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19"/>
  </p:notesMasterIdLst>
  <p:sldIdLst>
    <p:sldId id="444" r:id="rId2"/>
    <p:sldId id="445" r:id="rId3"/>
    <p:sldId id="457" r:id="rId4"/>
    <p:sldId id="446" r:id="rId5"/>
    <p:sldId id="447" r:id="rId6"/>
    <p:sldId id="458" r:id="rId7"/>
    <p:sldId id="455" r:id="rId8"/>
    <p:sldId id="449" r:id="rId9"/>
    <p:sldId id="450" r:id="rId10"/>
    <p:sldId id="451" r:id="rId11"/>
    <p:sldId id="452" r:id="rId12"/>
    <p:sldId id="453" r:id="rId13"/>
    <p:sldId id="454" r:id="rId14"/>
    <p:sldId id="431" r:id="rId15"/>
    <p:sldId id="422" r:id="rId16"/>
    <p:sldId id="443" r:id="rId17"/>
    <p:sldId id="456" r:id="rId18"/>
  </p:sldIdLst>
  <p:sldSz cx="9144000" cy="5143500" type="screen16x9"/>
  <p:notesSz cx="6858000" cy="9144000"/>
  <p:embeddedFontLst>
    <p:embeddedFont>
      <p:font typeface="华文细黑" charset="-122"/>
      <p:regular r:id="rId20"/>
    </p:embeddedFont>
    <p:embeddedFont>
      <p:font typeface="Impact" pitchFamily="34" charset="0"/>
      <p:regular r:id="rId21"/>
    </p:embeddedFont>
    <p:embeddedFont>
      <p:font typeface="微软雅黑" pitchFamily="34" charset="-122"/>
      <p:regular r:id="rId22"/>
      <p:bold r:id="rId23"/>
    </p:embeddedFont>
    <p:embeddedFont>
      <p:font typeface="宋体" pitchFamily="2" charset="-122"/>
      <p:regular r:id="rId24"/>
    </p:embeddedFont>
    <p:embeddedFont>
      <p:font typeface="Calibri" pitchFamily="34" charset="0"/>
      <p:regular r:id="rId25"/>
      <p:bold r:id="rId26"/>
      <p:italic r:id="rId27"/>
      <p:boldItalic r:id="rId28"/>
    </p:embeddedFont>
    <p:embeddedFont>
      <p:font typeface="Tahoma" pitchFamily="34" charset="0"/>
      <p:regular r:id="rId29"/>
      <p:bold r:id="rId30"/>
    </p:embeddedFont>
    <p:embeddedFont>
      <p:font typeface="Arial Black" pitchFamily="34" charset="0"/>
      <p:bold r:id="rId31"/>
    </p:embeddedFont>
    <p:embeddedFont>
      <p:font typeface="굴림" pitchFamily="34" charset="-127"/>
      <p:regular r:id="rId32"/>
    </p:embeddedFont>
    <p:embeddedFont>
      <p:font typeface="Open Sans" charset="0"/>
      <p:regular r:id="rId33"/>
      <p:bold r:id="rId34"/>
      <p:italic r:id="rId35"/>
      <p:boldItalic r:id="rId36"/>
    </p:embeddedFont>
  </p:embeddedFontLst>
  <p:custDataLst>
    <p:tags r:id="rId37"/>
  </p:custDataLst>
  <p:defaultTextStyle>
    <a:defPPr>
      <a:defRPr lang="zh-CN"/>
    </a:defPPr>
    <a:lvl1pPr algn="l" defTabSz="684213" rtl="0" eaLnBrk="0" fontAlgn="base" hangingPunct="0">
      <a:spcBef>
        <a:spcPct val="0"/>
      </a:spcBef>
      <a:spcAft>
        <a:spcPct val="0"/>
      </a:spcAft>
      <a:defRPr sz="1300" kern="1200">
        <a:solidFill>
          <a:schemeClr val="tx1"/>
        </a:solidFill>
        <a:latin typeface="华文细黑" pitchFamily="2" charset="-122"/>
        <a:ea typeface="华文细黑" pitchFamily="2" charset="-122"/>
        <a:cs typeface="+mn-cs"/>
      </a:defRPr>
    </a:lvl1pPr>
    <a:lvl2pPr marL="341313" indent="115888" algn="l" defTabSz="684213" rtl="0" eaLnBrk="0" fontAlgn="base" hangingPunct="0">
      <a:spcBef>
        <a:spcPct val="0"/>
      </a:spcBef>
      <a:spcAft>
        <a:spcPct val="0"/>
      </a:spcAft>
      <a:defRPr sz="1300" kern="1200">
        <a:solidFill>
          <a:schemeClr val="tx1"/>
        </a:solidFill>
        <a:latin typeface="华文细黑" pitchFamily="2" charset="-122"/>
        <a:ea typeface="华文细黑" pitchFamily="2" charset="-122"/>
        <a:cs typeface="+mn-cs"/>
      </a:defRPr>
    </a:lvl2pPr>
    <a:lvl3pPr marL="684213" indent="230188" algn="l" defTabSz="684213" rtl="0" eaLnBrk="0" fontAlgn="base" hangingPunct="0">
      <a:spcBef>
        <a:spcPct val="0"/>
      </a:spcBef>
      <a:spcAft>
        <a:spcPct val="0"/>
      </a:spcAft>
      <a:defRPr sz="1300" kern="1200">
        <a:solidFill>
          <a:schemeClr val="tx1"/>
        </a:solidFill>
        <a:latin typeface="华文细黑" pitchFamily="2" charset="-122"/>
        <a:ea typeface="华文细黑" pitchFamily="2" charset="-122"/>
        <a:cs typeface="+mn-cs"/>
      </a:defRPr>
    </a:lvl3pPr>
    <a:lvl4pPr marL="1027113" indent="344488" algn="l" defTabSz="684213" rtl="0" eaLnBrk="0" fontAlgn="base" hangingPunct="0">
      <a:spcBef>
        <a:spcPct val="0"/>
      </a:spcBef>
      <a:spcAft>
        <a:spcPct val="0"/>
      </a:spcAft>
      <a:defRPr sz="1300" kern="1200">
        <a:solidFill>
          <a:schemeClr val="tx1"/>
        </a:solidFill>
        <a:latin typeface="华文细黑" pitchFamily="2" charset="-122"/>
        <a:ea typeface="华文细黑" pitchFamily="2" charset="-122"/>
        <a:cs typeface="+mn-cs"/>
      </a:defRPr>
    </a:lvl4pPr>
    <a:lvl5pPr marL="1370013" indent="458788" algn="l" defTabSz="684213" rtl="0" eaLnBrk="0" fontAlgn="base" hangingPunct="0">
      <a:spcBef>
        <a:spcPct val="0"/>
      </a:spcBef>
      <a:spcAft>
        <a:spcPct val="0"/>
      </a:spcAft>
      <a:defRPr sz="1300" kern="1200">
        <a:solidFill>
          <a:schemeClr val="tx1"/>
        </a:solidFill>
        <a:latin typeface="华文细黑" pitchFamily="2" charset="-122"/>
        <a:ea typeface="华文细黑" pitchFamily="2" charset="-122"/>
        <a:cs typeface="+mn-cs"/>
      </a:defRPr>
    </a:lvl5pPr>
    <a:lvl6pPr marL="2286000" algn="l" defTabSz="914400" rtl="0" eaLnBrk="1" latinLnBrk="0" hangingPunct="1">
      <a:defRPr sz="1300" kern="1200">
        <a:solidFill>
          <a:schemeClr val="tx1"/>
        </a:solidFill>
        <a:latin typeface="华文细黑" pitchFamily="2" charset="-122"/>
        <a:ea typeface="华文细黑" pitchFamily="2" charset="-122"/>
        <a:cs typeface="+mn-cs"/>
      </a:defRPr>
    </a:lvl6pPr>
    <a:lvl7pPr marL="2743200" algn="l" defTabSz="914400" rtl="0" eaLnBrk="1" latinLnBrk="0" hangingPunct="1">
      <a:defRPr sz="1300" kern="1200">
        <a:solidFill>
          <a:schemeClr val="tx1"/>
        </a:solidFill>
        <a:latin typeface="华文细黑" pitchFamily="2" charset="-122"/>
        <a:ea typeface="华文细黑" pitchFamily="2" charset="-122"/>
        <a:cs typeface="+mn-cs"/>
      </a:defRPr>
    </a:lvl7pPr>
    <a:lvl8pPr marL="3200400" algn="l" defTabSz="914400" rtl="0" eaLnBrk="1" latinLnBrk="0" hangingPunct="1">
      <a:defRPr sz="1300" kern="1200">
        <a:solidFill>
          <a:schemeClr val="tx1"/>
        </a:solidFill>
        <a:latin typeface="华文细黑" pitchFamily="2" charset="-122"/>
        <a:ea typeface="华文细黑" pitchFamily="2" charset="-122"/>
        <a:cs typeface="+mn-cs"/>
      </a:defRPr>
    </a:lvl8pPr>
    <a:lvl9pPr marL="3657600" algn="l" defTabSz="914400" rtl="0" eaLnBrk="1" latinLnBrk="0" hangingPunct="1">
      <a:defRPr sz="1300" kern="1200">
        <a:solidFill>
          <a:schemeClr val="tx1"/>
        </a:solidFill>
        <a:latin typeface="华文细黑" pitchFamily="2" charset="-122"/>
        <a:ea typeface="华文细黑"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80D1F"/>
    <a:srgbClr val="EA2D49"/>
    <a:srgbClr val="E5472E"/>
    <a:srgbClr val="F8A90C"/>
    <a:srgbClr val="7F7F7F"/>
    <a:srgbClr val="232227"/>
    <a:srgbClr val="2D3E52"/>
    <a:srgbClr val="3A506A"/>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987" autoAdjust="0"/>
    <p:restoredTop sz="95699" autoAdjust="0"/>
  </p:normalViewPr>
  <p:slideViewPr>
    <p:cSldViewPr snapToGrid="0">
      <p:cViewPr varScale="1">
        <p:scale>
          <a:sx n="88" d="100"/>
          <a:sy n="88" d="100"/>
        </p:scale>
        <p:origin x="-774" y="-102"/>
      </p:cViewPr>
      <p:guideLst>
        <p:guide orient="horz" pos="1620"/>
        <p:guide pos="2880"/>
      </p:guideLst>
    </p:cSldViewPr>
  </p:slideViewPr>
  <p:notesTextViewPr>
    <p:cViewPr>
      <p:scale>
        <a:sx n="1" d="1"/>
        <a:sy n="1" d="1"/>
      </p:scale>
      <p:origin x="0" y="0"/>
    </p:cViewPr>
  </p:notesTextViewPr>
  <p:sorterViewPr>
    <p:cViewPr>
      <p:scale>
        <a:sx n="120" d="100"/>
        <a:sy n="120" d="100"/>
      </p:scale>
      <p:origin x="0" y="270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font" Target="fonts/font1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defTabSz="685754" eaLnBrk="1" fontAlgn="auto" hangingPunct="1">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defTabSz="685754" eaLnBrk="1" fontAlgn="auto" hangingPunct="1">
              <a:spcBef>
                <a:spcPts val="0"/>
              </a:spcBef>
              <a:spcAft>
                <a:spcPts val="0"/>
              </a:spcAft>
              <a:defRPr sz="1200">
                <a:latin typeface="+mn-lt"/>
                <a:ea typeface="+mn-ea"/>
              </a:defRPr>
            </a:lvl1pPr>
          </a:lstStyle>
          <a:p>
            <a:pPr>
              <a:defRPr/>
            </a:pPr>
            <a:fld id="{151AB069-EB33-4CCE-83D6-9FBA6297D64E}" type="datetimeFigureOut">
              <a:rPr lang="zh-CN" altLang="en-US"/>
              <a:pPr>
                <a:defRPr/>
              </a:pPr>
              <a:t>2022/3/28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defTabSz="685754" eaLnBrk="1" fontAlgn="auto" hangingPunct="1">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ea typeface="宋体" charset="-122"/>
              </a:defRPr>
            </a:lvl1pPr>
          </a:lstStyle>
          <a:p>
            <a:fld id="{7723AF76-9B06-420D-9ABC-C9B7F11ED18E}" type="slidenum">
              <a:rPr lang="zh-CN" altLang="en-US"/>
              <a:pPr/>
              <a:t>‹N°›</a:t>
            </a:fld>
            <a:endParaRPr lang="zh-CN" altLang="en-US"/>
          </a:p>
        </p:txBody>
      </p:sp>
    </p:spTree>
    <p:extLst>
      <p:ext uri="{BB962C8B-B14F-4D97-AF65-F5344CB8AC3E}">
        <p14:creationId xmlns="" xmlns:p14="http://schemas.microsoft.com/office/powerpoint/2010/main" val="3465748257"/>
      </p:ext>
    </p:extLst>
  </p:cSld>
  <p:clrMap bg1="lt1" tx1="dk1" bg2="lt2" tx2="dk2" accent1="accent1" accent2="accent2" accent3="accent3" accent4="accent4" accent5="accent5" accent6="accent6" hlink="hlink" folHlink="folHlink"/>
  <p:notesStyle>
    <a:lvl1pPr algn="l" defTabSz="684213" rtl="0" eaLnBrk="0" fontAlgn="base" hangingPunct="0">
      <a:spcBef>
        <a:spcPct val="30000"/>
      </a:spcBef>
      <a:spcAft>
        <a:spcPct val="0"/>
      </a:spcAft>
      <a:defRPr sz="900" kern="1200">
        <a:solidFill>
          <a:schemeClr val="tx1"/>
        </a:solidFill>
        <a:latin typeface="+mn-lt"/>
        <a:ea typeface="+mn-ea"/>
        <a:cs typeface="+mn-cs"/>
      </a:defRPr>
    </a:lvl1pPr>
    <a:lvl2pPr marL="341313" algn="l" defTabSz="684213" rtl="0" eaLnBrk="0" fontAlgn="base" hangingPunct="0">
      <a:spcBef>
        <a:spcPct val="30000"/>
      </a:spcBef>
      <a:spcAft>
        <a:spcPct val="0"/>
      </a:spcAft>
      <a:defRPr sz="900" kern="1200">
        <a:solidFill>
          <a:schemeClr val="tx1"/>
        </a:solidFill>
        <a:latin typeface="+mn-lt"/>
        <a:ea typeface="+mn-ea"/>
        <a:cs typeface="+mn-cs"/>
      </a:defRPr>
    </a:lvl2pPr>
    <a:lvl3pPr marL="684213" algn="l" defTabSz="684213" rtl="0" eaLnBrk="0" fontAlgn="base" hangingPunct="0">
      <a:spcBef>
        <a:spcPct val="30000"/>
      </a:spcBef>
      <a:spcAft>
        <a:spcPct val="0"/>
      </a:spcAft>
      <a:defRPr sz="900" kern="1200">
        <a:solidFill>
          <a:schemeClr val="tx1"/>
        </a:solidFill>
        <a:latin typeface="+mn-lt"/>
        <a:ea typeface="+mn-ea"/>
        <a:cs typeface="+mn-cs"/>
      </a:defRPr>
    </a:lvl3pPr>
    <a:lvl4pPr marL="1027113" algn="l" defTabSz="684213" rtl="0" eaLnBrk="0" fontAlgn="base" hangingPunct="0">
      <a:spcBef>
        <a:spcPct val="30000"/>
      </a:spcBef>
      <a:spcAft>
        <a:spcPct val="0"/>
      </a:spcAft>
      <a:defRPr sz="900" kern="1200">
        <a:solidFill>
          <a:schemeClr val="tx1"/>
        </a:solidFill>
        <a:latin typeface="+mn-lt"/>
        <a:ea typeface="+mn-ea"/>
        <a:cs typeface="+mn-cs"/>
      </a:defRPr>
    </a:lvl4pPr>
    <a:lvl5pPr marL="1370013" algn="l" defTabSz="684213" rtl="0" eaLnBrk="0" fontAlgn="base" hangingPunct="0">
      <a:spcBef>
        <a:spcPct val="30000"/>
      </a:spcBef>
      <a:spcAft>
        <a:spcPct val="0"/>
      </a:spcAft>
      <a:defRPr sz="900" kern="1200">
        <a:solidFill>
          <a:schemeClr val="tx1"/>
        </a:solidFill>
        <a:latin typeface="+mn-lt"/>
        <a:ea typeface="+mn-ea"/>
        <a:cs typeface="+mn-cs"/>
      </a:defRPr>
    </a:lvl5pPr>
    <a:lvl6pPr marL="1714385" algn="l" defTabSz="685754" rtl="0" eaLnBrk="1" latinLnBrk="0" hangingPunct="1">
      <a:defRPr sz="900" kern="1200">
        <a:solidFill>
          <a:schemeClr val="tx1"/>
        </a:solidFill>
        <a:latin typeface="+mn-lt"/>
        <a:ea typeface="+mn-ea"/>
        <a:cs typeface="+mn-cs"/>
      </a:defRPr>
    </a:lvl6pPr>
    <a:lvl7pPr marL="2057263" algn="l" defTabSz="685754" rtl="0" eaLnBrk="1" latinLnBrk="0" hangingPunct="1">
      <a:defRPr sz="900" kern="1200">
        <a:solidFill>
          <a:schemeClr val="tx1"/>
        </a:solidFill>
        <a:latin typeface="+mn-lt"/>
        <a:ea typeface="+mn-ea"/>
        <a:cs typeface="+mn-cs"/>
      </a:defRPr>
    </a:lvl7pPr>
    <a:lvl8pPr marL="2400140" algn="l" defTabSz="685754" rtl="0" eaLnBrk="1" latinLnBrk="0" hangingPunct="1">
      <a:defRPr sz="900" kern="1200">
        <a:solidFill>
          <a:schemeClr val="tx1"/>
        </a:solidFill>
        <a:latin typeface="+mn-lt"/>
        <a:ea typeface="+mn-ea"/>
        <a:cs typeface="+mn-cs"/>
      </a:defRPr>
    </a:lvl8pPr>
    <a:lvl9pPr marL="2743017" algn="l" defTabSz="685754"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147" name="备注占位符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CN" altLang="en-US" dirty="0" smtClean="0"/>
              <a:t>更多模板下载地址：</a:t>
            </a:r>
            <a:r>
              <a:rPr lang="en-US" altLang="zh-CN" dirty="0" smtClean="0"/>
              <a:t>http://WWW.HOMEPPT.COM</a:t>
            </a:r>
            <a:r>
              <a:rPr lang="zh-CN" altLang="en-US" dirty="0" smtClean="0"/>
              <a:t>（复制链接到浏览器打开）</a:t>
            </a:r>
          </a:p>
        </p:txBody>
      </p:sp>
      <p:sp>
        <p:nvSpPr>
          <p:cNvPr id="4" name="灯片编号占位符 3"/>
          <p:cNvSpPr>
            <a:spLocks noGrp="1"/>
          </p:cNvSpPr>
          <p:nvPr>
            <p:ph type="sldNum" sz="quarter" idx="5"/>
          </p:nvPr>
        </p:nvSpPr>
        <p:spPr/>
        <p:txBody>
          <a:bodyPr/>
          <a:lstStyle/>
          <a:p>
            <a:fld id="{326029A4-F1A6-4836-8B78-20687DD58C86}" type="slidenum">
              <a:rPr lang="zh-CN" altLang="en-US"/>
              <a:pPr/>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723AF76-9B06-420D-9ABC-C9B7F11ED18E}" type="slidenum">
              <a:rPr lang="zh-CN" altLang="en-US" smtClean="0"/>
              <a:pPr/>
              <a:t>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5059" name="备注占位符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smtClean="0"/>
              <a:t>更多模板下载地址：</a:t>
            </a:r>
            <a:r>
              <a:rPr lang="en-US" altLang="zh-CN" dirty="0" smtClean="0"/>
              <a:t>http://WWW.HOMEPPT.COM</a:t>
            </a:r>
            <a:r>
              <a:rPr lang="zh-CN" altLang="en-US" dirty="0" smtClean="0"/>
              <a:t>（复制链接到浏览器打开）</a:t>
            </a:r>
          </a:p>
        </p:txBody>
      </p:sp>
      <p:sp>
        <p:nvSpPr>
          <p:cNvPr id="45060" name="灯片编号占位符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300">
                <a:solidFill>
                  <a:schemeClr val="tx1"/>
                </a:solidFill>
                <a:latin typeface="华文细黑" pitchFamily="2" charset="-122"/>
                <a:ea typeface="华文细黑" pitchFamily="2" charset="-122"/>
              </a:defRPr>
            </a:lvl1pPr>
            <a:lvl2pPr marL="742950" indent="-285750">
              <a:defRPr sz="1300">
                <a:solidFill>
                  <a:schemeClr val="tx1"/>
                </a:solidFill>
                <a:latin typeface="华文细黑" pitchFamily="2" charset="-122"/>
                <a:ea typeface="华文细黑" pitchFamily="2" charset="-122"/>
              </a:defRPr>
            </a:lvl2pPr>
            <a:lvl3pPr marL="1143000" indent="-228600">
              <a:defRPr sz="1300">
                <a:solidFill>
                  <a:schemeClr val="tx1"/>
                </a:solidFill>
                <a:latin typeface="华文细黑" pitchFamily="2" charset="-122"/>
                <a:ea typeface="华文细黑" pitchFamily="2" charset="-122"/>
              </a:defRPr>
            </a:lvl3pPr>
            <a:lvl4pPr marL="1600200" indent="-228600">
              <a:defRPr sz="1300">
                <a:solidFill>
                  <a:schemeClr val="tx1"/>
                </a:solidFill>
                <a:latin typeface="华文细黑" pitchFamily="2" charset="-122"/>
                <a:ea typeface="华文细黑" pitchFamily="2" charset="-122"/>
              </a:defRPr>
            </a:lvl4pPr>
            <a:lvl5pPr marL="2057400" indent="-228600">
              <a:defRPr sz="1300">
                <a:solidFill>
                  <a:schemeClr val="tx1"/>
                </a:solidFill>
                <a:latin typeface="华文细黑" pitchFamily="2" charset="-122"/>
                <a:ea typeface="华文细黑" pitchFamily="2" charset="-122"/>
              </a:defRPr>
            </a:lvl5pPr>
            <a:lvl6pPr marL="2514600" indent="-228600" defTabSz="684213" eaLnBrk="0" fontAlgn="base" hangingPunct="0">
              <a:spcBef>
                <a:spcPct val="0"/>
              </a:spcBef>
              <a:spcAft>
                <a:spcPct val="0"/>
              </a:spcAft>
              <a:defRPr sz="1300">
                <a:solidFill>
                  <a:schemeClr val="tx1"/>
                </a:solidFill>
                <a:latin typeface="华文细黑" pitchFamily="2" charset="-122"/>
                <a:ea typeface="华文细黑" pitchFamily="2" charset="-122"/>
              </a:defRPr>
            </a:lvl6pPr>
            <a:lvl7pPr marL="2971800" indent="-228600" defTabSz="684213" eaLnBrk="0" fontAlgn="base" hangingPunct="0">
              <a:spcBef>
                <a:spcPct val="0"/>
              </a:spcBef>
              <a:spcAft>
                <a:spcPct val="0"/>
              </a:spcAft>
              <a:defRPr sz="1300">
                <a:solidFill>
                  <a:schemeClr val="tx1"/>
                </a:solidFill>
                <a:latin typeface="华文细黑" pitchFamily="2" charset="-122"/>
                <a:ea typeface="华文细黑" pitchFamily="2" charset="-122"/>
              </a:defRPr>
            </a:lvl7pPr>
            <a:lvl8pPr marL="3429000" indent="-228600" defTabSz="684213" eaLnBrk="0" fontAlgn="base" hangingPunct="0">
              <a:spcBef>
                <a:spcPct val="0"/>
              </a:spcBef>
              <a:spcAft>
                <a:spcPct val="0"/>
              </a:spcAft>
              <a:defRPr sz="1300">
                <a:solidFill>
                  <a:schemeClr val="tx1"/>
                </a:solidFill>
                <a:latin typeface="华文细黑" pitchFamily="2" charset="-122"/>
                <a:ea typeface="华文细黑" pitchFamily="2" charset="-122"/>
              </a:defRPr>
            </a:lvl8pPr>
            <a:lvl9pPr marL="3886200" indent="-228600" defTabSz="684213" eaLnBrk="0" fontAlgn="base" hangingPunct="0">
              <a:spcBef>
                <a:spcPct val="0"/>
              </a:spcBef>
              <a:spcAft>
                <a:spcPct val="0"/>
              </a:spcAft>
              <a:defRPr sz="1300">
                <a:solidFill>
                  <a:schemeClr val="tx1"/>
                </a:solidFill>
                <a:latin typeface="华文细黑" pitchFamily="2" charset="-122"/>
                <a:ea typeface="华文细黑" pitchFamily="2" charset="-122"/>
              </a:defRPr>
            </a:lvl9pPr>
          </a:lstStyle>
          <a:p>
            <a:fld id="{3141282F-4E0F-408D-9891-D46C9C70661D}" type="slidenum">
              <a:rPr lang="zh-CN" altLang="en-US" sz="1200">
                <a:latin typeface="Calibri" pitchFamily="34" charset="0"/>
                <a:ea typeface="宋体" charset="-122"/>
              </a:rPr>
              <a:pPr/>
              <a:t>14</a:t>
            </a:fld>
            <a:endParaRPr lang="zh-CN" altLang="en-US" sz="1200">
              <a:latin typeface="Calibri" pitchFamily="34" charset="0"/>
              <a:ea typeface="宋体"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8195" name="备注占位符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CN" altLang="en-US" dirty="0" smtClean="0"/>
              <a:t>更多模板下载地址：</a:t>
            </a:r>
            <a:r>
              <a:rPr lang="en-US" altLang="zh-CN" dirty="0" smtClean="0"/>
              <a:t>http://WWW.HOMEPPT.COM</a:t>
            </a:r>
            <a:r>
              <a:rPr lang="zh-CN" altLang="en-US" dirty="0" smtClean="0"/>
              <a:t>（复制链接到浏览器打开）</a:t>
            </a:r>
          </a:p>
        </p:txBody>
      </p:sp>
      <p:sp>
        <p:nvSpPr>
          <p:cNvPr id="4" name="灯片编号占位符 3"/>
          <p:cNvSpPr>
            <a:spLocks noGrp="1"/>
          </p:cNvSpPr>
          <p:nvPr>
            <p:ph type="sldNum" sz="quarter" idx="5"/>
          </p:nvPr>
        </p:nvSpPr>
        <p:spPr/>
        <p:txBody>
          <a:bodyPr/>
          <a:lstStyle/>
          <a:p>
            <a:fld id="{724C8CD3-CF7D-4219-A9EC-451AD267BD67}" type="slidenum">
              <a:rPr lang="zh-CN" altLang="en-US"/>
              <a:pPr/>
              <a:t>15</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0243" name="备注占位符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CN" altLang="en-US" dirty="0" smtClean="0"/>
              <a:t>更多模板下载地址：</a:t>
            </a:r>
            <a:r>
              <a:rPr lang="en-US" altLang="zh-CN" dirty="0" smtClean="0"/>
              <a:t>http://WWW.HOMEPPT.COM</a:t>
            </a:r>
            <a:r>
              <a:rPr lang="zh-CN" altLang="en-US" dirty="0" smtClean="0"/>
              <a:t>（复制链接到浏览器打开）</a:t>
            </a:r>
          </a:p>
        </p:txBody>
      </p:sp>
      <p:sp>
        <p:nvSpPr>
          <p:cNvPr id="4" name="灯片编号占位符 3"/>
          <p:cNvSpPr>
            <a:spLocks noGrp="1"/>
          </p:cNvSpPr>
          <p:nvPr>
            <p:ph type="sldNum" sz="quarter" idx="5"/>
          </p:nvPr>
        </p:nvSpPr>
        <p:spPr/>
        <p:txBody>
          <a:bodyPr/>
          <a:lstStyle/>
          <a:p>
            <a:fld id="{93FECE9E-CC89-4F04-932A-19AEB25C3474}" type="slidenum">
              <a:rPr lang="zh-CN" altLang="en-US"/>
              <a:pPr/>
              <a:t>16</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sp>
        <p:nvSpPr>
          <p:cNvPr id="2" name="文本框 48"/>
          <p:cNvSpPr txBox="1">
            <a:spLocks noChangeArrowheads="1"/>
          </p:cNvSpPr>
          <p:nvPr userDrawn="1"/>
        </p:nvSpPr>
        <p:spPr bwMode="auto">
          <a:xfrm>
            <a:off x="573088" y="319088"/>
            <a:ext cx="343852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华文细黑" panose="02010600040101010101" pitchFamily="2" charset="-122"/>
                <a:ea typeface="华文细黑" panose="02010600040101010101" pitchFamily="2" charset="-122"/>
              </a:defRPr>
            </a:lvl1pPr>
            <a:lvl2pPr marL="742950" indent="-285750">
              <a:defRPr sz="1300">
                <a:solidFill>
                  <a:schemeClr val="tx1"/>
                </a:solidFill>
                <a:latin typeface="华文细黑" panose="02010600040101010101" pitchFamily="2" charset="-122"/>
                <a:ea typeface="华文细黑" panose="02010600040101010101" pitchFamily="2" charset="-122"/>
              </a:defRPr>
            </a:lvl2pPr>
            <a:lvl3pPr marL="1143000" indent="-228600">
              <a:defRPr sz="1300">
                <a:solidFill>
                  <a:schemeClr val="tx1"/>
                </a:solidFill>
                <a:latin typeface="华文细黑" panose="02010600040101010101" pitchFamily="2" charset="-122"/>
                <a:ea typeface="华文细黑" panose="02010600040101010101" pitchFamily="2" charset="-122"/>
              </a:defRPr>
            </a:lvl3pPr>
            <a:lvl4pPr marL="1600200" indent="-228600">
              <a:defRPr sz="1300">
                <a:solidFill>
                  <a:schemeClr val="tx1"/>
                </a:solidFill>
                <a:latin typeface="华文细黑" panose="02010600040101010101" pitchFamily="2" charset="-122"/>
                <a:ea typeface="华文细黑" panose="02010600040101010101" pitchFamily="2" charset="-122"/>
              </a:defRPr>
            </a:lvl4pPr>
            <a:lvl5pPr marL="2057400" indent="-228600">
              <a:defRPr sz="1300">
                <a:solidFill>
                  <a:schemeClr val="tx1"/>
                </a:solidFill>
                <a:latin typeface="华文细黑" panose="02010600040101010101" pitchFamily="2" charset="-122"/>
                <a:ea typeface="华文细黑" panose="02010600040101010101" pitchFamily="2" charset="-122"/>
              </a:defRPr>
            </a:lvl5pPr>
            <a:lvl6pPr marL="2514600" indent="-228600" defTabSz="684213"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6pPr>
            <a:lvl7pPr marL="2971800" indent="-228600" defTabSz="684213"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7pPr>
            <a:lvl8pPr marL="3429000" indent="-228600" defTabSz="684213"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8pPr>
            <a:lvl9pPr marL="3886200" indent="-228600" defTabSz="684213"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9pPr>
          </a:lstStyle>
          <a:p>
            <a:pPr eaLnBrk="1" hangingPunct="1">
              <a:defRPr/>
            </a:pPr>
            <a:r>
              <a:rPr lang="en-US" altLang="zh-CN" sz="2000" dirty="0"/>
              <a:t>ADD YOUR TITLE HERE</a:t>
            </a:r>
            <a:endParaRPr lang="id-ID" altLang="zh-CN" sz="2000" dirty="0"/>
          </a:p>
        </p:txBody>
      </p:sp>
      <p:sp>
        <p:nvSpPr>
          <p:cNvPr id="3" name="文本框 49"/>
          <p:cNvSpPr txBox="1">
            <a:spLocks noChangeArrowheads="1"/>
          </p:cNvSpPr>
          <p:nvPr userDrawn="1"/>
        </p:nvSpPr>
        <p:spPr bwMode="auto">
          <a:xfrm>
            <a:off x="593725" y="679450"/>
            <a:ext cx="5195888" cy="246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华文细黑" panose="02010600040101010101" pitchFamily="2" charset="-122"/>
                <a:ea typeface="华文细黑" panose="02010600040101010101" pitchFamily="2" charset="-122"/>
              </a:defRPr>
            </a:lvl1pPr>
            <a:lvl2pPr marL="742950" indent="-285750">
              <a:defRPr sz="1300">
                <a:solidFill>
                  <a:schemeClr val="tx1"/>
                </a:solidFill>
                <a:latin typeface="华文细黑" panose="02010600040101010101" pitchFamily="2" charset="-122"/>
                <a:ea typeface="华文细黑" panose="02010600040101010101" pitchFamily="2" charset="-122"/>
              </a:defRPr>
            </a:lvl2pPr>
            <a:lvl3pPr marL="1143000" indent="-228600">
              <a:defRPr sz="1300">
                <a:solidFill>
                  <a:schemeClr val="tx1"/>
                </a:solidFill>
                <a:latin typeface="华文细黑" panose="02010600040101010101" pitchFamily="2" charset="-122"/>
                <a:ea typeface="华文细黑" panose="02010600040101010101" pitchFamily="2" charset="-122"/>
              </a:defRPr>
            </a:lvl3pPr>
            <a:lvl4pPr marL="1600200" indent="-228600">
              <a:defRPr sz="1300">
                <a:solidFill>
                  <a:schemeClr val="tx1"/>
                </a:solidFill>
                <a:latin typeface="华文细黑" panose="02010600040101010101" pitchFamily="2" charset="-122"/>
                <a:ea typeface="华文细黑" panose="02010600040101010101" pitchFamily="2" charset="-122"/>
              </a:defRPr>
            </a:lvl4pPr>
            <a:lvl5pPr marL="2057400" indent="-228600">
              <a:defRPr sz="1300">
                <a:solidFill>
                  <a:schemeClr val="tx1"/>
                </a:solidFill>
                <a:latin typeface="华文细黑" panose="02010600040101010101" pitchFamily="2" charset="-122"/>
                <a:ea typeface="华文细黑" panose="02010600040101010101" pitchFamily="2" charset="-122"/>
              </a:defRPr>
            </a:lvl5pPr>
            <a:lvl6pPr marL="2514600" indent="-228600" defTabSz="684213"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6pPr>
            <a:lvl7pPr marL="2971800" indent="-228600" defTabSz="684213"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7pPr>
            <a:lvl8pPr marL="3429000" indent="-228600" defTabSz="684213"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8pPr>
            <a:lvl9pPr marL="3886200" indent="-228600" defTabSz="684213"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9pPr>
          </a:lstStyle>
          <a:p>
            <a:pPr eaLnBrk="1" hangingPunct="1">
              <a:defRPr/>
            </a:pPr>
            <a:r>
              <a:rPr lang="id-ID" altLang="zh-CN" sz="1000"/>
              <a:t>Biscuit oat cake carrot cake muffin jelly beans chocolate chocolate sugar plum</a:t>
            </a:r>
            <a:endParaRPr lang="zh-CN" altLang="en-US" sz="1000"/>
          </a:p>
        </p:txBody>
      </p:sp>
      <p:sp>
        <p:nvSpPr>
          <p:cNvPr id="4" name="矩形 3"/>
          <p:cNvSpPr/>
          <p:nvPr userDrawn="1"/>
        </p:nvSpPr>
        <p:spPr>
          <a:xfrm>
            <a:off x="0" y="414338"/>
            <a:ext cx="420688" cy="4270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 name="矩形 4"/>
          <p:cNvSpPr/>
          <p:nvPr userDrawn="1"/>
        </p:nvSpPr>
        <p:spPr>
          <a:xfrm>
            <a:off x="454025" y="414338"/>
            <a:ext cx="85725" cy="4270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Tree>
    <p:extLst>
      <p:ext uri="{BB962C8B-B14F-4D97-AF65-F5344CB8AC3E}">
        <p14:creationId xmlns="" xmlns:p14="http://schemas.microsoft.com/office/powerpoint/2010/main" val="2858148654"/>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911464411"/>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C66C3A4-E1E6-4EFC-98F1-CB2D78564E33}" type="datetimeFigureOut">
              <a:rPr lang="zh-CN" altLang="en-US"/>
              <a:pPr>
                <a:defRPr/>
              </a:pPr>
              <a:t>2022/3/28</a:t>
            </a:fld>
            <a:endParaRPr lang="zh-CN" altLang="en-US" dirty="0"/>
          </a:p>
        </p:txBody>
      </p:sp>
      <p:sp>
        <p:nvSpPr>
          <p:cNvPr id="3" name="Footer Placeholder 4"/>
          <p:cNvSpPr>
            <a:spLocks noGrp="1"/>
          </p:cNvSpPr>
          <p:nvPr>
            <p:ph type="ftr" sz="quarter" idx="11"/>
          </p:nvPr>
        </p:nvSpPr>
        <p:spPr/>
        <p:txBody>
          <a:bodyPr/>
          <a:lstStyle>
            <a:lvl1pPr>
              <a:defRPr/>
            </a:lvl1pPr>
          </a:lstStyle>
          <a:p>
            <a:pPr>
              <a:defRPr/>
            </a:pPr>
            <a:endParaRPr lang="zh-CN" altLang="en-US"/>
          </a:p>
        </p:txBody>
      </p:sp>
      <p:sp>
        <p:nvSpPr>
          <p:cNvPr id="4" name="Slide Number Placeholder 5"/>
          <p:cNvSpPr>
            <a:spLocks noGrp="1"/>
          </p:cNvSpPr>
          <p:nvPr>
            <p:ph type="sldNum" sz="quarter" idx="12"/>
          </p:nvPr>
        </p:nvSpPr>
        <p:spPr/>
        <p:txBody>
          <a:bodyPr/>
          <a:lstStyle>
            <a:lvl1pPr>
              <a:defRPr/>
            </a:lvl1pPr>
          </a:lstStyle>
          <a:p>
            <a:fld id="{20373612-C697-41FB-811E-77D02D8203DA}" type="slidenum">
              <a:rPr lang="zh-CN" altLang="en-US"/>
              <a:pPr/>
              <a:t>‹N°›</a:t>
            </a:fld>
            <a:endParaRPr lang="zh-CN" altLang="en-US"/>
          </a:p>
        </p:txBody>
      </p:sp>
    </p:spTree>
    <p:extLst>
      <p:ext uri="{BB962C8B-B14F-4D97-AF65-F5344CB8AC3E}">
        <p14:creationId xmlns="" xmlns:p14="http://schemas.microsoft.com/office/powerpoint/2010/main" val="10845436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274638"/>
            <a:ext cx="7886700" cy="993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endParaRPr lang="en-US" altLang="zh-CN" smtClean="0"/>
          </a:p>
        </p:txBody>
      </p:sp>
      <p:sp>
        <p:nvSpPr>
          <p:cNvPr id="1027" name="Text Placeholder 2"/>
          <p:cNvSpPr>
            <a:spLocks noGrp="1"/>
          </p:cNvSpPr>
          <p:nvPr>
            <p:ph type="body" idx="1"/>
          </p:nvPr>
        </p:nvSpPr>
        <p:spPr bwMode="auto">
          <a:xfrm>
            <a:off x="628650" y="1370013"/>
            <a:ext cx="7886700" cy="3262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ltLang="zh-CN" smtClean="0"/>
          </a:p>
        </p:txBody>
      </p:sp>
      <p:sp>
        <p:nvSpPr>
          <p:cNvPr id="4" name="Date Placeholder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defTabSz="685754" eaLnBrk="1" fontAlgn="auto" hangingPunct="1">
              <a:spcBef>
                <a:spcPts val="0"/>
              </a:spcBef>
              <a:spcAft>
                <a:spcPts val="0"/>
              </a:spcAft>
              <a:defRPr sz="900">
                <a:solidFill>
                  <a:schemeClr val="tx1">
                    <a:tint val="75000"/>
                  </a:schemeClr>
                </a:solidFill>
                <a:latin typeface="华文细黑" panose="02010600040101010101" pitchFamily="2" charset="-122"/>
                <a:ea typeface="+mn-ea"/>
              </a:defRPr>
            </a:lvl1pPr>
          </a:lstStyle>
          <a:p>
            <a:pPr>
              <a:defRPr/>
            </a:pPr>
            <a:fld id="{FAF8041C-F13A-4239-BF91-CB6BAF0ABAFA}" type="datetimeFigureOut">
              <a:rPr lang="zh-CN" altLang="en-US"/>
              <a:pPr>
                <a:defRPr/>
              </a:pPr>
              <a:t>2022/3/28</a:t>
            </a:fld>
            <a:endParaRPr lang="zh-CN" altLang="en-US" dirty="0"/>
          </a:p>
        </p:txBody>
      </p:sp>
      <p:sp>
        <p:nvSpPr>
          <p:cNvPr id="5" name="Footer Placeholder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defTabSz="685754" eaLnBrk="1" fontAlgn="auto" hangingPunct="1">
              <a:spcBef>
                <a:spcPts val="0"/>
              </a:spcBef>
              <a:spcAft>
                <a:spcPts val="0"/>
              </a:spcAft>
              <a:defRPr sz="900">
                <a:solidFill>
                  <a:schemeClr val="tx1">
                    <a:tint val="75000"/>
                  </a:schemeClr>
                </a:solidFill>
                <a:latin typeface="华文细黑" panose="02010600040101010101" pitchFamily="2" charset="-122"/>
                <a:ea typeface="+mn-ea"/>
              </a:defRPr>
            </a:lvl1pPr>
          </a:lstStyle>
          <a:p>
            <a:pPr>
              <a:defRPr/>
            </a:pPr>
            <a:endParaRPr lang="zh-CN" altLang="en-US"/>
          </a:p>
        </p:txBody>
      </p:sp>
      <p:sp>
        <p:nvSpPr>
          <p:cNvPr id="6" name="Slide Number Placeholder 5"/>
          <p:cNvSpPr>
            <a:spLocks noGrp="1"/>
          </p:cNvSpPr>
          <p:nvPr>
            <p:ph type="sldNum" sz="quarter" idx="4"/>
          </p:nvPr>
        </p:nvSpPr>
        <p:spPr>
          <a:xfrm>
            <a:off x="6457950" y="4767263"/>
            <a:ext cx="20574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fld id="{B37F7F0C-EB34-41CB-8EF6-06CBDD03DBBA}" type="slidenum">
              <a:rPr lang="zh-CN" altLang="en-US"/>
              <a:pPr/>
              <a:t>‹N°›</a:t>
            </a:fld>
            <a:endParaRPr lang="zh-CN" altLang="en-US"/>
          </a:p>
        </p:txBody>
      </p:sp>
    </p:spTree>
  </p:cSld>
  <p:clrMap bg1="lt1" tx1="dk1" bg2="lt2" tx2="dk2" accent1="accent1" accent2="accent2" accent3="accent3" accent4="accent4" accent5="accent5" accent6="accent6" hlink="hlink" folHlink="folHlink"/>
  <p:sldLayoutIdLst>
    <p:sldLayoutId id="2147483702" r:id="rId1"/>
    <p:sldLayoutId id="2147483703" r:id="rId2"/>
    <p:sldLayoutId id="2147483701" r:id="rId3"/>
  </p:sldLayoutIdLst>
  <p:txStyles>
    <p:titleStyle>
      <a:lvl1pPr algn="l" defTabSz="685800" rtl="0" eaLnBrk="0" fontAlgn="base" hangingPunct="0">
        <a:lnSpc>
          <a:spcPct val="90000"/>
        </a:lnSpc>
        <a:spcBef>
          <a:spcPct val="0"/>
        </a:spcBef>
        <a:spcAft>
          <a:spcPct val="0"/>
        </a:spcAft>
        <a:defRPr sz="3300" kern="1200">
          <a:solidFill>
            <a:schemeClr val="tx1"/>
          </a:solidFill>
          <a:latin typeface="华文细黑" panose="02010600040101010101" pitchFamily="2" charset="-122"/>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华文细黑" panose="02010600040101010101" pitchFamily="2" charset="-122"/>
          <a:ea typeface="华文细黑" panose="02010600040101010101" pitchFamily="2" charset="-122"/>
        </a:defRPr>
      </a:lvl2pPr>
      <a:lvl3pPr algn="l" defTabSz="685800" rtl="0" eaLnBrk="0" fontAlgn="base" hangingPunct="0">
        <a:lnSpc>
          <a:spcPct val="90000"/>
        </a:lnSpc>
        <a:spcBef>
          <a:spcPct val="0"/>
        </a:spcBef>
        <a:spcAft>
          <a:spcPct val="0"/>
        </a:spcAft>
        <a:defRPr sz="3300">
          <a:solidFill>
            <a:schemeClr val="tx1"/>
          </a:solidFill>
          <a:latin typeface="华文细黑" panose="02010600040101010101" pitchFamily="2" charset="-122"/>
          <a:ea typeface="华文细黑" panose="02010600040101010101" pitchFamily="2" charset="-122"/>
        </a:defRPr>
      </a:lvl3pPr>
      <a:lvl4pPr algn="l" defTabSz="685800" rtl="0" eaLnBrk="0" fontAlgn="base" hangingPunct="0">
        <a:lnSpc>
          <a:spcPct val="90000"/>
        </a:lnSpc>
        <a:spcBef>
          <a:spcPct val="0"/>
        </a:spcBef>
        <a:spcAft>
          <a:spcPct val="0"/>
        </a:spcAft>
        <a:defRPr sz="3300">
          <a:solidFill>
            <a:schemeClr val="tx1"/>
          </a:solidFill>
          <a:latin typeface="华文细黑" panose="02010600040101010101" pitchFamily="2" charset="-122"/>
          <a:ea typeface="华文细黑" panose="02010600040101010101" pitchFamily="2" charset="-122"/>
        </a:defRPr>
      </a:lvl4pPr>
      <a:lvl5pPr algn="l" defTabSz="685800" rtl="0" eaLnBrk="0" fontAlgn="base" hangingPunct="0">
        <a:lnSpc>
          <a:spcPct val="90000"/>
        </a:lnSpc>
        <a:spcBef>
          <a:spcPct val="0"/>
        </a:spcBef>
        <a:spcAft>
          <a:spcPct val="0"/>
        </a:spcAft>
        <a:defRPr sz="3300">
          <a:solidFill>
            <a:schemeClr val="tx1"/>
          </a:solidFill>
          <a:latin typeface="华文细黑" panose="02010600040101010101" pitchFamily="2" charset="-122"/>
          <a:ea typeface="华文细黑" panose="02010600040101010101" pitchFamily="2" charset="-122"/>
        </a:defRPr>
      </a:lvl5pPr>
      <a:lvl6pPr marL="457200" algn="l" defTabSz="685800" rtl="0" fontAlgn="base">
        <a:lnSpc>
          <a:spcPct val="90000"/>
        </a:lnSpc>
        <a:spcBef>
          <a:spcPct val="0"/>
        </a:spcBef>
        <a:spcAft>
          <a:spcPct val="0"/>
        </a:spcAft>
        <a:defRPr sz="3300">
          <a:solidFill>
            <a:schemeClr val="tx1"/>
          </a:solidFill>
          <a:latin typeface="华文细黑" panose="02010600040101010101" pitchFamily="2" charset="-122"/>
          <a:ea typeface="华文细黑" panose="02010600040101010101" pitchFamily="2" charset="-122"/>
        </a:defRPr>
      </a:lvl6pPr>
      <a:lvl7pPr marL="914400" algn="l" defTabSz="685800" rtl="0" fontAlgn="base">
        <a:lnSpc>
          <a:spcPct val="90000"/>
        </a:lnSpc>
        <a:spcBef>
          <a:spcPct val="0"/>
        </a:spcBef>
        <a:spcAft>
          <a:spcPct val="0"/>
        </a:spcAft>
        <a:defRPr sz="3300">
          <a:solidFill>
            <a:schemeClr val="tx1"/>
          </a:solidFill>
          <a:latin typeface="华文细黑" panose="02010600040101010101" pitchFamily="2" charset="-122"/>
          <a:ea typeface="华文细黑" panose="02010600040101010101" pitchFamily="2" charset="-122"/>
        </a:defRPr>
      </a:lvl7pPr>
      <a:lvl8pPr marL="1371600" algn="l" defTabSz="685800" rtl="0" fontAlgn="base">
        <a:lnSpc>
          <a:spcPct val="90000"/>
        </a:lnSpc>
        <a:spcBef>
          <a:spcPct val="0"/>
        </a:spcBef>
        <a:spcAft>
          <a:spcPct val="0"/>
        </a:spcAft>
        <a:defRPr sz="3300">
          <a:solidFill>
            <a:schemeClr val="tx1"/>
          </a:solidFill>
          <a:latin typeface="华文细黑" panose="02010600040101010101" pitchFamily="2" charset="-122"/>
          <a:ea typeface="华文细黑" panose="02010600040101010101" pitchFamily="2" charset="-122"/>
        </a:defRPr>
      </a:lvl8pPr>
      <a:lvl9pPr marL="1828800" algn="l" defTabSz="685800" rtl="0" fontAlgn="base">
        <a:lnSpc>
          <a:spcPct val="90000"/>
        </a:lnSpc>
        <a:spcBef>
          <a:spcPct val="0"/>
        </a:spcBef>
        <a:spcAft>
          <a:spcPct val="0"/>
        </a:spcAft>
        <a:defRPr sz="3300">
          <a:solidFill>
            <a:schemeClr val="tx1"/>
          </a:solidFill>
          <a:latin typeface="华文细黑" panose="02010600040101010101" pitchFamily="2" charset="-122"/>
          <a:ea typeface="华文细黑" panose="02010600040101010101" pitchFamily="2" charset="-122"/>
        </a:defRPr>
      </a:lvl9pPr>
    </p:titleStyle>
    <p:body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华文细黑" panose="02010600040101010101" pitchFamily="2" charset="-122"/>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华文细黑" panose="02010600040101010101" pitchFamily="2" charset="-122"/>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华文细黑" panose="02010600040101010101" pitchFamily="2" charset="-122"/>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华文细黑" panose="02010600040101010101" pitchFamily="2" charset="-122"/>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华文细黑" panose="02010600040101010101" pitchFamily="2" charset="-122"/>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原创设计师QQ598969553      _1"/>
          <p:cNvSpPr>
            <a:spLocks noGrp="1" noSelect="1" noRot="1" noChangeAspect="1" noMove="1" noResize="1" noChangeShapeType="1" noTextEdit="1"/>
          </p:cNvSpPr>
          <p:nvPr/>
        </p:nvSpPr>
        <p:spPr bwMode="auto">
          <a:xfrm>
            <a:off x="0" y="-7938"/>
            <a:ext cx="2555875" cy="5159376"/>
          </a:xfrm>
          <a:custGeom>
            <a:avLst/>
            <a:gdLst>
              <a:gd name="T0" fmla="*/ 0 w 1624"/>
              <a:gd name="T1" fmla="*/ 0 h 3250"/>
              <a:gd name="T2" fmla="*/ 2147483646 w 1624"/>
              <a:gd name="T3" fmla="*/ 2147483646 h 3250"/>
              <a:gd name="T4" fmla="*/ 0 w 1624"/>
              <a:gd name="T5" fmla="*/ 2147483646 h 3250"/>
              <a:gd name="T6" fmla="*/ 0 w 1624"/>
              <a:gd name="T7" fmla="*/ 0 h 32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24" h="3250">
                <a:moveTo>
                  <a:pt x="0" y="0"/>
                </a:moveTo>
                <a:lnTo>
                  <a:pt x="1624" y="1625"/>
                </a:lnTo>
                <a:lnTo>
                  <a:pt x="0" y="3250"/>
                </a:lnTo>
                <a:lnTo>
                  <a:pt x="0" y="0"/>
                </a:lnTo>
                <a:close/>
              </a:path>
            </a:pathLst>
          </a:custGeom>
          <a:blipFill dpi="0" rotWithShape="1">
            <a:blip r:embed="rId3"/>
            <a:srcRect/>
            <a:stretch>
              <a:fillRect/>
            </a:stretch>
          </a:blipFill>
          <a:ln>
            <a:noFill/>
          </a:ln>
          <a:extLst>
            <a:ext uri="{91240B29-F687-4F45-9708-019B960494DF}">
              <a14:hiddenLine xmlns="" xmlns:a14="http://schemas.microsoft.com/office/drawing/2010/main" w="12700" cap="flat">
                <a:solidFill>
                  <a:srgbClr val="000000"/>
                </a:solidFill>
                <a:prstDash val="solid"/>
                <a:miter lim="800000"/>
                <a:headEnd/>
                <a:tailEnd/>
              </a14:hiddenLine>
            </a:ext>
          </a:extLst>
        </p:spPr>
        <p:txBody>
          <a:bodyPr/>
          <a:lstStyle/>
          <a:p>
            <a:endParaRPr lang="zh-CN" altLang="en-US"/>
          </a:p>
        </p:txBody>
      </p:sp>
      <p:sp>
        <p:nvSpPr>
          <p:cNvPr id="55" name="原创设计师QQ598969553      _2"/>
          <p:cNvSpPr>
            <a:spLocks noGrp="1" noSelect="1" noRot="1" noChangeAspect="1" noMove="1" noResize="1" noChangeShapeType="1" noTextEdit="1"/>
          </p:cNvSpPr>
          <p:nvPr/>
        </p:nvSpPr>
        <p:spPr bwMode="auto">
          <a:xfrm>
            <a:off x="0" y="2133600"/>
            <a:ext cx="438150" cy="876300"/>
          </a:xfrm>
          <a:custGeom>
            <a:avLst/>
            <a:gdLst>
              <a:gd name="T0" fmla="*/ 0 w 557"/>
              <a:gd name="T1" fmla="*/ 0 h 1112"/>
              <a:gd name="T2" fmla="*/ 557 w 557"/>
              <a:gd name="T3" fmla="*/ 557 h 1112"/>
              <a:gd name="T4" fmla="*/ 0 w 557"/>
              <a:gd name="T5" fmla="*/ 1112 h 1112"/>
              <a:gd name="T6" fmla="*/ 0 w 557"/>
              <a:gd name="T7" fmla="*/ 0 h 1112"/>
            </a:gdLst>
            <a:ahLst/>
            <a:cxnLst>
              <a:cxn ang="0">
                <a:pos x="T0" y="T1"/>
              </a:cxn>
              <a:cxn ang="0">
                <a:pos x="T2" y="T3"/>
              </a:cxn>
              <a:cxn ang="0">
                <a:pos x="T4" y="T5"/>
              </a:cxn>
              <a:cxn ang="0">
                <a:pos x="T6" y="T7"/>
              </a:cxn>
            </a:cxnLst>
            <a:rect l="0" t="0" r="r" b="b"/>
            <a:pathLst>
              <a:path w="557" h="1112">
                <a:moveTo>
                  <a:pt x="0" y="0"/>
                </a:moveTo>
                <a:lnTo>
                  <a:pt x="557" y="557"/>
                </a:lnTo>
                <a:lnTo>
                  <a:pt x="0" y="1112"/>
                </a:lnTo>
                <a:lnTo>
                  <a:pt x="0" y="0"/>
                </a:lnTo>
                <a:close/>
              </a:path>
            </a:pathLst>
          </a:custGeom>
          <a:solidFill>
            <a:schemeClr val="tx1">
              <a:lumMod val="75000"/>
              <a:lumOff val="25000"/>
            </a:schemeClr>
          </a:solidFill>
          <a:ln>
            <a:noFill/>
          </a:ln>
        </p:spPr>
        <p:txBody>
          <a:bodyPr/>
          <a:lstStyle/>
          <a:p>
            <a:pPr>
              <a:defRPr/>
            </a:pPr>
            <a:endParaRPr lang="zh-CN" altLang="en-US"/>
          </a:p>
        </p:txBody>
      </p:sp>
      <p:sp>
        <p:nvSpPr>
          <p:cNvPr id="56" name="原创设计师QQ598969553      _3"/>
          <p:cNvSpPr>
            <a:spLocks noGrp="1" noSelect="1" noRot="1" noChangeAspect="1" noMove="1" noResize="1" noChangeShapeType="1" noTextEdit="1"/>
          </p:cNvSpPr>
          <p:nvPr/>
        </p:nvSpPr>
        <p:spPr bwMode="auto">
          <a:xfrm>
            <a:off x="1965325" y="1562100"/>
            <a:ext cx="581025" cy="1158875"/>
          </a:xfrm>
          <a:custGeom>
            <a:avLst/>
            <a:gdLst>
              <a:gd name="T0" fmla="*/ 0 w 286"/>
              <a:gd name="T1" fmla="*/ 0 h 571"/>
              <a:gd name="T2" fmla="*/ 286 w 286"/>
              <a:gd name="T3" fmla="*/ 287 h 571"/>
              <a:gd name="T4" fmla="*/ 0 w 286"/>
              <a:gd name="T5" fmla="*/ 571 h 571"/>
              <a:gd name="T6" fmla="*/ 0 w 286"/>
              <a:gd name="T7" fmla="*/ 0 h 571"/>
            </a:gdLst>
            <a:ahLst/>
            <a:cxnLst>
              <a:cxn ang="0">
                <a:pos x="T0" y="T1"/>
              </a:cxn>
              <a:cxn ang="0">
                <a:pos x="T2" y="T3"/>
              </a:cxn>
              <a:cxn ang="0">
                <a:pos x="T4" y="T5"/>
              </a:cxn>
              <a:cxn ang="0">
                <a:pos x="T6" y="T7"/>
              </a:cxn>
            </a:cxnLst>
            <a:rect l="0" t="0" r="r" b="b"/>
            <a:pathLst>
              <a:path w="286" h="571">
                <a:moveTo>
                  <a:pt x="0" y="0"/>
                </a:moveTo>
                <a:lnTo>
                  <a:pt x="286" y="287"/>
                </a:lnTo>
                <a:lnTo>
                  <a:pt x="0" y="571"/>
                </a:lnTo>
                <a:lnTo>
                  <a:pt x="0" y="0"/>
                </a:lnTo>
                <a:close/>
              </a:path>
            </a:pathLst>
          </a:custGeom>
          <a:noFill/>
          <a:ln w="6350" cap="flat">
            <a:solidFill>
              <a:schemeClr val="tx1">
                <a:lumMod val="75000"/>
                <a:lumOff val="25000"/>
              </a:schemeClr>
            </a:solidFill>
            <a:prstDash val="solid"/>
            <a:miter lim="800000"/>
          </a:ln>
          <a:extLst>
            <a:ext uri="{909E8E84-426E-40DD-AFC4-6F175D3DCCD1}">
              <a14:hiddenFill xmlns="" xmlns:a14="http://schemas.microsoft.com/office/drawing/2010/main">
                <a:solidFill>
                  <a:srgbClr val="FFFFFF"/>
                </a:solidFill>
              </a14:hiddenFill>
            </a:ext>
          </a:extLst>
        </p:spPr>
        <p:txBody>
          <a:bodyPr/>
          <a:lstStyle/>
          <a:p>
            <a:pPr>
              <a:defRPr/>
            </a:pPr>
            <a:endParaRPr lang="zh-CN" altLang="en-US"/>
          </a:p>
        </p:txBody>
      </p:sp>
      <p:sp>
        <p:nvSpPr>
          <p:cNvPr id="57" name="原创设计师QQ598969553      _4"/>
          <p:cNvSpPr>
            <a:spLocks noGrp="1" noSelect="1" noRot="1" noChangeAspect="1" noMove="1" noResize="1" noChangeShapeType="1" noTextEdit="1"/>
          </p:cNvSpPr>
          <p:nvPr/>
        </p:nvSpPr>
        <p:spPr bwMode="auto">
          <a:xfrm>
            <a:off x="2222500" y="2090738"/>
            <a:ext cx="471488" cy="944562"/>
          </a:xfrm>
          <a:custGeom>
            <a:avLst/>
            <a:gdLst>
              <a:gd name="T0" fmla="*/ 0 w 278"/>
              <a:gd name="T1" fmla="*/ 0 h 557"/>
              <a:gd name="T2" fmla="*/ 2147483646 w 278"/>
              <a:gd name="T3" fmla="*/ 2147483646 h 557"/>
              <a:gd name="T4" fmla="*/ 0 w 278"/>
              <a:gd name="T5" fmla="*/ 2147483646 h 557"/>
              <a:gd name="T6" fmla="*/ 0 w 278"/>
              <a:gd name="T7" fmla="*/ 0 h 5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8" h="557">
                <a:moveTo>
                  <a:pt x="0" y="0"/>
                </a:moveTo>
                <a:lnTo>
                  <a:pt x="278" y="278"/>
                </a:lnTo>
                <a:lnTo>
                  <a:pt x="0" y="557"/>
                </a:lnTo>
                <a:lnTo>
                  <a:pt x="0" y="0"/>
                </a:ln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zh-CN" altLang="en-US"/>
          </a:p>
        </p:txBody>
      </p:sp>
      <p:sp>
        <p:nvSpPr>
          <p:cNvPr id="58" name="原创设计师QQ598969553      _5"/>
          <p:cNvSpPr>
            <a:spLocks noChangeArrowheads="1"/>
          </p:cNvSpPr>
          <p:nvPr/>
        </p:nvSpPr>
        <p:spPr bwMode="auto">
          <a:xfrm>
            <a:off x="2822651" y="788710"/>
            <a:ext cx="5960125" cy="1661993"/>
          </a:xfrm>
          <a:prstGeom prst="rect">
            <a:avLst/>
          </a:prstGeom>
          <a:ln/>
          <a:effectLst>
            <a:glow rad="228600">
              <a:schemeClr val="accent6">
                <a:satMod val="175000"/>
                <a:alpha val="40000"/>
              </a:schemeClr>
            </a:glow>
            <a:outerShdw blurRad="57150" dist="19050" dir="5400000" algn="ctr" rotWithShape="0">
              <a:srgbClr val="000000">
                <a:alpha val="63000"/>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style>
          <a:lnRef idx="0">
            <a:schemeClr val="accent6"/>
          </a:lnRef>
          <a:fillRef idx="3">
            <a:schemeClr val="accent6"/>
          </a:fillRef>
          <a:effectRef idx="3">
            <a:schemeClr val="accent6"/>
          </a:effectRef>
          <a:fontRef idx="minor">
            <a:schemeClr val="lt1"/>
          </a:fontRef>
        </p:style>
        <p:txBody>
          <a:bodyPr wrap="square" lIns="0" tIns="0" rIns="0" bIns="0">
            <a:spAutoFit/>
          </a:bodyPr>
          <a:lstStyle/>
          <a:p>
            <a:pPr algn="ctr" rtl="1">
              <a:defRPr/>
            </a:pPr>
            <a:r>
              <a:rPr lang="ar-SA" altLang="zh-CN" sz="3600" dirty="0" smtClean="0">
                <a:solidFill>
                  <a:schemeClr val="bg1"/>
                </a:solidFill>
                <a:latin typeface="Impact" pitchFamily="34" charset="0"/>
                <a:ea typeface="微软雅黑" pitchFamily="34" charset="-122"/>
                <a:cs typeface="宋体" pitchFamily="2" charset="-122"/>
              </a:rPr>
              <a:t>تموقع المنظمات بين ضرورة التوجه نحو الابتكار وحتمية تجاوب البيئة التسويقية</a:t>
            </a:r>
            <a:endParaRPr lang="en-US" altLang="zh-CN" sz="3600" dirty="0">
              <a:solidFill>
                <a:schemeClr val="bg1"/>
              </a:solidFill>
              <a:latin typeface="Impact" pitchFamily="34" charset="0"/>
              <a:ea typeface="微软雅黑" pitchFamily="34" charset="-122"/>
              <a:cs typeface="宋体" pitchFamily="2" charset="-122"/>
            </a:endParaRPr>
          </a:p>
        </p:txBody>
      </p:sp>
      <p:sp>
        <p:nvSpPr>
          <p:cNvPr id="60" name="原创设计师QQ598969553      _7"/>
          <p:cNvSpPr>
            <a:spLocks noChangeShapeType="1"/>
          </p:cNvSpPr>
          <p:nvPr/>
        </p:nvSpPr>
        <p:spPr bwMode="auto">
          <a:xfrm>
            <a:off x="4415292" y="2918547"/>
            <a:ext cx="2952750" cy="0"/>
          </a:xfrm>
          <a:prstGeom prst="line">
            <a:avLst/>
          </a:prstGeom>
          <a:noFill/>
          <a:ln w="6350">
            <a:solidFill>
              <a:schemeClr val="tx1">
                <a:lumMod val="75000"/>
                <a:lumOff val="25000"/>
              </a:schemeClr>
            </a:solidFill>
            <a:rou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a:defRPr/>
            </a:pPr>
            <a:endParaRPr lang="zh-CN" altLang="en-US">
              <a:ln>
                <a:solidFill>
                  <a:schemeClr val="tx1">
                    <a:lumMod val="75000"/>
                    <a:lumOff val="25000"/>
                  </a:schemeClr>
                </a:solidFill>
              </a:ln>
              <a:solidFill>
                <a:srgbClr val="000000"/>
              </a:solidFill>
              <a:latin typeface="Arial" pitchFamily="34" charset="0"/>
            </a:endParaRPr>
          </a:p>
        </p:txBody>
      </p:sp>
      <p:sp>
        <p:nvSpPr>
          <p:cNvPr id="61" name="原创设计师QQ598969553      _8"/>
          <p:cNvSpPr>
            <a:spLocks noChangeArrowheads="1"/>
          </p:cNvSpPr>
          <p:nvPr/>
        </p:nvSpPr>
        <p:spPr bwMode="auto">
          <a:xfrm>
            <a:off x="4240577" y="2538681"/>
            <a:ext cx="2952750"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p>
            <a:pPr algn="ctr" rtl="1">
              <a:buFont typeface="Arial" charset="0"/>
              <a:buNone/>
            </a:pPr>
            <a:r>
              <a:rPr lang="ar-SA" altLang="zh-CN" sz="2000" dirty="0" smtClean="0">
                <a:solidFill>
                  <a:schemeClr val="accent1"/>
                </a:solidFill>
                <a:latin typeface="微软雅黑" pitchFamily="34" charset="-122"/>
                <a:ea typeface="微软雅黑" pitchFamily="34" charset="-122"/>
                <a:cs typeface="Arial" charset="0"/>
              </a:rPr>
              <a:t>دراسة حالة مجمع سيفيتال </a:t>
            </a:r>
            <a:endParaRPr lang="zh-CN" altLang="en-US" sz="2000" dirty="0">
              <a:solidFill>
                <a:srgbClr val="53585E"/>
              </a:solidFill>
              <a:latin typeface="微软雅黑" pitchFamily="34" charset="-122"/>
              <a:ea typeface="微软雅黑" pitchFamily="34" charset="-122"/>
              <a:cs typeface="Arial" charset="0"/>
            </a:endParaRPr>
          </a:p>
        </p:txBody>
      </p:sp>
      <p:sp>
        <p:nvSpPr>
          <p:cNvPr id="62" name="原创设计师QQ598969553      _9"/>
          <p:cNvSpPr>
            <a:spLocks noGrp="1" noSelect="1" noRot="1" noChangeAspect="1" noMove="1" noResize="1" noChangeArrowheads="1" noChangeShapeType="1" noTextEdit="1"/>
          </p:cNvSpPr>
          <p:nvPr/>
        </p:nvSpPr>
        <p:spPr bwMode="auto">
          <a:xfrm>
            <a:off x="1035050" y="3165475"/>
            <a:ext cx="2035175" cy="2035175"/>
          </a:xfrm>
          <a:prstGeom prst="diamond">
            <a:avLst/>
          </a:prstGeom>
          <a:blipFill dpi="0" rotWithShape="1">
            <a:blip r:embed="rId4" cstate="screen">
              <a:extLst>
                <a:ext uri="{28A0092B-C50C-407E-A947-70E740481C1C}">
                  <a14:useLocalDpi xmlns="" xmlns:a14="http://schemas.microsoft.com/office/drawing/2010/main"/>
                </a:ext>
              </a:extLst>
            </a:blip>
            <a:srcRect/>
            <a:stretch>
              <a:fillRect/>
            </a:stretch>
          </a:blipFill>
          <a:ln>
            <a:noFill/>
          </a:ln>
          <a:extLst>
            <a:ext uri="{91240B29-F687-4F45-9708-019B960494DF}">
              <a14:hiddenLine xmlns="" xmlns:a14="http://schemas.microsoft.com/office/drawing/2010/main" w="6350">
                <a:solidFill>
                  <a:srgbClr val="000000"/>
                </a:solidFill>
                <a:miter lim="800000"/>
                <a:headEnd/>
                <a:tailEnd/>
              </a14:hiddenLine>
            </a:ext>
          </a:extLst>
        </p:spPr>
        <p:txBody>
          <a:bodyPr/>
          <a:lstStyle/>
          <a:p>
            <a:endParaRPr lang="zh-CN" altLang="en-US"/>
          </a:p>
        </p:txBody>
      </p:sp>
      <p:sp>
        <p:nvSpPr>
          <p:cNvPr id="63" name="原创设计师QQ598969553      _10"/>
          <p:cNvSpPr>
            <a:spLocks noGrp="1" noSelect="1" noRot="1" noChangeAspect="1" noMove="1" noResize="1" noChangeArrowheads="1" noChangeShapeType="1" noTextEdit="1"/>
          </p:cNvSpPr>
          <p:nvPr/>
        </p:nvSpPr>
        <p:spPr bwMode="auto">
          <a:xfrm>
            <a:off x="-17463" y="4227513"/>
            <a:ext cx="2033588" cy="2033587"/>
          </a:xfrm>
          <a:prstGeom prst="diamond">
            <a:avLst/>
          </a:prstGeom>
          <a:solidFill>
            <a:schemeClr val="accent2"/>
          </a:solidFill>
          <a:ln>
            <a:noFill/>
          </a:ln>
          <a:extLst>
            <a:ext uri="{91240B29-F687-4F45-9708-019B960494DF}">
              <a14:hiddenLine xmlns="" xmlns:a14="http://schemas.microsoft.com/office/drawing/2010/main" w="6350">
                <a:solidFill>
                  <a:srgbClr val="000000"/>
                </a:solidFill>
                <a:miter lim="800000"/>
                <a:headEnd/>
                <a:tailEnd/>
              </a14:hiddenLine>
            </a:ext>
          </a:extLst>
        </p:spPr>
        <p:txBody>
          <a:bodyPr/>
          <a:lstStyle/>
          <a:p>
            <a:endParaRPr lang="zh-CN" altLang="en-US"/>
          </a:p>
        </p:txBody>
      </p:sp>
      <p:sp>
        <p:nvSpPr>
          <p:cNvPr id="64" name="原创设计师QQ598969553      _11"/>
          <p:cNvSpPr>
            <a:spLocks noGrp="1" noSelect="1" noRot="1" noChangeAspect="1" noMove="1" noResize="1" noChangeShapeType="1" noTextEdit="1"/>
          </p:cNvSpPr>
          <p:nvPr/>
        </p:nvSpPr>
        <p:spPr>
          <a:xfrm>
            <a:off x="2090738" y="4227513"/>
            <a:ext cx="2033587" cy="2033587"/>
          </a:xfrm>
          <a:prstGeom prst="diamond">
            <a:avLst/>
          </a:prstGeom>
          <a:solidFill>
            <a:schemeClr val="tx1">
              <a:lumMod val="75000"/>
              <a:lumOff val="25000"/>
            </a:schemeClr>
          </a:solidFill>
          <a:ln w="6350" cap="flat">
            <a:noFill/>
            <a:prstDash val="solid"/>
            <a:miter lim="800000"/>
          </a:ln>
        </p:spPr>
        <p:txBody>
          <a:bodyPr/>
          <a:lstStyle/>
          <a:p>
            <a:pPr>
              <a:defRPr/>
            </a:pPr>
            <a:endParaRPr lang="zh-CN" altLang="en-US"/>
          </a:p>
        </p:txBody>
      </p:sp>
      <p:sp>
        <p:nvSpPr>
          <p:cNvPr id="66" name="原创设计师QQ598969553      _12"/>
          <p:cNvSpPr>
            <a:spLocks noChangeArrowheads="1"/>
          </p:cNvSpPr>
          <p:nvPr/>
        </p:nvSpPr>
        <p:spPr bwMode="auto">
          <a:xfrm>
            <a:off x="4801176" y="129092"/>
            <a:ext cx="1700787" cy="553998"/>
          </a:xfrm>
          <a:prstGeom prst="rect">
            <a:avLst/>
          </a:prstGeom>
          <a:noFill/>
          <a:ln>
            <a:noFill/>
          </a:ln>
          <a:effectLst>
            <a:glow rad="63500">
              <a:schemeClr val="accent3">
                <a:satMod val="175000"/>
                <a:alpha val="40000"/>
              </a:schemeClr>
            </a:glo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algn="ctr" rtl="1"/>
            <a:r>
              <a:rPr lang="ar-SA" altLang="zh-CN"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Impact" pitchFamily="34" charset="0"/>
                <a:ea typeface="微软雅黑" pitchFamily="34" charset="-122"/>
                <a:cs typeface="宋体" charset="-122"/>
              </a:rPr>
              <a:t>تحليل مقال</a:t>
            </a:r>
            <a:endParaRPr lang="en-US" altLang="zh-CN"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Impact" pitchFamily="34" charset="0"/>
              <a:ea typeface="微软雅黑" pitchFamily="34" charset="-122"/>
              <a:cs typeface="宋体" charset="-122"/>
            </a:endParaRPr>
          </a:p>
        </p:txBody>
      </p:sp>
      <p:pic>
        <p:nvPicPr>
          <p:cNvPr id="5135" name="Picture 64"/>
          <p:cNvPicPr>
            <a:picLocks noGrp="1" noSelect="1" noRot="1" noChangeAspect="1" noMove="1" noResize="1" noChangeShapeType="1"/>
          </p:cNvPicPr>
          <p:nvPr/>
        </p:nvPicPr>
        <p:blipFill>
          <a:blip r:embed="rId5" cstate="screen">
            <a:extLst>
              <a:ext uri="{28A0092B-C50C-407E-A947-70E740481C1C}">
                <a14:useLocalDpi xmlns="" xmlns:a14="http://schemas.microsoft.com/office/drawing/2010/main"/>
              </a:ext>
            </a:extLst>
          </a:blip>
          <a:srcRect/>
          <a:stretch>
            <a:fillRect/>
          </a:stretch>
        </p:blipFill>
        <p:spPr bwMode="auto">
          <a:xfrm>
            <a:off x="3582988" y="17705388"/>
            <a:ext cx="1978025" cy="511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 name="모서리가 둥근 직사각형 28"/>
          <p:cNvSpPr/>
          <p:nvPr/>
        </p:nvSpPr>
        <p:spPr>
          <a:xfrm>
            <a:off x="7350331" y="3366471"/>
            <a:ext cx="1643062" cy="357188"/>
          </a:xfrm>
          <a:prstGeom prst="roundRect">
            <a:avLst>
              <a:gd name="adj" fmla="val 50000"/>
            </a:avLst>
          </a:prstGeom>
          <a:solidFill>
            <a:srgbClr val="000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1">
              <a:tabLst>
                <a:tab pos="85725" algn="l"/>
                <a:tab pos="355600" algn="l"/>
              </a:tabLst>
            </a:pPr>
            <a:r>
              <a:rPr lang="ar-SA" altLang="ko-KR" sz="1600" dirty="0" smtClean="0">
                <a:solidFill>
                  <a:schemeClr val="bg1"/>
                </a:solidFill>
                <a:latin typeface="산돌고딕B" pitchFamily="50" charset="-127"/>
                <a:ea typeface="산돌고딕B" pitchFamily="50" charset="-127"/>
                <a:cs typeface="Times New Roman" pitchFamily="18" charset="0"/>
              </a:rPr>
              <a:t>حاجي ايمان</a:t>
            </a:r>
            <a:endParaRPr lang="ko-KR" altLang="en-US" sz="1600" dirty="0">
              <a:solidFill>
                <a:schemeClr val="bg1"/>
              </a:solidFill>
              <a:latin typeface="산돌고딕B" pitchFamily="50" charset="-127"/>
              <a:ea typeface="산돌고딕B" pitchFamily="50" charset="-127"/>
              <a:cs typeface="Times New Roman" pitchFamily="18" charset="0"/>
            </a:endParaRPr>
          </a:p>
        </p:txBody>
      </p:sp>
      <p:sp>
        <p:nvSpPr>
          <p:cNvPr id="19" name="모서리가 둥근 직사각형 26"/>
          <p:cNvSpPr/>
          <p:nvPr/>
        </p:nvSpPr>
        <p:spPr>
          <a:xfrm>
            <a:off x="7371845" y="3794089"/>
            <a:ext cx="1643062" cy="357188"/>
          </a:xfrm>
          <a:prstGeom prst="roundRect">
            <a:avLst>
              <a:gd name="adj" fmla="val 50000"/>
            </a:avLst>
          </a:prstGeom>
          <a:solidFill>
            <a:srgbClr val="000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rtl="1">
              <a:defRPr/>
            </a:pPr>
            <a:r>
              <a:rPr lang="ar-SA" altLang="ko-KR" sz="1600" kern="10" spc="-90" dirty="0" smtClean="0">
                <a:ln w="9525">
                  <a:noFill/>
                  <a:round/>
                  <a:headEnd/>
                  <a:tailEnd/>
                </a:ln>
                <a:solidFill>
                  <a:schemeClr val="bg1"/>
                </a:solidFill>
                <a:latin typeface="산돌고딕B" pitchFamily="18" charset="-127"/>
                <a:ea typeface="산돌고딕B" pitchFamily="18" charset="-127"/>
                <a:cs typeface="Times New Roman"/>
              </a:rPr>
              <a:t>حنين محمد يزيد</a:t>
            </a:r>
            <a:endParaRPr lang="en-US" altLang="ko-KR" sz="1600" kern="10" spc="-90" dirty="0">
              <a:ln w="9525">
                <a:noFill/>
                <a:round/>
                <a:headEnd/>
                <a:tailEnd/>
              </a:ln>
              <a:solidFill>
                <a:schemeClr val="bg1"/>
              </a:solidFill>
              <a:latin typeface="산돌고딕B" pitchFamily="18" charset="-127"/>
              <a:ea typeface="산돌고딕B" pitchFamily="18" charset="-127"/>
              <a:cs typeface="Times New Roman"/>
            </a:endParaRPr>
          </a:p>
        </p:txBody>
      </p:sp>
      <p:sp>
        <p:nvSpPr>
          <p:cNvPr id="22" name="모서리가 둥근 직사각형 26"/>
          <p:cNvSpPr/>
          <p:nvPr/>
        </p:nvSpPr>
        <p:spPr>
          <a:xfrm>
            <a:off x="7361090" y="4213636"/>
            <a:ext cx="1643062" cy="357188"/>
          </a:xfrm>
          <a:prstGeom prst="roundRect">
            <a:avLst>
              <a:gd name="adj" fmla="val 50000"/>
            </a:avLst>
          </a:prstGeom>
          <a:solidFill>
            <a:srgbClr val="000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rtl="1">
              <a:defRPr/>
            </a:pPr>
            <a:r>
              <a:rPr lang="ar-SA" altLang="ko-KR" sz="1600" kern="10" spc="-90" dirty="0" smtClean="0">
                <a:ln w="9525">
                  <a:noFill/>
                  <a:round/>
                  <a:headEnd/>
                  <a:tailEnd/>
                </a:ln>
                <a:solidFill>
                  <a:schemeClr val="bg1"/>
                </a:solidFill>
                <a:latin typeface="산돌고딕B" pitchFamily="18" charset="-127"/>
                <a:ea typeface="산돌고딕B" pitchFamily="18" charset="-127"/>
                <a:cs typeface="Times New Roman"/>
              </a:rPr>
              <a:t>صولي عبد الرزاق</a:t>
            </a:r>
            <a:endParaRPr lang="en-US" altLang="ko-KR" sz="1600" kern="10" spc="-90" dirty="0">
              <a:ln w="9525">
                <a:noFill/>
                <a:round/>
                <a:headEnd/>
                <a:tailEnd/>
              </a:ln>
              <a:solidFill>
                <a:schemeClr val="bg1"/>
              </a:solidFill>
              <a:latin typeface="산돌고딕B" pitchFamily="18" charset="-127"/>
              <a:ea typeface="산돌고딕B" pitchFamily="18" charset="-127"/>
              <a:cs typeface="Times New Roman"/>
            </a:endParaRPr>
          </a:p>
        </p:txBody>
      </p:sp>
      <p:sp>
        <p:nvSpPr>
          <p:cNvPr id="23" name="ZoneTexte 22"/>
          <p:cNvSpPr txBox="1"/>
          <p:nvPr/>
        </p:nvSpPr>
        <p:spPr>
          <a:xfrm>
            <a:off x="7983882" y="3001384"/>
            <a:ext cx="668773" cy="369332"/>
          </a:xfrm>
          <a:prstGeom prst="rect">
            <a:avLst/>
          </a:prstGeom>
          <a:noFill/>
        </p:spPr>
        <p:txBody>
          <a:bodyPr wrap="none" rtlCol="0">
            <a:spAutoFit/>
          </a:bodyPr>
          <a:lstStyle/>
          <a:p>
            <a:pPr algn="r" rtl="1"/>
            <a:r>
              <a:rPr lang="ar-SA" sz="1800" b="1" dirty="0" smtClean="0"/>
              <a:t>الطلبة</a:t>
            </a:r>
            <a:r>
              <a:rPr lang="ar-SA" dirty="0" smtClean="0"/>
              <a:t>:</a:t>
            </a:r>
            <a:endParaRPr lang="fr-FR" dirty="0"/>
          </a:p>
        </p:txBody>
      </p:sp>
      <p:sp>
        <p:nvSpPr>
          <p:cNvPr id="24" name="ZoneTexte 23"/>
          <p:cNvSpPr txBox="1"/>
          <p:nvPr/>
        </p:nvSpPr>
        <p:spPr>
          <a:xfrm>
            <a:off x="3603848" y="3055173"/>
            <a:ext cx="838756" cy="646331"/>
          </a:xfrm>
          <a:prstGeom prst="rect">
            <a:avLst/>
          </a:prstGeom>
          <a:noFill/>
        </p:spPr>
        <p:txBody>
          <a:bodyPr wrap="square" rtlCol="0">
            <a:spAutoFit/>
          </a:bodyPr>
          <a:lstStyle/>
          <a:p>
            <a:pPr algn="r" rtl="1"/>
            <a:r>
              <a:rPr lang="ar-SA" sz="1800" b="1" dirty="0" smtClean="0"/>
              <a:t>الاستاذة:</a:t>
            </a:r>
          </a:p>
          <a:p>
            <a:pPr algn="r" rtl="1"/>
            <a:endParaRPr lang="fr-FR" sz="1800" b="1" dirty="0"/>
          </a:p>
        </p:txBody>
      </p:sp>
      <p:sp>
        <p:nvSpPr>
          <p:cNvPr id="25" name="모서리가 둥근 직사각형 28"/>
          <p:cNvSpPr/>
          <p:nvPr/>
        </p:nvSpPr>
        <p:spPr>
          <a:xfrm>
            <a:off x="3188914" y="3411294"/>
            <a:ext cx="1643062" cy="357188"/>
          </a:xfrm>
          <a:prstGeom prst="roundRect">
            <a:avLst>
              <a:gd name="adj" fmla="val 50000"/>
            </a:avLst>
          </a:prstGeom>
          <a:solidFill>
            <a:srgbClr val="000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1">
              <a:tabLst>
                <a:tab pos="85725" algn="l"/>
                <a:tab pos="355600" algn="l"/>
              </a:tabLst>
            </a:pPr>
            <a:endParaRPr lang="ko-KR" altLang="en-US" sz="1600" dirty="0">
              <a:solidFill>
                <a:schemeClr val="bg1"/>
              </a:solidFill>
              <a:latin typeface="산돌고딕B" pitchFamily="50" charset="-127"/>
              <a:ea typeface="산돌고딕B" pitchFamily="50" charset="-127"/>
              <a:cs typeface="Times New Roman" pitchFamily="18" charset="0"/>
            </a:endParaRPr>
          </a:p>
        </p:txBody>
      </p:sp>
      <p:sp>
        <p:nvSpPr>
          <p:cNvPr id="26" name="ZoneTexte 25"/>
          <p:cNvSpPr txBox="1"/>
          <p:nvPr/>
        </p:nvSpPr>
        <p:spPr>
          <a:xfrm>
            <a:off x="5637006" y="4690334"/>
            <a:ext cx="974947" cy="292388"/>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gn="ctr" rtl="1"/>
            <a:r>
              <a:rPr lang="ar-SA" b="1" dirty="0" smtClean="0"/>
              <a:t>2021/2022</a:t>
            </a:r>
            <a:endParaRPr lang="fr-FR" b="1" dirty="0"/>
          </a:p>
        </p:txBody>
      </p:sp>
      <p:sp>
        <p:nvSpPr>
          <p:cNvPr id="27" name="ZoneTexte 26"/>
          <p:cNvSpPr txBox="1"/>
          <p:nvPr/>
        </p:nvSpPr>
        <p:spPr>
          <a:xfrm>
            <a:off x="3689874" y="4148730"/>
            <a:ext cx="814647" cy="338554"/>
          </a:xfrm>
          <a:prstGeom prst="rect">
            <a:avLst/>
          </a:prstGeom>
          <a:noFill/>
        </p:spPr>
        <p:txBody>
          <a:bodyPr wrap="none" rtlCol="0">
            <a:spAutoFit/>
          </a:bodyPr>
          <a:lstStyle/>
          <a:p>
            <a:r>
              <a:rPr lang="ar-SA" sz="1600" dirty="0" smtClean="0"/>
              <a:t>الفوج:02</a:t>
            </a:r>
            <a:endParaRPr lang="fr-FR" sz="1600" dirty="0"/>
          </a:p>
        </p:txBody>
      </p:sp>
      <p:sp>
        <p:nvSpPr>
          <p:cNvPr id="28" name="ZoneTexte 27"/>
          <p:cNvSpPr txBox="1"/>
          <p:nvPr/>
        </p:nvSpPr>
        <p:spPr>
          <a:xfrm>
            <a:off x="3309257" y="3429000"/>
            <a:ext cx="1426029" cy="369332"/>
          </a:xfrm>
          <a:prstGeom prst="rect">
            <a:avLst/>
          </a:prstGeom>
          <a:noFill/>
        </p:spPr>
        <p:txBody>
          <a:bodyPr wrap="square" rtlCol="0">
            <a:spAutoFit/>
          </a:bodyPr>
          <a:lstStyle/>
          <a:p>
            <a:pPr algn="ctr" rtl="1"/>
            <a:r>
              <a:rPr lang="ar-SA" sz="1800" dirty="0" smtClean="0">
                <a:solidFill>
                  <a:schemeClr val="bg1"/>
                </a:solidFill>
              </a:rPr>
              <a:t>حسيني ابتسام </a:t>
            </a:r>
            <a:endParaRPr lang="fr-FR" sz="1800" dirty="0">
              <a:solidFill>
                <a:schemeClr val="bg1"/>
              </a:solidFill>
            </a:endParaRPr>
          </a:p>
        </p:txBody>
      </p:sp>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additive="base">
                                        <p:cTn id="7" dur="500" fill="hold"/>
                                        <p:tgtEl>
                                          <p:spTgt spid="54"/>
                                        </p:tgtEl>
                                        <p:attrNameLst>
                                          <p:attrName>ppt_x</p:attrName>
                                        </p:attrNameLst>
                                      </p:cBhvr>
                                      <p:tavLst>
                                        <p:tav tm="0">
                                          <p:val>
                                            <p:strVal val="0-#ppt_w/2"/>
                                          </p:val>
                                        </p:tav>
                                        <p:tav tm="100000">
                                          <p:val>
                                            <p:strVal val="#ppt_x"/>
                                          </p:val>
                                        </p:tav>
                                      </p:tavLst>
                                    </p:anim>
                                    <p:anim calcmode="lin" valueType="num">
                                      <p:cBhvr additive="base">
                                        <p:cTn id="8" dur="500" fill="hold"/>
                                        <p:tgtEl>
                                          <p:spTgt spid="5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100"/>
                                  </p:stCondLst>
                                  <p:childTnLst>
                                    <p:set>
                                      <p:cBhvr>
                                        <p:cTn id="10" dur="1" fill="hold">
                                          <p:stCondLst>
                                            <p:cond delay="0"/>
                                          </p:stCondLst>
                                        </p:cTn>
                                        <p:tgtEl>
                                          <p:spTgt spid="55"/>
                                        </p:tgtEl>
                                        <p:attrNameLst>
                                          <p:attrName>style.visibility</p:attrName>
                                        </p:attrNameLst>
                                      </p:cBhvr>
                                      <p:to>
                                        <p:strVal val="visible"/>
                                      </p:to>
                                    </p:set>
                                    <p:anim calcmode="lin" valueType="num">
                                      <p:cBhvr additive="base">
                                        <p:cTn id="11" dur="500" fill="hold"/>
                                        <p:tgtEl>
                                          <p:spTgt spid="55"/>
                                        </p:tgtEl>
                                        <p:attrNameLst>
                                          <p:attrName>ppt_x</p:attrName>
                                        </p:attrNameLst>
                                      </p:cBhvr>
                                      <p:tavLst>
                                        <p:tav tm="0">
                                          <p:val>
                                            <p:strVal val="0-#ppt_w/2"/>
                                          </p:val>
                                        </p:tav>
                                        <p:tav tm="100000">
                                          <p:val>
                                            <p:strVal val="#ppt_x"/>
                                          </p:val>
                                        </p:tav>
                                      </p:tavLst>
                                    </p:anim>
                                    <p:anim calcmode="lin" valueType="num">
                                      <p:cBhvr additive="base">
                                        <p:cTn id="12" dur="500" fill="hold"/>
                                        <p:tgtEl>
                                          <p:spTgt spid="55"/>
                                        </p:tgtEl>
                                        <p:attrNameLst>
                                          <p:attrName>ppt_y</p:attrName>
                                        </p:attrNameLst>
                                      </p:cBhvr>
                                      <p:tavLst>
                                        <p:tav tm="0">
                                          <p:val>
                                            <p:strVal val="#ppt_y"/>
                                          </p:val>
                                        </p:tav>
                                        <p:tav tm="100000">
                                          <p:val>
                                            <p:strVal val="#ppt_y"/>
                                          </p:val>
                                        </p:tav>
                                      </p:tavLst>
                                    </p:anim>
                                  </p:childTnLst>
                                </p:cTn>
                              </p:par>
                              <p:par>
                                <p:cTn id="13" presetID="35" presetClass="emph" presetSubtype="0" repeatCount="3000" fill="hold" nodeType="withEffect">
                                  <p:stCondLst>
                                    <p:cond delay="500"/>
                                  </p:stCondLst>
                                  <p:childTnLst>
                                    <p:anim calcmode="discrete" valueType="str">
                                      <p:cBhvr>
                                        <p:cTn id="14" dur="100" fill="hold"/>
                                        <p:tgtEl>
                                          <p:spTgt spid="55"/>
                                        </p:tgtEl>
                                        <p:attrNameLst>
                                          <p:attrName>style.visibility</p:attrName>
                                        </p:attrNameLst>
                                      </p:cBhvr>
                                      <p:tavLst>
                                        <p:tav tm="0">
                                          <p:val>
                                            <p:strVal val="hidden"/>
                                          </p:val>
                                        </p:tav>
                                        <p:tav tm="50000">
                                          <p:val>
                                            <p:strVal val="visible"/>
                                          </p:val>
                                        </p:tav>
                                      </p:tavLst>
                                    </p:anim>
                                  </p:childTnLst>
                                </p:cTn>
                              </p:par>
                              <p:par>
                                <p:cTn id="15" presetID="2" presetClass="entr" presetSubtype="8" fill="hold" nodeType="withEffect">
                                  <p:stCondLst>
                                    <p:cond delay="200"/>
                                  </p:stCondLst>
                                  <p:childTnLst>
                                    <p:set>
                                      <p:cBhvr>
                                        <p:cTn id="16" dur="1" fill="hold">
                                          <p:stCondLst>
                                            <p:cond delay="0"/>
                                          </p:stCondLst>
                                        </p:cTn>
                                        <p:tgtEl>
                                          <p:spTgt spid="56"/>
                                        </p:tgtEl>
                                        <p:attrNameLst>
                                          <p:attrName>style.visibility</p:attrName>
                                        </p:attrNameLst>
                                      </p:cBhvr>
                                      <p:to>
                                        <p:strVal val="visible"/>
                                      </p:to>
                                    </p:set>
                                    <p:anim calcmode="lin" valueType="num">
                                      <p:cBhvr additive="base">
                                        <p:cTn id="17" dur="500" fill="hold"/>
                                        <p:tgtEl>
                                          <p:spTgt spid="56"/>
                                        </p:tgtEl>
                                        <p:attrNameLst>
                                          <p:attrName>ppt_x</p:attrName>
                                        </p:attrNameLst>
                                      </p:cBhvr>
                                      <p:tavLst>
                                        <p:tav tm="0">
                                          <p:val>
                                            <p:strVal val="0-#ppt_w/2"/>
                                          </p:val>
                                        </p:tav>
                                        <p:tav tm="100000">
                                          <p:val>
                                            <p:strVal val="#ppt_x"/>
                                          </p:val>
                                        </p:tav>
                                      </p:tavLst>
                                    </p:anim>
                                    <p:anim calcmode="lin" valueType="num">
                                      <p:cBhvr additive="base">
                                        <p:cTn id="18" dur="500" fill="hold"/>
                                        <p:tgtEl>
                                          <p:spTgt spid="56"/>
                                        </p:tgtEl>
                                        <p:attrNameLst>
                                          <p:attrName>ppt_y</p:attrName>
                                        </p:attrNameLst>
                                      </p:cBhvr>
                                      <p:tavLst>
                                        <p:tav tm="0">
                                          <p:val>
                                            <p:strVal val="#ppt_y"/>
                                          </p:val>
                                        </p:tav>
                                        <p:tav tm="100000">
                                          <p:val>
                                            <p:strVal val="#ppt_y"/>
                                          </p:val>
                                        </p:tav>
                                      </p:tavLst>
                                    </p:anim>
                                  </p:childTnLst>
                                </p:cTn>
                              </p:par>
                              <p:par>
                                <p:cTn id="19" presetID="35" presetClass="emph" presetSubtype="0" repeatCount="3000" fill="hold" nodeType="withEffect">
                                  <p:stCondLst>
                                    <p:cond delay="600"/>
                                  </p:stCondLst>
                                  <p:childTnLst>
                                    <p:anim calcmode="discrete" valueType="str">
                                      <p:cBhvr>
                                        <p:cTn id="20" dur="100" fill="hold"/>
                                        <p:tgtEl>
                                          <p:spTgt spid="56"/>
                                        </p:tgtEl>
                                        <p:attrNameLst>
                                          <p:attrName>style.visibility</p:attrName>
                                        </p:attrNameLst>
                                      </p:cBhvr>
                                      <p:tavLst>
                                        <p:tav tm="0">
                                          <p:val>
                                            <p:strVal val="hidden"/>
                                          </p:val>
                                        </p:tav>
                                        <p:tav tm="50000">
                                          <p:val>
                                            <p:strVal val="visible"/>
                                          </p:val>
                                        </p:tav>
                                      </p:tavLst>
                                    </p:anim>
                                  </p:childTnLst>
                                </p:cTn>
                              </p:par>
                              <p:par>
                                <p:cTn id="21" presetID="2" presetClass="entr" presetSubtype="8" fill="hold" grpId="0" nodeType="withEffect">
                                  <p:stCondLst>
                                    <p:cond delay="300"/>
                                  </p:stCondLst>
                                  <p:childTnLst>
                                    <p:set>
                                      <p:cBhvr>
                                        <p:cTn id="22" dur="1" fill="hold">
                                          <p:stCondLst>
                                            <p:cond delay="0"/>
                                          </p:stCondLst>
                                        </p:cTn>
                                        <p:tgtEl>
                                          <p:spTgt spid="57"/>
                                        </p:tgtEl>
                                        <p:attrNameLst>
                                          <p:attrName>style.visibility</p:attrName>
                                        </p:attrNameLst>
                                      </p:cBhvr>
                                      <p:to>
                                        <p:strVal val="visible"/>
                                      </p:to>
                                    </p:set>
                                    <p:anim calcmode="lin" valueType="num">
                                      <p:cBhvr additive="base">
                                        <p:cTn id="23" dur="500" fill="hold"/>
                                        <p:tgtEl>
                                          <p:spTgt spid="57"/>
                                        </p:tgtEl>
                                        <p:attrNameLst>
                                          <p:attrName>ppt_x</p:attrName>
                                        </p:attrNameLst>
                                      </p:cBhvr>
                                      <p:tavLst>
                                        <p:tav tm="0">
                                          <p:val>
                                            <p:strVal val="0-#ppt_w/2"/>
                                          </p:val>
                                        </p:tav>
                                        <p:tav tm="100000">
                                          <p:val>
                                            <p:strVal val="#ppt_x"/>
                                          </p:val>
                                        </p:tav>
                                      </p:tavLst>
                                    </p:anim>
                                    <p:anim calcmode="lin" valueType="num">
                                      <p:cBhvr additive="base">
                                        <p:cTn id="24" dur="500" fill="hold"/>
                                        <p:tgtEl>
                                          <p:spTgt spid="57"/>
                                        </p:tgtEl>
                                        <p:attrNameLst>
                                          <p:attrName>ppt_y</p:attrName>
                                        </p:attrNameLst>
                                      </p:cBhvr>
                                      <p:tavLst>
                                        <p:tav tm="0">
                                          <p:val>
                                            <p:strVal val="#ppt_y"/>
                                          </p:val>
                                        </p:tav>
                                        <p:tav tm="100000">
                                          <p:val>
                                            <p:strVal val="#ppt_y"/>
                                          </p:val>
                                        </p:tav>
                                      </p:tavLst>
                                    </p:anim>
                                  </p:childTnLst>
                                </p:cTn>
                              </p:par>
                              <p:par>
                                <p:cTn id="25" presetID="35" presetClass="emph" presetSubtype="0" repeatCount="3000" fill="hold" grpId="1" nodeType="withEffect">
                                  <p:stCondLst>
                                    <p:cond delay="700"/>
                                  </p:stCondLst>
                                  <p:childTnLst>
                                    <p:anim calcmode="discrete" valueType="str">
                                      <p:cBhvr>
                                        <p:cTn id="26" dur="100" fill="hold"/>
                                        <p:tgtEl>
                                          <p:spTgt spid="57"/>
                                        </p:tgtEl>
                                        <p:attrNameLst>
                                          <p:attrName>style.visibility</p:attrName>
                                        </p:attrNameLst>
                                      </p:cBhvr>
                                      <p:tavLst>
                                        <p:tav tm="0">
                                          <p:val>
                                            <p:strVal val="hidden"/>
                                          </p:val>
                                        </p:tav>
                                        <p:tav tm="50000">
                                          <p:val>
                                            <p:strVal val="visible"/>
                                          </p:val>
                                        </p:tav>
                                      </p:tavLst>
                                    </p:anim>
                                  </p:childTnLst>
                                </p:cTn>
                              </p:par>
                              <p:par>
                                <p:cTn id="27" presetID="2" presetClass="entr" presetSubtype="8" fill="hold" nodeType="withEffect">
                                  <p:stCondLst>
                                    <p:cond delay="700"/>
                                  </p:stCondLst>
                                  <p:childTnLst>
                                    <p:set>
                                      <p:cBhvr>
                                        <p:cTn id="28" dur="1" fill="hold">
                                          <p:stCondLst>
                                            <p:cond delay="0"/>
                                          </p:stCondLst>
                                        </p:cTn>
                                        <p:tgtEl>
                                          <p:spTgt spid="64"/>
                                        </p:tgtEl>
                                        <p:attrNameLst>
                                          <p:attrName>style.visibility</p:attrName>
                                        </p:attrNameLst>
                                      </p:cBhvr>
                                      <p:to>
                                        <p:strVal val="visible"/>
                                      </p:to>
                                    </p:set>
                                    <p:anim calcmode="lin" valueType="num">
                                      <p:cBhvr additive="base">
                                        <p:cTn id="29" dur="500" fill="hold"/>
                                        <p:tgtEl>
                                          <p:spTgt spid="64"/>
                                        </p:tgtEl>
                                        <p:attrNameLst>
                                          <p:attrName>ppt_x</p:attrName>
                                        </p:attrNameLst>
                                      </p:cBhvr>
                                      <p:tavLst>
                                        <p:tav tm="0">
                                          <p:val>
                                            <p:strVal val="0-#ppt_w/2"/>
                                          </p:val>
                                        </p:tav>
                                        <p:tav tm="100000">
                                          <p:val>
                                            <p:strVal val="#ppt_x"/>
                                          </p:val>
                                        </p:tav>
                                      </p:tavLst>
                                    </p:anim>
                                    <p:anim calcmode="lin" valueType="num">
                                      <p:cBhvr additive="base">
                                        <p:cTn id="30" dur="500" fill="hold"/>
                                        <p:tgtEl>
                                          <p:spTgt spid="64"/>
                                        </p:tgtEl>
                                        <p:attrNameLst>
                                          <p:attrName>ppt_y</p:attrName>
                                        </p:attrNameLst>
                                      </p:cBhvr>
                                      <p:tavLst>
                                        <p:tav tm="0">
                                          <p:val>
                                            <p:strVal val="#ppt_y"/>
                                          </p:val>
                                        </p:tav>
                                        <p:tav tm="100000">
                                          <p:val>
                                            <p:strVal val="#ppt_y"/>
                                          </p:val>
                                        </p:tav>
                                      </p:tavLst>
                                    </p:anim>
                                  </p:childTnLst>
                                </p:cTn>
                              </p:par>
                              <p:par>
                                <p:cTn id="31" presetID="35" presetClass="emph" presetSubtype="0" repeatCount="3000" fill="hold" nodeType="withEffect">
                                  <p:stCondLst>
                                    <p:cond delay="1100"/>
                                  </p:stCondLst>
                                  <p:childTnLst>
                                    <p:anim calcmode="discrete" valueType="str">
                                      <p:cBhvr>
                                        <p:cTn id="32" dur="100" fill="hold"/>
                                        <p:tgtEl>
                                          <p:spTgt spid="64"/>
                                        </p:tgtEl>
                                        <p:attrNameLst>
                                          <p:attrName>style.visibility</p:attrName>
                                        </p:attrNameLst>
                                      </p:cBhvr>
                                      <p:tavLst>
                                        <p:tav tm="0">
                                          <p:val>
                                            <p:strVal val="hidden"/>
                                          </p:val>
                                        </p:tav>
                                        <p:tav tm="50000">
                                          <p:val>
                                            <p:strVal val="visible"/>
                                          </p:val>
                                        </p:tav>
                                      </p:tavLst>
                                    </p:anim>
                                  </p:childTnLst>
                                </p:cTn>
                              </p:par>
                              <p:par>
                                <p:cTn id="33" presetID="2" presetClass="entr" presetSubtype="8" fill="hold" grpId="0" nodeType="withEffect">
                                  <p:stCondLst>
                                    <p:cond delay="1100"/>
                                  </p:stCondLst>
                                  <p:childTnLst>
                                    <p:set>
                                      <p:cBhvr>
                                        <p:cTn id="34" dur="1" fill="hold">
                                          <p:stCondLst>
                                            <p:cond delay="0"/>
                                          </p:stCondLst>
                                        </p:cTn>
                                        <p:tgtEl>
                                          <p:spTgt spid="62"/>
                                        </p:tgtEl>
                                        <p:attrNameLst>
                                          <p:attrName>style.visibility</p:attrName>
                                        </p:attrNameLst>
                                      </p:cBhvr>
                                      <p:to>
                                        <p:strVal val="visible"/>
                                      </p:to>
                                    </p:set>
                                    <p:anim calcmode="lin" valueType="num">
                                      <p:cBhvr additive="base">
                                        <p:cTn id="35" dur="500" fill="hold"/>
                                        <p:tgtEl>
                                          <p:spTgt spid="62"/>
                                        </p:tgtEl>
                                        <p:attrNameLst>
                                          <p:attrName>ppt_x</p:attrName>
                                        </p:attrNameLst>
                                      </p:cBhvr>
                                      <p:tavLst>
                                        <p:tav tm="0">
                                          <p:val>
                                            <p:strVal val="0-#ppt_w/2"/>
                                          </p:val>
                                        </p:tav>
                                        <p:tav tm="100000">
                                          <p:val>
                                            <p:strVal val="#ppt_x"/>
                                          </p:val>
                                        </p:tav>
                                      </p:tavLst>
                                    </p:anim>
                                    <p:anim calcmode="lin" valueType="num">
                                      <p:cBhvr additive="base">
                                        <p:cTn id="36" dur="500" fill="hold"/>
                                        <p:tgtEl>
                                          <p:spTgt spid="62"/>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1400"/>
                                  </p:stCondLst>
                                  <p:childTnLst>
                                    <p:set>
                                      <p:cBhvr>
                                        <p:cTn id="38" dur="1" fill="hold">
                                          <p:stCondLst>
                                            <p:cond delay="0"/>
                                          </p:stCondLst>
                                        </p:cTn>
                                        <p:tgtEl>
                                          <p:spTgt spid="63"/>
                                        </p:tgtEl>
                                        <p:attrNameLst>
                                          <p:attrName>style.visibility</p:attrName>
                                        </p:attrNameLst>
                                      </p:cBhvr>
                                      <p:to>
                                        <p:strVal val="visible"/>
                                      </p:to>
                                    </p:set>
                                    <p:anim calcmode="lin" valueType="num">
                                      <p:cBhvr additive="base">
                                        <p:cTn id="39" dur="500" fill="hold"/>
                                        <p:tgtEl>
                                          <p:spTgt spid="63"/>
                                        </p:tgtEl>
                                        <p:attrNameLst>
                                          <p:attrName>ppt_x</p:attrName>
                                        </p:attrNameLst>
                                      </p:cBhvr>
                                      <p:tavLst>
                                        <p:tav tm="0">
                                          <p:val>
                                            <p:strVal val="0-#ppt_w/2"/>
                                          </p:val>
                                        </p:tav>
                                        <p:tav tm="100000">
                                          <p:val>
                                            <p:strVal val="#ppt_x"/>
                                          </p:val>
                                        </p:tav>
                                      </p:tavLst>
                                    </p:anim>
                                    <p:anim calcmode="lin" valueType="num">
                                      <p:cBhvr additive="base">
                                        <p:cTn id="40" dur="500" fill="hold"/>
                                        <p:tgtEl>
                                          <p:spTgt spid="63"/>
                                        </p:tgtEl>
                                        <p:attrNameLst>
                                          <p:attrName>ppt_y</p:attrName>
                                        </p:attrNameLst>
                                      </p:cBhvr>
                                      <p:tavLst>
                                        <p:tav tm="0">
                                          <p:val>
                                            <p:strVal val="#ppt_y"/>
                                          </p:val>
                                        </p:tav>
                                        <p:tav tm="100000">
                                          <p:val>
                                            <p:strVal val="#ppt_y"/>
                                          </p:val>
                                        </p:tav>
                                      </p:tavLst>
                                    </p:anim>
                                  </p:childTnLst>
                                </p:cTn>
                              </p:par>
                              <p:par>
                                <p:cTn id="41" presetID="56" presetClass="entr" presetSubtype="0" fill="hold" grpId="0" nodeType="withEffect">
                                  <p:stCondLst>
                                    <p:cond delay="1400"/>
                                  </p:stCondLst>
                                  <p:iterate type="lt">
                                    <p:tmPct val="6667"/>
                                  </p:iterate>
                                  <p:childTnLst>
                                    <p:set>
                                      <p:cBhvr>
                                        <p:cTn id="42" dur="1" fill="hold">
                                          <p:stCondLst>
                                            <p:cond delay="0"/>
                                          </p:stCondLst>
                                        </p:cTn>
                                        <p:tgtEl>
                                          <p:spTgt spid="58"/>
                                        </p:tgtEl>
                                        <p:attrNameLst>
                                          <p:attrName>style.visibility</p:attrName>
                                        </p:attrNameLst>
                                      </p:cBhvr>
                                      <p:to>
                                        <p:strVal val="visible"/>
                                      </p:to>
                                    </p:set>
                                    <p:anim by="(-#ppt_w*2)" calcmode="lin" valueType="num">
                                      <p:cBhvr rctx="PPT">
                                        <p:cTn id="43" dur="375" autoRev="1" fill="hold">
                                          <p:stCondLst>
                                            <p:cond delay="0"/>
                                          </p:stCondLst>
                                        </p:cTn>
                                        <p:tgtEl>
                                          <p:spTgt spid="58"/>
                                        </p:tgtEl>
                                        <p:attrNameLst>
                                          <p:attrName>ppt_w</p:attrName>
                                        </p:attrNameLst>
                                      </p:cBhvr>
                                    </p:anim>
                                    <p:anim by="(#ppt_w*0.50)" calcmode="lin" valueType="num">
                                      <p:cBhvr>
                                        <p:cTn id="44" dur="375" decel="50000" autoRev="1" fill="hold">
                                          <p:stCondLst>
                                            <p:cond delay="0"/>
                                          </p:stCondLst>
                                        </p:cTn>
                                        <p:tgtEl>
                                          <p:spTgt spid="58"/>
                                        </p:tgtEl>
                                        <p:attrNameLst>
                                          <p:attrName>ppt_x</p:attrName>
                                        </p:attrNameLst>
                                      </p:cBhvr>
                                    </p:anim>
                                    <p:anim from="(-#ppt_h/2)" to="(#ppt_y)" calcmode="lin" valueType="num">
                                      <p:cBhvr>
                                        <p:cTn id="45" dur="750" fill="hold">
                                          <p:stCondLst>
                                            <p:cond delay="0"/>
                                          </p:stCondLst>
                                        </p:cTn>
                                        <p:tgtEl>
                                          <p:spTgt spid="58"/>
                                        </p:tgtEl>
                                        <p:attrNameLst>
                                          <p:attrName>ppt_y</p:attrName>
                                        </p:attrNameLst>
                                      </p:cBhvr>
                                    </p:anim>
                                    <p:animRot by="21600000">
                                      <p:cBhvr>
                                        <p:cTn id="46" dur="750" fill="hold">
                                          <p:stCondLst>
                                            <p:cond delay="0"/>
                                          </p:stCondLst>
                                        </p:cTn>
                                        <p:tgtEl>
                                          <p:spTgt spid="58"/>
                                        </p:tgtEl>
                                        <p:attrNameLst>
                                          <p:attrName>r</p:attrName>
                                        </p:attrNameLst>
                                      </p:cBhvr>
                                    </p:animRot>
                                  </p:childTnLst>
                                </p:cTn>
                              </p:par>
                              <p:par>
                                <p:cTn id="47" presetID="22" presetClass="entr" presetSubtype="8" fill="hold" nodeType="withEffect">
                                  <p:stCondLst>
                                    <p:cond delay="3000"/>
                                  </p:stCondLst>
                                  <p:childTnLst>
                                    <p:set>
                                      <p:cBhvr>
                                        <p:cTn id="48" dur="1" fill="hold">
                                          <p:stCondLst>
                                            <p:cond delay="0"/>
                                          </p:stCondLst>
                                        </p:cTn>
                                        <p:tgtEl>
                                          <p:spTgt spid="60"/>
                                        </p:tgtEl>
                                        <p:attrNameLst>
                                          <p:attrName>style.visibility</p:attrName>
                                        </p:attrNameLst>
                                      </p:cBhvr>
                                      <p:to>
                                        <p:strVal val="visible"/>
                                      </p:to>
                                    </p:set>
                                    <p:animEffect transition="in" filter="wipe(left)">
                                      <p:cBhvr>
                                        <p:cTn id="49" dur="500"/>
                                        <p:tgtEl>
                                          <p:spTgt spid="60"/>
                                        </p:tgtEl>
                                      </p:cBhvr>
                                    </p:animEffect>
                                  </p:childTnLst>
                                </p:cTn>
                              </p:par>
                              <p:par>
                                <p:cTn id="50" presetID="2" presetClass="entr" presetSubtype="4" fill="hold" grpId="0" nodeType="withEffect">
                                  <p:stCondLst>
                                    <p:cond delay="3500"/>
                                  </p:stCondLst>
                                  <p:childTnLst>
                                    <p:set>
                                      <p:cBhvr>
                                        <p:cTn id="51" dur="1" fill="hold">
                                          <p:stCondLst>
                                            <p:cond delay="0"/>
                                          </p:stCondLst>
                                        </p:cTn>
                                        <p:tgtEl>
                                          <p:spTgt spid="61"/>
                                        </p:tgtEl>
                                        <p:attrNameLst>
                                          <p:attrName>style.visibility</p:attrName>
                                        </p:attrNameLst>
                                      </p:cBhvr>
                                      <p:to>
                                        <p:strVal val="visible"/>
                                      </p:to>
                                    </p:set>
                                    <p:anim calcmode="lin" valueType="num">
                                      <p:cBhvr additive="base">
                                        <p:cTn id="52" dur="500" fill="hold"/>
                                        <p:tgtEl>
                                          <p:spTgt spid="61"/>
                                        </p:tgtEl>
                                        <p:attrNameLst>
                                          <p:attrName>ppt_x</p:attrName>
                                        </p:attrNameLst>
                                      </p:cBhvr>
                                      <p:tavLst>
                                        <p:tav tm="0">
                                          <p:val>
                                            <p:strVal val="#ppt_x"/>
                                          </p:val>
                                        </p:tav>
                                        <p:tav tm="100000">
                                          <p:val>
                                            <p:strVal val="#ppt_x"/>
                                          </p:val>
                                        </p:tav>
                                      </p:tavLst>
                                    </p:anim>
                                    <p:anim calcmode="lin" valueType="num">
                                      <p:cBhvr additive="base">
                                        <p:cTn id="53" dur="500" fill="hold"/>
                                        <p:tgtEl>
                                          <p:spTgt spid="61"/>
                                        </p:tgtEl>
                                        <p:attrNameLst>
                                          <p:attrName>ppt_y</p:attrName>
                                        </p:attrNameLst>
                                      </p:cBhvr>
                                      <p:tavLst>
                                        <p:tav tm="0">
                                          <p:val>
                                            <p:strVal val="1+#ppt_h/2"/>
                                          </p:val>
                                        </p:tav>
                                        <p:tav tm="100000">
                                          <p:val>
                                            <p:strVal val="#ppt_y"/>
                                          </p:val>
                                        </p:tav>
                                      </p:tavLst>
                                    </p:anim>
                                  </p:childTnLst>
                                </p:cTn>
                              </p:par>
                              <p:par>
                                <p:cTn id="54" presetID="56" presetClass="entr" presetSubtype="0" fill="hold" grpId="0" nodeType="withEffect">
                                  <p:stCondLst>
                                    <p:cond delay="1400"/>
                                  </p:stCondLst>
                                  <p:iterate type="lt">
                                    <p:tmPct val="6667"/>
                                  </p:iterate>
                                  <p:childTnLst>
                                    <p:set>
                                      <p:cBhvr>
                                        <p:cTn id="55" dur="1" fill="hold">
                                          <p:stCondLst>
                                            <p:cond delay="0"/>
                                          </p:stCondLst>
                                        </p:cTn>
                                        <p:tgtEl>
                                          <p:spTgt spid="66"/>
                                        </p:tgtEl>
                                        <p:attrNameLst>
                                          <p:attrName>style.visibility</p:attrName>
                                        </p:attrNameLst>
                                      </p:cBhvr>
                                      <p:to>
                                        <p:strVal val="visible"/>
                                      </p:to>
                                    </p:set>
                                    <p:anim by="(-#ppt_w*2)" calcmode="lin" valueType="num">
                                      <p:cBhvr rctx="PPT">
                                        <p:cTn id="56" dur="375" autoRev="1" fill="hold">
                                          <p:stCondLst>
                                            <p:cond delay="0"/>
                                          </p:stCondLst>
                                        </p:cTn>
                                        <p:tgtEl>
                                          <p:spTgt spid="66"/>
                                        </p:tgtEl>
                                        <p:attrNameLst>
                                          <p:attrName>ppt_w</p:attrName>
                                        </p:attrNameLst>
                                      </p:cBhvr>
                                    </p:anim>
                                    <p:anim by="(#ppt_w*0.50)" calcmode="lin" valueType="num">
                                      <p:cBhvr>
                                        <p:cTn id="57" dur="375" decel="50000" autoRev="1" fill="hold">
                                          <p:stCondLst>
                                            <p:cond delay="0"/>
                                          </p:stCondLst>
                                        </p:cTn>
                                        <p:tgtEl>
                                          <p:spTgt spid="66"/>
                                        </p:tgtEl>
                                        <p:attrNameLst>
                                          <p:attrName>ppt_x</p:attrName>
                                        </p:attrNameLst>
                                      </p:cBhvr>
                                    </p:anim>
                                    <p:anim from="(-#ppt_h/2)" to="(#ppt_y)" calcmode="lin" valueType="num">
                                      <p:cBhvr>
                                        <p:cTn id="58" dur="750" fill="hold">
                                          <p:stCondLst>
                                            <p:cond delay="0"/>
                                          </p:stCondLst>
                                        </p:cTn>
                                        <p:tgtEl>
                                          <p:spTgt spid="66"/>
                                        </p:tgtEl>
                                        <p:attrNameLst>
                                          <p:attrName>ppt_y</p:attrName>
                                        </p:attrNameLst>
                                      </p:cBhvr>
                                    </p:anim>
                                    <p:animRot by="21600000">
                                      <p:cBhvr>
                                        <p:cTn id="59" dur="750" fill="hold">
                                          <p:stCondLst>
                                            <p:cond delay="0"/>
                                          </p:stCondLst>
                                        </p:cTn>
                                        <p:tgtEl>
                                          <p:spTgt spid="6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57" grpId="0" animBg="1"/>
      <p:bldP spid="57" grpId="1" animBg="1"/>
      <p:bldP spid="58" grpId="0" animBg="1"/>
      <p:bldP spid="61" grpId="0"/>
      <p:bldP spid="62" grpId="0" animBg="1"/>
      <p:bldP spid="63" grpId="0" animBg="1"/>
      <p:bldP spid="6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圆角矩形 6"/>
          <p:cNvSpPr/>
          <p:nvPr/>
        </p:nvSpPr>
        <p:spPr bwMode="auto">
          <a:xfrm>
            <a:off x="3522820" y="3407228"/>
            <a:ext cx="3786312" cy="1023258"/>
          </a:xfrm>
          <a:prstGeom prst="roundRect">
            <a:avLst>
              <a:gd name="adj" fmla="val 7848"/>
            </a:avLst>
          </a:prstGeom>
          <a:solidFill>
            <a:schemeClr val="tx1">
              <a:lumMod val="50000"/>
              <a:lumOff val="50000"/>
            </a:schemeClr>
          </a:solidFill>
          <a:ln w="12700" cmpd="sng">
            <a:solidFill>
              <a:schemeClr val="tx1"/>
            </a:solidFill>
            <a:miter lim="800000"/>
            <a:headEnd/>
            <a:tailEnd/>
          </a:ln>
        </p:spPr>
        <p:txBody>
          <a:bodyPr anchor="ctr"/>
          <a:lstStyle/>
          <a:p>
            <a:pPr lvl="2"/>
            <a:endParaRPr lang="zh-CN" altLang="en-US" dirty="0"/>
          </a:p>
        </p:txBody>
      </p:sp>
      <p:sp>
        <p:nvSpPr>
          <p:cNvPr id="17" name="矩形 87"/>
          <p:cNvSpPr>
            <a:spLocks noChangeArrowheads="1"/>
          </p:cNvSpPr>
          <p:nvPr/>
        </p:nvSpPr>
        <p:spPr bwMode="auto">
          <a:xfrm>
            <a:off x="3631189" y="3646714"/>
            <a:ext cx="3509840" cy="561674"/>
          </a:xfrm>
          <a:prstGeom prst="rect">
            <a:avLst/>
          </a:prstGeom>
          <a:solidFill>
            <a:schemeClr val="tx1">
              <a:lumMod val="50000"/>
              <a:lumOff val="50000"/>
            </a:schemeClr>
          </a:solidFill>
          <a:ln w="9525">
            <a:noFill/>
            <a:miter lim="800000"/>
            <a:headEnd/>
            <a:tailEnd/>
          </a:ln>
        </p:spPr>
        <p:txBody>
          <a:bodyPr wrap="square" lIns="68562" tIns="34281" rIns="68562" bIns="34281">
            <a:spAutoFit/>
          </a:bodyPr>
          <a:lstStyle/>
          <a:p>
            <a:pPr algn="r" rtl="1" eaLnBrk="0" fontAlgn="ctr" hangingPunct="0">
              <a:buClr>
                <a:srgbClr val="FF0000"/>
              </a:buClr>
              <a:buSzPct val="70000"/>
            </a:pPr>
            <a:r>
              <a:rPr lang="ar-SA" altLang="zh-CN" sz="1600" dirty="0" smtClean="0">
                <a:solidFill>
                  <a:srgbClr val="C00000"/>
                </a:solidFill>
                <a:effectLst>
                  <a:outerShdw blurRad="38100" dist="38100" dir="2700000" algn="tl">
                    <a:srgbClr val="000000">
                      <a:alpha val="43137"/>
                    </a:srgbClr>
                  </a:outerShdw>
                </a:effectLst>
                <a:latin typeface="+mn-ea"/>
                <a:ea typeface="+mn-ea"/>
              </a:rPr>
              <a:t>ابتكارات التحسين : </a:t>
            </a:r>
            <a:r>
              <a:rPr lang="ar-SA" altLang="zh-CN" sz="1600" dirty="0" smtClean="0">
                <a:solidFill>
                  <a:schemeClr val="tx1">
                    <a:lumMod val="85000"/>
                    <a:lumOff val="15000"/>
                  </a:schemeClr>
                </a:solidFill>
                <a:latin typeface="+mn-ea"/>
                <a:ea typeface="+mn-ea"/>
              </a:rPr>
              <a:t>ترتبط بالتطور التكنولوجي في مجال معين و التحسينات المختلفة للمنتج او مكوناته</a:t>
            </a:r>
            <a:endParaRPr lang="zh-CN" altLang="en-US" sz="1600" dirty="0">
              <a:solidFill>
                <a:schemeClr val="tx1">
                  <a:lumMod val="85000"/>
                  <a:lumOff val="15000"/>
                </a:schemeClr>
              </a:solidFill>
              <a:latin typeface="+mn-ea"/>
              <a:ea typeface="+mn-ea"/>
            </a:endParaRPr>
          </a:p>
        </p:txBody>
      </p:sp>
      <p:sp>
        <p:nvSpPr>
          <p:cNvPr id="20" name="圆角矩形 10"/>
          <p:cNvSpPr/>
          <p:nvPr/>
        </p:nvSpPr>
        <p:spPr bwMode="auto">
          <a:xfrm>
            <a:off x="3522820" y="2273626"/>
            <a:ext cx="3786312" cy="1057403"/>
          </a:xfrm>
          <a:prstGeom prst="roundRect">
            <a:avLst>
              <a:gd name="adj" fmla="val 7848"/>
            </a:avLst>
          </a:prstGeom>
          <a:solidFill>
            <a:schemeClr val="tx1">
              <a:lumMod val="50000"/>
              <a:lumOff val="50000"/>
            </a:schemeClr>
          </a:solidFill>
          <a:ln w="12700" cmpd="sng">
            <a:solidFill>
              <a:schemeClr val="tx1"/>
            </a:solidFill>
            <a:miter lim="800000"/>
            <a:headEnd/>
            <a:tailEnd/>
          </a:ln>
        </p:spPr>
        <p:txBody>
          <a:bodyPr anchor="ctr"/>
          <a:lstStyle/>
          <a:p>
            <a:pPr lvl="2"/>
            <a:endParaRPr lang="zh-CN" altLang="en-US" dirty="0"/>
          </a:p>
        </p:txBody>
      </p:sp>
      <p:sp>
        <p:nvSpPr>
          <p:cNvPr id="21" name="矩形 87"/>
          <p:cNvSpPr>
            <a:spLocks noChangeArrowheads="1"/>
          </p:cNvSpPr>
          <p:nvPr/>
        </p:nvSpPr>
        <p:spPr bwMode="auto">
          <a:xfrm>
            <a:off x="3609416" y="2365930"/>
            <a:ext cx="3565668" cy="807895"/>
          </a:xfrm>
          <a:prstGeom prst="rect">
            <a:avLst/>
          </a:prstGeom>
          <a:solidFill>
            <a:schemeClr val="tx1">
              <a:lumMod val="50000"/>
              <a:lumOff val="50000"/>
            </a:schemeClr>
          </a:solidFill>
          <a:ln w="9525">
            <a:noFill/>
            <a:miter lim="800000"/>
            <a:headEnd/>
            <a:tailEnd/>
          </a:ln>
        </p:spPr>
        <p:txBody>
          <a:bodyPr wrap="square" lIns="68562" tIns="34281" rIns="68562" bIns="34281">
            <a:spAutoFit/>
          </a:bodyPr>
          <a:lstStyle/>
          <a:p>
            <a:pPr algn="r" rtl="1" eaLnBrk="0" fontAlgn="ctr" hangingPunct="0">
              <a:buClr>
                <a:srgbClr val="FF0000"/>
              </a:buClr>
              <a:buSzPct val="70000"/>
            </a:pPr>
            <a:r>
              <a:rPr lang="ar-SA" altLang="zh-CN" sz="1600" b="1" dirty="0" smtClean="0">
                <a:solidFill>
                  <a:srgbClr val="C00000"/>
                </a:solidFill>
                <a:effectLst>
                  <a:outerShdw blurRad="38100" dist="38100" dir="2700000" algn="tl">
                    <a:srgbClr val="000000">
                      <a:alpha val="43137"/>
                    </a:srgbClr>
                  </a:outerShdw>
                </a:effectLst>
                <a:latin typeface="+mn-ea"/>
                <a:ea typeface="+mn-ea"/>
              </a:rPr>
              <a:t>ابتكارات اساسية : </a:t>
            </a:r>
            <a:r>
              <a:rPr lang="ar-SA" altLang="zh-CN" sz="1600" dirty="0" smtClean="0">
                <a:solidFill>
                  <a:schemeClr val="tx1">
                    <a:lumMod val="85000"/>
                    <a:lumOff val="15000"/>
                  </a:schemeClr>
                </a:solidFill>
                <a:effectLst>
                  <a:outerShdw blurRad="38100" dist="38100" dir="2700000" algn="tl">
                    <a:srgbClr val="000000">
                      <a:alpha val="43137"/>
                    </a:srgbClr>
                  </a:outerShdw>
                </a:effectLst>
                <a:latin typeface="+mn-ea"/>
                <a:ea typeface="+mn-ea"/>
              </a:rPr>
              <a:t>تتمثل</a:t>
            </a:r>
            <a:r>
              <a:rPr lang="ar-SA" altLang="zh-CN" sz="1600" dirty="0" smtClean="0">
                <a:solidFill>
                  <a:schemeClr val="tx1">
                    <a:lumMod val="85000"/>
                    <a:lumOff val="15000"/>
                  </a:schemeClr>
                </a:solidFill>
                <a:latin typeface="+mn-ea"/>
                <a:ea typeface="+mn-ea"/>
              </a:rPr>
              <a:t> في تطبيق الابتكارات الجزئية التي يتم توحيدها ودمجها في صناعة معينة مثل الدرات المتكاملة في صناعة الاليكترونيات</a:t>
            </a:r>
            <a:endParaRPr lang="zh-CN" altLang="en-US" sz="1600" dirty="0">
              <a:solidFill>
                <a:schemeClr val="tx1">
                  <a:lumMod val="85000"/>
                  <a:lumOff val="15000"/>
                </a:schemeClr>
              </a:solidFill>
              <a:latin typeface="+mn-ea"/>
              <a:ea typeface="+mn-ea"/>
            </a:endParaRPr>
          </a:p>
        </p:txBody>
      </p:sp>
      <p:sp>
        <p:nvSpPr>
          <p:cNvPr id="22" name="圆角矩形 12"/>
          <p:cNvSpPr/>
          <p:nvPr/>
        </p:nvSpPr>
        <p:spPr bwMode="auto">
          <a:xfrm>
            <a:off x="3522820" y="1409531"/>
            <a:ext cx="3786312" cy="719276"/>
          </a:xfrm>
          <a:prstGeom prst="roundRect">
            <a:avLst>
              <a:gd name="adj" fmla="val 7848"/>
            </a:avLst>
          </a:prstGeom>
          <a:solidFill>
            <a:schemeClr val="tx1">
              <a:lumMod val="50000"/>
              <a:lumOff val="50000"/>
            </a:schemeClr>
          </a:solidFill>
          <a:ln w="12700" cmpd="sng">
            <a:solidFill>
              <a:schemeClr val="tx1"/>
            </a:solidFill>
            <a:miter lim="800000"/>
            <a:headEnd/>
            <a:tailEnd/>
          </a:ln>
        </p:spPr>
        <p:txBody>
          <a:bodyPr anchor="ctr"/>
          <a:lstStyle/>
          <a:p>
            <a:pPr lvl="2"/>
            <a:endParaRPr lang="zh-CN" altLang="en-US" dirty="0"/>
          </a:p>
        </p:txBody>
      </p:sp>
      <p:sp>
        <p:nvSpPr>
          <p:cNvPr id="23" name="矩形 87"/>
          <p:cNvSpPr>
            <a:spLocks noChangeArrowheads="1"/>
          </p:cNvSpPr>
          <p:nvPr/>
        </p:nvSpPr>
        <p:spPr bwMode="auto">
          <a:xfrm>
            <a:off x="3666065" y="1463536"/>
            <a:ext cx="3509019" cy="561674"/>
          </a:xfrm>
          <a:prstGeom prst="rect">
            <a:avLst/>
          </a:prstGeom>
          <a:solidFill>
            <a:schemeClr val="tx1">
              <a:lumMod val="50000"/>
              <a:lumOff val="50000"/>
            </a:schemeClr>
          </a:solidFill>
          <a:ln w="9525">
            <a:noFill/>
            <a:miter lim="800000"/>
            <a:headEnd/>
            <a:tailEnd/>
          </a:ln>
        </p:spPr>
        <p:txBody>
          <a:bodyPr wrap="square" lIns="68562" tIns="34281" rIns="68562" bIns="34281">
            <a:spAutoFit/>
          </a:bodyPr>
          <a:lstStyle/>
          <a:p>
            <a:pPr algn="r" rtl="1" eaLnBrk="0" fontAlgn="ctr" hangingPunct="0">
              <a:buClr>
                <a:srgbClr val="FF0000"/>
              </a:buClr>
              <a:buSzPct val="70000"/>
            </a:pPr>
            <a:r>
              <a:rPr lang="ar-SA" altLang="zh-CN" sz="1600" dirty="0" smtClean="0">
                <a:solidFill>
                  <a:srgbClr val="C00000"/>
                </a:solidFill>
                <a:effectLst>
                  <a:outerShdw blurRad="38100" dist="38100" dir="2700000" algn="tl">
                    <a:srgbClr val="000000">
                      <a:alpha val="43137"/>
                    </a:srgbClr>
                  </a:outerShdw>
                </a:effectLst>
                <a:latin typeface="+mn-ea"/>
                <a:ea typeface="+mn-ea"/>
              </a:rPr>
              <a:t>ابتكارات كبيرة : </a:t>
            </a:r>
            <a:r>
              <a:rPr lang="ar-SA" altLang="zh-CN" sz="1600" dirty="0" smtClean="0">
                <a:solidFill>
                  <a:schemeClr val="tx1">
                    <a:lumMod val="85000"/>
                    <a:lumOff val="15000"/>
                  </a:schemeClr>
                </a:solidFill>
                <a:latin typeface="+mn-ea"/>
                <a:ea typeface="+mn-ea"/>
              </a:rPr>
              <a:t>و تتعلق بالسلع الجديدة او التقنية و التكنولوجية التي من شأنها احداث تغييرات كبيرة.</a:t>
            </a:r>
            <a:endParaRPr lang="zh-CN" altLang="en-US" sz="1600" dirty="0">
              <a:solidFill>
                <a:schemeClr val="tx1">
                  <a:lumMod val="85000"/>
                  <a:lumOff val="15000"/>
                </a:schemeClr>
              </a:solidFill>
              <a:latin typeface="+mn-ea"/>
              <a:ea typeface="+mn-ea"/>
            </a:endParaRPr>
          </a:p>
        </p:txBody>
      </p:sp>
      <p:cxnSp>
        <p:nvCxnSpPr>
          <p:cNvPr id="24" name="直接连接符 14"/>
          <p:cNvCxnSpPr>
            <a:stCxn id="27" idx="7"/>
            <a:endCxn id="22" idx="1"/>
          </p:cNvCxnSpPr>
          <p:nvPr/>
        </p:nvCxnSpPr>
        <p:spPr bwMode="auto">
          <a:xfrm rot="5400000" flipH="1" flipV="1">
            <a:off x="2748249" y="1586031"/>
            <a:ext cx="591433" cy="957710"/>
          </a:xfrm>
          <a:prstGeom prst="line">
            <a:avLst/>
          </a:prstGeom>
          <a:ln>
            <a:headEnd type="oval" w="med" len="med"/>
            <a:tailEnd type="oval" w="lg" len="lg"/>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2">
            <a:schemeClr val="accent4"/>
          </a:lnRef>
          <a:fillRef idx="0">
            <a:schemeClr val="accent4"/>
          </a:fillRef>
          <a:effectRef idx="1">
            <a:schemeClr val="accent4"/>
          </a:effectRef>
          <a:fontRef idx="minor">
            <a:schemeClr val="tx1"/>
          </a:fontRef>
        </p:style>
      </p:cxnSp>
      <p:cxnSp>
        <p:nvCxnSpPr>
          <p:cNvPr id="25" name="直接连接符 15"/>
          <p:cNvCxnSpPr>
            <a:stCxn id="27" idx="6"/>
            <a:endCxn id="20" idx="1"/>
          </p:cNvCxnSpPr>
          <p:nvPr/>
        </p:nvCxnSpPr>
        <p:spPr bwMode="auto">
          <a:xfrm flipV="1">
            <a:off x="2757156" y="2802328"/>
            <a:ext cx="765664" cy="21986"/>
          </a:xfrm>
          <a:prstGeom prst="line">
            <a:avLst/>
          </a:prstGeom>
          <a:ln>
            <a:headEnd type="oval" w="med" len="med"/>
            <a:tailEnd type="oval" w="lg" len="lg"/>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cxnSp>
        <p:nvCxnSpPr>
          <p:cNvPr id="26" name="直接连接符 16"/>
          <p:cNvCxnSpPr>
            <a:stCxn id="27" idx="5"/>
          </p:cNvCxnSpPr>
          <p:nvPr/>
        </p:nvCxnSpPr>
        <p:spPr bwMode="auto">
          <a:xfrm rot="16200000" flipH="1">
            <a:off x="2736066" y="3117069"/>
            <a:ext cx="554634" cy="896547"/>
          </a:xfrm>
          <a:prstGeom prst="line">
            <a:avLst/>
          </a:prstGeom>
          <a:ln>
            <a:headEnd type="oval" w="med" len="med"/>
            <a:tailEnd type="oval" w="lg" len="lg"/>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sp>
        <p:nvSpPr>
          <p:cNvPr id="27" name="Oval 2"/>
          <p:cNvSpPr>
            <a:spLocks noChangeAspect="1" noChangeArrowheads="1"/>
          </p:cNvSpPr>
          <p:nvPr/>
        </p:nvSpPr>
        <p:spPr bwMode="auto">
          <a:xfrm>
            <a:off x="1445782" y="2168526"/>
            <a:ext cx="1311374" cy="1311576"/>
          </a:xfrm>
          <a:prstGeom prst="ellipse">
            <a:avLst/>
          </a:prstGeom>
          <a:solidFill>
            <a:schemeClr val="tx1">
              <a:lumMod val="50000"/>
              <a:lumOff val="50000"/>
            </a:schemeClr>
          </a:solidFill>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endParaRPr lang="fr-FR" altLang="zh-CN" dirty="0"/>
          </a:p>
        </p:txBody>
      </p:sp>
      <p:sp>
        <p:nvSpPr>
          <p:cNvPr id="28" name="TextBox 147"/>
          <p:cNvSpPr txBox="1">
            <a:spLocks noChangeArrowheads="1"/>
          </p:cNvSpPr>
          <p:nvPr/>
        </p:nvSpPr>
        <p:spPr bwMode="auto">
          <a:xfrm>
            <a:off x="1524000" y="2507299"/>
            <a:ext cx="1075495" cy="518929"/>
          </a:xfrm>
          <a:prstGeom prst="rect">
            <a:avLst/>
          </a:prstGeom>
          <a:solidFill>
            <a:schemeClr val="tx1">
              <a:lumMod val="50000"/>
              <a:lumOff val="50000"/>
            </a:schemeClr>
          </a:solidFill>
          <a:ln w="9525" cap="flat" cmpd="sng" algn="ctr">
            <a:noFill/>
            <a:prstDash val="solid"/>
            <a:round/>
            <a:headEnd type="none" w="med" len="med"/>
            <a:tailEnd type="none" w="med" len="med"/>
          </a:ln>
          <a:effectLst/>
        </p:spPr>
        <p:txBody>
          <a:bodyPr vert="horz" wrap="square" lIns="68562" tIns="34281" rIns="68562" bIns="34281" numCol="1" rtlCol="0" anchor="t" anchorCtr="0" compatLnSpc="1">
            <a:prstTxWarp prst="textNoShape">
              <a:avLst/>
            </a:prstTxWarp>
          </a:bodyPr>
          <a:lstStyle>
            <a:defPPr>
              <a:defRPr lang="zh-CN"/>
            </a:defPPr>
          </a:lstStyle>
          <a:p>
            <a:pPr algn="ctr" rtl="1"/>
            <a:r>
              <a:rPr lang="ar-SA" altLang="zh-CN" sz="2000" dirty="0" smtClean="0">
                <a:effectLst>
                  <a:outerShdw blurRad="38100" dist="38100" dir="2700000" algn="tl">
                    <a:srgbClr val="000000">
                      <a:alpha val="43137"/>
                    </a:srgbClr>
                  </a:outerShdw>
                </a:effectLst>
                <a:latin typeface="+mn-ea"/>
                <a:ea typeface="+mn-ea"/>
              </a:rPr>
              <a:t>انواع </a:t>
            </a:r>
          </a:p>
          <a:p>
            <a:pPr algn="ctr" rtl="1"/>
            <a:r>
              <a:rPr lang="ar-SA" altLang="zh-CN" sz="2000" dirty="0" smtClean="0">
                <a:effectLst>
                  <a:outerShdw blurRad="38100" dist="38100" dir="2700000" algn="tl">
                    <a:srgbClr val="000000">
                      <a:alpha val="43137"/>
                    </a:srgbClr>
                  </a:outerShdw>
                </a:effectLst>
                <a:latin typeface="+mn-ea"/>
                <a:ea typeface="+mn-ea"/>
              </a:rPr>
              <a:t>الابتكار</a:t>
            </a:r>
            <a:endParaRPr lang="zh-CN" altLang="en-US" sz="2000" dirty="0">
              <a:effectLst>
                <a:outerShdw blurRad="38100" dist="38100" dir="2700000" algn="tl">
                  <a:srgbClr val="000000">
                    <a:alpha val="43137"/>
                  </a:srgbClr>
                </a:outerShdw>
              </a:effectLst>
              <a:latin typeface="+mn-ea"/>
              <a:ea typeface="+mn-ea"/>
            </a:endParaRPr>
          </a:p>
        </p:txBody>
      </p:sp>
      <p:sp>
        <p:nvSpPr>
          <p:cNvPr id="13" name="ZoneTexte 12"/>
          <p:cNvSpPr txBox="1"/>
          <p:nvPr/>
        </p:nvSpPr>
        <p:spPr>
          <a:xfrm>
            <a:off x="489857" y="272143"/>
            <a:ext cx="7957457" cy="923330"/>
          </a:xfrm>
          <a:prstGeom prst="rect">
            <a:avLst/>
          </a:prstGeom>
          <a:noFill/>
        </p:spPr>
        <p:txBody>
          <a:bodyPr wrap="square" rtlCol="0">
            <a:spAutoFit/>
          </a:bodyPr>
          <a:lstStyle/>
          <a:p>
            <a:pPr algn="r" rtl="1"/>
            <a:r>
              <a:rPr lang="ar-SA" sz="1800" dirty="0" smtClean="0">
                <a:solidFill>
                  <a:srgbClr val="C80D1F"/>
                </a:solidFill>
                <a:effectLst>
                  <a:outerShdw blurRad="38100" dist="38100" dir="2700000" algn="tl">
                    <a:srgbClr val="000000">
                      <a:alpha val="43137"/>
                    </a:srgbClr>
                  </a:outerShdw>
                </a:effectLst>
              </a:rPr>
              <a:t>الابتكار :</a:t>
            </a:r>
            <a:r>
              <a:rPr lang="ar-SA" sz="1800" dirty="0" smtClean="0"/>
              <a:t> هو وسيلة لإيجاد حلول جديدة للتحديات التي نواجهها كما يعرف بأنه اي فكر او سلوك او شيء ما جديد و لأنه يختلف نوعيا عن الاشكال القائمة و المألوفة و هو ايضا ملاحظة و توليد افكار جديدة من خلال توافر وجهات نظر متباينة و تنسيق الافعال الضرورية لتنفيذ هذه الافكار و ترجمتها الى ابتكارات</a:t>
            </a:r>
            <a:r>
              <a:rPr lang="ar-SA" sz="1400" dirty="0" smtClean="0"/>
              <a:t>.</a:t>
            </a:r>
            <a:endParaRPr lang="fr-FR" sz="14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300" fill="hold"/>
                                        <p:tgtEl>
                                          <p:spTgt spid="28"/>
                                        </p:tgtEl>
                                        <p:attrNameLst>
                                          <p:attrName>ppt_w</p:attrName>
                                        </p:attrNameLst>
                                      </p:cBhvr>
                                      <p:tavLst>
                                        <p:tav tm="0">
                                          <p:val>
                                            <p:fltVal val="0"/>
                                          </p:val>
                                        </p:tav>
                                        <p:tav tm="100000">
                                          <p:val>
                                            <p:strVal val="#ppt_w"/>
                                          </p:val>
                                        </p:tav>
                                      </p:tavLst>
                                    </p:anim>
                                    <p:anim calcmode="lin" valueType="num">
                                      <p:cBhvr>
                                        <p:cTn id="8" dur="300" fill="hold"/>
                                        <p:tgtEl>
                                          <p:spTgt spid="28"/>
                                        </p:tgtEl>
                                        <p:attrNameLst>
                                          <p:attrName>ppt_h</p:attrName>
                                        </p:attrNameLst>
                                      </p:cBhvr>
                                      <p:tavLst>
                                        <p:tav tm="0">
                                          <p:val>
                                            <p:fltVal val="0"/>
                                          </p:val>
                                        </p:tav>
                                        <p:tav tm="100000">
                                          <p:val>
                                            <p:strVal val="#ppt_h"/>
                                          </p:val>
                                        </p:tav>
                                      </p:tavLst>
                                    </p:anim>
                                    <p:animEffect transition="in" filter="fade">
                                      <p:cBhvr>
                                        <p:cTn id="9" dur="300"/>
                                        <p:tgtEl>
                                          <p:spTgt spid="2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p:cTn id="12" dur="300" fill="hold"/>
                                        <p:tgtEl>
                                          <p:spTgt spid="27"/>
                                        </p:tgtEl>
                                        <p:attrNameLst>
                                          <p:attrName>ppt_w</p:attrName>
                                        </p:attrNameLst>
                                      </p:cBhvr>
                                      <p:tavLst>
                                        <p:tav tm="0">
                                          <p:val>
                                            <p:fltVal val="0"/>
                                          </p:val>
                                        </p:tav>
                                        <p:tav tm="100000">
                                          <p:val>
                                            <p:strVal val="#ppt_w"/>
                                          </p:val>
                                        </p:tav>
                                      </p:tavLst>
                                    </p:anim>
                                    <p:anim calcmode="lin" valueType="num">
                                      <p:cBhvr>
                                        <p:cTn id="13" dur="300" fill="hold"/>
                                        <p:tgtEl>
                                          <p:spTgt spid="27"/>
                                        </p:tgtEl>
                                        <p:attrNameLst>
                                          <p:attrName>ppt_h</p:attrName>
                                        </p:attrNameLst>
                                      </p:cBhvr>
                                      <p:tavLst>
                                        <p:tav tm="0">
                                          <p:val>
                                            <p:fltVal val="0"/>
                                          </p:val>
                                        </p:tav>
                                        <p:tav tm="100000">
                                          <p:val>
                                            <p:strVal val="#ppt_h"/>
                                          </p:val>
                                        </p:tav>
                                      </p:tavLst>
                                    </p:anim>
                                    <p:animEffect transition="in" filter="fade">
                                      <p:cBhvr>
                                        <p:cTn id="14" dur="300"/>
                                        <p:tgtEl>
                                          <p:spTgt spid="27"/>
                                        </p:tgtEl>
                                      </p:cBhvr>
                                    </p:animEffect>
                                  </p:childTnLst>
                                </p:cTn>
                              </p:par>
                            </p:childTnLst>
                          </p:cTn>
                        </p:par>
                        <p:par>
                          <p:cTn id="15" fill="hold">
                            <p:stCondLst>
                              <p:cond delay="300"/>
                            </p:stCondLst>
                            <p:childTnLst>
                              <p:par>
                                <p:cTn id="16" presetID="22" presetClass="entr" presetSubtype="4" fill="hold" nodeType="after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down)">
                                      <p:cBhvr>
                                        <p:cTn id="18" dur="500"/>
                                        <p:tgtEl>
                                          <p:spTgt spid="24"/>
                                        </p:tgtEl>
                                      </p:cBhvr>
                                    </p:animEffect>
                                  </p:childTnLst>
                                </p:cTn>
                              </p:par>
                            </p:childTnLst>
                          </p:cTn>
                        </p:par>
                        <p:par>
                          <p:cTn id="19" fill="hold">
                            <p:stCondLst>
                              <p:cond delay="800"/>
                            </p:stCondLst>
                            <p:childTnLst>
                              <p:par>
                                <p:cTn id="20" presetID="22" presetClass="entr" presetSubtype="8" fill="hold" grpId="0"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left)">
                                      <p:cBhvr>
                                        <p:cTn id="22" dur="300"/>
                                        <p:tgtEl>
                                          <p:spTgt spid="22"/>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left)">
                                      <p:cBhvr>
                                        <p:cTn id="25" dur="300"/>
                                        <p:tgtEl>
                                          <p:spTgt spid="23"/>
                                        </p:tgtEl>
                                      </p:cBhvr>
                                    </p:animEffect>
                                  </p:childTnLst>
                                </p:cTn>
                              </p:par>
                            </p:childTnLst>
                          </p:cTn>
                        </p:par>
                        <p:par>
                          <p:cTn id="26" fill="hold">
                            <p:stCondLst>
                              <p:cond delay="1100"/>
                            </p:stCondLst>
                            <p:childTnLst>
                              <p:par>
                                <p:cTn id="27" presetID="22" presetClass="entr" presetSubtype="4" fill="hold" nodeType="after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wipe(down)">
                                      <p:cBhvr>
                                        <p:cTn id="29" dur="500"/>
                                        <p:tgtEl>
                                          <p:spTgt spid="25"/>
                                        </p:tgtEl>
                                      </p:cBhvr>
                                    </p:animEffect>
                                  </p:childTnLst>
                                </p:cTn>
                              </p:par>
                            </p:childTnLst>
                          </p:cTn>
                        </p:par>
                        <p:par>
                          <p:cTn id="30" fill="hold">
                            <p:stCondLst>
                              <p:cond delay="1600"/>
                            </p:stCondLst>
                            <p:childTnLst>
                              <p:par>
                                <p:cTn id="31" presetID="22" presetClass="entr" presetSubtype="8"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wipe(left)">
                                      <p:cBhvr>
                                        <p:cTn id="33" dur="300"/>
                                        <p:tgtEl>
                                          <p:spTgt spid="21"/>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ipe(left)">
                                      <p:cBhvr>
                                        <p:cTn id="36" dur="300"/>
                                        <p:tgtEl>
                                          <p:spTgt spid="20"/>
                                        </p:tgtEl>
                                      </p:cBhvr>
                                    </p:animEffect>
                                  </p:childTnLst>
                                </p:cTn>
                              </p:par>
                            </p:childTnLst>
                          </p:cTn>
                        </p:par>
                        <p:par>
                          <p:cTn id="37" fill="hold">
                            <p:stCondLst>
                              <p:cond delay="1900"/>
                            </p:stCondLst>
                            <p:childTnLst>
                              <p:par>
                                <p:cTn id="38" presetID="22" presetClass="entr" presetSubtype="8" fill="hold" nodeType="after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wipe(left)">
                                      <p:cBhvr>
                                        <p:cTn id="40" dur="500"/>
                                        <p:tgtEl>
                                          <p:spTgt spid="26"/>
                                        </p:tgtEl>
                                      </p:cBhvr>
                                    </p:animEffect>
                                  </p:childTnLst>
                                </p:cTn>
                              </p:par>
                            </p:childTnLst>
                          </p:cTn>
                        </p:par>
                        <p:par>
                          <p:cTn id="41" fill="hold">
                            <p:stCondLst>
                              <p:cond delay="2400"/>
                            </p:stCondLst>
                            <p:childTnLst>
                              <p:par>
                                <p:cTn id="42" presetID="22" presetClass="entr" presetSubtype="8" fill="hold" grpId="0" nodeType="after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wipe(left)">
                                      <p:cBhvr>
                                        <p:cTn id="44" dur="300"/>
                                        <p:tgtEl>
                                          <p:spTgt spid="17"/>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left)">
                                      <p:cBhvr>
                                        <p:cTn id="47"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20" grpId="0" animBg="1"/>
      <p:bldP spid="21" grpId="0" animBg="1"/>
      <p:bldP spid="22" grpId="0" animBg="1"/>
      <p:bldP spid="23" grpId="0" animBg="1"/>
      <p:bldP spid="27" grpId="0" animBg="1"/>
      <p:bldP spid="2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0"/>
          <p:cNvSpPr/>
          <p:nvPr/>
        </p:nvSpPr>
        <p:spPr>
          <a:xfrm rot="19625411">
            <a:off x="6737915" y="580517"/>
            <a:ext cx="1625600" cy="1625600"/>
          </a:xfrm>
          <a:prstGeom prst="gear6">
            <a:avLst/>
          </a:prstGeom>
          <a:solidFill>
            <a:schemeClr val="accent6">
              <a:lumMod val="75000"/>
              <a:lumOff val="25000"/>
            </a:schemeClr>
          </a:solidFill>
          <a:effectLst>
            <a:glow rad="63500">
              <a:schemeClr val="accent6">
                <a:satMod val="175000"/>
                <a:alpha val="40000"/>
              </a:schemeClr>
            </a:glow>
            <a:outerShdw blurRad="57150" dist="19050" dir="5400000" algn="ctr" rotWithShape="0">
              <a:srgbClr val="000000">
                <a:alpha val="63000"/>
              </a:srgbClr>
            </a:outerShdw>
          </a:effectLst>
          <a:scene3d>
            <a:camera prst="orthographicFront"/>
            <a:lightRig rig="threePt" dir="t"/>
          </a:scene3d>
          <a:sp3d>
            <a:bevelT w="165100" prst="coolSlant"/>
          </a:sp3d>
        </p:spPr>
        <p:style>
          <a:lnRef idx="0">
            <a:schemeClr val="accent1"/>
          </a:lnRef>
          <a:fillRef idx="3">
            <a:schemeClr val="accent1"/>
          </a:fillRef>
          <a:effectRef idx="3">
            <a:schemeClr val="accent1"/>
          </a:effectRef>
          <a:fontRef idx="minor">
            <a:schemeClr val="lt1"/>
          </a:fontRef>
        </p:style>
      </p:sp>
      <p:sp>
        <p:nvSpPr>
          <p:cNvPr id="3" name="Shape 18"/>
          <p:cNvSpPr/>
          <p:nvPr/>
        </p:nvSpPr>
        <p:spPr>
          <a:xfrm rot="20700000">
            <a:off x="5556165" y="1525426"/>
            <a:ext cx="1592756" cy="1592756"/>
          </a:xfrm>
          <a:prstGeom prst="gear6">
            <a:avLst/>
          </a:prstGeom>
          <a:solidFill>
            <a:schemeClr val="accent6">
              <a:lumMod val="75000"/>
              <a:lumOff val="25000"/>
            </a:schemeClr>
          </a:solidFill>
          <a:scene3d>
            <a:camera prst="orthographicFront"/>
            <a:lightRig rig="threePt" dir="t"/>
          </a:scene3d>
          <a:sp3d>
            <a:bevelT w="165100" prst="coolSlant"/>
          </a:sp3d>
        </p:spPr>
        <p:style>
          <a:lnRef idx="0">
            <a:schemeClr val="accent1"/>
          </a:lnRef>
          <a:fillRef idx="3">
            <a:schemeClr val="accent1"/>
          </a:fillRef>
          <a:effectRef idx="3">
            <a:schemeClr val="accent1"/>
          </a:effectRef>
          <a:fontRef idx="minor">
            <a:schemeClr val="lt1"/>
          </a:fontRef>
        </p:style>
      </p:sp>
      <p:sp>
        <p:nvSpPr>
          <p:cNvPr id="5" name="Shape 22"/>
          <p:cNvSpPr/>
          <p:nvPr/>
        </p:nvSpPr>
        <p:spPr>
          <a:xfrm>
            <a:off x="6893912" y="2300041"/>
            <a:ext cx="2033916" cy="2033916"/>
          </a:xfrm>
          <a:prstGeom prst="gear9">
            <a:avLst/>
          </a:prstGeom>
          <a:solidFill>
            <a:schemeClr val="accent6">
              <a:lumMod val="75000"/>
              <a:lumOff val="25000"/>
            </a:schemeClr>
          </a:solidFill>
          <a:effectLst>
            <a:glow rad="101600">
              <a:schemeClr val="accent6">
                <a:satMod val="175000"/>
                <a:alpha val="40000"/>
              </a:schemeClr>
            </a:glow>
          </a:effectLst>
          <a:scene3d>
            <a:camera prst="orthographicFront"/>
            <a:lightRig rig="threePt" dir="t"/>
          </a:scene3d>
          <a:sp3d>
            <a:bevelT w="165100" prst="coolSlant"/>
          </a:sp3d>
        </p:spPr>
        <p:style>
          <a:lnRef idx="1">
            <a:schemeClr val="accent4"/>
          </a:lnRef>
          <a:fillRef idx="2">
            <a:schemeClr val="accent4"/>
          </a:fillRef>
          <a:effectRef idx="1">
            <a:schemeClr val="accent4"/>
          </a:effectRef>
          <a:fontRef idx="minor">
            <a:schemeClr val="dk1"/>
          </a:fontRef>
        </p:style>
      </p:sp>
      <p:pic>
        <p:nvPicPr>
          <p:cNvPr id="6" name="Picture 6"/>
          <p:cNvPicPr>
            <a:picLocks noChangeAspect="1" noChangeArrowheads="1"/>
          </p:cNvPicPr>
          <p:nvPr/>
        </p:nvPicPr>
        <p:blipFill rotWithShape="1">
          <a:blip r:embed="rId2" cstate="screen">
            <a:grayscl/>
            <a:extLst>
              <a:ext uri="{28A0092B-C50C-407E-A947-70E740481C1C}">
                <a14:useLocalDpi xmlns="" xmlns:a14="http://schemas.microsoft.com/office/drawing/2010/main"/>
              </a:ext>
            </a:extLst>
          </a:blip>
          <a:srcRect/>
          <a:stretch/>
        </p:blipFill>
        <p:spPr bwMode="auto">
          <a:xfrm>
            <a:off x="462580" y="3002595"/>
            <a:ext cx="5271246" cy="175228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7" name="ZoneTexte 6"/>
          <p:cNvSpPr txBox="1"/>
          <p:nvPr/>
        </p:nvSpPr>
        <p:spPr>
          <a:xfrm>
            <a:off x="7164593" y="1161826"/>
            <a:ext cx="828339" cy="400110"/>
          </a:xfrm>
          <a:prstGeom prst="rect">
            <a:avLst/>
          </a:prstGeom>
          <a:noFill/>
        </p:spPr>
        <p:txBody>
          <a:bodyPr wrap="square" rtlCol="0">
            <a:spAutoFit/>
          </a:bodyPr>
          <a:lstStyle/>
          <a:p>
            <a:pPr algn="ctr" rtl="1"/>
            <a:r>
              <a:rPr lang="ar-SA" sz="2000" dirty="0" smtClean="0">
                <a:solidFill>
                  <a:schemeClr val="bg1"/>
                </a:solidFill>
                <a:effectLst>
                  <a:outerShdw blurRad="38100" dist="38100" dir="2700000" algn="tl">
                    <a:srgbClr val="000000">
                      <a:alpha val="43137"/>
                    </a:srgbClr>
                  </a:outerShdw>
                </a:effectLst>
              </a:rPr>
              <a:t>الابتكار</a:t>
            </a:r>
            <a:endParaRPr lang="fr-FR" sz="2000" dirty="0">
              <a:solidFill>
                <a:schemeClr val="bg1"/>
              </a:solidFill>
              <a:effectLst>
                <a:outerShdw blurRad="38100" dist="38100" dir="2700000" algn="tl">
                  <a:srgbClr val="000000">
                    <a:alpha val="43137"/>
                  </a:srgbClr>
                </a:outerShdw>
              </a:effectLst>
            </a:endParaRPr>
          </a:p>
        </p:txBody>
      </p:sp>
      <p:sp>
        <p:nvSpPr>
          <p:cNvPr id="8" name="ZoneTexte 7"/>
          <p:cNvSpPr txBox="1"/>
          <p:nvPr/>
        </p:nvSpPr>
        <p:spPr>
          <a:xfrm>
            <a:off x="5992009" y="2140772"/>
            <a:ext cx="731520" cy="369332"/>
          </a:xfrm>
          <a:prstGeom prst="rect">
            <a:avLst/>
          </a:prstGeom>
          <a:noFill/>
        </p:spPr>
        <p:txBody>
          <a:bodyPr wrap="square" rtlCol="0">
            <a:spAutoFit/>
          </a:bodyPr>
          <a:lstStyle/>
          <a:p>
            <a:pPr algn="ctr" rtl="1"/>
            <a:r>
              <a:rPr lang="ar-SA" sz="1800" dirty="0" smtClean="0">
                <a:solidFill>
                  <a:schemeClr val="bg1"/>
                </a:solidFill>
                <a:effectLst>
                  <a:outerShdw blurRad="38100" dist="38100" dir="2700000" algn="tl">
                    <a:srgbClr val="000000">
                      <a:alpha val="43137"/>
                    </a:srgbClr>
                  </a:outerShdw>
                </a:effectLst>
              </a:rPr>
              <a:t>التموقع</a:t>
            </a:r>
            <a:endParaRPr lang="fr-FR" sz="1800" dirty="0">
              <a:solidFill>
                <a:schemeClr val="bg1"/>
              </a:solidFill>
              <a:effectLst>
                <a:outerShdw blurRad="38100" dist="38100" dir="2700000" algn="tl">
                  <a:srgbClr val="000000">
                    <a:alpha val="43137"/>
                  </a:srgbClr>
                </a:outerShdw>
              </a:effectLst>
            </a:endParaRPr>
          </a:p>
        </p:txBody>
      </p:sp>
      <p:sp>
        <p:nvSpPr>
          <p:cNvPr id="9" name="ZoneTexte 8"/>
          <p:cNvSpPr txBox="1"/>
          <p:nvPr/>
        </p:nvSpPr>
        <p:spPr>
          <a:xfrm>
            <a:off x="7368988" y="2969111"/>
            <a:ext cx="1129553" cy="707886"/>
          </a:xfrm>
          <a:prstGeom prst="rect">
            <a:avLst/>
          </a:prstGeom>
          <a:noFill/>
        </p:spPr>
        <p:txBody>
          <a:bodyPr wrap="square" rtlCol="0">
            <a:spAutoFit/>
          </a:bodyPr>
          <a:lstStyle/>
          <a:p>
            <a:pPr algn="ctr" rtl="1"/>
            <a:r>
              <a:rPr lang="ar-SA" sz="2000" dirty="0" smtClean="0">
                <a:solidFill>
                  <a:schemeClr val="bg1"/>
                </a:solidFill>
                <a:effectLst>
                  <a:outerShdw blurRad="38100" dist="38100" dir="2700000" algn="tl">
                    <a:srgbClr val="000000">
                      <a:alpha val="43137"/>
                    </a:srgbClr>
                  </a:outerShdw>
                </a:effectLst>
              </a:rPr>
              <a:t>البيئة التسويقية</a:t>
            </a:r>
            <a:endParaRPr lang="fr-FR" sz="2000" dirty="0">
              <a:solidFill>
                <a:schemeClr val="bg1"/>
              </a:solidFill>
              <a:effectLst>
                <a:outerShdw blurRad="38100" dist="38100" dir="2700000" algn="tl">
                  <a:srgbClr val="000000">
                    <a:alpha val="43137"/>
                  </a:srgbClr>
                </a:outerShdw>
              </a:effectLst>
            </a:endParaRPr>
          </a:p>
        </p:txBody>
      </p:sp>
      <p:sp>
        <p:nvSpPr>
          <p:cNvPr id="10" name="ZoneTexte 9"/>
          <p:cNvSpPr txBox="1"/>
          <p:nvPr/>
        </p:nvSpPr>
        <p:spPr>
          <a:xfrm>
            <a:off x="413657" y="272143"/>
            <a:ext cx="5812972" cy="1077218"/>
          </a:xfrm>
          <a:prstGeom prst="rect">
            <a:avLst/>
          </a:prstGeom>
          <a:noFill/>
        </p:spPr>
        <p:txBody>
          <a:bodyPr wrap="square" rtlCol="0">
            <a:spAutoFit/>
          </a:bodyPr>
          <a:lstStyle/>
          <a:p>
            <a:pPr algn="r" rtl="1"/>
            <a:r>
              <a:rPr lang="ar-SA" sz="1600" dirty="0" smtClean="0">
                <a:solidFill>
                  <a:srgbClr val="C80D1F"/>
                </a:solidFill>
                <a:effectLst>
                  <a:outerShdw blurRad="38100" dist="38100" dir="2700000" algn="tl">
                    <a:srgbClr val="000000">
                      <a:alpha val="43137"/>
                    </a:srgbClr>
                  </a:outerShdw>
                </a:effectLst>
              </a:rPr>
              <a:t>اهمية الابتكار : </a:t>
            </a:r>
            <a:r>
              <a:rPr lang="ar-SA" sz="1600" dirty="0" smtClean="0"/>
              <a:t>1-يساعد على خلق وتعزيز لبقدرة التنافسية للمنظمة</a:t>
            </a:r>
          </a:p>
          <a:p>
            <a:pPr algn="r" rtl="1"/>
            <a:r>
              <a:rPr lang="ar-SA" sz="1600" dirty="0" smtClean="0"/>
              <a:t>2- يساعد على ايجاد السبل لتفعيل وزيادة حجم المبيعات.</a:t>
            </a:r>
          </a:p>
          <a:p>
            <a:pPr algn="r" rtl="1"/>
            <a:r>
              <a:rPr lang="ar-SA" sz="1600" dirty="0" smtClean="0"/>
              <a:t>3- يساعد على خلق وتعزيز صورة ذهنية طيبة عن المؤسسة لدى عملائها.</a:t>
            </a:r>
          </a:p>
          <a:p>
            <a:pPr algn="r" rtl="1"/>
            <a:r>
              <a:rPr lang="ar-SA" sz="1600" dirty="0" smtClean="0"/>
              <a:t>4- يحسن من جودة المنتجات ......</a:t>
            </a:r>
            <a:endParaRPr lang="fr-FR" sz="1600" dirty="0"/>
          </a:p>
        </p:txBody>
      </p:sp>
      <p:sp>
        <p:nvSpPr>
          <p:cNvPr id="11" name="ZoneTexte 10"/>
          <p:cNvSpPr txBox="1"/>
          <p:nvPr/>
        </p:nvSpPr>
        <p:spPr>
          <a:xfrm>
            <a:off x="402771" y="1524000"/>
            <a:ext cx="4920343" cy="1077218"/>
          </a:xfrm>
          <a:prstGeom prst="rect">
            <a:avLst/>
          </a:prstGeom>
          <a:noFill/>
        </p:spPr>
        <p:txBody>
          <a:bodyPr wrap="square" rtlCol="0">
            <a:spAutoFit/>
          </a:bodyPr>
          <a:lstStyle/>
          <a:p>
            <a:pPr algn="r" rtl="1"/>
            <a:r>
              <a:rPr lang="ar-SA" sz="1600" dirty="0" smtClean="0"/>
              <a:t>ان الابتكار التسويقي يركز على النشاط التسويقي و اساليب العمل التسويقي ولاسيما ما يتصل بعناصر المزيج التسويقي و ما تقوم به المنظمة من اساليب و طرق و اجراءات او استخدام معدات و الالات تساهم في خلق حالة جديدة تسويقيا سوءا في مجال المنتج ام التوزيع ام الترويج و هكذا.</a:t>
            </a:r>
            <a:endParaRPr lang="fr-FR" sz="1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 calcmode="lin" valueType="num">
                                      <p:cBhvr>
                                        <p:cTn id="16" dur="1000" fill="hold"/>
                                        <p:tgtEl>
                                          <p:spTgt spid="3"/>
                                        </p:tgtEl>
                                        <p:attrNameLst>
                                          <p:attrName>style.rotation</p:attrName>
                                        </p:attrNameLst>
                                      </p:cBhvr>
                                      <p:tavLst>
                                        <p:tav tm="0">
                                          <p:val>
                                            <p:fltVal val="90"/>
                                          </p:val>
                                        </p:tav>
                                        <p:tav tm="100000">
                                          <p:val>
                                            <p:fltVal val="0"/>
                                          </p:val>
                                        </p:tav>
                                      </p:tavLst>
                                    </p:anim>
                                    <p:animEffect transition="in" filter="fade">
                                      <p:cBhvr>
                                        <p:cTn id="17" dur="1000"/>
                                        <p:tgtEl>
                                          <p:spTgt spid="3"/>
                                        </p:tgtEl>
                                      </p:cBhvr>
                                    </p:animEffect>
                                  </p:childTnLst>
                                </p:cTn>
                              </p:par>
                            </p:childTnLst>
                          </p:cTn>
                        </p:par>
                        <p:par>
                          <p:cTn id="18" fill="hold">
                            <p:stCondLst>
                              <p:cond delay="2000"/>
                            </p:stCondLst>
                            <p:childTnLst>
                              <p:par>
                                <p:cTn id="19" presetID="31"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childTnLst>
                          </p:cTn>
                        </p:par>
                        <p:par>
                          <p:cTn id="25" fill="hold">
                            <p:stCondLst>
                              <p:cond delay="3000"/>
                            </p:stCondLst>
                            <p:childTnLst>
                              <p:par>
                                <p:cTn id="26" presetID="42" presetClass="entr" presetSubtype="0" fill="hold"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anim calcmode="lin" valueType="num">
                                      <p:cBhvr>
                                        <p:cTn id="29" dur="500" fill="hold"/>
                                        <p:tgtEl>
                                          <p:spTgt spid="6"/>
                                        </p:tgtEl>
                                        <p:attrNameLst>
                                          <p:attrName>ppt_x</p:attrName>
                                        </p:attrNameLst>
                                      </p:cBhvr>
                                      <p:tavLst>
                                        <p:tav tm="0">
                                          <p:val>
                                            <p:strVal val="#ppt_x"/>
                                          </p:val>
                                        </p:tav>
                                        <p:tav tm="100000">
                                          <p:val>
                                            <p:strVal val="#ppt_x"/>
                                          </p:val>
                                        </p:tav>
                                      </p:tavLst>
                                    </p:anim>
                                    <p:anim calcmode="lin" valueType="num">
                                      <p:cBhvr>
                                        <p:cTn id="30"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869" descr="7"/>
          <p:cNvPicPr>
            <a:picLocks noChangeAspect="1" noChangeArrowheads="1"/>
          </p:cNvPicPr>
          <p:nvPr/>
        </p:nvPicPr>
        <p:blipFill>
          <a:blip r:embed="rId2">
            <a:grayscl/>
          </a:blip>
          <a:srcRect/>
          <a:stretch>
            <a:fillRect/>
          </a:stretch>
        </p:blipFill>
        <p:spPr bwMode="auto">
          <a:xfrm>
            <a:off x="3659415" y="2778123"/>
            <a:ext cx="1873250" cy="1830388"/>
          </a:xfrm>
          <a:prstGeom prst="rect">
            <a:avLst/>
          </a:prstGeom>
          <a:noFill/>
          <a:ln w="9525">
            <a:noFill/>
            <a:miter lim="800000"/>
            <a:headEnd/>
            <a:tailEnd/>
          </a:ln>
        </p:spPr>
      </p:pic>
      <p:sp>
        <p:nvSpPr>
          <p:cNvPr id="23" name="AutoShape 871"/>
          <p:cNvSpPr>
            <a:spLocks noChangeArrowheads="1"/>
          </p:cNvSpPr>
          <p:nvPr/>
        </p:nvSpPr>
        <p:spPr bwMode="auto">
          <a:xfrm>
            <a:off x="2281919" y="1628775"/>
            <a:ext cx="3516313" cy="3514725"/>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chemeClr val="bg1">
              <a:alpha val="30196"/>
            </a:schemeClr>
          </a:solidFill>
          <a:ln w="9525">
            <a:noFill/>
            <a:round/>
            <a:headEnd/>
            <a:tailEnd/>
          </a:ln>
        </p:spPr>
        <p:txBody>
          <a:bodyPr wrap="none" anchor="ctr"/>
          <a:lstStyle/>
          <a:p>
            <a:endParaRPr lang="zh-CN" altLang="en-US"/>
          </a:p>
        </p:txBody>
      </p:sp>
      <p:sp>
        <p:nvSpPr>
          <p:cNvPr id="24" name="AutoShape 860"/>
          <p:cNvSpPr>
            <a:spLocks noChangeArrowheads="1"/>
          </p:cNvSpPr>
          <p:nvPr/>
        </p:nvSpPr>
        <p:spPr bwMode="auto">
          <a:xfrm>
            <a:off x="3652158" y="1974168"/>
            <a:ext cx="1944688" cy="454025"/>
          </a:xfrm>
          <a:prstGeom prst="roundRect">
            <a:avLst>
              <a:gd name="adj" fmla="val 50000"/>
            </a:avLst>
          </a:prstGeom>
          <a:ln>
            <a:headEnd/>
            <a:tailEnd/>
          </a:ln>
        </p:spPr>
        <p:style>
          <a:lnRef idx="1">
            <a:schemeClr val="accent4"/>
          </a:lnRef>
          <a:fillRef idx="3">
            <a:schemeClr val="accent4"/>
          </a:fillRef>
          <a:effectRef idx="2">
            <a:schemeClr val="accent4"/>
          </a:effectRef>
          <a:fontRef idx="minor">
            <a:schemeClr val="lt1"/>
          </a:fontRef>
        </p:style>
        <p:txBody>
          <a:bodyPr wrap="none" lIns="72000" tIns="0" rIns="72000" bIns="0" anchor="ctr"/>
          <a:lstStyle/>
          <a:p>
            <a:pPr algn="ctr" fontAlgn="auto" latinLnBrk="0">
              <a:spcBef>
                <a:spcPts val="0"/>
              </a:spcBef>
              <a:spcAft>
                <a:spcPts val="0"/>
              </a:spcAft>
              <a:defRPr/>
            </a:pPr>
            <a:r>
              <a:rPr lang="ar-SA" altLang="ko-KR" sz="2000" b="1" kern="0" dirty="0" smtClean="0">
                <a:solidFill>
                  <a:schemeClr val="bg1"/>
                </a:solidFill>
                <a:latin typeface="Times New Roman" pitchFamily="18" charset="0"/>
                <a:cs typeface="Times New Roman" pitchFamily="18" charset="0"/>
              </a:rPr>
              <a:t>التجزئة التسويقية</a:t>
            </a:r>
            <a:endParaRPr kumimoji="0" lang="en-US" altLang="ko-KR" sz="2000" b="1" kern="0" dirty="0">
              <a:solidFill>
                <a:schemeClr val="bg1"/>
              </a:solidFill>
              <a:latin typeface="Times New Roman" pitchFamily="18" charset="0"/>
              <a:ea typeface="+mn-ea"/>
              <a:cs typeface="Times New Roman" pitchFamily="18" charset="0"/>
            </a:endParaRPr>
          </a:p>
        </p:txBody>
      </p:sp>
      <p:sp>
        <p:nvSpPr>
          <p:cNvPr id="26" name="AutoShape 873"/>
          <p:cNvSpPr>
            <a:spLocks noChangeArrowheads="1"/>
          </p:cNvSpPr>
          <p:nvPr/>
        </p:nvSpPr>
        <p:spPr bwMode="auto">
          <a:xfrm>
            <a:off x="5788253" y="3058886"/>
            <a:ext cx="3094490" cy="851125"/>
          </a:xfrm>
          <a:prstGeom prst="roundRect">
            <a:avLst>
              <a:gd name="adj" fmla="val 50000"/>
            </a:avLst>
          </a:prstGeom>
          <a:ln>
            <a:headEnd/>
            <a:tailEnd/>
          </a:ln>
        </p:spPr>
        <p:style>
          <a:lnRef idx="1">
            <a:schemeClr val="accent2"/>
          </a:lnRef>
          <a:fillRef idx="3">
            <a:schemeClr val="accent2"/>
          </a:fillRef>
          <a:effectRef idx="2">
            <a:schemeClr val="accent2"/>
          </a:effectRef>
          <a:fontRef idx="minor">
            <a:schemeClr val="lt1"/>
          </a:fontRef>
        </p:style>
        <p:txBody>
          <a:bodyPr wrap="none" lIns="72000" tIns="0" rIns="72000" bIns="0" anchor="ctr"/>
          <a:lstStyle/>
          <a:p>
            <a:pPr algn="ctr" fontAlgn="auto" latinLnBrk="0">
              <a:spcBef>
                <a:spcPts val="0"/>
              </a:spcBef>
              <a:spcAft>
                <a:spcPts val="0"/>
              </a:spcAft>
              <a:defRPr/>
            </a:pPr>
            <a:r>
              <a:rPr lang="ar-SA" altLang="ko-KR" sz="1800" b="1" kern="0" dirty="0" smtClean="0">
                <a:solidFill>
                  <a:schemeClr val="bg1"/>
                </a:solidFill>
                <a:latin typeface="Times New Roman" pitchFamily="18" charset="0"/>
                <a:cs typeface="Times New Roman" pitchFamily="18" charset="0"/>
              </a:rPr>
              <a:t>ضرورة التوجه نحو التموقع في ظل بيئة </a:t>
            </a:r>
          </a:p>
          <a:p>
            <a:pPr algn="ctr" fontAlgn="auto" latinLnBrk="0">
              <a:spcBef>
                <a:spcPts val="0"/>
              </a:spcBef>
              <a:spcAft>
                <a:spcPts val="0"/>
              </a:spcAft>
              <a:defRPr/>
            </a:pPr>
            <a:r>
              <a:rPr lang="ar-SA" altLang="ko-KR" sz="1800" b="1" kern="0" dirty="0" smtClean="0">
                <a:solidFill>
                  <a:schemeClr val="bg1"/>
                </a:solidFill>
                <a:latin typeface="Times New Roman" pitchFamily="18" charset="0"/>
                <a:cs typeface="Times New Roman" pitchFamily="18" charset="0"/>
              </a:rPr>
              <a:t>تسويقية معقدة</a:t>
            </a:r>
            <a:r>
              <a:rPr lang="ar-SA" altLang="ko-KR" sz="1600" b="1" kern="0" dirty="0" smtClean="0">
                <a:solidFill>
                  <a:schemeClr val="bg1"/>
                </a:solidFill>
                <a:latin typeface="Times New Roman" pitchFamily="18" charset="0"/>
                <a:cs typeface="Times New Roman" pitchFamily="18" charset="0"/>
              </a:rPr>
              <a:t>.</a:t>
            </a:r>
            <a:endParaRPr kumimoji="0" lang="en-US" altLang="ko-KR" sz="1600" b="1" kern="0" dirty="0">
              <a:solidFill>
                <a:schemeClr val="bg1"/>
              </a:solidFill>
              <a:latin typeface="Times New Roman" pitchFamily="18" charset="0"/>
              <a:ea typeface="+mn-ea"/>
              <a:cs typeface="Times New Roman" pitchFamily="18" charset="0"/>
            </a:endParaRPr>
          </a:p>
        </p:txBody>
      </p:sp>
      <p:sp>
        <p:nvSpPr>
          <p:cNvPr id="27" name="AutoShape 876"/>
          <p:cNvSpPr>
            <a:spLocks noChangeArrowheads="1"/>
          </p:cNvSpPr>
          <p:nvPr/>
        </p:nvSpPr>
        <p:spPr bwMode="auto">
          <a:xfrm>
            <a:off x="685801" y="3091543"/>
            <a:ext cx="2743428" cy="914399"/>
          </a:xfrm>
          <a:prstGeom prst="roundRect">
            <a:avLst>
              <a:gd name="adj" fmla="val 50000"/>
            </a:avLst>
          </a:prstGeom>
          <a:ln>
            <a:headEnd/>
            <a:tailEnd/>
          </a:ln>
        </p:spPr>
        <p:style>
          <a:lnRef idx="1">
            <a:schemeClr val="accent4"/>
          </a:lnRef>
          <a:fillRef idx="3">
            <a:schemeClr val="accent4"/>
          </a:fillRef>
          <a:effectRef idx="2">
            <a:schemeClr val="accent4"/>
          </a:effectRef>
          <a:fontRef idx="minor">
            <a:schemeClr val="lt1"/>
          </a:fontRef>
        </p:style>
        <p:txBody>
          <a:bodyPr wrap="none" lIns="72000" tIns="0" rIns="72000" bIns="0" anchor="ctr"/>
          <a:lstStyle/>
          <a:p>
            <a:pPr algn="ctr" rtl="1" fontAlgn="auto" latinLnBrk="0">
              <a:spcBef>
                <a:spcPts val="0"/>
              </a:spcBef>
              <a:spcAft>
                <a:spcPts val="0"/>
              </a:spcAft>
              <a:defRPr/>
            </a:pPr>
            <a:r>
              <a:rPr kumimoji="0" lang="ar-SA" altLang="ko-KR" sz="2000" b="1" kern="0" dirty="0" smtClean="0">
                <a:solidFill>
                  <a:schemeClr val="bg1"/>
                </a:solidFill>
                <a:latin typeface="Times New Roman" pitchFamily="18" charset="0"/>
                <a:ea typeface="+mn-ea"/>
                <a:cs typeface="Times New Roman" pitchFamily="18" charset="0"/>
              </a:rPr>
              <a:t>المحاور الممكنة للتمييز بين </a:t>
            </a:r>
          </a:p>
          <a:p>
            <a:pPr algn="ctr" rtl="1" fontAlgn="auto" latinLnBrk="0">
              <a:spcBef>
                <a:spcPts val="0"/>
              </a:spcBef>
              <a:spcAft>
                <a:spcPts val="0"/>
              </a:spcAft>
              <a:defRPr/>
            </a:pPr>
            <a:r>
              <a:rPr lang="ar-SA" altLang="ko-KR" sz="2000" b="1" kern="0" dirty="0" smtClean="0">
                <a:solidFill>
                  <a:schemeClr val="bg1"/>
                </a:solidFill>
                <a:latin typeface="Times New Roman" pitchFamily="18" charset="0"/>
                <a:cs typeface="Times New Roman" pitchFamily="18" charset="0"/>
              </a:rPr>
              <a:t>انواع التموقع</a:t>
            </a:r>
            <a:endParaRPr kumimoji="0" lang="en-US" altLang="ko-KR" sz="2000" b="1" kern="0" dirty="0">
              <a:solidFill>
                <a:schemeClr val="bg1"/>
              </a:solidFill>
              <a:latin typeface="Times New Roman" pitchFamily="18" charset="0"/>
              <a:ea typeface="+mn-ea"/>
              <a:cs typeface="Times New Roman" pitchFamily="18" charset="0"/>
            </a:endParaRPr>
          </a:p>
        </p:txBody>
      </p:sp>
      <p:sp>
        <p:nvSpPr>
          <p:cNvPr id="28" name="AutoShape 879"/>
          <p:cNvSpPr>
            <a:spLocks noChangeArrowheads="1"/>
          </p:cNvSpPr>
          <p:nvPr/>
        </p:nvSpPr>
        <p:spPr bwMode="auto">
          <a:xfrm>
            <a:off x="5285015" y="4535486"/>
            <a:ext cx="1944688" cy="454025"/>
          </a:xfrm>
          <a:prstGeom prst="roundRect">
            <a:avLst>
              <a:gd name="adj" fmla="val 50000"/>
            </a:avLst>
          </a:prstGeom>
          <a:ln>
            <a:headEnd/>
            <a:tailEnd/>
          </a:ln>
        </p:spPr>
        <p:style>
          <a:lnRef idx="1">
            <a:schemeClr val="accent2"/>
          </a:lnRef>
          <a:fillRef idx="3">
            <a:schemeClr val="accent2"/>
          </a:fillRef>
          <a:effectRef idx="2">
            <a:schemeClr val="accent2"/>
          </a:effectRef>
          <a:fontRef idx="minor">
            <a:schemeClr val="lt1"/>
          </a:fontRef>
        </p:style>
        <p:txBody>
          <a:bodyPr wrap="none" lIns="72000" tIns="0" rIns="72000" bIns="0" anchor="ctr"/>
          <a:lstStyle/>
          <a:p>
            <a:pPr algn="ctr" rtl="1" fontAlgn="auto" latinLnBrk="0">
              <a:spcBef>
                <a:spcPts val="0"/>
              </a:spcBef>
              <a:spcAft>
                <a:spcPts val="0"/>
              </a:spcAft>
              <a:defRPr/>
            </a:pPr>
            <a:r>
              <a:rPr lang="ar-SA" altLang="ko-KR" sz="1600" b="1" kern="0" dirty="0" smtClean="0">
                <a:solidFill>
                  <a:schemeClr val="bg1"/>
                </a:solidFill>
                <a:latin typeface="Times New Roman" pitchFamily="18" charset="0"/>
                <a:cs typeface="Times New Roman" pitchFamily="18" charset="0"/>
              </a:rPr>
              <a:t>التموقع كخيار استراتيجي</a:t>
            </a:r>
            <a:endParaRPr kumimoji="0" lang="en-US" altLang="ko-KR" sz="1600" b="1" kern="0" dirty="0">
              <a:solidFill>
                <a:schemeClr val="bg1"/>
              </a:solidFill>
              <a:latin typeface="Times New Roman" pitchFamily="18" charset="0"/>
              <a:ea typeface="+mn-ea"/>
              <a:cs typeface="Times New Roman" pitchFamily="18" charset="0"/>
            </a:endParaRPr>
          </a:p>
        </p:txBody>
      </p:sp>
      <p:sp>
        <p:nvSpPr>
          <p:cNvPr id="29" name="AutoShape 882"/>
          <p:cNvSpPr>
            <a:spLocks noChangeArrowheads="1"/>
          </p:cNvSpPr>
          <p:nvPr/>
        </p:nvSpPr>
        <p:spPr bwMode="auto">
          <a:xfrm>
            <a:off x="1973490" y="4533898"/>
            <a:ext cx="1960563" cy="454025"/>
          </a:xfrm>
          <a:prstGeom prst="roundRect">
            <a:avLst>
              <a:gd name="adj" fmla="val 50000"/>
            </a:avLst>
          </a:prstGeom>
          <a:ln>
            <a:headEnd/>
            <a:tailEnd/>
          </a:ln>
        </p:spPr>
        <p:style>
          <a:lnRef idx="1">
            <a:schemeClr val="accent4"/>
          </a:lnRef>
          <a:fillRef idx="3">
            <a:schemeClr val="accent4"/>
          </a:fillRef>
          <a:effectRef idx="2">
            <a:schemeClr val="accent4"/>
          </a:effectRef>
          <a:fontRef idx="minor">
            <a:schemeClr val="lt1"/>
          </a:fontRef>
        </p:style>
        <p:txBody>
          <a:bodyPr wrap="none" lIns="72000" tIns="0" rIns="72000" bIns="0" anchor="ctr"/>
          <a:lstStyle/>
          <a:p>
            <a:pPr algn="ctr" fontAlgn="auto" latinLnBrk="0">
              <a:spcBef>
                <a:spcPts val="0"/>
              </a:spcBef>
              <a:spcAft>
                <a:spcPts val="0"/>
              </a:spcAft>
              <a:defRPr/>
            </a:pPr>
            <a:r>
              <a:rPr lang="ar-SA" altLang="ko-KR" sz="2000" b="1" kern="0" dirty="0" smtClean="0">
                <a:solidFill>
                  <a:schemeClr val="bg1"/>
                </a:solidFill>
                <a:latin typeface="Times New Roman" pitchFamily="18" charset="0"/>
                <a:cs typeface="Times New Roman" pitchFamily="18" charset="0"/>
              </a:rPr>
              <a:t>المثلث الذهبي للتموقع</a:t>
            </a:r>
            <a:endParaRPr kumimoji="0" lang="en-US" altLang="ko-KR" sz="2000" b="1" kern="0" dirty="0">
              <a:solidFill>
                <a:schemeClr val="bg1"/>
              </a:solidFill>
              <a:latin typeface="Times New Roman" pitchFamily="18" charset="0"/>
              <a:ea typeface="+mn-ea"/>
              <a:cs typeface="Times New Roman" pitchFamily="18" charset="0"/>
            </a:endParaRPr>
          </a:p>
        </p:txBody>
      </p:sp>
      <p:sp>
        <p:nvSpPr>
          <p:cNvPr id="30" name="오른쪽 화살표 80"/>
          <p:cNvSpPr/>
          <p:nvPr/>
        </p:nvSpPr>
        <p:spPr bwMode="auto">
          <a:xfrm rot="10800000">
            <a:off x="5370740" y="3514723"/>
            <a:ext cx="357188" cy="277813"/>
          </a:xfrm>
          <a:prstGeom prst="rightArrow">
            <a:avLst>
              <a:gd name="adj1" fmla="val 33239"/>
              <a:gd name="adj2" fmla="val 76667"/>
            </a:avLst>
          </a:prstGeom>
          <a:ln/>
        </p:spPr>
        <p:style>
          <a:lnRef idx="1">
            <a:schemeClr val="accent2"/>
          </a:lnRef>
          <a:fillRef idx="2">
            <a:schemeClr val="accent2"/>
          </a:fillRef>
          <a:effectRef idx="1">
            <a:schemeClr val="accent2"/>
          </a:effectRef>
          <a:fontRef idx="minor">
            <a:schemeClr val="dk1"/>
          </a:fontRef>
        </p:style>
        <p:txBody>
          <a:bodyPr anchor="ctr"/>
          <a:lstStyle/>
          <a:p>
            <a:pPr algn="ctr"/>
            <a:endParaRPr lang="ko-KR" altLang="en-US">
              <a:solidFill>
                <a:srgbClr val="FFFFFF"/>
              </a:solidFill>
              <a:effectLst>
                <a:outerShdw blurRad="38100" dist="38100" dir="2700000" algn="tl">
                  <a:srgbClr val="000000"/>
                </a:outerShdw>
              </a:effectLst>
            </a:endParaRPr>
          </a:p>
        </p:txBody>
      </p:sp>
      <p:sp>
        <p:nvSpPr>
          <p:cNvPr id="31" name="오른쪽 화살표 81"/>
          <p:cNvSpPr/>
          <p:nvPr/>
        </p:nvSpPr>
        <p:spPr bwMode="auto">
          <a:xfrm rot="5400000">
            <a:off x="4417560" y="2613704"/>
            <a:ext cx="357187" cy="277812"/>
          </a:xfrm>
          <a:prstGeom prst="rightArrow">
            <a:avLst>
              <a:gd name="adj1" fmla="val 33239"/>
              <a:gd name="adj2" fmla="val 76667"/>
            </a:avLst>
          </a:prstGeom>
          <a:ln/>
        </p:spPr>
        <p:style>
          <a:lnRef idx="1">
            <a:schemeClr val="accent2"/>
          </a:lnRef>
          <a:fillRef idx="2">
            <a:schemeClr val="accent2"/>
          </a:fillRef>
          <a:effectRef idx="1">
            <a:schemeClr val="accent2"/>
          </a:effectRef>
          <a:fontRef idx="minor">
            <a:schemeClr val="dk1"/>
          </a:fontRef>
        </p:style>
        <p:txBody>
          <a:bodyPr anchor="ctr"/>
          <a:lstStyle/>
          <a:p>
            <a:pPr algn="ctr"/>
            <a:endParaRPr lang="ko-KR" altLang="en-US">
              <a:solidFill>
                <a:srgbClr val="FFFFFF"/>
              </a:solidFill>
              <a:effectLst>
                <a:outerShdw blurRad="38100" dist="38100" dir="2700000" algn="tl">
                  <a:srgbClr val="000000"/>
                </a:outerShdw>
              </a:effectLst>
            </a:endParaRPr>
          </a:p>
        </p:txBody>
      </p:sp>
      <p:sp>
        <p:nvSpPr>
          <p:cNvPr id="32" name="오른쪽 화살표 84"/>
          <p:cNvSpPr/>
          <p:nvPr/>
        </p:nvSpPr>
        <p:spPr bwMode="auto">
          <a:xfrm rot="10800000" flipH="1">
            <a:off x="3470503" y="3514723"/>
            <a:ext cx="357187" cy="277813"/>
          </a:xfrm>
          <a:prstGeom prst="rightArrow">
            <a:avLst>
              <a:gd name="adj1" fmla="val 33239"/>
              <a:gd name="adj2" fmla="val 76667"/>
            </a:avLst>
          </a:prstGeom>
          <a:ln/>
        </p:spPr>
        <p:style>
          <a:lnRef idx="1">
            <a:schemeClr val="accent2"/>
          </a:lnRef>
          <a:fillRef idx="2">
            <a:schemeClr val="accent2"/>
          </a:fillRef>
          <a:effectRef idx="1">
            <a:schemeClr val="accent2"/>
          </a:effectRef>
          <a:fontRef idx="minor">
            <a:schemeClr val="dk1"/>
          </a:fontRef>
        </p:style>
        <p:txBody>
          <a:bodyPr anchor="ctr"/>
          <a:lstStyle/>
          <a:p>
            <a:pPr algn="ctr"/>
            <a:endParaRPr lang="ko-KR" altLang="en-US">
              <a:solidFill>
                <a:srgbClr val="FFFFFF"/>
              </a:solidFill>
            </a:endParaRPr>
          </a:p>
        </p:txBody>
      </p:sp>
      <p:sp>
        <p:nvSpPr>
          <p:cNvPr id="34" name="오른쪽 화살표 86"/>
          <p:cNvSpPr/>
          <p:nvPr/>
        </p:nvSpPr>
        <p:spPr bwMode="auto">
          <a:xfrm rot="8100000" flipH="1">
            <a:off x="3922940" y="4400549"/>
            <a:ext cx="357187" cy="277812"/>
          </a:xfrm>
          <a:prstGeom prst="rightArrow">
            <a:avLst>
              <a:gd name="adj1" fmla="val 33239"/>
              <a:gd name="adj2" fmla="val 76667"/>
            </a:avLst>
          </a:prstGeom>
          <a:ln/>
        </p:spPr>
        <p:style>
          <a:lnRef idx="1">
            <a:schemeClr val="accent2"/>
          </a:lnRef>
          <a:fillRef idx="2">
            <a:schemeClr val="accent2"/>
          </a:fillRef>
          <a:effectRef idx="1">
            <a:schemeClr val="accent2"/>
          </a:effectRef>
          <a:fontRef idx="minor">
            <a:schemeClr val="dk1"/>
          </a:fontRef>
        </p:style>
        <p:txBody>
          <a:bodyPr anchor="ctr"/>
          <a:lstStyle/>
          <a:p>
            <a:pPr algn="ctr"/>
            <a:endParaRPr lang="ko-KR" altLang="en-US">
              <a:solidFill>
                <a:srgbClr val="FFFFFF"/>
              </a:solidFill>
            </a:endParaRPr>
          </a:p>
        </p:txBody>
      </p:sp>
      <p:sp>
        <p:nvSpPr>
          <p:cNvPr id="35" name="오른쪽 화살표 80"/>
          <p:cNvSpPr/>
          <p:nvPr/>
        </p:nvSpPr>
        <p:spPr bwMode="auto">
          <a:xfrm rot="13397242">
            <a:off x="4902654" y="4374695"/>
            <a:ext cx="357188" cy="277813"/>
          </a:xfrm>
          <a:prstGeom prst="rightArrow">
            <a:avLst>
              <a:gd name="adj1" fmla="val 33239"/>
              <a:gd name="adj2" fmla="val 76667"/>
            </a:avLst>
          </a:prstGeom>
          <a:ln/>
        </p:spPr>
        <p:style>
          <a:lnRef idx="1">
            <a:schemeClr val="accent2"/>
          </a:lnRef>
          <a:fillRef idx="2">
            <a:schemeClr val="accent2"/>
          </a:fillRef>
          <a:effectRef idx="1">
            <a:schemeClr val="accent2"/>
          </a:effectRef>
          <a:fontRef idx="minor">
            <a:schemeClr val="dk1"/>
          </a:fontRef>
        </p:style>
        <p:txBody>
          <a:bodyPr anchor="ctr"/>
          <a:lstStyle/>
          <a:p>
            <a:pPr algn="ctr"/>
            <a:endParaRPr lang="ko-KR" altLang="en-US">
              <a:solidFill>
                <a:srgbClr val="FFFFFF"/>
              </a:solidFill>
              <a:effectLst>
                <a:outerShdw blurRad="38100" dist="38100" dir="2700000" algn="tl">
                  <a:srgbClr val="000000"/>
                </a:outerShdw>
              </a:effectLst>
            </a:endParaRPr>
          </a:p>
        </p:txBody>
      </p:sp>
      <p:grpSp>
        <p:nvGrpSpPr>
          <p:cNvPr id="36" name="그룹 54"/>
          <p:cNvGrpSpPr>
            <a:grpSpLocks/>
          </p:cNvGrpSpPr>
          <p:nvPr/>
        </p:nvGrpSpPr>
        <p:grpSpPr bwMode="auto">
          <a:xfrm>
            <a:off x="1460274" y="1273629"/>
            <a:ext cx="5929312" cy="607786"/>
            <a:chOff x="2500298" y="1061088"/>
            <a:chExt cx="5929354" cy="930728"/>
          </a:xfrm>
        </p:grpSpPr>
        <p:sp>
          <p:nvSpPr>
            <p:cNvPr id="37" name="AutoShape 864"/>
            <p:cNvSpPr>
              <a:spLocks noChangeArrowheads="1"/>
            </p:cNvSpPr>
            <p:nvPr/>
          </p:nvSpPr>
          <p:spPr bwMode="auto">
            <a:xfrm>
              <a:off x="2500298" y="1094894"/>
              <a:ext cx="5929354" cy="784434"/>
            </a:xfrm>
            <a:prstGeom prst="roundRect">
              <a:avLst>
                <a:gd name="adj" fmla="val 50000"/>
              </a:avLst>
            </a:prstGeom>
            <a:ln>
              <a:headEnd/>
              <a:tailEnd/>
            </a:ln>
          </p:spPr>
          <p:style>
            <a:lnRef idx="1">
              <a:schemeClr val="accent2"/>
            </a:lnRef>
            <a:fillRef idx="3">
              <a:schemeClr val="accent2"/>
            </a:fillRef>
            <a:effectRef idx="2">
              <a:schemeClr val="accent2"/>
            </a:effectRef>
            <a:fontRef idx="minor">
              <a:schemeClr val="lt1"/>
            </a:fontRef>
          </p:style>
          <p:txBody>
            <a:bodyPr wrap="none" lIns="72000" tIns="0" rIns="72000" bIns="0" anchor="ctr"/>
            <a:lstStyle/>
            <a:p>
              <a:pPr algn="ctr" latinLnBrk="0"/>
              <a:endParaRPr kumimoji="0" lang="en-US" altLang="ko-KR" sz="2000" b="1">
                <a:solidFill>
                  <a:schemeClr val="bg1"/>
                </a:solidFill>
                <a:latin typeface="Times New Roman" pitchFamily="18" charset="0"/>
                <a:cs typeface="Times New Roman" pitchFamily="18" charset="0"/>
              </a:endParaRPr>
            </a:p>
          </p:txBody>
        </p:sp>
        <p:grpSp>
          <p:nvGrpSpPr>
            <p:cNvPr id="38" name="Group 48"/>
            <p:cNvGrpSpPr>
              <a:grpSpLocks/>
            </p:cNvGrpSpPr>
            <p:nvPr/>
          </p:nvGrpSpPr>
          <p:grpSpPr bwMode="auto">
            <a:xfrm>
              <a:off x="2732481" y="1061088"/>
              <a:ext cx="5464988" cy="930728"/>
              <a:chOff x="1383" y="890"/>
              <a:chExt cx="2948" cy="549"/>
            </a:xfrm>
          </p:grpSpPr>
          <p:pic>
            <p:nvPicPr>
              <p:cNvPr id="39" name="Picture 49" descr="그림자"/>
              <p:cNvPicPr>
                <a:picLocks noChangeAspect="1" noChangeArrowheads="1"/>
              </p:cNvPicPr>
              <p:nvPr/>
            </p:nvPicPr>
            <p:blipFill>
              <a:blip r:embed="rId3"/>
              <a:srcRect/>
              <a:stretch>
                <a:fillRect/>
              </a:stretch>
            </p:blipFill>
            <p:spPr bwMode="auto">
              <a:xfrm>
                <a:off x="1383" y="890"/>
                <a:ext cx="2948" cy="549"/>
              </a:xfrm>
              <a:prstGeom prst="rect">
                <a:avLst/>
              </a:prstGeom>
              <a:noFill/>
              <a:ln w="9525">
                <a:noFill/>
                <a:miter lim="800000"/>
                <a:headEnd/>
                <a:tailEnd/>
              </a:ln>
            </p:spPr>
          </p:pic>
          <p:sp>
            <p:nvSpPr>
              <p:cNvPr id="40" name="AutoShape 50"/>
              <p:cNvSpPr>
                <a:spLocks noChangeArrowheads="1"/>
              </p:cNvSpPr>
              <p:nvPr/>
            </p:nvSpPr>
            <p:spPr bwMode="auto">
              <a:xfrm>
                <a:off x="1460" y="972"/>
                <a:ext cx="2789" cy="330"/>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p>
                <a:pPr algn="ctr"/>
                <a:r>
                  <a:rPr lang="ar-SA" altLang="ko-KR" sz="2000" dirty="0" smtClean="0">
                    <a:solidFill>
                      <a:srgbClr val="333333"/>
                    </a:solidFill>
                    <a:latin typeface="HY헤드라인M" pitchFamily="18" charset="-127"/>
                    <a:ea typeface="HY헤드라인M" pitchFamily="18" charset="-127"/>
                  </a:rPr>
                  <a:t>التموقع كخيار استراتيجي في قلب البيئة التسويقية</a:t>
                </a:r>
                <a:endParaRPr kumimoji="0" lang="en-US" altLang="ko-KR" sz="2000" dirty="0">
                  <a:solidFill>
                    <a:srgbClr val="333333"/>
                  </a:solidFill>
                  <a:latin typeface="HY헤드라인M" pitchFamily="18" charset="-127"/>
                  <a:ea typeface="HY헤드라인M" pitchFamily="18" charset="-127"/>
                </a:endParaRPr>
              </a:p>
            </p:txBody>
          </p:sp>
        </p:grpSp>
      </p:grpSp>
      <p:sp>
        <p:nvSpPr>
          <p:cNvPr id="21" name="ZoneTexte 20"/>
          <p:cNvSpPr txBox="1"/>
          <p:nvPr/>
        </p:nvSpPr>
        <p:spPr>
          <a:xfrm>
            <a:off x="707571" y="130629"/>
            <a:ext cx="7903029" cy="923330"/>
          </a:xfrm>
          <a:prstGeom prst="rect">
            <a:avLst/>
          </a:prstGeom>
          <a:noFill/>
        </p:spPr>
        <p:txBody>
          <a:bodyPr wrap="square" rtlCol="0">
            <a:spAutoFit/>
          </a:bodyPr>
          <a:lstStyle/>
          <a:p>
            <a:pPr algn="just" rtl="1"/>
            <a:r>
              <a:rPr lang="ar-SA" sz="1800" dirty="0" smtClean="0">
                <a:solidFill>
                  <a:srgbClr val="C80D1F"/>
                </a:solidFill>
                <a:effectLst>
                  <a:outerShdw blurRad="38100" dist="38100" dir="2700000" algn="tl">
                    <a:srgbClr val="000000">
                      <a:alpha val="43137"/>
                    </a:srgbClr>
                  </a:outerShdw>
                </a:effectLst>
              </a:rPr>
              <a:t>تعريف التموقع </a:t>
            </a:r>
            <a:r>
              <a:rPr lang="ar-SA" dirty="0" smtClean="0"/>
              <a:t>: </a:t>
            </a:r>
            <a:r>
              <a:rPr lang="ar-SA" sz="1800" dirty="0" smtClean="0"/>
              <a:t>هو استراتيجية تسويقية تهدف الى تمييز المؤسسة و منتجاتها عن المنافسين حيث تخصص المؤسسات استثمارات كبيرة لبناء صورة ذهنية قوية لها في اذهان المستهلكين مما يمكنها من مواجهة المحيط التنافسي المتغير بشكل مستمر.</a:t>
            </a:r>
            <a:endParaRPr lang="fr-FR" sz="18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circle(in)">
                                      <p:cBhvr>
                                        <p:cTn id="11" dur="500"/>
                                        <p:tgtEl>
                                          <p:spTgt spid="22"/>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left)">
                                      <p:cBhvr>
                                        <p:cTn id="15" dur="500"/>
                                        <p:tgtEl>
                                          <p:spTgt spid="2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500"/>
                                        <p:tgtEl>
                                          <p:spTgt spid="32"/>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left)">
                                      <p:cBhvr>
                                        <p:cTn id="23" dur="500"/>
                                        <p:tgtEl>
                                          <p:spTgt spid="29"/>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left)">
                                      <p:cBhvr>
                                        <p:cTn id="31" dur="500"/>
                                        <p:tgtEl>
                                          <p:spTgt spid="24"/>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500"/>
                                        <p:tgtEl>
                                          <p:spTgt spid="31"/>
                                        </p:tgtEl>
                                      </p:cBhvr>
                                    </p:animEffect>
                                  </p:childTnLst>
                                </p:cTn>
                              </p:par>
                            </p:childTnLst>
                          </p:cTn>
                        </p:par>
                        <p:par>
                          <p:cTn id="36" fill="hold">
                            <p:stCondLst>
                              <p:cond delay="4000"/>
                            </p:stCondLst>
                            <p:childTnLst>
                              <p:par>
                                <p:cTn id="37" presetID="22" presetClass="entr" presetSubtype="8" fill="hold" nodeType="after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wipe(left)">
                                      <p:cBhvr>
                                        <p:cTn id="39" dur="500"/>
                                        <p:tgtEl>
                                          <p:spTgt spid="26"/>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500"/>
                                        <p:tgtEl>
                                          <p:spTgt spid="30"/>
                                        </p:tgtEl>
                                      </p:cBhvr>
                                    </p:animEffect>
                                  </p:childTnLst>
                                </p:cTn>
                              </p:par>
                            </p:childTnLst>
                          </p:cTn>
                        </p:par>
                        <p:par>
                          <p:cTn id="44" fill="hold">
                            <p:stCondLst>
                              <p:cond delay="5000"/>
                            </p:stCondLst>
                            <p:childTnLst>
                              <p:par>
                                <p:cTn id="45" presetID="22" presetClass="entr" presetSubtype="8" fill="hold" nodeType="after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wipe(left)">
                                      <p:cBhvr>
                                        <p:cTn id="47" dur="500"/>
                                        <p:tgtEl>
                                          <p:spTgt spid="28"/>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fade">
                                      <p:cBhvr>
                                        <p:cTn id="51" dur="500"/>
                                        <p:tgtEl>
                                          <p:spTgt spid="35"/>
                                        </p:tgtEl>
                                      </p:cBhvr>
                                    </p:animEffect>
                                  </p:childTnLst>
                                </p:cTn>
                              </p:par>
                            </p:childTnLst>
                          </p:cTn>
                        </p:par>
                        <p:par>
                          <p:cTn id="52" fill="hold">
                            <p:stCondLst>
                              <p:cond delay="6000"/>
                            </p:stCondLst>
                            <p:childTnLst>
                              <p:par>
                                <p:cTn id="53" presetID="22" presetClass="entr" presetSubtype="1" fill="hold" nodeType="after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wipe(up)">
                                      <p:cBhvr>
                                        <p:cTn id="55"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30" grpId="0" animBg="1"/>
      <p:bldP spid="31" grpId="0" animBg="1"/>
      <p:bldP spid="32" grpId="0" animBg="1"/>
      <p:bldP spid="34" grpId="0" animBg="1"/>
      <p:bldP spid="3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原创设计师QQ598969553      _1"/>
          <p:cNvSpPr/>
          <p:nvPr/>
        </p:nvSpPr>
        <p:spPr>
          <a:xfrm>
            <a:off x="3192009" y="1322388"/>
            <a:ext cx="2427287" cy="2441575"/>
          </a:xfrm>
          <a:prstGeom prst="ellipse">
            <a:avLst/>
          </a:prstGeom>
          <a:ln/>
        </p:spPr>
        <p:style>
          <a:lnRef idx="2">
            <a:schemeClr val="accent6"/>
          </a:lnRef>
          <a:fillRef idx="1">
            <a:schemeClr val="lt1"/>
          </a:fillRef>
          <a:effectRef idx="0">
            <a:schemeClr val="accent6"/>
          </a:effectRef>
          <a:fontRef idx="minor">
            <a:schemeClr val="dk1"/>
          </a:fontRef>
        </p:style>
        <p:txBody>
          <a:bodyPr anchor="ctr"/>
          <a:lstStyle/>
          <a:p>
            <a:pPr algn="ctr" defTabSz="685754" eaLnBrk="1" fontAlgn="auto" hangingPunct="1">
              <a:spcBef>
                <a:spcPts val="0"/>
              </a:spcBef>
              <a:spcAft>
                <a:spcPts val="0"/>
              </a:spcAft>
              <a:defRPr/>
            </a:pPr>
            <a:endParaRPr lang="en-US" sz="8800">
              <a:solidFill>
                <a:schemeClr val="tx1">
                  <a:lumMod val="95000"/>
                  <a:lumOff val="5000"/>
                </a:schemeClr>
              </a:solidFill>
            </a:endParaRPr>
          </a:p>
        </p:txBody>
      </p:sp>
      <p:sp>
        <p:nvSpPr>
          <p:cNvPr id="3" name="原创设计师QQ598969553      _8"/>
          <p:cNvSpPr txBox="1">
            <a:spLocks noChangeArrowheads="1"/>
          </p:cNvSpPr>
          <p:nvPr/>
        </p:nvSpPr>
        <p:spPr bwMode="auto">
          <a:xfrm>
            <a:off x="3839709" y="1757136"/>
            <a:ext cx="1174750" cy="12772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45720" tIns="22860" rIns="45720" bIns="22860">
            <a:spAutoFit/>
          </a:bodyPr>
          <a:lstStyle>
            <a:lvl1pPr defTabSz="1087438">
              <a:defRPr sz="1300">
                <a:solidFill>
                  <a:schemeClr val="tx1"/>
                </a:solidFill>
                <a:latin typeface="华文细黑" pitchFamily="2" charset="-122"/>
                <a:ea typeface="华文细黑" pitchFamily="2" charset="-122"/>
              </a:defRPr>
            </a:lvl1pPr>
            <a:lvl2pPr marL="742950" indent="-285750" defTabSz="1087438">
              <a:defRPr sz="1300">
                <a:solidFill>
                  <a:schemeClr val="tx1"/>
                </a:solidFill>
                <a:latin typeface="华文细黑" pitchFamily="2" charset="-122"/>
                <a:ea typeface="华文细黑" pitchFamily="2" charset="-122"/>
              </a:defRPr>
            </a:lvl2pPr>
            <a:lvl3pPr marL="1143000" indent="-228600" defTabSz="1087438">
              <a:defRPr sz="1300">
                <a:solidFill>
                  <a:schemeClr val="tx1"/>
                </a:solidFill>
                <a:latin typeface="华文细黑" pitchFamily="2" charset="-122"/>
                <a:ea typeface="华文细黑" pitchFamily="2" charset="-122"/>
              </a:defRPr>
            </a:lvl3pPr>
            <a:lvl4pPr marL="1600200" indent="-228600" defTabSz="1087438">
              <a:defRPr sz="1300">
                <a:solidFill>
                  <a:schemeClr val="tx1"/>
                </a:solidFill>
                <a:latin typeface="华文细黑" pitchFamily="2" charset="-122"/>
                <a:ea typeface="华文细黑" pitchFamily="2" charset="-122"/>
              </a:defRPr>
            </a:lvl4pPr>
            <a:lvl5pPr marL="2057400" indent="-228600" defTabSz="1087438">
              <a:defRPr sz="1300">
                <a:solidFill>
                  <a:schemeClr val="tx1"/>
                </a:solidFill>
                <a:latin typeface="华文细黑" pitchFamily="2" charset="-122"/>
                <a:ea typeface="华文细黑" pitchFamily="2" charset="-122"/>
              </a:defRPr>
            </a:lvl5pPr>
            <a:lvl6pPr marL="2514600" indent="-228600" defTabSz="1087438" eaLnBrk="0" fontAlgn="base" hangingPunct="0">
              <a:spcBef>
                <a:spcPct val="0"/>
              </a:spcBef>
              <a:spcAft>
                <a:spcPct val="0"/>
              </a:spcAft>
              <a:defRPr sz="1300">
                <a:solidFill>
                  <a:schemeClr val="tx1"/>
                </a:solidFill>
                <a:latin typeface="华文细黑" pitchFamily="2" charset="-122"/>
                <a:ea typeface="华文细黑" pitchFamily="2" charset="-122"/>
              </a:defRPr>
            </a:lvl6pPr>
            <a:lvl7pPr marL="2971800" indent="-228600" defTabSz="1087438" eaLnBrk="0" fontAlgn="base" hangingPunct="0">
              <a:spcBef>
                <a:spcPct val="0"/>
              </a:spcBef>
              <a:spcAft>
                <a:spcPct val="0"/>
              </a:spcAft>
              <a:defRPr sz="1300">
                <a:solidFill>
                  <a:schemeClr val="tx1"/>
                </a:solidFill>
                <a:latin typeface="华文细黑" pitchFamily="2" charset="-122"/>
                <a:ea typeface="华文细黑" pitchFamily="2" charset="-122"/>
              </a:defRPr>
            </a:lvl7pPr>
            <a:lvl8pPr marL="3429000" indent="-228600" defTabSz="1087438" eaLnBrk="0" fontAlgn="base" hangingPunct="0">
              <a:spcBef>
                <a:spcPct val="0"/>
              </a:spcBef>
              <a:spcAft>
                <a:spcPct val="0"/>
              </a:spcAft>
              <a:defRPr sz="1300">
                <a:solidFill>
                  <a:schemeClr val="tx1"/>
                </a:solidFill>
                <a:latin typeface="华文细黑" pitchFamily="2" charset="-122"/>
                <a:ea typeface="华文细黑" pitchFamily="2" charset="-122"/>
              </a:defRPr>
            </a:lvl8pPr>
            <a:lvl9pPr marL="3886200" indent="-228600" defTabSz="1087438" eaLnBrk="0" fontAlgn="base" hangingPunct="0">
              <a:spcBef>
                <a:spcPct val="0"/>
              </a:spcBef>
              <a:spcAft>
                <a:spcPct val="0"/>
              </a:spcAft>
              <a:defRPr sz="1300">
                <a:solidFill>
                  <a:schemeClr val="tx1"/>
                </a:solidFill>
                <a:latin typeface="华文细黑" pitchFamily="2" charset="-122"/>
                <a:ea typeface="华文细黑" pitchFamily="2" charset="-122"/>
              </a:defRPr>
            </a:lvl9pPr>
          </a:lstStyle>
          <a:p>
            <a:pPr algn="ctr" rtl="1" eaLnBrk="1" hangingPunct="1"/>
            <a:r>
              <a:rPr lang="ar-SA" altLang="zh-CN" sz="2000" b="1" dirty="0" smtClean="0">
                <a:solidFill>
                  <a:schemeClr val="accent2"/>
                </a:solidFill>
                <a:effectLst>
                  <a:outerShdw blurRad="38100" dist="38100" dir="2700000" algn="tl">
                    <a:srgbClr val="000000">
                      <a:alpha val="43137"/>
                    </a:srgbClr>
                  </a:outerShdw>
                </a:effectLst>
              </a:rPr>
              <a:t>القواعد السبعة للتموقع الناجح</a:t>
            </a:r>
            <a:endParaRPr lang="en-US" altLang="zh-CN" sz="2000" b="1" dirty="0">
              <a:solidFill>
                <a:schemeClr val="accent2"/>
              </a:solidFill>
              <a:effectLst>
                <a:outerShdw blurRad="38100" dist="38100" dir="2700000" algn="tl">
                  <a:srgbClr val="000000">
                    <a:alpha val="43137"/>
                  </a:srgbClr>
                </a:outerShdw>
              </a:effectLst>
            </a:endParaRPr>
          </a:p>
        </p:txBody>
      </p:sp>
      <p:sp>
        <p:nvSpPr>
          <p:cNvPr id="4" name="原创设计师QQ598969553      _9"/>
          <p:cNvSpPr/>
          <p:nvPr/>
        </p:nvSpPr>
        <p:spPr>
          <a:xfrm>
            <a:off x="3145971" y="1244600"/>
            <a:ext cx="701675" cy="701675"/>
          </a:xfrm>
          <a:prstGeom prst="ellipse">
            <a:avLst/>
          </a:prstGeom>
          <a:ln/>
        </p:spPr>
        <p:style>
          <a:lnRef idx="1">
            <a:schemeClr val="accent4"/>
          </a:lnRef>
          <a:fillRef idx="3">
            <a:schemeClr val="accent4"/>
          </a:fillRef>
          <a:effectRef idx="2">
            <a:schemeClr val="accent4"/>
          </a:effectRef>
          <a:fontRef idx="minor">
            <a:schemeClr val="lt1"/>
          </a:fontRef>
        </p:style>
        <p:txBody>
          <a:bodyPr anchor="ctr"/>
          <a:lstStyle/>
          <a:p>
            <a:pPr algn="ctr" defTabSz="685754" eaLnBrk="1" fontAlgn="auto" hangingPunct="1">
              <a:spcBef>
                <a:spcPts val="0"/>
              </a:spcBef>
              <a:spcAft>
                <a:spcPts val="0"/>
              </a:spcAft>
              <a:defRPr/>
            </a:pPr>
            <a:endParaRPr lang="en-AU" sz="2800" dirty="0">
              <a:solidFill>
                <a:schemeClr val="bg1"/>
              </a:solidFill>
              <a:latin typeface="FontAwesome" pitchFamily="2" charset="0"/>
            </a:endParaRPr>
          </a:p>
        </p:txBody>
      </p:sp>
      <p:sp>
        <p:nvSpPr>
          <p:cNvPr id="5" name="原创设计师QQ598969553      _10"/>
          <p:cNvSpPr/>
          <p:nvPr/>
        </p:nvSpPr>
        <p:spPr>
          <a:xfrm>
            <a:off x="2888796" y="2160588"/>
            <a:ext cx="701675" cy="7016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754" eaLnBrk="1" fontAlgn="auto" hangingPunct="1">
              <a:spcBef>
                <a:spcPts val="0"/>
              </a:spcBef>
              <a:spcAft>
                <a:spcPts val="0"/>
              </a:spcAft>
              <a:defRPr/>
            </a:pPr>
            <a:endParaRPr lang="en-AU" sz="2800" dirty="0">
              <a:solidFill>
                <a:schemeClr val="bg1"/>
              </a:solidFill>
              <a:latin typeface="FontAwesome" pitchFamily="2" charset="0"/>
            </a:endParaRPr>
          </a:p>
        </p:txBody>
      </p:sp>
      <p:sp>
        <p:nvSpPr>
          <p:cNvPr id="6" name="原创设计师QQ598969553      _11"/>
          <p:cNvSpPr/>
          <p:nvPr/>
        </p:nvSpPr>
        <p:spPr>
          <a:xfrm>
            <a:off x="3192009" y="3162300"/>
            <a:ext cx="701675" cy="701675"/>
          </a:xfrm>
          <a:prstGeom prst="ellipse">
            <a:avLst/>
          </a:prstGeom>
          <a:ln/>
        </p:spPr>
        <p:style>
          <a:lnRef idx="1">
            <a:schemeClr val="accent4"/>
          </a:lnRef>
          <a:fillRef idx="3">
            <a:schemeClr val="accent4"/>
          </a:fillRef>
          <a:effectRef idx="2">
            <a:schemeClr val="accent4"/>
          </a:effectRef>
          <a:fontRef idx="minor">
            <a:schemeClr val="lt1"/>
          </a:fontRef>
        </p:style>
        <p:txBody>
          <a:bodyPr anchor="ctr"/>
          <a:lstStyle/>
          <a:p>
            <a:pPr algn="ctr" defTabSz="685754" eaLnBrk="1" fontAlgn="auto" hangingPunct="1">
              <a:spcBef>
                <a:spcPts val="0"/>
              </a:spcBef>
              <a:spcAft>
                <a:spcPts val="0"/>
              </a:spcAft>
              <a:defRPr/>
            </a:pPr>
            <a:endParaRPr lang="en-AU" sz="2600" dirty="0">
              <a:solidFill>
                <a:schemeClr val="bg1"/>
              </a:solidFill>
              <a:latin typeface="FontAwesome" pitchFamily="2" charset="0"/>
            </a:endParaRPr>
          </a:p>
        </p:txBody>
      </p:sp>
      <p:sp>
        <p:nvSpPr>
          <p:cNvPr id="7" name="原创设计师QQ598969553      _12"/>
          <p:cNvSpPr/>
          <p:nvPr/>
        </p:nvSpPr>
        <p:spPr>
          <a:xfrm>
            <a:off x="4898571" y="3144838"/>
            <a:ext cx="701675" cy="701675"/>
          </a:xfrm>
          <a:prstGeom prst="ellipse">
            <a:avLst/>
          </a:prstGeom>
          <a:ln/>
        </p:spPr>
        <p:style>
          <a:lnRef idx="1">
            <a:schemeClr val="accent4"/>
          </a:lnRef>
          <a:fillRef idx="3">
            <a:schemeClr val="accent4"/>
          </a:fillRef>
          <a:effectRef idx="2">
            <a:schemeClr val="accent4"/>
          </a:effectRef>
          <a:fontRef idx="minor">
            <a:schemeClr val="lt1"/>
          </a:fontRef>
        </p:style>
        <p:txBody>
          <a:bodyPr anchor="ctr"/>
          <a:lstStyle/>
          <a:p>
            <a:pPr algn="ctr" defTabSz="685754" eaLnBrk="1" fontAlgn="auto" hangingPunct="1">
              <a:spcBef>
                <a:spcPts val="0"/>
              </a:spcBef>
              <a:spcAft>
                <a:spcPts val="0"/>
              </a:spcAft>
              <a:defRPr/>
            </a:pPr>
            <a:endParaRPr lang="en-AU" sz="2800" dirty="0">
              <a:solidFill>
                <a:schemeClr val="bg1"/>
              </a:solidFill>
              <a:latin typeface="FontAwesome" pitchFamily="2" charset="0"/>
            </a:endParaRPr>
          </a:p>
        </p:txBody>
      </p:sp>
      <p:sp>
        <p:nvSpPr>
          <p:cNvPr id="8" name="原创设计师QQ598969553      _13"/>
          <p:cNvSpPr/>
          <p:nvPr/>
        </p:nvSpPr>
        <p:spPr>
          <a:xfrm>
            <a:off x="5236709" y="2160588"/>
            <a:ext cx="701675" cy="7016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754" eaLnBrk="1" fontAlgn="auto" hangingPunct="1">
              <a:spcBef>
                <a:spcPts val="0"/>
              </a:spcBef>
              <a:spcAft>
                <a:spcPts val="0"/>
              </a:spcAft>
              <a:defRPr/>
            </a:pPr>
            <a:endParaRPr lang="en-AU" sz="2600" dirty="0">
              <a:solidFill>
                <a:schemeClr val="bg1"/>
              </a:solidFill>
              <a:latin typeface="FontAwesome" pitchFamily="2" charset="0"/>
            </a:endParaRPr>
          </a:p>
        </p:txBody>
      </p:sp>
      <p:sp>
        <p:nvSpPr>
          <p:cNvPr id="9" name="原创设计师QQ598969553      _14"/>
          <p:cNvSpPr/>
          <p:nvPr/>
        </p:nvSpPr>
        <p:spPr>
          <a:xfrm>
            <a:off x="4962071" y="1238250"/>
            <a:ext cx="703263" cy="703263"/>
          </a:xfrm>
          <a:prstGeom prst="ellipse">
            <a:avLst/>
          </a:prstGeom>
          <a:ln/>
        </p:spPr>
        <p:style>
          <a:lnRef idx="1">
            <a:schemeClr val="accent4"/>
          </a:lnRef>
          <a:fillRef idx="3">
            <a:schemeClr val="accent4"/>
          </a:fillRef>
          <a:effectRef idx="2">
            <a:schemeClr val="accent4"/>
          </a:effectRef>
          <a:fontRef idx="minor">
            <a:schemeClr val="lt1"/>
          </a:fontRef>
        </p:style>
        <p:txBody>
          <a:bodyPr anchor="ctr"/>
          <a:lstStyle/>
          <a:p>
            <a:pPr algn="ctr" defTabSz="685754" eaLnBrk="1" fontAlgn="auto" hangingPunct="1">
              <a:spcBef>
                <a:spcPts val="0"/>
              </a:spcBef>
              <a:spcAft>
                <a:spcPts val="0"/>
              </a:spcAft>
              <a:defRPr/>
            </a:pPr>
            <a:endParaRPr lang="en-AU" sz="2800" dirty="0">
              <a:solidFill>
                <a:schemeClr val="bg1"/>
              </a:solidFill>
              <a:latin typeface="FontAwesome" pitchFamily="2" charset="0"/>
            </a:endParaRPr>
          </a:p>
        </p:txBody>
      </p:sp>
      <p:grpSp>
        <p:nvGrpSpPr>
          <p:cNvPr id="10" name="原创设计师QQ598969553      _15"/>
          <p:cNvGrpSpPr>
            <a:grpSpLocks noChangeAspect="1"/>
          </p:cNvGrpSpPr>
          <p:nvPr/>
        </p:nvGrpSpPr>
        <p:grpSpPr>
          <a:xfrm>
            <a:off x="3392151" y="3383641"/>
            <a:ext cx="288000" cy="234355"/>
            <a:chOff x="1550139" y="1314466"/>
            <a:chExt cx="509139" cy="414300"/>
          </a:xfrm>
          <a:solidFill>
            <a:schemeClr val="bg1"/>
          </a:solidFill>
        </p:grpSpPr>
        <p:sp>
          <p:nvSpPr>
            <p:cNvPr id="11" name="Freeform 5"/>
            <p:cNvSpPr>
              <a:spLocks noEditPoints="1"/>
            </p:cNvSpPr>
            <p:nvPr/>
          </p:nvSpPr>
          <p:spPr bwMode="auto">
            <a:xfrm>
              <a:off x="1550139" y="1314466"/>
              <a:ext cx="509139" cy="414300"/>
            </a:xfrm>
            <a:custGeom>
              <a:avLst/>
              <a:gdLst>
                <a:gd name="T0" fmla="*/ 78 w 153"/>
                <a:gd name="T1" fmla="*/ 0 h 125"/>
                <a:gd name="T2" fmla="*/ 0 w 153"/>
                <a:gd name="T3" fmla="*/ 69 h 125"/>
                <a:gd name="T4" fmla="*/ 15 w 153"/>
                <a:gd name="T5" fmla="*/ 69 h 125"/>
                <a:gd name="T6" fmla="*/ 21 w 153"/>
                <a:gd name="T7" fmla="*/ 64 h 125"/>
                <a:gd name="T8" fmla="*/ 21 w 153"/>
                <a:gd name="T9" fmla="*/ 121 h 125"/>
                <a:gd name="T10" fmla="*/ 24 w 153"/>
                <a:gd name="T11" fmla="*/ 125 h 125"/>
                <a:gd name="T12" fmla="*/ 62 w 153"/>
                <a:gd name="T13" fmla="*/ 125 h 125"/>
                <a:gd name="T14" fmla="*/ 63 w 153"/>
                <a:gd name="T15" fmla="*/ 93 h 125"/>
                <a:gd name="T16" fmla="*/ 67 w 153"/>
                <a:gd name="T17" fmla="*/ 88 h 125"/>
                <a:gd name="T18" fmla="*/ 83 w 153"/>
                <a:gd name="T19" fmla="*/ 88 h 125"/>
                <a:gd name="T20" fmla="*/ 89 w 153"/>
                <a:gd name="T21" fmla="*/ 93 h 125"/>
                <a:gd name="T22" fmla="*/ 89 w 153"/>
                <a:gd name="T23" fmla="*/ 125 h 125"/>
                <a:gd name="T24" fmla="*/ 126 w 153"/>
                <a:gd name="T25" fmla="*/ 125 h 125"/>
                <a:gd name="T26" fmla="*/ 130 w 153"/>
                <a:gd name="T27" fmla="*/ 120 h 125"/>
                <a:gd name="T28" fmla="*/ 130 w 153"/>
                <a:gd name="T29" fmla="*/ 63 h 125"/>
                <a:gd name="T30" fmla="*/ 136 w 153"/>
                <a:gd name="T31" fmla="*/ 69 h 125"/>
                <a:gd name="T32" fmla="*/ 153 w 153"/>
                <a:gd name="T33" fmla="*/ 69 h 125"/>
                <a:gd name="T34" fmla="*/ 78 w 153"/>
                <a:gd name="T35" fmla="*/ 0 h 125"/>
                <a:gd name="T36" fmla="*/ 76 w 153"/>
                <a:gd name="T37" fmla="*/ 76 h 125"/>
                <a:gd name="T38" fmla="*/ 60 w 153"/>
                <a:gd name="T39" fmla="*/ 60 h 125"/>
                <a:gd name="T40" fmla="*/ 76 w 153"/>
                <a:gd name="T41" fmla="*/ 43 h 125"/>
                <a:gd name="T42" fmla="*/ 92 w 153"/>
                <a:gd name="T43" fmla="*/ 60 h 125"/>
                <a:gd name="T44" fmla="*/ 76 w 153"/>
                <a:gd name="T45" fmla="*/ 76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3" h="125">
                  <a:moveTo>
                    <a:pt x="78" y="0"/>
                  </a:moveTo>
                  <a:cubicBezTo>
                    <a:pt x="0" y="69"/>
                    <a:pt x="0" y="69"/>
                    <a:pt x="0" y="69"/>
                  </a:cubicBezTo>
                  <a:cubicBezTo>
                    <a:pt x="0" y="69"/>
                    <a:pt x="5" y="78"/>
                    <a:pt x="15" y="69"/>
                  </a:cubicBezTo>
                  <a:cubicBezTo>
                    <a:pt x="21" y="64"/>
                    <a:pt x="21" y="64"/>
                    <a:pt x="21" y="64"/>
                  </a:cubicBezTo>
                  <a:cubicBezTo>
                    <a:pt x="21" y="121"/>
                    <a:pt x="21" y="121"/>
                    <a:pt x="21" y="121"/>
                  </a:cubicBezTo>
                  <a:cubicBezTo>
                    <a:pt x="21" y="121"/>
                    <a:pt x="21" y="125"/>
                    <a:pt x="24" y="125"/>
                  </a:cubicBezTo>
                  <a:cubicBezTo>
                    <a:pt x="28" y="125"/>
                    <a:pt x="62" y="125"/>
                    <a:pt x="62" y="125"/>
                  </a:cubicBezTo>
                  <a:cubicBezTo>
                    <a:pt x="63" y="93"/>
                    <a:pt x="63" y="93"/>
                    <a:pt x="63" y="93"/>
                  </a:cubicBezTo>
                  <a:cubicBezTo>
                    <a:pt x="63" y="93"/>
                    <a:pt x="62" y="88"/>
                    <a:pt x="67" y="88"/>
                  </a:cubicBezTo>
                  <a:cubicBezTo>
                    <a:pt x="83" y="88"/>
                    <a:pt x="83" y="88"/>
                    <a:pt x="83" y="88"/>
                  </a:cubicBezTo>
                  <a:cubicBezTo>
                    <a:pt x="89" y="88"/>
                    <a:pt x="89" y="93"/>
                    <a:pt x="89" y="93"/>
                  </a:cubicBezTo>
                  <a:cubicBezTo>
                    <a:pt x="89" y="125"/>
                    <a:pt x="89" y="125"/>
                    <a:pt x="89" y="125"/>
                  </a:cubicBezTo>
                  <a:cubicBezTo>
                    <a:pt x="89" y="125"/>
                    <a:pt x="121" y="125"/>
                    <a:pt x="126" y="125"/>
                  </a:cubicBezTo>
                  <a:cubicBezTo>
                    <a:pt x="131" y="125"/>
                    <a:pt x="130" y="120"/>
                    <a:pt x="130" y="120"/>
                  </a:cubicBezTo>
                  <a:cubicBezTo>
                    <a:pt x="130" y="63"/>
                    <a:pt x="130" y="63"/>
                    <a:pt x="130" y="63"/>
                  </a:cubicBezTo>
                  <a:cubicBezTo>
                    <a:pt x="136" y="69"/>
                    <a:pt x="136" y="69"/>
                    <a:pt x="136" y="69"/>
                  </a:cubicBezTo>
                  <a:cubicBezTo>
                    <a:pt x="148" y="77"/>
                    <a:pt x="153" y="69"/>
                    <a:pt x="153" y="69"/>
                  </a:cubicBezTo>
                  <a:lnTo>
                    <a:pt x="78" y="0"/>
                  </a:lnTo>
                  <a:close/>
                  <a:moveTo>
                    <a:pt x="76" y="76"/>
                  </a:moveTo>
                  <a:cubicBezTo>
                    <a:pt x="67" y="76"/>
                    <a:pt x="60" y="69"/>
                    <a:pt x="60" y="60"/>
                  </a:cubicBezTo>
                  <a:cubicBezTo>
                    <a:pt x="60" y="50"/>
                    <a:pt x="67" y="43"/>
                    <a:pt x="76" y="43"/>
                  </a:cubicBezTo>
                  <a:cubicBezTo>
                    <a:pt x="85" y="43"/>
                    <a:pt x="92" y="50"/>
                    <a:pt x="92" y="60"/>
                  </a:cubicBezTo>
                  <a:cubicBezTo>
                    <a:pt x="92" y="69"/>
                    <a:pt x="85" y="76"/>
                    <a:pt x="76" y="7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685754" eaLnBrk="1" fontAlgn="auto" hangingPunct="1">
                <a:spcBef>
                  <a:spcPts val="0"/>
                </a:spcBef>
                <a:spcAft>
                  <a:spcPts val="0"/>
                </a:spcAft>
                <a:defRPr/>
              </a:pPr>
              <a:endParaRPr lang="en-US" sz="1350">
                <a:latin typeface="+mn-lt"/>
                <a:ea typeface="+mn-ea"/>
              </a:endParaRPr>
            </a:p>
          </p:txBody>
        </p:sp>
        <p:sp>
          <p:nvSpPr>
            <p:cNvPr id="12" name="Freeform 6"/>
            <p:cNvSpPr>
              <a:spLocks/>
            </p:cNvSpPr>
            <p:nvPr/>
          </p:nvSpPr>
          <p:spPr bwMode="auto">
            <a:xfrm>
              <a:off x="1949464" y="1366877"/>
              <a:ext cx="49916" cy="102328"/>
            </a:xfrm>
            <a:custGeom>
              <a:avLst/>
              <a:gdLst>
                <a:gd name="T0" fmla="*/ 20 w 20"/>
                <a:gd name="T1" fmla="*/ 41 h 41"/>
                <a:gd name="T2" fmla="*/ 20 w 20"/>
                <a:gd name="T3" fmla="*/ 0 h 41"/>
                <a:gd name="T4" fmla="*/ 0 w 20"/>
                <a:gd name="T5" fmla="*/ 0 h 41"/>
                <a:gd name="T6" fmla="*/ 0 w 20"/>
                <a:gd name="T7" fmla="*/ 24 h 41"/>
                <a:gd name="T8" fmla="*/ 20 w 20"/>
                <a:gd name="T9" fmla="*/ 41 h 41"/>
              </a:gdLst>
              <a:ahLst/>
              <a:cxnLst>
                <a:cxn ang="0">
                  <a:pos x="T0" y="T1"/>
                </a:cxn>
                <a:cxn ang="0">
                  <a:pos x="T2" y="T3"/>
                </a:cxn>
                <a:cxn ang="0">
                  <a:pos x="T4" y="T5"/>
                </a:cxn>
                <a:cxn ang="0">
                  <a:pos x="T6" y="T7"/>
                </a:cxn>
                <a:cxn ang="0">
                  <a:pos x="T8" y="T9"/>
                </a:cxn>
              </a:cxnLst>
              <a:rect l="0" t="0" r="r" b="b"/>
              <a:pathLst>
                <a:path w="20" h="41">
                  <a:moveTo>
                    <a:pt x="20" y="41"/>
                  </a:moveTo>
                  <a:lnTo>
                    <a:pt x="20" y="0"/>
                  </a:lnTo>
                  <a:lnTo>
                    <a:pt x="0" y="0"/>
                  </a:lnTo>
                  <a:lnTo>
                    <a:pt x="0" y="24"/>
                  </a:lnTo>
                  <a:lnTo>
                    <a:pt x="20" y="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685754" eaLnBrk="1" fontAlgn="auto" hangingPunct="1">
                <a:spcBef>
                  <a:spcPts val="0"/>
                </a:spcBef>
                <a:spcAft>
                  <a:spcPts val="0"/>
                </a:spcAft>
                <a:defRPr/>
              </a:pPr>
              <a:endParaRPr lang="en-US" sz="1350">
                <a:latin typeface="+mn-lt"/>
                <a:ea typeface="+mn-ea"/>
              </a:endParaRPr>
            </a:p>
          </p:txBody>
        </p:sp>
        <p:sp>
          <p:nvSpPr>
            <p:cNvPr id="13" name="Oval 7"/>
            <p:cNvSpPr>
              <a:spLocks noChangeArrowheads="1"/>
            </p:cNvSpPr>
            <p:nvPr/>
          </p:nvSpPr>
          <p:spPr bwMode="auto">
            <a:xfrm>
              <a:off x="1777255" y="1484179"/>
              <a:ext cx="52412" cy="54907"/>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685754" eaLnBrk="1" fontAlgn="auto" hangingPunct="1">
                <a:spcBef>
                  <a:spcPts val="0"/>
                </a:spcBef>
                <a:spcAft>
                  <a:spcPts val="0"/>
                </a:spcAft>
                <a:defRPr/>
              </a:pPr>
              <a:endParaRPr lang="en-US" sz="1350">
                <a:latin typeface="+mn-lt"/>
                <a:ea typeface="+mn-ea"/>
              </a:endParaRPr>
            </a:p>
          </p:txBody>
        </p:sp>
      </p:grpSp>
      <p:sp>
        <p:nvSpPr>
          <p:cNvPr id="14" name="原创设计师QQ598969553      _16"/>
          <p:cNvSpPr>
            <a:spLocks noChangeAspect="1"/>
          </p:cNvSpPr>
          <p:nvPr/>
        </p:nvSpPr>
        <p:spPr bwMode="auto">
          <a:xfrm>
            <a:off x="5170034" y="1497013"/>
            <a:ext cx="287337" cy="254000"/>
          </a:xfrm>
          <a:custGeom>
            <a:avLst/>
            <a:gdLst>
              <a:gd name="T0" fmla="*/ 136 w 136"/>
              <a:gd name="T1" fmla="*/ 48 h 120"/>
              <a:gd name="T2" fmla="*/ 68 w 136"/>
              <a:gd name="T3" fmla="*/ 0 h 120"/>
              <a:gd name="T4" fmla="*/ 0 w 136"/>
              <a:gd name="T5" fmla="*/ 48 h 120"/>
              <a:gd name="T6" fmla="*/ 37 w 136"/>
              <a:gd name="T7" fmla="*/ 91 h 120"/>
              <a:gd name="T8" fmla="*/ 22 w 136"/>
              <a:gd name="T9" fmla="*/ 120 h 120"/>
              <a:gd name="T10" fmla="*/ 73 w 136"/>
              <a:gd name="T11" fmla="*/ 96 h 120"/>
              <a:gd name="T12" fmla="*/ 136 w 136"/>
              <a:gd name="T13" fmla="*/ 48 h 120"/>
            </a:gdLst>
            <a:ahLst/>
            <a:cxnLst>
              <a:cxn ang="0">
                <a:pos x="T0" y="T1"/>
              </a:cxn>
              <a:cxn ang="0">
                <a:pos x="T2" y="T3"/>
              </a:cxn>
              <a:cxn ang="0">
                <a:pos x="T4" y="T5"/>
              </a:cxn>
              <a:cxn ang="0">
                <a:pos x="T6" y="T7"/>
              </a:cxn>
              <a:cxn ang="0">
                <a:pos x="T8" y="T9"/>
              </a:cxn>
              <a:cxn ang="0">
                <a:pos x="T10" y="T11"/>
              </a:cxn>
              <a:cxn ang="0">
                <a:pos x="T12" y="T13"/>
              </a:cxn>
            </a:cxnLst>
            <a:rect l="0" t="0" r="r" b="b"/>
            <a:pathLst>
              <a:path w="136" h="120">
                <a:moveTo>
                  <a:pt x="136" y="48"/>
                </a:moveTo>
                <a:cubicBezTo>
                  <a:pt x="136" y="22"/>
                  <a:pt x="106" y="0"/>
                  <a:pt x="68" y="0"/>
                </a:cubicBezTo>
                <a:cubicBezTo>
                  <a:pt x="31" y="0"/>
                  <a:pt x="0" y="22"/>
                  <a:pt x="0" y="48"/>
                </a:cubicBezTo>
                <a:cubicBezTo>
                  <a:pt x="0" y="67"/>
                  <a:pt x="15" y="83"/>
                  <a:pt x="37" y="91"/>
                </a:cubicBezTo>
                <a:cubicBezTo>
                  <a:pt x="38" y="96"/>
                  <a:pt x="37" y="106"/>
                  <a:pt x="22" y="120"/>
                </a:cubicBezTo>
                <a:cubicBezTo>
                  <a:pt x="22" y="120"/>
                  <a:pt x="54" y="111"/>
                  <a:pt x="73" y="96"/>
                </a:cubicBezTo>
                <a:cubicBezTo>
                  <a:pt x="108" y="94"/>
                  <a:pt x="136" y="73"/>
                  <a:pt x="136" y="48"/>
                </a:cubicBezTo>
                <a:close/>
              </a:path>
            </a:pathLst>
          </a:custGeom>
          <a:solidFill>
            <a:schemeClr val="bg1"/>
          </a:solidFill>
          <a:ln>
            <a:noFill/>
          </a:ln>
        </p:spPr>
        <p:txBody>
          <a:bodyPr/>
          <a:lstStyle/>
          <a:p>
            <a:pPr defTabSz="685754" eaLnBrk="1" fontAlgn="auto" hangingPunct="1">
              <a:spcBef>
                <a:spcPts val="0"/>
              </a:spcBef>
              <a:spcAft>
                <a:spcPts val="0"/>
              </a:spcAft>
              <a:defRPr/>
            </a:pPr>
            <a:endParaRPr lang="en-US" sz="1350">
              <a:latin typeface="+mn-lt"/>
              <a:ea typeface="+mn-ea"/>
            </a:endParaRPr>
          </a:p>
        </p:txBody>
      </p:sp>
      <p:sp>
        <p:nvSpPr>
          <p:cNvPr id="15" name="原创设计师QQ598969553      _17"/>
          <p:cNvSpPr>
            <a:spLocks noChangeAspect="1" noEditPoints="1"/>
          </p:cNvSpPr>
          <p:nvPr/>
        </p:nvSpPr>
        <p:spPr bwMode="auto">
          <a:xfrm>
            <a:off x="5112884" y="3376613"/>
            <a:ext cx="287337" cy="301625"/>
          </a:xfrm>
          <a:custGeom>
            <a:avLst/>
            <a:gdLst>
              <a:gd name="T0" fmla="*/ 83 w 129"/>
              <a:gd name="T1" fmla="*/ 92 h 135"/>
              <a:gd name="T2" fmla="*/ 127 w 129"/>
              <a:gd name="T3" fmla="*/ 26 h 135"/>
              <a:gd name="T4" fmla="*/ 127 w 129"/>
              <a:gd name="T5" fmla="*/ 21 h 135"/>
              <a:gd name="T6" fmla="*/ 117 w 129"/>
              <a:gd name="T7" fmla="*/ 10 h 135"/>
              <a:gd name="T8" fmla="*/ 112 w 129"/>
              <a:gd name="T9" fmla="*/ 10 h 135"/>
              <a:gd name="T10" fmla="*/ 107 w 129"/>
              <a:gd name="T11" fmla="*/ 16 h 135"/>
              <a:gd name="T12" fmla="*/ 101 w 129"/>
              <a:gd name="T13" fmla="*/ 16 h 135"/>
              <a:gd name="T14" fmla="*/ 101 w 129"/>
              <a:gd name="T15" fmla="*/ 0 h 135"/>
              <a:gd name="T16" fmla="*/ 27 w 129"/>
              <a:gd name="T17" fmla="*/ 0 h 135"/>
              <a:gd name="T18" fmla="*/ 27 w 129"/>
              <a:gd name="T19" fmla="*/ 16 h 135"/>
              <a:gd name="T20" fmla="*/ 22 w 129"/>
              <a:gd name="T21" fmla="*/ 16 h 135"/>
              <a:gd name="T22" fmla="*/ 17 w 129"/>
              <a:gd name="T23" fmla="*/ 10 h 135"/>
              <a:gd name="T24" fmla="*/ 12 w 129"/>
              <a:gd name="T25" fmla="*/ 10 h 135"/>
              <a:gd name="T26" fmla="*/ 1 w 129"/>
              <a:gd name="T27" fmla="*/ 21 h 135"/>
              <a:gd name="T28" fmla="*/ 1 w 129"/>
              <a:gd name="T29" fmla="*/ 26 h 135"/>
              <a:gd name="T30" fmla="*/ 46 w 129"/>
              <a:gd name="T31" fmla="*/ 92 h 135"/>
              <a:gd name="T32" fmla="*/ 59 w 129"/>
              <a:gd name="T33" fmla="*/ 98 h 135"/>
              <a:gd name="T34" fmla="*/ 59 w 129"/>
              <a:gd name="T35" fmla="*/ 103 h 135"/>
              <a:gd name="T36" fmla="*/ 54 w 129"/>
              <a:gd name="T37" fmla="*/ 106 h 135"/>
              <a:gd name="T38" fmla="*/ 59 w 129"/>
              <a:gd name="T39" fmla="*/ 108 h 135"/>
              <a:gd name="T40" fmla="*/ 59 w 129"/>
              <a:gd name="T41" fmla="*/ 114 h 135"/>
              <a:gd name="T42" fmla="*/ 54 w 129"/>
              <a:gd name="T43" fmla="*/ 119 h 135"/>
              <a:gd name="T44" fmla="*/ 48 w 129"/>
              <a:gd name="T45" fmla="*/ 124 h 135"/>
              <a:gd name="T46" fmla="*/ 43 w 129"/>
              <a:gd name="T47" fmla="*/ 129 h 135"/>
              <a:gd name="T48" fmla="*/ 49 w 129"/>
              <a:gd name="T49" fmla="*/ 135 h 135"/>
              <a:gd name="T50" fmla="*/ 80 w 129"/>
              <a:gd name="T51" fmla="*/ 135 h 135"/>
              <a:gd name="T52" fmla="*/ 85 w 129"/>
              <a:gd name="T53" fmla="*/ 129 h 135"/>
              <a:gd name="T54" fmla="*/ 80 w 129"/>
              <a:gd name="T55" fmla="*/ 124 h 135"/>
              <a:gd name="T56" fmla="*/ 74 w 129"/>
              <a:gd name="T57" fmla="*/ 119 h 135"/>
              <a:gd name="T58" fmla="*/ 69 w 129"/>
              <a:gd name="T59" fmla="*/ 114 h 135"/>
              <a:gd name="T60" fmla="*/ 69 w 129"/>
              <a:gd name="T61" fmla="*/ 108 h 135"/>
              <a:gd name="T62" fmla="*/ 75 w 129"/>
              <a:gd name="T63" fmla="*/ 106 h 135"/>
              <a:gd name="T64" fmla="*/ 69 w 129"/>
              <a:gd name="T65" fmla="*/ 103 h 135"/>
              <a:gd name="T66" fmla="*/ 69 w 129"/>
              <a:gd name="T67" fmla="*/ 98 h 135"/>
              <a:gd name="T68" fmla="*/ 83 w 129"/>
              <a:gd name="T69" fmla="*/ 92 h 135"/>
              <a:gd name="T70" fmla="*/ 101 w 129"/>
              <a:gd name="T71" fmla="*/ 21 h 135"/>
              <a:gd name="T72" fmla="*/ 107 w 129"/>
              <a:gd name="T73" fmla="*/ 21 h 135"/>
              <a:gd name="T74" fmla="*/ 112 w 129"/>
              <a:gd name="T75" fmla="*/ 16 h 135"/>
              <a:gd name="T76" fmla="*/ 117 w 129"/>
              <a:gd name="T77" fmla="*/ 21 h 135"/>
              <a:gd name="T78" fmla="*/ 117 w 129"/>
              <a:gd name="T79" fmla="*/ 26 h 135"/>
              <a:gd name="T80" fmla="*/ 91 w 129"/>
              <a:gd name="T81" fmla="*/ 71 h 135"/>
              <a:gd name="T82" fmla="*/ 101 w 129"/>
              <a:gd name="T83" fmla="*/ 21 h 135"/>
              <a:gd name="T84" fmla="*/ 36 w 129"/>
              <a:gd name="T85" fmla="*/ 72 h 135"/>
              <a:gd name="T86" fmla="*/ 10 w 129"/>
              <a:gd name="T87" fmla="*/ 27 h 135"/>
              <a:gd name="T88" fmla="*/ 10 w 129"/>
              <a:gd name="T89" fmla="*/ 22 h 135"/>
              <a:gd name="T90" fmla="*/ 15 w 129"/>
              <a:gd name="T91" fmla="*/ 17 h 135"/>
              <a:gd name="T92" fmla="*/ 20 w 129"/>
              <a:gd name="T93" fmla="*/ 22 h 135"/>
              <a:gd name="T94" fmla="*/ 26 w 129"/>
              <a:gd name="T95" fmla="*/ 22 h 135"/>
              <a:gd name="T96" fmla="*/ 36 w 129"/>
              <a:gd name="T97" fmla="*/ 72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9" h="135">
                <a:moveTo>
                  <a:pt x="83" y="92"/>
                </a:moveTo>
                <a:cubicBezTo>
                  <a:pt x="129" y="63"/>
                  <a:pt x="127" y="26"/>
                  <a:pt x="127" y="26"/>
                </a:cubicBezTo>
                <a:cubicBezTo>
                  <a:pt x="127" y="21"/>
                  <a:pt x="127" y="21"/>
                  <a:pt x="127" y="21"/>
                </a:cubicBezTo>
                <a:cubicBezTo>
                  <a:pt x="127" y="21"/>
                  <a:pt x="128" y="10"/>
                  <a:pt x="117" y="10"/>
                </a:cubicBezTo>
                <a:cubicBezTo>
                  <a:pt x="114" y="10"/>
                  <a:pt x="112" y="10"/>
                  <a:pt x="112" y="10"/>
                </a:cubicBezTo>
                <a:cubicBezTo>
                  <a:pt x="107" y="10"/>
                  <a:pt x="107" y="16"/>
                  <a:pt x="107" y="16"/>
                </a:cubicBezTo>
                <a:cubicBezTo>
                  <a:pt x="107" y="16"/>
                  <a:pt x="104" y="16"/>
                  <a:pt x="101" y="16"/>
                </a:cubicBezTo>
                <a:cubicBezTo>
                  <a:pt x="101" y="12"/>
                  <a:pt x="101" y="0"/>
                  <a:pt x="101" y="0"/>
                </a:cubicBezTo>
                <a:cubicBezTo>
                  <a:pt x="56" y="7"/>
                  <a:pt x="27" y="0"/>
                  <a:pt x="27" y="0"/>
                </a:cubicBezTo>
                <a:cubicBezTo>
                  <a:pt x="27" y="16"/>
                  <a:pt x="27" y="16"/>
                  <a:pt x="27" y="16"/>
                </a:cubicBezTo>
                <a:cubicBezTo>
                  <a:pt x="23" y="16"/>
                  <a:pt x="22" y="16"/>
                  <a:pt x="22" y="16"/>
                </a:cubicBezTo>
                <a:cubicBezTo>
                  <a:pt x="22" y="16"/>
                  <a:pt x="22" y="10"/>
                  <a:pt x="17" y="10"/>
                </a:cubicBezTo>
                <a:cubicBezTo>
                  <a:pt x="17" y="10"/>
                  <a:pt x="15" y="10"/>
                  <a:pt x="12" y="10"/>
                </a:cubicBezTo>
                <a:cubicBezTo>
                  <a:pt x="1" y="10"/>
                  <a:pt x="1" y="21"/>
                  <a:pt x="1" y="21"/>
                </a:cubicBezTo>
                <a:cubicBezTo>
                  <a:pt x="1" y="26"/>
                  <a:pt x="1" y="26"/>
                  <a:pt x="1" y="26"/>
                </a:cubicBezTo>
                <a:cubicBezTo>
                  <a:pt x="1" y="26"/>
                  <a:pt x="0" y="63"/>
                  <a:pt x="46" y="92"/>
                </a:cubicBezTo>
                <a:cubicBezTo>
                  <a:pt x="46" y="92"/>
                  <a:pt x="52" y="98"/>
                  <a:pt x="59" y="98"/>
                </a:cubicBezTo>
                <a:cubicBezTo>
                  <a:pt x="59" y="103"/>
                  <a:pt x="59" y="103"/>
                  <a:pt x="59" y="103"/>
                </a:cubicBezTo>
                <a:cubicBezTo>
                  <a:pt x="59" y="103"/>
                  <a:pt x="54" y="103"/>
                  <a:pt x="54" y="106"/>
                </a:cubicBezTo>
                <a:cubicBezTo>
                  <a:pt x="54" y="109"/>
                  <a:pt x="59" y="108"/>
                  <a:pt x="59" y="108"/>
                </a:cubicBezTo>
                <a:cubicBezTo>
                  <a:pt x="59" y="114"/>
                  <a:pt x="59" y="114"/>
                  <a:pt x="59" y="114"/>
                </a:cubicBezTo>
                <a:cubicBezTo>
                  <a:pt x="59" y="114"/>
                  <a:pt x="58" y="119"/>
                  <a:pt x="54" y="119"/>
                </a:cubicBezTo>
                <a:cubicBezTo>
                  <a:pt x="54" y="124"/>
                  <a:pt x="48" y="124"/>
                  <a:pt x="48" y="124"/>
                </a:cubicBezTo>
                <a:cubicBezTo>
                  <a:pt x="48" y="124"/>
                  <a:pt x="43" y="125"/>
                  <a:pt x="43" y="129"/>
                </a:cubicBezTo>
                <a:cubicBezTo>
                  <a:pt x="43" y="129"/>
                  <a:pt x="42" y="135"/>
                  <a:pt x="49" y="135"/>
                </a:cubicBezTo>
                <a:cubicBezTo>
                  <a:pt x="56" y="135"/>
                  <a:pt x="80" y="135"/>
                  <a:pt x="80" y="135"/>
                </a:cubicBezTo>
                <a:cubicBezTo>
                  <a:pt x="85" y="135"/>
                  <a:pt x="85" y="129"/>
                  <a:pt x="85" y="129"/>
                </a:cubicBezTo>
                <a:cubicBezTo>
                  <a:pt x="85" y="129"/>
                  <a:pt x="85" y="124"/>
                  <a:pt x="80" y="124"/>
                </a:cubicBezTo>
                <a:cubicBezTo>
                  <a:pt x="74" y="124"/>
                  <a:pt x="74" y="119"/>
                  <a:pt x="74" y="119"/>
                </a:cubicBezTo>
                <a:cubicBezTo>
                  <a:pt x="74" y="119"/>
                  <a:pt x="69" y="119"/>
                  <a:pt x="69" y="114"/>
                </a:cubicBezTo>
                <a:cubicBezTo>
                  <a:pt x="69" y="108"/>
                  <a:pt x="69" y="108"/>
                  <a:pt x="69" y="108"/>
                </a:cubicBezTo>
                <a:cubicBezTo>
                  <a:pt x="69" y="108"/>
                  <a:pt x="75" y="109"/>
                  <a:pt x="75" y="106"/>
                </a:cubicBezTo>
                <a:cubicBezTo>
                  <a:pt x="75" y="103"/>
                  <a:pt x="69" y="103"/>
                  <a:pt x="69" y="103"/>
                </a:cubicBezTo>
                <a:cubicBezTo>
                  <a:pt x="69" y="98"/>
                  <a:pt x="69" y="98"/>
                  <a:pt x="69" y="98"/>
                </a:cubicBezTo>
                <a:cubicBezTo>
                  <a:pt x="75" y="98"/>
                  <a:pt x="79" y="96"/>
                  <a:pt x="83" y="92"/>
                </a:cubicBezTo>
                <a:close/>
                <a:moveTo>
                  <a:pt x="101" y="21"/>
                </a:moveTo>
                <a:cubicBezTo>
                  <a:pt x="103" y="21"/>
                  <a:pt x="107" y="21"/>
                  <a:pt x="107" y="21"/>
                </a:cubicBezTo>
                <a:cubicBezTo>
                  <a:pt x="112" y="21"/>
                  <a:pt x="112" y="16"/>
                  <a:pt x="112" y="16"/>
                </a:cubicBezTo>
                <a:cubicBezTo>
                  <a:pt x="117" y="16"/>
                  <a:pt x="117" y="21"/>
                  <a:pt x="117" y="21"/>
                </a:cubicBezTo>
                <a:cubicBezTo>
                  <a:pt x="117" y="26"/>
                  <a:pt x="117" y="26"/>
                  <a:pt x="117" y="26"/>
                </a:cubicBezTo>
                <a:cubicBezTo>
                  <a:pt x="117" y="26"/>
                  <a:pt x="116" y="47"/>
                  <a:pt x="91" y="71"/>
                </a:cubicBezTo>
                <a:cubicBezTo>
                  <a:pt x="96" y="61"/>
                  <a:pt x="101" y="38"/>
                  <a:pt x="101" y="21"/>
                </a:cubicBezTo>
                <a:close/>
                <a:moveTo>
                  <a:pt x="36" y="72"/>
                </a:moveTo>
                <a:cubicBezTo>
                  <a:pt x="11" y="48"/>
                  <a:pt x="10" y="27"/>
                  <a:pt x="10" y="27"/>
                </a:cubicBezTo>
                <a:cubicBezTo>
                  <a:pt x="10" y="22"/>
                  <a:pt x="10" y="22"/>
                  <a:pt x="10" y="22"/>
                </a:cubicBezTo>
                <a:cubicBezTo>
                  <a:pt x="10" y="22"/>
                  <a:pt x="10" y="17"/>
                  <a:pt x="15" y="17"/>
                </a:cubicBezTo>
                <a:cubicBezTo>
                  <a:pt x="15" y="17"/>
                  <a:pt x="15" y="22"/>
                  <a:pt x="20" y="22"/>
                </a:cubicBezTo>
                <a:cubicBezTo>
                  <a:pt x="20" y="22"/>
                  <a:pt x="24" y="22"/>
                  <a:pt x="26" y="22"/>
                </a:cubicBezTo>
                <a:cubicBezTo>
                  <a:pt x="26" y="39"/>
                  <a:pt x="30" y="62"/>
                  <a:pt x="36" y="72"/>
                </a:cubicBezTo>
                <a:close/>
              </a:path>
            </a:pathLst>
          </a:custGeom>
          <a:solidFill>
            <a:schemeClr val="bg1"/>
          </a:solidFill>
          <a:ln>
            <a:noFill/>
          </a:ln>
        </p:spPr>
        <p:txBody>
          <a:bodyPr/>
          <a:lstStyle/>
          <a:p>
            <a:pPr defTabSz="685754" eaLnBrk="1" fontAlgn="auto" hangingPunct="1">
              <a:spcBef>
                <a:spcPts val="0"/>
              </a:spcBef>
              <a:spcAft>
                <a:spcPts val="0"/>
              </a:spcAft>
              <a:defRPr/>
            </a:pPr>
            <a:endParaRPr lang="en-US" sz="1350">
              <a:latin typeface="+mn-lt"/>
              <a:ea typeface="+mn-ea"/>
            </a:endParaRPr>
          </a:p>
        </p:txBody>
      </p:sp>
      <p:grpSp>
        <p:nvGrpSpPr>
          <p:cNvPr id="16" name="原创设计师QQ598969553      _18"/>
          <p:cNvGrpSpPr>
            <a:grpSpLocks noChangeAspect="1"/>
          </p:cNvGrpSpPr>
          <p:nvPr/>
        </p:nvGrpSpPr>
        <p:grpSpPr>
          <a:xfrm>
            <a:off x="3081376" y="2369328"/>
            <a:ext cx="288000" cy="283429"/>
            <a:chOff x="1587575" y="2265358"/>
            <a:chExt cx="314468" cy="309477"/>
          </a:xfrm>
          <a:solidFill>
            <a:schemeClr val="bg1"/>
          </a:solidFill>
        </p:grpSpPr>
        <p:sp>
          <p:nvSpPr>
            <p:cNvPr id="17" name="Freeform 59"/>
            <p:cNvSpPr>
              <a:spLocks noEditPoints="1"/>
            </p:cNvSpPr>
            <p:nvPr/>
          </p:nvSpPr>
          <p:spPr bwMode="auto">
            <a:xfrm>
              <a:off x="1587575" y="2265358"/>
              <a:ext cx="314468" cy="309477"/>
            </a:xfrm>
            <a:custGeom>
              <a:avLst/>
              <a:gdLst>
                <a:gd name="T0" fmla="*/ 82 w 95"/>
                <a:gd name="T1" fmla="*/ 57 h 93"/>
                <a:gd name="T2" fmla="*/ 95 w 95"/>
                <a:gd name="T3" fmla="*/ 51 h 93"/>
                <a:gd name="T4" fmla="*/ 95 w 95"/>
                <a:gd name="T5" fmla="*/ 41 h 93"/>
                <a:gd name="T6" fmla="*/ 82 w 95"/>
                <a:gd name="T7" fmla="*/ 36 h 93"/>
                <a:gd name="T8" fmla="*/ 80 w 95"/>
                <a:gd name="T9" fmla="*/ 30 h 93"/>
                <a:gd name="T10" fmla="*/ 85 w 95"/>
                <a:gd name="T11" fmla="*/ 17 h 93"/>
                <a:gd name="T12" fmla="*/ 77 w 95"/>
                <a:gd name="T13" fmla="*/ 10 h 93"/>
                <a:gd name="T14" fmla="*/ 64 w 95"/>
                <a:gd name="T15" fmla="*/ 15 h 93"/>
                <a:gd name="T16" fmla="*/ 59 w 95"/>
                <a:gd name="T17" fmla="*/ 13 h 93"/>
                <a:gd name="T18" fmla="*/ 53 w 95"/>
                <a:gd name="T19" fmla="*/ 0 h 93"/>
                <a:gd name="T20" fmla="*/ 42 w 95"/>
                <a:gd name="T21" fmla="*/ 0 h 93"/>
                <a:gd name="T22" fmla="*/ 37 w 95"/>
                <a:gd name="T23" fmla="*/ 13 h 93"/>
                <a:gd name="T24" fmla="*/ 31 w 95"/>
                <a:gd name="T25" fmla="*/ 15 h 93"/>
                <a:gd name="T26" fmla="*/ 18 w 95"/>
                <a:gd name="T27" fmla="*/ 10 h 93"/>
                <a:gd name="T28" fmla="*/ 10 w 95"/>
                <a:gd name="T29" fmla="*/ 17 h 93"/>
                <a:gd name="T30" fmla="*/ 16 w 95"/>
                <a:gd name="T31" fmla="*/ 30 h 93"/>
                <a:gd name="T32" fmla="*/ 13 w 95"/>
                <a:gd name="T33" fmla="*/ 36 h 93"/>
                <a:gd name="T34" fmla="*/ 0 w 95"/>
                <a:gd name="T35" fmla="*/ 41 h 93"/>
                <a:gd name="T36" fmla="*/ 0 w 95"/>
                <a:gd name="T37" fmla="*/ 52 h 93"/>
                <a:gd name="T38" fmla="*/ 13 w 95"/>
                <a:gd name="T39" fmla="*/ 57 h 93"/>
                <a:gd name="T40" fmla="*/ 16 w 95"/>
                <a:gd name="T41" fmla="*/ 63 h 93"/>
                <a:gd name="T42" fmla="*/ 11 w 95"/>
                <a:gd name="T43" fmla="*/ 76 h 93"/>
                <a:gd name="T44" fmla="*/ 18 w 95"/>
                <a:gd name="T45" fmla="*/ 83 h 93"/>
                <a:gd name="T46" fmla="*/ 31 w 95"/>
                <a:gd name="T47" fmla="*/ 78 h 93"/>
                <a:gd name="T48" fmla="*/ 37 w 95"/>
                <a:gd name="T49" fmla="*/ 80 h 93"/>
                <a:gd name="T50" fmla="*/ 43 w 95"/>
                <a:gd name="T51" fmla="*/ 93 h 93"/>
                <a:gd name="T52" fmla="*/ 53 w 95"/>
                <a:gd name="T53" fmla="*/ 93 h 93"/>
                <a:gd name="T54" fmla="*/ 59 w 95"/>
                <a:gd name="T55" fmla="*/ 80 h 93"/>
                <a:gd name="T56" fmla="*/ 64 w 95"/>
                <a:gd name="T57" fmla="*/ 78 h 93"/>
                <a:gd name="T58" fmla="*/ 78 w 95"/>
                <a:gd name="T59" fmla="*/ 83 h 93"/>
                <a:gd name="T60" fmla="*/ 85 w 95"/>
                <a:gd name="T61" fmla="*/ 75 h 93"/>
                <a:gd name="T62" fmla="*/ 80 w 95"/>
                <a:gd name="T63" fmla="*/ 63 h 93"/>
                <a:gd name="T64" fmla="*/ 82 w 95"/>
                <a:gd name="T65" fmla="*/ 57 h 93"/>
                <a:gd name="T66" fmla="*/ 48 w 95"/>
                <a:gd name="T67" fmla="*/ 61 h 93"/>
                <a:gd name="T68" fmla="*/ 33 w 95"/>
                <a:gd name="T69" fmla="*/ 46 h 93"/>
                <a:gd name="T70" fmla="*/ 48 w 95"/>
                <a:gd name="T71" fmla="*/ 32 h 93"/>
                <a:gd name="T72" fmla="*/ 63 w 95"/>
                <a:gd name="T73" fmla="*/ 46 h 93"/>
                <a:gd name="T74" fmla="*/ 48 w 95"/>
                <a:gd name="T75" fmla="*/ 6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5" h="93">
                  <a:moveTo>
                    <a:pt x="82" y="57"/>
                  </a:moveTo>
                  <a:cubicBezTo>
                    <a:pt x="82" y="57"/>
                    <a:pt x="95" y="52"/>
                    <a:pt x="95" y="51"/>
                  </a:cubicBezTo>
                  <a:cubicBezTo>
                    <a:pt x="95" y="41"/>
                    <a:pt x="95" y="41"/>
                    <a:pt x="95" y="41"/>
                  </a:cubicBezTo>
                  <a:cubicBezTo>
                    <a:pt x="95" y="40"/>
                    <a:pt x="82" y="36"/>
                    <a:pt x="82" y="36"/>
                  </a:cubicBezTo>
                  <a:cubicBezTo>
                    <a:pt x="80" y="30"/>
                    <a:pt x="80" y="30"/>
                    <a:pt x="80" y="30"/>
                  </a:cubicBezTo>
                  <a:cubicBezTo>
                    <a:pt x="80" y="30"/>
                    <a:pt x="85" y="17"/>
                    <a:pt x="85" y="17"/>
                  </a:cubicBezTo>
                  <a:cubicBezTo>
                    <a:pt x="77" y="10"/>
                    <a:pt x="77" y="10"/>
                    <a:pt x="77" y="10"/>
                  </a:cubicBezTo>
                  <a:cubicBezTo>
                    <a:pt x="77" y="9"/>
                    <a:pt x="64" y="15"/>
                    <a:pt x="64" y="15"/>
                  </a:cubicBezTo>
                  <a:cubicBezTo>
                    <a:pt x="59" y="13"/>
                    <a:pt x="59" y="13"/>
                    <a:pt x="59" y="13"/>
                  </a:cubicBezTo>
                  <a:cubicBezTo>
                    <a:pt x="59" y="13"/>
                    <a:pt x="53" y="0"/>
                    <a:pt x="53" y="0"/>
                  </a:cubicBezTo>
                  <a:cubicBezTo>
                    <a:pt x="42" y="0"/>
                    <a:pt x="42" y="0"/>
                    <a:pt x="42" y="0"/>
                  </a:cubicBezTo>
                  <a:cubicBezTo>
                    <a:pt x="42" y="0"/>
                    <a:pt x="37" y="13"/>
                    <a:pt x="37" y="13"/>
                  </a:cubicBezTo>
                  <a:cubicBezTo>
                    <a:pt x="31" y="15"/>
                    <a:pt x="31" y="15"/>
                    <a:pt x="31" y="15"/>
                  </a:cubicBezTo>
                  <a:cubicBezTo>
                    <a:pt x="31" y="15"/>
                    <a:pt x="18" y="10"/>
                    <a:pt x="18" y="10"/>
                  </a:cubicBezTo>
                  <a:cubicBezTo>
                    <a:pt x="10" y="17"/>
                    <a:pt x="10" y="17"/>
                    <a:pt x="10" y="17"/>
                  </a:cubicBezTo>
                  <a:cubicBezTo>
                    <a:pt x="10" y="18"/>
                    <a:pt x="16" y="30"/>
                    <a:pt x="16" y="30"/>
                  </a:cubicBezTo>
                  <a:cubicBezTo>
                    <a:pt x="13" y="36"/>
                    <a:pt x="13" y="36"/>
                    <a:pt x="13" y="36"/>
                  </a:cubicBezTo>
                  <a:cubicBezTo>
                    <a:pt x="13" y="36"/>
                    <a:pt x="0" y="41"/>
                    <a:pt x="0" y="41"/>
                  </a:cubicBezTo>
                  <a:cubicBezTo>
                    <a:pt x="0" y="52"/>
                    <a:pt x="0" y="52"/>
                    <a:pt x="0" y="52"/>
                  </a:cubicBezTo>
                  <a:cubicBezTo>
                    <a:pt x="0" y="52"/>
                    <a:pt x="13" y="57"/>
                    <a:pt x="13" y="57"/>
                  </a:cubicBezTo>
                  <a:cubicBezTo>
                    <a:pt x="16" y="63"/>
                    <a:pt x="16" y="63"/>
                    <a:pt x="16" y="63"/>
                  </a:cubicBezTo>
                  <a:cubicBezTo>
                    <a:pt x="16" y="63"/>
                    <a:pt x="10" y="75"/>
                    <a:pt x="11" y="76"/>
                  </a:cubicBezTo>
                  <a:cubicBezTo>
                    <a:pt x="18" y="83"/>
                    <a:pt x="18" y="83"/>
                    <a:pt x="18" y="83"/>
                  </a:cubicBezTo>
                  <a:cubicBezTo>
                    <a:pt x="19" y="84"/>
                    <a:pt x="31" y="78"/>
                    <a:pt x="31" y="78"/>
                  </a:cubicBezTo>
                  <a:cubicBezTo>
                    <a:pt x="37" y="80"/>
                    <a:pt x="37" y="80"/>
                    <a:pt x="37" y="80"/>
                  </a:cubicBezTo>
                  <a:cubicBezTo>
                    <a:pt x="37" y="80"/>
                    <a:pt x="42" y="93"/>
                    <a:pt x="43" y="93"/>
                  </a:cubicBezTo>
                  <a:cubicBezTo>
                    <a:pt x="53" y="93"/>
                    <a:pt x="53" y="93"/>
                    <a:pt x="53" y="93"/>
                  </a:cubicBezTo>
                  <a:cubicBezTo>
                    <a:pt x="54" y="93"/>
                    <a:pt x="59" y="80"/>
                    <a:pt x="59" y="80"/>
                  </a:cubicBezTo>
                  <a:cubicBezTo>
                    <a:pt x="64" y="78"/>
                    <a:pt x="64" y="78"/>
                    <a:pt x="64" y="78"/>
                  </a:cubicBezTo>
                  <a:cubicBezTo>
                    <a:pt x="64" y="78"/>
                    <a:pt x="77" y="83"/>
                    <a:pt x="78" y="83"/>
                  </a:cubicBezTo>
                  <a:cubicBezTo>
                    <a:pt x="85" y="75"/>
                    <a:pt x="85" y="75"/>
                    <a:pt x="85" y="75"/>
                  </a:cubicBezTo>
                  <a:cubicBezTo>
                    <a:pt x="86" y="75"/>
                    <a:pt x="80" y="63"/>
                    <a:pt x="80" y="63"/>
                  </a:cubicBezTo>
                  <a:lnTo>
                    <a:pt x="82" y="57"/>
                  </a:lnTo>
                  <a:close/>
                  <a:moveTo>
                    <a:pt x="48" y="61"/>
                  </a:moveTo>
                  <a:cubicBezTo>
                    <a:pt x="39" y="61"/>
                    <a:pt x="33" y="55"/>
                    <a:pt x="33" y="46"/>
                  </a:cubicBezTo>
                  <a:cubicBezTo>
                    <a:pt x="33" y="38"/>
                    <a:pt x="39" y="32"/>
                    <a:pt x="48" y="32"/>
                  </a:cubicBezTo>
                  <a:cubicBezTo>
                    <a:pt x="56" y="32"/>
                    <a:pt x="63" y="38"/>
                    <a:pt x="63" y="46"/>
                  </a:cubicBezTo>
                  <a:cubicBezTo>
                    <a:pt x="63" y="55"/>
                    <a:pt x="56" y="61"/>
                    <a:pt x="48" y="6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685754" eaLnBrk="1" fontAlgn="auto" hangingPunct="1">
                <a:spcBef>
                  <a:spcPts val="0"/>
                </a:spcBef>
                <a:spcAft>
                  <a:spcPts val="0"/>
                </a:spcAft>
                <a:defRPr/>
              </a:pPr>
              <a:endParaRPr lang="en-US" sz="1350">
                <a:latin typeface="+mn-lt"/>
                <a:ea typeface="+mn-ea"/>
              </a:endParaRPr>
            </a:p>
          </p:txBody>
        </p:sp>
        <p:sp>
          <p:nvSpPr>
            <p:cNvPr id="18" name="Oval 60"/>
            <p:cNvSpPr>
              <a:spLocks noChangeArrowheads="1"/>
            </p:cNvSpPr>
            <p:nvPr/>
          </p:nvSpPr>
          <p:spPr bwMode="auto">
            <a:xfrm>
              <a:off x="1712364" y="2387652"/>
              <a:ext cx="64890" cy="62395"/>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685754" eaLnBrk="1" fontAlgn="auto" hangingPunct="1">
                <a:spcBef>
                  <a:spcPts val="0"/>
                </a:spcBef>
                <a:spcAft>
                  <a:spcPts val="0"/>
                </a:spcAft>
                <a:defRPr/>
              </a:pPr>
              <a:endParaRPr lang="en-US" sz="1350">
                <a:latin typeface="+mn-lt"/>
                <a:ea typeface="+mn-ea"/>
              </a:endParaRPr>
            </a:p>
          </p:txBody>
        </p:sp>
      </p:grpSp>
      <p:grpSp>
        <p:nvGrpSpPr>
          <p:cNvPr id="19" name="原创设计师QQ598969553      _19"/>
          <p:cNvGrpSpPr>
            <a:grpSpLocks noChangeAspect="1"/>
          </p:cNvGrpSpPr>
          <p:nvPr/>
        </p:nvGrpSpPr>
        <p:grpSpPr>
          <a:xfrm>
            <a:off x="5479693" y="2399624"/>
            <a:ext cx="216000" cy="270831"/>
            <a:chOff x="5106627" y="2260366"/>
            <a:chExt cx="324452" cy="406813"/>
          </a:xfrm>
          <a:solidFill>
            <a:schemeClr val="bg1"/>
          </a:solidFill>
        </p:grpSpPr>
        <p:sp>
          <p:nvSpPr>
            <p:cNvPr id="20" name="Freeform 80"/>
            <p:cNvSpPr>
              <a:spLocks/>
            </p:cNvSpPr>
            <p:nvPr/>
          </p:nvSpPr>
          <p:spPr bwMode="auto">
            <a:xfrm>
              <a:off x="5106627" y="2430079"/>
              <a:ext cx="324452" cy="134772"/>
            </a:xfrm>
            <a:custGeom>
              <a:avLst/>
              <a:gdLst>
                <a:gd name="T0" fmla="*/ 49 w 98"/>
                <a:gd name="T1" fmla="*/ 16 h 40"/>
                <a:gd name="T2" fmla="*/ 2 w 98"/>
                <a:gd name="T3" fmla="*/ 0 h 40"/>
                <a:gd name="T4" fmla="*/ 0 w 98"/>
                <a:gd name="T5" fmla="*/ 5 h 40"/>
                <a:gd name="T6" fmla="*/ 0 w 98"/>
                <a:gd name="T7" fmla="*/ 20 h 40"/>
                <a:gd name="T8" fmla="*/ 49 w 98"/>
                <a:gd name="T9" fmla="*/ 40 h 40"/>
                <a:gd name="T10" fmla="*/ 98 w 98"/>
                <a:gd name="T11" fmla="*/ 20 h 40"/>
                <a:gd name="T12" fmla="*/ 98 w 98"/>
                <a:gd name="T13" fmla="*/ 5 h 40"/>
                <a:gd name="T14" fmla="*/ 96 w 98"/>
                <a:gd name="T15" fmla="*/ 0 h 40"/>
                <a:gd name="T16" fmla="*/ 49 w 98"/>
                <a:gd name="T17"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40">
                  <a:moveTo>
                    <a:pt x="49" y="16"/>
                  </a:moveTo>
                  <a:cubicBezTo>
                    <a:pt x="26" y="16"/>
                    <a:pt x="7" y="9"/>
                    <a:pt x="2" y="0"/>
                  </a:cubicBezTo>
                  <a:cubicBezTo>
                    <a:pt x="1" y="2"/>
                    <a:pt x="0" y="3"/>
                    <a:pt x="0" y="5"/>
                  </a:cubicBezTo>
                  <a:cubicBezTo>
                    <a:pt x="0" y="20"/>
                    <a:pt x="0" y="20"/>
                    <a:pt x="0" y="20"/>
                  </a:cubicBezTo>
                  <a:cubicBezTo>
                    <a:pt x="0" y="31"/>
                    <a:pt x="22" y="40"/>
                    <a:pt x="49" y="40"/>
                  </a:cubicBezTo>
                  <a:cubicBezTo>
                    <a:pt x="76" y="40"/>
                    <a:pt x="98" y="31"/>
                    <a:pt x="98" y="20"/>
                  </a:cubicBezTo>
                  <a:cubicBezTo>
                    <a:pt x="98" y="5"/>
                    <a:pt x="98" y="5"/>
                    <a:pt x="98" y="5"/>
                  </a:cubicBezTo>
                  <a:cubicBezTo>
                    <a:pt x="98" y="3"/>
                    <a:pt x="97" y="2"/>
                    <a:pt x="96" y="0"/>
                  </a:cubicBezTo>
                  <a:cubicBezTo>
                    <a:pt x="91" y="9"/>
                    <a:pt x="72" y="16"/>
                    <a:pt x="49" y="1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685754" eaLnBrk="1" fontAlgn="auto" hangingPunct="1">
                <a:spcBef>
                  <a:spcPts val="0"/>
                </a:spcBef>
                <a:spcAft>
                  <a:spcPts val="0"/>
                </a:spcAft>
                <a:defRPr/>
              </a:pPr>
              <a:endParaRPr lang="en-US" sz="1350">
                <a:latin typeface="+mn-lt"/>
                <a:ea typeface="+mn-ea"/>
              </a:endParaRPr>
            </a:p>
          </p:txBody>
        </p:sp>
        <p:sp>
          <p:nvSpPr>
            <p:cNvPr id="21" name="Freeform 81"/>
            <p:cNvSpPr>
              <a:spLocks/>
            </p:cNvSpPr>
            <p:nvPr/>
          </p:nvSpPr>
          <p:spPr bwMode="auto">
            <a:xfrm>
              <a:off x="5106627" y="2534902"/>
              <a:ext cx="324452" cy="132277"/>
            </a:xfrm>
            <a:custGeom>
              <a:avLst/>
              <a:gdLst>
                <a:gd name="T0" fmla="*/ 49 w 98"/>
                <a:gd name="T1" fmla="*/ 15 h 40"/>
                <a:gd name="T2" fmla="*/ 2 w 98"/>
                <a:gd name="T3" fmla="*/ 0 h 40"/>
                <a:gd name="T4" fmla="*/ 0 w 98"/>
                <a:gd name="T5" fmla="*/ 4 h 40"/>
                <a:gd name="T6" fmla="*/ 0 w 98"/>
                <a:gd name="T7" fmla="*/ 19 h 40"/>
                <a:gd name="T8" fmla="*/ 49 w 98"/>
                <a:gd name="T9" fmla="*/ 40 h 40"/>
                <a:gd name="T10" fmla="*/ 98 w 98"/>
                <a:gd name="T11" fmla="*/ 19 h 40"/>
                <a:gd name="T12" fmla="*/ 98 w 98"/>
                <a:gd name="T13" fmla="*/ 4 h 40"/>
                <a:gd name="T14" fmla="*/ 96 w 98"/>
                <a:gd name="T15" fmla="*/ 0 h 40"/>
                <a:gd name="T16" fmla="*/ 49 w 98"/>
                <a:gd name="T17" fmla="*/ 1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40">
                  <a:moveTo>
                    <a:pt x="49" y="15"/>
                  </a:moveTo>
                  <a:cubicBezTo>
                    <a:pt x="26" y="15"/>
                    <a:pt x="7" y="9"/>
                    <a:pt x="2" y="0"/>
                  </a:cubicBezTo>
                  <a:cubicBezTo>
                    <a:pt x="1" y="1"/>
                    <a:pt x="0" y="3"/>
                    <a:pt x="0" y="4"/>
                  </a:cubicBezTo>
                  <a:cubicBezTo>
                    <a:pt x="0" y="19"/>
                    <a:pt x="0" y="19"/>
                    <a:pt x="0" y="19"/>
                  </a:cubicBezTo>
                  <a:cubicBezTo>
                    <a:pt x="0" y="31"/>
                    <a:pt x="22" y="40"/>
                    <a:pt x="49" y="40"/>
                  </a:cubicBezTo>
                  <a:cubicBezTo>
                    <a:pt x="76" y="40"/>
                    <a:pt x="98" y="31"/>
                    <a:pt x="98" y="19"/>
                  </a:cubicBezTo>
                  <a:cubicBezTo>
                    <a:pt x="98" y="4"/>
                    <a:pt x="98" y="4"/>
                    <a:pt x="98" y="4"/>
                  </a:cubicBezTo>
                  <a:cubicBezTo>
                    <a:pt x="98" y="3"/>
                    <a:pt x="97" y="1"/>
                    <a:pt x="96" y="0"/>
                  </a:cubicBezTo>
                  <a:cubicBezTo>
                    <a:pt x="91" y="9"/>
                    <a:pt x="72" y="15"/>
                    <a:pt x="49" y="1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685754" eaLnBrk="1" fontAlgn="auto" hangingPunct="1">
                <a:spcBef>
                  <a:spcPts val="0"/>
                </a:spcBef>
                <a:spcAft>
                  <a:spcPts val="0"/>
                </a:spcAft>
                <a:defRPr/>
              </a:pPr>
              <a:endParaRPr lang="en-US" sz="1350">
                <a:latin typeface="+mn-lt"/>
                <a:ea typeface="+mn-ea"/>
              </a:endParaRPr>
            </a:p>
          </p:txBody>
        </p:sp>
        <p:sp>
          <p:nvSpPr>
            <p:cNvPr id="22" name="Freeform 82"/>
            <p:cNvSpPr>
              <a:spLocks/>
            </p:cNvSpPr>
            <p:nvPr/>
          </p:nvSpPr>
          <p:spPr bwMode="auto">
            <a:xfrm>
              <a:off x="5106627" y="2330248"/>
              <a:ext cx="324452" cy="137269"/>
            </a:xfrm>
            <a:custGeom>
              <a:avLst/>
              <a:gdLst>
                <a:gd name="T0" fmla="*/ 96 w 98"/>
                <a:gd name="T1" fmla="*/ 0 h 41"/>
                <a:gd name="T2" fmla="*/ 49 w 98"/>
                <a:gd name="T3" fmla="*/ 15 h 41"/>
                <a:gd name="T4" fmla="*/ 2 w 98"/>
                <a:gd name="T5" fmla="*/ 0 h 41"/>
                <a:gd name="T6" fmla="*/ 0 w 98"/>
                <a:gd name="T7" fmla="*/ 5 h 41"/>
                <a:gd name="T8" fmla="*/ 0 w 98"/>
                <a:gd name="T9" fmla="*/ 20 h 41"/>
                <a:gd name="T10" fmla="*/ 49 w 98"/>
                <a:gd name="T11" fmla="*/ 41 h 41"/>
                <a:gd name="T12" fmla="*/ 98 w 98"/>
                <a:gd name="T13" fmla="*/ 20 h 41"/>
                <a:gd name="T14" fmla="*/ 98 w 98"/>
                <a:gd name="T15" fmla="*/ 5 h 41"/>
                <a:gd name="T16" fmla="*/ 96 w 98"/>
                <a:gd name="T17"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41">
                  <a:moveTo>
                    <a:pt x="96" y="0"/>
                  </a:moveTo>
                  <a:cubicBezTo>
                    <a:pt x="95" y="9"/>
                    <a:pt x="75" y="15"/>
                    <a:pt x="49" y="15"/>
                  </a:cubicBezTo>
                  <a:cubicBezTo>
                    <a:pt x="24" y="15"/>
                    <a:pt x="3" y="9"/>
                    <a:pt x="2" y="0"/>
                  </a:cubicBezTo>
                  <a:cubicBezTo>
                    <a:pt x="1" y="2"/>
                    <a:pt x="0" y="3"/>
                    <a:pt x="0" y="5"/>
                  </a:cubicBezTo>
                  <a:cubicBezTo>
                    <a:pt x="0" y="20"/>
                    <a:pt x="0" y="20"/>
                    <a:pt x="0" y="20"/>
                  </a:cubicBezTo>
                  <a:cubicBezTo>
                    <a:pt x="0" y="31"/>
                    <a:pt x="22" y="41"/>
                    <a:pt x="49" y="41"/>
                  </a:cubicBezTo>
                  <a:cubicBezTo>
                    <a:pt x="76" y="41"/>
                    <a:pt x="98" y="31"/>
                    <a:pt x="98" y="20"/>
                  </a:cubicBezTo>
                  <a:cubicBezTo>
                    <a:pt x="98" y="5"/>
                    <a:pt x="98" y="5"/>
                    <a:pt x="98" y="5"/>
                  </a:cubicBezTo>
                  <a:cubicBezTo>
                    <a:pt x="98" y="3"/>
                    <a:pt x="97" y="2"/>
                    <a:pt x="9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685754" eaLnBrk="1" fontAlgn="auto" hangingPunct="1">
                <a:spcBef>
                  <a:spcPts val="0"/>
                </a:spcBef>
                <a:spcAft>
                  <a:spcPts val="0"/>
                </a:spcAft>
                <a:defRPr/>
              </a:pPr>
              <a:endParaRPr lang="en-US" sz="1350">
                <a:latin typeface="+mn-lt"/>
                <a:ea typeface="+mn-ea"/>
              </a:endParaRPr>
            </a:p>
          </p:txBody>
        </p:sp>
        <p:sp>
          <p:nvSpPr>
            <p:cNvPr id="23" name="Oval 83"/>
            <p:cNvSpPr>
              <a:spLocks noChangeArrowheads="1"/>
            </p:cNvSpPr>
            <p:nvPr/>
          </p:nvSpPr>
          <p:spPr bwMode="auto">
            <a:xfrm>
              <a:off x="5111618" y="2260366"/>
              <a:ext cx="316965" cy="107319"/>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685754" eaLnBrk="1" fontAlgn="auto" hangingPunct="1">
                <a:spcBef>
                  <a:spcPts val="0"/>
                </a:spcBef>
                <a:spcAft>
                  <a:spcPts val="0"/>
                </a:spcAft>
                <a:defRPr/>
              </a:pPr>
              <a:endParaRPr lang="en-US" sz="1350">
                <a:latin typeface="+mn-lt"/>
                <a:ea typeface="+mn-ea"/>
              </a:endParaRPr>
            </a:p>
          </p:txBody>
        </p:sp>
      </p:grpSp>
      <p:grpSp>
        <p:nvGrpSpPr>
          <p:cNvPr id="24" name="原创设计师QQ598969553      _20"/>
          <p:cNvGrpSpPr>
            <a:grpSpLocks noChangeAspect="1"/>
          </p:cNvGrpSpPr>
          <p:nvPr/>
        </p:nvGrpSpPr>
        <p:grpSpPr>
          <a:xfrm>
            <a:off x="3344260" y="1437948"/>
            <a:ext cx="288000" cy="324839"/>
            <a:chOff x="5513440" y="1766202"/>
            <a:chExt cx="429274" cy="484183"/>
          </a:xfrm>
          <a:solidFill>
            <a:schemeClr val="bg1"/>
          </a:solidFill>
        </p:grpSpPr>
        <p:sp>
          <p:nvSpPr>
            <p:cNvPr id="25" name="Freeform 147"/>
            <p:cNvSpPr>
              <a:spLocks/>
            </p:cNvSpPr>
            <p:nvPr/>
          </p:nvSpPr>
          <p:spPr bwMode="auto">
            <a:xfrm>
              <a:off x="5513440" y="1766202"/>
              <a:ext cx="429274" cy="87353"/>
            </a:xfrm>
            <a:custGeom>
              <a:avLst/>
              <a:gdLst>
                <a:gd name="T0" fmla="*/ 68 w 129"/>
                <a:gd name="T1" fmla="*/ 8 h 26"/>
                <a:gd name="T2" fmla="*/ 68 w 129"/>
                <a:gd name="T3" fmla="*/ 4 h 26"/>
                <a:gd name="T4" fmla="*/ 64 w 129"/>
                <a:gd name="T5" fmla="*/ 0 h 26"/>
                <a:gd name="T6" fmla="*/ 61 w 129"/>
                <a:gd name="T7" fmla="*/ 4 h 26"/>
                <a:gd name="T8" fmla="*/ 61 w 129"/>
                <a:gd name="T9" fmla="*/ 8 h 26"/>
                <a:gd name="T10" fmla="*/ 0 w 129"/>
                <a:gd name="T11" fmla="*/ 8 h 26"/>
                <a:gd name="T12" fmla="*/ 0 w 129"/>
                <a:gd name="T13" fmla="*/ 26 h 26"/>
                <a:gd name="T14" fmla="*/ 129 w 129"/>
                <a:gd name="T15" fmla="*/ 26 h 26"/>
                <a:gd name="T16" fmla="*/ 129 w 129"/>
                <a:gd name="T17" fmla="*/ 8 h 26"/>
                <a:gd name="T18" fmla="*/ 68 w 129"/>
                <a:gd name="T19" fmla="*/ 8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9" h="26">
                  <a:moveTo>
                    <a:pt x="68" y="8"/>
                  </a:moveTo>
                  <a:cubicBezTo>
                    <a:pt x="68" y="4"/>
                    <a:pt x="68" y="4"/>
                    <a:pt x="68" y="4"/>
                  </a:cubicBezTo>
                  <a:cubicBezTo>
                    <a:pt x="68" y="2"/>
                    <a:pt x="66" y="0"/>
                    <a:pt x="64" y="0"/>
                  </a:cubicBezTo>
                  <a:cubicBezTo>
                    <a:pt x="63" y="0"/>
                    <a:pt x="61" y="2"/>
                    <a:pt x="61" y="4"/>
                  </a:cubicBezTo>
                  <a:cubicBezTo>
                    <a:pt x="61" y="8"/>
                    <a:pt x="61" y="8"/>
                    <a:pt x="61" y="8"/>
                  </a:cubicBezTo>
                  <a:cubicBezTo>
                    <a:pt x="0" y="8"/>
                    <a:pt x="0" y="8"/>
                    <a:pt x="0" y="8"/>
                  </a:cubicBezTo>
                  <a:cubicBezTo>
                    <a:pt x="0" y="26"/>
                    <a:pt x="0" y="26"/>
                    <a:pt x="0" y="26"/>
                  </a:cubicBezTo>
                  <a:cubicBezTo>
                    <a:pt x="129" y="26"/>
                    <a:pt x="129" y="26"/>
                    <a:pt x="129" y="26"/>
                  </a:cubicBezTo>
                  <a:cubicBezTo>
                    <a:pt x="129" y="8"/>
                    <a:pt x="129" y="8"/>
                    <a:pt x="129" y="8"/>
                  </a:cubicBezTo>
                  <a:lnTo>
                    <a:pt x="68" y="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685754" eaLnBrk="1" fontAlgn="auto" hangingPunct="1">
                <a:spcBef>
                  <a:spcPts val="0"/>
                </a:spcBef>
                <a:spcAft>
                  <a:spcPts val="0"/>
                </a:spcAft>
                <a:defRPr/>
              </a:pPr>
              <a:endParaRPr lang="en-US" sz="1350">
                <a:latin typeface="+mn-lt"/>
                <a:ea typeface="+mn-ea"/>
              </a:endParaRPr>
            </a:p>
          </p:txBody>
        </p:sp>
        <p:sp>
          <p:nvSpPr>
            <p:cNvPr id="26" name="Freeform 148"/>
            <p:cNvSpPr>
              <a:spLocks noEditPoints="1"/>
            </p:cNvSpPr>
            <p:nvPr/>
          </p:nvSpPr>
          <p:spPr bwMode="auto">
            <a:xfrm>
              <a:off x="5550876" y="1873521"/>
              <a:ext cx="356897" cy="376864"/>
            </a:xfrm>
            <a:custGeom>
              <a:avLst/>
              <a:gdLst>
                <a:gd name="T0" fmla="*/ 143 w 143"/>
                <a:gd name="T1" fmla="*/ 95 h 151"/>
                <a:gd name="T2" fmla="*/ 143 w 143"/>
                <a:gd name="T3" fmla="*/ 0 h 151"/>
                <a:gd name="T4" fmla="*/ 0 w 143"/>
                <a:gd name="T5" fmla="*/ 0 h 151"/>
                <a:gd name="T6" fmla="*/ 0 w 143"/>
                <a:gd name="T7" fmla="*/ 95 h 151"/>
                <a:gd name="T8" fmla="*/ 63 w 143"/>
                <a:gd name="T9" fmla="*/ 95 h 151"/>
                <a:gd name="T10" fmla="*/ 63 w 143"/>
                <a:gd name="T11" fmla="*/ 125 h 151"/>
                <a:gd name="T12" fmla="*/ 45 w 143"/>
                <a:gd name="T13" fmla="*/ 125 h 151"/>
                <a:gd name="T14" fmla="*/ 45 w 143"/>
                <a:gd name="T15" fmla="*/ 121 h 151"/>
                <a:gd name="T16" fmla="*/ 37 w 143"/>
                <a:gd name="T17" fmla="*/ 121 h 151"/>
                <a:gd name="T18" fmla="*/ 25 w 143"/>
                <a:gd name="T19" fmla="*/ 151 h 151"/>
                <a:gd name="T20" fmla="*/ 33 w 143"/>
                <a:gd name="T21" fmla="*/ 151 h 151"/>
                <a:gd name="T22" fmla="*/ 40 w 143"/>
                <a:gd name="T23" fmla="*/ 137 h 151"/>
                <a:gd name="T24" fmla="*/ 104 w 143"/>
                <a:gd name="T25" fmla="*/ 137 h 151"/>
                <a:gd name="T26" fmla="*/ 109 w 143"/>
                <a:gd name="T27" fmla="*/ 151 h 151"/>
                <a:gd name="T28" fmla="*/ 119 w 143"/>
                <a:gd name="T29" fmla="*/ 151 h 151"/>
                <a:gd name="T30" fmla="*/ 107 w 143"/>
                <a:gd name="T31" fmla="*/ 121 h 151"/>
                <a:gd name="T32" fmla="*/ 97 w 143"/>
                <a:gd name="T33" fmla="*/ 121 h 151"/>
                <a:gd name="T34" fmla="*/ 97 w 143"/>
                <a:gd name="T35" fmla="*/ 125 h 151"/>
                <a:gd name="T36" fmla="*/ 80 w 143"/>
                <a:gd name="T37" fmla="*/ 125 h 151"/>
                <a:gd name="T38" fmla="*/ 80 w 143"/>
                <a:gd name="T39" fmla="*/ 95 h 151"/>
                <a:gd name="T40" fmla="*/ 143 w 143"/>
                <a:gd name="T41" fmla="*/ 95 h 151"/>
                <a:gd name="T42" fmla="*/ 92 w 143"/>
                <a:gd name="T43" fmla="*/ 28 h 151"/>
                <a:gd name="T44" fmla="*/ 133 w 143"/>
                <a:gd name="T45" fmla="*/ 28 h 151"/>
                <a:gd name="T46" fmla="*/ 133 w 143"/>
                <a:gd name="T47" fmla="*/ 37 h 151"/>
                <a:gd name="T48" fmla="*/ 92 w 143"/>
                <a:gd name="T49" fmla="*/ 37 h 151"/>
                <a:gd name="T50" fmla="*/ 92 w 143"/>
                <a:gd name="T51" fmla="*/ 28 h 151"/>
                <a:gd name="T52" fmla="*/ 92 w 143"/>
                <a:gd name="T53" fmla="*/ 46 h 151"/>
                <a:gd name="T54" fmla="*/ 133 w 143"/>
                <a:gd name="T55" fmla="*/ 46 h 151"/>
                <a:gd name="T56" fmla="*/ 133 w 143"/>
                <a:gd name="T57" fmla="*/ 56 h 151"/>
                <a:gd name="T58" fmla="*/ 92 w 143"/>
                <a:gd name="T59" fmla="*/ 56 h 151"/>
                <a:gd name="T60" fmla="*/ 92 w 143"/>
                <a:gd name="T61" fmla="*/ 46 h 151"/>
                <a:gd name="T62" fmla="*/ 92 w 143"/>
                <a:gd name="T63" fmla="*/ 63 h 151"/>
                <a:gd name="T64" fmla="*/ 133 w 143"/>
                <a:gd name="T65" fmla="*/ 63 h 151"/>
                <a:gd name="T66" fmla="*/ 133 w 143"/>
                <a:gd name="T67" fmla="*/ 74 h 151"/>
                <a:gd name="T68" fmla="*/ 92 w 143"/>
                <a:gd name="T69" fmla="*/ 74 h 151"/>
                <a:gd name="T70" fmla="*/ 92 w 143"/>
                <a:gd name="T71" fmla="*/ 63 h 151"/>
                <a:gd name="T72" fmla="*/ 8 w 143"/>
                <a:gd name="T73" fmla="*/ 75 h 151"/>
                <a:gd name="T74" fmla="*/ 8 w 143"/>
                <a:gd name="T75" fmla="*/ 24 h 151"/>
                <a:gd name="T76" fmla="*/ 83 w 143"/>
                <a:gd name="T77" fmla="*/ 24 h 151"/>
                <a:gd name="T78" fmla="*/ 83 w 143"/>
                <a:gd name="T79" fmla="*/ 75 h 151"/>
                <a:gd name="T80" fmla="*/ 8 w 143"/>
                <a:gd name="T81" fmla="*/ 75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3" h="151">
                  <a:moveTo>
                    <a:pt x="143" y="95"/>
                  </a:moveTo>
                  <a:lnTo>
                    <a:pt x="143" y="0"/>
                  </a:lnTo>
                  <a:lnTo>
                    <a:pt x="0" y="0"/>
                  </a:lnTo>
                  <a:lnTo>
                    <a:pt x="0" y="95"/>
                  </a:lnTo>
                  <a:lnTo>
                    <a:pt x="63" y="95"/>
                  </a:lnTo>
                  <a:lnTo>
                    <a:pt x="63" y="125"/>
                  </a:lnTo>
                  <a:lnTo>
                    <a:pt x="45" y="125"/>
                  </a:lnTo>
                  <a:lnTo>
                    <a:pt x="45" y="121"/>
                  </a:lnTo>
                  <a:lnTo>
                    <a:pt x="37" y="121"/>
                  </a:lnTo>
                  <a:lnTo>
                    <a:pt x="25" y="151"/>
                  </a:lnTo>
                  <a:lnTo>
                    <a:pt x="33" y="151"/>
                  </a:lnTo>
                  <a:lnTo>
                    <a:pt x="40" y="137"/>
                  </a:lnTo>
                  <a:lnTo>
                    <a:pt x="104" y="137"/>
                  </a:lnTo>
                  <a:lnTo>
                    <a:pt x="109" y="151"/>
                  </a:lnTo>
                  <a:lnTo>
                    <a:pt x="119" y="151"/>
                  </a:lnTo>
                  <a:lnTo>
                    <a:pt x="107" y="121"/>
                  </a:lnTo>
                  <a:lnTo>
                    <a:pt x="97" y="121"/>
                  </a:lnTo>
                  <a:lnTo>
                    <a:pt x="97" y="125"/>
                  </a:lnTo>
                  <a:lnTo>
                    <a:pt x="80" y="125"/>
                  </a:lnTo>
                  <a:lnTo>
                    <a:pt x="80" y="95"/>
                  </a:lnTo>
                  <a:lnTo>
                    <a:pt x="143" y="95"/>
                  </a:lnTo>
                  <a:close/>
                  <a:moveTo>
                    <a:pt x="92" y="28"/>
                  </a:moveTo>
                  <a:lnTo>
                    <a:pt x="133" y="28"/>
                  </a:lnTo>
                  <a:lnTo>
                    <a:pt x="133" y="37"/>
                  </a:lnTo>
                  <a:lnTo>
                    <a:pt x="92" y="37"/>
                  </a:lnTo>
                  <a:lnTo>
                    <a:pt x="92" y="28"/>
                  </a:lnTo>
                  <a:close/>
                  <a:moveTo>
                    <a:pt x="92" y="46"/>
                  </a:moveTo>
                  <a:lnTo>
                    <a:pt x="133" y="46"/>
                  </a:lnTo>
                  <a:lnTo>
                    <a:pt x="133" y="56"/>
                  </a:lnTo>
                  <a:lnTo>
                    <a:pt x="92" y="56"/>
                  </a:lnTo>
                  <a:lnTo>
                    <a:pt x="92" y="46"/>
                  </a:lnTo>
                  <a:close/>
                  <a:moveTo>
                    <a:pt x="92" y="63"/>
                  </a:moveTo>
                  <a:lnTo>
                    <a:pt x="133" y="63"/>
                  </a:lnTo>
                  <a:lnTo>
                    <a:pt x="133" y="74"/>
                  </a:lnTo>
                  <a:lnTo>
                    <a:pt x="92" y="74"/>
                  </a:lnTo>
                  <a:lnTo>
                    <a:pt x="92" y="63"/>
                  </a:lnTo>
                  <a:close/>
                  <a:moveTo>
                    <a:pt x="8" y="75"/>
                  </a:moveTo>
                  <a:lnTo>
                    <a:pt x="8" y="24"/>
                  </a:lnTo>
                  <a:lnTo>
                    <a:pt x="83" y="24"/>
                  </a:lnTo>
                  <a:lnTo>
                    <a:pt x="83" y="75"/>
                  </a:lnTo>
                  <a:lnTo>
                    <a:pt x="8" y="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685754" eaLnBrk="1" fontAlgn="auto" hangingPunct="1">
                <a:spcBef>
                  <a:spcPts val="0"/>
                </a:spcBef>
                <a:spcAft>
                  <a:spcPts val="0"/>
                </a:spcAft>
                <a:defRPr/>
              </a:pPr>
              <a:endParaRPr lang="en-US" sz="1350">
                <a:latin typeface="+mn-lt"/>
                <a:ea typeface="+mn-ea"/>
              </a:endParaRPr>
            </a:p>
          </p:txBody>
        </p:sp>
        <p:sp>
          <p:nvSpPr>
            <p:cNvPr id="27" name="Freeform 149"/>
            <p:cNvSpPr>
              <a:spLocks/>
            </p:cNvSpPr>
            <p:nvPr/>
          </p:nvSpPr>
          <p:spPr bwMode="auto">
            <a:xfrm>
              <a:off x="5578330" y="1945898"/>
              <a:ext cx="174705" cy="102328"/>
            </a:xfrm>
            <a:custGeom>
              <a:avLst/>
              <a:gdLst>
                <a:gd name="T0" fmla="*/ 58 w 70"/>
                <a:gd name="T1" fmla="*/ 12 h 41"/>
                <a:gd name="T2" fmla="*/ 54 w 70"/>
                <a:gd name="T3" fmla="*/ 20 h 41"/>
                <a:gd name="T4" fmla="*/ 48 w 70"/>
                <a:gd name="T5" fmla="*/ 16 h 41"/>
                <a:gd name="T6" fmla="*/ 48 w 70"/>
                <a:gd name="T7" fmla="*/ 16 h 41"/>
                <a:gd name="T8" fmla="*/ 34 w 70"/>
                <a:gd name="T9" fmla="*/ 8 h 41"/>
                <a:gd name="T10" fmla="*/ 32 w 70"/>
                <a:gd name="T11" fmla="*/ 12 h 41"/>
                <a:gd name="T12" fmla="*/ 28 w 70"/>
                <a:gd name="T13" fmla="*/ 20 h 41"/>
                <a:gd name="T14" fmla="*/ 16 w 70"/>
                <a:gd name="T15" fmla="*/ 12 h 41"/>
                <a:gd name="T16" fmla="*/ 12 w 70"/>
                <a:gd name="T17" fmla="*/ 17 h 41"/>
                <a:gd name="T18" fmla="*/ 12 w 70"/>
                <a:gd name="T19" fmla="*/ 17 h 41"/>
                <a:gd name="T20" fmla="*/ 0 w 70"/>
                <a:gd name="T21" fmla="*/ 37 h 41"/>
                <a:gd name="T22" fmla="*/ 5 w 70"/>
                <a:gd name="T23" fmla="*/ 41 h 41"/>
                <a:gd name="T24" fmla="*/ 17 w 70"/>
                <a:gd name="T25" fmla="*/ 21 h 41"/>
                <a:gd name="T26" fmla="*/ 24 w 70"/>
                <a:gd name="T27" fmla="*/ 25 h 41"/>
                <a:gd name="T28" fmla="*/ 24 w 70"/>
                <a:gd name="T29" fmla="*/ 25 h 41"/>
                <a:gd name="T30" fmla="*/ 30 w 70"/>
                <a:gd name="T31" fmla="*/ 29 h 41"/>
                <a:gd name="T32" fmla="*/ 37 w 70"/>
                <a:gd name="T33" fmla="*/ 17 h 41"/>
                <a:gd name="T34" fmla="*/ 42 w 70"/>
                <a:gd name="T35" fmla="*/ 21 h 41"/>
                <a:gd name="T36" fmla="*/ 42 w 70"/>
                <a:gd name="T37" fmla="*/ 21 h 41"/>
                <a:gd name="T38" fmla="*/ 56 w 70"/>
                <a:gd name="T39" fmla="*/ 28 h 41"/>
                <a:gd name="T40" fmla="*/ 57 w 70"/>
                <a:gd name="T41" fmla="*/ 28 h 41"/>
                <a:gd name="T42" fmla="*/ 57 w 70"/>
                <a:gd name="T43" fmla="*/ 28 h 41"/>
                <a:gd name="T44" fmla="*/ 64 w 70"/>
                <a:gd name="T45" fmla="*/ 17 h 41"/>
                <a:gd name="T46" fmla="*/ 64 w 70"/>
                <a:gd name="T47" fmla="*/ 17 h 41"/>
                <a:gd name="T48" fmla="*/ 70 w 70"/>
                <a:gd name="T49" fmla="*/ 4 h 41"/>
                <a:gd name="T50" fmla="*/ 65 w 70"/>
                <a:gd name="T51" fmla="*/ 0 h 41"/>
                <a:gd name="T52" fmla="*/ 58 w 70"/>
                <a:gd name="T53" fmla="*/ 1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41">
                  <a:moveTo>
                    <a:pt x="58" y="12"/>
                  </a:moveTo>
                  <a:lnTo>
                    <a:pt x="54" y="20"/>
                  </a:lnTo>
                  <a:lnTo>
                    <a:pt x="48" y="16"/>
                  </a:lnTo>
                  <a:lnTo>
                    <a:pt x="48" y="16"/>
                  </a:lnTo>
                  <a:lnTo>
                    <a:pt x="34" y="8"/>
                  </a:lnTo>
                  <a:lnTo>
                    <a:pt x="32" y="12"/>
                  </a:lnTo>
                  <a:lnTo>
                    <a:pt x="28" y="20"/>
                  </a:lnTo>
                  <a:lnTo>
                    <a:pt x="16" y="12"/>
                  </a:lnTo>
                  <a:lnTo>
                    <a:pt x="12" y="17"/>
                  </a:lnTo>
                  <a:lnTo>
                    <a:pt x="12" y="17"/>
                  </a:lnTo>
                  <a:lnTo>
                    <a:pt x="0" y="37"/>
                  </a:lnTo>
                  <a:lnTo>
                    <a:pt x="5" y="41"/>
                  </a:lnTo>
                  <a:lnTo>
                    <a:pt x="17" y="21"/>
                  </a:lnTo>
                  <a:lnTo>
                    <a:pt x="24" y="25"/>
                  </a:lnTo>
                  <a:lnTo>
                    <a:pt x="24" y="25"/>
                  </a:lnTo>
                  <a:lnTo>
                    <a:pt x="30" y="29"/>
                  </a:lnTo>
                  <a:lnTo>
                    <a:pt x="37" y="17"/>
                  </a:lnTo>
                  <a:lnTo>
                    <a:pt x="42" y="21"/>
                  </a:lnTo>
                  <a:lnTo>
                    <a:pt x="42" y="21"/>
                  </a:lnTo>
                  <a:lnTo>
                    <a:pt x="56" y="28"/>
                  </a:lnTo>
                  <a:lnTo>
                    <a:pt x="57" y="28"/>
                  </a:lnTo>
                  <a:lnTo>
                    <a:pt x="57" y="28"/>
                  </a:lnTo>
                  <a:lnTo>
                    <a:pt x="64" y="17"/>
                  </a:lnTo>
                  <a:lnTo>
                    <a:pt x="64" y="17"/>
                  </a:lnTo>
                  <a:lnTo>
                    <a:pt x="70" y="4"/>
                  </a:lnTo>
                  <a:lnTo>
                    <a:pt x="65" y="0"/>
                  </a:lnTo>
                  <a:lnTo>
                    <a:pt x="58" y="1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685754" eaLnBrk="1" fontAlgn="auto" hangingPunct="1">
                <a:spcBef>
                  <a:spcPts val="0"/>
                </a:spcBef>
                <a:spcAft>
                  <a:spcPts val="0"/>
                </a:spcAft>
                <a:defRPr/>
              </a:pPr>
              <a:endParaRPr lang="en-US" sz="1350">
                <a:latin typeface="+mn-lt"/>
                <a:ea typeface="+mn-ea"/>
              </a:endParaRPr>
            </a:p>
          </p:txBody>
        </p:sp>
      </p:grpSp>
      <p:sp>
        <p:nvSpPr>
          <p:cNvPr id="28" name="ZoneTexte 27"/>
          <p:cNvSpPr txBox="1"/>
          <p:nvPr/>
        </p:nvSpPr>
        <p:spPr>
          <a:xfrm>
            <a:off x="3211286" y="391885"/>
            <a:ext cx="2427514" cy="584775"/>
          </a:xfrm>
          <a:prstGeom prst="rect">
            <a:avLst/>
          </a:prstGeom>
          <a:noFill/>
        </p:spPr>
        <p:txBody>
          <a:bodyPr wrap="square" rtlCol="0">
            <a:spAutoFit/>
          </a:bodyPr>
          <a:lstStyle/>
          <a:p>
            <a:pPr algn="ctr" rtl="1"/>
            <a:r>
              <a:rPr lang="ar-SA" sz="1600" dirty="0" smtClean="0">
                <a:effectLst>
                  <a:outerShdw blurRad="38100" dist="38100" dir="2700000" algn="tl">
                    <a:srgbClr val="000000">
                      <a:alpha val="43137"/>
                    </a:srgbClr>
                  </a:outerShdw>
                </a:effectLst>
              </a:rPr>
              <a:t>يجب ان يكون التموقع بسيطا اي صورة المؤسسة في ذهن الزبون</a:t>
            </a:r>
            <a:endParaRPr lang="fr-FR" sz="1600" dirty="0">
              <a:effectLst>
                <a:outerShdw blurRad="38100" dist="38100" dir="2700000" algn="tl">
                  <a:srgbClr val="000000">
                    <a:alpha val="43137"/>
                  </a:srgbClr>
                </a:outerShdw>
              </a:effectLst>
            </a:endParaRPr>
          </a:p>
        </p:txBody>
      </p:sp>
      <p:sp>
        <p:nvSpPr>
          <p:cNvPr id="29" name="ZoneTexte 28"/>
          <p:cNvSpPr txBox="1"/>
          <p:nvPr/>
        </p:nvSpPr>
        <p:spPr>
          <a:xfrm>
            <a:off x="5889171" y="1262743"/>
            <a:ext cx="2579915" cy="646331"/>
          </a:xfrm>
          <a:prstGeom prst="rect">
            <a:avLst/>
          </a:prstGeom>
          <a:noFill/>
        </p:spPr>
        <p:txBody>
          <a:bodyPr wrap="square" rtlCol="0">
            <a:spAutoFit/>
          </a:bodyPr>
          <a:lstStyle/>
          <a:p>
            <a:pPr algn="ctr" rtl="1"/>
            <a:r>
              <a:rPr lang="ar-SA" sz="1800" dirty="0" smtClean="0">
                <a:effectLst>
                  <a:outerShdw blurRad="38100" dist="38100" dir="2700000" algn="tl">
                    <a:srgbClr val="000000">
                      <a:alpha val="43137"/>
                    </a:srgbClr>
                  </a:outerShdw>
                </a:effectLst>
              </a:rPr>
              <a:t>ان يكون التموقع جذابا و في محله</a:t>
            </a:r>
            <a:endParaRPr lang="fr-FR" sz="1800" dirty="0">
              <a:effectLst>
                <a:outerShdw blurRad="38100" dist="38100" dir="2700000" algn="tl">
                  <a:srgbClr val="000000">
                    <a:alpha val="43137"/>
                  </a:srgbClr>
                </a:outerShdw>
              </a:effectLst>
            </a:endParaRPr>
          </a:p>
        </p:txBody>
      </p:sp>
      <p:sp>
        <p:nvSpPr>
          <p:cNvPr id="30" name="ZoneTexte 29"/>
          <p:cNvSpPr txBox="1"/>
          <p:nvPr/>
        </p:nvSpPr>
        <p:spPr>
          <a:xfrm>
            <a:off x="6128658" y="2296885"/>
            <a:ext cx="2100942" cy="646331"/>
          </a:xfrm>
          <a:prstGeom prst="rect">
            <a:avLst/>
          </a:prstGeom>
          <a:noFill/>
        </p:spPr>
        <p:txBody>
          <a:bodyPr wrap="square" rtlCol="0">
            <a:spAutoFit/>
          </a:bodyPr>
          <a:lstStyle/>
          <a:p>
            <a:pPr algn="ctr" rtl="1"/>
            <a:r>
              <a:rPr lang="ar-SA" sz="1800" dirty="0" smtClean="0">
                <a:effectLst>
                  <a:outerShdw blurRad="38100" dist="38100" dir="2700000" algn="tl">
                    <a:srgbClr val="000000">
                      <a:alpha val="43137"/>
                    </a:srgbClr>
                  </a:outerShdw>
                </a:effectLst>
              </a:rPr>
              <a:t>ان يكون التموقع موثوق بالنسبة للمنافسة</a:t>
            </a:r>
            <a:endParaRPr lang="fr-FR" sz="1800" dirty="0">
              <a:effectLst>
                <a:outerShdw blurRad="38100" dist="38100" dir="2700000" algn="tl">
                  <a:srgbClr val="000000">
                    <a:alpha val="43137"/>
                  </a:srgbClr>
                </a:outerShdw>
              </a:effectLst>
            </a:endParaRPr>
          </a:p>
        </p:txBody>
      </p:sp>
      <p:sp>
        <p:nvSpPr>
          <p:cNvPr id="31" name="ZoneTexte 30"/>
          <p:cNvSpPr txBox="1"/>
          <p:nvPr/>
        </p:nvSpPr>
        <p:spPr>
          <a:xfrm>
            <a:off x="5682342" y="3679372"/>
            <a:ext cx="2394857" cy="369332"/>
          </a:xfrm>
          <a:prstGeom prst="rect">
            <a:avLst/>
          </a:prstGeom>
          <a:noFill/>
        </p:spPr>
        <p:txBody>
          <a:bodyPr wrap="square" rtlCol="0">
            <a:spAutoFit/>
          </a:bodyPr>
          <a:lstStyle/>
          <a:p>
            <a:pPr algn="ctr" rtl="1"/>
            <a:r>
              <a:rPr lang="ar-SA" sz="1800" dirty="0" smtClean="0">
                <a:effectLst>
                  <a:outerShdw blurRad="38100" dist="38100" dir="2700000" algn="tl">
                    <a:srgbClr val="000000">
                      <a:alpha val="43137"/>
                    </a:srgbClr>
                  </a:outerShdw>
                </a:effectLst>
              </a:rPr>
              <a:t>ان يكون التموقع مستداما</a:t>
            </a:r>
            <a:endParaRPr lang="fr-FR" sz="1800" dirty="0">
              <a:effectLst>
                <a:outerShdw blurRad="38100" dist="38100" dir="2700000" algn="tl">
                  <a:srgbClr val="000000">
                    <a:alpha val="43137"/>
                  </a:srgbClr>
                </a:outerShdw>
              </a:effectLst>
            </a:endParaRPr>
          </a:p>
        </p:txBody>
      </p:sp>
      <p:sp>
        <p:nvSpPr>
          <p:cNvPr id="32" name="ZoneTexte 31"/>
          <p:cNvSpPr txBox="1"/>
          <p:nvPr/>
        </p:nvSpPr>
        <p:spPr>
          <a:xfrm>
            <a:off x="500743" y="1371600"/>
            <a:ext cx="2253343" cy="369332"/>
          </a:xfrm>
          <a:prstGeom prst="rect">
            <a:avLst/>
          </a:prstGeom>
          <a:noFill/>
        </p:spPr>
        <p:txBody>
          <a:bodyPr wrap="square" rtlCol="0">
            <a:spAutoFit/>
          </a:bodyPr>
          <a:lstStyle/>
          <a:p>
            <a:pPr algn="ctr" rtl="1"/>
            <a:r>
              <a:rPr lang="ar-SA" sz="1800" dirty="0" smtClean="0">
                <a:effectLst>
                  <a:outerShdw blurRad="38100" dist="38100" dir="2700000" algn="tl">
                    <a:srgbClr val="000000">
                      <a:alpha val="43137"/>
                    </a:srgbClr>
                  </a:outerShdw>
                </a:effectLst>
              </a:rPr>
              <a:t>ان يكون التموقع مميزا</a:t>
            </a:r>
            <a:endParaRPr lang="fr-FR" sz="1800" dirty="0">
              <a:effectLst>
                <a:outerShdw blurRad="38100" dist="38100" dir="2700000" algn="tl">
                  <a:srgbClr val="000000">
                    <a:alpha val="43137"/>
                  </a:srgbClr>
                </a:outerShdw>
              </a:effectLst>
            </a:endParaRPr>
          </a:p>
        </p:txBody>
      </p:sp>
      <p:sp>
        <p:nvSpPr>
          <p:cNvPr id="33" name="ZoneTexte 32"/>
          <p:cNvSpPr txBox="1"/>
          <p:nvPr/>
        </p:nvSpPr>
        <p:spPr>
          <a:xfrm>
            <a:off x="598714" y="2296886"/>
            <a:ext cx="1981200" cy="646331"/>
          </a:xfrm>
          <a:prstGeom prst="rect">
            <a:avLst/>
          </a:prstGeom>
          <a:noFill/>
        </p:spPr>
        <p:txBody>
          <a:bodyPr wrap="square" rtlCol="0">
            <a:spAutoFit/>
          </a:bodyPr>
          <a:lstStyle/>
          <a:p>
            <a:pPr algn="ctr" rtl="1"/>
            <a:r>
              <a:rPr lang="ar-SA" sz="1800" dirty="0" smtClean="0">
                <a:effectLst>
                  <a:outerShdw blurRad="38100" dist="38100" dir="2700000" algn="tl">
                    <a:srgbClr val="000000">
                      <a:alpha val="43137"/>
                    </a:srgbClr>
                  </a:outerShdw>
                </a:effectLst>
              </a:rPr>
              <a:t>ان يكون التموقع مثمرا و مربحا</a:t>
            </a:r>
            <a:endParaRPr lang="fr-FR" sz="1800" dirty="0">
              <a:effectLst>
                <a:outerShdw blurRad="38100" dist="38100" dir="2700000" algn="tl">
                  <a:srgbClr val="000000">
                    <a:alpha val="43137"/>
                  </a:srgbClr>
                </a:outerShdw>
              </a:effectLst>
            </a:endParaRPr>
          </a:p>
        </p:txBody>
      </p:sp>
      <p:sp>
        <p:nvSpPr>
          <p:cNvPr id="34" name="ZoneTexte 33"/>
          <p:cNvSpPr txBox="1"/>
          <p:nvPr/>
        </p:nvSpPr>
        <p:spPr>
          <a:xfrm>
            <a:off x="533400" y="3559629"/>
            <a:ext cx="2340429" cy="646331"/>
          </a:xfrm>
          <a:prstGeom prst="rect">
            <a:avLst/>
          </a:prstGeom>
          <a:noFill/>
        </p:spPr>
        <p:txBody>
          <a:bodyPr wrap="square" rtlCol="0">
            <a:spAutoFit/>
          </a:bodyPr>
          <a:lstStyle/>
          <a:p>
            <a:pPr algn="ctr" rtl="1"/>
            <a:r>
              <a:rPr lang="ar-SA" sz="1800" dirty="0" smtClean="0">
                <a:effectLst>
                  <a:outerShdw blurRad="38100" dist="38100" dir="2700000" algn="tl">
                    <a:srgbClr val="000000">
                      <a:alpha val="43137"/>
                    </a:srgbClr>
                  </a:outerShdw>
                </a:effectLst>
              </a:rPr>
              <a:t>ان يكون التموقع مخلصا و صادقا</a:t>
            </a:r>
            <a:endParaRPr lang="fr-FR" sz="1800" dirty="0">
              <a:effectLst>
                <a:outerShdw blurRad="38100" dist="38100" dir="2700000" algn="tl">
                  <a:srgbClr val="000000">
                    <a:alpha val="43137"/>
                  </a:srgbClr>
                </a:outerShd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50" fill="hold"/>
                                        <p:tgtEl>
                                          <p:spTgt spid="2"/>
                                        </p:tgtEl>
                                        <p:attrNameLst>
                                          <p:attrName>ppt_x</p:attrName>
                                        </p:attrNameLst>
                                      </p:cBhvr>
                                      <p:tavLst>
                                        <p:tav tm="0">
                                          <p:val>
                                            <p:strVal val="#ppt_x"/>
                                          </p:val>
                                        </p:tav>
                                        <p:tav tm="100000">
                                          <p:val>
                                            <p:strVal val="#ppt_x"/>
                                          </p:val>
                                        </p:tav>
                                      </p:tavLst>
                                    </p:anim>
                                    <p:anim calcmode="lin" valueType="num">
                                      <p:cBhvr additive="base">
                                        <p:cTn id="8" dur="25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250"/>
                            </p:stCondLst>
                            <p:childTnLst>
                              <p:par>
                                <p:cTn id="10" presetID="2" presetClass="entr" presetSubtype="4"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250" fill="hold"/>
                                        <p:tgtEl>
                                          <p:spTgt spid="3"/>
                                        </p:tgtEl>
                                        <p:attrNameLst>
                                          <p:attrName>ppt_x</p:attrName>
                                        </p:attrNameLst>
                                      </p:cBhvr>
                                      <p:tavLst>
                                        <p:tav tm="0">
                                          <p:val>
                                            <p:strVal val="#ppt_x"/>
                                          </p:val>
                                        </p:tav>
                                        <p:tav tm="100000">
                                          <p:val>
                                            <p:strVal val="#ppt_x"/>
                                          </p:val>
                                        </p:tav>
                                      </p:tavLst>
                                    </p:anim>
                                    <p:anim calcmode="lin" valueType="num">
                                      <p:cBhvr additive="base">
                                        <p:cTn id="13" dur="250" fill="hold"/>
                                        <p:tgtEl>
                                          <p:spTgt spid="3"/>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fill="hold" nodeType="after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250" fill="hold"/>
                                        <p:tgtEl>
                                          <p:spTgt spid="24"/>
                                        </p:tgtEl>
                                        <p:attrNameLst>
                                          <p:attrName>ppt_x</p:attrName>
                                        </p:attrNameLst>
                                      </p:cBhvr>
                                      <p:tavLst>
                                        <p:tav tm="0">
                                          <p:val>
                                            <p:strVal val="#ppt_x"/>
                                          </p:val>
                                        </p:tav>
                                        <p:tav tm="100000">
                                          <p:val>
                                            <p:strVal val="#ppt_x"/>
                                          </p:val>
                                        </p:tav>
                                      </p:tavLst>
                                    </p:anim>
                                    <p:anim calcmode="lin" valueType="num">
                                      <p:cBhvr additive="base">
                                        <p:cTn id="18" dur="250" fill="hold"/>
                                        <p:tgtEl>
                                          <p:spTgt spid="24"/>
                                        </p:tgtEl>
                                        <p:attrNameLst>
                                          <p:attrName>ppt_y</p:attrName>
                                        </p:attrNameLst>
                                      </p:cBhvr>
                                      <p:tavLst>
                                        <p:tav tm="0">
                                          <p:val>
                                            <p:strVal val="1+#ppt_h/2"/>
                                          </p:val>
                                        </p:tav>
                                        <p:tav tm="100000">
                                          <p:val>
                                            <p:strVal val="#ppt_y"/>
                                          </p:val>
                                        </p:tav>
                                      </p:tavLst>
                                    </p:anim>
                                  </p:childTnLst>
                                </p:cTn>
                              </p:par>
                            </p:childTnLst>
                          </p:cTn>
                        </p:par>
                        <p:par>
                          <p:cTn id="19" fill="hold">
                            <p:stCondLst>
                              <p:cond delay="750"/>
                            </p:stCondLst>
                            <p:childTnLst>
                              <p:par>
                                <p:cTn id="20" presetID="2" presetClass="entr" presetSubtype="4"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250" fill="hold"/>
                                        <p:tgtEl>
                                          <p:spTgt spid="14"/>
                                        </p:tgtEl>
                                        <p:attrNameLst>
                                          <p:attrName>ppt_x</p:attrName>
                                        </p:attrNameLst>
                                      </p:cBhvr>
                                      <p:tavLst>
                                        <p:tav tm="0">
                                          <p:val>
                                            <p:strVal val="#ppt_x"/>
                                          </p:val>
                                        </p:tav>
                                        <p:tav tm="100000">
                                          <p:val>
                                            <p:strVal val="#ppt_x"/>
                                          </p:val>
                                        </p:tav>
                                      </p:tavLst>
                                    </p:anim>
                                    <p:anim calcmode="lin" valueType="num">
                                      <p:cBhvr additive="base">
                                        <p:cTn id="23" dur="250" fill="hold"/>
                                        <p:tgtEl>
                                          <p:spTgt spid="14"/>
                                        </p:tgtEl>
                                        <p:attrNameLst>
                                          <p:attrName>ppt_y</p:attrName>
                                        </p:attrNameLst>
                                      </p:cBhvr>
                                      <p:tavLst>
                                        <p:tav tm="0">
                                          <p:val>
                                            <p:strVal val="1+#ppt_h/2"/>
                                          </p:val>
                                        </p:tav>
                                        <p:tav tm="100000">
                                          <p:val>
                                            <p:strVal val="#ppt_y"/>
                                          </p:val>
                                        </p:tav>
                                      </p:tavLst>
                                    </p:anim>
                                  </p:childTnLst>
                                </p:cTn>
                              </p:par>
                            </p:childTnLst>
                          </p:cTn>
                        </p:par>
                        <p:par>
                          <p:cTn id="24" fill="hold">
                            <p:stCondLst>
                              <p:cond delay="1000"/>
                            </p:stCondLst>
                            <p:childTnLst>
                              <p:par>
                                <p:cTn id="25" presetID="2" presetClass="entr" presetSubtype="4" fill="hold" nodeType="after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250" fill="hold"/>
                                        <p:tgtEl>
                                          <p:spTgt spid="19"/>
                                        </p:tgtEl>
                                        <p:attrNameLst>
                                          <p:attrName>ppt_x</p:attrName>
                                        </p:attrNameLst>
                                      </p:cBhvr>
                                      <p:tavLst>
                                        <p:tav tm="0">
                                          <p:val>
                                            <p:strVal val="#ppt_x"/>
                                          </p:val>
                                        </p:tav>
                                        <p:tav tm="100000">
                                          <p:val>
                                            <p:strVal val="#ppt_x"/>
                                          </p:val>
                                        </p:tav>
                                      </p:tavLst>
                                    </p:anim>
                                    <p:anim calcmode="lin" valueType="num">
                                      <p:cBhvr additive="base">
                                        <p:cTn id="28" dur="250" fill="hold"/>
                                        <p:tgtEl>
                                          <p:spTgt spid="19"/>
                                        </p:tgtEl>
                                        <p:attrNameLst>
                                          <p:attrName>ppt_y</p:attrName>
                                        </p:attrNameLst>
                                      </p:cBhvr>
                                      <p:tavLst>
                                        <p:tav tm="0">
                                          <p:val>
                                            <p:strVal val="1+#ppt_h/2"/>
                                          </p:val>
                                        </p:tav>
                                        <p:tav tm="100000">
                                          <p:val>
                                            <p:strVal val="#ppt_y"/>
                                          </p:val>
                                        </p:tav>
                                      </p:tavLst>
                                    </p:anim>
                                  </p:childTnLst>
                                </p:cTn>
                              </p:par>
                            </p:childTnLst>
                          </p:cTn>
                        </p:par>
                        <p:par>
                          <p:cTn id="29" fill="hold">
                            <p:stCondLst>
                              <p:cond delay="1250"/>
                            </p:stCondLst>
                            <p:childTnLst>
                              <p:par>
                                <p:cTn id="30" presetID="2" presetClass="entr" presetSubtype="4"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250" fill="hold"/>
                                        <p:tgtEl>
                                          <p:spTgt spid="15"/>
                                        </p:tgtEl>
                                        <p:attrNameLst>
                                          <p:attrName>ppt_x</p:attrName>
                                        </p:attrNameLst>
                                      </p:cBhvr>
                                      <p:tavLst>
                                        <p:tav tm="0">
                                          <p:val>
                                            <p:strVal val="#ppt_x"/>
                                          </p:val>
                                        </p:tav>
                                        <p:tav tm="100000">
                                          <p:val>
                                            <p:strVal val="#ppt_x"/>
                                          </p:val>
                                        </p:tav>
                                      </p:tavLst>
                                    </p:anim>
                                    <p:anim calcmode="lin" valueType="num">
                                      <p:cBhvr additive="base">
                                        <p:cTn id="33" dur="250" fill="hold"/>
                                        <p:tgtEl>
                                          <p:spTgt spid="15"/>
                                        </p:tgtEl>
                                        <p:attrNameLst>
                                          <p:attrName>ppt_y</p:attrName>
                                        </p:attrNameLst>
                                      </p:cBhvr>
                                      <p:tavLst>
                                        <p:tav tm="0">
                                          <p:val>
                                            <p:strVal val="1+#ppt_h/2"/>
                                          </p:val>
                                        </p:tav>
                                        <p:tav tm="100000">
                                          <p:val>
                                            <p:strVal val="#ppt_y"/>
                                          </p:val>
                                        </p:tav>
                                      </p:tavLst>
                                    </p:anim>
                                  </p:childTnLst>
                                </p:cTn>
                              </p:par>
                            </p:childTnLst>
                          </p:cTn>
                        </p:par>
                        <p:par>
                          <p:cTn id="34" fill="hold">
                            <p:stCondLst>
                              <p:cond delay="1500"/>
                            </p:stCondLst>
                            <p:childTnLst>
                              <p:par>
                                <p:cTn id="35" presetID="2" presetClass="entr" presetSubtype="4" fill="hold" nodeType="after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250" fill="hold"/>
                                        <p:tgtEl>
                                          <p:spTgt spid="10"/>
                                        </p:tgtEl>
                                        <p:attrNameLst>
                                          <p:attrName>ppt_x</p:attrName>
                                        </p:attrNameLst>
                                      </p:cBhvr>
                                      <p:tavLst>
                                        <p:tav tm="0">
                                          <p:val>
                                            <p:strVal val="#ppt_x"/>
                                          </p:val>
                                        </p:tav>
                                        <p:tav tm="100000">
                                          <p:val>
                                            <p:strVal val="#ppt_x"/>
                                          </p:val>
                                        </p:tav>
                                      </p:tavLst>
                                    </p:anim>
                                    <p:anim calcmode="lin" valueType="num">
                                      <p:cBhvr additive="base">
                                        <p:cTn id="38" dur="250" fill="hold"/>
                                        <p:tgtEl>
                                          <p:spTgt spid="10"/>
                                        </p:tgtEl>
                                        <p:attrNameLst>
                                          <p:attrName>ppt_y</p:attrName>
                                        </p:attrNameLst>
                                      </p:cBhvr>
                                      <p:tavLst>
                                        <p:tav tm="0">
                                          <p:val>
                                            <p:strVal val="1+#ppt_h/2"/>
                                          </p:val>
                                        </p:tav>
                                        <p:tav tm="100000">
                                          <p:val>
                                            <p:strVal val="#ppt_y"/>
                                          </p:val>
                                        </p:tav>
                                      </p:tavLst>
                                    </p:anim>
                                  </p:childTnLst>
                                </p:cTn>
                              </p:par>
                            </p:childTnLst>
                          </p:cTn>
                        </p:par>
                        <p:par>
                          <p:cTn id="39" fill="hold">
                            <p:stCondLst>
                              <p:cond delay="1750"/>
                            </p:stCondLst>
                            <p:childTnLst>
                              <p:par>
                                <p:cTn id="40" presetID="2" presetClass="entr" presetSubtype="4"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additive="base">
                                        <p:cTn id="42" dur="250" fill="hold"/>
                                        <p:tgtEl>
                                          <p:spTgt spid="16"/>
                                        </p:tgtEl>
                                        <p:attrNameLst>
                                          <p:attrName>ppt_x</p:attrName>
                                        </p:attrNameLst>
                                      </p:cBhvr>
                                      <p:tavLst>
                                        <p:tav tm="0">
                                          <p:val>
                                            <p:strVal val="#ppt_x"/>
                                          </p:val>
                                        </p:tav>
                                        <p:tav tm="100000">
                                          <p:val>
                                            <p:strVal val="#ppt_x"/>
                                          </p:val>
                                        </p:tav>
                                      </p:tavLst>
                                    </p:anim>
                                    <p:anim calcmode="lin" valueType="num">
                                      <p:cBhvr additive="base">
                                        <p:cTn id="43" dur="25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96464" y="1615711"/>
            <a:ext cx="775136" cy="230832"/>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ysClr val="window" lastClr="FFFFFF"/>
                </a:solidFill>
                <a:effectLst/>
                <a:uLnTx/>
                <a:uFillTx/>
              </a:rPr>
              <a:t>PPT</a:t>
            </a:r>
            <a:r>
              <a:rPr kumimoji="0" lang="zh-CN" altLang="en-US" sz="100" b="0" i="0" u="none" strike="noStrike" kern="0" cap="none" spc="0" normalizeH="0" baseline="0" noProof="0" dirty="0">
                <a:ln>
                  <a:noFill/>
                </a:ln>
                <a:solidFill>
                  <a:sysClr val="window" lastClr="FFFFFF"/>
                </a:solidFill>
                <a:effectLst/>
                <a:uLnTx/>
                <a:uFillTx/>
              </a:rPr>
              <a:t>模板下载</a:t>
            </a:r>
            <a:r>
              <a:rPr kumimoji="0" lang="zh-CN" altLang="en-US" sz="100" b="0" i="0" u="none" strike="noStrike" kern="0" cap="none" spc="0" normalizeH="0" baseline="0" noProof="0" dirty="0" smtClean="0">
                <a:ln>
                  <a:noFill/>
                </a:ln>
                <a:solidFill>
                  <a:sysClr val="window" lastClr="FFFFFF"/>
                </a:solidFill>
                <a:effectLst/>
                <a:uLnTx/>
                <a:uFillTx/>
              </a:rPr>
              <a:t>：</a:t>
            </a:r>
            <a:r>
              <a:rPr kumimoji="0" lang="en-US" altLang="zh-CN" sz="100" b="0" i="0" u="none" strike="noStrike" kern="0" cap="none" spc="0" normalizeH="0" baseline="0" noProof="0" dirty="0" smtClean="0">
                <a:ln>
                  <a:noFill/>
                </a:ln>
                <a:solidFill>
                  <a:sysClr val="window" lastClr="FFFFFF"/>
                </a:solidFill>
                <a:effectLst/>
                <a:uLnTx/>
                <a:uFillTx/>
              </a:rPr>
              <a:t>WWW.HOMEPPT.COM/moban</a:t>
            </a:r>
            <a:r>
              <a:rPr kumimoji="0" lang="en-US" altLang="zh-CN" sz="100" b="0" i="0" u="none" strike="noStrike" kern="0" cap="none" spc="0" normalizeH="0" baseline="0" noProof="0" dirty="0">
                <a:ln>
                  <a:noFill/>
                </a:ln>
                <a:solidFill>
                  <a:sysClr val="window" lastClr="FFFFFF"/>
                </a:solidFill>
                <a:effectLst/>
                <a:uLnTx/>
                <a:uFillTx/>
              </a:rPr>
              <a:t>/     </a:t>
            </a:r>
            <a:r>
              <a:rPr kumimoji="0" lang="zh-CN" altLang="en-US" sz="100" b="0" i="0" u="none" strike="noStrike" kern="0" cap="none" spc="0" normalizeH="0" baseline="0" noProof="0" dirty="0">
                <a:ln>
                  <a:noFill/>
                </a:ln>
                <a:solidFill>
                  <a:sysClr val="window" lastClr="FFFFFF"/>
                </a:solidFill>
                <a:effectLst/>
                <a:uLnTx/>
                <a:uFillTx/>
              </a:rPr>
              <a:t>行业</a:t>
            </a:r>
            <a:r>
              <a:rPr kumimoji="0" lang="en-US" altLang="zh-CN" sz="100" b="0" i="0" u="none" strike="noStrike" kern="0" cap="none" spc="0" normalizeH="0" baseline="0" noProof="0" dirty="0">
                <a:ln>
                  <a:noFill/>
                </a:ln>
                <a:solidFill>
                  <a:sysClr val="window" lastClr="FFFFFF"/>
                </a:solidFill>
                <a:effectLst/>
                <a:uLnTx/>
                <a:uFillTx/>
              </a:rPr>
              <a:t>PPT</a:t>
            </a:r>
            <a:r>
              <a:rPr kumimoji="0" lang="zh-CN" altLang="en-US" sz="100" b="0" i="0" u="none" strike="noStrike" kern="0" cap="none" spc="0" normalizeH="0" baseline="0" noProof="0" dirty="0">
                <a:ln>
                  <a:noFill/>
                </a:ln>
                <a:solidFill>
                  <a:sysClr val="window" lastClr="FFFFFF"/>
                </a:solidFill>
                <a:effectLst/>
                <a:uLnTx/>
                <a:uFillTx/>
              </a:rPr>
              <a:t>模板</a:t>
            </a:r>
            <a:r>
              <a:rPr kumimoji="0" lang="zh-CN" altLang="en-US" sz="100" b="0" i="0" u="none" strike="noStrike" kern="0" cap="none" spc="0" normalizeH="0" baseline="0" noProof="0" dirty="0" smtClean="0">
                <a:ln>
                  <a:noFill/>
                </a:ln>
                <a:solidFill>
                  <a:sysClr val="window" lastClr="FFFFFF"/>
                </a:solidFill>
                <a:effectLst/>
                <a:uLnTx/>
                <a:uFillTx/>
              </a:rPr>
              <a:t>：</a:t>
            </a:r>
            <a:r>
              <a:rPr kumimoji="0" lang="en-US" altLang="zh-CN" sz="100" b="0" i="0" u="none" strike="noStrike" kern="0" cap="none" spc="0" normalizeH="0" baseline="0" noProof="0" dirty="0" smtClean="0">
                <a:ln>
                  <a:noFill/>
                </a:ln>
                <a:solidFill>
                  <a:sysClr val="window" lastClr="FFFFFF"/>
                </a:solidFill>
                <a:effectLst/>
                <a:uLnTx/>
                <a:uFillTx/>
              </a:rPr>
              <a:t>WWW.HOMEPPT.COM/hangye</a:t>
            </a:r>
            <a:r>
              <a:rPr kumimoji="0" lang="en-US" altLang="zh-CN" sz="100" b="0" i="0" u="none" strike="noStrike" kern="0" cap="none" spc="0" normalizeH="0" baseline="0" noProof="0" dirty="0">
                <a:ln>
                  <a:noFill/>
                </a:ln>
                <a:solidFill>
                  <a:sysClr val="window" lastClr="FFFFFF"/>
                </a:solidFill>
                <a:effectLst/>
                <a:uLnTx/>
                <a:uFillTx/>
              </a:rPr>
              <a:t>/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 lastClr="FFFFFF"/>
                </a:solidFill>
                <a:effectLst/>
                <a:uLnTx/>
                <a:uFillTx/>
              </a:rPr>
              <a:t>节日</a:t>
            </a:r>
            <a:r>
              <a:rPr kumimoji="0" lang="en-US" altLang="zh-CN" sz="100" b="0" i="0" u="none" strike="noStrike" kern="0" cap="none" spc="0" normalizeH="0" baseline="0" noProof="0" dirty="0">
                <a:ln>
                  <a:noFill/>
                </a:ln>
                <a:solidFill>
                  <a:sysClr val="window" lastClr="FFFFFF"/>
                </a:solidFill>
                <a:effectLst/>
                <a:uLnTx/>
                <a:uFillTx/>
              </a:rPr>
              <a:t>PPT</a:t>
            </a:r>
            <a:r>
              <a:rPr kumimoji="0" lang="zh-CN" altLang="en-US" sz="100" b="0" i="0" u="none" strike="noStrike" kern="0" cap="none" spc="0" normalizeH="0" baseline="0" noProof="0" dirty="0">
                <a:ln>
                  <a:noFill/>
                </a:ln>
                <a:solidFill>
                  <a:sysClr val="window" lastClr="FFFFFF"/>
                </a:solidFill>
                <a:effectLst/>
                <a:uLnTx/>
                <a:uFillTx/>
              </a:rPr>
              <a:t>模板</a:t>
            </a:r>
            <a:r>
              <a:rPr kumimoji="0" lang="zh-CN" altLang="en-US" sz="100" b="0" i="0" u="none" strike="noStrike" kern="0" cap="none" spc="0" normalizeH="0" baseline="0" noProof="0" dirty="0" smtClean="0">
                <a:ln>
                  <a:noFill/>
                </a:ln>
                <a:solidFill>
                  <a:sysClr val="window" lastClr="FFFFFF"/>
                </a:solidFill>
                <a:effectLst/>
                <a:uLnTx/>
                <a:uFillTx/>
              </a:rPr>
              <a:t>：</a:t>
            </a:r>
            <a:r>
              <a:rPr kumimoji="0" lang="en-US" altLang="zh-CN" sz="100" b="0" i="0" u="none" strike="noStrike" kern="0" cap="none" spc="0" normalizeH="0" baseline="0" noProof="0" dirty="0" smtClean="0">
                <a:ln>
                  <a:noFill/>
                </a:ln>
                <a:solidFill>
                  <a:sysClr val="window" lastClr="FFFFFF"/>
                </a:solidFill>
                <a:effectLst/>
                <a:uLnTx/>
                <a:uFillTx/>
              </a:rPr>
              <a:t>WWW.HOMEPPT.COM/jieri</a:t>
            </a:r>
            <a:r>
              <a:rPr kumimoji="0" lang="en-US" altLang="zh-CN" sz="100" b="0" i="0" u="none" strike="noStrike" kern="0" cap="none" spc="0" normalizeH="0" baseline="0" noProof="0" dirty="0">
                <a:ln>
                  <a:noFill/>
                </a:ln>
                <a:solidFill>
                  <a:sysClr val="window" lastClr="FFFFFF"/>
                </a:solidFill>
                <a:effectLst/>
                <a:uLnTx/>
                <a:uFillTx/>
              </a:rPr>
              <a:t>/           PPT</a:t>
            </a:r>
            <a:r>
              <a:rPr kumimoji="0" lang="zh-CN" altLang="en-US" sz="100" b="0" i="0" u="none" strike="noStrike" kern="0" cap="none" spc="0" normalizeH="0" baseline="0" noProof="0" dirty="0">
                <a:ln>
                  <a:noFill/>
                </a:ln>
                <a:solidFill>
                  <a:sysClr val="window" lastClr="FFFFFF"/>
                </a:solidFill>
                <a:effectLst/>
                <a:uLnTx/>
                <a:uFillTx/>
              </a:rPr>
              <a:t>素材下载</a:t>
            </a:r>
            <a:r>
              <a:rPr kumimoji="0" lang="zh-CN" altLang="en-US" sz="100" b="0" i="0" u="none" strike="noStrike" kern="0" cap="none" spc="0" normalizeH="0" baseline="0" noProof="0" dirty="0" smtClean="0">
                <a:ln>
                  <a:noFill/>
                </a:ln>
                <a:solidFill>
                  <a:sysClr val="window" lastClr="FFFFFF"/>
                </a:solidFill>
                <a:effectLst/>
                <a:uLnTx/>
                <a:uFillTx/>
              </a:rPr>
              <a:t>：</a:t>
            </a:r>
            <a:r>
              <a:rPr kumimoji="0" lang="en-US" altLang="zh-CN" sz="100" b="0" i="0" u="none" strike="noStrike" kern="0" cap="none" spc="0" normalizeH="0" baseline="0" noProof="0" dirty="0" smtClean="0">
                <a:ln>
                  <a:noFill/>
                </a:ln>
                <a:solidFill>
                  <a:sysClr val="window" lastClr="FFFFFF"/>
                </a:solidFill>
                <a:effectLst/>
                <a:uLnTx/>
                <a:uFillTx/>
              </a:rPr>
              <a:t>WWW.HOMEPPT.COM/sucai</a:t>
            </a:r>
            <a:r>
              <a:rPr kumimoji="0" lang="en-US" altLang="zh-CN" sz="100" b="0" i="0" u="none" strike="noStrike" kern="0" cap="none" spc="0" normalizeH="0" baseline="0" noProof="0" dirty="0">
                <a:ln>
                  <a:noFill/>
                </a:ln>
                <a:solidFill>
                  <a:sysClr val="window" lastClr="FFFFFF"/>
                </a:solidFill>
                <a:effectLst/>
                <a:uLnTx/>
                <a:uFillTx/>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ysClr val="window" lastClr="FFFFFF"/>
                </a:solidFill>
                <a:effectLst/>
                <a:uLnTx/>
                <a:uFillTx/>
              </a:rPr>
              <a:t>PPT</a:t>
            </a:r>
            <a:r>
              <a:rPr kumimoji="0" lang="zh-CN" altLang="en-US" sz="100" b="0" i="0" u="none" strike="noStrike" kern="0" cap="none" spc="0" normalizeH="0" baseline="0" noProof="0" dirty="0">
                <a:ln>
                  <a:noFill/>
                </a:ln>
                <a:solidFill>
                  <a:sysClr val="window" lastClr="FFFFFF"/>
                </a:solidFill>
                <a:effectLst/>
                <a:uLnTx/>
                <a:uFillTx/>
              </a:rPr>
              <a:t>背景图片</a:t>
            </a:r>
            <a:r>
              <a:rPr kumimoji="0" lang="zh-CN" altLang="en-US" sz="100" b="0" i="0" u="none" strike="noStrike" kern="0" cap="none" spc="0" normalizeH="0" baseline="0" noProof="0" dirty="0" smtClean="0">
                <a:ln>
                  <a:noFill/>
                </a:ln>
                <a:solidFill>
                  <a:sysClr val="window" lastClr="FFFFFF"/>
                </a:solidFill>
                <a:effectLst/>
                <a:uLnTx/>
                <a:uFillTx/>
              </a:rPr>
              <a:t>：</a:t>
            </a:r>
            <a:r>
              <a:rPr kumimoji="0" lang="en-US" altLang="zh-CN" sz="100" b="0" i="0" u="none" strike="noStrike" kern="0" cap="none" spc="0" normalizeH="0" baseline="0" noProof="0" dirty="0" smtClean="0">
                <a:ln>
                  <a:noFill/>
                </a:ln>
                <a:solidFill>
                  <a:sysClr val="window" lastClr="FFFFFF"/>
                </a:solidFill>
                <a:effectLst/>
                <a:uLnTx/>
                <a:uFillTx/>
              </a:rPr>
              <a:t>WWW.HOMEPPT.COM/beijing</a:t>
            </a:r>
            <a:r>
              <a:rPr kumimoji="0" lang="en-US" altLang="zh-CN" sz="100" b="0" i="0" u="none" strike="noStrike" kern="0" cap="none" spc="0" normalizeH="0" baseline="0" noProof="0" dirty="0">
                <a:ln>
                  <a:noFill/>
                </a:ln>
                <a:solidFill>
                  <a:sysClr val="window" lastClr="FFFFFF"/>
                </a:solidFill>
                <a:effectLst/>
                <a:uLnTx/>
                <a:uFillTx/>
              </a:rPr>
              <a:t>/      PPT</a:t>
            </a:r>
            <a:r>
              <a:rPr kumimoji="0" lang="zh-CN" altLang="en-US" sz="100" b="0" i="0" u="none" strike="noStrike" kern="0" cap="none" spc="0" normalizeH="0" baseline="0" noProof="0" dirty="0">
                <a:ln>
                  <a:noFill/>
                </a:ln>
                <a:solidFill>
                  <a:sysClr val="window" lastClr="FFFFFF"/>
                </a:solidFill>
                <a:effectLst/>
                <a:uLnTx/>
                <a:uFillTx/>
              </a:rPr>
              <a:t>图表下载</a:t>
            </a:r>
            <a:r>
              <a:rPr kumimoji="0" lang="zh-CN" altLang="en-US" sz="100" b="0" i="0" u="none" strike="noStrike" kern="0" cap="none" spc="0" normalizeH="0" baseline="0" noProof="0" dirty="0" smtClean="0">
                <a:ln>
                  <a:noFill/>
                </a:ln>
                <a:solidFill>
                  <a:sysClr val="window" lastClr="FFFFFF"/>
                </a:solidFill>
                <a:effectLst/>
                <a:uLnTx/>
                <a:uFillTx/>
              </a:rPr>
              <a:t>：</a:t>
            </a:r>
            <a:r>
              <a:rPr kumimoji="0" lang="en-US" altLang="zh-CN" sz="100" b="0" i="0" u="none" strike="noStrike" kern="0" cap="none" spc="0" normalizeH="0" baseline="0" noProof="0" dirty="0" smtClean="0">
                <a:ln>
                  <a:noFill/>
                </a:ln>
                <a:solidFill>
                  <a:sysClr val="window" lastClr="FFFFFF"/>
                </a:solidFill>
                <a:effectLst/>
                <a:uLnTx/>
                <a:uFillTx/>
              </a:rPr>
              <a:t>WWW.HOMEPPT.COM/tubiao</a:t>
            </a:r>
            <a:r>
              <a:rPr kumimoji="0" lang="en-US" altLang="zh-CN" sz="100" b="0" i="0" u="none" strike="noStrike" kern="0" cap="none" spc="0" normalizeH="0" baseline="0" noProof="0" dirty="0">
                <a:ln>
                  <a:noFill/>
                </a:ln>
                <a:solidFill>
                  <a:sysClr val="window" lastClr="FFFFFF"/>
                </a:solidFill>
                <a:effectLst/>
                <a:uLnTx/>
                <a:uFillTx/>
              </a:rPr>
              <a:t>/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 lastClr="FFFFFF"/>
                </a:solidFill>
                <a:effectLst/>
                <a:uLnTx/>
                <a:uFillTx/>
              </a:rPr>
              <a:t>优秀</a:t>
            </a:r>
            <a:r>
              <a:rPr kumimoji="0" lang="en-US" altLang="zh-CN" sz="100" b="0" i="0" u="none" strike="noStrike" kern="0" cap="none" spc="0" normalizeH="0" baseline="0" noProof="0" dirty="0">
                <a:ln>
                  <a:noFill/>
                </a:ln>
                <a:solidFill>
                  <a:sysClr val="window" lastClr="FFFFFF"/>
                </a:solidFill>
                <a:effectLst/>
                <a:uLnTx/>
                <a:uFillTx/>
              </a:rPr>
              <a:t>PPT</a:t>
            </a:r>
            <a:r>
              <a:rPr kumimoji="0" lang="zh-CN" altLang="en-US" sz="100" b="0" i="0" u="none" strike="noStrike" kern="0" cap="none" spc="0" normalizeH="0" baseline="0" noProof="0" dirty="0">
                <a:ln>
                  <a:noFill/>
                </a:ln>
                <a:solidFill>
                  <a:sysClr val="window" lastClr="FFFFFF"/>
                </a:solidFill>
                <a:effectLst/>
                <a:uLnTx/>
                <a:uFillTx/>
              </a:rPr>
              <a:t>下载</a:t>
            </a:r>
            <a:r>
              <a:rPr kumimoji="0" lang="zh-CN" altLang="en-US" sz="100" b="0" i="0" u="none" strike="noStrike" kern="0" cap="none" spc="0" normalizeH="0" baseline="0" noProof="0" dirty="0" smtClean="0">
                <a:ln>
                  <a:noFill/>
                </a:ln>
                <a:solidFill>
                  <a:sysClr val="window" lastClr="FFFFFF"/>
                </a:solidFill>
                <a:effectLst/>
                <a:uLnTx/>
                <a:uFillTx/>
              </a:rPr>
              <a:t>：</a:t>
            </a:r>
            <a:r>
              <a:rPr kumimoji="0" lang="en-US" altLang="zh-CN" sz="100" b="0" i="0" u="none" strike="noStrike" kern="0" cap="none" spc="0" normalizeH="0" baseline="0" noProof="0" dirty="0" smtClean="0">
                <a:ln>
                  <a:noFill/>
                </a:ln>
                <a:solidFill>
                  <a:sysClr val="window" lastClr="FFFFFF"/>
                </a:solidFill>
                <a:effectLst/>
                <a:uLnTx/>
                <a:uFillTx/>
              </a:rPr>
              <a:t>WWW.HOMEPPT.COM/xiazai</a:t>
            </a:r>
            <a:r>
              <a:rPr kumimoji="0" lang="en-US" altLang="zh-CN" sz="100" b="0" i="0" u="none" strike="noStrike" kern="0" cap="none" spc="0" normalizeH="0" baseline="0" noProof="0" dirty="0">
                <a:ln>
                  <a:noFill/>
                </a:ln>
                <a:solidFill>
                  <a:sysClr val="window" lastClr="FFFFFF"/>
                </a:solidFill>
                <a:effectLst/>
                <a:uLnTx/>
                <a:uFillTx/>
              </a:rPr>
              <a:t>/        PPT</a:t>
            </a:r>
            <a:r>
              <a:rPr kumimoji="0" lang="zh-CN" altLang="en-US" sz="100" b="0" i="0" u="none" strike="noStrike" kern="0" cap="none" spc="0" normalizeH="0" baseline="0" noProof="0" dirty="0">
                <a:ln>
                  <a:noFill/>
                </a:ln>
                <a:solidFill>
                  <a:sysClr val="window" lastClr="FFFFFF"/>
                </a:solidFill>
                <a:effectLst/>
                <a:uLnTx/>
                <a:uFillTx/>
              </a:rPr>
              <a:t>教程： </a:t>
            </a:r>
            <a:r>
              <a:rPr kumimoji="0" lang="en-US" altLang="zh-CN" sz="100" b="0" i="0" u="none" strike="noStrike" kern="0" cap="none" spc="0" normalizeH="0" baseline="0" noProof="0" dirty="0" smtClean="0">
                <a:ln>
                  <a:noFill/>
                </a:ln>
                <a:solidFill>
                  <a:sysClr val="window" lastClr="FFFFFF"/>
                </a:solidFill>
                <a:effectLst/>
                <a:uLnTx/>
                <a:uFillTx/>
              </a:rPr>
              <a:t>WWW.HOMEPPT.COM/powerpoint</a:t>
            </a:r>
            <a:r>
              <a:rPr kumimoji="0" lang="en-US" altLang="zh-CN" sz="100" b="0" i="0" u="none" strike="noStrike" kern="0" cap="none" spc="0" normalizeH="0" baseline="0" noProof="0" dirty="0">
                <a:ln>
                  <a:noFill/>
                </a:ln>
                <a:solidFill>
                  <a:sysClr val="window" lastClr="FFFFFF"/>
                </a:solidFill>
                <a:effectLst/>
                <a:uLnTx/>
                <a:uFillTx/>
              </a:rPr>
              <a:t>/      </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ysClr val="window" lastClr="FFFFFF"/>
                </a:solidFill>
                <a:effectLst/>
                <a:uLnTx/>
                <a:uFillTx/>
              </a:rPr>
              <a:t>Word</a:t>
            </a:r>
            <a:r>
              <a:rPr kumimoji="0" lang="zh-CN" altLang="en-US" sz="100" b="0" i="0" u="none" strike="noStrike" kern="0" cap="none" spc="0" normalizeH="0" baseline="0" noProof="0" dirty="0">
                <a:ln>
                  <a:noFill/>
                </a:ln>
                <a:solidFill>
                  <a:sysClr val="window" lastClr="FFFFFF"/>
                </a:solidFill>
                <a:effectLst/>
                <a:uLnTx/>
                <a:uFillTx/>
              </a:rPr>
              <a:t>教程： </a:t>
            </a:r>
            <a:r>
              <a:rPr kumimoji="0" lang="en-US" altLang="zh-CN" sz="100" b="0" i="0" u="none" strike="noStrike" kern="0" cap="none" spc="0" normalizeH="0" baseline="0" noProof="0" dirty="0" smtClean="0">
                <a:ln>
                  <a:noFill/>
                </a:ln>
                <a:solidFill>
                  <a:sysClr val="window" lastClr="FFFFFF"/>
                </a:solidFill>
                <a:effectLst/>
                <a:uLnTx/>
                <a:uFillTx/>
              </a:rPr>
              <a:t>WWW.HOMEPPT.COM/word</a:t>
            </a:r>
            <a:r>
              <a:rPr kumimoji="0" lang="en-US" altLang="zh-CN" sz="100" b="0" i="0" u="none" strike="noStrike" kern="0" cap="none" spc="0" normalizeH="0" baseline="0" noProof="0" dirty="0">
                <a:ln>
                  <a:noFill/>
                </a:ln>
                <a:solidFill>
                  <a:sysClr val="window" lastClr="FFFFFF"/>
                </a:solidFill>
                <a:effectLst/>
                <a:uLnTx/>
                <a:uFillTx/>
              </a:rPr>
              <a:t>/              Excel</a:t>
            </a:r>
            <a:r>
              <a:rPr kumimoji="0" lang="zh-CN" altLang="en-US" sz="100" b="0" i="0" u="none" strike="noStrike" kern="0" cap="none" spc="0" normalizeH="0" baseline="0" noProof="0" dirty="0">
                <a:ln>
                  <a:noFill/>
                </a:ln>
                <a:solidFill>
                  <a:sysClr val="window" lastClr="FFFFFF"/>
                </a:solidFill>
                <a:effectLst/>
                <a:uLnTx/>
                <a:uFillTx/>
              </a:rPr>
              <a:t>教程</a:t>
            </a:r>
            <a:r>
              <a:rPr kumimoji="0" lang="zh-CN" altLang="en-US" sz="100" b="0" i="0" u="none" strike="noStrike" kern="0" cap="none" spc="0" normalizeH="0" baseline="0" noProof="0" dirty="0" smtClean="0">
                <a:ln>
                  <a:noFill/>
                </a:ln>
                <a:solidFill>
                  <a:sysClr val="window" lastClr="FFFFFF"/>
                </a:solidFill>
                <a:effectLst/>
                <a:uLnTx/>
                <a:uFillTx/>
              </a:rPr>
              <a:t>：</a:t>
            </a:r>
            <a:r>
              <a:rPr kumimoji="0" lang="en-US" altLang="zh-CN" sz="100" b="0" i="0" u="none" strike="noStrike" kern="0" cap="none" spc="0" normalizeH="0" baseline="0" noProof="0" dirty="0" smtClean="0">
                <a:ln>
                  <a:noFill/>
                </a:ln>
                <a:solidFill>
                  <a:sysClr val="window" lastClr="FFFFFF"/>
                </a:solidFill>
                <a:effectLst/>
                <a:uLnTx/>
                <a:uFillTx/>
              </a:rPr>
              <a:t>WWW.HOMEPPT.COM/excel</a:t>
            </a:r>
            <a:r>
              <a:rPr kumimoji="0" lang="en-US" altLang="zh-CN" sz="100" b="0" i="0" u="none" strike="noStrike" kern="0" cap="none" spc="0" normalizeH="0" baseline="0" noProof="0" dirty="0">
                <a:ln>
                  <a:noFill/>
                </a:ln>
                <a:solidFill>
                  <a:sysClr val="window" lastClr="FFFFFF"/>
                </a:solidFill>
                <a:effectLst/>
                <a:uLnTx/>
                <a:uFillTx/>
              </a:rPr>
              <a:t>/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 lastClr="FFFFFF"/>
                </a:solidFill>
                <a:effectLst/>
                <a:uLnTx/>
                <a:uFillTx/>
              </a:rPr>
              <a:t>资料下载</a:t>
            </a:r>
            <a:r>
              <a:rPr kumimoji="0" lang="zh-CN" altLang="en-US" sz="100" b="0" i="0" u="none" strike="noStrike" kern="0" cap="none" spc="0" normalizeH="0" baseline="0" noProof="0" dirty="0" smtClean="0">
                <a:ln>
                  <a:noFill/>
                </a:ln>
                <a:solidFill>
                  <a:sysClr val="window" lastClr="FFFFFF"/>
                </a:solidFill>
                <a:effectLst/>
                <a:uLnTx/>
                <a:uFillTx/>
              </a:rPr>
              <a:t>：</a:t>
            </a:r>
            <a:r>
              <a:rPr kumimoji="0" lang="en-US" altLang="zh-CN" sz="100" b="0" i="0" u="none" strike="noStrike" kern="0" cap="none" spc="0" normalizeH="0" baseline="0" noProof="0" dirty="0" smtClean="0">
                <a:ln>
                  <a:noFill/>
                </a:ln>
                <a:solidFill>
                  <a:sysClr val="window" lastClr="FFFFFF"/>
                </a:solidFill>
                <a:effectLst/>
                <a:uLnTx/>
                <a:uFillTx/>
              </a:rPr>
              <a:t>WWW.HOMEPPT.COM/ziliao</a:t>
            </a:r>
            <a:r>
              <a:rPr kumimoji="0" lang="en-US" altLang="zh-CN" sz="100" b="0" i="0" u="none" strike="noStrike" kern="0" cap="none" spc="0" normalizeH="0" baseline="0" noProof="0" dirty="0">
                <a:ln>
                  <a:noFill/>
                </a:ln>
                <a:solidFill>
                  <a:sysClr val="window" lastClr="FFFFFF"/>
                </a:solidFill>
                <a:effectLst/>
                <a:uLnTx/>
                <a:uFillTx/>
              </a:rPr>
              <a:t>/                PPT</a:t>
            </a:r>
            <a:r>
              <a:rPr kumimoji="0" lang="zh-CN" altLang="en-US" sz="100" b="0" i="0" u="none" strike="noStrike" kern="0" cap="none" spc="0" normalizeH="0" baseline="0" noProof="0" dirty="0">
                <a:ln>
                  <a:noFill/>
                </a:ln>
                <a:solidFill>
                  <a:sysClr val="window" lastClr="FFFFFF"/>
                </a:solidFill>
                <a:effectLst/>
                <a:uLnTx/>
                <a:uFillTx/>
              </a:rPr>
              <a:t>课件下载</a:t>
            </a:r>
            <a:r>
              <a:rPr kumimoji="0" lang="zh-CN" altLang="en-US" sz="100" b="0" i="0" u="none" strike="noStrike" kern="0" cap="none" spc="0" normalizeH="0" baseline="0" noProof="0" dirty="0" smtClean="0">
                <a:ln>
                  <a:noFill/>
                </a:ln>
                <a:solidFill>
                  <a:sysClr val="window" lastClr="FFFFFF"/>
                </a:solidFill>
                <a:effectLst/>
                <a:uLnTx/>
                <a:uFillTx/>
              </a:rPr>
              <a:t>：</a:t>
            </a:r>
            <a:r>
              <a:rPr kumimoji="0" lang="en-US" altLang="zh-CN" sz="100" b="0" i="0" u="none" strike="noStrike" kern="0" cap="none" spc="0" normalizeH="0" baseline="0" noProof="0" dirty="0" smtClean="0">
                <a:ln>
                  <a:noFill/>
                </a:ln>
                <a:solidFill>
                  <a:sysClr val="window" lastClr="FFFFFF"/>
                </a:solidFill>
                <a:effectLst/>
                <a:uLnTx/>
                <a:uFillTx/>
              </a:rPr>
              <a:t>WWW.HOMEPPT.COM/kejian</a:t>
            </a:r>
            <a:r>
              <a:rPr kumimoji="0" lang="en-US" altLang="zh-CN" sz="100" b="0" i="0" u="none" strike="noStrike" kern="0" cap="none" spc="0" normalizeH="0" baseline="0" noProof="0" dirty="0">
                <a:ln>
                  <a:noFill/>
                </a:ln>
                <a:solidFill>
                  <a:sysClr val="window" lastClr="FFFFFF"/>
                </a:solidFill>
                <a:effectLst/>
                <a:uLnTx/>
                <a:uFillTx/>
              </a:rPr>
              <a:t>/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 lastClr="FFFFFF"/>
                </a:solidFill>
                <a:effectLst/>
                <a:uLnTx/>
                <a:uFillTx/>
              </a:rPr>
              <a:t>范文下载</a:t>
            </a:r>
            <a:r>
              <a:rPr kumimoji="0" lang="zh-CN" altLang="en-US" sz="100" b="0" i="0" u="none" strike="noStrike" kern="0" cap="none" spc="0" normalizeH="0" baseline="0" noProof="0" dirty="0" smtClean="0">
                <a:ln>
                  <a:noFill/>
                </a:ln>
                <a:solidFill>
                  <a:sysClr val="window" lastClr="FFFFFF"/>
                </a:solidFill>
                <a:effectLst/>
                <a:uLnTx/>
                <a:uFillTx/>
              </a:rPr>
              <a:t>：</a:t>
            </a:r>
            <a:r>
              <a:rPr kumimoji="0" lang="en-US" altLang="zh-CN" sz="100" b="0" i="0" u="none" strike="noStrike" kern="0" cap="none" spc="0" normalizeH="0" baseline="0" noProof="0" dirty="0" smtClean="0">
                <a:ln>
                  <a:noFill/>
                </a:ln>
                <a:solidFill>
                  <a:sysClr val="window" lastClr="FFFFFF"/>
                </a:solidFill>
                <a:effectLst/>
                <a:uLnTx/>
                <a:uFillTx/>
              </a:rPr>
              <a:t>WWW.HOMEPPT.COM/fanwen</a:t>
            </a:r>
            <a:r>
              <a:rPr kumimoji="0" lang="en-US" altLang="zh-CN" sz="100" b="0" i="0" u="none" strike="noStrike" kern="0" cap="none" spc="0" normalizeH="0" baseline="0" noProof="0" dirty="0">
                <a:ln>
                  <a:noFill/>
                </a:ln>
                <a:solidFill>
                  <a:sysClr val="window" lastClr="FFFFFF"/>
                </a:solidFill>
                <a:effectLst/>
                <a:uLnTx/>
                <a:uFillTx/>
              </a:rPr>
              <a:t>/             </a:t>
            </a:r>
            <a:r>
              <a:rPr kumimoji="0" lang="zh-CN" altLang="en-US" sz="100" b="0" i="0" u="none" strike="noStrike" kern="0" cap="none" spc="0" normalizeH="0" baseline="0" noProof="0" dirty="0">
                <a:ln>
                  <a:noFill/>
                </a:ln>
                <a:solidFill>
                  <a:sysClr val="window" lastClr="FFFFFF"/>
                </a:solidFill>
                <a:effectLst/>
                <a:uLnTx/>
                <a:uFillTx/>
              </a:rPr>
              <a:t>试卷下载</a:t>
            </a:r>
            <a:r>
              <a:rPr kumimoji="0" lang="zh-CN" altLang="en-US" sz="100" b="0" i="0" u="none" strike="noStrike" kern="0" cap="none" spc="0" normalizeH="0" baseline="0" noProof="0" dirty="0" smtClean="0">
                <a:ln>
                  <a:noFill/>
                </a:ln>
                <a:solidFill>
                  <a:sysClr val="window" lastClr="FFFFFF"/>
                </a:solidFill>
                <a:effectLst/>
                <a:uLnTx/>
                <a:uFillTx/>
              </a:rPr>
              <a:t>：</a:t>
            </a:r>
            <a:r>
              <a:rPr kumimoji="0" lang="en-US" altLang="zh-CN" sz="100" b="0" i="0" u="none" strike="noStrike" kern="0" cap="none" spc="0" normalizeH="0" baseline="0" noProof="0" dirty="0" smtClean="0">
                <a:ln>
                  <a:noFill/>
                </a:ln>
                <a:solidFill>
                  <a:sysClr val="window" lastClr="FFFFFF"/>
                </a:solidFill>
                <a:effectLst/>
                <a:uLnTx/>
                <a:uFillTx/>
              </a:rPr>
              <a:t>WWW.HOMEPPT.COM/shiti</a:t>
            </a:r>
            <a:r>
              <a:rPr kumimoji="0" lang="en-US" altLang="zh-CN" sz="100" b="0" i="0" u="none" strike="noStrike" kern="0" cap="none" spc="0" normalizeH="0" baseline="0" noProof="0" dirty="0">
                <a:ln>
                  <a:noFill/>
                </a:ln>
                <a:solidFill>
                  <a:sysClr val="window" lastClr="FFFFFF"/>
                </a:solidFill>
                <a:effectLst/>
                <a:uLnTx/>
                <a:uFillTx/>
              </a:rPr>
              <a:t>/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 lastClr="FFFFFF"/>
                </a:solidFill>
                <a:effectLst/>
                <a:uLnTx/>
                <a:uFillTx/>
              </a:rPr>
              <a:t>教案下载</a:t>
            </a:r>
            <a:r>
              <a:rPr kumimoji="0" lang="zh-CN" altLang="en-US" sz="100" b="0" i="0" u="none" strike="noStrike" kern="0" cap="none" spc="0" normalizeH="0" baseline="0" noProof="0" dirty="0" smtClean="0">
                <a:ln>
                  <a:noFill/>
                </a:ln>
                <a:solidFill>
                  <a:sysClr val="window" lastClr="FFFFFF"/>
                </a:solidFill>
                <a:effectLst/>
                <a:uLnTx/>
                <a:uFillTx/>
              </a:rPr>
              <a:t>：</a:t>
            </a:r>
            <a:r>
              <a:rPr kumimoji="0" lang="en-US" altLang="zh-CN" sz="100" b="0" i="0" u="none" strike="noStrike" kern="0" cap="none" spc="0" normalizeH="0" baseline="0" noProof="0" dirty="0" smtClean="0">
                <a:ln>
                  <a:noFill/>
                </a:ln>
                <a:solidFill>
                  <a:sysClr val="window" lastClr="FFFFFF"/>
                </a:solidFill>
                <a:effectLst/>
                <a:uLnTx/>
                <a:uFillTx/>
              </a:rPr>
              <a:t>WWW.HOMEPPT.COM/jiaoan</a:t>
            </a:r>
            <a:r>
              <a:rPr kumimoji="0" lang="en-US" altLang="zh-CN" sz="100" b="0" i="0" u="none" strike="noStrike" kern="0" cap="none" spc="0" normalizeH="0" baseline="0" noProof="0" dirty="0">
                <a:ln>
                  <a:noFill/>
                </a:ln>
                <a:solidFill>
                  <a:sysClr val="window" lastClr="FFFFFF"/>
                </a:solidFill>
                <a:effectLst/>
                <a:uLnTx/>
                <a:uFillTx/>
              </a:rPr>
              <a:t>/  </a:t>
            </a:r>
            <a:r>
              <a:rPr kumimoji="0" lang="en-US" altLang="zh-CN" sz="100" b="0" i="0" u="none" strike="noStrike" kern="0" cap="none" spc="0" normalizeH="0" baseline="0" noProof="0" dirty="0" smtClean="0">
                <a:ln>
                  <a:noFill/>
                </a:ln>
                <a:solidFill>
                  <a:sysClr val="window" lastClr="FFFFFF"/>
                </a:solidFill>
                <a:effectLst/>
                <a:uLnTx/>
                <a:uFillTx/>
              </a:rPr>
              <a:t>      PPT</a:t>
            </a:r>
            <a:r>
              <a:rPr kumimoji="0" lang="zh-CN" altLang="en-US" sz="100" b="0" i="0" u="none" strike="noStrike" kern="0" cap="none" spc="0" normalizeH="0" baseline="0" noProof="0" dirty="0" smtClean="0">
                <a:ln>
                  <a:noFill/>
                </a:ln>
                <a:solidFill>
                  <a:sysClr val="window" lastClr="FFFFFF"/>
                </a:solidFill>
                <a:effectLst/>
                <a:uLnTx/>
                <a:uFillTx/>
              </a:rPr>
              <a:t>论坛：</a:t>
            </a:r>
            <a:r>
              <a:rPr kumimoji="0" lang="en-US" altLang="zh-CN" sz="100" b="0" i="0" u="none" strike="noStrike" kern="0" cap="none" spc="0" normalizeH="0" baseline="0" noProof="0" dirty="0" smtClean="0">
                <a:ln>
                  <a:noFill/>
                </a:ln>
                <a:solidFill>
                  <a:sysClr val="window" lastClr="FFFFFF"/>
                </a:solidFill>
                <a:effectLst/>
                <a:uLnTx/>
                <a:uFillTx/>
              </a:rPr>
              <a:t>www.homeppt.cn</a:t>
            </a:r>
            <a:endParaRPr kumimoji="0" lang="en-US" altLang="zh-CN" sz="100" b="0" i="0" u="none" strike="noStrike" kern="0" cap="none" spc="0" normalizeH="0" baseline="0" noProof="0" dirty="0">
              <a:ln>
                <a:noFill/>
              </a:ln>
              <a:solidFill>
                <a:sysClr val="window" lastClr="FFFFFF"/>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ysClr val="window" lastClr="FFFFFF"/>
                </a:solidFill>
                <a:effectLst/>
                <a:uLnTx/>
                <a:uFillTx/>
              </a:rPr>
              <a:t> </a:t>
            </a:r>
            <a:endParaRPr kumimoji="0" lang="zh-CN" altLang="en-US" sz="100" b="0" i="0" u="none" strike="noStrike" kern="0" cap="none" spc="0" normalizeH="0" baseline="0" noProof="0" dirty="0">
              <a:ln>
                <a:noFill/>
              </a:ln>
              <a:solidFill>
                <a:sysClr val="window" lastClr="FFFFFF"/>
              </a:solidFill>
              <a:effectLst/>
              <a:uLnTx/>
              <a:uFillTx/>
            </a:endParaRPr>
          </a:p>
        </p:txBody>
      </p:sp>
      <p:sp>
        <p:nvSpPr>
          <p:cNvPr id="26" name="原创设计师QQ598969553      _1"/>
          <p:cNvSpPr>
            <a:spLocks noGrp="1" noSelect="1" noRot="1" noChangeAspect="1" noMove="1" noResize="1" noChangeShapeType="1" noTextEdit="1"/>
          </p:cNvSpPr>
          <p:nvPr/>
        </p:nvSpPr>
        <p:spPr bwMode="auto">
          <a:xfrm>
            <a:off x="0" y="-7938"/>
            <a:ext cx="2555875" cy="5159376"/>
          </a:xfrm>
          <a:custGeom>
            <a:avLst/>
            <a:gdLst>
              <a:gd name="T0" fmla="*/ 0 w 1624"/>
              <a:gd name="T1" fmla="*/ 0 h 3250"/>
              <a:gd name="T2" fmla="*/ 2147483646 w 1624"/>
              <a:gd name="T3" fmla="*/ 2147483646 h 3250"/>
              <a:gd name="T4" fmla="*/ 0 w 1624"/>
              <a:gd name="T5" fmla="*/ 2147483646 h 3250"/>
              <a:gd name="T6" fmla="*/ 0 w 1624"/>
              <a:gd name="T7" fmla="*/ 0 h 32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24" h="3250">
                <a:moveTo>
                  <a:pt x="0" y="0"/>
                </a:moveTo>
                <a:lnTo>
                  <a:pt x="1624" y="1625"/>
                </a:lnTo>
                <a:lnTo>
                  <a:pt x="0" y="3250"/>
                </a:lnTo>
                <a:lnTo>
                  <a:pt x="0" y="0"/>
                </a:lnTo>
                <a:close/>
              </a:path>
            </a:pathLst>
          </a:custGeom>
          <a:blipFill dpi="0" rotWithShape="1">
            <a:blip r:embed="rId3"/>
            <a:srcRect/>
            <a:stretch>
              <a:fillRect/>
            </a:stretch>
          </a:blipFill>
          <a:ln>
            <a:noFill/>
          </a:ln>
          <a:extLst>
            <a:ext uri="{91240B29-F687-4F45-9708-019B960494DF}">
              <a14:hiddenLine xmlns="" xmlns:a14="http://schemas.microsoft.com/office/drawing/2010/main" w="12700" cap="flat">
                <a:solidFill>
                  <a:srgbClr val="000000"/>
                </a:solidFill>
                <a:prstDash val="solid"/>
                <a:miter lim="800000"/>
                <a:headEnd/>
                <a:tailEnd/>
              </a14:hiddenLine>
            </a:ext>
          </a:extLst>
        </p:spPr>
        <p:txBody>
          <a:bodyPr/>
          <a:lstStyle/>
          <a:p>
            <a:endParaRPr lang="zh-CN" altLang="en-US"/>
          </a:p>
        </p:txBody>
      </p:sp>
      <p:sp>
        <p:nvSpPr>
          <p:cNvPr id="27" name="原创设计师QQ598969553      _2"/>
          <p:cNvSpPr>
            <a:spLocks noGrp="1" noSelect="1" noRot="1" noChangeAspect="1" noMove="1" noResize="1" noChangeShapeType="1" noTextEdit="1"/>
          </p:cNvSpPr>
          <p:nvPr/>
        </p:nvSpPr>
        <p:spPr bwMode="auto">
          <a:xfrm>
            <a:off x="0" y="2133600"/>
            <a:ext cx="438150" cy="876300"/>
          </a:xfrm>
          <a:custGeom>
            <a:avLst/>
            <a:gdLst>
              <a:gd name="T0" fmla="*/ 0 w 557"/>
              <a:gd name="T1" fmla="*/ 0 h 1112"/>
              <a:gd name="T2" fmla="*/ 557 w 557"/>
              <a:gd name="T3" fmla="*/ 557 h 1112"/>
              <a:gd name="T4" fmla="*/ 0 w 557"/>
              <a:gd name="T5" fmla="*/ 1112 h 1112"/>
              <a:gd name="T6" fmla="*/ 0 w 557"/>
              <a:gd name="T7" fmla="*/ 0 h 1112"/>
            </a:gdLst>
            <a:ahLst/>
            <a:cxnLst>
              <a:cxn ang="0">
                <a:pos x="T0" y="T1"/>
              </a:cxn>
              <a:cxn ang="0">
                <a:pos x="T2" y="T3"/>
              </a:cxn>
              <a:cxn ang="0">
                <a:pos x="T4" y="T5"/>
              </a:cxn>
              <a:cxn ang="0">
                <a:pos x="T6" y="T7"/>
              </a:cxn>
            </a:cxnLst>
            <a:rect l="0" t="0" r="r" b="b"/>
            <a:pathLst>
              <a:path w="557" h="1112">
                <a:moveTo>
                  <a:pt x="0" y="0"/>
                </a:moveTo>
                <a:lnTo>
                  <a:pt x="557" y="557"/>
                </a:lnTo>
                <a:lnTo>
                  <a:pt x="0" y="1112"/>
                </a:lnTo>
                <a:lnTo>
                  <a:pt x="0" y="0"/>
                </a:lnTo>
                <a:close/>
              </a:path>
            </a:pathLst>
          </a:custGeom>
          <a:solidFill>
            <a:schemeClr val="tx1">
              <a:lumMod val="75000"/>
              <a:lumOff val="25000"/>
            </a:schemeClr>
          </a:solidFill>
          <a:ln>
            <a:noFill/>
          </a:ln>
        </p:spPr>
        <p:txBody>
          <a:bodyPr/>
          <a:lstStyle/>
          <a:p>
            <a:pPr>
              <a:defRPr/>
            </a:pPr>
            <a:endParaRPr lang="zh-CN" altLang="en-US"/>
          </a:p>
        </p:txBody>
      </p:sp>
      <p:sp>
        <p:nvSpPr>
          <p:cNvPr id="28" name="原创设计师QQ598969553      _3"/>
          <p:cNvSpPr>
            <a:spLocks noGrp="1" noSelect="1" noRot="1" noChangeAspect="1" noMove="1" noResize="1" noChangeShapeType="1" noTextEdit="1"/>
          </p:cNvSpPr>
          <p:nvPr/>
        </p:nvSpPr>
        <p:spPr bwMode="auto">
          <a:xfrm>
            <a:off x="1965325" y="1562100"/>
            <a:ext cx="581025" cy="1158875"/>
          </a:xfrm>
          <a:custGeom>
            <a:avLst/>
            <a:gdLst>
              <a:gd name="T0" fmla="*/ 0 w 286"/>
              <a:gd name="T1" fmla="*/ 0 h 571"/>
              <a:gd name="T2" fmla="*/ 286 w 286"/>
              <a:gd name="T3" fmla="*/ 287 h 571"/>
              <a:gd name="T4" fmla="*/ 0 w 286"/>
              <a:gd name="T5" fmla="*/ 571 h 571"/>
              <a:gd name="T6" fmla="*/ 0 w 286"/>
              <a:gd name="T7" fmla="*/ 0 h 571"/>
            </a:gdLst>
            <a:ahLst/>
            <a:cxnLst>
              <a:cxn ang="0">
                <a:pos x="T0" y="T1"/>
              </a:cxn>
              <a:cxn ang="0">
                <a:pos x="T2" y="T3"/>
              </a:cxn>
              <a:cxn ang="0">
                <a:pos x="T4" y="T5"/>
              </a:cxn>
              <a:cxn ang="0">
                <a:pos x="T6" y="T7"/>
              </a:cxn>
            </a:cxnLst>
            <a:rect l="0" t="0" r="r" b="b"/>
            <a:pathLst>
              <a:path w="286" h="571">
                <a:moveTo>
                  <a:pt x="0" y="0"/>
                </a:moveTo>
                <a:lnTo>
                  <a:pt x="286" y="287"/>
                </a:lnTo>
                <a:lnTo>
                  <a:pt x="0" y="571"/>
                </a:lnTo>
                <a:lnTo>
                  <a:pt x="0" y="0"/>
                </a:lnTo>
                <a:close/>
              </a:path>
            </a:pathLst>
          </a:custGeom>
          <a:noFill/>
          <a:ln w="6350" cap="flat">
            <a:solidFill>
              <a:schemeClr val="tx1">
                <a:lumMod val="75000"/>
                <a:lumOff val="25000"/>
              </a:schemeClr>
            </a:solidFill>
            <a:prstDash val="solid"/>
            <a:miter lim="800000"/>
          </a:ln>
          <a:extLst>
            <a:ext uri="{909E8E84-426E-40DD-AFC4-6F175D3DCCD1}">
              <a14:hiddenFill xmlns="" xmlns:a14="http://schemas.microsoft.com/office/drawing/2010/main">
                <a:solidFill>
                  <a:srgbClr val="FFFFFF"/>
                </a:solidFill>
              </a14:hiddenFill>
            </a:ext>
          </a:extLst>
        </p:spPr>
        <p:txBody>
          <a:bodyPr/>
          <a:lstStyle/>
          <a:p>
            <a:pPr>
              <a:defRPr/>
            </a:pPr>
            <a:endParaRPr lang="zh-CN" altLang="en-US"/>
          </a:p>
        </p:txBody>
      </p:sp>
      <p:sp>
        <p:nvSpPr>
          <p:cNvPr id="29" name="原创设计师QQ598969553      _4"/>
          <p:cNvSpPr>
            <a:spLocks noGrp="1" noSelect="1" noRot="1" noChangeAspect="1" noMove="1" noResize="1" noChangeShapeType="1" noTextEdit="1"/>
          </p:cNvSpPr>
          <p:nvPr/>
        </p:nvSpPr>
        <p:spPr bwMode="auto">
          <a:xfrm>
            <a:off x="2222500" y="2090738"/>
            <a:ext cx="471488" cy="944562"/>
          </a:xfrm>
          <a:custGeom>
            <a:avLst/>
            <a:gdLst>
              <a:gd name="T0" fmla="*/ 0 w 278"/>
              <a:gd name="T1" fmla="*/ 0 h 557"/>
              <a:gd name="T2" fmla="*/ 2147483646 w 278"/>
              <a:gd name="T3" fmla="*/ 2147483646 h 557"/>
              <a:gd name="T4" fmla="*/ 0 w 278"/>
              <a:gd name="T5" fmla="*/ 2147483646 h 557"/>
              <a:gd name="T6" fmla="*/ 0 w 278"/>
              <a:gd name="T7" fmla="*/ 0 h 5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8" h="557">
                <a:moveTo>
                  <a:pt x="0" y="0"/>
                </a:moveTo>
                <a:lnTo>
                  <a:pt x="278" y="278"/>
                </a:lnTo>
                <a:lnTo>
                  <a:pt x="0" y="557"/>
                </a:lnTo>
                <a:lnTo>
                  <a:pt x="0" y="0"/>
                </a:ln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zh-CN" altLang="en-US"/>
          </a:p>
        </p:txBody>
      </p:sp>
      <p:sp>
        <p:nvSpPr>
          <p:cNvPr id="32" name="原创设计师QQ598969553      _7"/>
          <p:cNvSpPr>
            <a:spLocks noChangeShapeType="1"/>
          </p:cNvSpPr>
          <p:nvPr/>
        </p:nvSpPr>
        <p:spPr bwMode="auto">
          <a:xfrm>
            <a:off x="4960485" y="4594452"/>
            <a:ext cx="2952750" cy="0"/>
          </a:xfrm>
          <a:prstGeom prst="line">
            <a:avLst/>
          </a:prstGeom>
          <a:noFill/>
          <a:ln w="6350">
            <a:solidFill>
              <a:schemeClr val="tx1">
                <a:lumMod val="75000"/>
                <a:lumOff val="25000"/>
              </a:schemeClr>
            </a:solidFill>
            <a:rou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a:defRPr/>
            </a:pPr>
            <a:endParaRPr lang="zh-CN" altLang="en-US">
              <a:ln>
                <a:solidFill>
                  <a:schemeClr val="tx1">
                    <a:lumMod val="75000"/>
                    <a:lumOff val="25000"/>
                  </a:schemeClr>
                </a:solidFill>
              </a:ln>
              <a:solidFill>
                <a:srgbClr val="000000"/>
              </a:solidFill>
              <a:latin typeface="Arial" pitchFamily="34" charset="0"/>
            </a:endParaRPr>
          </a:p>
        </p:txBody>
      </p:sp>
      <p:sp>
        <p:nvSpPr>
          <p:cNvPr id="34" name="原创设计师QQ598969553      _9"/>
          <p:cNvSpPr>
            <a:spLocks noGrp="1" noSelect="1" noRot="1" noChangeAspect="1" noMove="1" noResize="1" noChangeArrowheads="1" noChangeShapeType="1" noTextEdit="1"/>
          </p:cNvSpPr>
          <p:nvPr/>
        </p:nvSpPr>
        <p:spPr bwMode="auto">
          <a:xfrm>
            <a:off x="1035050" y="3165475"/>
            <a:ext cx="2035175" cy="2035175"/>
          </a:xfrm>
          <a:prstGeom prst="diamond">
            <a:avLst/>
          </a:prstGeom>
          <a:blipFill dpi="0" rotWithShape="1">
            <a:blip r:embed="rId4" cstate="screen">
              <a:extLst>
                <a:ext uri="{28A0092B-C50C-407E-A947-70E740481C1C}">
                  <a14:useLocalDpi xmlns="" xmlns:a14="http://schemas.microsoft.com/office/drawing/2010/main"/>
                </a:ext>
              </a:extLst>
            </a:blip>
            <a:srcRect/>
            <a:stretch>
              <a:fillRect/>
            </a:stretch>
          </a:blipFill>
          <a:ln>
            <a:noFill/>
          </a:ln>
          <a:extLst>
            <a:ext uri="{91240B29-F687-4F45-9708-019B960494DF}">
              <a14:hiddenLine xmlns="" xmlns:a14="http://schemas.microsoft.com/office/drawing/2010/main" w="6350">
                <a:solidFill>
                  <a:srgbClr val="000000"/>
                </a:solidFill>
                <a:miter lim="800000"/>
                <a:headEnd/>
                <a:tailEnd/>
              </a14:hiddenLine>
            </a:ext>
          </a:extLst>
        </p:spPr>
        <p:txBody>
          <a:bodyPr/>
          <a:lstStyle/>
          <a:p>
            <a:endParaRPr lang="zh-CN" altLang="en-US"/>
          </a:p>
        </p:txBody>
      </p:sp>
      <p:sp>
        <p:nvSpPr>
          <p:cNvPr id="35" name="原创设计师QQ598969553      _10"/>
          <p:cNvSpPr>
            <a:spLocks noGrp="1" noSelect="1" noRot="1" noChangeAspect="1" noMove="1" noResize="1" noChangeArrowheads="1" noChangeShapeType="1" noTextEdit="1"/>
          </p:cNvSpPr>
          <p:nvPr/>
        </p:nvSpPr>
        <p:spPr bwMode="auto">
          <a:xfrm>
            <a:off x="-17463" y="4227513"/>
            <a:ext cx="2033588" cy="2033587"/>
          </a:xfrm>
          <a:prstGeom prst="diamond">
            <a:avLst/>
          </a:prstGeom>
          <a:solidFill>
            <a:schemeClr val="accent2"/>
          </a:solidFill>
          <a:ln>
            <a:noFill/>
          </a:ln>
          <a:extLst>
            <a:ext uri="{91240B29-F687-4F45-9708-019B960494DF}">
              <a14:hiddenLine xmlns="" xmlns:a14="http://schemas.microsoft.com/office/drawing/2010/main" w="6350">
                <a:solidFill>
                  <a:srgbClr val="000000"/>
                </a:solidFill>
                <a:miter lim="800000"/>
                <a:headEnd/>
                <a:tailEnd/>
              </a14:hiddenLine>
            </a:ext>
          </a:extLst>
        </p:spPr>
        <p:txBody>
          <a:bodyPr/>
          <a:lstStyle/>
          <a:p>
            <a:endParaRPr lang="zh-CN" altLang="en-US"/>
          </a:p>
        </p:txBody>
      </p:sp>
      <p:sp>
        <p:nvSpPr>
          <p:cNvPr id="40" name="原创设计师QQ598969553      _11"/>
          <p:cNvSpPr>
            <a:spLocks noGrp="1" noSelect="1" noRot="1" noChangeAspect="1" noMove="1" noResize="1" noChangeShapeType="1" noTextEdit="1"/>
          </p:cNvSpPr>
          <p:nvPr/>
        </p:nvSpPr>
        <p:spPr>
          <a:xfrm>
            <a:off x="2090738" y="4227513"/>
            <a:ext cx="2033587" cy="2033587"/>
          </a:xfrm>
          <a:prstGeom prst="diamond">
            <a:avLst/>
          </a:prstGeom>
          <a:solidFill>
            <a:schemeClr val="tx1">
              <a:lumMod val="75000"/>
              <a:lumOff val="25000"/>
            </a:schemeClr>
          </a:solidFill>
          <a:ln w="6350" cap="flat">
            <a:noFill/>
            <a:prstDash val="solid"/>
            <a:miter lim="800000"/>
          </a:ln>
        </p:spPr>
        <p:txBody>
          <a:bodyPr/>
          <a:lstStyle/>
          <a:p>
            <a:pPr>
              <a:defRPr/>
            </a:pPr>
            <a:endParaRPr lang="zh-CN" altLang="en-US"/>
          </a:p>
        </p:txBody>
      </p:sp>
      <p:sp>
        <p:nvSpPr>
          <p:cNvPr id="41" name="原创设计师QQ598969553      _12"/>
          <p:cNvSpPr>
            <a:spLocks noChangeArrowheads="1"/>
          </p:cNvSpPr>
          <p:nvPr/>
        </p:nvSpPr>
        <p:spPr bwMode="auto">
          <a:xfrm>
            <a:off x="4951185" y="282348"/>
            <a:ext cx="1865895" cy="5539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ar-SA" altLang="zh-CN" sz="3600" dirty="0" smtClean="0">
                <a:solidFill>
                  <a:schemeClr val="accent1"/>
                </a:solidFill>
                <a:effectLst>
                  <a:outerShdw blurRad="38100" dist="38100" dir="2700000" algn="tl">
                    <a:srgbClr val="000000">
                      <a:alpha val="43137"/>
                    </a:srgbClr>
                  </a:outerShdw>
                </a:effectLst>
                <a:latin typeface="Impact" pitchFamily="34" charset="0"/>
                <a:ea typeface="微软雅黑" pitchFamily="34" charset="-122"/>
                <a:cs typeface="宋体" charset="-122"/>
              </a:rPr>
              <a:t>تحليل المقال</a:t>
            </a:r>
            <a:endParaRPr lang="en-US" altLang="zh-CN" sz="3600" dirty="0">
              <a:solidFill>
                <a:schemeClr val="accent1"/>
              </a:solidFill>
              <a:effectLst>
                <a:outerShdw blurRad="38100" dist="38100" dir="2700000" algn="tl">
                  <a:srgbClr val="000000">
                    <a:alpha val="43137"/>
                  </a:srgbClr>
                </a:outerShdw>
              </a:effectLst>
              <a:latin typeface="Impact" pitchFamily="34" charset="0"/>
              <a:ea typeface="微软雅黑" pitchFamily="34" charset="-122"/>
              <a:cs typeface="宋体" charset="-122"/>
            </a:endParaRPr>
          </a:p>
        </p:txBody>
      </p:sp>
      <p:pic>
        <p:nvPicPr>
          <p:cNvPr id="44046" name="Picture 64"/>
          <p:cNvPicPr>
            <a:picLocks noGrp="1" noSelect="1" noRot="1" noChangeAspect="1" noMove="1" noResize="1" noChangeShapeType="1"/>
          </p:cNvPicPr>
          <p:nvPr/>
        </p:nvPicPr>
        <p:blipFill>
          <a:blip r:embed="rId5" cstate="screen">
            <a:extLst>
              <a:ext uri="{28A0092B-C50C-407E-A947-70E740481C1C}">
                <a14:useLocalDpi xmlns="" xmlns:a14="http://schemas.microsoft.com/office/drawing/2010/main"/>
              </a:ext>
            </a:extLst>
          </a:blip>
          <a:srcRect/>
          <a:stretch>
            <a:fillRect/>
          </a:stretch>
        </p:blipFill>
        <p:spPr bwMode="auto">
          <a:xfrm>
            <a:off x="3582988" y="17705388"/>
            <a:ext cx="1978025" cy="511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8" name="ZoneTexte 17"/>
          <p:cNvSpPr txBox="1"/>
          <p:nvPr/>
        </p:nvSpPr>
        <p:spPr>
          <a:xfrm>
            <a:off x="3505200" y="914400"/>
            <a:ext cx="5268686" cy="3170099"/>
          </a:xfrm>
          <a:prstGeom prst="rect">
            <a:avLst/>
          </a:prstGeom>
          <a:noFill/>
        </p:spPr>
        <p:txBody>
          <a:bodyPr wrap="square" rtlCol="0">
            <a:spAutoFit/>
          </a:bodyPr>
          <a:lstStyle/>
          <a:p>
            <a:pPr algn="just" rtl="1"/>
            <a:r>
              <a:rPr lang="ar-SA" sz="2000" dirty="0" smtClean="0"/>
              <a:t>هدفت هذه الدراسة الى بيان حتمية تجاوب البيئة التسويقية وضرورة التوجه نحو الابتكار من اجل ضمان تموقع استراتيجي ملائم للمنظمات وذلك من خلال تحفيز الانشطة الابتكارية ومحاولة التموقع سوءا على مستوى السوق او العلامة او المنتج او الخضوع لقوى البيئة كعوامل غير مسيطر عليها مشكلة سلوكهم او محاولة الاستعداد للتأثبر عليها حيث وجدنا انه لا يمكن لأي مؤسسة ان تحقق تموقعا مناسبا مهما مارسة نشاطها الابتكاري بدون دراسة بيئتها التسويقية لذا وجب على مديري التسويق تكييف استراتيجاتهم التسويقية و تكثيف عملياتهم الابتكارية وفق للتغيرات البيئية.</a:t>
            </a:r>
            <a:endParaRPr lang="fr-FR" sz="2000" dirty="0"/>
          </a:p>
        </p:txBody>
      </p:sp>
    </p:spTree>
  </p:cSld>
  <p:clrMapOvr>
    <a:masterClrMapping/>
  </p:clrMapOvr>
  <p:transition spd="slow" advTm="5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0-#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10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fill="hold"/>
                                        <p:tgtEl>
                                          <p:spTgt spid="27"/>
                                        </p:tgtEl>
                                        <p:attrNameLst>
                                          <p:attrName>ppt_x</p:attrName>
                                        </p:attrNameLst>
                                      </p:cBhvr>
                                      <p:tavLst>
                                        <p:tav tm="0">
                                          <p:val>
                                            <p:strVal val="0-#ppt_w/2"/>
                                          </p:val>
                                        </p:tav>
                                        <p:tav tm="100000">
                                          <p:val>
                                            <p:strVal val="#ppt_x"/>
                                          </p:val>
                                        </p:tav>
                                      </p:tavLst>
                                    </p:anim>
                                    <p:anim calcmode="lin" valueType="num">
                                      <p:cBhvr additive="base">
                                        <p:cTn id="12" dur="500" fill="hold"/>
                                        <p:tgtEl>
                                          <p:spTgt spid="27"/>
                                        </p:tgtEl>
                                        <p:attrNameLst>
                                          <p:attrName>ppt_y</p:attrName>
                                        </p:attrNameLst>
                                      </p:cBhvr>
                                      <p:tavLst>
                                        <p:tav tm="0">
                                          <p:val>
                                            <p:strVal val="#ppt_y"/>
                                          </p:val>
                                        </p:tav>
                                        <p:tav tm="100000">
                                          <p:val>
                                            <p:strVal val="#ppt_y"/>
                                          </p:val>
                                        </p:tav>
                                      </p:tavLst>
                                    </p:anim>
                                  </p:childTnLst>
                                </p:cTn>
                              </p:par>
                              <p:par>
                                <p:cTn id="13" presetID="35" presetClass="emph" presetSubtype="0" repeatCount="3000" fill="hold" nodeType="withEffect">
                                  <p:stCondLst>
                                    <p:cond delay="500"/>
                                  </p:stCondLst>
                                  <p:childTnLst>
                                    <p:anim calcmode="discrete" valueType="str">
                                      <p:cBhvr>
                                        <p:cTn id="14" dur="100" fill="hold"/>
                                        <p:tgtEl>
                                          <p:spTgt spid="27"/>
                                        </p:tgtEl>
                                        <p:attrNameLst>
                                          <p:attrName>style.visibility</p:attrName>
                                        </p:attrNameLst>
                                      </p:cBhvr>
                                      <p:tavLst>
                                        <p:tav tm="0">
                                          <p:val>
                                            <p:strVal val="hidden"/>
                                          </p:val>
                                        </p:tav>
                                        <p:tav tm="50000">
                                          <p:val>
                                            <p:strVal val="visible"/>
                                          </p:val>
                                        </p:tav>
                                      </p:tavLst>
                                    </p:anim>
                                  </p:childTnLst>
                                </p:cTn>
                              </p:par>
                              <p:par>
                                <p:cTn id="15" presetID="2" presetClass="entr" presetSubtype="8" fill="hold" nodeType="withEffect">
                                  <p:stCondLst>
                                    <p:cond delay="20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0-#ppt_w/2"/>
                                          </p:val>
                                        </p:tav>
                                        <p:tav tm="100000">
                                          <p:val>
                                            <p:strVal val="#ppt_x"/>
                                          </p:val>
                                        </p:tav>
                                      </p:tavLst>
                                    </p:anim>
                                    <p:anim calcmode="lin" valueType="num">
                                      <p:cBhvr additive="base">
                                        <p:cTn id="18" dur="500" fill="hold"/>
                                        <p:tgtEl>
                                          <p:spTgt spid="28"/>
                                        </p:tgtEl>
                                        <p:attrNameLst>
                                          <p:attrName>ppt_y</p:attrName>
                                        </p:attrNameLst>
                                      </p:cBhvr>
                                      <p:tavLst>
                                        <p:tav tm="0">
                                          <p:val>
                                            <p:strVal val="#ppt_y"/>
                                          </p:val>
                                        </p:tav>
                                        <p:tav tm="100000">
                                          <p:val>
                                            <p:strVal val="#ppt_y"/>
                                          </p:val>
                                        </p:tav>
                                      </p:tavLst>
                                    </p:anim>
                                  </p:childTnLst>
                                </p:cTn>
                              </p:par>
                              <p:par>
                                <p:cTn id="19" presetID="35" presetClass="emph" presetSubtype="0" repeatCount="3000" fill="hold" nodeType="withEffect">
                                  <p:stCondLst>
                                    <p:cond delay="600"/>
                                  </p:stCondLst>
                                  <p:childTnLst>
                                    <p:anim calcmode="discrete" valueType="str">
                                      <p:cBhvr>
                                        <p:cTn id="20" dur="100" fill="hold"/>
                                        <p:tgtEl>
                                          <p:spTgt spid="28"/>
                                        </p:tgtEl>
                                        <p:attrNameLst>
                                          <p:attrName>style.visibility</p:attrName>
                                        </p:attrNameLst>
                                      </p:cBhvr>
                                      <p:tavLst>
                                        <p:tav tm="0">
                                          <p:val>
                                            <p:strVal val="hidden"/>
                                          </p:val>
                                        </p:tav>
                                        <p:tav tm="50000">
                                          <p:val>
                                            <p:strVal val="visible"/>
                                          </p:val>
                                        </p:tav>
                                      </p:tavLst>
                                    </p:anim>
                                  </p:childTnLst>
                                </p:cTn>
                              </p:par>
                              <p:par>
                                <p:cTn id="21" presetID="2" presetClass="entr" presetSubtype="8" fill="hold" grpId="0" nodeType="withEffect">
                                  <p:stCondLst>
                                    <p:cond delay="300"/>
                                  </p:stCondLst>
                                  <p:childTnLst>
                                    <p:set>
                                      <p:cBhvr>
                                        <p:cTn id="22" dur="1" fill="hold">
                                          <p:stCondLst>
                                            <p:cond delay="0"/>
                                          </p:stCondLst>
                                        </p:cTn>
                                        <p:tgtEl>
                                          <p:spTgt spid="29"/>
                                        </p:tgtEl>
                                        <p:attrNameLst>
                                          <p:attrName>style.visibility</p:attrName>
                                        </p:attrNameLst>
                                      </p:cBhvr>
                                      <p:to>
                                        <p:strVal val="visible"/>
                                      </p:to>
                                    </p:set>
                                    <p:anim calcmode="lin" valueType="num">
                                      <p:cBhvr additive="base">
                                        <p:cTn id="23" dur="500" fill="hold"/>
                                        <p:tgtEl>
                                          <p:spTgt spid="29"/>
                                        </p:tgtEl>
                                        <p:attrNameLst>
                                          <p:attrName>ppt_x</p:attrName>
                                        </p:attrNameLst>
                                      </p:cBhvr>
                                      <p:tavLst>
                                        <p:tav tm="0">
                                          <p:val>
                                            <p:strVal val="0-#ppt_w/2"/>
                                          </p:val>
                                        </p:tav>
                                        <p:tav tm="100000">
                                          <p:val>
                                            <p:strVal val="#ppt_x"/>
                                          </p:val>
                                        </p:tav>
                                      </p:tavLst>
                                    </p:anim>
                                    <p:anim calcmode="lin" valueType="num">
                                      <p:cBhvr additive="base">
                                        <p:cTn id="24" dur="500" fill="hold"/>
                                        <p:tgtEl>
                                          <p:spTgt spid="29"/>
                                        </p:tgtEl>
                                        <p:attrNameLst>
                                          <p:attrName>ppt_y</p:attrName>
                                        </p:attrNameLst>
                                      </p:cBhvr>
                                      <p:tavLst>
                                        <p:tav tm="0">
                                          <p:val>
                                            <p:strVal val="#ppt_y"/>
                                          </p:val>
                                        </p:tav>
                                        <p:tav tm="100000">
                                          <p:val>
                                            <p:strVal val="#ppt_y"/>
                                          </p:val>
                                        </p:tav>
                                      </p:tavLst>
                                    </p:anim>
                                  </p:childTnLst>
                                </p:cTn>
                              </p:par>
                              <p:par>
                                <p:cTn id="25" presetID="35" presetClass="emph" presetSubtype="0" repeatCount="3000" fill="hold" grpId="1" nodeType="withEffect">
                                  <p:stCondLst>
                                    <p:cond delay="700"/>
                                  </p:stCondLst>
                                  <p:childTnLst>
                                    <p:anim calcmode="discrete" valueType="str">
                                      <p:cBhvr>
                                        <p:cTn id="26" dur="100" fill="hold"/>
                                        <p:tgtEl>
                                          <p:spTgt spid="29"/>
                                        </p:tgtEl>
                                        <p:attrNameLst>
                                          <p:attrName>style.visibility</p:attrName>
                                        </p:attrNameLst>
                                      </p:cBhvr>
                                      <p:tavLst>
                                        <p:tav tm="0">
                                          <p:val>
                                            <p:strVal val="hidden"/>
                                          </p:val>
                                        </p:tav>
                                        <p:tav tm="50000">
                                          <p:val>
                                            <p:strVal val="visible"/>
                                          </p:val>
                                        </p:tav>
                                      </p:tavLst>
                                    </p:anim>
                                  </p:childTnLst>
                                </p:cTn>
                              </p:par>
                              <p:par>
                                <p:cTn id="27" presetID="2" presetClass="entr" presetSubtype="8" fill="hold" nodeType="withEffect">
                                  <p:stCondLst>
                                    <p:cond delay="700"/>
                                  </p:stCondLst>
                                  <p:childTnLst>
                                    <p:set>
                                      <p:cBhvr>
                                        <p:cTn id="28" dur="1" fill="hold">
                                          <p:stCondLst>
                                            <p:cond delay="0"/>
                                          </p:stCondLst>
                                        </p:cTn>
                                        <p:tgtEl>
                                          <p:spTgt spid="40"/>
                                        </p:tgtEl>
                                        <p:attrNameLst>
                                          <p:attrName>style.visibility</p:attrName>
                                        </p:attrNameLst>
                                      </p:cBhvr>
                                      <p:to>
                                        <p:strVal val="visible"/>
                                      </p:to>
                                    </p:set>
                                    <p:anim calcmode="lin" valueType="num">
                                      <p:cBhvr additive="base">
                                        <p:cTn id="29" dur="500" fill="hold"/>
                                        <p:tgtEl>
                                          <p:spTgt spid="40"/>
                                        </p:tgtEl>
                                        <p:attrNameLst>
                                          <p:attrName>ppt_x</p:attrName>
                                        </p:attrNameLst>
                                      </p:cBhvr>
                                      <p:tavLst>
                                        <p:tav tm="0">
                                          <p:val>
                                            <p:strVal val="0-#ppt_w/2"/>
                                          </p:val>
                                        </p:tav>
                                        <p:tav tm="100000">
                                          <p:val>
                                            <p:strVal val="#ppt_x"/>
                                          </p:val>
                                        </p:tav>
                                      </p:tavLst>
                                    </p:anim>
                                    <p:anim calcmode="lin" valueType="num">
                                      <p:cBhvr additive="base">
                                        <p:cTn id="30" dur="500" fill="hold"/>
                                        <p:tgtEl>
                                          <p:spTgt spid="40"/>
                                        </p:tgtEl>
                                        <p:attrNameLst>
                                          <p:attrName>ppt_y</p:attrName>
                                        </p:attrNameLst>
                                      </p:cBhvr>
                                      <p:tavLst>
                                        <p:tav tm="0">
                                          <p:val>
                                            <p:strVal val="#ppt_y"/>
                                          </p:val>
                                        </p:tav>
                                        <p:tav tm="100000">
                                          <p:val>
                                            <p:strVal val="#ppt_y"/>
                                          </p:val>
                                        </p:tav>
                                      </p:tavLst>
                                    </p:anim>
                                  </p:childTnLst>
                                </p:cTn>
                              </p:par>
                              <p:par>
                                <p:cTn id="31" presetID="35" presetClass="emph" presetSubtype="0" repeatCount="3000" fill="hold" nodeType="withEffect">
                                  <p:stCondLst>
                                    <p:cond delay="1100"/>
                                  </p:stCondLst>
                                  <p:childTnLst>
                                    <p:anim calcmode="discrete" valueType="str">
                                      <p:cBhvr>
                                        <p:cTn id="32" dur="100" fill="hold"/>
                                        <p:tgtEl>
                                          <p:spTgt spid="40"/>
                                        </p:tgtEl>
                                        <p:attrNameLst>
                                          <p:attrName>style.visibility</p:attrName>
                                        </p:attrNameLst>
                                      </p:cBhvr>
                                      <p:tavLst>
                                        <p:tav tm="0">
                                          <p:val>
                                            <p:strVal val="hidden"/>
                                          </p:val>
                                        </p:tav>
                                        <p:tav tm="50000">
                                          <p:val>
                                            <p:strVal val="visible"/>
                                          </p:val>
                                        </p:tav>
                                      </p:tavLst>
                                    </p:anim>
                                  </p:childTnLst>
                                </p:cTn>
                              </p:par>
                              <p:par>
                                <p:cTn id="33" presetID="2" presetClass="entr" presetSubtype="8" fill="hold" grpId="0" nodeType="withEffect">
                                  <p:stCondLst>
                                    <p:cond delay="1100"/>
                                  </p:stCondLst>
                                  <p:childTnLst>
                                    <p:set>
                                      <p:cBhvr>
                                        <p:cTn id="34" dur="1" fill="hold">
                                          <p:stCondLst>
                                            <p:cond delay="0"/>
                                          </p:stCondLst>
                                        </p:cTn>
                                        <p:tgtEl>
                                          <p:spTgt spid="34"/>
                                        </p:tgtEl>
                                        <p:attrNameLst>
                                          <p:attrName>style.visibility</p:attrName>
                                        </p:attrNameLst>
                                      </p:cBhvr>
                                      <p:to>
                                        <p:strVal val="visible"/>
                                      </p:to>
                                    </p:set>
                                    <p:anim calcmode="lin" valueType="num">
                                      <p:cBhvr additive="base">
                                        <p:cTn id="35" dur="500" fill="hold"/>
                                        <p:tgtEl>
                                          <p:spTgt spid="34"/>
                                        </p:tgtEl>
                                        <p:attrNameLst>
                                          <p:attrName>ppt_x</p:attrName>
                                        </p:attrNameLst>
                                      </p:cBhvr>
                                      <p:tavLst>
                                        <p:tav tm="0">
                                          <p:val>
                                            <p:strVal val="0-#ppt_w/2"/>
                                          </p:val>
                                        </p:tav>
                                        <p:tav tm="100000">
                                          <p:val>
                                            <p:strVal val="#ppt_x"/>
                                          </p:val>
                                        </p:tav>
                                      </p:tavLst>
                                    </p:anim>
                                    <p:anim calcmode="lin" valueType="num">
                                      <p:cBhvr additive="base">
                                        <p:cTn id="36" dur="500" fill="hold"/>
                                        <p:tgtEl>
                                          <p:spTgt spid="34"/>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1400"/>
                                  </p:stCondLst>
                                  <p:childTnLst>
                                    <p:set>
                                      <p:cBhvr>
                                        <p:cTn id="38" dur="1" fill="hold">
                                          <p:stCondLst>
                                            <p:cond delay="0"/>
                                          </p:stCondLst>
                                        </p:cTn>
                                        <p:tgtEl>
                                          <p:spTgt spid="35"/>
                                        </p:tgtEl>
                                        <p:attrNameLst>
                                          <p:attrName>style.visibility</p:attrName>
                                        </p:attrNameLst>
                                      </p:cBhvr>
                                      <p:to>
                                        <p:strVal val="visible"/>
                                      </p:to>
                                    </p:set>
                                    <p:anim calcmode="lin" valueType="num">
                                      <p:cBhvr additive="base">
                                        <p:cTn id="39" dur="500" fill="hold"/>
                                        <p:tgtEl>
                                          <p:spTgt spid="35"/>
                                        </p:tgtEl>
                                        <p:attrNameLst>
                                          <p:attrName>ppt_x</p:attrName>
                                        </p:attrNameLst>
                                      </p:cBhvr>
                                      <p:tavLst>
                                        <p:tav tm="0">
                                          <p:val>
                                            <p:strVal val="0-#ppt_w/2"/>
                                          </p:val>
                                        </p:tav>
                                        <p:tav tm="100000">
                                          <p:val>
                                            <p:strVal val="#ppt_x"/>
                                          </p:val>
                                        </p:tav>
                                      </p:tavLst>
                                    </p:anim>
                                    <p:anim calcmode="lin" valueType="num">
                                      <p:cBhvr additive="base">
                                        <p:cTn id="40" dur="500" fill="hold"/>
                                        <p:tgtEl>
                                          <p:spTgt spid="35"/>
                                        </p:tgtEl>
                                        <p:attrNameLst>
                                          <p:attrName>ppt_y</p:attrName>
                                        </p:attrNameLst>
                                      </p:cBhvr>
                                      <p:tavLst>
                                        <p:tav tm="0">
                                          <p:val>
                                            <p:strVal val="#ppt_y"/>
                                          </p:val>
                                        </p:tav>
                                        <p:tav tm="100000">
                                          <p:val>
                                            <p:strVal val="#ppt_y"/>
                                          </p:val>
                                        </p:tav>
                                      </p:tavLst>
                                    </p:anim>
                                  </p:childTnLst>
                                </p:cTn>
                              </p:par>
                              <p:par>
                                <p:cTn id="41" presetID="22" presetClass="entr" presetSubtype="8" fill="hold" nodeType="withEffect">
                                  <p:stCondLst>
                                    <p:cond delay="3000"/>
                                  </p:stCondLst>
                                  <p:childTnLst>
                                    <p:set>
                                      <p:cBhvr>
                                        <p:cTn id="42" dur="1" fill="hold">
                                          <p:stCondLst>
                                            <p:cond delay="0"/>
                                          </p:stCondLst>
                                        </p:cTn>
                                        <p:tgtEl>
                                          <p:spTgt spid="32"/>
                                        </p:tgtEl>
                                        <p:attrNameLst>
                                          <p:attrName>style.visibility</p:attrName>
                                        </p:attrNameLst>
                                      </p:cBhvr>
                                      <p:to>
                                        <p:strVal val="visible"/>
                                      </p:to>
                                    </p:set>
                                    <p:animEffect transition="in" filter="wipe(left)">
                                      <p:cBhvr>
                                        <p:cTn id="43" dur="500"/>
                                        <p:tgtEl>
                                          <p:spTgt spid="32"/>
                                        </p:tgtEl>
                                      </p:cBhvr>
                                    </p:animEffect>
                                  </p:childTnLst>
                                </p:cTn>
                              </p:par>
                              <p:par>
                                <p:cTn id="44" presetID="56" presetClass="entr" presetSubtype="0" fill="hold" grpId="0" nodeType="withEffect">
                                  <p:stCondLst>
                                    <p:cond delay="1400"/>
                                  </p:stCondLst>
                                  <p:iterate type="lt">
                                    <p:tmPct val="6667"/>
                                  </p:iterate>
                                  <p:childTnLst>
                                    <p:set>
                                      <p:cBhvr>
                                        <p:cTn id="45" dur="1" fill="hold">
                                          <p:stCondLst>
                                            <p:cond delay="0"/>
                                          </p:stCondLst>
                                        </p:cTn>
                                        <p:tgtEl>
                                          <p:spTgt spid="41"/>
                                        </p:tgtEl>
                                        <p:attrNameLst>
                                          <p:attrName>style.visibility</p:attrName>
                                        </p:attrNameLst>
                                      </p:cBhvr>
                                      <p:to>
                                        <p:strVal val="visible"/>
                                      </p:to>
                                    </p:set>
                                    <p:anim by="(-#ppt_w*2)" calcmode="lin" valueType="num">
                                      <p:cBhvr rctx="PPT">
                                        <p:cTn id="46" dur="375" autoRev="1" fill="hold">
                                          <p:stCondLst>
                                            <p:cond delay="0"/>
                                          </p:stCondLst>
                                        </p:cTn>
                                        <p:tgtEl>
                                          <p:spTgt spid="41"/>
                                        </p:tgtEl>
                                        <p:attrNameLst>
                                          <p:attrName>ppt_w</p:attrName>
                                        </p:attrNameLst>
                                      </p:cBhvr>
                                    </p:anim>
                                    <p:anim by="(#ppt_w*0.50)" calcmode="lin" valueType="num">
                                      <p:cBhvr>
                                        <p:cTn id="47" dur="375" decel="50000" autoRev="1" fill="hold">
                                          <p:stCondLst>
                                            <p:cond delay="0"/>
                                          </p:stCondLst>
                                        </p:cTn>
                                        <p:tgtEl>
                                          <p:spTgt spid="41"/>
                                        </p:tgtEl>
                                        <p:attrNameLst>
                                          <p:attrName>ppt_x</p:attrName>
                                        </p:attrNameLst>
                                      </p:cBhvr>
                                    </p:anim>
                                    <p:anim from="(-#ppt_h/2)" to="(#ppt_y)" calcmode="lin" valueType="num">
                                      <p:cBhvr>
                                        <p:cTn id="48" dur="750" fill="hold">
                                          <p:stCondLst>
                                            <p:cond delay="0"/>
                                          </p:stCondLst>
                                        </p:cTn>
                                        <p:tgtEl>
                                          <p:spTgt spid="41"/>
                                        </p:tgtEl>
                                        <p:attrNameLst>
                                          <p:attrName>ppt_y</p:attrName>
                                        </p:attrNameLst>
                                      </p:cBhvr>
                                    </p:anim>
                                    <p:animRot by="21600000">
                                      <p:cBhvr>
                                        <p:cTn id="49" dur="750" fill="hold">
                                          <p:stCondLst>
                                            <p:cond delay="0"/>
                                          </p:stCondLst>
                                        </p:cTn>
                                        <p:tgtEl>
                                          <p:spTgt spid="4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9" grpId="0" animBg="1"/>
      <p:bldP spid="29" grpId="1" animBg="1"/>
      <p:bldP spid="34" grpId="0" animBg="1"/>
      <p:bldP spid="35" grpId="0" animBg="1"/>
      <p:bldP spid="4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原创设计师QQ598969553      _1"/>
          <p:cNvSpPr/>
          <p:nvPr/>
        </p:nvSpPr>
        <p:spPr>
          <a:xfrm>
            <a:off x="3140075" y="0"/>
            <a:ext cx="6003925" cy="5141913"/>
          </a:xfrm>
          <a:custGeom>
            <a:avLst/>
            <a:gdLst/>
            <a:ahLst/>
            <a:cxnLst/>
            <a:rect l="l" t="t" r="r" b="b"/>
            <a:pathLst>
              <a:path w="6003587" h="5141913">
                <a:moveTo>
                  <a:pt x="5065968" y="0"/>
                </a:moveTo>
                <a:lnTo>
                  <a:pt x="6003587" y="0"/>
                </a:lnTo>
                <a:lnTo>
                  <a:pt x="6003587" y="1361228"/>
                </a:lnTo>
                <a:lnTo>
                  <a:pt x="2278743" y="5141913"/>
                </a:lnTo>
                <a:lnTo>
                  <a:pt x="0" y="514191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ar-SA" altLang="zh-CN" dirty="0" smtClean="0"/>
              <a:t> </a:t>
            </a:r>
            <a:endParaRPr lang="zh-CN" altLang="en-US" dirty="0"/>
          </a:p>
        </p:txBody>
      </p:sp>
      <p:pic>
        <p:nvPicPr>
          <p:cNvPr id="7180" name="Picture 64"/>
          <p:cNvPicPr>
            <a:picLocks/>
          </p:cNvPicPr>
          <p:nvPr/>
        </p:nvPicPr>
        <p:blipFill>
          <a:blip r:embed="rId3" cstate="screen">
            <a:extLst>
              <a:ext uri="{28A0092B-C50C-407E-A947-70E740481C1C}">
                <a14:useLocalDpi xmlns="" xmlns:a14="http://schemas.microsoft.com/office/drawing/2010/main"/>
              </a:ext>
            </a:extLst>
          </a:blip>
          <a:srcRect/>
          <a:stretch>
            <a:fillRect/>
          </a:stretch>
        </p:blipFill>
        <p:spPr bwMode="auto">
          <a:xfrm>
            <a:off x="3582988" y="17705388"/>
            <a:ext cx="1978025" cy="511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0417" name="Picture 1"/>
          <p:cNvPicPr>
            <a:picLocks noChangeAspect="1" noChangeArrowheads="1"/>
          </p:cNvPicPr>
          <p:nvPr/>
        </p:nvPicPr>
        <p:blipFill>
          <a:blip r:embed="rId4"/>
          <a:srcRect/>
          <a:stretch>
            <a:fillRect/>
          </a:stretch>
        </p:blipFill>
        <p:spPr bwMode="auto">
          <a:xfrm>
            <a:off x="6400799" y="1518523"/>
            <a:ext cx="1513115" cy="1409734"/>
          </a:xfrm>
          <a:prstGeom prst="rect">
            <a:avLst/>
          </a:prstGeom>
          <a:ln>
            <a:headEnd/>
            <a:tailEnd/>
          </a:ln>
          <a:effectLst>
            <a:glow rad="139700">
              <a:schemeClr val="accent6">
                <a:satMod val="175000"/>
                <a:alpha val="40000"/>
              </a:schemeClr>
            </a:glow>
          </a:effectLst>
          <a:scene3d>
            <a:camera prst="perspectiveBelow"/>
            <a:lightRig rig="threePt" dir="t"/>
          </a:scene3d>
        </p:spPr>
        <p:style>
          <a:lnRef idx="2">
            <a:schemeClr val="dk1"/>
          </a:lnRef>
          <a:fillRef idx="1">
            <a:schemeClr val="lt1"/>
          </a:fillRef>
          <a:effectRef idx="0">
            <a:schemeClr val="dk1"/>
          </a:effectRef>
          <a:fontRef idx="minor">
            <a:schemeClr val="dk1"/>
          </a:fontRef>
        </p:style>
      </p:pic>
      <p:sp>
        <p:nvSpPr>
          <p:cNvPr id="8" name="ZoneTexte 7"/>
          <p:cNvSpPr txBox="1"/>
          <p:nvPr/>
        </p:nvSpPr>
        <p:spPr>
          <a:xfrm>
            <a:off x="446314" y="304800"/>
            <a:ext cx="5050972" cy="461665"/>
          </a:xfrm>
          <a:prstGeom prst="rect">
            <a:avLst/>
          </a:prstGeom>
          <a:noFill/>
        </p:spPr>
        <p:txBody>
          <a:bodyPr wrap="square" rtlCol="0">
            <a:spAutoFit/>
          </a:bodyPr>
          <a:lstStyle/>
          <a:p>
            <a:pPr algn="ctr" rtl="1"/>
            <a:r>
              <a:rPr lang="ar-SA" sz="2400" dirty="0" smtClean="0">
                <a:solidFill>
                  <a:srgbClr val="C80D1F"/>
                </a:solidFill>
                <a:effectLst>
                  <a:outerShdw blurRad="38100" dist="38100" dir="2700000" algn="tl">
                    <a:srgbClr val="000000">
                      <a:alpha val="43137"/>
                    </a:srgbClr>
                  </a:outerShdw>
                </a:effectLst>
              </a:rPr>
              <a:t>التعريف بمجمع سيفيتال :</a:t>
            </a:r>
          </a:p>
        </p:txBody>
      </p:sp>
      <p:sp>
        <p:nvSpPr>
          <p:cNvPr id="9" name="ZoneTexte 8"/>
          <p:cNvSpPr txBox="1"/>
          <p:nvPr/>
        </p:nvSpPr>
        <p:spPr>
          <a:xfrm>
            <a:off x="0" y="870857"/>
            <a:ext cx="5943599" cy="3416320"/>
          </a:xfrm>
          <a:prstGeom prst="rect">
            <a:avLst/>
          </a:prstGeom>
          <a:noFill/>
        </p:spPr>
        <p:txBody>
          <a:bodyPr wrap="square" rtlCol="0">
            <a:spAutoFit/>
          </a:bodyPr>
          <a:lstStyle/>
          <a:p>
            <a:pPr algn="r" rtl="1"/>
            <a:r>
              <a:rPr lang="ar-SA" sz="1200" dirty="0" smtClean="0"/>
              <a:t>تعد شركة سيفيتال للصناعات الغذائية و التي تم تأسيسها سنة 1998 على يد السيد ربراب من اهم  الشركات الرائدة في قطاع الصناعات الغذائبة في الجزائر فهي تغطي الاحتاجيات الوطنية و ساعدت الجزائر على الانتقال من مستورد الى مصدر للزيوت و الماغرين و السكر </a:t>
            </a:r>
          </a:p>
          <a:p>
            <a:pPr algn="ctr" rtl="1"/>
            <a:r>
              <a:rPr lang="ar-SA" sz="1200" dirty="0" smtClean="0"/>
              <a:t>تم تأسيس شركة سيفيتال للصناعات الغذائية بميناء بجاية و تتكون من عدة وحدات انتاج مثل مصفاة للزيت و مصفاة للسكر و المرغرين ووحدة توضيب المياه المعدنية ووحدة لصناعة و توضيب المشروبات بالاضافة الى مصنع للمربى و صوامع مينائية و محطة تفريغ بالميناء كما تعرض منتجات عالية الجودة بأسعار تنافسية بفضل مهاراتها ووحداتها الجد متطورة ورقابتها الصارمة للجودة وشبكتها التوزيعية حيث تعد اكبر مركب ينتمي        للقطاع الخاص في الجزائر كما يتوزع خطوط انتاجها العالية على النحو الاتي:</a:t>
            </a:r>
          </a:p>
          <a:p>
            <a:pPr algn="ctr" rtl="1"/>
            <a:r>
              <a:rPr lang="ar-SA" sz="1200" dirty="0" smtClean="0"/>
              <a:t>السكر السائل بقدرة انتاجية بلغت 210000 طن </a:t>
            </a:r>
          </a:p>
          <a:p>
            <a:pPr algn="ctr" rtl="1"/>
            <a:r>
              <a:rPr lang="ar-SA" sz="1200" dirty="0" smtClean="0"/>
              <a:t>المشربات المياه المعدنية بقدرة انتاجية بلغت 3000000 قارورة في اليوم</a:t>
            </a:r>
          </a:p>
          <a:p>
            <a:pPr algn="ctr" rtl="1"/>
            <a:r>
              <a:rPr lang="ar-SA" sz="1200" dirty="0" smtClean="0"/>
              <a:t>المشروبات الثمرية بلغت 600000قارورة في اليوم </a:t>
            </a:r>
          </a:p>
          <a:p>
            <a:pPr algn="ctr" rtl="1"/>
            <a:r>
              <a:rPr lang="ar-SA" sz="1200" dirty="0" smtClean="0"/>
              <a:t>المصبرات الطماطم و المربى بقدرة انتاجية بلغت 80 طن في اليوم</a:t>
            </a:r>
          </a:p>
          <a:p>
            <a:pPr algn="ctr" rtl="1"/>
            <a:r>
              <a:rPr lang="ar-SA" sz="1200" dirty="0" smtClean="0"/>
              <a:t>الصوامع المينائية بقدرة 182000 طن في اليوم</a:t>
            </a:r>
          </a:p>
          <a:p>
            <a:pPr algn="ctr" rtl="1"/>
            <a:r>
              <a:rPr lang="ar-SA" sz="1200" dirty="0" smtClean="0"/>
              <a:t>                         محطة تفريغ مينائية بقدرة 2000 طن في الساعة و تعد اهم محطة في الحوض البحر الابيض المتوسط</a:t>
            </a:r>
          </a:p>
          <a:p>
            <a:pPr rtl="1"/>
            <a:r>
              <a:rPr lang="ar-SA" sz="1200" dirty="0" smtClean="0"/>
              <a:t>                                     في سنة 2014 احتلت سيفيتال المرتبة الرابعة في الترتيب العام للصادرات            خارج المحروقات بقيمة 230 مليون دولار اي بحصة 8.1 بالمئة.</a:t>
            </a:r>
          </a:p>
          <a:p>
            <a:pPr algn="r" rtl="1"/>
            <a:endParaRPr lang="ar-SA" sz="1200" dirty="0" smtClean="0"/>
          </a:p>
        </p:txBody>
      </p:sp>
    </p:spTree>
  </p:cSld>
  <p:clrMapOvr>
    <a:masterClrMapping/>
  </p:clrMapOvr>
  <p:transition spd="slow"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1100"/>
                                  </p:stCondLst>
                                  <p:childTnLst>
                                    <p:set>
                                      <p:cBhvr>
                                        <p:cTn id="6" dur="1" fill="hold">
                                          <p:stCondLst>
                                            <p:cond delay="0"/>
                                          </p:stCondLst>
                                        </p:cTn>
                                        <p:tgtEl>
                                          <p:spTgt spid="62"/>
                                        </p:tgtEl>
                                        <p:attrNameLst>
                                          <p:attrName>style.visibility</p:attrName>
                                        </p:attrNameLst>
                                      </p:cBhvr>
                                      <p:to>
                                        <p:strVal val="visible"/>
                                      </p:to>
                                    </p:set>
                                    <p:animEffect transition="in" filter="wipe(up)">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原创设计师QQ598969553      _1"/>
          <p:cNvSpPr/>
          <p:nvPr/>
        </p:nvSpPr>
        <p:spPr bwMode="auto">
          <a:xfrm rot="10800000">
            <a:off x="8610601" y="163286"/>
            <a:ext cx="322263" cy="642938"/>
          </a:xfrm>
          <a:custGeom>
            <a:avLst/>
            <a:gdLst>
              <a:gd name="T0" fmla="*/ 0 w 286"/>
              <a:gd name="T1" fmla="*/ 0 h 571"/>
              <a:gd name="T2" fmla="*/ 286 w 286"/>
              <a:gd name="T3" fmla="*/ 287 h 571"/>
              <a:gd name="T4" fmla="*/ 0 w 286"/>
              <a:gd name="T5" fmla="*/ 571 h 571"/>
              <a:gd name="T6" fmla="*/ 0 w 286"/>
              <a:gd name="T7" fmla="*/ 0 h 571"/>
            </a:gdLst>
            <a:ahLst/>
            <a:cxnLst>
              <a:cxn ang="0">
                <a:pos x="T0" y="T1"/>
              </a:cxn>
              <a:cxn ang="0">
                <a:pos x="T2" y="T3"/>
              </a:cxn>
              <a:cxn ang="0">
                <a:pos x="T4" y="T5"/>
              </a:cxn>
              <a:cxn ang="0">
                <a:pos x="T6" y="T7"/>
              </a:cxn>
            </a:cxnLst>
            <a:rect l="0" t="0" r="r" b="b"/>
            <a:pathLst>
              <a:path w="286" h="571">
                <a:moveTo>
                  <a:pt x="0" y="0"/>
                </a:moveTo>
                <a:lnTo>
                  <a:pt x="286" y="287"/>
                </a:lnTo>
                <a:lnTo>
                  <a:pt x="0" y="571"/>
                </a:lnTo>
                <a:lnTo>
                  <a:pt x="0" y="0"/>
                </a:lnTo>
                <a:close/>
              </a:path>
            </a:pathLst>
          </a:custGeom>
          <a:solidFill>
            <a:schemeClr val="tx1">
              <a:lumMod val="75000"/>
              <a:lumOff val="25000"/>
            </a:schemeClr>
          </a:solidFill>
          <a:ln w="6350" cap="flat">
            <a:noFill/>
            <a:prstDash val="solid"/>
            <a:miter lim="800000"/>
          </a:ln>
        </p:spPr>
        <p:txBody>
          <a:bodyPr/>
          <a:lstStyle/>
          <a:p>
            <a:pPr>
              <a:defRPr/>
            </a:pPr>
            <a:endParaRPr lang="zh-CN" altLang="en-US"/>
          </a:p>
        </p:txBody>
      </p:sp>
      <p:sp>
        <p:nvSpPr>
          <p:cNvPr id="31" name="原创设计师QQ598969553      _2"/>
          <p:cNvSpPr>
            <a:spLocks/>
          </p:cNvSpPr>
          <p:nvPr/>
        </p:nvSpPr>
        <p:spPr bwMode="auto">
          <a:xfrm rot="10800000">
            <a:off x="8294913" y="236311"/>
            <a:ext cx="435656" cy="433388"/>
          </a:xfrm>
          <a:custGeom>
            <a:avLst/>
            <a:gdLst>
              <a:gd name="T0" fmla="*/ 0 w 278"/>
              <a:gd name="T1" fmla="*/ 0 h 557"/>
              <a:gd name="T2" fmla="*/ 2147483646 w 278"/>
              <a:gd name="T3" fmla="*/ 2147483646 h 557"/>
              <a:gd name="T4" fmla="*/ 0 w 278"/>
              <a:gd name="T5" fmla="*/ 2147483646 h 557"/>
              <a:gd name="T6" fmla="*/ 0 w 278"/>
              <a:gd name="T7" fmla="*/ 0 h 5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8" h="557">
                <a:moveTo>
                  <a:pt x="0" y="0"/>
                </a:moveTo>
                <a:lnTo>
                  <a:pt x="278" y="278"/>
                </a:lnTo>
                <a:lnTo>
                  <a:pt x="0" y="557"/>
                </a:lnTo>
                <a:lnTo>
                  <a:pt x="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4"/>
          </a:lnRef>
          <a:fillRef idx="2">
            <a:schemeClr val="accent4"/>
          </a:fillRef>
          <a:effectRef idx="1">
            <a:schemeClr val="accent4"/>
          </a:effectRef>
          <a:fontRef idx="minor">
            <a:schemeClr val="dk1"/>
          </a:fontRef>
        </p:style>
        <p:txBody>
          <a:bodyPr/>
          <a:lstStyle/>
          <a:p>
            <a:endParaRPr lang="zh-CN" altLang="en-US"/>
          </a:p>
        </p:txBody>
      </p:sp>
      <p:pic>
        <p:nvPicPr>
          <p:cNvPr id="9240" name="Picture 64"/>
          <p:cNvPicPr>
            <a:picLocks noGrp="1" noSelect="1" noRot="1" noChangeAspect="1" noMove="1" noResize="1" noChangeShapeType="1"/>
          </p:cNvPicPr>
          <p:nvPr/>
        </p:nvPicPr>
        <p:blipFill>
          <a:blip r:embed="rId3" cstate="screen">
            <a:extLst>
              <a:ext uri="{28A0092B-C50C-407E-A947-70E740481C1C}">
                <a14:useLocalDpi xmlns="" xmlns:a14="http://schemas.microsoft.com/office/drawing/2010/main"/>
              </a:ext>
            </a:extLst>
          </a:blip>
          <a:srcRect/>
          <a:stretch>
            <a:fillRect/>
          </a:stretch>
        </p:blipFill>
        <p:spPr bwMode="auto">
          <a:xfrm>
            <a:off x="3582988" y="17705388"/>
            <a:ext cx="1978025" cy="511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5" name="矩形 2"/>
          <p:cNvSpPr/>
          <p:nvPr/>
        </p:nvSpPr>
        <p:spPr>
          <a:xfrm>
            <a:off x="555171" y="1404257"/>
            <a:ext cx="3746370" cy="359228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anchor="ctr"/>
          <a:lstStyle/>
          <a:p>
            <a:endParaRPr lang="zh-CN" altLang="en-US">
              <a:solidFill>
                <a:schemeClr val="tx1"/>
              </a:solidFill>
            </a:endParaRPr>
          </a:p>
        </p:txBody>
      </p:sp>
      <p:sp>
        <p:nvSpPr>
          <p:cNvPr id="26" name="AutoShape 12"/>
          <p:cNvSpPr>
            <a:spLocks noChangeArrowheads="1"/>
          </p:cNvSpPr>
          <p:nvPr/>
        </p:nvSpPr>
        <p:spPr bwMode="auto">
          <a:xfrm>
            <a:off x="544286" y="1106199"/>
            <a:ext cx="3757255" cy="592586"/>
          </a:xfrm>
          <a:prstGeom prst="homePlate">
            <a:avLst>
              <a:gd name="adj" fmla="val 63872"/>
            </a:avLst>
          </a:prstGeom>
          <a:ln>
            <a:headEnd/>
            <a:tailEnd/>
          </a:ln>
        </p:spPr>
        <p:style>
          <a:lnRef idx="1">
            <a:schemeClr val="accent4"/>
          </a:lnRef>
          <a:fillRef idx="3">
            <a:schemeClr val="accent4"/>
          </a:fillRef>
          <a:effectRef idx="2">
            <a:schemeClr val="accent4"/>
          </a:effectRef>
          <a:fontRef idx="minor">
            <a:schemeClr val="lt1"/>
          </a:fontRef>
        </p:style>
        <p:txBody>
          <a:bodyPr wrap="none" lIns="68567" tIns="34284" rIns="68567" bIns="34284" anchor="ctr"/>
          <a:lstStyle/>
          <a:p>
            <a:pPr algn="ctr" rtl="1"/>
            <a:r>
              <a:rPr lang="ar-SA" altLang="zh-CN" sz="2400" b="1" dirty="0" smtClean="0">
                <a:solidFill>
                  <a:prstClr val="white"/>
                </a:solidFill>
                <a:effectLst>
                  <a:outerShdw blurRad="38100" dist="38100" dir="2700000" algn="tl">
                    <a:srgbClr val="000000">
                      <a:alpha val="43137"/>
                    </a:srgbClr>
                  </a:outerShdw>
                </a:effectLst>
                <a:latin typeface="微软雅黑" pitchFamily="34" charset="-122"/>
                <a:ea typeface="微软雅黑" pitchFamily="34" charset="-122"/>
              </a:rPr>
              <a:t>خارجيا</a:t>
            </a:r>
            <a:endParaRPr lang="zh-CN" altLang="en-US" sz="2400" b="1" dirty="0">
              <a:solidFill>
                <a:prstClr val="white"/>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27" name="TextBox 4"/>
          <p:cNvSpPr txBox="1"/>
          <p:nvPr/>
        </p:nvSpPr>
        <p:spPr>
          <a:xfrm>
            <a:off x="576943" y="1763486"/>
            <a:ext cx="3724598" cy="3550191"/>
          </a:xfrm>
          <a:prstGeom prst="rect">
            <a:avLst/>
          </a:prstGeom>
          <a:noFill/>
        </p:spPr>
        <p:txBody>
          <a:bodyPr wrap="square" lIns="68567" tIns="34284" rIns="68567" bIns="34284" rtlCol="0">
            <a:spAutoFit/>
          </a:bodyPr>
          <a:lstStyle/>
          <a:p>
            <a:pPr algn="r" rtl="1">
              <a:lnSpc>
                <a:spcPct val="130000"/>
              </a:lnSpc>
              <a:buFontTx/>
              <a:buChar char="-"/>
            </a:pPr>
            <a:r>
              <a:rPr lang="ar-SA" altLang="zh-CN" sz="1400" b="1" dirty="0" smtClean="0">
                <a:solidFill>
                  <a:srgbClr val="EA2D49"/>
                </a:solidFill>
                <a:effectLst>
                  <a:outerShdw blurRad="38100" dist="38100" dir="2700000" algn="tl">
                    <a:srgbClr val="000000">
                      <a:alpha val="43137"/>
                    </a:srgbClr>
                  </a:outerShdw>
                </a:effectLst>
                <a:latin typeface="微软雅黑" pitchFamily="34" charset="-122"/>
                <a:ea typeface="微软雅黑" pitchFamily="34" charset="-122"/>
              </a:rPr>
              <a:t>الاستثمارات و الفرص:</a:t>
            </a:r>
          </a:p>
          <a:p>
            <a:pPr algn="r" rtl="1">
              <a:lnSpc>
                <a:spcPct val="130000"/>
              </a:lnSpc>
            </a:pPr>
            <a:r>
              <a:rPr lang="ar-SA" altLang="zh-CN" sz="1200" dirty="0" smtClean="0">
                <a:solidFill>
                  <a:sysClr val="windowText" lastClr="000000"/>
                </a:solidFill>
                <a:latin typeface="微软雅黑" pitchFamily="34" charset="-122"/>
                <a:ea typeface="微软雅黑" pitchFamily="34" charset="-122"/>
              </a:rPr>
              <a:t>1</a:t>
            </a:r>
            <a:r>
              <a:rPr lang="ar-SA" altLang="zh-CN" sz="1200" b="1" dirty="0" smtClean="0">
                <a:solidFill>
                  <a:sysClr val="windowText" lastClr="000000"/>
                </a:solidFill>
                <a:latin typeface="微软雅黑" pitchFamily="34" charset="-122"/>
                <a:ea typeface="微软雅黑" pitchFamily="34" charset="-122"/>
              </a:rPr>
              <a:t>-امتلاك الجزائر لامكانيات ووسائل تنويع الاقتصاد</a:t>
            </a:r>
          </a:p>
          <a:p>
            <a:pPr algn="r" rtl="1">
              <a:lnSpc>
                <a:spcPct val="130000"/>
              </a:lnSpc>
            </a:pPr>
            <a:r>
              <a:rPr lang="ar-SA" altLang="zh-CN" sz="1200" b="1" dirty="0" smtClean="0">
                <a:solidFill>
                  <a:sysClr val="windowText" lastClr="000000"/>
                </a:solidFill>
                <a:latin typeface="微软雅黑" pitchFamily="34" charset="-122"/>
                <a:ea typeface="微软雅黑" pitchFamily="34" charset="-122"/>
              </a:rPr>
              <a:t>2- البيئة التسويقية الاوروبية من جانب القوانين و التشريعات واضحة لاغموض فيها</a:t>
            </a:r>
          </a:p>
          <a:p>
            <a:pPr algn="r" rtl="1">
              <a:lnSpc>
                <a:spcPct val="130000"/>
              </a:lnSpc>
            </a:pPr>
            <a:r>
              <a:rPr lang="ar-SA" altLang="zh-CN" sz="1200" b="1" dirty="0" smtClean="0">
                <a:solidFill>
                  <a:sysClr val="windowText" lastClr="000000"/>
                </a:solidFill>
                <a:latin typeface="微软雅黑" pitchFamily="34" charset="-122"/>
                <a:ea typeface="微软雅黑" pitchFamily="34" charset="-122"/>
              </a:rPr>
              <a:t>3- زيادة الطلب على الزجاج في اوروبا و خاصة تركيا</a:t>
            </a:r>
          </a:p>
          <a:p>
            <a:pPr algn="r" rtl="1">
              <a:lnSpc>
                <a:spcPct val="130000"/>
              </a:lnSpc>
            </a:pPr>
            <a:r>
              <a:rPr lang="ar-SA" altLang="zh-CN" sz="1200" b="1" dirty="0" smtClean="0">
                <a:solidFill>
                  <a:sysClr val="windowText" lastClr="000000"/>
                </a:solidFill>
                <a:latin typeface="微软雅黑" pitchFamily="34" charset="-122"/>
                <a:ea typeface="微软雅黑" pitchFamily="34" charset="-122"/>
              </a:rPr>
              <a:t>4-الزيارات الخارجية فرصة لاقامة شركات و استثمارات في الخارج</a:t>
            </a:r>
          </a:p>
          <a:p>
            <a:pPr algn="r" rtl="1">
              <a:lnSpc>
                <a:spcPct val="130000"/>
              </a:lnSpc>
            </a:pPr>
            <a:r>
              <a:rPr lang="ar-SA" altLang="zh-CN" sz="1200" b="1" dirty="0" smtClean="0">
                <a:solidFill>
                  <a:sysClr val="windowText" lastClr="000000"/>
                </a:solidFill>
                <a:latin typeface="微软雅黑" pitchFamily="34" charset="-122"/>
                <a:ea typeface="微软雅黑" pitchFamily="34" charset="-122"/>
              </a:rPr>
              <a:t>5- امكانية شراء و امتلاك الاراضي في بعض الدول كالبرازيل.</a:t>
            </a:r>
          </a:p>
          <a:p>
            <a:pPr algn="r" rtl="1">
              <a:lnSpc>
                <a:spcPct val="130000"/>
              </a:lnSpc>
              <a:buFontTx/>
              <a:buChar char="-"/>
            </a:pPr>
            <a:r>
              <a:rPr lang="ar-SA" altLang="zh-CN" sz="1400" b="1" dirty="0" smtClean="0">
                <a:solidFill>
                  <a:srgbClr val="C80D1F"/>
                </a:solidFill>
                <a:effectLst>
                  <a:outerShdw blurRad="38100" dist="38100" dir="2700000" algn="tl">
                    <a:srgbClr val="000000">
                      <a:alpha val="43137"/>
                    </a:srgbClr>
                  </a:outerShdw>
                </a:effectLst>
                <a:latin typeface="微软雅黑" pitchFamily="34" charset="-122"/>
                <a:ea typeface="微软雅黑" pitchFamily="34" charset="-122"/>
              </a:rPr>
              <a:t> المخاطر و التهديدات:</a:t>
            </a:r>
          </a:p>
          <a:p>
            <a:pPr algn="r" rtl="1">
              <a:lnSpc>
                <a:spcPct val="130000"/>
              </a:lnSpc>
            </a:pPr>
            <a:r>
              <a:rPr lang="ar-SA" altLang="zh-CN" sz="1200" b="1" dirty="0" smtClean="0">
                <a:solidFill>
                  <a:sysClr val="windowText" lastClr="000000"/>
                </a:solidFill>
                <a:latin typeface="微软雅黑" pitchFamily="34" charset="-122"/>
                <a:ea typeface="微软雅黑" pitchFamily="34" charset="-122"/>
              </a:rPr>
              <a:t>1- المنافسة المحلية المدعمة</a:t>
            </a:r>
          </a:p>
          <a:p>
            <a:pPr algn="r" rtl="1">
              <a:lnSpc>
                <a:spcPct val="130000"/>
              </a:lnSpc>
            </a:pPr>
            <a:r>
              <a:rPr lang="ar-SA" altLang="zh-CN" sz="1200" b="1" dirty="0" smtClean="0">
                <a:solidFill>
                  <a:sysClr val="windowText" lastClr="000000"/>
                </a:solidFill>
                <a:latin typeface="微软雅黑" pitchFamily="34" charset="-122"/>
                <a:ea typeface="微软雅黑" pitchFamily="34" charset="-122"/>
              </a:rPr>
              <a:t>2- المنافسة القوية في الاسواق الدولية</a:t>
            </a:r>
          </a:p>
          <a:p>
            <a:pPr algn="r" rtl="1">
              <a:lnSpc>
                <a:spcPct val="130000"/>
              </a:lnSpc>
            </a:pPr>
            <a:r>
              <a:rPr lang="ar-SA" altLang="zh-CN" sz="1200" b="1" dirty="0" smtClean="0">
                <a:solidFill>
                  <a:sysClr val="windowText" lastClr="000000"/>
                </a:solidFill>
                <a:latin typeface="微软雅黑" pitchFamily="34" charset="-122"/>
                <a:ea typeface="微软雅黑" pitchFamily="34" charset="-122"/>
              </a:rPr>
              <a:t>3- تقييد للمبادرات في الجزائر</a:t>
            </a:r>
          </a:p>
          <a:p>
            <a:pPr algn="r" rtl="1">
              <a:lnSpc>
                <a:spcPct val="130000"/>
              </a:lnSpc>
            </a:pPr>
            <a:r>
              <a:rPr lang="ar-SA" altLang="zh-CN" sz="1200" b="1" dirty="0" smtClean="0">
                <a:solidFill>
                  <a:sysClr val="windowText" lastClr="000000"/>
                </a:solidFill>
                <a:latin typeface="微软雅黑" pitchFamily="34" charset="-122"/>
                <a:ea typeface="微软雅黑" pitchFamily="34" charset="-122"/>
              </a:rPr>
              <a:t>4- عرقة للمشاريع الصناعية منذ 10 سنوات</a:t>
            </a:r>
          </a:p>
          <a:p>
            <a:pPr algn="r" rtl="1">
              <a:lnSpc>
                <a:spcPct val="130000"/>
              </a:lnSpc>
            </a:pPr>
            <a:r>
              <a:rPr lang="ar-SA" altLang="zh-CN" sz="1200" b="1" dirty="0" smtClean="0">
                <a:solidFill>
                  <a:sysClr val="windowText" lastClr="000000"/>
                </a:solidFill>
                <a:latin typeface="微软雅黑" pitchFamily="34" charset="-122"/>
                <a:ea typeface="微软雅黑" pitchFamily="34" charset="-122"/>
              </a:rPr>
              <a:t>5- مشكلة تحويل العملة الصعبة من الجزائر</a:t>
            </a:r>
          </a:p>
          <a:p>
            <a:pPr algn="r" rtl="1">
              <a:lnSpc>
                <a:spcPct val="130000"/>
              </a:lnSpc>
              <a:buFontTx/>
              <a:buChar char="-"/>
            </a:pPr>
            <a:endParaRPr lang="ar-SA" altLang="zh-CN" sz="1200" dirty="0" smtClean="0">
              <a:solidFill>
                <a:sysClr val="windowText" lastClr="000000"/>
              </a:solidFill>
              <a:latin typeface="微软雅黑" pitchFamily="34" charset="-122"/>
              <a:ea typeface="微软雅黑" pitchFamily="34" charset="-122"/>
            </a:endParaRPr>
          </a:p>
        </p:txBody>
      </p:sp>
      <p:sp>
        <p:nvSpPr>
          <p:cNvPr id="28" name="矩形 6"/>
          <p:cNvSpPr/>
          <p:nvPr/>
        </p:nvSpPr>
        <p:spPr>
          <a:xfrm>
            <a:off x="4819810" y="1402491"/>
            <a:ext cx="3779904" cy="359405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anchor="ctr"/>
          <a:lstStyle/>
          <a:p>
            <a:endParaRPr lang="zh-CN" altLang="en-US">
              <a:solidFill>
                <a:schemeClr val="tx1"/>
              </a:solidFill>
            </a:endParaRPr>
          </a:p>
        </p:txBody>
      </p:sp>
      <p:sp>
        <p:nvSpPr>
          <p:cNvPr id="29" name="AutoShape 12"/>
          <p:cNvSpPr>
            <a:spLocks noChangeArrowheads="1"/>
          </p:cNvSpPr>
          <p:nvPr/>
        </p:nvSpPr>
        <p:spPr bwMode="auto">
          <a:xfrm flipH="1">
            <a:off x="4819808" y="1106199"/>
            <a:ext cx="3769020" cy="592586"/>
          </a:xfrm>
          <a:prstGeom prst="homePlate">
            <a:avLst>
              <a:gd name="adj" fmla="val 63872"/>
            </a:avLst>
          </a:prstGeom>
          <a:ln>
            <a:headEnd/>
            <a:tailEnd/>
          </a:ln>
        </p:spPr>
        <p:style>
          <a:lnRef idx="1">
            <a:schemeClr val="accent4"/>
          </a:lnRef>
          <a:fillRef idx="3">
            <a:schemeClr val="accent4"/>
          </a:fillRef>
          <a:effectRef idx="2">
            <a:schemeClr val="accent4"/>
          </a:effectRef>
          <a:fontRef idx="minor">
            <a:schemeClr val="lt1"/>
          </a:fontRef>
        </p:style>
        <p:txBody>
          <a:bodyPr wrap="none" lIns="68567" tIns="34284" rIns="68567" bIns="34284" anchor="ctr"/>
          <a:lstStyle/>
          <a:p>
            <a:pPr algn="ctr" rtl="1"/>
            <a:r>
              <a:rPr lang="ar-SA" altLang="zh-CN" sz="2400" b="1" dirty="0" smtClean="0">
                <a:solidFill>
                  <a:prstClr val="white"/>
                </a:solidFill>
                <a:effectLst>
                  <a:outerShdw blurRad="38100" dist="38100" dir="2700000" algn="tl">
                    <a:srgbClr val="000000">
                      <a:alpha val="43137"/>
                    </a:srgbClr>
                  </a:outerShdw>
                </a:effectLst>
                <a:latin typeface="微软雅黑" pitchFamily="34" charset="-122"/>
                <a:ea typeface="微软雅黑" pitchFamily="34" charset="-122"/>
              </a:rPr>
              <a:t>داخليا</a:t>
            </a:r>
            <a:endParaRPr lang="zh-CN" altLang="en-US" sz="2400" b="1" dirty="0">
              <a:solidFill>
                <a:prstClr val="white"/>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47" name="TextBox 8"/>
          <p:cNvSpPr txBox="1"/>
          <p:nvPr/>
        </p:nvSpPr>
        <p:spPr>
          <a:xfrm>
            <a:off x="4927835" y="1763486"/>
            <a:ext cx="3628335" cy="3310125"/>
          </a:xfrm>
          <a:prstGeom prst="rect">
            <a:avLst/>
          </a:prstGeom>
          <a:noFill/>
        </p:spPr>
        <p:txBody>
          <a:bodyPr wrap="square" lIns="68567" tIns="34284" rIns="68567" bIns="34284" rtlCol="0">
            <a:spAutoFit/>
          </a:bodyPr>
          <a:lstStyle/>
          <a:p>
            <a:pPr algn="r" rtl="1">
              <a:lnSpc>
                <a:spcPct val="130000"/>
              </a:lnSpc>
              <a:buFontTx/>
              <a:buChar char="-"/>
            </a:pPr>
            <a:r>
              <a:rPr lang="ar-SA" altLang="zh-CN" sz="1600" dirty="0" smtClean="0">
                <a:solidFill>
                  <a:srgbClr val="C80D1F"/>
                </a:solidFill>
                <a:effectLst>
                  <a:outerShdw blurRad="38100" dist="38100" dir="2700000" algn="tl">
                    <a:srgbClr val="000000">
                      <a:alpha val="43137"/>
                    </a:srgbClr>
                  </a:outerShdw>
                </a:effectLst>
                <a:latin typeface="微软雅黑" pitchFamily="34" charset="-122"/>
                <a:ea typeface="微软雅黑" pitchFamily="34" charset="-122"/>
              </a:rPr>
              <a:t>نقاط القوة:</a:t>
            </a:r>
          </a:p>
          <a:p>
            <a:pPr algn="r" rtl="1">
              <a:lnSpc>
                <a:spcPct val="130000"/>
              </a:lnSpc>
            </a:pPr>
            <a:r>
              <a:rPr lang="ar-SA" altLang="zh-CN" sz="1200" b="1" dirty="0" smtClean="0">
                <a:solidFill>
                  <a:sysClr val="windowText" lastClr="000000"/>
                </a:solidFill>
                <a:latin typeface="微软雅黑" pitchFamily="34" charset="-122"/>
                <a:ea typeface="微软雅黑" pitchFamily="34" charset="-122"/>
              </a:rPr>
              <a:t>1- شخصية متخذ القرار في مجمع سيفيتال.</a:t>
            </a:r>
          </a:p>
          <a:p>
            <a:pPr algn="r" rtl="1">
              <a:lnSpc>
                <a:spcPct val="130000"/>
              </a:lnSpc>
            </a:pPr>
            <a:r>
              <a:rPr lang="ar-SA" altLang="zh-CN" sz="1200" b="1" dirty="0" smtClean="0">
                <a:solidFill>
                  <a:sysClr val="windowText" lastClr="000000"/>
                </a:solidFill>
                <a:latin typeface="微软雅黑" pitchFamily="34" charset="-122"/>
                <a:ea typeface="微软雅黑" pitchFamily="34" charset="-122"/>
              </a:rPr>
              <a:t>2- امتلاك مراكز لتوليد الطاقة خاصة بالمجمع </a:t>
            </a:r>
          </a:p>
          <a:p>
            <a:pPr algn="r" rtl="1">
              <a:lnSpc>
                <a:spcPct val="130000"/>
              </a:lnSpc>
            </a:pPr>
            <a:r>
              <a:rPr lang="ar-SA" altLang="zh-CN" sz="1200" b="1" dirty="0" smtClean="0">
                <a:solidFill>
                  <a:sysClr val="windowText" lastClr="000000"/>
                </a:solidFill>
                <a:latin typeface="微软雅黑" pitchFamily="34" charset="-122"/>
                <a:ea typeface="微软雅黑" pitchFamily="34" charset="-122"/>
              </a:rPr>
              <a:t>3- التزام المجمع بالمعايير الدولية في الانتاج و حصوله على شهادة الايزو</a:t>
            </a:r>
          </a:p>
          <a:p>
            <a:pPr algn="r" rtl="1">
              <a:lnSpc>
                <a:spcPct val="130000"/>
              </a:lnSpc>
            </a:pPr>
            <a:r>
              <a:rPr lang="ar-SA" altLang="zh-CN" sz="1200" b="1" dirty="0" smtClean="0">
                <a:solidFill>
                  <a:sysClr val="windowText" lastClr="000000"/>
                </a:solidFill>
                <a:latin typeface="微软雅黑" pitchFamily="34" charset="-122"/>
                <a:ea typeface="微软雅黑" pitchFamily="34" charset="-122"/>
              </a:rPr>
              <a:t>4- تغطية السوق من خلال شبكة التوزيع.</a:t>
            </a:r>
          </a:p>
          <a:p>
            <a:pPr algn="r" rtl="1">
              <a:lnSpc>
                <a:spcPct val="130000"/>
              </a:lnSpc>
            </a:pPr>
            <a:r>
              <a:rPr lang="ar-SA" altLang="zh-CN" sz="1200" b="1" dirty="0" smtClean="0">
                <a:solidFill>
                  <a:sysClr val="windowText" lastClr="000000"/>
                </a:solidFill>
                <a:latin typeface="微软雅黑" pitchFamily="34" charset="-122"/>
                <a:ea typeface="微软雅黑" pitchFamily="34" charset="-122"/>
              </a:rPr>
              <a:t>5- دورات تكوينية متواصلة</a:t>
            </a:r>
          </a:p>
          <a:p>
            <a:pPr algn="r" rtl="1">
              <a:lnSpc>
                <a:spcPct val="130000"/>
              </a:lnSpc>
              <a:buFontTx/>
              <a:buChar char="-"/>
            </a:pPr>
            <a:r>
              <a:rPr lang="ar-SA" altLang="zh-CN" sz="1400" b="1" dirty="0" smtClean="0">
                <a:solidFill>
                  <a:srgbClr val="C80D1F"/>
                </a:solidFill>
                <a:effectLst>
                  <a:outerShdw blurRad="38100" dist="38100" dir="2700000" algn="tl">
                    <a:srgbClr val="000000">
                      <a:alpha val="43137"/>
                    </a:srgbClr>
                  </a:outerShdw>
                </a:effectLst>
                <a:latin typeface="微软雅黑" pitchFamily="34" charset="-122"/>
                <a:ea typeface="微软雅黑" pitchFamily="34" charset="-122"/>
              </a:rPr>
              <a:t>نقاط الضعف :</a:t>
            </a:r>
          </a:p>
          <a:p>
            <a:pPr algn="r" rtl="1">
              <a:lnSpc>
                <a:spcPct val="130000"/>
              </a:lnSpc>
            </a:pPr>
            <a:r>
              <a:rPr lang="ar-SA" altLang="zh-CN" sz="1200" b="1" dirty="0" smtClean="0">
                <a:solidFill>
                  <a:sysClr val="windowText" lastClr="000000"/>
                </a:solidFill>
                <a:latin typeface="微软雅黑" pitchFamily="34" charset="-122"/>
                <a:ea typeface="微软雅黑" pitchFamily="34" charset="-122"/>
              </a:rPr>
              <a:t>1- تداخل في الصلاحيات بسبب الهيكل التنظيمي</a:t>
            </a:r>
          </a:p>
          <a:p>
            <a:pPr algn="r" rtl="1">
              <a:lnSpc>
                <a:spcPct val="130000"/>
              </a:lnSpc>
            </a:pPr>
            <a:r>
              <a:rPr lang="ar-SA" altLang="zh-CN" sz="1200" b="1" dirty="0" smtClean="0">
                <a:solidFill>
                  <a:sysClr val="windowText" lastClr="000000"/>
                </a:solidFill>
                <a:latin typeface="微软雅黑" pitchFamily="34" charset="-122"/>
                <a:ea typeface="微软雅黑" pitchFamily="34" charset="-122"/>
              </a:rPr>
              <a:t>2- مركزية القرارت بإعتبار ان المجمع خاص </a:t>
            </a:r>
          </a:p>
          <a:p>
            <a:pPr algn="r" rtl="1">
              <a:lnSpc>
                <a:spcPct val="130000"/>
              </a:lnSpc>
            </a:pPr>
            <a:r>
              <a:rPr lang="ar-SA" altLang="zh-CN" sz="1200" b="1" dirty="0" smtClean="0">
                <a:solidFill>
                  <a:sysClr val="windowText" lastClr="000000"/>
                </a:solidFill>
                <a:latin typeface="微软雅黑" pitchFamily="34" charset="-122"/>
                <a:ea typeface="微软雅黑" pitchFamily="34" charset="-122"/>
              </a:rPr>
              <a:t>3- نقص التكنولوجيا</a:t>
            </a:r>
          </a:p>
          <a:p>
            <a:pPr algn="r" rtl="1">
              <a:lnSpc>
                <a:spcPct val="130000"/>
              </a:lnSpc>
            </a:pPr>
            <a:r>
              <a:rPr lang="ar-SA" altLang="zh-CN" sz="1200" b="1" dirty="0" smtClean="0">
                <a:solidFill>
                  <a:sysClr val="windowText" lastClr="000000"/>
                </a:solidFill>
                <a:latin typeface="微软雅黑" pitchFamily="34" charset="-122"/>
                <a:ea typeface="微软雅黑" pitchFamily="34" charset="-122"/>
              </a:rPr>
              <a:t>4- مشكلىة العقار الصناعي</a:t>
            </a:r>
          </a:p>
          <a:p>
            <a:pPr algn="r" rtl="1">
              <a:lnSpc>
                <a:spcPct val="130000"/>
              </a:lnSpc>
            </a:pPr>
            <a:r>
              <a:rPr lang="ar-SA" altLang="zh-CN" sz="1200" b="1" dirty="0" smtClean="0">
                <a:solidFill>
                  <a:sysClr val="windowText" lastClr="000000"/>
                </a:solidFill>
                <a:latin typeface="微软雅黑" pitchFamily="34" charset="-122"/>
                <a:ea typeface="微软雅黑" pitchFamily="34" charset="-122"/>
              </a:rPr>
              <a:t>5- انسحاب بعض الموظفين و توجههم لمؤسسات منافسة.</a:t>
            </a:r>
            <a:endParaRPr lang="en-US" altLang="zh-CN" sz="1200" b="1" dirty="0">
              <a:solidFill>
                <a:sysClr val="windowText" lastClr="000000"/>
              </a:solidFill>
              <a:latin typeface="微软雅黑" pitchFamily="34" charset="-122"/>
              <a:ea typeface="微软雅黑" pitchFamily="34" charset="-122"/>
            </a:endParaRPr>
          </a:p>
        </p:txBody>
      </p:sp>
      <p:sp>
        <p:nvSpPr>
          <p:cNvPr id="53" name="ZoneTexte 52"/>
          <p:cNvSpPr txBox="1"/>
          <p:nvPr/>
        </p:nvSpPr>
        <p:spPr>
          <a:xfrm>
            <a:off x="2394857" y="293914"/>
            <a:ext cx="5540829" cy="461665"/>
          </a:xfrm>
          <a:prstGeom prst="rect">
            <a:avLst/>
          </a:prstGeom>
          <a:noFill/>
        </p:spPr>
        <p:txBody>
          <a:bodyPr wrap="square" rtlCol="0">
            <a:spAutoFit/>
          </a:bodyPr>
          <a:lstStyle/>
          <a:p>
            <a:pPr algn="r" rtl="1"/>
            <a:r>
              <a:rPr lang="ar-SA" sz="2400" dirty="0" smtClean="0"/>
              <a:t>اهم نتائج الدراسة التطبيقية :</a:t>
            </a:r>
            <a:endParaRPr lang="fr-FR" sz="2400" dirty="0"/>
          </a:p>
        </p:txBody>
      </p:sp>
    </p:spTree>
  </p:cSld>
  <p:clrMapOvr>
    <a:masterClrMapping/>
  </p:clrMapOvr>
  <p:transition spd="slow"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0-#ppt_w/2"/>
                                          </p:val>
                                        </p:tav>
                                        <p:tav tm="100000">
                                          <p:val>
                                            <p:strVal val="#ppt_x"/>
                                          </p:val>
                                        </p:tav>
                                      </p:tavLst>
                                    </p:anim>
                                    <p:anim calcmode="lin" valueType="num">
                                      <p:cBhvr additive="base">
                                        <p:cTn id="8" dur="500" fill="hold"/>
                                        <p:tgtEl>
                                          <p:spTgt spid="31"/>
                                        </p:tgtEl>
                                        <p:attrNameLst>
                                          <p:attrName>ppt_y</p:attrName>
                                        </p:attrNameLst>
                                      </p:cBhvr>
                                      <p:tavLst>
                                        <p:tav tm="0">
                                          <p:val>
                                            <p:strVal val="#ppt_y"/>
                                          </p:val>
                                        </p:tav>
                                        <p:tav tm="100000">
                                          <p:val>
                                            <p:strVal val="#ppt_y"/>
                                          </p:val>
                                        </p:tav>
                                      </p:tavLst>
                                    </p:anim>
                                  </p:childTnLst>
                                </p:cTn>
                              </p:par>
                              <p:par>
                                <p:cTn id="9" presetID="35" presetClass="emph" presetSubtype="0" repeatCount="3000" fill="hold" grpId="1" nodeType="withEffect">
                                  <p:stCondLst>
                                    <p:cond delay="400"/>
                                  </p:stCondLst>
                                  <p:childTnLst>
                                    <p:anim calcmode="discrete" valueType="str">
                                      <p:cBhvr>
                                        <p:cTn id="10" dur="100" fill="hold"/>
                                        <p:tgtEl>
                                          <p:spTgt spid="31"/>
                                        </p:tgtEl>
                                        <p:attrNameLst>
                                          <p:attrName>style.visibility</p:attrName>
                                        </p:attrNameLst>
                                      </p:cBhvr>
                                      <p:tavLst>
                                        <p:tav tm="0">
                                          <p:val>
                                            <p:strVal val="hidden"/>
                                          </p:val>
                                        </p:tav>
                                        <p:tav tm="50000">
                                          <p:val>
                                            <p:strVal val="visible"/>
                                          </p:val>
                                        </p:tav>
                                      </p:tavLst>
                                    </p:anim>
                                  </p:childTnLst>
                                </p:cTn>
                              </p:par>
                              <p:par>
                                <p:cTn id="11" presetID="2" presetClass="entr" presetSubtype="8" fill="hold" nodeType="withEffect">
                                  <p:stCondLst>
                                    <p:cond delay="200"/>
                                  </p:stCondLst>
                                  <p:childTnLst>
                                    <p:set>
                                      <p:cBhvr>
                                        <p:cTn id="12" dur="1" fill="hold">
                                          <p:stCondLst>
                                            <p:cond delay="0"/>
                                          </p:stCondLst>
                                        </p:cTn>
                                        <p:tgtEl>
                                          <p:spTgt spid="30"/>
                                        </p:tgtEl>
                                        <p:attrNameLst>
                                          <p:attrName>style.visibility</p:attrName>
                                        </p:attrNameLst>
                                      </p:cBhvr>
                                      <p:to>
                                        <p:strVal val="visible"/>
                                      </p:to>
                                    </p:set>
                                    <p:anim calcmode="lin" valueType="num">
                                      <p:cBhvr additive="base">
                                        <p:cTn id="13" dur="500" fill="hold"/>
                                        <p:tgtEl>
                                          <p:spTgt spid="30"/>
                                        </p:tgtEl>
                                        <p:attrNameLst>
                                          <p:attrName>ppt_x</p:attrName>
                                        </p:attrNameLst>
                                      </p:cBhvr>
                                      <p:tavLst>
                                        <p:tav tm="0">
                                          <p:val>
                                            <p:strVal val="0-#ppt_w/2"/>
                                          </p:val>
                                        </p:tav>
                                        <p:tav tm="100000">
                                          <p:val>
                                            <p:strVal val="#ppt_x"/>
                                          </p:val>
                                        </p:tav>
                                      </p:tavLst>
                                    </p:anim>
                                    <p:anim calcmode="lin" valueType="num">
                                      <p:cBhvr additive="base">
                                        <p:cTn id="14" dur="500" fill="hold"/>
                                        <p:tgtEl>
                                          <p:spTgt spid="30"/>
                                        </p:tgtEl>
                                        <p:attrNameLst>
                                          <p:attrName>ppt_y</p:attrName>
                                        </p:attrNameLst>
                                      </p:cBhvr>
                                      <p:tavLst>
                                        <p:tav tm="0">
                                          <p:val>
                                            <p:strVal val="#ppt_y"/>
                                          </p:val>
                                        </p:tav>
                                        <p:tav tm="100000">
                                          <p:val>
                                            <p:strVal val="#ppt_y"/>
                                          </p:val>
                                        </p:tav>
                                      </p:tavLst>
                                    </p:anim>
                                  </p:childTnLst>
                                </p:cTn>
                              </p:par>
                              <p:par>
                                <p:cTn id="15" presetID="35" presetClass="emph" presetSubtype="0" repeatCount="3000" fill="hold" nodeType="withEffect">
                                  <p:stCondLst>
                                    <p:cond delay="600"/>
                                  </p:stCondLst>
                                  <p:childTnLst>
                                    <p:anim calcmode="discrete" valueType="str">
                                      <p:cBhvr>
                                        <p:cTn id="16" dur="100" fill="hold"/>
                                        <p:tgtEl>
                                          <p:spTgt spid="30"/>
                                        </p:tgtEl>
                                        <p:attrNameLst>
                                          <p:attrName>style.visibility</p:attrName>
                                        </p:attrNameLst>
                                      </p:cBhvr>
                                      <p:tavLst>
                                        <p:tav tm="0">
                                          <p:val>
                                            <p:strVal val="hidden"/>
                                          </p:val>
                                        </p:tav>
                                        <p:tav tm="50000">
                                          <p:val>
                                            <p:strVal val="visible"/>
                                          </p:val>
                                        </p:tav>
                                      </p:tavLst>
                                    </p:anim>
                                  </p:childTnLst>
                                </p:cTn>
                              </p:par>
                            </p:childTnLst>
                          </p:cTn>
                        </p:par>
                        <p:par>
                          <p:cTn id="17" fill="hold">
                            <p:stCondLst>
                              <p:cond delay="900"/>
                            </p:stCondLst>
                            <p:childTnLst>
                              <p:par>
                                <p:cTn id="18" presetID="2" presetClass="entr" presetSubtype="8" fill="hold" grpId="0" nodeType="afterEffect">
                                  <p:stCondLst>
                                    <p:cond delay="0"/>
                                  </p:stCondLst>
                                  <p:childTnLst>
                                    <p:set>
                                      <p:cBhvr>
                                        <p:cTn id="19" dur="1" fill="hold">
                                          <p:stCondLst>
                                            <p:cond delay="0"/>
                                          </p:stCondLst>
                                        </p:cTn>
                                        <p:tgtEl>
                                          <p:spTgt spid="26"/>
                                        </p:tgtEl>
                                        <p:attrNameLst>
                                          <p:attrName>style.visibility</p:attrName>
                                        </p:attrNameLst>
                                      </p:cBhvr>
                                      <p:to>
                                        <p:strVal val="visible"/>
                                      </p:to>
                                    </p:set>
                                    <p:anim calcmode="lin" valueType="num">
                                      <p:cBhvr additive="base">
                                        <p:cTn id="20" dur="500" fill="hold"/>
                                        <p:tgtEl>
                                          <p:spTgt spid="26"/>
                                        </p:tgtEl>
                                        <p:attrNameLst>
                                          <p:attrName>ppt_x</p:attrName>
                                        </p:attrNameLst>
                                      </p:cBhvr>
                                      <p:tavLst>
                                        <p:tav tm="0">
                                          <p:val>
                                            <p:strVal val="0-#ppt_w/2"/>
                                          </p:val>
                                        </p:tav>
                                        <p:tav tm="100000">
                                          <p:val>
                                            <p:strVal val="#ppt_x"/>
                                          </p:val>
                                        </p:tav>
                                      </p:tavLst>
                                    </p:anim>
                                    <p:anim calcmode="lin" valueType="num">
                                      <p:cBhvr additive="base">
                                        <p:cTn id="21" dur="500" fill="hold"/>
                                        <p:tgtEl>
                                          <p:spTgt spid="26"/>
                                        </p:tgtEl>
                                        <p:attrNameLst>
                                          <p:attrName>ppt_y</p:attrName>
                                        </p:attrNameLst>
                                      </p:cBhvr>
                                      <p:tavLst>
                                        <p:tav tm="0">
                                          <p:val>
                                            <p:strVal val="#ppt_y"/>
                                          </p:val>
                                        </p:tav>
                                        <p:tav tm="100000">
                                          <p:val>
                                            <p:strVal val="#ppt_y"/>
                                          </p:val>
                                        </p:tav>
                                      </p:tavLst>
                                    </p:anim>
                                  </p:childTnLst>
                                </p:cTn>
                              </p:par>
                            </p:childTnLst>
                          </p:cTn>
                        </p:par>
                        <p:par>
                          <p:cTn id="22" fill="hold">
                            <p:stCondLst>
                              <p:cond delay="1400"/>
                            </p:stCondLst>
                            <p:childTnLst>
                              <p:par>
                                <p:cTn id="23" presetID="22" presetClass="entr" presetSubtype="1" fill="hold" grpId="0" nodeType="after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up)">
                                      <p:cBhvr>
                                        <p:cTn id="25" dur="500"/>
                                        <p:tgtEl>
                                          <p:spTgt spid="25"/>
                                        </p:tgtEl>
                                      </p:cBhvr>
                                    </p:animEffect>
                                  </p:childTnLst>
                                </p:cTn>
                              </p:par>
                            </p:childTnLst>
                          </p:cTn>
                        </p:par>
                        <p:par>
                          <p:cTn id="26" fill="hold">
                            <p:stCondLst>
                              <p:cond delay="1900"/>
                            </p:stCondLst>
                            <p:childTnLst>
                              <p:par>
                                <p:cTn id="27" presetID="22" presetClass="entr" presetSubtype="8" fill="hold" grpId="0" nodeType="afterEffect">
                                  <p:stCondLst>
                                    <p:cond delay="0"/>
                                  </p:stCondLst>
                                  <p:iterate type="lt">
                                    <p:tmPct val="30000"/>
                                  </p:iterate>
                                  <p:childTnLst>
                                    <p:set>
                                      <p:cBhvr>
                                        <p:cTn id="28" dur="1" fill="hold">
                                          <p:stCondLst>
                                            <p:cond delay="0"/>
                                          </p:stCondLst>
                                        </p:cTn>
                                        <p:tgtEl>
                                          <p:spTgt spid="27"/>
                                        </p:tgtEl>
                                        <p:attrNameLst>
                                          <p:attrName>style.visibility</p:attrName>
                                        </p:attrNameLst>
                                      </p:cBhvr>
                                      <p:to>
                                        <p:strVal val="visible"/>
                                      </p:to>
                                    </p:set>
                                    <p:animEffect transition="in" filter="wipe(left)">
                                      <p:cBhvr>
                                        <p:cTn id="29" dur="100"/>
                                        <p:tgtEl>
                                          <p:spTgt spid="27"/>
                                        </p:tgtEl>
                                      </p:cBhvr>
                                    </p:animEffect>
                                  </p:childTnLst>
                                </p:cTn>
                              </p:par>
                              <p:par>
                                <p:cTn id="30" presetID="36" presetClass="emph" presetSubtype="0" fill="hold" grpId="1" nodeType="withEffect">
                                  <p:stCondLst>
                                    <p:cond delay="0"/>
                                  </p:stCondLst>
                                  <p:iterate type="lt">
                                    <p:tmPct val="30000"/>
                                  </p:iterate>
                                  <p:childTnLst>
                                    <p:animScale>
                                      <p:cBhvr>
                                        <p:cTn id="31" dur="50" autoRev="1" fill="hold">
                                          <p:stCondLst>
                                            <p:cond delay="0"/>
                                          </p:stCondLst>
                                        </p:cTn>
                                        <p:tgtEl>
                                          <p:spTgt spid="27"/>
                                        </p:tgtEl>
                                      </p:cBhvr>
                                      <p:to x="80000" y="100000"/>
                                    </p:animScale>
                                    <p:anim by="(#ppt_w*0.10)" calcmode="lin" valueType="num">
                                      <p:cBhvr>
                                        <p:cTn id="32" dur="50" autoRev="1" fill="hold">
                                          <p:stCondLst>
                                            <p:cond delay="0"/>
                                          </p:stCondLst>
                                        </p:cTn>
                                        <p:tgtEl>
                                          <p:spTgt spid="27"/>
                                        </p:tgtEl>
                                        <p:attrNameLst>
                                          <p:attrName>ppt_x</p:attrName>
                                        </p:attrNameLst>
                                      </p:cBhvr>
                                    </p:anim>
                                    <p:anim by="(-#ppt_w*0.10)" calcmode="lin" valueType="num">
                                      <p:cBhvr>
                                        <p:cTn id="33" dur="50" autoRev="1" fill="hold">
                                          <p:stCondLst>
                                            <p:cond delay="0"/>
                                          </p:stCondLst>
                                        </p:cTn>
                                        <p:tgtEl>
                                          <p:spTgt spid="27"/>
                                        </p:tgtEl>
                                        <p:attrNameLst>
                                          <p:attrName>ppt_y</p:attrName>
                                        </p:attrNameLst>
                                      </p:cBhvr>
                                    </p:anim>
                                    <p:animRot by="-480000">
                                      <p:cBhvr>
                                        <p:cTn id="34" dur="50" autoRev="1" fill="hold">
                                          <p:stCondLst>
                                            <p:cond delay="0"/>
                                          </p:stCondLst>
                                        </p:cTn>
                                        <p:tgtEl>
                                          <p:spTgt spid="27"/>
                                        </p:tgtEl>
                                        <p:attrNameLst>
                                          <p:attrName>r</p:attrName>
                                        </p:attrNameLst>
                                      </p:cBhvr>
                                    </p:animRot>
                                  </p:childTnLst>
                                </p:cTn>
                              </p:par>
                            </p:childTnLst>
                          </p:cTn>
                        </p:par>
                        <p:par>
                          <p:cTn id="35" fill="hold">
                            <p:stCondLst>
                              <p:cond delay="14780"/>
                            </p:stCondLst>
                            <p:childTnLst>
                              <p:par>
                                <p:cTn id="36" presetID="2" presetClass="entr" presetSubtype="2" fill="hold" grpId="0" nodeType="afterEffect">
                                  <p:stCondLst>
                                    <p:cond delay="0"/>
                                  </p:stCondLst>
                                  <p:childTnLst>
                                    <p:set>
                                      <p:cBhvr>
                                        <p:cTn id="37" dur="1" fill="hold">
                                          <p:stCondLst>
                                            <p:cond delay="0"/>
                                          </p:stCondLst>
                                        </p:cTn>
                                        <p:tgtEl>
                                          <p:spTgt spid="29"/>
                                        </p:tgtEl>
                                        <p:attrNameLst>
                                          <p:attrName>style.visibility</p:attrName>
                                        </p:attrNameLst>
                                      </p:cBhvr>
                                      <p:to>
                                        <p:strVal val="visible"/>
                                      </p:to>
                                    </p:set>
                                    <p:anim calcmode="lin" valueType="num">
                                      <p:cBhvr additive="base">
                                        <p:cTn id="38" dur="500" fill="hold"/>
                                        <p:tgtEl>
                                          <p:spTgt spid="29"/>
                                        </p:tgtEl>
                                        <p:attrNameLst>
                                          <p:attrName>ppt_x</p:attrName>
                                        </p:attrNameLst>
                                      </p:cBhvr>
                                      <p:tavLst>
                                        <p:tav tm="0">
                                          <p:val>
                                            <p:strVal val="1+#ppt_w/2"/>
                                          </p:val>
                                        </p:tav>
                                        <p:tav tm="100000">
                                          <p:val>
                                            <p:strVal val="#ppt_x"/>
                                          </p:val>
                                        </p:tav>
                                      </p:tavLst>
                                    </p:anim>
                                    <p:anim calcmode="lin" valueType="num">
                                      <p:cBhvr additive="base">
                                        <p:cTn id="39" dur="500" fill="hold"/>
                                        <p:tgtEl>
                                          <p:spTgt spid="29"/>
                                        </p:tgtEl>
                                        <p:attrNameLst>
                                          <p:attrName>ppt_y</p:attrName>
                                        </p:attrNameLst>
                                      </p:cBhvr>
                                      <p:tavLst>
                                        <p:tav tm="0">
                                          <p:val>
                                            <p:strVal val="#ppt_y"/>
                                          </p:val>
                                        </p:tav>
                                        <p:tav tm="100000">
                                          <p:val>
                                            <p:strVal val="#ppt_y"/>
                                          </p:val>
                                        </p:tav>
                                      </p:tavLst>
                                    </p:anim>
                                  </p:childTnLst>
                                </p:cTn>
                              </p:par>
                            </p:childTnLst>
                          </p:cTn>
                        </p:par>
                        <p:par>
                          <p:cTn id="40" fill="hold">
                            <p:stCondLst>
                              <p:cond delay="15280"/>
                            </p:stCondLst>
                            <p:childTnLst>
                              <p:par>
                                <p:cTn id="41" presetID="22" presetClass="entr" presetSubtype="1" fill="hold" grpId="0" nodeType="after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wipe(up)">
                                      <p:cBhvr>
                                        <p:cTn id="43" dur="500"/>
                                        <p:tgtEl>
                                          <p:spTgt spid="28"/>
                                        </p:tgtEl>
                                      </p:cBhvr>
                                    </p:animEffect>
                                  </p:childTnLst>
                                </p:cTn>
                              </p:par>
                            </p:childTnLst>
                          </p:cTn>
                        </p:par>
                        <p:par>
                          <p:cTn id="44" fill="hold">
                            <p:stCondLst>
                              <p:cond delay="15780"/>
                            </p:stCondLst>
                            <p:childTnLst>
                              <p:par>
                                <p:cTn id="45" presetID="22" presetClass="entr" presetSubtype="8" fill="hold" grpId="0" nodeType="afterEffect">
                                  <p:stCondLst>
                                    <p:cond delay="0"/>
                                  </p:stCondLst>
                                  <p:iterate type="lt">
                                    <p:tmPct val="30000"/>
                                  </p:iterate>
                                  <p:childTnLst>
                                    <p:set>
                                      <p:cBhvr>
                                        <p:cTn id="46" dur="1" fill="hold">
                                          <p:stCondLst>
                                            <p:cond delay="0"/>
                                          </p:stCondLst>
                                        </p:cTn>
                                        <p:tgtEl>
                                          <p:spTgt spid="47"/>
                                        </p:tgtEl>
                                        <p:attrNameLst>
                                          <p:attrName>style.visibility</p:attrName>
                                        </p:attrNameLst>
                                      </p:cBhvr>
                                      <p:to>
                                        <p:strVal val="visible"/>
                                      </p:to>
                                    </p:set>
                                    <p:animEffect transition="in" filter="wipe(left)">
                                      <p:cBhvr>
                                        <p:cTn id="47" dur="100"/>
                                        <p:tgtEl>
                                          <p:spTgt spid="47"/>
                                        </p:tgtEl>
                                      </p:cBhvr>
                                    </p:animEffect>
                                  </p:childTnLst>
                                </p:cTn>
                              </p:par>
                              <p:par>
                                <p:cTn id="48" presetID="36" presetClass="emph" presetSubtype="0" fill="hold" grpId="1" nodeType="withEffect">
                                  <p:stCondLst>
                                    <p:cond delay="0"/>
                                  </p:stCondLst>
                                  <p:iterate type="lt">
                                    <p:tmPct val="30000"/>
                                  </p:iterate>
                                  <p:childTnLst>
                                    <p:animScale>
                                      <p:cBhvr>
                                        <p:cTn id="49" dur="50" autoRev="1" fill="hold">
                                          <p:stCondLst>
                                            <p:cond delay="0"/>
                                          </p:stCondLst>
                                        </p:cTn>
                                        <p:tgtEl>
                                          <p:spTgt spid="47"/>
                                        </p:tgtEl>
                                      </p:cBhvr>
                                      <p:to x="80000" y="100000"/>
                                    </p:animScale>
                                    <p:anim by="(#ppt_w*0.10)" calcmode="lin" valueType="num">
                                      <p:cBhvr>
                                        <p:cTn id="50" dur="50" autoRev="1" fill="hold">
                                          <p:stCondLst>
                                            <p:cond delay="0"/>
                                          </p:stCondLst>
                                        </p:cTn>
                                        <p:tgtEl>
                                          <p:spTgt spid="47"/>
                                        </p:tgtEl>
                                        <p:attrNameLst>
                                          <p:attrName>ppt_x</p:attrName>
                                        </p:attrNameLst>
                                      </p:cBhvr>
                                    </p:anim>
                                    <p:anim by="(-#ppt_w*0.10)" calcmode="lin" valueType="num">
                                      <p:cBhvr>
                                        <p:cTn id="51" dur="50" autoRev="1" fill="hold">
                                          <p:stCondLst>
                                            <p:cond delay="0"/>
                                          </p:stCondLst>
                                        </p:cTn>
                                        <p:tgtEl>
                                          <p:spTgt spid="47"/>
                                        </p:tgtEl>
                                        <p:attrNameLst>
                                          <p:attrName>ppt_y</p:attrName>
                                        </p:attrNameLst>
                                      </p:cBhvr>
                                    </p:anim>
                                    <p:animRot by="-480000">
                                      <p:cBhvr>
                                        <p:cTn id="52" dur="50" autoRev="1" fill="hold">
                                          <p:stCondLst>
                                            <p:cond delay="0"/>
                                          </p:stCondLst>
                                        </p:cTn>
                                        <p:tgtEl>
                                          <p:spTgt spid="4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1" grpId="1" animBg="1"/>
      <p:bldP spid="25" grpId="0" animBg="1"/>
      <p:bldP spid="26" grpId="0" animBg="1"/>
      <p:bldP spid="27" grpId="0"/>
      <p:bldP spid="27" grpId="1"/>
      <p:bldP spid="28" grpId="0" animBg="1"/>
      <p:bldP spid="29" grpId="0" animBg="1"/>
      <p:bldP spid="47" grpId="0"/>
      <p:bldP spid="47"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等腰三角形 8"/>
          <p:cNvSpPr>
            <a:spLocks noChangeArrowheads="1"/>
          </p:cNvSpPr>
          <p:nvPr/>
        </p:nvSpPr>
        <p:spPr bwMode="auto">
          <a:xfrm rot="7717980">
            <a:off x="2672121" y="2464511"/>
            <a:ext cx="308372" cy="316583"/>
          </a:xfrm>
          <a:prstGeom prst="triangle">
            <a:avLst>
              <a:gd name="adj" fmla="val 50000"/>
            </a:avLst>
          </a:prstGeom>
          <a:solidFill>
            <a:schemeClr val="accent1">
              <a:alpha val="16000"/>
            </a:schemeClr>
          </a:solidFill>
          <a:ln>
            <a:noFill/>
          </a:ln>
        </p:spPr>
        <p:txBody>
          <a:bodyPr lIns="68562" tIns="34281" rIns="68562" bIns="34281" anchor="ctr"/>
          <a:lstStyle/>
          <a:p>
            <a:pPr algn="ctr"/>
            <a:endParaRPr lang="zh-CN" altLang="zh-CN">
              <a:solidFill>
                <a:srgbClr val="FFFFFF"/>
              </a:solidFill>
              <a:latin typeface="宋体" pitchFamily="2" charset="-122"/>
              <a:sym typeface="宋体" pitchFamily="2" charset="-122"/>
            </a:endParaRPr>
          </a:p>
        </p:txBody>
      </p:sp>
      <p:sp>
        <p:nvSpPr>
          <p:cNvPr id="3" name="等腰三角形 9"/>
          <p:cNvSpPr>
            <a:spLocks noChangeArrowheads="1"/>
          </p:cNvSpPr>
          <p:nvPr/>
        </p:nvSpPr>
        <p:spPr bwMode="auto">
          <a:xfrm rot="7717980">
            <a:off x="6390184" y="2462127"/>
            <a:ext cx="291703" cy="299920"/>
          </a:xfrm>
          <a:prstGeom prst="triangle">
            <a:avLst>
              <a:gd name="adj" fmla="val 50000"/>
            </a:avLst>
          </a:prstGeom>
          <a:solidFill>
            <a:schemeClr val="accent1">
              <a:alpha val="16000"/>
            </a:schemeClr>
          </a:solidFill>
          <a:ln>
            <a:noFill/>
          </a:ln>
        </p:spPr>
        <p:txBody>
          <a:bodyPr lIns="68562" tIns="34281" rIns="68562" bIns="34281" anchor="ctr"/>
          <a:lstStyle/>
          <a:p>
            <a:pPr algn="ctr"/>
            <a:endParaRPr lang="zh-CN" altLang="zh-CN">
              <a:solidFill>
                <a:srgbClr val="FFFFFF"/>
              </a:solidFill>
              <a:latin typeface="宋体" pitchFamily="2" charset="-122"/>
              <a:sym typeface="宋体" pitchFamily="2" charset="-122"/>
            </a:endParaRPr>
          </a:p>
        </p:txBody>
      </p:sp>
      <p:sp>
        <p:nvSpPr>
          <p:cNvPr id="4" name="等腰三角形 10"/>
          <p:cNvSpPr>
            <a:spLocks noChangeArrowheads="1"/>
          </p:cNvSpPr>
          <p:nvPr/>
        </p:nvSpPr>
        <p:spPr bwMode="auto">
          <a:xfrm rot="2750931">
            <a:off x="4512106" y="2414508"/>
            <a:ext cx="323850" cy="334435"/>
          </a:xfrm>
          <a:prstGeom prst="triangle">
            <a:avLst>
              <a:gd name="adj" fmla="val 50000"/>
            </a:avLst>
          </a:prstGeom>
          <a:solidFill>
            <a:schemeClr val="accent1">
              <a:alpha val="16000"/>
            </a:schemeClr>
          </a:solidFill>
          <a:ln>
            <a:noFill/>
          </a:ln>
        </p:spPr>
        <p:txBody>
          <a:bodyPr lIns="68562" tIns="34281" rIns="68562" bIns="34281" anchor="ctr"/>
          <a:lstStyle/>
          <a:p>
            <a:pPr algn="ctr"/>
            <a:endParaRPr lang="zh-CN" altLang="zh-CN">
              <a:solidFill>
                <a:srgbClr val="FFFFFF"/>
              </a:solidFill>
              <a:latin typeface="宋体" pitchFamily="2" charset="-122"/>
              <a:sym typeface="宋体" pitchFamily="2" charset="-122"/>
            </a:endParaRPr>
          </a:p>
        </p:txBody>
      </p:sp>
      <p:grpSp>
        <p:nvGrpSpPr>
          <p:cNvPr id="6" name="Group 8"/>
          <p:cNvGrpSpPr>
            <a:grpSpLocks/>
          </p:cNvGrpSpPr>
          <p:nvPr/>
        </p:nvGrpSpPr>
        <p:grpSpPr bwMode="auto">
          <a:xfrm>
            <a:off x="2963175" y="2413847"/>
            <a:ext cx="1575772" cy="1576388"/>
            <a:chOff x="0" y="0"/>
            <a:chExt cx="2101515" cy="2101515"/>
          </a:xfrm>
        </p:grpSpPr>
        <p:sp>
          <p:nvSpPr>
            <p:cNvPr id="7" name="椭圆 3"/>
            <p:cNvSpPr>
              <a:spLocks noChangeArrowheads="1"/>
            </p:cNvSpPr>
            <p:nvPr/>
          </p:nvSpPr>
          <p:spPr bwMode="auto">
            <a:xfrm>
              <a:off x="0" y="0"/>
              <a:ext cx="2101515" cy="2101515"/>
            </a:xfrm>
            <a:prstGeom prst="ellipse">
              <a:avLst/>
            </a:prstGeom>
            <a:ln>
              <a:headEnd/>
              <a:tailEnd/>
            </a:ln>
            <a:extLst/>
          </p:spPr>
          <p:style>
            <a:lnRef idx="1">
              <a:schemeClr val="accent4"/>
            </a:lnRef>
            <a:fillRef idx="2">
              <a:schemeClr val="accent4"/>
            </a:fillRef>
            <a:effectRef idx="1">
              <a:schemeClr val="accent4"/>
            </a:effectRef>
            <a:fontRef idx="minor">
              <a:schemeClr val="dk1"/>
            </a:fontRef>
          </p:style>
          <p:txBody>
            <a:bodyPr anchor="ctr"/>
            <a:lstStyle/>
            <a:p>
              <a:endParaRPr lang="zh-CN" altLang="zh-CN">
                <a:sym typeface="宋体" pitchFamily="2" charset="-122"/>
              </a:endParaRPr>
            </a:p>
          </p:txBody>
        </p:sp>
        <p:sp>
          <p:nvSpPr>
            <p:cNvPr id="8" name="同心圆 11"/>
            <p:cNvSpPr>
              <a:spLocks noChangeArrowheads="1"/>
            </p:cNvSpPr>
            <p:nvPr/>
          </p:nvSpPr>
          <p:spPr bwMode="auto">
            <a:xfrm>
              <a:off x="79987" y="80731"/>
              <a:ext cx="1941540" cy="1941540"/>
            </a:xfrm>
            <a:custGeom>
              <a:avLst/>
              <a:gdLst>
                <a:gd name="G0" fmla="+- 206 0 0"/>
                <a:gd name="G1" fmla="+- 21600 0 206"/>
                <a:gd name="G2" fmla="+- 21600 0 206"/>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06" y="10800"/>
                  </a:moveTo>
                  <a:cubicBezTo>
                    <a:pt x="206" y="16651"/>
                    <a:pt x="4949" y="21394"/>
                    <a:pt x="10800" y="21394"/>
                  </a:cubicBezTo>
                  <a:cubicBezTo>
                    <a:pt x="16651" y="21394"/>
                    <a:pt x="21394" y="16651"/>
                    <a:pt x="21394" y="10800"/>
                  </a:cubicBezTo>
                  <a:cubicBezTo>
                    <a:pt x="21394" y="4949"/>
                    <a:pt x="16651" y="206"/>
                    <a:pt x="10800" y="206"/>
                  </a:cubicBezTo>
                  <a:cubicBezTo>
                    <a:pt x="4949" y="206"/>
                    <a:pt x="206" y="4949"/>
                    <a:pt x="206" y="10800"/>
                  </a:cubicBezTo>
                  <a:close/>
                </a:path>
              </a:pathLst>
            </a:custGeom>
            <a:ln>
              <a:headEnd/>
              <a:tailEnd/>
            </a:ln>
            <a:extLst/>
          </p:spPr>
          <p:style>
            <a:lnRef idx="1">
              <a:schemeClr val="accent4"/>
            </a:lnRef>
            <a:fillRef idx="2">
              <a:schemeClr val="accent4"/>
            </a:fillRef>
            <a:effectRef idx="1">
              <a:schemeClr val="accent4"/>
            </a:effectRef>
            <a:fontRef idx="minor">
              <a:schemeClr val="dk1"/>
            </a:fontRef>
          </p:style>
          <p:txBody>
            <a:bodyPr anchor="ctr"/>
            <a:lstStyle/>
            <a:p>
              <a:endParaRPr lang="zh-CN" altLang="zh-CN">
                <a:sym typeface="宋体" pitchFamily="2" charset="-122"/>
              </a:endParaRPr>
            </a:p>
          </p:txBody>
        </p:sp>
      </p:grpSp>
      <p:sp>
        <p:nvSpPr>
          <p:cNvPr id="9" name="矩形 13"/>
          <p:cNvSpPr>
            <a:spLocks noChangeArrowheads="1"/>
          </p:cNvSpPr>
          <p:nvPr/>
        </p:nvSpPr>
        <p:spPr bwMode="auto">
          <a:xfrm>
            <a:off x="3146459" y="2884144"/>
            <a:ext cx="1209203" cy="9002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68562" tIns="34281" rIns="68562" bIns="34281">
            <a:spAutoFit/>
          </a:bodyPr>
          <a:lstStyle/>
          <a:p>
            <a:pPr algn="ctr" rtl="1"/>
            <a:r>
              <a:rPr lang="ar-SA" altLang="zh-CN" sz="1800" dirty="0" smtClean="0">
                <a:solidFill>
                  <a:schemeClr val="tx1">
                    <a:lumMod val="85000"/>
                    <a:lumOff val="15000"/>
                  </a:schemeClr>
                </a:solidFill>
                <a:latin typeface="微软雅黑" pitchFamily="34" charset="-122"/>
                <a:ea typeface="微软雅黑" pitchFamily="34" charset="-122"/>
                <a:sym typeface="微软雅黑" pitchFamily="34" charset="-122"/>
              </a:rPr>
              <a:t>الاستثمار الاجنبي المباشر</a:t>
            </a:r>
            <a:endParaRPr lang="zh-CN" altLang="en-US" sz="1800" dirty="0">
              <a:solidFill>
                <a:schemeClr val="tx1">
                  <a:lumMod val="85000"/>
                  <a:lumOff val="15000"/>
                </a:schemeClr>
              </a:solidFill>
              <a:latin typeface="Calibri" pitchFamily="34" charset="0"/>
              <a:sym typeface="宋体" pitchFamily="2" charset="-122"/>
            </a:endParaRPr>
          </a:p>
        </p:txBody>
      </p:sp>
      <p:grpSp>
        <p:nvGrpSpPr>
          <p:cNvPr id="10" name="Group 8"/>
          <p:cNvGrpSpPr>
            <a:grpSpLocks/>
          </p:cNvGrpSpPr>
          <p:nvPr/>
        </p:nvGrpSpPr>
        <p:grpSpPr bwMode="auto">
          <a:xfrm>
            <a:off x="4810303" y="1194647"/>
            <a:ext cx="1575772" cy="1576388"/>
            <a:chOff x="0" y="0"/>
            <a:chExt cx="2101515" cy="2101515"/>
          </a:xfrm>
        </p:grpSpPr>
        <p:sp>
          <p:nvSpPr>
            <p:cNvPr id="11" name="椭圆 3"/>
            <p:cNvSpPr>
              <a:spLocks noChangeArrowheads="1"/>
            </p:cNvSpPr>
            <p:nvPr/>
          </p:nvSpPr>
          <p:spPr bwMode="auto">
            <a:xfrm>
              <a:off x="0" y="0"/>
              <a:ext cx="2101515" cy="2101515"/>
            </a:xfrm>
            <a:prstGeom prst="ellipse">
              <a:avLst/>
            </a:prstGeom>
            <a:ln>
              <a:headEnd/>
              <a:tailEnd/>
            </a:ln>
            <a:extLst/>
          </p:spPr>
          <p:style>
            <a:lnRef idx="1">
              <a:schemeClr val="accent4"/>
            </a:lnRef>
            <a:fillRef idx="2">
              <a:schemeClr val="accent4"/>
            </a:fillRef>
            <a:effectRef idx="1">
              <a:schemeClr val="accent4"/>
            </a:effectRef>
            <a:fontRef idx="minor">
              <a:schemeClr val="dk1"/>
            </a:fontRef>
          </p:style>
          <p:txBody>
            <a:bodyPr anchor="ctr"/>
            <a:lstStyle/>
            <a:p>
              <a:endParaRPr lang="zh-CN" altLang="zh-CN">
                <a:sym typeface="宋体" pitchFamily="2" charset="-122"/>
              </a:endParaRPr>
            </a:p>
          </p:txBody>
        </p:sp>
        <p:sp>
          <p:nvSpPr>
            <p:cNvPr id="12" name="同心圆 11"/>
            <p:cNvSpPr>
              <a:spLocks noChangeArrowheads="1"/>
            </p:cNvSpPr>
            <p:nvPr/>
          </p:nvSpPr>
          <p:spPr bwMode="auto">
            <a:xfrm>
              <a:off x="79987" y="80731"/>
              <a:ext cx="1941540" cy="1941540"/>
            </a:xfrm>
            <a:custGeom>
              <a:avLst/>
              <a:gdLst>
                <a:gd name="G0" fmla="+- 206 0 0"/>
                <a:gd name="G1" fmla="+- 21600 0 206"/>
                <a:gd name="G2" fmla="+- 21600 0 206"/>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06" y="10800"/>
                  </a:moveTo>
                  <a:cubicBezTo>
                    <a:pt x="206" y="16651"/>
                    <a:pt x="4949" y="21394"/>
                    <a:pt x="10800" y="21394"/>
                  </a:cubicBezTo>
                  <a:cubicBezTo>
                    <a:pt x="16651" y="21394"/>
                    <a:pt x="21394" y="16651"/>
                    <a:pt x="21394" y="10800"/>
                  </a:cubicBezTo>
                  <a:cubicBezTo>
                    <a:pt x="21394" y="4949"/>
                    <a:pt x="16651" y="206"/>
                    <a:pt x="10800" y="206"/>
                  </a:cubicBezTo>
                  <a:cubicBezTo>
                    <a:pt x="4949" y="206"/>
                    <a:pt x="206" y="4949"/>
                    <a:pt x="206" y="10800"/>
                  </a:cubicBezTo>
                  <a:close/>
                </a:path>
              </a:pathLst>
            </a:custGeom>
            <a:ln>
              <a:headEnd/>
              <a:tailEnd/>
            </a:ln>
            <a:extLst/>
          </p:spPr>
          <p:style>
            <a:lnRef idx="1">
              <a:schemeClr val="accent4"/>
            </a:lnRef>
            <a:fillRef idx="2">
              <a:schemeClr val="accent4"/>
            </a:fillRef>
            <a:effectRef idx="1">
              <a:schemeClr val="accent4"/>
            </a:effectRef>
            <a:fontRef idx="minor">
              <a:schemeClr val="dk1"/>
            </a:fontRef>
          </p:style>
          <p:txBody>
            <a:bodyPr anchor="ctr"/>
            <a:lstStyle/>
            <a:p>
              <a:endParaRPr lang="zh-CN" altLang="zh-CN">
                <a:sym typeface="宋体" pitchFamily="2" charset="-122"/>
              </a:endParaRPr>
            </a:p>
          </p:txBody>
        </p:sp>
      </p:grpSp>
      <p:sp>
        <p:nvSpPr>
          <p:cNvPr id="13" name="矩形 17"/>
          <p:cNvSpPr>
            <a:spLocks noChangeArrowheads="1"/>
          </p:cNvSpPr>
          <p:nvPr/>
        </p:nvSpPr>
        <p:spPr bwMode="auto">
          <a:xfrm>
            <a:off x="4993588" y="1664944"/>
            <a:ext cx="1209203" cy="6232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68562" tIns="34281" rIns="68562" bIns="34281">
            <a:spAutoFit/>
          </a:bodyPr>
          <a:lstStyle/>
          <a:p>
            <a:pPr algn="ctr" rtl="1"/>
            <a:r>
              <a:rPr lang="ar-SA" altLang="zh-CN" sz="1800" dirty="0" smtClean="0">
                <a:solidFill>
                  <a:schemeClr val="tx1">
                    <a:lumMod val="85000"/>
                    <a:lumOff val="15000"/>
                  </a:schemeClr>
                </a:solidFill>
                <a:latin typeface="微软雅黑" pitchFamily="34" charset="-122"/>
                <a:ea typeface="微软雅黑" pitchFamily="34" charset="-122"/>
                <a:sym typeface="微软雅黑" pitchFamily="34" charset="-122"/>
              </a:rPr>
              <a:t>اقامة فروع و مشاريع جديدة</a:t>
            </a:r>
            <a:endParaRPr lang="zh-CN" altLang="en-US" sz="1800" dirty="0">
              <a:solidFill>
                <a:schemeClr val="tx1">
                  <a:lumMod val="85000"/>
                  <a:lumOff val="15000"/>
                </a:schemeClr>
              </a:solidFill>
              <a:latin typeface="Calibri" pitchFamily="34" charset="0"/>
              <a:sym typeface="宋体" pitchFamily="2" charset="-122"/>
            </a:endParaRPr>
          </a:p>
        </p:txBody>
      </p:sp>
      <p:grpSp>
        <p:nvGrpSpPr>
          <p:cNvPr id="14" name="Group 8"/>
          <p:cNvGrpSpPr>
            <a:grpSpLocks/>
          </p:cNvGrpSpPr>
          <p:nvPr/>
        </p:nvGrpSpPr>
        <p:grpSpPr bwMode="auto">
          <a:xfrm>
            <a:off x="6609825" y="2499572"/>
            <a:ext cx="1575772" cy="1576388"/>
            <a:chOff x="0" y="0"/>
            <a:chExt cx="2101515" cy="2101515"/>
          </a:xfrm>
        </p:grpSpPr>
        <p:sp>
          <p:nvSpPr>
            <p:cNvPr id="15" name="椭圆 3"/>
            <p:cNvSpPr>
              <a:spLocks noChangeArrowheads="1"/>
            </p:cNvSpPr>
            <p:nvPr/>
          </p:nvSpPr>
          <p:spPr bwMode="auto">
            <a:xfrm>
              <a:off x="0" y="0"/>
              <a:ext cx="2101515" cy="2101515"/>
            </a:xfrm>
            <a:prstGeom prst="ellipse">
              <a:avLst/>
            </a:prstGeom>
            <a:ln>
              <a:headEnd/>
              <a:tailEnd/>
            </a:ln>
            <a:extLst/>
          </p:spPr>
          <p:style>
            <a:lnRef idx="1">
              <a:schemeClr val="accent4"/>
            </a:lnRef>
            <a:fillRef idx="2">
              <a:schemeClr val="accent4"/>
            </a:fillRef>
            <a:effectRef idx="1">
              <a:schemeClr val="accent4"/>
            </a:effectRef>
            <a:fontRef idx="minor">
              <a:schemeClr val="dk1"/>
            </a:fontRef>
          </p:style>
          <p:txBody>
            <a:bodyPr anchor="ctr"/>
            <a:lstStyle/>
            <a:p>
              <a:endParaRPr lang="zh-CN" altLang="zh-CN">
                <a:sym typeface="宋体" pitchFamily="2" charset="-122"/>
              </a:endParaRPr>
            </a:p>
          </p:txBody>
        </p:sp>
        <p:sp>
          <p:nvSpPr>
            <p:cNvPr id="16" name="同心圆 11"/>
            <p:cNvSpPr>
              <a:spLocks noChangeArrowheads="1"/>
            </p:cNvSpPr>
            <p:nvPr/>
          </p:nvSpPr>
          <p:spPr bwMode="auto">
            <a:xfrm>
              <a:off x="79987" y="80731"/>
              <a:ext cx="1941540" cy="1941540"/>
            </a:xfrm>
            <a:custGeom>
              <a:avLst/>
              <a:gdLst>
                <a:gd name="G0" fmla="+- 206 0 0"/>
                <a:gd name="G1" fmla="+- 21600 0 206"/>
                <a:gd name="G2" fmla="+- 21600 0 206"/>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06" y="10800"/>
                  </a:moveTo>
                  <a:cubicBezTo>
                    <a:pt x="206" y="16651"/>
                    <a:pt x="4949" y="21394"/>
                    <a:pt x="10800" y="21394"/>
                  </a:cubicBezTo>
                  <a:cubicBezTo>
                    <a:pt x="16651" y="21394"/>
                    <a:pt x="21394" y="16651"/>
                    <a:pt x="21394" y="10800"/>
                  </a:cubicBezTo>
                  <a:cubicBezTo>
                    <a:pt x="21394" y="4949"/>
                    <a:pt x="16651" y="206"/>
                    <a:pt x="10800" y="206"/>
                  </a:cubicBezTo>
                  <a:cubicBezTo>
                    <a:pt x="4949" y="206"/>
                    <a:pt x="206" y="4949"/>
                    <a:pt x="206" y="10800"/>
                  </a:cubicBezTo>
                  <a:close/>
                </a:path>
              </a:pathLst>
            </a:custGeom>
            <a:ln>
              <a:headEnd/>
              <a:tailEnd/>
            </a:ln>
            <a:extLst/>
          </p:spPr>
          <p:style>
            <a:lnRef idx="1">
              <a:schemeClr val="accent4"/>
            </a:lnRef>
            <a:fillRef idx="2">
              <a:schemeClr val="accent4"/>
            </a:fillRef>
            <a:effectRef idx="1">
              <a:schemeClr val="accent4"/>
            </a:effectRef>
            <a:fontRef idx="minor">
              <a:schemeClr val="dk1"/>
            </a:fontRef>
          </p:style>
          <p:txBody>
            <a:bodyPr anchor="ctr"/>
            <a:lstStyle/>
            <a:p>
              <a:endParaRPr lang="zh-CN" altLang="zh-CN">
                <a:sym typeface="宋体" pitchFamily="2" charset="-122"/>
              </a:endParaRPr>
            </a:p>
          </p:txBody>
        </p:sp>
      </p:grpSp>
      <p:sp>
        <p:nvSpPr>
          <p:cNvPr id="17" name="矩形 21"/>
          <p:cNvSpPr>
            <a:spLocks noChangeArrowheads="1"/>
          </p:cNvSpPr>
          <p:nvPr/>
        </p:nvSpPr>
        <p:spPr bwMode="auto">
          <a:xfrm>
            <a:off x="6793110" y="2861012"/>
            <a:ext cx="1209203" cy="10541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68562" tIns="34281" rIns="68562" bIns="34281">
            <a:spAutoFit/>
          </a:bodyPr>
          <a:lstStyle/>
          <a:p>
            <a:pPr algn="ctr" rtl="1"/>
            <a:r>
              <a:rPr lang="ar-SA" altLang="zh-CN" sz="1600" dirty="0" smtClean="0">
                <a:solidFill>
                  <a:schemeClr val="tx1">
                    <a:lumMod val="85000"/>
                    <a:lumOff val="15000"/>
                  </a:schemeClr>
                </a:solidFill>
                <a:latin typeface="微软雅黑" pitchFamily="34" charset="-122"/>
                <a:ea typeface="微软雅黑" pitchFamily="34" charset="-122"/>
                <a:sym typeface="微软雅黑" pitchFamily="34" charset="-122"/>
              </a:rPr>
              <a:t>زيادة حجم الاستثمار المحلي و الخارجي</a:t>
            </a:r>
            <a:endParaRPr lang="zh-CN" altLang="en-US" sz="1600" dirty="0">
              <a:solidFill>
                <a:schemeClr val="tx1">
                  <a:lumMod val="85000"/>
                  <a:lumOff val="15000"/>
                </a:schemeClr>
              </a:solidFill>
              <a:latin typeface="Calibri" pitchFamily="34" charset="0"/>
              <a:sym typeface="宋体" pitchFamily="2" charset="-122"/>
            </a:endParaRPr>
          </a:p>
        </p:txBody>
      </p:sp>
      <p:sp>
        <p:nvSpPr>
          <p:cNvPr id="18" name="TextBox 23"/>
          <p:cNvSpPr txBox="1"/>
          <p:nvPr/>
        </p:nvSpPr>
        <p:spPr>
          <a:xfrm>
            <a:off x="1304784" y="1085489"/>
            <a:ext cx="274247" cy="346249"/>
          </a:xfrm>
          <a:prstGeom prst="rect">
            <a:avLst/>
          </a:prstGeom>
          <a:noFill/>
        </p:spPr>
        <p:txBody>
          <a:bodyPr wrap="none" lIns="68562" tIns="34281" rIns="68562" bIns="34281" rtlCol="0">
            <a:spAutoFit/>
          </a:bodyPr>
          <a:lstStyle/>
          <a:p>
            <a:r>
              <a:rPr lang="en-US" altLang="zh-CN" dirty="0">
                <a:solidFill>
                  <a:srgbClr val="F8F8F8"/>
                </a:solidFill>
                <a:latin typeface="+mn-ea"/>
                <a:ea typeface="+mn-ea"/>
              </a:rPr>
              <a:t>1</a:t>
            </a:r>
            <a:endParaRPr lang="zh-CN" altLang="en-US" dirty="0">
              <a:solidFill>
                <a:srgbClr val="F8F8F8"/>
              </a:solidFill>
              <a:latin typeface="+mn-ea"/>
              <a:ea typeface="+mn-ea"/>
            </a:endParaRPr>
          </a:p>
        </p:txBody>
      </p:sp>
      <p:sp>
        <p:nvSpPr>
          <p:cNvPr id="19" name="椭圆 24"/>
          <p:cNvSpPr/>
          <p:nvPr/>
        </p:nvSpPr>
        <p:spPr bwMode="auto">
          <a:xfrm>
            <a:off x="3227819" y="2416502"/>
            <a:ext cx="387665" cy="387816"/>
          </a:xfrm>
          <a:prstGeom prst="ellipse">
            <a:avLst/>
          </a:prstGeom>
          <a:ln>
            <a:headEnd type="none" w="med" len="med"/>
            <a:tailEnd type="none" w="med" len="med"/>
          </a:ln>
          <a:extLst/>
        </p:spPr>
        <p:style>
          <a:lnRef idx="1">
            <a:schemeClr val="dk1"/>
          </a:lnRef>
          <a:fillRef idx="3">
            <a:schemeClr val="dk1"/>
          </a:fillRef>
          <a:effectRef idx="2">
            <a:schemeClr val="dk1"/>
          </a:effectRef>
          <a:fontRef idx="minor">
            <a:schemeClr val="lt1"/>
          </a:fontRef>
        </p:style>
        <p:txBody>
          <a:bodyPr vert="horz" wrap="square" lIns="68562" tIns="34281" rIns="68562" bIns="34281" numCol="1" rtlCol="0" anchor="t" anchorCtr="0" compatLnSpc="1">
            <a:prstTxWarp prst="textNoShape">
              <a:avLst/>
            </a:prstTxWarp>
          </a:bodyPr>
          <a:lstStyle/>
          <a:p>
            <a:pPr defTabSz="685617"/>
            <a:endParaRPr lang="zh-CN" altLang="en-US" sz="1300" dirty="0"/>
          </a:p>
        </p:txBody>
      </p:sp>
      <p:sp>
        <p:nvSpPr>
          <p:cNvPr id="20" name="TextBox 25"/>
          <p:cNvSpPr txBox="1"/>
          <p:nvPr/>
        </p:nvSpPr>
        <p:spPr>
          <a:xfrm>
            <a:off x="3295358" y="2437285"/>
            <a:ext cx="274247" cy="346249"/>
          </a:xfrm>
          <a:prstGeom prst="rect">
            <a:avLst/>
          </a:prstGeom>
          <a:noFill/>
        </p:spPr>
        <p:txBody>
          <a:bodyPr wrap="none" lIns="68562" tIns="34281" rIns="68562" bIns="34281" rtlCol="0">
            <a:spAutoFit/>
          </a:bodyPr>
          <a:lstStyle/>
          <a:p>
            <a:r>
              <a:rPr lang="en-US" altLang="zh-CN" dirty="0">
                <a:solidFill>
                  <a:srgbClr val="F8F8F8"/>
                </a:solidFill>
                <a:latin typeface="+mn-ea"/>
                <a:ea typeface="+mn-ea"/>
              </a:rPr>
              <a:t>2</a:t>
            </a:r>
            <a:endParaRPr lang="zh-CN" altLang="en-US" dirty="0">
              <a:solidFill>
                <a:srgbClr val="F8F8F8"/>
              </a:solidFill>
              <a:latin typeface="+mn-ea"/>
              <a:ea typeface="+mn-ea"/>
            </a:endParaRPr>
          </a:p>
        </p:txBody>
      </p:sp>
      <p:sp>
        <p:nvSpPr>
          <p:cNvPr id="21" name="椭圆 26"/>
          <p:cNvSpPr/>
          <p:nvPr/>
        </p:nvSpPr>
        <p:spPr bwMode="auto">
          <a:xfrm>
            <a:off x="4965113" y="1245681"/>
            <a:ext cx="387665" cy="387816"/>
          </a:xfrm>
          <a:prstGeom prst="ellipse">
            <a:avLst/>
          </a:prstGeom>
          <a:ln>
            <a:headEnd type="none" w="med" len="med"/>
            <a:tailEnd type="none" w="med" len="med"/>
          </a:ln>
          <a:extLst/>
        </p:spPr>
        <p:style>
          <a:lnRef idx="1">
            <a:schemeClr val="accent2"/>
          </a:lnRef>
          <a:fillRef idx="3">
            <a:schemeClr val="accent2"/>
          </a:fillRef>
          <a:effectRef idx="2">
            <a:schemeClr val="accent2"/>
          </a:effectRef>
          <a:fontRef idx="minor">
            <a:schemeClr val="lt1"/>
          </a:fontRef>
        </p:style>
        <p:txBody>
          <a:bodyPr vert="horz" wrap="square" lIns="68562" tIns="34281" rIns="68562" bIns="34281" numCol="1" rtlCol="0" anchor="t" anchorCtr="0" compatLnSpc="1">
            <a:prstTxWarp prst="textNoShape">
              <a:avLst/>
            </a:prstTxWarp>
          </a:bodyPr>
          <a:lstStyle/>
          <a:p>
            <a:pPr defTabSz="685617"/>
            <a:endParaRPr lang="zh-CN" altLang="en-US" sz="1300" dirty="0"/>
          </a:p>
        </p:txBody>
      </p:sp>
      <p:sp>
        <p:nvSpPr>
          <p:cNvPr id="22" name="TextBox 27"/>
          <p:cNvSpPr txBox="1"/>
          <p:nvPr/>
        </p:nvSpPr>
        <p:spPr>
          <a:xfrm>
            <a:off x="5032652" y="1266464"/>
            <a:ext cx="274247" cy="346249"/>
          </a:xfrm>
          <a:prstGeom prst="rect">
            <a:avLst/>
          </a:prstGeom>
          <a:noFill/>
        </p:spPr>
        <p:txBody>
          <a:bodyPr wrap="none" lIns="68562" tIns="34281" rIns="68562" bIns="34281" rtlCol="0">
            <a:spAutoFit/>
          </a:bodyPr>
          <a:lstStyle/>
          <a:p>
            <a:r>
              <a:rPr lang="en-US" altLang="zh-CN" dirty="0">
                <a:solidFill>
                  <a:srgbClr val="F8F8F8"/>
                </a:solidFill>
                <a:latin typeface="+mn-ea"/>
                <a:ea typeface="+mn-ea"/>
              </a:rPr>
              <a:t>3</a:t>
            </a:r>
            <a:endParaRPr lang="zh-CN" altLang="en-US" dirty="0">
              <a:solidFill>
                <a:srgbClr val="F8F8F8"/>
              </a:solidFill>
              <a:latin typeface="+mn-ea"/>
              <a:ea typeface="+mn-ea"/>
            </a:endParaRPr>
          </a:p>
        </p:txBody>
      </p:sp>
      <p:sp>
        <p:nvSpPr>
          <p:cNvPr id="23" name="椭圆 28"/>
          <p:cNvSpPr/>
          <p:nvPr/>
        </p:nvSpPr>
        <p:spPr bwMode="auto">
          <a:xfrm>
            <a:off x="6803821" y="2577127"/>
            <a:ext cx="387665" cy="387816"/>
          </a:xfrm>
          <a:prstGeom prst="ellipse">
            <a:avLst/>
          </a:prstGeom>
          <a:ln>
            <a:headEnd type="none" w="med" len="med"/>
            <a:tailEnd type="none" w="med" len="med"/>
          </a:ln>
          <a:extLst/>
        </p:spPr>
        <p:style>
          <a:lnRef idx="1">
            <a:schemeClr val="dk1"/>
          </a:lnRef>
          <a:fillRef idx="3">
            <a:schemeClr val="dk1"/>
          </a:fillRef>
          <a:effectRef idx="2">
            <a:schemeClr val="dk1"/>
          </a:effectRef>
          <a:fontRef idx="minor">
            <a:schemeClr val="lt1"/>
          </a:fontRef>
        </p:style>
        <p:txBody>
          <a:bodyPr vert="horz" wrap="square" lIns="68562" tIns="34281" rIns="68562" bIns="34281" numCol="1" rtlCol="0" anchor="t" anchorCtr="0" compatLnSpc="1">
            <a:prstTxWarp prst="textNoShape">
              <a:avLst/>
            </a:prstTxWarp>
          </a:bodyPr>
          <a:lstStyle/>
          <a:p>
            <a:pPr defTabSz="685617"/>
            <a:endParaRPr lang="zh-CN" altLang="en-US" sz="1300" dirty="0"/>
          </a:p>
        </p:txBody>
      </p:sp>
      <p:sp>
        <p:nvSpPr>
          <p:cNvPr id="24" name="TextBox 29"/>
          <p:cNvSpPr txBox="1"/>
          <p:nvPr/>
        </p:nvSpPr>
        <p:spPr>
          <a:xfrm>
            <a:off x="6871360" y="2597911"/>
            <a:ext cx="274247" cy="346249"/>
          </a:xfrm>
          <a:prstGeom prst="rect">
            <a:avLst/>
          </a:prstGeom>
          <a:noFill/>
        </p:spPr>
        <p:txBody>
          <a:bodyPr wrap="none" lIns="68562" tIns="34281" rIns="68562" bIns="34281" rtlCol="0">
            <a:spAutoFit/>
          </a:bodyPr>
          <a:lstStyle/>
          <a:p>
            <a:r>
              <a:rPr lang="en-US" altLang="zh-CN" dirty="0">
                <a:solidFill>
                  <a:srgbClr val="F8F8F8"/>
                </a:solidFill>
                <a:latin typeface="+mn-ea"/>
                <a:ea typeface="+mn-ea"/>
              </a:rPr>
              <a:t>4</a:t>
            </a:r>
            <a:endParaRPr lang="zh-CN" altLang="en-US" dirty="0">
              <a:solidFill>
                <a:srgbClr val="F8F8F8"/>
              </a:solidFill>
              <a:latin typeface="+mn-ea"/>
              <a:ea typeface="+mn-ea"/>
            </a:endParaRPr>
          </a:p>
        </p:txBody>
      </p:sp>
      <p:sp>
        <p:nvSpPr>
          <p:cNvPr id="25" name="椭圆 30"/>
          <p:cNvSpPr/>
          <p:nvPr/>
        </p:nvSpPr>
        <p:spPr bwMode="auto">
          <a:xfrm>
            <a:off x="928504" y="3059111"/>
            <a:ext cx="957033" cy="957407"/>
          </a:xfrm>
          <a:prstGeom prst="ellipse">
            <a:avLst/>
          </a:prstGeom>
          <a:solidFill>
            <a:schemeClr val="accent1">
              <a:alpha val="16000"/>
            </a:schemeClr>
          </a:solidFill>
          <a:ln w="9525" cap="flat" cmpd="sng" algn="ctr">
            <a:noFill/>
            <a:prstDash val="solid"/>
            <a:round/>
            <a:headEnd type="none" w="med" len="med"/>
            <a:tailEnd type="none" w="med" len="med"/>
          </a:ln>
          <a:effectLst/>
          <a:extLst/>
        </p:spPr>
        <p:txBody>
          <a:bodyPr vert="horz" wrap="square" lIns="68562" tIns="34281" rIns="68562" bIns="34281" numCol="1" rtlCol="0" anchor="t" anchorCtr="0" compatLnSpc="1">
            <a:prstTxWarp prst="textNoShape">
              <a:avLst/>
            </a:prstTxWarp>
          </a:bodyPr>
          <a:lstStyle/>
          <a:p>
            <a:pPr defTabSz="685617"/>
            <a:endParaRPr lang="zh-CN" altLang="en-US" sz="1300"/>
          </a:p>
        </p:txBody>
      </p:sp>
      <p:sp>
        <p:nvSpPr>
          <p:cNvPr id="26" name="椭圆 31"/>
          <p:cNvSpPr/>
          <p:nvPr/>
        </p:nvSpPr>
        <p:spPr bwMode="auto">
          <a:xfrm>
            <a:off x="2884135" y="1149974"/>
            <a:ext cx="866926" cy="867265"/>
          </a:xfrm>
          <a:prstGeom prst="ellipse">
            <a:avLst/>
          </a:prstGeom>
          <a:blipFill>
            <a:blip r:embed="rId2" cstate="screen">
              <a:extLst>
                <a:ext uri="{28A0092B-C50C-407E-A947-70E740481C1C}">
                  <a14:useLocalDpi xmlns:a14="http://schemas.microsoft.com/office/drawing/2010/main" xmlns=""/>
                </a:ext>
              </a:extLst>
            </a:blip>
            <a:stretch>
              <a:fillRect/>
            </a:stretch>
          </a:blipFill>
          <a:ln w="9525" cap="flat" cmpd="sng" algn="ctr">
            <a:solidFill>
              <a:schemeClr val="tx2"/>
            </a:solidFill>
            <a:prstDash val="solid"/>
            <a:round/>
            <a:headEnd type="none" w="med" len="med"/>
            <a:tailEnd type="none" w="med" len="med"/>
          </a:ln>
          <a:effectLst/>
          <a:extLst/>
        </p:spPr>
        <p:txBody>
          <a:bodyPr vert="horz" wrap="square" lIns="68562" tIns="34281" rIns="68562" bIns="34281" numCol="1" rtlCol="0" anchor="t" anchorCtr="0" compatLnSpc="1">
            <a:prstTxWarp prst="textNoShape">
              <a:avLst/>
            </a:prstTxWarp>
          </a:bodyPr>
          <a:lstStyle/>
          <a:p>
            <a:pPr defTabSz="685617"/>
            <a:endParaRPr lang="zh-CN" altLang="en-US" sz="1300"/>
          </a:p>
        </p:txBody>
      </p:sp>
      <p:sp>
        <p:nvSpPr>
          <p:cNvPr id="27" name="椭圆 32"/>
          <p:cNvSpPr/>
          <p:nvPr/>
        </p:nvSpPr>
        <p:spPr bwMode="auto">
          <a:xfrm>
            <a:off x="3940742" y="1723899"/>
            <a:ext cx="308212" cy="308333"/>
          </a:xfrm>
          <a:prstGeom prst="ellipse">
            <a:avLst/>
          </a:prstGeom>
          <a:solidFill>
            <a:schemeClr val="accent1">
              <a:alpha val="16000"/>
            </a:schemeClr>
          </a:solidFill>
          <a:ln w="9525" cap="flat" cmpd="sng" algn="ctr">
            <a:noFill/>
            <a:prstDash val="solid"/>
            <a:round/>
            <a:headEnd type="none" w="med" len="med"/>
            <a:tailEnd type="none" w="med" len="med"/>
          </a:ln>
          <a:effectLst/>
          <a:extLst/>
        </p:spPr>
        <p:txBody>
          <a:bodyPr vert="horz" wrap="square" lIns="68562" tIns="34281" rIns="68562" bIns="34281" numCol="1" rtlCol="0" anchor="t" anchorCtr="0" compatLnSpc="1">
            <a:prstTxWarp prst="textNoShape">
              <a:avLst/>
            </a:prstTxWarp>
          </a:bodyPr>
          <a:lstStyle/>
          <a:p>
            <a:pPr defTabSz="685617"/>
            <a:endParaRPr lang="zh-CN" altLang="en-US" sz="1300"/>
          </a:p>
        </p:txBody>
      </p:sp>
      <p:sp>
        <p:nvSpPr>
          <p:cNvPr id="28" name="椭圆 33"/>
          <p:cNvSpPr/>
          <p:nvPr/>
        </p:nvSpPr>
        <p:spPr bwMode="auto">
          <a:xfrm>
            <a:off x="2119477" y="2767952"/>
            <a:ext cx="308212" cy="308333"/>
          </a:xfrm>
          <a:prstGeom prst="ellipse">
            <a:avLst/>
          </a:prstGeom>
          <a:solidFill>
            <a:schemeClr val="accent1">
              <a:alpha val="16000"/>
            </a:schemeClr>
          </a:solidFill>
          <a:ln w="9525" cap="flat" cmpd="sng" algn="ctr">
            <a:noFill/>
            <a:prstDash val="solid"/>
            <a:round/>
            <a:headEnd type="none" w="med" len="med"/>
            <a:tailEnd type="none" w="med" len="med"/>
          </a:ln>
          <a:effectLst/>
          <a:extLst/>
        </p:spPr>
        <p:txBody>
          <a:bodyPr vert="horz" wrap="square" lIns="68562" tIns="34281" rIns="68562" bIns="34281" numCol="1" rtlCol="0" anchor="t" anchorCtr="0" compatLnSpc="1">
            <a:prstTxWarp prst="textNoShape">
              <a:avLst/>
            </a:prstTxWarp>
          </a:bodyPr>
          <a:lstStyle/>
          <a:p>
            <a:pPr defTabSz="685617"/>
            <a:endParaRPr lang="zh-CN" altLang="en-US" sz="1300"/>
          </a:p>
        </p:txBody>
      </p:sp>
      <p:sp>
        <p:nvSpPr>
          <p:cNvPr id="29" name="椭圆 34"/>
          <p:cNvSpPr/>
          <p:nvPr/>
        </p:nvSpPr>
        <p:spPr bwMode="auto">
          <a:xfrm>
            <a:off x="1379463" y="2739398"/>
            <a:ext cx="203388" cy="203468"/>
          </a:xfrm>
          <a:prstGeom prst="ellipse">
            <a:avLst/>
          </a:prstGeom>
          <a:solidFill>
            <a:schemeClr val="accent1">
              <a:alpha val="16000"/>
            </a:schemeClr>
          </a:solidFill>
          <a:ln w="9525" cap="flat" cmpd="sng" algn="ctr">
            <a:noFill/>
            <a:prstDash val="solid"/>
            <a:round/>
            <a:headEnd type="none" w="med" len="med"/>
            <a:tailEnd type="none" w="med" len="med"/>
          </a:ln>
          <a:effectLst/>
          <a:extLst/>
        </p:spPr>
        <p:txBody>
          <a:bodyPr vert="horz" wrap="square" lIns="68562" tIns="34281" rIns="68562" bIns="34281" numCol="1" rtlCol="0" anchor="t" anchorCtr="0" compatLnSpc="1">
            <a:prstTxWarp prst="textNoShape">
              <a:avLst/>
            </a:prstTxWarp>
          </a:bodyPr>
          <a:lstStyle/>
          <a:p>
            <a:pPr defTabSz="685617"/>
            <a:endParaRPr lang="zh-CN" altLang="en-US" sz="1300"/>
          </a:p>
        </p:txBody>
      </p:sp>
      <p:sp>
        <p:nvSpPr>
          <p:cNvPr id="30" name="椭圆 36"/>
          <p:cNvSpPr/>
          <p:nvPr/>
        </p:nvSpPr>
        <p:spPr bwMode="auto">
          <a:xfrm>
            <a:off x="7369231" y="1729147"/>
            <a:ext cx="302966" cy="303085"/>
          </a:xfrm>
          <a:prstGeom prst="ellipse">
            <a:avLst/>
          </a:prstGeom>
          <a:solidFill>
            <a:schemeClr val="accent1">
              <a:alpha val="16000"/>
            </a:schemeClr>
          </a:solidFill>
          <a:ln w="9525" cap="flat" cmpd="sng" algn="ctr">
            <a:noFill/>
            <a:prstDash val="solid"/>
            <a:round/>
            <a:headEnd type="none" w="med" len="med"/>
            <a:tailEnd type="none" w="med" len="med"/>
          </a:ln>
          <a:effectLst/>
          <a:extLst/>
        </p:spPr>
        <p:txBody>
          <a:bodyPr vert="horz" wrap="square" lIns="68562" tIns="34281" rIns="68562" bIns="34281" numCol="1" rtlCol="0" anchor="t" anchorCtr="0" compatLnSpc="1">
            <a:prstTxWarp prst="textNoShape">
              <a:avLst/>
            </a:prstTxWarp>
          </a:bodyPr>
          <a:lstStyle/>
          <a:p>
            <a:pPr defTabSz="685617"/>
            <a:endParaRPr lang="zh-CN" altLang="en-US" sz="1300"/>
          </a:p>
        </p:txBody>
      </p:sp>
      <p:sp>
        <p:nvSpPr>
          <p:cNvPr id="31" name="椭圆 37"/>
          <p:cNvSpPr/>
          <p:nvPr/>
        </p:nvSpPr>
        <p:spPr bwMode="auto">
          <a:xfrm>
            <a:off x="6786016" y="2024629"/>
            <a:ext cx="222468" cy="222555"/>
          </a:xfrm>
          <a:prstGeom prst="ellipse">
            <a:avLst/>
          </a:prstGeom>
          <a:solidFill>
            <a:schemeClr val="accent1">
              <a:alpha val="16000"/>
            </a:schemeClr>
          </a:solidFill>
          <a:ln w="9525" cap="flat" cmpd="sng" algn="ctr">
            <a:noFill/>
            <a:prstDash val="solid"/>
            <a:round/>
            <a:headEnd type="none" w="med" len="med"/>
            <a:tailEnd type="none" w="med" len="med"/>
          </a:ln>
          <a:effectLst/>
          <a:extLst/>
        </p:spPr>
        <p:txBody>
          <a:bodyPr vert="horz" wrap="square" lIns="68562" tIns="34281" rIns="68562" bIns="34281" numCol="1" rtlCol="0" anchor="t" anchorCtr="0" compatLnSpc="1">
            <a:prstTxWarp prst="textNoShape">
              <a:avLst/>
            </a:prstTxWarp>
          </a:bodyPr>
          <a:lstStyle/>
          <a:p>
            <a:pPr defTabSz="685617"/>
            <a:endParaRPr lang="zh-CN" altLang="en-US" sz="1300"/>
          </a:p>
        </p:txBody>
      </p:sp>
      <p:sp>
        <p:nvSpPr>
          <p:cNvPr id="32" name="椭圆 38"/>
          <p:cNvSpPr/>
          <p:nvPr/>
        </p:nvSpPr>
        <p:spPr bwMode="auto">
          <a:xfrm>
            <a:off x="6671420" y="1194648"/>
            <a:ext cx="406041" cy="406200"/>
          </a:xfrm>
          <a:prstGeom prst="ellipse">
            <a:avLst/>
          </a:prstGeom>
          <a:solidFill>
            <a:schemeClr val="accent1">
              <a:alpha val="16000"/>
            </a:schemeClr>
          </a:solidFill>
          <a:ln w="9525" cap="flat" cmpd="sng" algn="ctr">
            <a:noFill/>
            <a:prstDash val="solid"/>
            <a:round/>
            <a:headEnd type="none" w="med" len="med"/>
            <a:tailEnd type="none" w="med" len="med"/>
          </a:ln>
          <a:effectLst/>
          <a:extLst/>
        </p:spPr>
        <p:txBody>
          <a:bodyPr vert="horz" wrap="square" lIns="68562" tIns="34281" rIns="68562" bIns="34281" numCol="1" rtlCol="0" anchor="t" anchorCtr="0" compatLnSpc="1">
            <a:prstTxWarp prst="textNoShape">
              <a:avLst/>
            </a:prstTxWarp>
          </a:bodyPr>
          <a:lstStyle/>
          <a:p>
            <a:pPr defTabSz="685617"/>
            <a:endParaRPr lang="zh-CN" altLang="en-US" sz="1300"/>
          </a:p>
        </p:txBody>
      </p:sp>
      <p:sp>
        <p:nvSpPr>
          <p:cNvPr id="33" name="椭圆 39"/>
          <p:cNvSpPr/>
          <p:nvPr/>
        </p:nvSpPr>
        <p:spPr bwMode="auto">
          <a:xfrm>
            <a:off x="5025756" y="2945805"/>
            <a:ext cx="302966" cy="303085"/>
          </a:xfrm>
          <a:prstGeom prst="ellipse">
            <a:avLst/>
          </a:prstGeom>
          <a:solidFill>
            <a:schemeClr val="accent1">
              <a:alpha val="16000"/>
            </a:schemeClr>
          </a:solidFill>
          <a:ln w="9525" cap="flat" cmpd="sng" algn="ctr">
            <a:noFill/>
            <a:prstDash val="solid"/>
            <a:round/>
            <a:headEnd type="none" w="med" len="med"/>
            <a:tailEnd type="none" w="med" len="med"/>
          </a:ln>
          <a:effectLst/>
          <a:extLst/>
        </p:spPr>
        <p:txBody>
          <a:bodyPr vert="horz" wrap="square" lIns="68562" tIns="34281" rIns="68562" bIns="34281" numCol="1" rtlCol="0" anchor="t" anchorCtr="0" compatLnSpc="1">
            <a:prstTxWarp prst="textNoShape">
              <a:avLst/>
            </a:prstTxWarp>
          </a:bodyPr>
          <a:lstStyle/>
          <a:p>
            <a:pPr defTabSz="685617"/>
            <a:endParaRPr lang="zh-CN" altLang="en-US" sz="1300"/>
          </a:p>
        </p:txBody>
      </p:sp>
      <p:sp>
        <p:nvSpPr>
          <p:cNvPr id="34" name="椭圆 40"/>
          <p:cNvSpPr/>
          <p:nvPr/>
        </p:nvSpPr>
        <p:spPr bwMode="auto">
          <a:xfrm>
            <a:off x="4882354" y="3516426"/>
            <a:ext cx="222468" cy="222555"/>
          </a:xfrm>
          <a:prstGeom prst="ellipse">
            <a:avLst/>
          </a:prstGeom>
          <a:solidFill>
            <a:schemeClr val="accent1">
              <a:alpha val="16000"/>
            </a:schemeClr>
          </a:solidFill>
          <a:ln w="9525" cap="flat" cmpd="sng" algn="ctr">
            <a:noFill/>
            <a:prstDash val="solid"/>
            <a:round/>
            <a:headEnd type="none" w="med" len="med"/>
            <a:tailEnd type="none" w="med" len="med"/>
          </a:ln>
          <a:effectLst/>
          <a:extLst/>
        </p:spPr>
        <p:txBody>
          <a:bodyPr vert="horz" wrap="square" lIns="68562" tIns="34281" rIns="68562" bIns="34281" numCol="1" rtlCol="0" anchor="t" anchorCtr="0" compatLnSpc="1">
            <a:prstTxWarp prst="textNoShape">
              <a:avLst/>
            </a:prstTxWarp>
          </a:bodyPr>
          <a:lstStyle/>
          <a:p>
            <a:pPr defTabSz="685617"/>
            <a:endParaRPr lang="zh-CN" altLang="en-US" sz="1300"/>
          </a:p>
        </p:txBody>
      </p:sp>
      <p:grpSp>
        <p:nvGrpSpPr>
          <p:cNvPr id="35" name="Group 8"/>
          <p:cNvGrpSpPr>
            <a:grpSpLocks/>
          </p:cNvGrpSpPr>
          <p:nvPr/>
        </p:nvGrpSpPr>
        <p:grpSpPr bwMode="auto">
          <a:xfrm>
            <a:off x="1181361" y="1298061"/>
            <a:ext cx="1575772" cy="1576388"/>
            <a:chOff x="0" y="0"/>
            <a:chExt cx="2101515" cy="2101515"/>
          </a:xfrm>
        </p:grpSpPr>
        <p:sp>
          <p:nvSpPr>
            <p:cNvPr id="36" name="椭圆 3"/>
            <p:cNvSpPr>
              <a:spLocks noChangeArrowheads="1"/>
            </p:cNvSpPr>
            <p:nvPr/>
          </p:nvSpPr>
          <p:spPr bwMode="auto">
            <a:xfrm>
              <a:off x="0" y="0"/>
              <a:ext cx="2101515" cy="2101515"/>
            </a:xfrm>
            <a:prstGeom prst="ellipse">
              <a:avLst/>
            </a:prstGeom>
            <a:ln>
              <a:headEnd/>
              <a:tailEnd/>
            </a:ln>
            <a:extLst/>
          </p:spPr>
          <p:style>
            <a:lnRef idx="1">
              <a:schemeClr val="accent4"/>
            </a:lnRef>
            <a:fillRef idx="2">
              <a:schemeClr val="accent4"/>
            </a:fillRef>
            <a:effectRef idx="1">
              <a:schemeClr val="accent4"/>
            </a:effectRef>
            <a:fontRef idx="minor">
              <a:schemeClr val="dk1"/>
            </a:fontRef>
          </p:style>
          <p:txBody>
            <a:bodyPr anchor="ctr"/>
            <a:lstStyle/>
            <a:p>
              <a:endParaRPr lang="zh-CN" altLang="zh-CN">
                <a:sym typeface="宋体" pitchFamily="2" charset="-122"/>
              </a:endParaRPr>
            </a:p>
          </p:txBody>
        </p:sp>
        <p:sp>
          <p:nvSpPr>
            <p:cNvPr id="37" name="同心圆 11"/>
            <p:cNvSpPr>
              <a:spLocks noChangeArrowheads="1"/>
            </p:cNvSpPr>
            <p:nvPr/>
          </p:nvSpPr>
          <p:spPr bwMode="auto">
            <a:xfrm>
              <a:off x="79987" y="80731"/>
              <a:ext cx="1941540" cy="1941540"/>
            </a:xfrm>
            <a:custGeom>
              <a:avLst/>
              <a:gdLst>
                <a:gd name="G0" fmla="+- 206 0 0"/>
                <a:gd name="G1" fmla="+- 21600 0 206"/>
                <a:gd name="G2" fmla="+- 21600 0 206"/>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06" y="10800"/>
                  </a:moveTo>
                  <a:cubicBezTo>
                    <a:pt x="206" y="16651"/>
                    <a:pt x="4949" y="21394"/>
                    <a:pt x="10800" y="21394"/>
                  </a:cubicBezTo>
                  <a:cubicBezTo>
                    <a:pt x="16651" y="21394"/>
                    <a:pt x="21394" y="16651"/>
                    <a:pt x="21394" y="10800"/>
                  </a:cubicBezTo>
                  <a:cubicBezTo>
                    <a:pt x="21394" y="4949"/>
                    <a:pt x="16651" y="206"/>
                    <a:pt x="10800" y="206"/>
                  </a:cubicBezTo>
                  <a:cubicBezTo>
                    <a:pt x="4949" y="206"/>
                    <a:pt x="206" y="4949"/>
                    <a:pt x="206" y="10800"/>
                  </a:cubicBezTo>
                  <a:close/>
                </a:path>
              </a:pathLst>
            </a:custGeom>
            <a:ln>
              <a:headEnd/>
              <a:tailEnd/>
            </a:ln>
            <a:extLst/>
          </p:spPr>
          <p:style>
            <a:lnRef idx="1">
              <a:schemeClr val="accent4"/>
            </a:lnRef>
            <a:fillRef idx="2">
              <a:schemeClr val="accent4"/>
            </a:fillRef>
            <a:effectRef idx="1">
              <a:schemeClr val="accent4"/>
            </a:effectRef>
            <a:fontRef idx="minor">
              <a:schemeClr val="dk1"/>
            </a:fontRef>
          </p:style>
          <p:txBody>
            <a:bodyPr anchor="ctr"/>
            <a:lstStyle/>
            <a:p>
              <a:endParaRPr lang="zh-CN" altLang="zh-CN">
                <a:sym typeface="宋体" pitchFamily="2" charset="-122"/>
              </a:endParaRPr>
            </a:p>
          </p:txBody>
        </p:sp>
      </p:grpSp>
      <p:sp>
        <p:nvSpPr>
          <p:cNvPr id="38" name="矩形 9"/>
          <p:cNvSpPr>
            <a:spLocks noChangeArrowheads="1"/>
          </p:cNvSpPr>
          <p:nvPr/>
        </p:nvSpPr>
        <p:spPr bwMode="auto">
          <a:xfrm>
            <a:off x="1408188" y="1692158"/>
            <a:ext cx="1209203" cy="8078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68562" tIns="34281" rIns="68562" bIns="34281">
            <a:spAutoFit/>
          </a:bodyPr>
          <a:lstStyle/>
          <a:p>
            <a:pPr algn="ctr" rtl="1"/>
            <a:r>
              <a:rPr lang="ar-SA" altLang="zh-CN" sz="1600" dirty="0" smtClean="0">
                <a:solidFill>
                  <a:schemeClr val="tx1">
                    <a:lumMod val="85000"/>
                    <a:lumOff val="15000"/>
                  </a:schemeClr>
                </a:solidFill>
                <a:latin typeface="微软雅黑" pitchFamily="34" charset="-122"/>
                <a:ea typeface="微软雅黑" pitchFamily="34" charset="-122"/>
                <a:sym typeface="微软雅黑" pitchFamily="34" charset="-122"/>
              </a:rPr>
              <a:t>اكتساب المؤسسات الاجنبية</a:t>
            </a:r>
            <a:endParaRPr lang="zh-CN" altLang="en-US" sz="1600" dirty="0">
              <a:solidFill>
                <a:schemeClr val="tx1">
                  <a:lumMod val="85000"/>
                  <a:lumOff val="15000"/>
                </a:schemeClr>
              </a:solidFill>
              <a:latin typeface="Calibri" pitchFamily="34" charset="0"/>
              <a:sym typeface="宋体" pitchFamily="2" charset="-122"/>
            </a:endParaRPr>
          </a:p>
        </p:txBody>
      </p:sp>
      <p:sp>
        <p:nvSpPr>
          <p:cNvPr id="39" name="椭圆 22"/>
          <p:cNvSpPr/>
          <p:nvPr/>
        </p:nvSpPr>
        <p:spPr bwMode="auto">
          <a:xfrm>
            <a:off x="1389645" y="1217106"/>
            <a:ext cx="387665" cy="387816"/>
          </a:xfrm>
          <a:prstGeom prst="ellipse">
            <a:avLst/>
          </a:prstGeom>
          <a:ln>
            <a:headEnd type="none" w="med" len="med"/>
            <a:tailEnd type="none" w="med" len="med"/>
          </a:ln>
          <a:extLst/>
        </p:spPr>
        <p:style>
          <a:lnRef idx="1">
            <a:schemeClr val="dk1"/>
          </a:lnRef>
          <a:fillRef idx="3">
            <a:schemeClr val="dk1"/>
          </a:fillRef>
          <a:effectRef idx="2">
            <a:schemeClr val="dk1"/>
          </a:effectRef>
          <a:fontRef idx="minor">
            <a:schemeClr val="lt1"/>
          </a:fontRef>
        </p:style>
        <p:txBody>
          <a:bodyPr vert="horz" wrap="square" lIns="68562" tIns="34281" rIns="68562" bIns="34281" numCol="1" rtlCol="0" anchor="t" anchorCtr="0" compatLnSpc="1">
            <a:prstTxWarp prst="textNoShape">
              <a:avLst/>
            </a:prstTxWarp>
          </a:bodyPr>
          <a:lstStyle/>
          <a:p>
            <a:pPr defTabSz="685617"/>
            <a:endParaRPr lang="zh-CN" altLang="en-US" sz="1300" dirty="0"/>
          </a:p>
        </p:txBody>
      </p:sp>
      <p:sp>
        <p:nvSpPr>
          <p:cNvPr id="40" name="TextBox 23"/>
          <p:cNvSpPr txBox="1"/>
          <p:nvPr/>
        </p:nvSpPr>
        <p:spPr>
          <a:xfrm>
            <a:off x="1457184" y="1237889"/>
            <a:ext cx="274247" cy="346249"/>
          </a:xfrm>
          <a:prstGeom prst="rect">
            <a:avLst/>
          </a:prstGeom>
          <a:noFill/>
        </p:spPr>
        <p:txBody>
          <a:bodyPr wrap="none" lIns="68562" tIns="34281" rIns="68562" bIns="34281" rtlCol="0">
            <a:spAutoFit/>
          </a:bodyPr>
          <a:lstStyle/>
          <a:p>
            <a:r>
              <a:rPr lang="en-US" altLang="zh-CN" dirty="0">
                <a:solidFill>
                  <a:srgbClr val="F8F8F8"/>
                </a:solidFill>
                <a:latin typeface="+mn-ea"/>
                <a:ea typeface="+mn-ea"/>
              </a:rPr>
              <a:t>1</a:t>
            </a:r>
            <a:endParaRPr lang="zh-CN" altLang="en-US" dirty="0">
              <a:solidFill>
                <a:srgbClr val="F8F8F8"/>
              </a:solidFill>
              <a:latin typeface="+mn-ea"/>
              <a:ea typeface="+mn-ea"/>
            </a:endParaRPr>
          </a:p>
        </p:txBody>
      </p:sp>
      <p:sp>
        <p:nvSpPr>
          <p:cNvPr id="41" name="椭圆 35"/>
          <p:cNvSpPr/>
          <p:nvPr/>
        </p:nvSpPr>
        <p:spPr bwMode="auto">
          <a:xfrm>
            <a:off x="5169776" y="3287766"/>
            <a:ext cx="1371680" cy="1372216"/>
          </a:xfrm>
          <a:prstGeom prst="ellipse">
            <a:avLst/>
          </a:prstGeom>
          <a:blipFill>
            <a:blip r:embed="rId3" cstate="screen">
              <a:extLst>
                <a:ext uri="{28A0092B-C50C-407E-A947-70E740481C1C}">
                  <a14:useLocalDpi xmlns:a14="http://schemas.microsoft.com/office/drawing/2010/main" xmlns=""/>
                </a:ext>
              </a:extLst>
            </a:blip>
            <a:stretch>
              <a:fillRect/>
            </a:stretch>
          </a:blipFill>
          <a:ln w="9525" cap="flat" cmpd="sng" algn="ctr">
            <a:solidFill>
              <a:schemeClr val="tx2"/>
            </a:solidFill>
            <a:prstDash val="solid"/>
            <a:round/>
            <a:headEnd type="none" w="med" len="med"/>
            <a:tailEnd type="none" w="med" len="med"/>
          </a:ln>
          <a:effectLst/>
          <a:extLst/>
        </p:spPr>
        <p:txBody>
          <a:bodyPr vert="horz" wrap="square" lIns="68562" tIns="34281" rIns="68562" bIns="34281" numCol="1" rtlCol="0" anchor="t" anchorCtr="0" compatLnSpc="1">
            <a:prstTxWarp prst="textNoShape">
              <a:avLst/>
            </a:prstTxWarp>
          </a:bodyPr>
          <a:lstStyle/>
          <a:p>
            <a:pPr defTabSz="685617"/>
            <a:endParaRPr lang="zh-CN" altLang="en-US" sz="1300"/>
          </a:p>
        </p:txBody>
      </p:sp>
      <p:sp>
        <p:nvSpPr>
          <p:cNvPr id="42" name="Rounded Rectangle 5"/>
          <p:cNvSpPr/>
          <p:nvPr/>
        </p:nvSpPr>
        <p:spPr bwMode="auto">
          <a:xfrm>
            <a:off x="4210728" y="265775"/>
            <a:ext cx="4055300" cy="648625"/>
          </a:xfrm>
          <a:prstGeom prst="roundRect">
            <a:avLst/>
          </a:prstGeom>
          <a:solidFill>
            <a:srgbClr val="484F59"/>
          </a:solidFill>
          <a:ln w="9525">
            <a:noFill/>
            <a:round/>
            <a:headEnd/>
            <a:tailEnd/>
          </a:ln>
        </p:spPr>
        <p:txBody>
          <a:bodyPr vert="horz" wrap="square" lIns="96435" tIns="48218" rIns="96435" bIns="48218" numCol="1" rtlCol="0" anchor="t" anchorCtr="0" compatLnSpc="1">
            <a:prstTxWarp prst="textNoShape">
              <a:avLst/>
            </a:prstTxWarp>
          </a:bodyPr>
          <a:lstStyle/>
          <a:p>
            <a:pPr algn="ctr"/>
            <a:endParaRPr lang="en-US">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43" name="TextBox 30"/>
          <p:cNvSpPr txBox="1"/>
          <p:nvPr/>
        </p:nvSpPr>
        <p:spPr>
          <a:xfrm>
            <a:off x="4530817" y="403780"/>
            <a:ext cx="2228425" cy="430887"/>
          </a:xfrm>
          <a:prstGeom prst="rect">
            <a:avLst/>
          </a:prstGeom>
          <a:noFill/>
        </p:spPr>
        <p:txBody>
          <a:bodyPr wrap="square" lIns="0" tIns="0" rIns="0" bIns="0" rtlCol="0">
            <a:spAutoFit/>
          </a:bodyPr>
          <a:lstStyle/>
          <a:p>
            <a:pPr algn="ctr" rtl="1"/>
            <a:r>
              <a:rPr lang="ar-SA" sz="28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Clear Sans" panose="020B0503030202020304" pitchFamily="34" charset="0"/>
                <a:sym typeface="Times New Roman" panose="02020603050405020304" pitchFamily="18" charset="0"/>
              </a:rPr>
              <a:t>الاقتراحات :</a:t>
            </a:r>
            <a:endParaRPr lang="en-GB" sz="28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Clear Sans" panose="020B0503030202020304" pitchFamily="34" charset="0"/>
              <a:sym typeface="Times New Roman" panose="02020603050405020304" pitchFamily="18" charset="0"/>
            </a:endParaRPr>
          </a:p>
        </p:txBody>
      </p:sp>
      <p:grpSp>
        <p:nvGrpSpPr>
          <p:cNvPr id="44" name="Group 3"/>
          <p:cNvGrpSpPr/>
          <p:nvPr/>
        </p:nvGrpSpPr>
        <p:grpSpPr>
          <a:xfrm>
            <a:off x="7282924" y="137473"/>
            <a:ext cx="1474655" cy="808349"/>
            <a:chOff x="4314555" y="4028429"/>
            <a:chExt cx="1398268" cy="1205404"/>
          </a:xfrm>
        </p:grpSpPr>
        <p:sp>
          <p:nvSpPr>
            <p:cNvPr id="45" name="Hexagon 15"/>
            <p:cNvSpPr/>
            <p:nvPr/>
          </p:nvSpPr>
          <p:spPr bwMode="auto">
            <a:xfrm>
              <a:off x="4314555" y="4028429"/>
              <a:ext cx="1398268" cy="1205404"/>
            </a:xfrm>
            <a:prstGeom prst="hexagon">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6435" tIns="48218" rIns="96435" bIns="48218" numCol="1" rtlCol="0" anchor="ctr" anchorCtr="0" compatLnSpc="1">
              <a:prstTxWarp prst="textNoShape">
                <a:avLst/>
              </a:prstTxWarp>
            </a:bodyPr>
            <a:lstStyle/>
            <a:p>
              <a:pPr algn="ctr"/>
              <a:endParaRPr lang="en-US" sz="1266" b="1">
                <a:solidFill>
                  <a:schemeClr val="accent2"/>
                </a:solidFill>
                <a:latin typeface="Times New Roman" panose="02020603050405020304" pitchFamily="18" charset="0"/>
                <a:ea typeface="微软雅黑" panose="020B0503020204020204" pitchFamily="34" charset="-122"/>
                <a:sym typeface="Times New Roman" panose="02020603050405020304" pitchFamily="18" charset="0"/>
              </a:endParaRPr>
            </a:p>
          </p:txBody>
        </p:sp>
        <p:grpSp>
          <p:nvGrpSpPr>
            <p:cNvPr id="46" name="Group 31"/>
            <p:cNvGrpSpPr/>
            <p:nvPr/>
          </p:nvGrpSpPr>
          <p:grpSpPr>
            <a:xfrm>
              <a:off x="4784601" y="4317339"/>
              <a:ext cx="576433" cy="606570"/>
              <a:chOff x="1641475" y="2428876"/>
              <a:chExt cx="242888" cy="255587"/>
            </a:xfrm>
            <a:solidFill>
              <a:srgbClr val="9CBC58"/>
            </a:solidFill>
          </p:grpSpPr>
          <p:sp>
            <p:nvSpPr>
              <p:cNvPr id="47" name="Freeform 49"/>
              <p:cNvSpPr>
                <a:spLocks/>
              </p:cNvSpPr>
              <p:nvPr/>
            </p:nvSpPr>
            <p:spPr bwMode="auto">
              <a:xfrm>
                <a:off x="1641475" y="2525713"/>
                <a:ext cx="111125" cy="158750"/>
              </a:xfrm>
              <a:custGeom>
                <a:avLst/>
                <a:gdLst>
                  <a:gd name="T0" fmla="*/ 42 w 59"/>
                  <a:gd name="T1" fmla="*/ 49 h 84"/>
                  <a:gd name="T2" fmla="*/ 43 w 59"/>
                  <a:gd name="T3" fmla="*/ 40 h 84"/>
                  <a:gd name="T4" fmla="*/ 31 w 59"/>
                  <a:gd name="T5" fmla="*/ 4 h 84"/>
                  <a:gd name="T6" fmla="*/ 26 w 59"/>
                  <a:gd name="T7" fmla="*/ 1 h 84"/>
                  <a:gd name="T8" fmla="*/ 11 w 59"/>
                  <a:gd name="T9" fmla="*/ 6 h 84"/>
                  <a:gd name="T10" fmla="*/ 4 w 59"/>
                  <a:gd name="T11" fmla="*/ 22 h 84"/>
                  <a:gd name="T12" fmla="*/ 9 w 59"/>
                  <a:gd name="T13" fmla="*/ 37 h 84"/>
                  <a:gd name="T14" fmla="*/ 24 w 59"/>
                  <a:gd name="T15" fmla="*/ 46 h 84"/>
                  <a:gd name="T16" fmla="*/ 31 w 59"/>
                  <a:gd name="T17" fmla="*/ 52 h 84"/>
                  <a:gd name="T18" fmla="*/ 40 w 59"/>
                  <a:gd name="T19" fmla="*/ 80 h 84"/>
                  <a:gd name="T20" fmla="*/ 45 w 59"/>
                  <a:gd name="T21" fmla="*/ 83 h 84"/>
                  <a:gd name="T22" fmla="*/ 48 w 59"/>
                  <a:gd name="T23" fmla="*/ 69 h 84"/>
                  <a:gd name="T24" fmla="*/ 42 w 59"/>
                  <a:gd name="T25" fmla="*/ 4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84">
                    <a:moveTo>
                      <a:pt x="42" y="49"/>
                    </a:moveTo>
                    <a:cubicBezTo>
                      <a:pt x="42" y="49"/>
                      <a:pt x="44" y="42"/>
                      <a:pt x="43" y="40"/>
                    </a:cubicBezTo>
                    <a:cubicBezTo>
                      <a:pt x="31" y="4"/>
                      <a:pt x="31" y="4"/>
                      <a:pt x="31" y="4"/>
                    </a:cubicBezTo>
                    <a:cubicBezTo>
                      <a:pt x="31" y="4"/>
                      <a:pt x="30" y="0"/>
                      <a:pt x="26" y="1"/>
                    </a:cubicBezTo>
                    <a:cubicBezTo>
                      <a:pt x="11" y="6"/>
                      <a:pt x="11" y="6"/>
                      <a:pt x="11" y="6"/>
                    </a:cubicBezTo>
                    <a:cubicBezTo>
                      <a:pt x="11" y="6"/>
                      <a:pt x="0" y="11"/>
                      <a:pt x="4" y="22"/>
                    </a:cubicBezTo>
                    <a:cubicBezTo>
                      <a:pt x="9" y="37"/>
                      <a:pt x="9" y="37"/>
                      <a:pt x="9" y="37"/>
                    </a:cubicBezTo>
                    <a:cubicBezTo>
                      <a:pt x="9" y="37"/>
                      <a:pt x="13" y="50"/>
                      <a:pt x="24" y="46"/>
                    </a:cubicBezTo>
                    <a:cubicBezTo>
                      <a:pt x="24" y="46"/>
                      <a:pt x="29" y="45"/>
                      <a:pt x="31" y="52"/>
                    </a:cubicBezTo>
                    <a:cubicBezTo>
                      <a:pt x="40" y="80"/>
                      <a:pt x="40" y="80"/>
                      <a:pt x="40" y="80"/>
                    </a:cubicBezTo>
                    <a:cubicBezTo>
                      <a:pt x="40" y="80"/>
                      <a:pt x="41" y="84"/>
                      <a:pt x="45" y="83"/>
                    </a:cubicBezTo>
                    <a:cubicBezTo>
                      <a:pt x="45" y="83"/>
                      <a:pt x="59" y="80"/>
                      <a:pt x="48" y="69"/>
                    </a:cubicBezTo>
                    <a:cubicBezTo>
                      <a:pt x="51" y="63"/>
                      <a:pt x="42" y="58"/>
                      <a:pt x="42" y="49"/>
                    </a:cubicBez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3">
                <a:schemeClr val="lt1"/>
              </a:lnRef>
              <a:fillRef idx="1">
                <a:schemeClr val="dk1"/>
              </a:fillRef>
              <a:effectRef idx="1">
                <a:schemeClr val="dk1"/>
              </a:effectRef>
              <a:fontRef idx="minor">
                <a:schemeClr val="lt1"/>
              </a:fontRef>
            </p:style>
            <p:txBody>
              <a:bodyPr vert="horz" wrap="square" lIns="128580" tIns="64290" rIns="128580" bIns="64290" numCol="1" anchor="t" anchorCtr="0" compatLnSpc="1">
                <a:prstTxWarp prst="textNoShape">
                  <a:avLst/>
                </a:prstTxWarp>
              </a:bodyPr>
              <a:lstStyle/>
              <a:p>
                <a:endParaRPr lang="en-US" sz="2531">
                  <a:latin typeface="Times New Roman" panose="02020603050405020304" pitchFamily="18" charset="0"/>
                  <a:ea typeface="微软雅黑" panose="020B0503020204020204" pitchFamily="34" charset="-122"/>
                  <a:cs typeface="Open Sans" panose="020B0606030504020204" pitchFamily="34" charset="0"/>
                  <a:sym typeface="Times New Roman" panose="02020603050405020304" pitchFamily="18" charset="0"/>
                </a:endParaRPr>
              </a:p>
            </p:txBody>
          </p:sp>
          <p:sp>
            <p:nvSpPr>
              <p:cNvPr id="48" name="Freeform 50"/>
              <p:cNvSpPr>
                <a:spLocks/>
              </p:cNvSpPr>
              <p:nvPr/>
            </p:nvSpPr>
            <p:spPr bwMode="auto">
              <a:xfrm>
                <a:off x="1703388" y="2428876"/>
                <a:ext cx="155575" cy="179388"/>
              </a:xfrm>
              <a:custGeom>
                <a:avLst/>
                <a:gdLst>
                  <a:gd name="T0" fmla="*/ 69 w 82"/>
                  <a:gd name="T1" fmla="*/ 59 h 95"/>
                  <a:gd name="T2" fmla="*/ 72 w 82"/>
                  <a:gd name="T3" fmla="*/ 46 h 95"/>
                  <a:gd name="T4" fmla="*/ 62 w 82"/>
                  <a:gd name="T5" fmla="*/ 37 h 95"/>
                  <a:gd name="T6" fmla="*/ 51 w 82"/>
                  <a:gd name="T7" fmla="*/ 5 h 95"/>
                  <a:gd name="T8" fmla="*/ 48 w 82"/>
                  <a:gd name="T9" fmla="*/ 6 h 95"/>
                  <a:gd name="T10" fmla="*/ 4 w 82"/>
                  <a:gd name="T11" fmla="*/ 48 h 95"/>
                  <a:gd name="T12" fmla="*/ 2 w 82"/>
                  <a:gd name="T13" fmla="*/ 53 h 95"/>
                  <a:gd name="T14" fmla="*/ 12 w 82"/>
                  <a:gd name="T15" fmla="*/ 83 h 95"/>
                  <a:gd name="T16" fmla="*/ 17 w 82"/>
                  <a:gd name="T17" fmla="*/ 86 h 95"/>
                  <a:gd name="T18" fmla="*/ 78 w 82"/>
                  <a:gd name="T19" fmla="*/ 92 h 95"/>
                  <a:gd name="T20" fmla="*/ 80 w 82"/>
                  <a:gd name="T21" fmla="*/ 91 h 95"/>
                  <a:gd name="T22" fmla="*/ 69 w 82"/>
                  <a:gd name="T23" fmla="*/ 59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2" h="95">
                    <a:moveTo>
                      <a:pt x="69" y="59"/>
                    </a:moveTo>
                    <a:cubicBezTo>
                      <a:pt x="73" y="56"/>
                      <a:pt x="74" y="51"/>
                      <a:pt x="72" y="46"/>
                    </a:cubicBezTo>
                    <a:cubicBezTo>
                      <a:pt x="71" y="41"/>
                      <a:pt x="67" y="38"/>
                      <a:pt x="62" y="37"/>
                    </a:cubicBezTo>
                    <a:cubicBezTo>
                      <a:pt x="51" y="5"/>
                      <a:pt x="51" y="5"/>
                      <a:pt x="51" y="5"/>
                    </a:cubicBezTo>
                    <a:cubicBezTo>
                      <a:pt x="50" y="0"/>
                      <a:pt x="48" y="6"/>
                      <a:pt x="48" y="6"/>
                    </a:cubicBezTo>
                    <a:cubicBezTo>
                      <a:pt x="40" y="38"/>
                      <a:pt x="4" y="48"/>
                      <a:pt x="4" y="48"/>
                    </a:cubicBezTo>
                    <a:cubicBezTo>
                      <a:pt x="0" y="49"/>
                      <a:pt x="2" y="53"/>
                      <a:pt x="2" y="53"/>
                    </a:cubicBezTo>
                    <a:cubicBezTo>
                      <a:pt x="12" y="83"/>
                      <a:pt x="12" y="83"/>
                      <a:pt x="12" y="83"/>
                    </a:cubicBezTo>
                    <a:cubicBezTo>
                      <a:pt x="13" y="87"/>
                      <a:pt x="17" y="86"/>
                      <a:pt x="17" y="86"/>
                    </a:cubicBezTo>
                    <a:cubicBezTo>
                      <a:pt x="56" y="72"/>
                      <a:pt x="78" y="92"/>
                      <a:pt x="78" y="92"/>
                    </a:cubicBezTo>
                    <a:cubicBezTo>
                      <a:pt x="78" y="92"/>
                      <a:pt x="82" y="95"/>
                      <a:pt x="80" y="91"/>
                    </a:cubicBezTo>
                    <a:lnTo>
                      <a:pt x="69" y="59"/>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3">
                <a:schemeClr val="lt1"/>
              </a:lnRef>
              <a:fillRef idx="1">
                <a:schemeClr val="dk1"/>
              </a:fillRef>
              <a:effectRef idx="1">
                <a:schemeClr val="dk1"/>
              </a:effectRef>
              <a:fontRef idx="minor">
                <a:schemeClr val="lt1"/>
              </a:fontRef>
            </p:style>
            <p:txBody>
              <a:bodyPr vert="horz" wrap="square" lIns="128580" tIns="64290" rIns="128580" bIns="64290" numCol="1" anchor="t" anchorCtr="0" compatLnSpc="1">
                <a:prstTxWarp prst="textNoShape">
                  <a:avLst/>
                </a:prstTxWarp>
              </a:bodyPr>
              <a:lstStyle/>
              <a:p>
                <a:endParaRPr lang="en-US" sz="2531">
                  <a:latin typeface="Times New Roman" panose="02020603050405020304" pitchFamily="18" charset="0"/>
                  <a:ea typeface="微软雅黑" panose="020B0503020204020204" pitchFamily="34" charset="-122"/>
                  <a:cs typeface="Open Sans" panose="020B0606030504020204" pitchFamily="34" charset="0"/>
                  <a:sym typeface="Times New Roman" panose="02020603050405020304" pitchFamily="18" charset="0"/>
                </a:endParaRPr>
              </a:p>
            </p:txBody>
          </p:sp>
          <p:sp>
            <p:nvSpPr>
              <p:cNvPr id="49" name="Freeform 51"/>
              <p:cNvSpPr>
                <a:spLocks/>
              </p:cNvSpPr>
              <p:nvPr/>
            </p:nvSpPr>
            <p:spPr bwMode="auto">
              <a:xfrm>
                <a:off x="1836738" y="2465388"/>
                <a:ext cx="23813" cy="30163"/>
              </a:xfrm>
              <a:custGeom>
                <a:avLst/>
                <a:gdLst>
                  <a:gd name="T0" fmla="*/ 15 w 15"/>
                  <a:gd name="T1" fmla="*/ 1 h 19"/>
                  <a:gd name="T2" fmla="*/ 13 w 15"/>
                  <a:gd name="T3" fmla="*/ 0 h 19"/>
                  <a:gd name="T4" fmla="*/ 0 w 15"/>
                  <a:gd name="T5" fmla="*/ 18 h 19"/>
                  <a:gd name="T6" fmla="*/ 2 w 15"/>
                  <a:gd name="T7" fmla="*/ 19 h 19"/>
                  <a:gd name="T8" fmla="*/ 15 w 15"/>
                  <a:gd name="T9" fmla="*/ 1 h 19"/>
                </a:gdLst>
                <a:ahLst/>
                <a:cxnLst>
                  <a:cxn ang="0">
                    <a:pos x="T0" y="T1"/>
                  </a:cxn>
                  <a:cxn ang="0">
                    <a:pos x="T2" y="T3"/>
                  </a:cxn>
                  <a:cxn ang="0">
                    <a:pos x="T4" y="T5"/>
                  </a:cxn>
                  <a:cxn ang="0">
                    <a:pos x="T6" y="T7"/>
                  </a:cxn>
                  <a:cxn ang="0">
                    <a:pos x="T8" y="T9"/>
                  </a:cxn>
                </a:cxnLst>
                <a:rect l="0" t="0" r="r" b="b"/>
                <a:pathLst>
                  <a:path w="15" h="19">
                    <a:moveTo>
                      <a:pt x="15" y="1"/>
                    </a:moveTo>
                    <a:lnTo>
                      <a:pt x="13" y="0"/>
                    </a:lnTo>
                    <a:lnTo>
                      <a:pt x="0" y="18"/>
                    </a:lnTo>
                    <a:lnTo>
                      <a:pt x="2" y="19"/>
                    </a:lnTo>
                    <a:lnTo>
                      <a:pt x="15" y="1"/>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4"/>
              </a:lnRef>
              <a:fillRef idx="2">
                <a:schemeClr val="accent4"/>
              </a:fillRef>
              <a:effectRef idx="1">
                <a:schemeClr val="accent4"/>
              </a:effectRef>
              <a:fontRef idx="minor">
                <a:schemeClr val="dk1"/>
              </a:fontRef>
            </p:style>
            <p:txBody>
              <a:bodyPr vert="horz" wrap="square" lIns="128580" tIns="64290" rIns="128580" bIns="64290" numCol="1" anchor="t" anchorCtr="0" compatLnSpc="1">
                <a:prstTxWarp prst="textNoShape">
                  <a:avLst/>
                </a:prstTxWarp>
              </a:bodyPr>
              <a:lstStyle/>
              <a:p>
                <a:endParaRPr lang="en-US" sz="2531">
                  <a:latin typeface="Times New Roman" panose="02020603050405020304" pitchFamily="18" charset="0"/>
                  <a:ea typeface="微软雅黑" panose="020B0503020204020204" pitchFamily="34" charset="-122"/>
                  <a:cs typeface="Open Sans" panose="020B0606030504020204" pitchFamily="34" charset="0"/>
                  <a:sym typeface="Times New Roman" panose="02020603050405020304" pitchFamily="18" charset="0"/>
                </a:endParaRPr>
              </a:p>
            </p:txBody>
          </p:sp>
          <p:sp>
            <p:nvSpPr>
              <p:cNvPr id="50" name="Freeform 52"/>
              <p:cNvSpPr>
                <a:spLocks/>
              </p:cNvSpPr>
              <p:nvPr/>
            </p:nvSpPr>
            <p:spPr bwMode="auto">
              <a:xfrm>
                <a:off x="1849438" y="2535238"/>
                <a:ext cx="33338" cy="22225"/>
              </a:xfrm>
              <a:custGeom>
                <a:avLst/>
                <a:gdLst>
                  <a:gd name="T0" fmla="*/ 0 w 21"/>
                  <a:gd name="T1" fmla="*/ 3 h 14"/>
                  <a:gd name="T2" fmla="*/ 19 w 21"/>
                  <a:gd name="T3" fmla="*/ 14 h 14"/>
                  <a:gd name="T4" fmla="*/ 21 w 21"/>
                  <a:gd name="T5" fmla="*/ 12 h 14"/>
                  <a:gd name="T6" fmla="*/ 1 w 21"/>
                  <a:gd name="T7" fmla="*/ 0 h 14"/>
                  <a:gd name="T8" fmla="*/ 0 w 21"/>
                  <a:gd name="T9" fmla="*/ 3 h 14"/>
                </a:gdLst>
                <a:ahLst/>
                <a:cxnLst>
                  <a:cxn ang="0">
                    <a:pos x="T0" y="T1"/>
                  </a:cxn>
                  <a:cxn ang="0">
                    <a:pos x="T2" y="T3"/>
                  </a:cxn>
                  <a:cxn ang="0">
                    <a:pos x="T4" y="T5"/>
                  </a:cxn>
                  <a:cxn ang="0">
                    <a:pos x="T6" y="T7"/>
                  </a:cxn>
                  <a:cxn ang="0">
                    <a:pos x="T8" y="T9"/>
                  </a:cxn>
                </a:cxnLst>
                <a:rect l="0" t="0" r="r" b="b"/>
                <a:pathLst>
                  <a:path w="21" h="14">
                    <a:moveTo>
                      <a:pt x="0" y="3"/>
                    </a:moveTo>
                    <a:lnTo>
                      <a:pt x="19" y="14"/>
                    </a:lnTo>
                    <a:lnTo>
                      <a:pt x="21" y="12"/>
                    </a:lnTo>
                    <a:lnTo>
                      <a:pt x="1" y="0"/>
                    </a:lnTo>
                    <a:lnTo>
                      <a:pt x="0" y="3"/>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4"/>
              </a:lnRef>
              <a:fillRef idx="2">
                <a:schemeClr val="accent4"/>
              </a:fillRef>
              <a:effectRef idx="1">
                <a:schemeClr val="accent4"/>
              </a:effectRef>
              <a:fontRef idx="minor">
                <a:schemeClr val="dk1"/>
              </a:fontRef>
            </p:style>
            <p:txBody>
              <a:bodyPr vert="horz" wrap="square" lIns="128580" tIns="64290" rIns="128580" bIns="64290" numCol="1" anchor="t" anchorCtr="0" compatLnSpc="1">
                <a:prstTxWarp prst="textNoShape">
                  <a:avLst/>
                </a:prstTxWarp>
              </a:bodyPr>
              <a:lstStyle/>
              <a:p>
                <a:endParaRPr lang="en-US" sz="2531">
                  <a:latin typeface="Times New Roman" panose="02020603050405020304" pitchFamily="18" charset="0"/>
                  <a:ea typeface="微软雅黑" panose="020B0503020204020204" pitchFamily="34" charset="-122"/>
                  <a:cs typeface="Open Sans" panose="020B0606030504020204" pitchFamily="34" charset="0"/>
                  <a:sym typeface="Times New Roman" panose="02020603050405020304" pitchFamily="18" charset="0"/>
                </a:endParaRPr>
              </a:p>
            </p:txBody>
          </p:sp>
          <p:sp>
            <p:nvSpPr>
              <p:cNvPr id="51" name="Freeform 53"/>
              <p:cNvSpPr>
                <a:spLocks/>
              </p:cNvSpPr>
              <p:nvPr/>
            </p:nvSpPr>
            <p:spPr bwMode="auto">
              <a:xfrm>
                <a:off x="1847850" y="2501901"/>
                <a:ext cx="36513" cy="14288"/>
              </a:xfrm>
              <a:custGeom>
                <a:avLst/>
                <a:gdLst>
                  <a:gd name="T0" fmla="*/ 1 w 23"/>
                  <a:gd name="T1" fmla="*/ 9 h 9"/>
                  <a:gd name="T2" fmla="*/ 23 w 23"/>
                  <a:gd name="T3" fmla="*/ 3 h 9"/>
                  <a:gd name="T4" fmla="*/ 22 w 23"/>
                  <a:gd name="T5" fmla="*/ 0 h 9"/>
                  <a:gd name="T6" fmla="*/ 0 w 23"/>
                  <a:gd name="T7" fmla="*/ 6 h 9"/>
                  <a:gd name="T8" fmla="*/ 1 w 23"/>
                  <a:gd name="T9" fmla="*/ 9 h 9"/>
                </a:gdLst>
                <a:ahLst/>
                <a:cxnLst>
                  <a:cxn ang="0">
                    <a:pos x="T0" y="T1"/>
                  </a:cxn>
                  <a:cxn ang="0">
                    <a:pos x="T2" y="T3"/>
                  </a:cxn>
                  <a:cxn ang="0">
                    <a:pos x="T4" y="T5"/>
                  </a:cxn>
                  <a:cxn ang="0">
                    <a:pos x="T6" y="T7"/>
                  </a:cxn>
                  <a:cxn ang="0">
                    <a:pos x="T8" y="T9"/>
                  </a:cxn>
                </a:cxnLst>
                <a:rect l="0" t="0" r="r" b="b"/>
                <a:pathLst>
                  <a:path w="23" h="9">
                    <a:moveTo>
                      <a:pt x="1" y="9"/>
                    </a:moveTo>
                    <a:lnTo>
                      <a:pt x="23" y="3"/>
                    </a:lnTo>
                    <a:lnTo>
                      <a:pt x="22" y="0"/>
                    </a:lnTo>
                    <a:lnTo>
                      <a:pt x="0" y="6"/>
                    </a:lnTo>
                    <a:lnTo>
                      <a:pt x="1" y="9"/>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4"/>
              </a:lnRef>
              <a:fillRef idx="2">
                <a:schemeClr val="accent4"/>
              </a:fillRef>
              <a:effectRef idx="1">
                <a:schemeClr val="accent4"/>
              </a:effectRef>
              <a:fontRef idx="minor">
                <a:schemeClr val="dk1"/>
              </a:fontRef>
            </p:style>
            <p:txBody>
              <a:bodyPr vert="horz" wrap="square" lIns="128580" tIns="64290" rIns="128580" bIns="64290" numCol="1" anchor="t" anchorCtr="0" compatLnSpc="1">
                <a:prstTxWarp prst="textNoShape">
                  <a:avLst/>
                </a:prstTxWarp>
              </a:bodyPr>
              <a:lstStyle/>
              <a:p>
                <a:endParaRPr lang="en-US" sz="2531">
                  <a:latin typeface="Times New Roman" panose="02020603050405020304" pitchFamily="18" charset="0"/>
                  <a:ea typeface="微软雅黑" panose="020B0503020204020204" pitchFamily="34" charset="-122"/>
                  <a:cs typeface="Open Sans" panose="020B0606030504020204" pitchFamily="34" charset="0"/>
                  <a:sym typeface="Times New Roman" panose="02020603050405020304" pitchFamily="18" charset="0"/>
                </a:endParaRPr>
              </a:p>
            </p:txBody>
          </p:sp>
        </p:grpSp>
      </p:grpSp>
      <p:sp>
        <p:nvSpPr>
          <p:cNvPr id="52" name="ZoneTexte 51"/>
          <p:cNvSpPr txBox="1"/>
          <p:nvPr/>
        </p:nvSpPr>
        <p:spPr>
          <a:xfrm>
            <a:off x="185057" y="4615543"/>
            <a:ext cx="3211286" cy="369332"/>
          </a:xfrm>
          <a:prstGeom prst="rect">
            <a:avLst/>
          </a:prstGeom>
          <a:noFill/>
        </p:spPr>
        <p:txBody>
          <a:bodyPr wrap="square" rtlCol="0">
            <a:spAutoFit/>
          </a:bodyPr>
          <a:lstStyle/>
          <a:p>
            <a:pPr algn="ctr" rtl="1"/>
            <a:r>
              <a:rPr lang="ar-SA" sz="1800" dirty="0" smtClean="0">
                <a:effectLst>
                  <a:outerShdw blurRad="38100" dist="38100" dir="2700000" algn="tl">
                    <a:srgbClr val="000000">
                      <a:alpha val="43137"/>
                    </a:srgbClr>
                  </a:outerShdw>
                </a:effectLst>
              </a:rPr>
              <a:t>و السلام عليكم ورحمة الله</a:t>
            </a:r>
            <a:endParaRPr lang="fr-FR" sz="1800" dirty="0">
              <a:effectLst>
                <a:outerShdw blurRad="38100" dist="38100" dir="2700000" algn="tl">
                  <a:srgbClr val="000000">
                    <a:alpha val="43137"/>
                  </a:srgbClr>
                </a:outerShdw>
              </a:effectLst>
            </a:endParaRPr>
          </a:p>
        </p:txBody>
      </p:sp>
      <p:sp>
        <p:nvSpPr>
          <p:cNvPr id="53" name="原创设计师QQ598969553      _7"/>
          <p:cNvSpPr>
            <a:spLocks noChangeShapeType="1"/>
          </p:cNvSpPr>
          <p:nvPr/>
        </p:nvSpPr>
        <p:spPr bwMode="auto">
          <a:xfrm>
            <a:off x="377599" y="4561795"/>
            <a:ext cx="2952750" cy="0"/>
          </a:xfrm>
          <a:prstGeom prst="line">
            <a:avLst/>
          </a:prstGeom>
          <a:noFill/>
          <a:ln w="6350">
            <a:solidFill>
              <a:schemeClr val="tx1">
                <a:lumMod val="75000"/>
                <a:lumOff val="25000"/>
              </a:schemeClr>
            </a:solidFill>
            <a:rou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a:defRPr/>
            </a:pPr>
            <a:endParaRPr lang="zh-CN" altLang="en-US">
              <a:ln>
                <a:solidFill>
                  <a:schemeClr val="tx1">
                    <a:lumMod val="75000"/>
                    <a:lumOff val="25000"/>
                  </a:schemeClr>
                </a:solidFill>
              </a:ln>
              <a:solidFill>
                <a:srgbClr val="000000"/>
              </a:solidFill>
              <a:latin typeface="Arial"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10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p:cTn id="12" dur="500" fill="hold"/>
                                        <p:tgtEl>
                                          <p:spTgt spid="27"/>
                                        </p:tgtEl>
                                        <p:attrNameLst>
                                          <p:attrName>ppt_w</p:attrName>
                                        </p:attrNameLst>
                                      </p:cBhvr>
                                      <p:tavLst>
                                        <p:tav tm="0">
                                          <p:val>
                                            <p:fltVal val="0"/>
                                          </p:val>
                                        </p:tav>
                                        <p:tav tm="100000">
                                          <p:val>
                                            <p:strVal val="#ppt_w"/>
                                          </p:val>
                                        </p:tav>
                                      </p:tavLst>
                                    </p:anim>
                                    <p:anim calcmode="lin" valueType="num">
                                      <p:cBhvr>
                                        <p:cTn id="13" dur="500" fill="hold"/>
                                        <p:tgtEl>
                                          <p:spTgt spid="27"/>
                                        </p:tgtEl>
                                        <p:attrNameLst>
                                          <p:attrName>ppt_h</p:attrName>
                                        </p:attrNameLst>
                                      </p:cBhvr>
                                      <p:tavLst>
                                        <p:tav tm="0">
                                          <p:val>
                                            <p:fltVal val="0"/>
                                          </p:val>
                                        </p:tav>
                                        <p:tav tm="100000">
                                          <p:val>
                                            <p:strVal val="#ppt_h"/>
                                          </p:val>
                                        </p:tav>
                                      </p:tavLst>
                                    </p:anim>
                                    <p:animEffect transition="in" filter="fade">
                                      <p:cBhvr>
                                        <p:cTn id="14" dur="500"/>
                                        <p:tgtEl>
                                          <p:spTgt spid="27"/>
                                        </p:tgtEl>
                                      </p:cBhvr>
                                    </p:animEffect>
                                  </p:childTnLst>
                                </p:cTn>
                              </p:par>
                              <p:par>
                                <p:cTn id="15" presetID="53" presetClass="entr" presetSubtype="16" fill="hold" grpId="0" nodeType="withEffect">
                                  <p:stCondLst>
                                    <p:cond delay="300"/>
                                  </p:stCondLst>
                                  <p:childTnLst>
                                    <p:set>
                                      <p:cBhvr>
                                        <p:cTn id="16" dur="1" fill="hold">
                                          <p:stCondLst>
                                            <p:cond delay="0"/>
                                          </p:stCondLst>
                                        </p:cTn>
                                        <p:tgtEl>
                                          <p:spTgt spid="32"/>
                                        </p:tgtEl>
                                        <p:attrNameLst>
                                          <p:attrName>style.visibility</p:attrName>
                                        </p:attrNameLst>
                                      </p:cBhvr>
                                      <p:to>
                                        <p:strVal val="visible"/>
                                      </p:to>
                                    </p:set>
                                    <p:anim calcmode="lin" valueType="num">
                                      <p:cBhvr>
                                        <p:cTn id="17" dur="800" fill="hold"/>
                                        <p:tgtEl>
                                          <p:spTgt spid="32"/>
                                        </p:tgtEl>
                                        <p:attrNameLst>
                                          <p:attrName>ppt_w</p:attrName>
                                        </p:attrNameLst>
                                      </p:cBhvr>
                                      <p:tavLst>
                                        <p:tav tm="0">
                                          <p:val>
                                            <p:fltVal val="0"/>
                                          </p:val>
                                        </p:tav>
                                        <p:tav tm="100000">
                                          <p:val>
                                            <p:strVal val="#ppt_w"/>
                                          </p:val>
                                        </p:tav>
                                      </p:tavLst>
                                    </p:anim>
                                    <p:anim calcmode="lin" valueType="num">
                                      <p:cBhvr>
                                        <p:cTn id="18" dur="800" fill="hold"/>
                                        <p:tgtEl>
                                          <p:spTgt spid="32"/>
                                        </p:tgtEl>
                                        <p:attrNameLst>
                                          <p:attrName>ppt_h</p:attrName>
                                        </p:attrNameLst>
                                      </p:cBhvr>
                                      <p:tavLst>
                                        <p:tav tm="0">
                                          <p:val>
                                            <p:fltVal val="0"/>
                                          </p:val>
                                        </p:tav>
                                        <p:tav tm="100000">
                                          <p:val>
                                            <p:strVal val="#ppt_h"/>
                                          </p:val>
                                        </p:tav>
                                      </p:tavLst>
                                    </p:anim>
                                    <p:animEffect transition="in" filter="fade">
                                      <p:cBhvr>
                                        <p:cTn id="19" dur="800"/>
                                        <p:tgtEl>
                                          <p:spTgt spid="32"/>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par>
                                <p:cTn id="25" presetID="53" presetClass="entr" presetSubtype="16"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par>
                                <p:cTn id="30" presetID="53" presetClass="entr" presetSubtype="16" fill="hold" grpId="0" nodeType="withEffect">
                                  <p:stCondLst>
                                    <p:cond delay="200"/>
                                  </p:stCondLst>
                                  <p:childTnLst>
                                    <p:set>
                                      <p:cBhvr>
                                        <p:cTn id="31" dur="1" fill="hold">
                                          <p:stCondLst>
                                            <p:cond delay="0"/>
                                          </p:stCondLst>
                                        </p:cTn>
                                        <p:tgtEl>
                                          <p:spTgt spid="25"/>
                                        </p:tgtEl>
                                        <p:attrNameLst>
                                          <p:attrName>style.visibility</p:attrName>
                                        </p:attrNameLst>
                                      </p:cBhvr>
                                      <p:to>
                                        <p:strVal val="visible"/>
                                      </p:to>
                                    </p:set>
                                    <p:anim calcmode="lin" valueType="num">
                                      <p:cBhvr>
                                        <p:cTn id="32" dur="300" fill="hold"/>
                                        <p:tgtEl>
                                          <p:spTgt spid="25"/>
                                        </p:tgtEl>
                                        <p:attrNameLst>
                                          <p:attrName>ppt_w</p:attrName>
                                        </p:attrNameLst>
                                      </p:cBhvr>
                                      <p:tavLst>
                                        <p:tav tm="0">
                                          <p:val>
                                            <p:fltVal val="0"/>
                                          </p:val>
                                        </p:tav>
                                        <p:tav tm="100000">
                                          <p:val>
                                            <p:strVal val="#ppt_w"/>
                                          </p:val>
                                        </p:tav>
                                      </p:tavLst>
                                    </p:anim>
                                    <p:anim calcmode="lin" valueType="num">
                                      <p:cBhvr>
                                        <p:cTn id="33" dur="300" fill="hold"/>
                                        <p:tgtEl>
                                          <p:spTgt spid="25"/>
                                        </p:tgtEl>
                                        <p:attrNameLst>
                                          <p:attrName>ppt_h</p:attrName>
                                        </p:attrNameLst>
                                      </p:cBhvr>
                                      <p:tavLst>
                                        <p:tav tm="0">
                                          <p:val>
                                            <p:fltVal val="0"/>
                                          </p:val>
                                        </p:tav>
                                        <p:tav tm="100000">
                                          <p:val>
                                            <p:strVal val="#ppt_h"/>
                                          </p:val>
                                        </p:tav>
                                      </p:tavLst>
                                    </p:anim>
                                    <p:animEffect transition="in" filter="fade">
                                      <p:cBhvr>
                                        <p:cTn id="34" dur="300"/>
                                        <p:tgtEl>
                                          <p:spTgt spid="25"/>
                                        </p:tgtEl>
                                      </p:cBhvr>
                                    </p:animEffect>
                                  </p:childTnLst>
                                </p:cTn>
                              </p:par>
                            </p:childTnLst>
                          </p:cTn>
                        </p:par>
                        <p:par>
                          <p:cTn id="35" fill="hold">
                            <p:stCondLst>
                              <p:cond delay="1100"/>
                            </p:stCondLst>
                            <p:childTnLst>
                              <p:par>
                                <p:cTn id="36" presetID="53" presetClass="entr" presetSubtype="16" fill="hold" grpId="0" nodeType="afterEffect">
                                  <p:stCondLst>
                                    <p:cond delay="200"/>
                                  </p:stCondLst>
                                  <p:childTnLst>
                                    <p:set>
                                      <p:cBhvr>
                                        <p:cTn id="37" dur="1" fill="hold">
                                          <p:stCondLst>
                                            <p:cond delay="0"/>
                                          </p:stCondLst>
                                        </p:cTn>
                                        <p:tgtEl>
                                          <p:spTgt spid="31"/>
                                        </p:tgtEl>
                                        <p:attrNameLst>
                                          <p:attrName>style.visibility</p:attrName>
                                        </p:attrNameLst>
                                      </p:cBhvr>
                                      <p:to>
                                        <p:strVal val="visible"/>
                                      </p:to>
                                    </p:set>
                                    <p:anim calcmode="lin" valueType="num">
                                      <p:cBhvr>
                                        <p:cTn id="38" dur="500" fill="hold"/>
                                        <p:tgtEl>
                                          <p:spTgt spid="31"/>
                                        </p:tgtEl>
                                        <p:attrNameLst>
                                          <p:attrName>ppt_w</p:attrName>
                                        </p:attrNameLst>
                                      </p:cBhvr>
                                      <p:tavLst>
                                        <p:tav tm="0">
                                          <p:val>
                                            <p:fltVal val="0"/>
                                          </p:val>
                                        </p:tav>
                                        <p:tav tm="100000">
                                          <p:val>
                                            <p:strVal val="#ppt_w"/>
                                          </p:val>
                                        </p:tav>
                                      </p:tavLst>
                                    </p:anim>
                                    <p:anim calcmode="lin" valueType="num">
                                      <p:cBhvr>
                                        <p:cTn id="39" dur="500" fill="hold"/>
                                        <p:tgtEl>
                                          <p:spTgt spid="31"/>
                                        </p:tgtEl>
                                        <p:attrNameLst>
                                          <p:attrName>ppt_h</p:attrName>
                                        </p:attrNameLst>
                                      </p:cBhvr>
                                      <p:tavLst>
                                        <p:tav tm="0">
                                          <p:val>
                                            <p:fltVal val="0"/>
                                          </p:val>
                                        </p:tav>
                                        <p:tav tm="100000">
                                          <p:val>
                                            <p:strVal val="#ppt_h"/>
                                          </p:val>
                                        </p:tav>
                                      </p:tavLst>
                                    </p:anim>
                                    <p:animEffect transition="in" filter="fade">
                                      <p:cBhvr>
                                        <p:cTn id="40" dur="500"/>
                                        <p:tgtEl>
                                          <p:spTgt spid="31"/>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30"/>
                                        </p:tgtEl>
                                        <p:attrNameLst>
                                          <p:attrName>style.visibility</p:attrName>
                                        </p:attrNameLst>
                                      </p:cBhvr>
                                      <p:to>
                                        <p:strVal val="visible"/>
                                      </p:to>
                                    </p:set>
                                    <p:anim calcmode="lin" valueType="num">
                                      <p:cBhvr>
                                        <p:cTn id="43" dur="600" fill="hold"/>
                                        <p:tgtEl>
                                          <p:spTgt spid="30"/>
                                        </p:tgtEl>
                                        <p:attrNameLst>
                                          <p:attrName>ppt_w</p:attrName>
                                        </p:attrNameLst>
                                      </p:cBhvr>
                                      <p:tavLst>
                                        <p:tav tm="0">
                                          <p:val>
                                            <p:fltVal val="0"/>
                                          </p:val>
                                        </p:tav>
                                        <p:tav tm="100000">
                                          <p:val>
                                            <p:strVal val="#ppt_w"/>
                                          </p:val>
                                        </p:tav>
                                      </p:tavLst>
                                    </p:anim>
                                    <p:anim calcmode="lin" valueType="num">
                                      <p:cBhvr>
                                        <p:cTn id="44" dur="600" fill="hold"/>
                                        <p:tgtEl>
                                          <p:spTgt spid="30"/>
                                        </p:tgtEl>
                                        <p:attrNameLst>
                                          <p:attrName>ppt_h</p:attrName>
                                        </p:attrNameLst>
                                      </p:cBhvr>
                                      <p:tavLst>
                                        <p:tav tm="0">
                                          <p:val>
                                            <p:fltVal val="0"/>
                                          </p:val>
                                        </p:tav>
                                        <p:tav tm="100000">
                                          <p:val>
                                            <p:strVal val="#ppt_h"/>
                                          </p:val>
                                        </p:tav>
                                      </p:tavLst>
                                    </p:anim>
                                    <p:animEffect transition="in" filter="fade">
                                      <p:cBhvr>
                                        <p:cTn id="45" dur="600"/>
                                        <p:tgtEl>
                                          <p:spTgt spid="30"/>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33"/>
                                        </p:tgtEl>
                                        <p:attrNameLst>
                                          <p:attrName>style.visibility</p:attrName>
                                        </p:attrNameLst>
                                      </p:cBhvr>
                                      <p:to>
                                        <p:strVal val="visible"/>
                                      </p:to>
                                    </p:set>
                                    <p:anim calcmode="lin" valueType="num">
                                      <p:cBhvr>
                                        <p:cTn id="48" dur="500" fill="hold"/>
                                        <p:tgtEl>
                                          <p:spTgt spid="33"/>
                                        </p:tgtEl>
                                        <p:attrNameLst>
                                          <p:attrName>ppt_w</p:attrName>
                                        </p:attrNameLst>
                                      </p:cBhvr>
                                      <p:tavLst>
                                        <p:tav tm="0">
                                          <p:val>
                                            <p:fltVal val="0"/>
                                          </p:val>
                                        </p:tav>
                                        <p:tav tm="100000">
                                          <p:val>
                                            <p:strVal val="#ppt_w"/>
                                          </p:val>
                                        </p:tav>
                                      </p:tavLst>
                                    </p:anim>
                                    <p:anim calcmode="lin" valueType="num">
                                      <p:cBhvr>
                                        <p:cTn id="49" dur="500" fill="hold"/>
                                        <p:tgtEl>
                                          <p:spTgt spid="33"/>
                                        </p:tgtEl>
                                        <p:attrNameLst>
                                          <p:attrName>ppt_h</p:attrName>
                                        </p:attrNameLst>
                                      </p:cBhvr>
                                      <p:tavLst>
                                        <p:tav tm="0">
                                          <p:val>
                                            <p:fltVal val="0"/>
                                          </p:val>
                                        </p:tav>
                                        <p:tav tm="100000">
                                          <p:val>
                                            <p:strVal val="#ppt_h"/>
                                          </p:val>
                                        </p:tav>
                                      </p:tavLst>
                                    </p:anim>
                                    <p:animEffect transition="in" filter="fade">
                                      <p:cBhvr>
                                        <p:cTn id="50" dur="500"/>
                                        <p:tgtEl>
                                          <p:spTgt spid="33"/>
                                        </p:tgtEl>
                                      </p:cBhvr>
                                    </p:animEffect>
                                  </p:childTnLst>
                                </p:cTn>
                              </p:par>
                              <p:par>
                                <p:cTn id="51" presetID="53" presetClass="entr" presetSubtype="16" fill="hold" grpId="0" nodeType="withEffect">
                                  <p:stCondLst>
                                    <p:cond delay="200"/>
                                  </p:stCondLst>
                                  <p:childTnLst>
                                    <p:set>
                                      <p:cBhvr>
                                        <p:cTn id="52" dur="1" fill="hold">
                                          <p:stCondLst>
                                            <p:cond delay="0"/>
                                          </p:stCondLst>
                                        </p:cTn>
                                        <p:tgtEl>
                                          <p:spTgt spid="34"/>
                                        </p:tgtEl>
                                        <p:attrNameLst>
                                          <p:attrName>style.visibility</p:attrName>
                                        </p:attrNameLst>
                                      </p:cBhvr>
                                      <p:to>
                                        <p:strVal val="visible"/>
                                      </p:to>
                                    </p:set>
                                    <p:anim calcmode="lin" valueType="num">
                                      <p:cBhvr>
                                        <p:cTn id="53" dur="500" fill="hold"/>
                                        <p:tgtEl>
                                          <p:spTgt spid="34"/>
                                        </p:tgtEl>
                                        <p:attrNameLst>
                                          <p:attrName>ppt_w</p:attrName>
                                        </p:attrNameLst>
                                      </p:cBhvr>
                                      <p:tavLst>
                                        <p:tav tm="0">
                                          <p:val>
                                            <p:fltVal val="0"/>
                                          </p:val>
                                        </p:tav>
                                        <p:tav tm="100000">
                                          <p:val>
                                            <p:strVal val="#ppt_w"/>
                                          </p:val>
                                        </p:tav>
                                      </p:tavLst>
                                    </p:anim>
                                    <p:anim calcmode="lin" valueType="num">
                                      <p:cBhvr>
                                        <p:cTn id="54" dur="500" fill="hold"/>
                                        <p:tgtEl>
                                          <p:spTgt spid="34"/>
                                        </p:tgtEl>
                                        <p:attrNameLst>
                                          <p:attrName>ppt_h</p:attrName>
                                        </p:attrNameLst>
                                      </p:cBhvr>
                                      <p:tavLst>
                                        <p:tav tm="0">
                                          <p:val>
                                            <p:fltVal val="0"/>
                                          </p:val>
                                        </p:tav>
                                        <p:tav tm="100000">
                                          <p:val>
                                            <p:strVal val="#ppt_h"/>
                                          </p:val>
                                        </p:tav>
                                      </p:tavLst>
                                    </p:anim>
                                    <p:animEffect transition="in" filter="fade">
                                      <p:cBhvr>
                                        <p:cTn id="55" dur="500"/>
                                        <p:tgtEl>
                                          <p:spTgt spid="34"/>
                                        </p:tgtEl>
                                      </p:cBhvr>
                                    </p:animEffect>
                                  </p:childTnLst>
                                </p:cTn>
                              </p:par>
                            </p:childTnLst>
                          </p:cTn>
                        </p:par>
                        <p:par>
                          <p:cTn id="56" fill="hold">
                            <p:stCondLst>
                              <p:cond delay="1800"/>
                            </p:stCondLst>
                            <p:childTnLst>
                              <p:par>
                                <p:cTn id="57" presetID="53" presetClass="entr" presetSubtype="16" fill="hold" grpId="0" nodeType="afterEffect">
                                  <p:stCondLst>
                                    <p:cond delay="0"/>
                                  </p:stCondLst>
                                  <p:childTnLst>
                                    <p:set>
                                      <p:cBhvr>
                                        <p:cTn id="58" dur="1" fill="hold">
                                          <p:stCondLst>
                                            <p:cond delay="0"/>
                                          </p:stCondLst>
                                        </p:cTn>
                                        <p:tgtEl>
                                          <p:spTgt spid="26"/>
                                        </p:tgtEl>
                                        <p:attrNameLst>
                                          <p:attrName>style.visibility</p:attrName>
                                        </p:attrNameLst>
                                      </p:cBhvr>
                                      <p:to>
                                        <p:strVal val="visible"/>
                                      </p:to>
                                    </p:set>
                                    <p:anim calcmode="lin" valueType="num">
                                      <p:cBhvr>
                                        <p:cTn id="59" dur="500" fill="hold"/>
                                        <p:tgtEl>
                                          <p:spTgt spid="26"/>
                                        </p:tgtEl>
                                        <p:attrNameLst>
                                          <p:attrName>ppt_w</p:attrName>
                                        </p:attrNameLst>
                                      </p:cBhvr>
                                      <p:tavLst>
                                        <p:tav tm="0">
                                          <p:val>
                                            <p:fltVal val="0"/>
                                          </p:val>
                                        </p:tav>
                                        <p:tav tm="100000">
                                          <p:val>
                                            <p:strVal val="#ppt_w"/>
                                          </p:val>
                                        </p:tav>
                                      </p:tavLst>
                                    </p:anim>
                                    <p:anim calcmode="lin" valueType="num">
                                      <p:cBhvr>
                                        <p:cTn id="60" dur="500" fill="hold"/>
                                        <p:tgtEl>
                                          <p:spTgt spid="26"/>
                                        </p:tgtEl>
                                        <p:attrNameLst>
                                          <p:attrName>ppt_h</p:attrName>
                                        </p:attrNameLst>
                                      </p:cBhvr>
                                      <p:tavLst>
                                        <p:tav tm="0">
                                          <p:val>
                                            <p:fltVal val="0"/>
                                          </p:val>
                                        </p:tav>
                                        <p:tav tm="100000">
                                          <p:val>
                                            <p:strVal val="#ppt_h"/>
                                          </p:val>
                                        </p:tav>
                                      </p:tavLst>
                                    </p:anim>
                                    <p:animEffect transition="in" filter="fade">
                                      <p:cBhvr>
                                        <p:cTn id="61" dur="500"/>
                                        <p:tgtEl>
                                          <p:spTgt spid="26"/>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29"/>
                                        </p:tgtEl>
                                        <p:attrNameLst>
                                          <p:attrName>style.visibility</p:attrName>
                                        </p:attrNameLst>
                                      </p:cBhvr>
                                      <p:to>
                                        <p:strVal val="visible"/>
                                      </p:to>
                                    </p:set>
                                    <p:anim calcmode="lin" valueType="num">
                                      <p:cBhvr>
                                        <p:cTn id="64" dur="300" fill="hold"/>
                                        <p:tgtEl>
                                          <p:spTgt spid="29"/>
                                        </p:tgtEl>
                                        <p:attrNameLst>
                                          <p:attrName>ppt_w</p:attrName>
                                        </p:attrNameLst>
                                      </p:cBhvr>
                                      <p:tavLst>
                                        <p:tav tm="0">
                                          <p:val>
                                            <p:fltVal val="0"/>
                                          </p:val>
                                        </p:tav>
                                        <p:tav tm="100000">
                                          <p:val>
                                            <p:strVal val="#ppt_w"/>
                                          </p:val>
                                        </p:tav>
                                      </p:tavLst>
                                    </p:anim>
                                    <p:anim calcmode="lin" valueType="num">
                                      <p:cBhvr>
                                        <p:cTn id="65" dur="300" fill="hold"/>
                                        <p:tgtEl>
                                          <p:spTgt spid="29"/>
                                        </p:tgtEl>
                                        <p:attrNameLst>
                                          <p:attrName>ppt_h</p:attrName>
                                        </p:attrNameLst>
                                      </p:cBhvr>
                                      <p:tavLst>
                                        <p:tav tm="0">
                                          <p:val>
                                            <p:fltVal val="0"/>
                                          </p:val>
                                        </p:tav>
                                        <p:tav tm="100000">
                                          <p:val>
                                            <p:strVal val="#ppt_h"/>
                                          </p:val>
                                        </p:tav>
                                      </p:tavLst>
                                    </p:anim>
                                    <p:animEffect transition="in" filter="fade">
                                      <p:cBhvr>
                                        <p:cTn id="66" dur="300"/>
                                        <p:tgtEl>
                                          <p:spTgt spid="29"/>
                                        </p:tgtEl>
                                      </p:cBhvr>
                                    </p:animEffect>
                                  </p:childTnLst>
                                </p:cTn>
                              </p:par>
                            </p:childTnLst>
                          </p:cTn>
                        </p:par>
                        <p:par>
                          <p:cTn id="67" fill="hold">
                            <p:stCondLst>
                              <p:cond delay="2300"/>
                            </p:stCondLst>
                            <p:childTnLst>
                              <p:par>
                                <p:cTn id="68" presetID="53" presetClass="entr" presetSubtype="16" fill="hold" grpId="0" nodeType="afterEffect">
                                  <p:stCondLst>
                                    <p:cond delay="0"/>
                                  </p:stCondLst>
                                  <p:childTnLst>
                                    <p:set>
                                      <p:cBhvr>
                                        <p:cTn id="69" dur="1" fill="hold">
                                          <p:stCondLst>
                                            <p:cond delay="0"/>
                                          </p:stCondLst>
                                        </p:cTn>
                                        <p:tgtEl>
                                          <p:spTgt spid="9"/>
                                        </p:tgtEl>
                                        <p:attrNameLst>
                                          <p:attrName>style.visibility</p:attrName>
                                        </p:attrNameLst>
                                      </p:cBhvr>
                                      <p:to>
                                        <p:strVal val="visible"/>
                                      </p:to>
                                    </p:set>
                                    <p:anim calcmode="lin" valueType="num">
                                      <p:cBhvr>
                                        <p:cTn id="70" dur="400" fill="hold"/>
                                        <p:tgtEl>
                                          <p:spTgt spid="9"/>
                                        </p:tgtEl>
                                        <p:attrNameLst>
                                          <p:attrName>ppt_w</p:attrName>
                                        </p:attrNameLst>
                                      </p:cBhvr>
                                      <p:tavLst>
                                        <p:tav tm="0">
                                          <p:val>
                                            <p:fltVal val="0"/>
                                          </p:val>
                                        </p:tav>
                                        <p:tav tm="100000">
                                          <p:val>
                                            <p:strVal val="#ppt_w"/>
                                          </p:val>
                                        </p:tav>
                                      </p:tavLst>
                                    </p:anim>
                                    <p:anim calcmode="lin" valueType="num">
                                      <p:cBhvr>
                                        <p:cTn id="71" dur="400" fill="hold"/>
                                        <p:tgtEl>
                                          <p:spTgt spid="9"/>
                                        </p:tgtEl>
                                        <p:attrNameLst>
                                          <p:attrName>ppt_h</p:attrName>
                                        </p:attrNameLst>
                                      </p:cBhvr>
                                      <p:tavLst>
                                        <p:tav tm="0">
                                          <p:val>
                                            <p:fltVal val="0"/>
                                          </p:val>
                                        </p:tav>
                                        <p:tav tm="100000">
                                          <p:val>
                                            <p:strVal val="#ppt_h"/>
                                          </p:val>
                                        </p:tav>
                                      </p:tavLst>
                                    </p:anim>
                                    <p:animEffect transition="in" filter="fade">
                                      <p:cBhvr>
                                        <p:cTn id="72" dur="400"/>
                                        <p:tgtEl>
                                          <p:spTgt spid="9"/>
                                        </p:tgtEl>
                                      </p:cBhvr>
                                    </p:animEffect>
                                  </p:childTnLst>
                                </p:cTn>
                              </p:par>
                              <p:par>
                                <p:cTn id="73" presetID="53" presetClass="entr" presetSubtype="16" fill="hold" nodeType="withEffect">
                                  <p:stCondLst>
                                    <p:cond delay="0"/>
                                  </p:stCondLst>
                                  <p:childTnLst>
                                    <p:set>
                                      <p:cBhvr>
                                        <p:cTn id="74" dur="1" fill="hold">
                                          <p:stCondLst>
                                            <p:cond delay="0"/>
                                          </p:stCondLst>
                                        </p:cTn>
                                        <p:tgtEl>
                                          <p:spTgt spid="6"/>
                                        </p:tgtEl>
                                        <p:attrNameLst>
                                          <p:attrName>style.visibility</p:attrName>
                                        </p:attrNameLst>
                                      </p:cBhvr>
                                      <p:to>
                                        <p:strVal val="visible"/>
                                      </p:to>
                                    </p:set>
                                    <p:anim calcmode="lin" valueType="num">
                                      <p:cBhvr>
                                        <p:cTn id="75" dur="400" fill="hold"/>
                                        <p:tgtEl>
                                          <p:spTgt spid="6"/>
                                        </p:tgtEl>
                                        <p:attrNameLst>
                                          <p:attrName>ppt_w</p:attrName>
                                        </p:attrNameLst>
                                      </p:cBhvr>
                                      <p:tavLst>
                                        <p:tav tm="0">
                                          <p:val>
                                            <p:fltVal val="0"/>
                                          </p:val>
                                        </p:tav>
                                        <p:tav tm="100000">
                                          <p:val>
                                            <p:strVal val="#ppt_w"/>
                                          </p:val>
                                        </p:tav>
                                      </p:tavLst>
                                    </p:anim>
                                    <p:anim calcmode="lin" valueType="num">
                                      <p:cBhvr>
                                        <p:cTn id="76" dur="400" fill="hold"/>
                                        <p:tgtEl>
                                          <p:spTgt spid="6"/>
                                        </p:tgtEl>
                                        <p:attrNameLst>
                                          <p:attrName>ppt_h</p:attrName>
                                        </p:attrNameLst>
                                      </p:cBhvr>
                                      <p:tavLst>
                                        <p:tav tm="0">
                                          <p:val>
                                            <p:fltVal val="0"/>
                                          </p:val>
                                        </p:tav>
                                        <p:tav tm="100000">
                                          <p:val>
                                            <p:strVal val="#ppt_h"/>
                                          </p:val>
                                        </p:tav>
                                      </p:tavLst>
                                    </p:anim>
                                    <p:animEffect transition="in" filter="fade">
                                      <p:cBhvr>
                                        <p:cTn id="77" dur="400"/>
                                        <p:tgtEl>
                                          <p:spTgt spid="6"/>
                                        </p:tgtEl>
                                      </p:cBhvr>
                                    </p:animEffect>
                                  </p:childTnLst>
                                </p:cTn>
                              </p:par>
                            </p:childTnLst>
                          </p:cTn>
                        </p:par>
                        <p:par>
                          <p:cTn id="78" fill="hold">
                            <p:stCondLst>
                              <p:cond delay="2700"/>
                            </p:stCondLst>
                            <p:childTnLst>
                              <p:par>
                                <p:cTn id="79" presetID="53" presetClass="entr" presetSubtype="16" fill="hold" grpId="0" nodeType="afterEffect">
                                  <p:stCondLst>
                                    <p:cond delay="0"/>
                                  </p:stCondLst>
                                  <p:childTnLst>
                                    <p:set>
                                      <p:cBhvr>
                                        <p:cTn id="80" dur="1" fill="hold">
                                          <p:stCondLst>
                                            <p:cond delay="0"/>
                                          </p:stCondLst>
                                        </p:cTn>
                                        <p:tgtEl>
                                          <p:spTgt spid="17"/>
                                        </p:tgtEl>
                                        <p:attrNameLst>
                                          <p:attrName>style.visibility</p:attrName>
                                        </p:attrNameLst>
                                      </p:cBhvr>
                                      <p:to>
                                        <p:strVal val="visible"/>
                                      </p:to>
                                    </p:set>
                                    <p:anim calcmode="lin" valueType="num">
                                      <p:cBhvr>
                                        <p:cTn id="81" dur="600" fill="hold"/>
                                        <p:tgtEl>
                                          <p:spTgt spid="17"/>
                                        </p:tgtEl>
                                        <p:attrNameLst>
                                          <p:attrName>ppt_w</p:attrName>
                                        </p:attrNameLst>
                                      </p:cBhvr>
                                      <p:tavLst>
                                        <p:tav tm="0">
                                          <p:val>
                                            <p:fltVal val="0"/>
                                          </p:val>
                                        </p:tav>
                                        <p:tav tm="100000">
                                          <p:val>
                                            <p:strVal val="#ppt_w"/>
                                          </p:val>
                                        </p:tav>
                                      </p:tavLst>
                                    </p:anim>
                                    <p:anim calcmode="lin" valueType="num">
                                      <p:cBhvr>
                                        <p:cTn id="82" dur="600" fill="hold"/>
                                        <p:tgtEl>
                                          <p:spTgt spid="17"/>
                                        </p:tgtEl>
                                        <p:attrNameLst>
                                          <p:attrName>ppt_h</p:attrName>
                                        </p:attrNameLst>
                                      </p:cBhvr>
                                      <p:tavLst>
                                        <p:tav tm="0">
                                          <p:val>
                                            <p:fltVal val="0"/>
                                          </p:val>
                                        </p:tav>
                                        <p:tav tm="100000">
                                          <p:val>
                                            <p:strVal val="#ppt_h"/>
                                          </p:val>
                                        </p:tav>
                                      </p:tavLst>
                                    </p:anim>
                                    <p:animEffect transition="in" filter="fade">
                                      <p:cBhvr>
                                        <p:cTn id="83" dur="600"/>
                                        <p:tgtEl>
                                          <p:spTgt spid="17"/>
                                        </p:tgtEl>
                                      </p:cBhvr>
                                    </p:animEffect>
                                  </p:childTnLst>
                                </p:cTn>
                              </p:par>
                              <p:par>
                                <p:cTn id="84" presetID="53" presetClass="entr" presetSubtype="16" fill="hold" nodeType="withEffect">
                                  <p:stCondLst>
                                    <p:cond delay="200"/>
                                  </p:stCondLst>
                                  <p:childTnLst>
                                    <p:set>
                                      <p:cBhvr>
                                        <p:cTn id="85" dur="1" fill="hold">
                                          <p:stCondLst>
                                            <p:cond delay="0"/>
                                          </p:stCondLst>
                                        </p:cTn>
                                        <p:tgtEl>
                                          <p:spTgt spid="14"/>
                                        </p:tgtEl>
                                        <p:attrNameLst>
                                          <p:attrName>style.visibility</p:attrName>
                                        </p:attrNameLst>
                                      </p:cBhvr>
                                      <p:to>
                                        <p:strVal val="visible"/>
                                      </p:to>
                                    </p:set>
                                    <p:anim calcmode="lin" valueType="num">
                                      <p:cBhvr>
                                        <p:cTn id="86" dur="600" fill="hold"/>
                                        <p:tgtEl>
                                          <p:spTgt spid="14"/>
                                        </p:tgtEl>
                                        <p:attrNameLst>
                                          <p:attrName>ppt_w</p:attrName>
                                        </p:attrNameLst>
                                      </p:cBhvr>
                                      <p:tavLst>
                                        <p:tav tm="0">
                                          <p:val>
                                            <p:fltVal val="0"/>
                                          </p:val>
                                        </p:tav>
                                        <p:tav tm="100000">
                                          <p:val>
                                            <p:strVal val="#ppt_w"/>
                                          </p:val>
                                        </p:tav>
                                      </p:tavLst>
                                    </p:anim>
                                    <p:anim calcmode="lin" valueType="num">
                                      <p:cBhvr>
                                        <p:cTn id="87" dur="600" fill="hold"/>
                                        <p:tgtEl>
                                          <p:spTgt spid="14"/>
                                        </p:tgtEl>
                                        <p:attrNameLst>
                                          <p:attrName>ppt_h</p:attrName>
                                        </p:attrNameLst>
                                      </p:cBhvr>
                                      <p:tavLst>
                                        <p:tav tm="0">
                                          <p:val>
                                            <p:fltVal val="0"/>
                                          </p:val>
                                        </p:tav>
                                        <p:tav tm="100000">
                                          <p:val>
                                            <p:strVal val="#ppt_h"/>
                                          </p:val>
                                        </p:tav>
                                      </p:tavLst>
                                    </p:anim>
                                    <p:animEffect transition="in" filter="fade">
                                      <p:cBhvr>
                                        <p:cTn id="88" dur="600"/>
                                        <p:tgtEl>
                                          <p:spTgt spid="14"/>
                                        </p:tgtEl>
                                      </p:cBhvr>
                                    </p:animEffect>
                                  </p:childTnLst>
                                </p:cTn>
                              </p:par>
                              <p:par>
                                <p:cTn id="89" presetID="52" presetClass="entr" presetSubtype="0" fill="hold" grpId="0" nodeType="withEffect">
                                  <p:stCondLst>
                                    <p:cond delay="0"/>
                                  </p:stCondLst>
                                  <p:childTnLst>
                                    <p:set>
                                      <p:cBhvr>
                                        <p:cTn id="90" dur="1" fill="hold">
                                          <p:stCondLst>
                                            <p:cond delay="0"/>
                                          </p:stCondLst>
                                        </p:cTn>
                                        <p:tgtEl>
                                          <p:spTgt spid="18"/>
                                        </p:tgtEl>
                                        <p:attrNameLst>
                                          <p:attrName>style.visibility</p:attrName>
                                        </p:attrNameLst>
                                      </p:cBhvr>
                                      <p:to>
                                        <p:strVal val="visible"/>
                                      </p:to>
                                    </p:set>
                                    <p:animScale>
                                      <p:cBhvr>
                                        <p:cTn id="91" dur="1000" decel="50000" fill="hold">
                                          <p:stCondLst>
                                            <p:cond delay="0"/>
                                          </p:stCondLst>
                                        </p:cTn>
                                        <p:tgtEl>
                                          <p:spTgt spid="1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92" dur="1000" decel="50000" fill="hold">
                                          <p:stCondLst>
                                            <p:cond delay="0"/>
                                          </p:stCondLst>
                                        </p:cTn>
                                        <p:tgtEl>
                                          <p:spTgt spid="18"/>
                                        </p:tgtEl>
                                        <p:attrNameLst>
                                          <p:attrName>ppt_x</p:attrName>
                                          <p:attrName>ppt_y</p:attrName>
                                        </p:attrNameLst>
                                      </p:cBhvr>
                                    </p:animMotion>
                                    <p:animEffect transition="in" filter="fade">
                                      <p:cBhvr>
                                        <p:cTn id="93" dur="1000"/>
                                        <p:tgtEl>
                                          <p:spTgt spid="18"/>
                                        </p:tgtEl>
                                      </p:cBhvr>
                                    </p:animEffect>
                                  </p:childTnLst>
                                </p:cTn>
                              </p:par>
                              <p:par>
                                <p:cTn id="94" presetID="52" presetClass="entr" presetSubtype="0" fill="hold" grpId="0" nodeType="withEffect">
                                  <p:stCondLst>
                                    <p:cond delay="200"/>
                                  </p:stCondLst>
                                  <p:childTnLst>
                                    <p:set>
                                      <p:cBhvr>
                                        <p:cTn id="95" dur="1" fill="hold">
                                          <p:stCondLst>
                                            <p:cond delay="0"/>
                                          </p:stCondLst>
                                        </p:cTn>
                                        <p:tgtEl>
                                          <p:spTgt spid="20"/>
                                        </p:tgtEl>
                                        <p:attrNameLst>
                                          <p:attrName>style.visibility</p:attrName>
                                        </p:attrNameLst>
                                      </p:cBhvr>
                                      <p:to>
                                        <p:strVal val="visible"/>
                                      </p:to>
                                    </p:set>
                                    <p:animScale>
                                      <p:cBhvr>
                                        <p:cTn id="96" dur="1000" decel="50000" fill="hold">
                                          <p:stCondLst>
                                            <p:cond delay="0"/>
                                          </p:stCondLst>
                                        </p:cTn>
                                        <p:tgtEl>
                                          <p:spTgt spid="2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97" dur="1000" decel="50000" fill="hold">
                                          <p:stCondLst>
                                            <p:cond delay="0"/>
                                          </p:stCondLst>
                                        </p:cTn>
                                        <p:tgtEl>
                                          <p:spTgt spid="20"/>
                                        </p:tgtEl>
                                        <p:attrNameLst>
                                          <p:attrName>ppt_x</p:attrName>
                                          <p:attrName>ppt_y</p:attrName>
                                        </p:attrNameLst>
                                      </p:cBhvr>
                                    </p:animMotion>
                                    <p:animEffect transition="in" filter="fade">
                                      <p:cBhvr>
                                        <p:cTn id="98" dur="1000"/>
                                        <p:tgtEl>
                                          <p:spTgt spid="20"/>
                                        </p:tgtEl>
                                      </p:cBhvr>
                                    </p:animEffect>
                                  </p:childTnLst>
                                </p:cTn>
                              </p:par>
                              <p:par>
                                <p:cTn id="99" presetID="52" presetClass="entr" presetSubtype="0" fill="hold" grpId="0" nodeType="withEffect">
                                  <p:stCondLst>
                                    <p:cond delay="200"/>
                                  </p:stCondLst>
                                  <p:childTnLst>
                                    <p:set>
                                      <p:cBhvr>
                                        <p:cTn id="100" dur="1" fill="hold">
                                          <p:stCondLst>
                                            <p:cond delay="0"/>
                                          </p:stCondLst>
                                        </p:cTn>
                                        <p:tgtEl>
                                          <p:spTgt spid="19"/>
                                        </p:tgtEl>
                                        <p:attrNameLst>
                                          <p:attrName>style.visibility</p:attrName>
                                        </p:attrNameLst>
                                      </p:cBhvr>
                                      <p:to>
                                        <p:strVal val="visible"/>
                                      </p:to>
                                    </p:set>
                                    <p:animScale>
                                      <p:cBhvr>
                                        <p:cTn id="101" dur="1000" decel="50000" fill="hold">
                                          <p:stCondLst>
                                            <p:cond delay="0"/>
                                          </p:stCondLst>
                                        </p:cTn>
                                        <p:tgtEl>
                                          <p:spTgt spid="1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02" dur="1000" decel="50000" fill="hold">
                                          <p:stCondLst>
                                            <p:cond delay="0"/>
                                          </p:stCondLst>
                                        </p:cTn>
                                        <p:tgtEl>
                                          <p:spTgt spid="19"/>
                                        </p:tgtEl>
                                        <p:attrNameLst>
                                          <p:attrName>ppt_x</p:attrName>
                                          <p:attrName>ppt_y</p:attrName>
                                        </p:attrNameLst>
                                      </p:cBhvr>
                                    </p:animMotion>
                                    <p:animEffect transition="in" filter="fade">
                                      <p:cBhvr>
                                        <p:cTn id="103" dur="1000"/>
                                        <p:tgtEl>
                                          <p:spTgt spid="19"/>
                                        </p:tgtEl>
                                      </p:cBhvr>
                                    </p:animEffect>
                                  </p:childTnLst>
                                </p:cTn>
                              </p:par>
                              <p:par>
                                <p:cTn id="104" presetID="52" presetClass="entr" presetSubtype="0" fill="hold" grpId="0" nodeType="withEffect">
                                  <p:stCondLst>
                                    <p:cond delay="400"/>
                                  </p:stCondLst>
                                  <p:childTnLst>
                                    <p:set>
                                      <p:cBhvr>
                                        <p:cTn id="105" dur="1" fill="hold">
                                          <p:stCondLst>
                                            <p:cond delay="0"/>
                                          </p:stCondLst>
                                        </p:cTn>
                                        <p:tgtEl>
                                          <p:spTgt spid="22"/>
                                        </p:tgtEl>
                                        <p:attrNameLst>
                                          <p:attrName>style.visibility</p:attrName>
                                        </p:attrNameLst>
                                      </p:cBhvr>
                                      <p:to>
                                        <p:strVal val="visible"/>
                                      </p:to>
                                    </p:set>
                                    <p:animScale>
                                      <p:cBhvr>
                                        <p:cTn id="106" dur="1000" decel="50000" fill="hold">
                                          <p:stCondLst>
                                            <p:cond delay="0"/>
                                          </p:stCondLst>
                                        </p:cTn>
                                        <p:tgtEl>
                                          <p:spTgt spid="2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07" dur="1000" decel="50000" fill="hold">
                                          <p:stCondLst>
                                            <p:cond delay="0"/>
                                          </p:stCondLst>
                                        </p:cTn>
                                        <p:tgtEl>
                                          <p:spTgt spid="22"/>
                                        </p:tgtEl>
                                        <p:attrNameLst>
                                          <p:attrName>ppt_x</p:attrName>
                                          <p:attrName>ppt_y</p:attrName>
                                        </p:attrNameLst>
                                      </p:cBhvr>
                                    </p:animMotion>
                                    <p:animEffect transition="in" filter="fade">
                                      <p:cBhvr>
                                        <p:cTn id="108" dur="1000"/>
                                        <p:tgtEl>
                                          <p:spTgt spid="22"/>
                                        </p:tgtEl>
                                      </p:cBhvr>
                                    </p:animEffect>
                                  </p:childTnLst>
                                </p:cTn>
                              </p:par>
                              <p:par>
                                <p:cTn id="109" presetID="52" presetClass="entr" presetSubtype="0" fill="hold" grpId="0" nodeType="withEffect">
                                  <p:stCondLst>
                                    <p:cond delay="400"/>
                                  </p:stCondLst>
                                  <p:childTnLst>
                                    <p:set>
                                      <p:cBhvr>
                                        <p:cTn id="110" dur="1" fill="hold">
                                          <p:stCondLst>
                                            <p:cond delay="0"/>
                                          </p:stCondLst>
                                        </p:cTn>
                                        <p:tgtEl>
                                          <p:spTgt spid="21"/>
                                        </p:tgtEl>
                                        <p:attrNameLst>
                                          <p:attrName>style.visibility</p:attrName>
                                        </p:attrNameLst>
                                      </p:cBhvr>
                                      <p:to>
                                        <p:strVal val="visible"/>
                                      </p:to>
                                    </p:set>
                                    <p:animScale>
                                      <p:cBhvr>
                                        <p:cTn id="111" dur="1000" decel="50000" fill="hold">
                                          <p:stCondLst>
                                            <p:cond delay="0"/>
                                          </p:stCondLst>
                                        </p:cTn>
                                        <p:tgtEl>
                                          <p:spTgt spid="2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2" dur="1000" decel="50000" fill="hold">
                                          <p:stCondLst>
                                            <p:cond delay="0"/>
                                          </p:stCondLst>
                                        </p:cTn>
                                        <p:tgtEl>
                                          <p:spTgt spid="21"/>
                                        </p:tgtEl>
                                        <p:attrNameLst>
                                          <p:attrName>ppt_x</p:attrName>
                                          <p:attrName>ppt_y</p:attrName>
                                        </p:attrNameLst>
                                      </p:cBhvr>
                                    </p:animMotion>
                                    <p:animEffect transition="in" filter="fade">
                                      <p:cBhvr>
                                        <p:cTn id="113" dur="1000"/>
                                        <p:tgtEl>
                                          <p:spTgt spid="21"/>
                                        </p:tgtEl>
                                      </p:cBhvr>
                                    </p:animEffect>
                                  </p:childTnLst>
                                </p:cTn>
                              </p:par>
                              <p:par>
                                <p:cTn id="114" presetID="52" presetClass="entr" presetSubtype="0" fill="hold" grpId="0" nodeType="withEffect">
                                  <p:stCondLst>
                                    <p:cond delay="600"/>
                                  </p:stCondLst>
                                  <p:childTnLst>
                                    <p:set>
                                      <p:cBhvr>
                                        <p:cTn id="115" dur="1" fill="hold">
                                          <p:stCondLst>
                                            <p:cond delay="0"/>
                                          </p:stCondLst>
                                        </p:cTn>
                                        <p:tgtEl>
                                          <p:spTgt spid="24"/>
                                        </p:tgtEl>
                                        <p:attrNameLst>
                                          <p:attrName>style.visibility</p:attrName>
                                        </p:attrNameLst>
                                      </p:cBhvr>
                                      <p:to>
                                        <p:strVal val="visible"/>
                                      </p:to>
                                    </p:set>
                                    <p:animScale>
                                      <p:cBhvr>
                                        <p:cTn id="116" dur="1000" decel="50000" fill="hold">
                                          <p:stCondLst>
                                            <p:cond delay="0"/>
                                          </p:stCondLst>
                                        </p:cTn>
                                        <p:tgtEl>
                                          <p:spTgt spid="2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7" dur="1000" decel="50000" fill="hold">
                                          <p:stCondLst>
                                            <p:cond delay="0"/>
                                          </p:stCondLst>
                                        </p:cTn>
                                        <p:tgtEl>
                                          <p:spTgt spid="24"/>
                                        </p:tgtEl>
                                        <p:attrNameLst>
                                          <p:attrName>ppt_x</p:attrName>
                                          <p:attrName>ppt_y</p:attrName>
                                        </p:attrNameLst>
                                      </p:cBhvr>
                                    </p:animMotion>
                                    <p:animEffect transition="in" filter="fade">
                                      <p:cBhvr>
                                        <p:cTn id="118" dur="1000"/>
                                        <p:tgtEl>
                                          <p:spTgt spid="24"/>
                                        </p:tgtEl>
                                      </p:cBhvr>
                                    </p:animEffect>
                                  </p:childTnLst>
                                </p:cTn>
                              </p:par>
                              <p:par>
                                <p:cTn id="119" presetID="52" presetClass="entr" presetSubtype="0" fill="hold" grpId="0" nodeType="withEffect">
                                  <p:stCondLst>
                                    <p:cond delay="600"/>
                                  </p:stCondLst>
                                  <p:childTnLst>
                                    <p:set>
                                      <p:cBhvr>
                                        <p:cTn id="120" dur="1" fill="hold">
                                          <p:stCondLst>
                                            <p:cond delay="0"/>
                                          </p:stCondLst>
                                        </p:cTn>
                                        <p:tgtEl>
                                          <p:spTgt spid="23"/>
                                        </p:tgtEl>
                                        <p:attrNameLst>
                                          <p:attrName>style.visibility</p:attrName>
                                        </p:attrNameLst>
                                      </p:cBhvr>
                                      <p:to>
                                        <p:strVal val="visible"/>
                                      </p:to>
                                    </p:set>
                                    <p:animScale>
                                      <p:cBhvr>
                                        <p:cTn id="121" dur="1000" decel="50000" fill="hold">
                                          <p:stCondLst>
                                            <p:cond delay="0"/>
                                          </p:stCondLst>
                                        </p:cTn>
                                        <p:tgtEl>
                                          <p:spTgt spid="2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22" dur="1000" decel="50000" fill="hold">
                                          <p:stCondLst>
                                            <p:cond delay="0"/>
                                          </p:stCondLst>
                                        </p:cTn>
                                        <p:tgtEl>
                                          <p:spTgt spid="23"/>
                                        </p:tgtEl>
                                        <p:attrNameLst>
                                          <p:attrName>ppt_x</p:attrName>
                                          <p:attrName>ppt_y</p:attrName>
                                        </p:attrNameLst>
                                      </p:cBhvr>
                                    </p:animMotion>
                                    <p:animEffect transition="in" filter="fade">
                                      <p:cBhvr>
                                        <p:cTn id="123" dur="1000"/>
                                        <p:tgtEl>
                                          <p:spTgt spid="23"/>
                                        </p:tgtEl>
                                      </p:cBhvr>
                                    </p:animEffect>
                                  </p:childTnLst>
                                </p:cTn>
                              </p:par>
                            </p:childTnLst>
                          </p:cTn>
                        </p:par>
                        <p:par>
                          <p:cTn id="124" fill="hold">
                            <p:stCondLst>
                              <p:cond delay="4300"/>
                            </p:stCondLst>
                            <p:childTnLst>
                              <p:par>
                                <p:cTn id="125" presetID="2" presetClass="entr" presetSubtype="9" fill="hold" grpId="0" nodeType="afterEffect">
                                  <p:stCondLst>
                                    <p:cond delay="0"/>
                                  </p:stCondLst>
                                  <p:childTnLst>
                                    <p:set>
                                      <p:cBhvr>
                                        <p:cTn id="126" dur="1" fill="hold">
                                          <p:stCondLst>
                                            <p:cond delay="0"/>
                                          </p:stCondLst>
                                        </p:cTn>
                                        <p:tgtEl>
                                          <p:spTgt spid="2"/>
                                        </p:tgtEl>
                                        <p:attrNameLst>
                                          <p:attrName>style.visibility</p:attrName>
                                        </p:attrNameLst>
                                      </p:cBhvr>
                                      <p:to>
                                        <p:strVal val="visible"/>
                                      </p:to>
                                    </p:set>
                                    <p:anim calcmode="lin" valueType="num">
                                      <p:cBhvr additive="base">
                                        <p:cTn id="127" dur="500" fill="hold"/>
                                        <p:tgtEl>
                                          <p:spTgt spid="2"/>
                                        </p:tgtEl>
                                        <p:attrNameLst>
                                          <p:attrName>ppt_x</p:attrName>
                                        </p:attrNameLst>
                                      </p:cBhvr>
                                      <p:tavLst>
                                        <p:tav tm="0">
                                          <p:val>
                                            <p:strVal val="0-#ppt_w/2"/>
                                          </p:val>
                                        </p:tav>
                                        <p:tav tm="100000">
                                          <p:val>
                                            <p:strVal val="#ppt_x"/>
                                          </p:val>
                                        </p:tav>
                                      </p:tavLst>
                                    </p:anim>
                                    <p:anim calcmode="lin" valueType="num">
                                      <p:cBhvr additive="base">
                                        <p:cTn id="128" dur="500" fill="hold"/>
                                        <p:tgtEl>
                                          <p:spTgt spid="2"/>
                                        </p:tgtEl>
                                        <p:attrNameLst>
                                          <p:attrName>ppt_y</p:attrName>
                                        </p:attrNameLst>
                                      </p:cBhvr>
                                      <p:tavLst>
                                        <p:tav tm="0">
                                          <p:val>
                                            <p:strVal val="0-#ppt_h/2"/>
                                          </p:val>
                                        </p:tav>
                                        <p:tav tm="100000">
                                          <p:val>
                                            <p:strVal val="#ppt_y"/>
                                          </p:val>
                                        </p:tav>
                                      </p:tavLst>
                                    </p:anim>
                                  </p:childTnLst>
                                </p:cTn>
                              </p:par>
                            </p:childTnLst>
                          </p:cTn>
                        </p:par>
                        <p:par>
                          <p:cTn id="129" fill="hold">
                            <p:stCondLst>
                              <p:cond delay="4800"/>
                            </p:stCondLst>
                            <p:childTnLst>
                              <p:par>
                                <p:cTn id="130" presetID="2" presetClass="entr" presetSubtype="12" fill="hold" grpId="0" nodeType="afterEffect">
                                  <p:stCondLst>
                                    <p:cond delay="0"/>
                                  </p:stCondLst>
                                  <p:childTnLst>
                                    <p:set>
                                      <p:cBhvr>
                                        <p:cTn id="131" dur="1" fill="hold">
                                          <p:stCondLst>
                                            <p:cond delay="0"/>
                                          </p:stCondLst>
                                        </p:cTn>
                                        <p:tgtEl>
                                          <p:spTgt spid="4"/>
                                        </p:tgtEl>
                                        <p:attrNameLst>
                                          <p:attrName>style.visibility</p:attrName>
                                        </p:attrNameLst>
                                      </p:cBhvr>
                                      <p:to>
                                        <p:strVal val="visible"/>
                                      </p:to>
                                    </p:set>
                                    <p:anim calcmode="lin" valueType="num">
                                      <p:cBhvr additive="base">
                                        <p:cTn id="132" dur="500" fill="hold"/>
                                        <p:tgtEl>
                                          <p:spTgt spid="4"/>
                                        </p:tgtEl>
                                        <p:attrNameLst>
                                          <p:attrName>ppt_x</p:attrName>
                                        </p:attrNameLst>
                                      </p:cBhvr>
                                      <p:tavLst>
                                        <p:tav tm="0">
                                          <p:val>
                                            <p:strVal val="0-#ppt_w/2"/>
                                          </p:val>
                                        </p:tav>
                                        <p:tav tm="100000">
                                          <p:val>
                                            <p:strVal val="#ppt_x"/>
                                          </p:val>
                                        </p:tav>
                                      </p:tavLst>
                                    </p:anim>
                                    <p:anim calcmode="lin" valueType="num">
                                      <p:cBhvr additive="base">
                                        <p:cTn id="133" dur="500" fill="hold"/>
                                        <p:tgtEl>
                                          <p:spTgt spid="4"/>
                                        </p:tgtEl>
                                        <p:attrNameLst>
                                          <p:attrName>ppt_y</p:attrName>
                                        </p:attrNameLst>
                                      </p:cBhvr>
                                      <p:tavLst>
                                        <p:tav tm="0">
                                          <p:val>
                                            <p:strVal val="1+#ppt_h/2"/>
                                          </p:val>
                                        </p:tav>
                                        <p:tav tm="100000">
                                          <p:val>
                                            <p:strVal val="#ppt_y"/>
                                          </p:val>
                                        </p:tav>
                                      </p:tavLst>
                                    </p:anim>
                                  </p:childTnLst>
                                </p:cTn>
                              </p:par>
                            </p:childTnLst>
                          </p:cTn>
                        </p:par>
                        <p:par>
                          <p:cTn id="134" fill="hold">
                            <p:stCondLst>
                              <p:cond delay="5300"/>
                            </p:stCondLst>
                            <p:childTnLst>
                              <p:par>
                                <p:cTn id="135" presetID="2" presetClass="entr" presetSubtype="9" fill="hold" grpId="0" nodeType="afterEffect">
                                  <p:stCondLst>
                                    <p:cond delay="0"/>
                                  </p:stCondLst>
                                  <p:childTnLst>
                                    <p:set>
                                      <p:cBhvr>
                                        <p:cTn id="136" dur="1" fill="hold">
                                          <p:stCondLst>
                                            <p:cond delay="0"/>
                                          </p:stCondLst>
                                        </p:cTn>
                                        <p:tgtEl>
                                          <p:spTgt spid="3"/>
                                        </p:tgtEl>
                                        <p:attrNameLst>
                                          <p:attrName>style.visibility</p:attrName>
                                        </p:attrNameLst>
                                      </p:cBhvr>
                                      <p:to>
                                        <p:strVal val="visible"/>
                                      </p:to>
                                    </p:set>
                                    <p:anim calcmode="lin" valueType="num">
                                      <p:cBhvr additive="base">
                                        <p:cTn id="137" dur="500" fill="hold"/>
                                        <p:tgtEl>
                                          <p:spTgt spid="3"/>
                                        </p:tgtEl>
                                        <p:attrNameLst>
                                          <p:attrName>ppt_x</p:attrName>
                                        </p:attrNameLst>
                                      </p:cBhvr>
                                      <p:tavLst>
                                        <p:tav tm="0">
                                          <p:val>
                                            <p:strVal val="0-#ppt_w/2"/>
                                          </p:val>
                                        </p:tav>
                                        <p:tav tm="100000">
                                          <p:val>
                                            <p:strVal val="#ppt_x"/>
                                          </p:val>
                                        </p:tav>
                                      </p:tavLst>
                                    </p:anim>
                                    <p:anim calcmode="lin" valueType="num">
                                      <p:cBhvr additive="base">
                                        <p:cTn id="138" dur="500" fill="hold"/>
                                        <p:tgtEl>
                                          <p:spTgt spid="3"/>
                                        </p:tgtEl>
                                        <p:attrNameLst>
                                          <p:attrName>ppt_y</p:attrName>
                                        </p:attrNameLst>
                                      </p:cBhvr>
                                      <p:tavLst>
                                        <p:tav tm="0">
                                          <p:val>
                                            <p:strVal val="0-#ppt_h/2"/>
                                          </p:val>
                                        </p:tav>
                                        <p:tav tm="100000">
                                          <p:val>
                                            <p:strVal val="#ppt_y"/>
                                          </p:val>
                                        </p:tav>
                                      </p:tavLst>
                                    </p:anim>
                                  </p:childTnLst>
                                </p:cTn>
                              </p:par>
                            </p:childTnLst>
                          </p:cTn>
                        </p:par>
                        <p:par>
                          <p:cTn id="139" fill="hold">
                            <p:stCondLst>
                              <p:cond delay="5800"/>
                            </p:stCondLst>
                            <p:childTnLst>
                              <p:par>
                                <p:cTn id="140" presetID="53" presetClass="entr" presetSubtype="16" fill="hold" nodeType="afterEffect">
                                  <p:stCondLst>
                                    <p:cond delay="0"/>
                                  </p:stCondLst>
                                  <p:childTnLst>
                                    <p:set>
                                      <p:cBhvr>
                                        <p:cTn id="141" dur="1" fill="hold">
                                          <p:stCondLst>
                                            <p:cond delay="0"/>
                                          </p:stCondLst>
                                        </p:cTn>
                                        <p:tgtEl>
                                          <p:spTgt spid="35"/>
                                        </p:tgtEl>
                                        <p:attrNameLst>
                                          <p:attrName>style.visibility</p:attrName>
                                        </p:attrNameLst>
                                      </p:cBhvr>
                                      <p:to>
                                        <p:strVal val="visible"/>
                                      </p:to>
                                    </p:set>
                                    <p:anim calcmode="lin" valueType="num">
                                      <p:cBhvr>
                                        <p:cTn id="142" dur="500" fill="hold"/>
                                        <p:tgtEl>
                                          <p:spTgt spid="35"/>
                                        </p:tgtEl>
                                        <p:attrNameLst>
                                          <p:attrName>ppt_w</p:attrName>
                                        </p:attrNameLst>
                                      </p:cBhvr>
                                      <p:tavLst>
                                        <p:tav tm="0">
                                          <p:val>
                                            <p:fltVal val="0"/>
                                          </p:val>
                                        </p:tav>
                                        <p:tav tm="100000">
                                          <p:val>
                                            <p:strVal val="#ppt_w"/>
                                          </p:val>
                                        </p:tav>
                                      </p:tavLst>
                                    </p:anim>
                                    <p:anim calcmode="lin" valueType="num">
                                      <p:cBhvr>
                                        <p:cTn id="143" dur="500" fill="hold"/>
                                        <p:tgtEl>
                                          <p:spTgt spid="35"/>
                                        </p:tgtEl>
                                        <p:attrNameLst>
                                          <p:attrName>ppt_h</p:attrName>
                                        </p:attrNameLst>
                                      </p:cBhvr>
                                      <p:tavLst>
                                        <p:tav tm="0">
                                          <p:val>
                                            <p:fltVal val="0"/>
                                          </p:val>
                                        </p:tav>
                                        <p:tav tm="100000">
                                          <p:val>
                                            <p:strVal val="#ppt_h"/>
                                          </p:val>
                                        </p:tav>
                                      </p:tavLst>
                                    </p:anim>
                                    <p:animEffect transition="in" filter="fade">
                                      <p:cBhvr>
                                        <p:cTn id="144" dur="500"/>
                                        <p:tgtEl>
                                          <p:spTgt spid="35"/>
                                        </p:tgtEl>
                                      </p:cBhvr>
                                    </p:animEffect>
                                  </p:childTnLst>
                                </p:cTn>
                              </p:par>
                              <p:par>
                                <p:cTn id="145" presetID="53" presetClass="entr" presetSubtype="16" fill="hold" grpId="0" nodeType="withEffect">
                                  <p:stCondLst>
                                    <p:cond delay="0"/>
                                  </p:stCondLst>
                                  <p:childTnLst>
                                    <p:set>
                                      <p:cBhvr>
                                        <p:cTn id="146" dur="1" fill="hold">
                                          <p:stCondLst>
                                            <p:cond delay="0"/>
                                          </p:stCondLst>
                                        </p:cTn>
                                        <p:tgtEl>
                                          <p:spTgt spid="38"/>
                                        </p:tgtEl>
                                        <p:attrNameLst>
                                          <p:attrName>style.visibility</p:attrName>
                                        </p:attrNameLst>
                                      </p:cBhvr>
                                      <p:to>
                                        <p:strVal val="visible"/>
                                      </p:to>
                                    </p:set>
                                    <p:anim calcmode="lin" valueType="num">
                                      <p:cBhvr>
                                        <p:cTn id="147" dur="500" fill="hold"/>
                                        <p:tgtEl>
                                          <p:spTgt spid="38"/>
                                        </p:tgtEl>
                                        <p:attrNameLst>
                                          <p:attrName>ppt_w</p:attrName>
                                        </p:attrNameLst>
                                      </p:cBhvr>
                                      <p:tavLst>
                                        <p:tav tm="0">
                                          <p:val>
                                            <p:fltVal val="0"/>
                                          </p:val>
                                        </p:tav>
                                        <p:tav tm="100000">
                                          <p:val>
                                            <p:strVal val="#ppt_w"/>
                                          </p:val>
                                        </p:tav>
                                      </p:tavLst>
                                    </p:anim>
                                    <p:anim calcmode="lin" valueType="num">
                                      <p:cBhvr>
                                        <p:cTn id="148" dur="500" fill="hold"/>
                                        <p:tgtEl>
                                          <p:spTgt spid="38"/>
                                        </p:tgtEl>
                                        <p:attrNameLst>
                                          <p:attrName>ppt_h</p:attrName>
                                        </p:attrNameLst>
                                      </p:cBhvr>
                                      <p:tavLst>
                                        <p:tav tm="0">
                                          <p:val>
                                            <p:fltVal val="0"/>
                                          </p:val>
                                        </p:tav>
                                        <p:tav tm="100000">
                                          <p:val>
                                            <p:strVal val="#ppt_h"/>
                                          </p:val>
                                        </p:tav>
                                      </p:tavLst>
                                    </p:anim>
                                    <p:animEffect transition="in" filter="fade">
                                      <p:cBhvr>
                                        <p:cTn id="149" dur="500"/>
                                        <p:tgtEl>
                                          <p:spTgt spid="38"/>
                                        </p:tgtEl>
                                      </p:cBhvr>
                                    </p:animEffect>
                                  </p:childTnLst>
                                </p:cTn>
                              </p:par>
                            </p:childTnLst>
                          </p:cTn>
                        </p:par>
                        <p:par>
                          <p:cTn id="150" fill="hold">
                            <p:stCondLst>
                              <p:cond delay="6300"/>
                            </p:stCondLst>
                            <p:childTnLst>
                              <p:par>
                                <p:cTn id="151" presetID="52" presetClass="entr" presetSubtype="0" fill="hold" grpId="0" nodeType="afterEffect">
                                  <p:stCondLst>
                                    <p:cond delay="0"/>
                                  </p:stCondLst>
                                  <p:childTnLst>
                                    <p:set>
                                      <p:cBhvr>
                                        <p:cTn id="152" dur="1" fill="hold">
                                          <p:stCondLst>
                                            <p:cond delay="0"/>
                                          </p:stCondLst>
                                        </p:cTn>
                                        <p:tgtEl>
                                          <p:spTgt spid="39"/>
                                        </p:tgtEl>
                                        <p:attrNameLst>
                                          <p:attrName>style.visibility</p:attrName>
                                        </p:attrNameLst>
                                      </p:cBhvr>
                                      <p:to>
                                        <p:strVal val="visible"/>
                                      </p:to>
                                    </p:set>
                                    <p:animScale>
                                      <p:cBhvr>
                                        <p:cTn id="153" dur="1000" decel="50000" fill="hold">
                                          <p:stCondLst>
                                            <p:cond delay="0"/>
                                          </p:stCondLst>
                                        </p:cTn>
                                        <p:tgtEl>
                                          <p:spTgt spid="3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4" dur="1000" decel="50000" fill="hold">
                                          <p:stCondLst>
                                            <p:cond delay="0"/>
                                          </p:stCondLst>
                                        </p:cTn>
                                        <p:tgtEl>
                                          <p:spTgt spid="39"/>
                                        </p:tgtEl>
                                        <p:attrNameLst>
                                          <p:attrName>ppt_x</p:attrName>
                                          <p:attrName>ppt_y</p:attrName>
                                        </p:attrNameLst>
                                      </p:cBhvr>
                                    </p:animMotion>
                                    <p:animEffect transition="in" filter="fade">
                                      <p:cBhvr>
                                        <p:cTn id="155" dur="1000"/>
                                        <p:tgtEl>
                                          <p:spTgt spid="39"/>
                                        </p:tgtEl>
                                      </p:cBhvr>
                                    </p:animEffect>
                                  </p:childTnLst>
                                </p:cTn>
                              </p:par>
                              <p:par>
                                <p:cTn id="156" presetID="52" presetClass="entr" presetSubtype="0" fill="hold" grpId="0" nodeType="withEffect">
                                  <p:stCondLst>
                                    <p:cond delay="0"/>
                                  </p:stCondLst>
                                  <p:childTnLst>
                                    <p:set>
                                      <p:cBhvr>
                                        <p:cTn id="157" dur="1" fill="hold">
                                          <p:stCondLst>
                                            <p:cond delay="0"/>
                                          </p:stCondLst>
                                        </p:cTn>
                                        <p:tgtEl>
                                          <p:spTgt spid="40"/>
                                        </p:tgtEl>
                                        <p:attrNameLst>
                                          <p:attrName>style.visibility</p:attrName>
                                        </p:attrNameLst>
                                      </p:cBhvr>
                                      <p:to>
                                        <p:strVal val="visible"/>
                                      </p:to>
                                    </p:set>
                                    <p:animScale>
                                      <p:cBhvr>
                                        <p:cTn id="158" dur="1000" decel="50000" fill="hold">
                                          <p:stCondLst>
                                            <p:cond delay="0"/>
                                          </p:stCondLst>
                                        </p:cTn>
                                        <p:tgtEl>
                                          <p:spTgt spid="4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9" dur="1000" decel="50000" fill="hold">
                                          <p:stCondLst>
                                            <p:cond delay="0"/>
                                          </p:stCondLst>
                                        </p:cTn>
                                        <p:tgtEl>
                                          <p:spTgt spid="40"/>
                                        </p:tgtEl>
                                        <p:attrNameLst>
                                          <p:attrName>ppt_x</p:attrName>
                                          <p:attrName>ppt_y</p:attrName>
                                        </p:attrNameLst>
                                      </p:cBhvr>
                                    </p:animMotion>
                                    <p:animEffect transition="in" filter="fade">
                                      <p:cBhvr>
                                        <p:cTn id="160" dur="1000"/>
                                        <p:tgtEl>
                                          <p:spTgt spid="40"/>
                                        </p:tgtEl>
                                      </p:cBhvr>
                                    </p:animEffect>
                                  </p:childTnLst>
                                </p:cTn>
                              </p:par>
                              <p:par>
                                <p:cTn id="161" presetID="53" presetClass="entr" presetSubtype="16" fill="hold" grpId="0" nodeType="withEffect">
                                  <p:stCondLst>
                                    <p:cond delay="200"/>
                                  </p:stCondLst>
                                  <p:childTnLst>
                                    <p:set>
                                      <p:cBhvr>
                                        <p:cTn id="162" dur="1" fill="hold">
                                          <p:stCondLst>
                                            <p:cond delay="0"/>
                                          </p:stCondLst>
                                        </p:cTn>
                                        <p:tgtEl>
                                          <p:spTgt spid="41"/>
                                        </p:tgtEl>
                                        <p:attrNameLst>
                                          <p:attrName>style.visibility</p:attrName>
                                        </p:attrNameLst>
                                      </p:cBhvr>
                                      <p:to>
                                        <p:strVal val="visible"/>
                                      </p:to>
                                    </p:set>
                                    <p:anim calcmode="lin" valueType="num">
                                      <p:cBhvr>
                                        <p:cTn id="163" dur="500" fill="hold"/>
                                        <p:tgtEl>
                                          <p:spTgt spid="41"/>
                                        </p:tgtEl>
                                        <p:attrNameLst>
                                          <p:attrName>ppt_w</p:attrName>
                                        </p:attrNameLst>
                                      </p:cBhvr>
                                      <p:tavLst>
                                        <p:tav tm="0">
                                          <p:val>
                                            <p:fltVal val="0"/>
                                          </p:val>
                                        </p:tav>
                                        <p:tav tm="100000">
                                          <p:val>
                                            <p:strVal val="#ppt_w"/>
                                          </p:val>
                                        </p:tav>
                                      </p:tavLst>
                                    </p:anim>
                                    <p:anim calcmode="lin" valueType="num">
                                      <p:cBhvr>
                                        <p:cTn id="164" dur="500" fill="hold"/>
                                        <p:tgtEl>
                                          <p:spTgt spid="41"/>
                                        </p:tgtEl>
                                        <p:attrNameLst>
                                          <p:attrName>ppt_h</p:attrName>
                                        </p:attrNameLst>
                                      </p:cBhvr>
                                      <p:tavLst>
                                        <p:tav tm="0">
                                          <p:val>
                                            <p:fltVal val="0"/>
                                          </p:val>
                                        </p:tav>
                                        <p:tav tm="100000">
                                          <p:val>
                                            <p:strVal val="#ppt_h"/>
                                          </p:val>
                                        </p:tav>
                                      </p:tavLst>
                                    </p:anim>
                                    <p:animEffect transition="in" filter="fade">
                                      <p:cBhvr>
                                        <p:cTn id="165" dur="500"/>
                                        <p:tgtEl>
                                          <p:spTgt spid="41"/>
                                        </p:tgtEl>
                                      </p:cBhvr>
                                    </p:animEffect>
                                  </p:childTnLst>
                                </p:cTn>
                              </p:par>
                            </p:childTnLst>
                          </p:cTn>
                        </p:par>
                        <p:par>
                          <p:cTn id="166" fill="hold">
                            <p:stCondLst>
                              <p:cond delay="7300"/>
                            </p:stCondLst>
                            <p:childTnLst>
                              <p:par>
                                <p:cTn id="167" presetID="53" presetClass="entr" presetSubtype="16" fill="hold" nodeType="afterEffect">
                                  <p:stCondLst>
                                    <p:cond delay="0"/>
                                  </p:stCondLst>
                                  <p:childTnLst>
                                    <p:set>
                                      <p:cBhvr>
                                        <p:cTn id="168" dur="1" fill="hold">
                                          <p:stCondLst>
                                            <p:cond delay="0"/>
                                          </p:stCondLst>
                                        </p:cTn>
                                        <p:tgtEl>
                                          <p:spTgt spid="44"/>
                                        </p:tgtEl>
                                        <p:attrNameLst>
                                          <p:attrName>style.visibility</p:attrName>
                                        </p:attrNameLst>
                                      </p:cBhvr>
                                      <p:to>
                                        <p:strVal val="visible"/>
                                      </p:to>
                                    </p:set>
                                    <p:anim calcmode="lin" valueType="num">
                                      <p:cBhvr>
                                        <p:cTn id="169" dur="500" fill="hold"/>
                                        <p:tgtEl>
                                          <p:spTgt spid="44"/>
                                        </p:tgtEl>
                                        <p:attrNameLst>
                                          <p:attrName>ppt_w</p:attrName>
                                        </p:attrNameLst>
                                      </p:cBhvr>
                                      <p:tavLst>
                                        <p:tav tm="0">
                                          <p:val>
                                            <p:fltVal val="0"/>
                                          </p:val>
                                        </p:tav>
                                        <p:tav tm="100000">
                                          <p:val>
                                            <p:strVal val="#ppt_w"/>
                                          </p:val>
                                        </p:tav>
                                      </p:tavLst>
                                    </p:anim>
                                    <p:anim calcmode="lin" valueType="num">
                                      <p:cBhvr>
                                        <p:cTn id="170" dur="500" fill="hold"/>
                                        <p:tgtEl>
                                          <p:spTgt spid="44"/>
                                        </p:tgtEl>
                                        <p:attrNameLst>
                                          <p:attrName>ppt_h</p:attrName>
                                        </p:attrNameLst>
                                      </p:cBhvr>
                                      <p:tavLst>
                                        <p:tav tm="0">
                                          <p:val>
                                            <p:fltVal val="0"/>
                                          </p:val>
                                        </p:tav>
                                        <p:tav tm="100000">
                                          <p:val>
                                            <p:strVal val="#ppt_h"/>
                                          </p:val>
                                        </p:tav>
                                      </p:tavLst>
                                    </p:anim>
                                    <p:animEffect transition="in" filter="fade">
                                      <p:cBhvr>
                                        <p:cTn id="171" dur="500"/>
                                        <p:tgtEl>
                                          <p:spTgt spid="44"/>
                                        </p:tgtEl>
                                      </p:cBhvr>
                                    </p:animEffect>
                                  </p:childTnLst>
                                </p:cTn>
                              </p:par>
                            </p:childTnLst>
                          </p:cTn>
                        </p:par>
                        <p:par>
                          <p:cTn id="172" fill="hold">
                            <p:stCondLst>
                              <p:cond delay="7800"/>
                            </p:stCondLst>
                            <p:childTnLst>
                              <p:par>
                                <p:cTn id="173" presetID="22" presetClass="entr" presetSubtype="2" fill="hold" grpId="0" nodeType="afterEffect">
                                  <p:stCondLst>
                                    <p:cond delay="0"/>
                                  </p:stCondLst>
                                  <p:childTnLst>
                                    <p:set>
                                      <p:cBhvr>
                                        <p:cTn id="174" dur="1" fill="hold">
                                          <p:stCondLst>
                                            <p:cond delay="0"/>
                                          </p:stCondLst>
                                        </p:cTn>
                                        <p:tgtEl>
                                          <p:spTgt spid="42"/>
                                        </p:tgtEl>
                                        <p:attrNameLst>
                                          <p:attrName>style.visibility</p:attrName>
                                        </p:attrNameLst>
                                      </p:cBhvr>
                                      <p:to>
                                        <p:strVal val="visible"/>
                                      </p:to>
                                    </p:set>
                                    <p:animEffect transition="in" filter="wipe(right)">
                                      <p:cBhvr>
                                        <p:cTn id="175" dur="500"/>
                                        <p:tgtEl>
                                          <p:spTgt spid="42"/>
                                        </p:tgtEl>
                                      </p:cBhvr>
                                    </p:animEffect>
                                  </p:childTnLst>
                                </p:cTn>
                              </p:par>
                            </p:childTnLst>
                          </p:cTn>
                        </p:par>
                        <p:par>
                          <p:cTn id="176" fill="hold">
                            <p:stCondLst>
                              <p:cond delay="8300"/>
                            </p:stCondLst>
                            <p:childTnLst>
                              <p:par>
                                <p:cTn id="177" presetID="22" presetClass="entr" presetSubtype="8" fill="hold" grpId="0" nodeType="afterEffect">
                                  <p:stCondLst>
                                    <p:cond delay="0"/>
                                  </p:stCondLst>
                                  <p:childTnLst>
                                    <p:set>
                                      <p:cBhvr>
                                        <p:cTn id="178" dur="1" fill="hold">
                                          <p:stCondLst>
                                            <p:cond delay="0"/>
                                          </p:stCondLst>
                                        </p:cTn>
                                        <p:tgtEl>
                                          <p:spTgt spid="43"/>
                                        </p:tgtEl>
                                        <p:attrNameLst>
                                          <p:attrName>style.visibility</p:attrName>
                                        </p:attrNameLst>
                                      </p:cBhvr>
                                      <p:to>
                                        <p:strVal val="visible"/>
                                      </p:to>
                                    </p:set>
                                    <p:animEffect transition="in" filter="wipe(left)">
                                      <p:cBhvr>
                                        <p:cTn id="179" dur="500"/>
                                        <p:tgtEl>
                                          <p:spTgt spid="43"/>
                                        </p:tgtEl>
                                      </p:cBhvr>
                                    </p:animEffect>
                                  </p:childTnLst>
                                </p:cTn>
                              </p:par>
                              <p:par>
                                <p:cTn id="180" presetID="22" presetClass="entr" presetSubtype="8" fill="hold" nodeType="withEffect">
                                  <p:stCondLst>
                                    <p:cond delay="3000"/>
                                  </p:stCondLst>
                                  <p:childTnLst>
                                    <p:set>
                                      <p:cBhvr>
                                        <p:cTn id="181" dur="1" fill="hold">
                                          <p:stCondLst>
                                            <p:cond delay="0"/>
                                          </p:stCondLst>
                                        </p:cTn>
                                        <p:tgtEl>
                                          <p:spTgt spid="53"/>
                                        </p:tgtEl>
                                        <p:attrNameLst>
                                          <p:attrName>style.visibility</p:attrName>
                                        </p:attrNameLst>
                                      </p:cBhvr>
                                      <p:to>
                                        <p:strVal val="visible"/>
                                      </p:to>
                                    </p:set>
                                    <p:animEffect transition="in" filter="wipe(left)">
                                      <p:cBhvr>
                                        <p:cTn id="182"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9" grpId="0"/>
      <p:bldP spid="13" grpId="0"/>
      <p:bldP spid="17" grpId="0"/>
      <p:bldP spid="18" grpId="0"/>
      <p:bldP spid="19" grpId="0" animBg="1"/>
      <p:bldP spid="20" grpId="0"/>
      <p:bldP spid="21" grpId="0" animBg="1"/>
      <p:bldP spid="22" grpId="0"/>
      <p:bldP spid="23" grpId="0" animBg="1"/>
      <p:bldP spid="24" grpId="0"/>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8" grpId="0"/>
      <p:bldP spid="39" grpId="0" animBg="1"/>
      <p:bldP spid="40" grpId="0"/>
      <p:bldP spid="41" grpId="0" animBg="1"/>
      <p:bldP spid="42" grpId="0" animBg="1"/>
      <p:bldP spid="4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p:cNvPicPr>
            <a:picLocks noChangeAspect="1"/>
          </p:cNvPicPr>
          <p:nvPr/>
        </p:nvPicPr>
        <p:blipFill rotWithShape="1">
          <a:blip r:embed="rId2" cstate="email">
            <a:duotone>
              <a:prstClr val="black"/>
              <a:srgbClr val="D9C3A5">
                <a:tint val="50000"/>
                <a:satMod val="180000"/>
              </a:srgbClr>
            </a:duotone>
            <a:extLst>
              <a:ext uri="{28A0092B-C50C-407E-A947-70E740481C1C}">
                <a14:useLocalDpi xmlns="" xmlns:a14="http://schemas.microsoft.com/office/drawing/2010/main"/>
              </a:ext>
            </a:extLst>
          </a:blip>
          <a:srcRect/>
          <a:stretch/>
        </p:blipFill>
        <p:spPr>
          <a:xfrm>
            <a:off x="4338090" y="225911"/>
            <a:ext cx="4805910" cy="4917589"/>
          </a:xfrm>
          <a:prstGeom prst="rect">
            <a:avLst/>
          </a:prstGeom>
        </p:spPr>
      </p:pic>
      <p:sp>
        <p:nvSpPr>
          <p:cNvPr id="3" name="모서리가 둥근 직사각형 28"/>
          <p:cNvSpPr/>
          <p:nvPr/>
        </p:nvSpPr>
        <p:spPr>
          <a:xfrm>
            <a:off x="570155" y="343572"/>
            <a:ext cx="4550483" cy="818254"/>
          </a:xfrm>
          <a:prstGeom prst="roundRect">
            <a:avLst>
              <a:gd name="adj" fmla="val 50000"/>
            </a:avLst>
          </a:prstGeom>
          <a:solidFill>
            <a:schemeClr val="tx1">
              <a:lumMod val="65000"/>
              <a:lumOff val="35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rtl="1">
              <a:tabLst>
                <a:tab pos="85725" algn="l"/>
                <a:tab pos="355600" algn="l"/>
              </a:tabLst>
            </a:pPr>
            <a:r>
              <a:rPr lang="ar-SA" altLang="ko-KR"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산돌고딕B" pitchFamily="50" charset="-127"/>
                <a:ea typeface="산돌고딕B" pitchFamily="50" charset="-127"/>
                <a:cs typeface="Times New Roman" pitchFamily="18" charset="0"/>
              </a:rPr>
              <a:t>خطة العمل</a:t>
            </a:r>
            <a:endParaRPr lang="ko-KR" altLang="en-US" sz="4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산돌고딕B" pitchFamily="50" charset="-127"/>
              <a:ea typeface="산돌고딕B" pitchFamily="50" charset="-127"/>
              <a:cs typeface="Times New Roman" pitchFamily="18" charset="0"/>
            </a:endParaRPr>
          </a:p>
        </p:txBody>
      </p:sp>
      <p:grpSp>
        <p:nvGrpSpPr>
          <p:cNvPr id="5" name="Group 59"/>
          <p:cNvGrpSpPr/>
          <p:nvPr/>
        </p:nvGrpSpPr>
        <p:grpSpPr>
          <a:xfrm>
            <a:off x="527125" y="1613065"/>
            <a:ext cx="4399877" cy="371514"/>
            <a:chOff x="7686661" y="5034485"/>
            <a:chExt cx="1428330" cy="261929"/>
          </a:xfrm>
          <a:solidFill>
            <a:schemeClr val="bg1">
              <a:lumMod val="50000"/>
            </a:schemeClr>
          </a:solidFill>
        </p:grpSpPr>
        <p:sp>
          <p:nvSpPr>
            <p:cNvPr id="6" name="Rectangle 5"/>
            <p:cNvSpPr/>
            <p:nvPr/>
          </p:nvSpPr>
          <p:spPr>
            <a:xfrm>
              <a:off x="7686661" y="5055890"/>
              <a:ext cx="1428330" cy="2191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200"/>
            </a:p>
          </p:txBody>
        </p:sp>
        <p:sp>
          <p:nvSpPr>
            <p:cNvPr id="7" name="Rectangle 3"/>
            <p:cNvSpPr txBox="1">
              <a:spLocks noChangeArrowheads="1"/>
            </p:cNvSpPr>
            <p:nvPr/>
          </p:nvSpPr>
          <p:spPr bwMode="auto">
            <a:xfrm>
              <a:off x="7855741" y="5034485"/>
              <a:ext cx="1090170" cy="261929"/>
            </a:xfrm>
            <a:prstGeom prst="rect">
              <a:avLst/>
            </a:prstGeom>
            <a:solidFill>
              <a:schemeClr val="tx1">
                <a:lumMod val="65000"/>
                <a:lumOff val="35000"/>
              </a:schemeClr>
            </a:solidFill>
            <a:extLst/>
          </p:spPr>
          <p:txBody>
            <a:bodyPr wrap="square" lIns="90000" tIns="46800" rIns="90000" bIns="46800">
              <a:spAutoFit/>
            </a:bodyPr>
            <a:lstStyle>
              <a:lvl1pPr algn="ctr">
                <a:spcBef>
                  <a:spcPct val="0"/>
                </a:spcBef>
                <a:buNone/>
                <a:defRPr lang="ko-KR" altLang="en-US" sz="4400" b="1" baseline="0" dirty="0">
                  <a:solidFill>
                    <a:schemeClr val="bg1"/>
                  </a:solidFill>
                  <a:effectLst>
                    <a:outerShdw blurRad="12700" dist="25400" dir="5400000" algn="t" rotWithShape="0">
                      <a:prstClr val="black">
                        <a:alpha val="50000"/>
                      </a:prstClr>
                    </a:outerShdw>
                  </a:effectLst>
                  <a:latin typeface="Tahoma" pitchFamily="34" charset="0"/>
                  <a:ea typeface="Tahoma" pitchFamily="34" charset="0"/>
                  <a:cs typeface="Tahoma" pitchFamily="34" charset="0"/>
                </a:defRPr>
              </a:lvl1pPr>
            </a:lstStyle>
            <a:p>
              <a:pPr rtl="1" latinLnBrk="0"/>
              <a:r>
                <a:rPr lang="ar-SA" altLang="ko-KR" sz="1800" dirty="0" smtClean="0">
                  <a:effectLst/>
                  <a:latin typeface="Calibri" panose="020F0502020204030204" pitchFamily="34" charset="0"/>
                </a:rPr>
                <a:t>1 أساسيات البيئة التسويقية</a:t>
              </a:r>
              <a:endParaRPr lang="en-US" altLang="ko-KR" sz="1800" dirty="0">
                <a:effectLst/>
                <a:latin typeface="Calibri" panose="020F0502020204030204" pitchFamily="34" charset="0"/>
              </a:endParaRPr>
            </a:p>
          </p:txBody>
        </p:sp>
      </p:grpSp>
      <p:grpSp>
        <p:nvGrpSpPr>
          <p:cNvPr id="14" name="Group 59"/>
          <p:cNvGrpSpPr/>
          <p:nvPr/>
        </p:nvGrpSpPr>
        <p:grpSpPr>
          <a:xfrm>
            <a:off x="516367" y="2131225"/>
            <a:ext cx="4442908" cy="371514"/>
            <a:chOff x="7686661" y="5034485"/>
            <a:chExt cx="1428330" cy="261929"/>
          </a:xfrm>
          <a:solidFill>
            <a:schemeClr val="tx1">
              <a:lumMod val="50000"/>
              <a:lumOff val="50000"/>
            </a:schemeClr>
          </a:solidFill>
        </p:grpSpPr>
        <p:sp>
          <p:nvSpPr>
            <p:cNvPr id="15" name="Rectangle 14"/>
            <p:cNvSpPr/>
            <p:nvPr/>
          </p:nvSpPr>
          <p:spPr>
            <a:xfrm>
              <a:off x="7686661" y="5055890"/>
              <a:ext cx="1428330" cy="2191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200"/>
            </a:p>
          </p:txBody>
        </p:sp>
        <p:sp>
          <p:nvSpPr>
            <p:cNvPr id="16" name="Rectangle 3"/>
            <p:cNvSpPr txBox="1">
              <a:spLocks noChangeArrowheads="1"/>
            </p:cNvSpPr>
            <p:nvPr/>
          </p:nvSpPr>
          <p:spPr bwMode="auto">
            <a:xfrm>
              <a:off x="7855741" y="5034485"/>
              <a:ext cx="1090170" cy="261929"/>
            </a:xfrm>
            <a:prstGeom prst="rect">
              <a:avLst/>
            </a:prstGeom>
            <a:solidFill>
              <a:schemeClr val="tx1">
                <a:lumMod val="65000"/>
                <a:lumOff val="35000"/>
              </a:schemeClr>
            </a:solidFill>
            <a:extLst/>
          </p:spPr>
          <p:txBody>
            <a:bodyPr wrap="square" lIns="90000" tIns="46800" rIns="90000" bIns="46800">
              <a:spAutoFit/>
            </a:bodyPr>
            <a:lstStyle>
              <a:lvl1pPr algn="ctr">
                <a:spcBef>
                  <a:spcPct val="0"/>
                </a:spcBef>
                <a:buNone/>
                <a:defRPr lang="ko-KR" altLang="en-US" sz="4400" b="1" baseline="0" dirty="0">
                  <a:solidFill>
                    <a:schemeClr val="bg1"/>
                  </a:solidFill>
                  <a:effectLst>
                    <a:outerShdw blurRad="12700" dist="25400" dir="5400000" algn="t" rotWithShape="0">
                      <a:prstClr val="black">
                        <a:alpha val="50000"/>
                      </a:prstClr>
                    </a:outerShdw>
                  </a:effectLst>
                  <a:latin typeface="Tahoma" pitchFamily="34" charset="0"/>
                  <a:ea typeface="Tahoma" pitchFamily="34" charset="0"/>
                  <a:cs typeface="Tahoma" pitchFamily="34" charset="0"/>
                </a:defRPr>
              </a:lvl1pPr>
            </a:lstStyle>
            <a:p>
              <a:pPr latinLnBrk="0"/>
              <a:r>
                <a:rPr lang="ar-SA" altLang="ko-KR" sz="1800" dirty="0" smtClean="0">
                  <a:effectLst/>
                  <a:latin typeface="Calibri" panose="020F0502020204030204" pitchFamily="34" charset="0"/>
                </a:rPr>
                <a:t>2 تحليل المقال</a:t>
              </a:r>
              <a:endParaRPr lang="en-US" altLang="ko-KR" sz="1800" dirty="0">
                <a:effectLst/>
                <a:latin typeface="Calibri" panose="020F0502020204030204" pitchFamily="34" charset="0"/>
              </a:endParaRPr>
            </a:p>
          </p:txBody>
        </p:sp>
      </p:grpSp>
      <p:grpSp>
        <p:nvGrpSpPr>
          <p:cNvPr id="17" name="Group 59"/>
          <p:cNvGrpSpPr/>
          <p:nvPr/>
        </p:nvGrpSpPr>
        <p:grpSpPr>
          <a:xfrm>
            <a:off x="505608" y="2679869"/>
            <a:ext cx="4421393" cy="371513"/>
            <a:chOff x="7686661" y="5034482"/>
            <a:chExt cx="1428330" cy="261928"/>
          </a:xfrm>
          <a:solidFill>
            <a:schemeClr val="tx1">
              <a:lumMod val="65000"/>
              <a:lumOff val="35000"/>
            </a:schemeClr>
          </a:solidFill>
        </p:grpSpPr>
        <p:sp>
          <p:nvSpPr>
            <p:cNvPr id="18" name="Rectangle 17"/>
            <p:cNvSpPr/>
            <p:nvPr/>
          </p:nvSpPr>
          <p:spPr>
            <a:xfrm>
              <a:off x="7686661" y="5055890"/>
              <a:ext cx="1428330" cy="21911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200"/>
            </a:p>
          </p:txBody>
        </p:sp>
        <p:sp>
          <p:nvSpPr>
            <p:cNvPr id="19" name="Rectangle 3"/>
            <p:cNvSpPr txBox="1">
              <a:spLocks noChangeArrowheads="1"/>
            </p:cNvSpPr>
            <p:nvPr/>
          </p:nvSpPr>
          <p:spPr bwMode="auto">
            <a:xfrm>
              <a:off x="7855741" y="5034482"/>
              <a:ext cx="1090170" cy="261928"/>
            </a:xfrm>
            <a:prstGeom prst="rect">
              <a:avLst/>
            </a:prstGeom>
            <a:solidFill>
              <a:schemeClr val="tx1">
                <a:lumMod val="65000"/>
                <a:lumOff val="35000"/>
              </a:schemeClr>
            </a:solidFill>
            <a:extLst/>
          </p:spPr>
          <p:txBody>
            <a:bodyPr wrap="square" lIns="90000" tIns="46800" rIns="90000" bIns="46800">
              <a:spAutoFit/>
            </a:bodyPr>
            <a:lstStyle>
              <a:lvl1pPr algn="ctr">
                <a:spcBef>
                  <a:spcPct val="0"/>
                </a:spcBef>
                <a:buNone/>
                <a:defRPr lang="ko-KR" altLang="en-US" sz="4400" b="1" baseline="0" dirty="0">
                  <a:solidFill>
                    <a:schemeClr val="bg1"/>
                  </a:solidFill>
                  <a:effectLst>
                    <a:outerShdw blurRad="12700" dist="25400" dir="5400000" algn="t" rotWithShape="0">
                      <a:prstClr val="black">
                        <a:alpha val="50000"/>
                      </a:prstClr>
                    </a:outerShdw>
                  </a:effectLst>
                  <a:latin typeface="Tahoma" pitchFamily="34" charset="0"/>
                  <a:ea typeface="Tahoma" pitchFamily="34" charset="0"/>
                  <a:cs typeface="Tahoma" pitchFamily="34" charset="0"/>
                </a:defRPr>
              </a:lvl1pPr>
            </a:lstStyle>
            <a:p>
              <a:pPr latinLnBrk="0"/>
              <a:r>
                <a:rPr lang="ar-SA" altLang="ko-KR" sz="1800" dirty="0" smtClean="0">
                  <a:effectLst/>
                  <a:latin typeface="Calibri" panose="020F0502020204030204" pitchFamily="34" charset="0"/>
                </a:rPr>
                <a:t>3 دراسة الحالة</a:t>
              </a:r>
            </a:p>
          </p:txBody>
        </p:sp>
      </p:grpSp>
      <p:sp>
        <p:nvSpPr>
          <p:cNvPr id="13" name="ZoneTexte 12"/>
          <p:cNvSpPr txBox="1"/>
          <p:nvPr/>
        </p:nvSpPr>
        <p:spPr>
          <a:xfrm>
            <a:off x="250371" y="3418114"/>
            <a:ext cx="3505200" cy="1354217"/>
          </a:xfrm>
          <a:prstGeom prst="rect">
            <a:avLst/>
          </a:prstGeom>
          <a:noFill/>
        </p:spPr>
        <p:txBody>
          <a:bodyPr wrap="square" rtlCol="0">
            <a:spAutoFit/>
          </a:bodyPr>
          <a:lstStyle/>
          <a:p>
            <a:pPr algn="r" rtl="1">
              <a:buFontTx/>
              <a:buChar char="-"/>
            </a:pPr>
            <a:r>
              <a:rPr lang="ar-SA" sz="1800" b="1" dirty="0" smtClean="0">
                <a:solidFill>
                  <a:srgbClr val="FF0000"/>
                </a:solidFill>
                <a:effectLst>
                  <a:outerShdw blurRad="38100" dist="38100" dir="2700000" algn="tl">
                    <a:srgbClr val="000000">
                      <a:alpha val="43137"/>
                    </a:srgbClr>
                  </a:outerShdw>
                </a:effectLst>
              </a:rPr>
              <a:t>الكلمات المفتاحية :</a:t>
            </a:r>
          </a:p>
          <a:p>
            <a:pPr algn="r" rtl="1"/>
            <a:r>
              <a:rPr lang="ar-SA" sz="1600" b="1" dirty="0" smtClean="0">
                <a:effectLst>
                  <a:outerShdw blurRad="38100" dist="38100" dir="2700000" algn="tl">
                    <a:srgbClr val="000000">
                      <a:alpha val="43137"/>
                    </a:srgbClr>
                  </a:outerShdw>
                </a:effectLst>
              </a:rPr>
              <a:t>1 البيئة التسويقية </a:t>
            </a:r>
          </a:p>
          <a:p>
            <a:pPr algn="r" rtl="1"/>
            <a:r>
              <a:rPr lang="ar-SA" sz="1600" b="1" dirty="0" smtClean="0">
                <a:effectLst>
                  <a:outerShdw blurRad="38100" dist="38100" dir="2700000" algn="tl">
                    <a:srgbClr val="000000">
                      <a:alpha val="43137"/>
                    </a:srgbClr>
                  </a:outerShdw>
                </a:effectLst>
              </a:rPr>
              <a:t>2 التموقع </a:t>
            </a:r>
          </a:p>
          <a:p>
            <a:pPr algn="r" rtl="1"/>
            <a:r>
              <a:rPr lang="ar-SA" sz="1600" b="1" dirty="0" smtClean="0">
                <a:effectLst>
                  <a:outerShdw blurRad="38100" dist="38100" dir="2700000" algn="tl">
                    <a:srgbClr val="000000">
                      <a:alpha val="43137"/>
                    </a:srgbClr>
                  </a:outerShdw>
                </a:effectLst>
              </a:rPr>
              <a:t>3 الابتكار </a:t>
            </a:r>
          </a:p>
          <a:p>
            <a:pPr algn="r" rtl="1"/>
            <a:r>
              <a:rPr lang="ar-SA" sz="1600" b="1" dirty="0" smtClean="0">
                <a:effectLst>
                  <a:outerShdw blurRad="38100" dist="38100" dir="2700000" algn="tl">
                    <a:srgbClr val="000000">
                      <a:alpha val="43137"/>
                    </a:srgbClr>
                  </a:outerShdw>
                </a:effectLst>
              </a:rPr>
              <a:t>4 الاستراتيجية </a:t>
            </a:r>
            <a:endParaRPr lang="fr-FR" sz="1600" b="1" dirty="0">
              <a:effectLst>
                <a:outerShdw blurRad="38100" dist="38100" dir="2700000" algn="tl">
                  <a:srgbClr val="000000">
                    <a:alpha val="43137"/>
                  </a:srgbClr>
                </a:outerShdw>
              </a:effectLst>
            </a:endParaRP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原创设计师QQ598969553      _1"/>
          <p:cNvSpPr>
            <a:spLocks noEditPoints="1"/>
          </p:cNvSpPr>
          <p:nvPr/>
        </p:nvSpPr>
        <p:spPr bwMode="auto">
          <a:xfrm>
            <a:off x="315913" y="2289175"/>
            <a:ext cx="609600" cy="609600"/>
          </a:xfrm>
          <a:custGeom>
            <a:avLst/>
            <a:gdLst>
              <a:gd name="T0" fmla="*/ 175 w 349"/>
              <a:gd name="T1" fmla="*/ 0 h 349"/>
              <a:gd name="T2" fmla="*/ 0 w 349"/>
              <a:gd name="T3" fmla="*/ 174 h 349"/>
              <a:gd name="T4" fmla="*/ 175 w 349"/>
              <a:gd name="T5" fmla="*/ 349 h 349"/>
              <a:gd name="T6" fmla="*/ 349 w 349"/>
              <a:gd name="T7" fmla="*/ 174 h 349"/>
              <a:gd name="T8" fmla="*/ 175 w 349"/>
              <a:gd name="T9" fmla="*/ 0 h 349"/>
              <a:gd name="T10" fmla="*/ 178 w 349"/>
              <a:gd name="T11" fmla="*/ 289 h 349"/>
              <a:gd name="T12" fmla="*/ 178 w 349"/>
              <a:gd name="T13" fmla="*/ 289 h 349"/>
              <a:gd name="T14" fmla="*/ 178 w 349"/>
              <a:gd name="T15" fmla="*/ 289 h 349"/>
              <a:gd name="T16" fmla="*/ 178 w 349"/>
              <a:gd name="T17" fmla="*/ 289 h 349"/>
              <a:gd name="T18" fmla="*/ 178 w 349"/>
              <a:gd name="T19" fmla="*/ 289 h 349"/>
              <a:gd name="T20" fmla="*/ 72 w 349"/>
              <a:gd name="T21" fmla="*/ 165 h 349"/>
              <a:gd name="T22" fmla="*/ 173 w 349"/>
              <a:gd name="T23" fmla="*/ 151 h 349"/>
              <a:gd name="T24" fmla="*/ 176 w 349"/>
              <a:gd name="T25" fmla="*/ 161 h 349"/>
              <a:gd name="T26" fmla="*/ 178 w 349"/>
              <a:gd name="T27" fmla="*/ 151 h 349"/>
              <a:gd name="T28" fmla="*/ 280 w 349"/>
              <a:gd name="T29" fmla="*/ 162 h 349"/>
              <a:gd name="T30" fmla="*/ 178 w 349"/>
              <a:gd name="T31" fmla="*/ 289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9" h="349">
                <a:moveTo>
                  <a:pt x="175" y="0"/>
                </a:moveTo>
                <a:cubicBezTo>
                  <a:pt x="78" y="0"/>
                  <a:pt x="0" y="78"/>
                  <a:pt x="0" y="174"/>
                </a:cubicBezTo>
                <a:cubicBezTo>
                  <a:pt x="0" y="271"/>
                  <a:pt x="78" y="349"/>
                  <a:pt x="175" y="349"/>
                </a:cubicBezTo>
                <a:cubicBezTo>
                  <a:pt x="271" y="349"/>
                  <a:pt x="349" y="271"/>
                  <a:pt x="349" y="174"/>
                </a:cubicBezTo>
                <a:cubicBezTo>
                  <a:pt x="349" y="78"/>
                  <a:pt x="271" y="0"/>
                  <a:pt x="175" y="0"/>
                </a:cubicBezTo>
                <a:close/>
                <a:moveTo>
                  <a:pt x="178" y="289"/>
                </a:moveTo>
                <a:cubicBezTo>
                  <a:pt x="178" y="289"/>
                  <a:pt x="178" y="289"/>
                  <a:pt x="178" y="289"/>
                </a:cubicBezTo>
                <a:cubicBezTo>
                  <a:pt x="178" y="289"/>
                  <a:pt x="178" y="289"/>
                  <a:pt x="178" y="289"/>
                </a:cubicBezTo>
                <a:cubicBezTo>
                  <a:pt x="178" y="289"/>
                  <a:pt x="178" y="289"/>
                  <a:pt x="178" y="289"/>
                </a:cubicBezTo>
                <a:cubicBezTo>
                  <a:pt x="178" y="289"/>
                  <a:pt x="178" y="289"/>
                  <a:pt x="178" y="289"/>
                </a:cubicBezTo>
                <a:cubicBezTo>
                  <a:pt x="142" y="257"/>
                  <a:pt x="73" y="220"/>
                  <a:pt x="72" y="165"/>
                </a:cubicBezTo>
                <a:cubicBezTo>
                  <a:pt x="72" y="96"/>
                  <a:pt x="157" y="86"/>
                  <a:pt x="173" y="151"/>
                </a:cubicBezTo>
                <a:cubicBezTo>
                  <a:pt x="176" y="161"/>
                  <a:pt x="176" y="161"/>
                  <a:pt x="176" y="161"/>
                </a:cubicBezTo>
                <a:cubicBezTo>
                  <a:pt x="178" y="151"/>
                  <a:pt x="178" y="151"/>
                  <a:pt x="178" y="151"/>
                </a:cubicBezTo>
                <a:cubicBezTo>
                  <a:pt x="193" y="86"/>
                  <a:pt x="279" y="93"/>
                  <a:pt x="280" y="162"/>
                </a:cubicBezTo>
                <a:cubicBezTo>
                  <a:pt x="280" y="218"/>
                  <a:pt x="212" y="256"/>
                  <a:pt x="178" y="289"/>
                </a:cubicBezTo>
                <a:close/>
              </a:path>
            </a:pathLst>
          </a:custGeom>
          <a:solidFill>
            <a:schemeClr val="accent2"/>
          </a:solidFill>
          <a:ln>
            <a:noFill/>
          </a:ln>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284" name="原创设计师QQ598969553      _2"/>
          <p:cNvSpPr>
            <a:spLocks noEditPoints="1"/>
          </p:cNvSpPr>
          <p:nvPr/>
        </p:nvSpPr>
        <p:spPr bwMode="auto">
          <a:xfrm>
            <a:off x="674688" y="1668463"/>
            <a:ext cx="614362" cy="614362"/>
          </a:xfrm>
          <a:custGeom>
            <a:avLst/>
            <a:gdLst>
              <a:gd name="T0" fmla="*/ 176 w 352"/>
              <a:gd name="T1" fmla="*/ 0 h 352"/>
              <a:gd name="T2" fmla="*/ 0 w 352"/>
              <a:gd name="T3" fmla="*/ 176 h 352"/>
              <a:gd name="T4" fmla="*/ 176 w 352"/>
              <a:gd name="T5" fmla="*/ 352 h 352"/>
              <a:gd name="T6" fmla="*/ 352 w 352"/>
              <a:gd name="T7" fmla="*/ 176 h 352"/>
              <a:gd name="T8" fmla="*/ 176 w 352"/>
              <a:gd name="T9" fmla="*/ 0 h 352"/>
              <a:gd name="T10" fmla="*/ 89 w 352"/>
              <a:gd name="T11" fmla="*/ 90 h 352"/>
              <a:gd name="T12" fmla="*/ 263 w 352"/>
              <a:gd name="T13" fmla="*/ 90 h 352"/>
              <a:gd name="T14" fmla="*/ 276 w 352"/>
              <a:gd name="T15" fmla="*/ 93 h 352"/>
              <a:gd name="T16" fmla="*/ 176 w 352"/>
              <a:gd name="T17" fmla="*/ 182 h 352"/>
              <a:gd name="T18" fmla="*/ 75 w 352"/>
              <a:gd name="T19" fmla="*/ 93 h 352"/>
              <a:gd name="T20" fmla="*/ 89 w 352"/>
              <a:gd name="T21" fmla="*/ 90 h 352"/>
              <a:gd name="T22" fmla="*/ 60 w 352"/>
              <a:gd name="T23" fmla="*/ 235 h 352"/>
              <a:gd name="T24" fmla="*/ 60 w 352"/>
              <a:gd name="T25" fmla="*/ 119 h 352"/>
              <a:gd name="T26" fmla="*/ 65 w 352"/>
              <a:gd name="T27" fmla="*/ 103 h 352"/>
              <a:gd name="T28" fmla="*/ 137 w 352"/>
              <a:gd name="T29" fmla="*/ 167 h 352"/>
              <a:gd name="T30" fmla="*/ 64 w 352"/>
              <a:gd name="T31" fmla="*/ 248 h 352"/>
              <a:gd name="T32" fmla="*/ 60 w 352"/>
              <a:gd name="T33" fmla="*/ 235 h 352"/>
              <a:gd name="T34" fmla="*/ 263 w 352"/>
              <a:gd name="T35" fmla="*/ 263 h 352"/>
              <a:gd name="T36" fmla="*/ 89 w 352"/>
              <a:gd name="T37" fmla="*/ 263 h 352"/>
              <a:gd name="T38" fmla="*/ 74 w 352"/>
              <a:gd name="T39" fmla="*/ 259 h 352"/>
              <a:gd name="T40" fmla="*/ 148 w 352"/>
              <a:gd name="T41" fmla="*/ 176 h 352"/>
              <a:gd name="T42" fmla="*/ 171 w 352"/>
              <a:gd name="T43" fmla="*/ 197 h 352"/>
              <a:gd name="T44" fmla="*/ 176 w 352"/>
              <a:gd name="T45" fmla="*/ 198 h 352"/>
              <a:gd name="T46" fmla="*/ 181 w 352"/>
              <a:gd name="T47" fmla="*/ 197 h 352"/>
              <a:gd name="T48" fmla="*/ 204 w 352"/>
              <a:gd name="T49" fmla="*/ 176 h 352"/>
              <a:gd name="T50" fmla="*/ 278 w 352"/>
              <a:gd name="T51" fmla="*/ 259 h 352"/>
              <a:gd name="T52" fmla="*/ 263 w 352"/>
              <a:gd name="T53" fmla="*/ 263 h 352"/>
              <a:gd name="T54" fmla="*/ 286 w 352"/>
              <a:gd name="T55" fmla="*/ 233 h 352"/>
              <a:gd name="T56" fmla="*/ 283 w 352"/>
              <a:gd name="T57" fmla="*/ 247 h 352"/>
              <a:gd name="T58" fmla="*/ 211 w 352"/>
              <a:gd name="T59" fmla="*/ 167 h 352"/>
              <a:gd name="T60" fmla="*/ 282 w 352"/>
              <a:gd name="T61" fmla="*/ 105 h 352"/>
              <a:gd name="T62" fmla="*/ 286 w 352"/>
              <a:gd name="T63" fmla="*/ 120 h 352"/>
              <a:gd name="T64" fmla="*/ 286 w 352"/>
              <a:gd name="T65" fmla="*/ 233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2" h="352">
                <a:moveTo>
                  <a:pt x="176" y="0"/>
                </a:moveTo>
                <a:cubicBezTo>
                  <a:pt x="79" y="0"/>
                  <a:pt x="0" y="79"/>
                  <a:pt x="0" y="176"/>
                </a:cubicBezTo>
                <a:cubicBezTo>
                  <a:pt x="0" y="273"/>
                  <a:pt x="79" y="352"/>
                  <a:pt x="176" y="352"/>
                </a:cubicBezTo>
                <a:cubicBezTo>
                  <a:pt x="273" y="352"/>
                  <a:pt x="352" y="273"/>
                  <a:pt x="352" y="176"/>
                </a:cubicBezTo>
                <a:cubicBezTo>
                  <a:pt x="352" y="79"/>
                  <a:pt x="273" y="0"/>
                  <a:pt x="176" y="0"/>
                </a:cubicBezTo>
                <a:close/>
                <a:moveTo>
                  <a:pt x="89" y="90"/>
                </a:moveTo>
                <a:cubicBezTo>
                  <a:pt x="263" y="90"/>
                  <a:pt x="263" y="90"/>
                  <a:pt x="263" y="90"/>
                </a:cubicBezTo>
                <a:cubicBezTo>
                  <a:pt x="268" y="90"/>
                  <a:pt x="272" y="91"/>
                  <a:pt x="276" y="93"/>
                </a:cubicBezTo>
                <a:cubicBezTo>
                  <a:pt x="176" y="182"/>
                  <a:pt x="176" y="182"/>
                  <a:pt x="176" y="182"/>
                </a:cubicBezTo>
                <a:cubicBezTo>
                  <a:pt x="75" y="93"/>
                  <a:pt x="75" y="93"/>
                  <a:pt x="75" y="93"/>
                </a:cubicBezTo>
                <a:cubicBezTo>
                  <a:pt x="79" y="91"/>
                  <a:pt x="84" y="90"/>
                  <a:pt x="89" y="90"/>
                </a:cubicBezTo>
                <a:close/>
                <a:moveTo>
                  <a:pt x="60" y="235"/>
                </a:moveTo>
                <a:cubicBezTo>
                  <a:pt x="60" y="119"/>
                  <a:pt x="60" y="119"/>
                  <a:pt x="60" y="119"/>
                </a:cubicBezTo>
                <a:cubicBezTo>
                  <a:pt x="60" y="113"/>
                  <a:pt x="62" y="108"/>
                  <a:pt x="65" y="103"/>
                </a:cubicBezTo>
                <a:cubicBezTo>
                  <a:pt x="137" y="167"/>
                  <a:pt x="137" y="167"/>
                  <a:pt x="137" y="167"/>
                </a:cubicBezTo>
                <a:cubicBezTo>
                  <a:pt x="64" y="248"/>
                  <a:pt x="64" y="248"/>
                  <a:pt x="64" y="248"/>
                </a:cubicBezTo>
                <a:cubicBezTo>
                  <a:pt x="62" y="244"/>
                  <a:pt x="60" y="240"/>
                  <a:pt x="60" y="235"/>
                </a:cubicBezTo>
                <a:close/>
                <a:moveTo>
                  <a:pt x="263" y="263"/>
                </a:moveTo>
                <a:cubicBezTo>
                  <a:pt x="89" y="263"/>
                  <a:pt x="89" y="263"/>
                  <a:pt x="89" y="263"/>
                </a:cubicBezTo>
                <a:cubicBezTo>
                  <a:pt x="83" y="263"/>
                  <a:pt x="78" y="262"/>
                  <a:pt x="74" y="259"/>
                </a:cubicBezTo>
                <a:cubicBezTo>
                  <a:pt x="148" y="176"/>
                  <a:pt x="148" y="176"/>
                  <a:pt x="148" y="176"/>
                </a:cubicBezTo>
                <a:cubicBezTo>
                  <a:pt x="171" y="197"/>
                  <a:pt x="171" y="197"/>
                  <a:pt x="171" y="197"/>
                </a:cubicBezTo>
                <a:cubicBezTo>
                  <a:pt x="172" y="198"/>
                  <a:pt x="174" y="198"/>
                  <a:pt x="176" y="198"/>
                </a:cubicBezTo>
                <a:cubicBezTo>
                  <a:pt x="178" y="198"/>
                  <a:pt x="179" y="198"/>
                  <a:pt x="181" y="197"/>
                </a:cubicBezTo>
                <a:cubicBezTo>
                  <a:pt x="204" y="176"/>
                  <a:pt x="204" y="176"/>
                  <a:pt x="204" y="176"/>
                </a:cubicBezTo>
                <a:cubicBezTo>
                  <a:pt x="278" y="259"/>
                  <a:pt x="278" y="259"/>
                  <a:pt x="278" y="259"/>
                </a:cubicBezTo>
                <a:cubicBezTo>
                  <a:pt x="274" y="262"/>
                  <a:pt x="268" y="263"/>
                  <a:pt x="263" y="263"/>
                </a:cubicBezTo>
                <a:close/>
                <a:moveTo>
                  <a:pt x="286" y="233"/>
                </a:moveTo>
                <a:cubicBezTo>
                  <a:pt x="286" y="238"/>
                  <a:pt x="285" y="243"/>
                  <a:pt x="283" y="247"/>
                </a:cubicBezTo>
                <a:cubicBezTo>
                  <a:pt x="211" y="167"/>
                  <a:pt x="211" y="167"/>
                  <a:pt x="211" y="167"/>
                </a:cubicBezTo>
                <a:cubicBezTo>
                  <a:pt x="282" y="105"/>
                  <a:pt x="282" y="105"/>
                  <a:pt x="282" y="105"/>
                </a:cubicBezTo>
                <a:cubicBezTo>
                  <a:pt x="285" y="109"/>
                  <a:pt x="286" y="115"/>
                  <a:pt x="286" y="120"/>
                </a:cubicBezTo>
                <a:lnTo>
                  <a:pt x="286" y="233"/>
                </a:lnTo>
                <a:close/>
              </a:path>
            </a:pathLst>
          </a:custGeom>
          <a:solidFill>
            <a:schemeClr val="accent2"/>
          </a:solidFill>
          <a:ln>
            <a:noFill/>
          </a:ln>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nvGrpSpPr>
          <p:cNvPr id="285" name="原创设计师QQ598969553      _3"/>
          <p:cNvGrpSpPr/>
          <p:nvPr/>
        </p:nvGrpSpPr>
        <p:grpSpPr>
          <a:xfrm>
            <a:off x="928836" y="2905503"/>
            <a:ext cx="500151" cy="501114"/>
            <a:chOff x="4427538" y="3192463"/>
            <a:chExt cx="823913" cy="825500"/>
          </a:xfrm>
          <a:solidFill>
            <a:schemeClr val="tx1">
              <a:lumMod val="50000"/>
              <a:lumOff val="50000"/>
            </a:schemeClr>
          </a:solidFill>
        </p:grpSpPr>
        <p:sp>
          <p:nvSpPr>
            <p:cNvPr id="286" name="Oval 23"/>
            <p:cNvSpPr>
              <a:spLocks noChangeArrowheads="1"/>
            </p:cNvSpPr>
            <p:nvPr/>
          </p:nvSpPr>
          <p:spPr bwMode="auto">
            <a:xfrm>
              <a:off x="4813301" y="3825875"/>
              <a:ext cx="57150" cy="57150"/>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287" name="Rectangle 24"/>
            <p:cNvSpPr>
              <a:spLocks noChangeArrowheads="1"/>
            </p:cNvSpPr>
            <p:nvPr/>
          </p:nvSpPr>
          <p:spPr bwMode="auto">
            <a:xfrm>
              <a:off x="4784726" y="3352800"/>
              <a:ext cx="115888" cy="1587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288" name="Freeform 25"/>
            <p:cNvSpPr>
              <a:spLocks noEditPoints="1"/>
            </p:cNvSpPr>
            <p:nvPr/>
          </p:nvSpPr>
          <p:spPr bwMode="auto">
            <a:xfrm>
              <a:off x="4427538" y="3192463"/>
              <a:ext cx="823913" cy="825500"/>
            </a:xfrm>
            <a:custGeom>
              <a:avLst/>
              <a:gdLst>
                <a:gd name="T0" fmla="*/ 143 w 286"/>
                <a:gd name="T1" fmla="*/ 0 h 287"/>
                <a:gd name="T2" fmla="*/ 0 w 286"/>
                <a:gd name="T3" fmla="*/ 143 h 287"/>
                <a:gd name="T4" fmla="*/ 143 w 286"/>
                <a:gd name="T5" fmla="*/ 287 h 287"/>
                <a:gd name="T6" fmla="*/ 286 w 286"/>
                <a:gd name="T7" fmla="*/ 143 h 287"/>
                <a:gd name="T8" fmla="*/ 143 w 286"/>
                <a:gd name="T9" fmla="*/ 0 h 287"/>
                <a:gd name="T10" fmla="*/ 201 w 286"/>
                <a:gd name="T11" fmla="*/ 234 h 287"/>
                <a:gd name="T12" fmla="*/ 187 w 286"/>
                <a:gd name="T13" fmla="*/ 248 h 287"/>
                <a:gd name="T14" fmla="*/ 101 w 286"/>
                <a:gd name="T15" fmla="*/ 248 h 287"/>
                <a:gd name="T16" fmla="*/ 87 w 286"/>
                <a:gd name="T17" fmla="*/ 234 h 287"/>
                <a:gd name="T18" fmla="*/ 87 w 286"/>
                <a:gd name="T19" fmla="*/ 60 h 287"/>
                <a:gd name="T20" fmla="*/ 101 w 286"/>
                <a:gd name="T21" fmla="*/ 46 h 287"/>
                <a:gd name="T22" fmla="*/ 187 w 286"/>
                <a:gd name="T23" fmla="*/ 46 h 287"/>
                <a:gd name="T24" fmla="*/ 201 w 286"/>
                <a:gd name="T25" fmla="*/ 60 h 287"/>
                <a:gd name="T26" fmla="*/ 201 w 286"/>
                <a:gd name="T27" fmla="*/ 23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6" h="287">
                  <a:moveTo>
                    <a:pt x="143" y="0"/>
                  </a:moveTo>
                  <a:cubicBezTo>
                    <a:pt x="64" y="0"/>
                    <a:pt x="0" y="64"/>
                    <a:pt x="0" y="143"/>
                  </a:cubicBezTo>
                  <a:cubicBezTo>
                    <a:pt x="0" y="222"/>
                    <a:pt x="64" y="287"/>
                    <a:pt x="143" y="287"/>
                  </a:cubicBezTo>
                  <a:cubicBezTo>
                    <a:pt x="222" y="287"/>
                    <a:pt x="286" y="222"/>
                    <a:pt x="286" y="143"/>
                  </a:cubicBezTo>
                  <a:cubicBezTo>
                    <a:pt x="286" y="64"/>
                    <a:pt x="222" y="0"/>
                    <a:pt x="143" y="0"/>
                  </a:cubicBezTo>
                  <a:close/>
                  <a:moveTo>
                    <a:pt x="201" y="234"/>
                  </a:moveTo>
                  <a:cubicBezTo>
                    <a:pt x="201" y="242"/>
                    <a:pt x="195" y="248"/>
                    <a:pt x="187" y="248"/>
                  </a:cubicBezTo>
                  <a:cubicBezTo>
                    <a:pt x="101" y="248"/>
                    <a:pt x="101" y="248"/>
                    <a:pt x="101" y="248"/>
                  </a:cubicBezTo>
                  <a:cubicBezTo>
                    <a:pt x="93" y="248"/>
                    <a:pt x="87" y="242"/>
                    <a:pt x="87" y="234"/>
                  </a:cubicBezTo>
                  <a:cubicBezTo>
                    <a:pt x="87" y="60"/>
                    <a:pt x="87" y="60"/>
                    <a:pt x="87" y="60"/>
                  </a:cubicBezTo>
                  <a:cubicBezTo>
                    <a:pt x="87" y="52"/>
                    <a:pt x="93" y="46"/>
                    <a:pt x="101" y="46"/>
                  </a:cubicBezTo>
                  <a:cubicBezTo>
                    <a:pt x="187" y="46"/>
                    <a:pt x="187" y="46"/>
                    <a:pt x="187" y="46"/>
                  </a:cubicBezTo>
                  <a:cubicBezTo>
                    <a:pt x="195" y="46"/>
                    <a:pt x="201" y="52"/>
                    <a:pt x="201" y="60"/>
                  </a:cubicBezTo>
                  <a:lnTo>
                    <a:pt x="201" y="23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289" name="Oval 26"/>
            <p:cNvSpPr>
              <a:spLocks noChangeArrowheads="1"/>
            </p:cNvSpPr>
            <p:nvPr/>
          </p:nvSpPr>
          <p:spPr bwMode="auto">
            <a:xfrm>
              <a:off x="4926013" y="3351213"/>
              <a:ext cx="22225" cy="19050"/>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290" name="Rectangle 27"/>
            <p:cNvSpPr>
              <a:spLocks noChangeArrowheads="1"/>
            </p:cNvSpPr>
            <p:nvPr/>
          </p:nvSpPr>
          <p:spPr bwMode="auto">
            <a:xfrm>
              <a:off x="4710113" y="3397250"/>
              <a:ext cx="265113" cy="400050"/>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sp>
        <p:nvSpPr>
          <p:cNvPr id="291" name="原创设计师QQ598969553      _4"/>
          <p:cNvSpPr>
            <a:spLocks noEditPoints="1"/>
          </p:cNvSpPr>
          <p:nvPr/>
        </p:nvSpPr>
        <p:spPr bwMode="auto">
          <a:xfrm>
            <a:off x="184150" y="2982913"/>
            <a:ext cx="622300" cy="619125"/>
          </a:xfrm>
          <a:custGeom>
            <a:avLst/>
            <a:gdLst>
              <a:gd name="T0" fmla="*/ 178 w 356"/>
              <a:gd name="T1" fmla="*/ 0 h 355"/>
              <a:gd name="T2" fmla="*/ 0 w 356"/>
              <a:gd name="T3" fmla="*/ 177 h 355"/>
              <a:gd name="T4" fmla="*/ 178 w 356"/>
              <a:gd name="T5" fmla="*/ 355 h 355"/>
              <a:gd name="T6" fmla="*/ 356 w 356"/>
              <a:gd name="T7" fmla="*/ 177 h 355"/>
              <a:gd name="T8" fmla="*/ 178 w 356"/>
              <a:gd name="T9" fmla="*/ 0 h 355"/>
              <a:gd name="T10" fmla="*/ 186 w 356"/>
              <a:gd name="T11" fmla="*/ 124 h 355"/>
              <a:gd name="T12" fmla="*/ 186 w 356"/>
              <a:gd name="T13" fmla="*/ 246 h 355"/>
              <a:gd name="T14" fmla="*/ 140 w 356"/>
              <a:gd name="T15" fmla="*/ 276 h 355"/>
              <a:gd name="T16" fmla="*/ 94 w 356"/>
              <a:gd name="T17" fmla="*/ 246 h 355"/>
              <a:gd name="T18" fmla="*/ 140 w 356"/>
              <a:gd name="T19" fmla="*/ 215 h 355"/>
              <a:gd name="T20" fmla="*/ 170 w 356"/>
              <a:gd name="T21" fmla="*/ 223 h 355"/>
              <a:gd name="T22" fmla="*/ 170 w 356"/>
              <a:gd name="T23" fmla="*/ 78 h 355"/>
              <a:gd name="T24" fmla="*/ 186 w 356"/>
              <a:gd name="T25" fmla="*/ 78 h 355"/>
              <a:gd name="T26" fmla="*/ 262 w 356"/>
              <a:gd name="T27" fmla="*/ 185 h 355"/>
              <a:gd name="T28" fmla="*/ 186 w 356"/>
              <a:gd name="T29" fmla="*/ 124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 h="355">
                <a:moveTo>
                  <a:pt x="178" y="0"/>
                </a:moveTo>
                <a:cubicBezTo>
                  <a:pt x="80" y="0"/>
                  <a:pt x="0" y="79"/>
                  <a:pt x="0" y="177"/>
                </a:cubicBezTo>
                <a:cubicBezTo>
                  <a:pt x="0" y="275"/>
                  <a:pt x="80" y="355"/>
                  <a:pt x="178" y="355"/>
                </a:cubicBezTo>
                <a:cubicBezTo>
                  <a:pt x="276" y="355"/>
                  <a:pt x="356" y="275"/>
                  <a:pt x="356" y="177"/>
                </a:cubicBezTo>
                <a:cubicBezTo>
                  <a:pt x="356" y="79"/>
                  <a:pt x="276" y="0"/>
                  <a:pt x="178" y="0"/>
                </a:cubicBezTo>
                <a:close/>
                <a:moveTo>
                  <a:pt x="186" y="124"/>
                </a:moveTo>
                <a:cubicBezTo>
                  <a:pt x="186" y="246"/>
                  <a:pt x="186" y="246"/>
                  <a:pt x="186" y="246"/>
                </a:cubicBezTo>
                <a:cubicBezTo>
                  <a:pt x="186" y="262"/>
                  <a:pt x="165" y="276"/>
                  <a:pt x="140" y="276"/>
                </a:cubicBezTo>
                <a:cubicBezTo>
                  <a:pt x="115" y="276"/>
                  <a:pt x="94" y="262"/>
                  <a:pt x="94" y="246"/>
                </a:cubicBezTo>
                <a:cubicBezTo>
                  <a:pt x="94" y="229"/>
                  <a:pt x="115" y="215"/>
                  <a:pt x="140" y="215"/>
                </a:cubicBezTo>
                <a:cubicBezTo>
                  <a:pt x="152" y="215"/>
                  <a:pt x="162" y="218"/>
                  <a:pt x="170" y="223"/>
                </a:cubicBezTo>
                <a:cubicBezTo>
                  <a:pt x="170" y="78"/>
                  <a:pt x="170" y="78"/>
                  <a:pt x="170" y="78"/>
                </a:cubicBezTo>
                <a:cubicBezTo>
                  <a:pt x="186" y="78"/>
                  <a:pt x="186" y="78"/>
                  <a:pt x="186" y="78"/>
                </a:cubicBezTo>
                <a:cubicBezTo>
                  <a:pt x="186" y="78"/>
                  <a:pt x="252" y="78"/>
                  <a:pt x="262" y="185"/>
                </a:cubicBezTo>
                <a:cubicBezTo>
                  <a:pt x="246" y="162"/>
                  <a:pt x="224" y="118"/>
                  <a:pt x="186" y="124"/>
                </a:cubicBezTo>
                <a:close/>
              </a:path>
            </a:pathLst>
          </a:custGeom>
          <a:solidFill>
            <a:schemeClr val="accent2"/>
          </a:solidFill>
          <a:ln>
            <a:noFill/>
          </a:ln>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nvGrpSpPr>
          <p:cNvPr id="292" name="原创设计师QQ598969553      _5"/>
          <p:cNvGrpSpPr/>
          <p:nvPr/>
        </p:nvGrpSpPr>
        <p:grpSpPr>
          <a:xfrm>
            <a:off x="889326" y="4190088"/>
            <a:ext cx="621574" cy="623502"/>
            <a:chOff x="4362451" y="5308600"/>
            <a:chExt cx="1023938" cy="1027113"/>
          </a:xfrm>
          <a:solidFill>
            <a:schemeClr val="bg1">
              <a:lumMod val="50000"/>
            </a:schemeClr>
          </a:solidFill>
        </p:grpSpPr>
        <p:sp>
          <p:nvSpPr>
            <p:cNvPr id="293" name="Freeform 29"/>
            <p:cNvSpPr>
              <a:spLocks noEditPoints="1"/>
            </p:cNvSpPr>
            <p:nvPr/>
          </p:nvSpPr>
          <p:spPr bwMode="auto">
            <a:xfrm>
              <a:off x="4362451" y="5308600"/>
              <a:ext cx="1023938" cy="1027113"/>
            </a:xfrm>
            <a:custGeom>
              <a:avLst/>
              <a:gdLst>
                <a:gd name="T0" fmla="*/ 178 w 356"/>
                <a:gd name="T1" fmla="*/ 0 h 357"/>
                <a:gd name="T2" fmla="*/ 0 w 356"/>
                <a:gd name="T3" fmla="*/ 179 h 357"/>
                <a:gd name="T4" fmla="*/ 178 w 356"/>
                <a:gd name="T5" fmla="*/ 357 h 357"/>
                <a:gd name="T6" fmla="*/ 356 w 356"/>
                <a:gd name="T7" fmla="*/ 179 h 357"/>
                <a:gd name="T8" fmla="*/ 178 w 356"/>
                <a:gd name="T9" fmla="*/ 0 h 357"/>
                <a:gd name="T10" fmla="*/ 276 w 356"/>
                <a:gd name="T11" fmla="*/ 268 h 357"/>
                <a:gd name="T12" fmla="*/ 80 w 356"/>
                <a:gd name="T13" fmla="*/ 268 h 357"/>
                <a:gd name="T14" fmla="*/ 80 w 356"/>
                <a:gd name="T15" fmla="*/ 190 h 357"/>
                <a:gd name="T16" fmla="*/ 148 w 356"/>
                <a:gd name="T17" fmla="*/ 190 h 357"/>
                <a:gd name="T18" fmla="*/ 148 w 356"/>
                <a:gd name="T19" fmla="*/ 210 h 357"/>
                <a:gd name="T20" fmla="*/ 148 w 356"/>
                <a:gd name="T21" fmla="*/ 224 h 357"/>
                <a:gd name="T22" fmla="*/ 208 w 356"/>
                <a:gd name="T23" fmla="*/ 224 h 357"/>
                <a:gd name="T24" fmla="*/ 208 w 356"/>
                <a:gd name="T25" fmla="*/ 224 h 357"/>
                <a:gd name="T26" fmla="*/ 208 w 356"/>
                <a:gd name="T27" fmla="*/ 210 h 357"/>
                <a:gd name="T28" fmla="*/ 208 w 356"/>
                <a:gd name="T29" fmla="*/ 190 h 357"/>
                <a:gd name="T30" fmla="*/ 276 w 356"/>
                <a:gd name="T31" fmla="*/ 190 h 357"/>
                <a:gd name="T32" fmla="*/ 276 w 356"/>
                <a:gd name="T33" fmla="*/ 268 h 357"/>
                <a:gd name="T34" fmla="*/ 276 w 356"/>
                <a:gd name="T35" fmla="*/ 176 h 357"/>
                <a:gd name="T36" fmla="*/ 194 w 356"/>
                <a:gd name="T37" fmla="*/ 176 h 357"/>
                <a:gd name="T38" fmla="*/ 194 w 356"/>
                <a:gd name="T39" fmla="*/ 176 h 357"/>
                <a:gd name="T40" fmla="*/ 194 w 356"/>
                <a:gd name="T41" fmla="*/ 176 h 357"/>
                <a:gd name="T42" fmla="*/ 194 w 356"/>
                <a:gd name="T43" fmla="*/ 210 h 357"/>
                <a:gd name="T44" fmla="*/ 162 w 356"/>
                <a:gd name="T45" fmla="*/ 210 h 357"/>
                <a:gd name="T46" fmla="*/ 162 w 356"/>
                <a:gd name="T47" fmla="*/ 176 h 357"/>
                <a:gd name="T48" fmla="*/ 162 w 356"/>
                <a:gd name="T49" fmla="*/ 176 h 357"/>
                <a:gd name="T50" fmla="*/ 80 w 356"/>
                <a:gd name="T51" fmla="*/ 176 h 357"/>
                <a:gd name="T52" fmla="*/ 80 w 356"/>
                <a:gd name="T53" fmla="*/ 121 h 357"/>
                <a:gd name="T54" fmla="*/ 139 w 356"/>
                <a:gd name="T55" fmla="*/ 121 h 357"/>
                <a:gd name="T56" fmla="*/ 139 w 356"/>
                <a:gd name="T57" fmla="*/ 121 h 357"/>
                <a:gd name="T58" fmla="*/ 139 w 356"/>
                <a:gd name="T59" fmla="*/ 83 h 357"/>
                <a:gd name="T60" fmla="*/ 217 w 356"/>
                <a:gd name="T61" fmla="*/ 83 h 357"/>
                <a:gd name="T62" fmla="*/ 217 w 356"/>
                <a:gd name="T63" fmla="*/ 121 h 357"/>
                <a:gd name="T64" fmla="*/ 217 w 356"/>
                <a:gd name="T65" fmla="*/ 121 h 357"/>
                <a:gd name="T66" fmla="*/ 276 w 356"/>
                <a:gd name="T67" fmla="*/ 121 h 357"/>
                <a:gd name="T68" fmla="*/ 276 w 356"/>
                <a:gd name="T69" fmla="*/ 176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56" h="357">
                  <a:moveTo>
                    <a:pt x="178" y="0"/>
                  </a:moveTo>
                  <a:cubicBezTo>
                    <a:pt x="79" y="0"/>
                    <a:pt x="0" y="80"/>
                    <a:pt x="0" y="179"/>
                  </a:cubicBezTo>
                  <a:cubicBezTo>
                    <a:pt x="0" y="277"/>
                    <a:pt x="79" y="357"/>
                    <a:pt x="178" y="357"/>
                  </a:cubicBezTo>
                  <a:cubicBezTo>
                    <a:pt x="277" y="357"/>
                    <a:pt x="356" y="277"/>
                    <a:pt x="356" y="179"/>
                  </a:cubicBezTo>
                  <a:cubicBezTo>
                    <a:pt x="356" y="80"/>
                    <a:pt x="277" y="0"/>
                    <a:pt x="178" y="0"/>
                  </a:cubicBezTo>
                  <a:close/>
                  <a:moveTo>
                    <a:pt x="276" y="268"/>
                  </a:moveTo>
                  <a:cubicBezTo>
                    <a:pt x="80" y="268"/>
                    <a:pt x="80" y="268"/>
                    <a:pt x="80" y="268"/>
                  </a:cubicBezTo>
                  <a:cubicBezTo>
                    <a:pt x="80" y="190"/>
                    <a:pt x="80" y="190"/>
                    <a:pt x="80" y="190"/>
                  </a:cubicBezTo>
                  <a:cubicBezTo>
                    <a:pt x="148" y="190"/>
                    <a:pt x="148" y="190"/>
                    <a:pt x="148" y="190"/>
                  </a:cubicBezTo>
                  <a:cubicBezTo>
                    <a:pt x="148" y="210"/>
                    <a:pt x="148" y="210"/>
                    <a:pt x="148" y="210"/>
                  </a:cubicBezTo>
                  <a:cubicBezTo>
                    <a:pt x="148" y="224"/>
                    <a:pt x="148" y="224"/>
                    <a:pt x="148" y="224"/>
                  </a:cubicBezTo>
                  <a:cubicBezTo>
                    <a:pt x="208" y="224"/>
                    <a:pt x="208" y="224"/>
                    <a:pt x="208" y="224"/>
                  </a:cubicBezTo>
                  <a:cubicBezTo>
                    <a:pt x="208" y="224"/>
                    <a:pt x="208" y="224"/>
                    <a:pt x="208" y="224"/>
                  </a:cubicBezTo>
                  <a:cubicBezTo>
                    <a:pt x="208" y="210"/>
                    <a:pt x="208" y="210"/>
                    <a:pt x="208" y="210"/>
                  </a:cubicBezTo>
                  <a:cubicBezTo>
                    <a:pt x="208" y="190"/>
                    <a:pt x="208" y="190"/>
                    <a:pt x="208" y="190"/>
                  </a:cubicBezTo>
                  <a:cubicBezTo>
                    <a:pt x="276" y="190"/>
                    <a:pt x="276" y="190"/>
                    <a:pt x="276" y="190"/>
                  </a:cubicBezTo>
                  <a:lnTo>
                    <a:pt x="276" y="268"/>
                  </a:lnTo>
                  <a:close/>
                  <a:moveTo>
                    <a:pt x="276" y="176"/>
                  </a:moveTo>
                  <a:cubicBezTo>
                    <a:pt x="194" y="176"/>
                    <a:pt x="194" y="176"/>
                    <a:pt x="194" y="176"/>
                  </a:cubicBezTo>
                  <a:cubicBezTo>
                    <a:pt x="194" y="176"/>
                    <a:pt x="194" y="176"/>
                    <a:pt x="194" y="176"/>
                  </a:cubicBezTo>
                  <a:cubicBezTo>
                    <a:pt x="194" y="176"/>
                    <a:pt x="194" y="176"/>
                    <a:pt x="194" y="176"/>
                  </a:cubicBezTo>
                  <a:cubicBezTo>
                    <a:pt x="194" y="210"/>
                    <a:pt x="194" y="210"/>
                    <a:pt x="194" y="210"/>
                  </a:cubicBezTo>
                  <a:cubicBezTo>
                    <a:pt x="162" y="210"/>
                    <a:pt x="162" y="210"/>
                    <a:pt x="162" y="210"/>
                  </a:cubicBezTo>
                  <a:cubicBezTo>
                    <a:pt x="162" y="176"/>
                    <a:pt x="162" y="176"/>
                    <a:pt x="162" y="176"/>
                  </a:cubicBezTo>
                  <a:cubicBezTo>
                    <a:pt x="162" y="176"/>
                    <a:pt x="162" y="176"/>
                    <a:pt x="162" y="176"/>
                  </a:cubicBezTo>
                  <a:cubicBezTo>
                    <a:pt x="80" y="176"/>
                    <a:pt x="80" y="176"/>
                    <a:pt x="80" y="176"/>
                  </a:cubicBezTo>
                  <a:cubicBezTo>
                    <a:pt x="80" y="121"/>
                    <a:pt x="80" y="121"/>
                    <a:pt x="80" y="121"/>
                  </a:cubicBezTo>
                  <a:cubicBezTo>
                    <a:pt x="139" y="121"/>
                    <a:pt x="139" y="121"/>
                    <a:pt x="139" y="121"/>
                  </a:cubicBezTo>
                  <a:cubicBezTo>
                    <a:pt x="139" y="121"/>
                    <a:pt x="139" y="121"/>
                    <a:pt x="139" y="121"/>
                  </a:cubicBezTo>
                  <a:cubicBezTo>
                    <a:pt x="139" y="83"/>
                    <a:pt x="139" y="83"/>
                    <a:pt x="139" y="83"/>
                  </a:cubicBezTo>
                  <a:cubicBezTo>
                    <a:pt x="217" y="83"/>
                    <a:pt x="217" y="83"/>
                    <a:pt x="217" y="83"/>
                  </a:cubicBezTo>
                  <a:cubicBezTo>
                    <a:pt x="217" y="121"/>
                    <a:pt x="217" y="121"/>
                    <a:pt x="217" y="121"/>
                  </a:cubicBezTo>
                  <a:cubicBezTo>
                    <a:pt x="217" y="121"/>
                    <a:pt x="217" y="121"/>
                    <a:pt x="217" y="121"/>
                  </a:cubicBezTo>
                  <a:cubicBezTo>
                    <a:pt x="276" y="121"/>
                    <a:pt x="276" y="121"/>
                    <a:pt x="276" y="121"/>
                  </a:cubicBezTo>
                  <a:lnTo>
                    <a:pt x="276" y="1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294" name="Freeform 30"/>
            <p:cNvSpPr>
              <a:spLocks/>
            </p:cNvSpPr>
            <p:nvPr/>
          </p:nvSpPr>
          <p:spPr bwMode="auto">
            <a:xfrm>
              <a:off x="4822826" y="5618163"/>
              <a:ext cx="103188" cy="38100"/>
            </a:xfrm>
            <a:custGeom>
              <a:avLst/>
              <a:gdLst>
                <a:gd name="T0" fmla="*/ 0 w 65"/>
                <a:gd name="T1" fmla="*/ 0 h 24"/>
                <a:gd name="T2" fmla="*/ 0 w 65"/>
                <a:gd name="T3" fmla="*/ 24 h 24"/>
                <a:gd name="T4" fmla="*/ 0 w 65"/>
                <a:gd name="T5" fmla="*/ 24 h 24"/>
                <a:gd name="T6" fmla="*/ 65 w 65"/>
                <a:gd name="T7" fmla="*/ 24 h 24"/>
                <a:gd name="T8" fmla="*/ 65 w 65"/>
                <a:gd name="T9" fmla="*/ 24 h 24"/>
                <a:gd name="T10" fmla="*/ 65 w 65"/>
                <a:gd name="T11" fmla="*/ 0 h 24"/>
                <a:gd name="T12" fmla="*/ 0 w 65"/>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65" h="24">
                  <a:moveTo>
                    <a:pt x="0" y="0"/>
                  </a:moveTo>
                  <a:lnTo>
                    <a:pt x="0" y="24"/>
                  </a:lnTo>
                  <a:lnTo>
                    <a:pt x="0" y="24"/>
                  </a:lnTo>
                  <a:lnTo>
                    <a:pt x="65" y="24"/>
                  </a:lnTo>
                  <a:lnTo>
                    <a:pt x="65" y="24"/>
                  </a:lnTo>
                  <a:lnTo>
                    <a:pt x="65" y="0"/>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sp>
        <p:nvSpPr>
          <p:cNvPr id="295" name="原创设计师QQ598969553      _6"/>
          <p:cNvSpPr>
            <a:spLocks noEditPoints="1"/>
          </p:cNvSpPr>
          <p:nvPr/>
        </p:nvSpPr>
        <p:spPr bwMode="auto">
          <a:xfrm>
            <a:off x="1843088" y="2570163"/>
            <a:ext cx="488950" cy="488950"/>
          </a:xfrm>
          <a:custGeom>
            <a:avLst/>
            <a:gdLst>
              <a:gd name="T0" fmla="*/ 140 w 280"/>
              <a:gd name="T1" fmla="*/ 0 h 280"/>
              <a:gd name="T2" fmla="*/ 0 w 280"/>
              <a:gd name="T3" fmla="*/ 140 h 280"/>
              <a:gd name="T4" fmla="*/ 140 w 280"/>
              <a:gd name="T5" fmla="*/ 280 h 280"/>
              <a:gd name="T6" fmla="*/ 280 w 280"/>
              <a:gd name="T7" fmla="*/ 140 h 280"/>
              <a:gd name="T8" fmla="*/ 140 w 280"/>
              <a:gd name="T9" fmla="*/ 0 h 280"/>
              <a:gd name="T10" fmla="*/ 185 w 280"/>
              <a:gd name="T11" fmla="*/ 69 h 280"/>
              <a:gd name="T12" fmla="*/ 211 w 280"/>
              <a:gd name="T13" fmla="*/ 95 h 280"/>
              <a:gd name="T14" fmla="*/ 185 w 280"/>
              <a:gd name="T15" fmla="*/ 122 h 280"/>
              <a:gd name="T16" fmla="*/ 174 w 280"/>
              <a:gd name="T17" fmla="*/ 119 h 280"/>
              <a:gd name="T18" fmla="*/ 158 w 280"/>
              <a:gd name="T19" fmla="*/ 95 h 280"/>
              <a:gd name="T20" fmla="*/ 185 w 280"/>
              <a:gd name="T21" fmla="*/ 69 h 280"/>
              <a:gd name="T22" fmla="*/ 141 w 280"/>
              <a:gd name="T23" fmla="*/ 96 h 280"/>
              <a:gd name="T24" fmla="*/ 167 w 280"/>
              <a:gd name="T25" fmla="*/ 123 h 280"/>
              <a:gd name="T26" fmla="*/ 141 w 280"/>
              <a:gd name="T27" fmla="*/ 149 h 280"/>
              <a:gd name="T28" fmla="*/ 115 w 280"/>
              <a:gd name="T29" fmla="*/ 123 h 280"/>
              <a:gd name="T30" fmla="*/ 141 w 280"/>
              <a:gd name="T31" fmla="*/ 96 h 280"/>
              <a:gd name="T32" fmla="*/ 95 w 280"/>
              <a:gd name="T33" fmla="*/ 69 h 280"/>
              <a:gd name="T34" fmla="*/ 121 w 280"/>
              <a:gd name="T35" fmla="*/ 95 h 280"/>
              <a:gd name="T36" fmla="*/ 121 w 280"/>
              <a:gd name="T37" fmla="*/ 97 h 280"/>
              <a:gd name="T38" fmla="*/ 109 w 280"/>
              <a:gd name="T39" fmla="*/ 118 h 280"/>
              <a:gd name="T40" fmla="*/ 95 w 280"/>
              <a:gd name="T41" fmla="*/ 122 h 280"/>
              <a:gd name="T42" fmla="*/ 68 w 280"/>
              <a:gd name="T43" fmla="*/ 95 h 280"/>
              <a:gd name="T44" fmla="*/ 95 w 280"/>
              <a:gd name="T45" fmla="*/ 69 h 280"/>
              <a:gd name="T46" fmla="*/ 90 w 280"/>
              <a:gd name="T47" fmla="*/ 193 h 280"/>
              <a:gd name="T48" fmla="*/ 52 w 280"/>
              <a:gd name="T49" fmla="*/ 186 h 280"/>
              <a:gd name="T50" fmla="*/ 50 w 280"/>
              <a:gd name="T51" fmla="*/ 185 h 280"/>
              <a:gd name="T52" fmla="*/ 50 w 280"/>
              <a:gd name="T53" fmla="*/ 185 h 280"/>
              <a:gd name="T54" fmla="*/ 50 w 280"/>
              <a:gd name="T55" fmla="*/ 157 h 280"/>
              <a:gd name="T56" fmla="*/ 84 w 280"/>
              <a:gd name="T57" fmla="*/ 124 h 280"/>
              <a:gd name="T58" fmla="*/ 106 w 280"/>
              <a:gd name="T59" fmla="*/ 124 h 280"/>
              <a:gd name="T60" fmla="*/ 108 w 280"/>
              <a:gd name="T61" fmla="*/ 124 h 280"/>
              <a:gd name="T62" fmla="*/ 118 w 280"/>
              <a:gd name="T63" fmla="*/ 146 h 280"/>
              <a:gd name="T64" fmla="*/ 90 w 280"/>
              <a:gd name="T65" fmla="*/ 185 h 280"/>
              <a:gd name="T66" fmla="*/ 90 w 280"/>
              <a:gd name="T67" fmla="*/ 193 h 280"/>
              <a:gd name="T68" fmla="*/ 186 w 280"/>
              <a:gd name="T69" fmla="*/ 212 h 280"/>
              <a:gd name="T70" fmla="*/ 186 w 280"/>
              <a:gd name="T71" fmla="*/ 212 h 280"/>
              <a:gd name="T72" fmla="*/ 184 w 280"/>
              <a:gd name="T73" fmla="*/ 213 h 280"/>
              <a:gd name="T74" fmla="*/ 144 w 280"/>
              <a:gd name="T75" fmla="*/ 220 h 280"/>
              <a:gd name="T76" fmla="*/ 98 w 280"/>
              <a:gd name="T77" fmla="*/ 213 h 280"/>
              <a:gd name="T78" fmla="*/ 96 w 280"/>
              <a:gd name="T79" fmla="*/ 212 h 280"/>
              <a:gd name="T80" fmla="*/ 96 w 280"/>
              <a:gd name="T81" fmla="*/ 212 h 280"/>
              <a:gd name="T82" fmla="*/ 96 w 280"/>
              <a:gd name="T83" fmla="*/ 185 h 280"/>
              <a:gd name="T84" fmla="*/ 130 w 280"/>
              <a:gd name="T85" fmla="*/ 151 h 280"/>
              <a:gd name="T86" fmla="*/ 152 w 280"/>
              <a:gd name="T87" fmla="*/ 151 h 280"/>
              <a:gd name="T88" fmla="*/ 186 w 280"/>
              <a:gd name="T89" fmla="*/ 185 h 280"/>
              <a:gd name="T90" fmla="*/ 186 w 280"/>
              <a:gd name="T91" fmla="*/ 212 h 280"/>
              <a:gd name="T92" fmla="*/ 230 w 280"/>
              <a:gd name="T93" fmla="*/ 185 h 280"/>
              <a:gd name="T94" fmla="*/ 230 w 280"/>
              <a:gd name="T95" fmla="*/ 185 h 280"/>
              <a:gd name="T96" fmla="*/ 228 w 280"/>
              <a:gd name="T97" fmla="*/ 186 h 280"/>
              <a:gd name="T98" fmla="*/ 192 w 280"/>
              <a:gd name="T99" fmla="*/ 193 h 280"/>
              <a:gd name="T100" fmla="*/ 192 w 280"/>
              <a:gd name="T101" fmla="*/ 185 h 280"/>
              <a:gd name="T102" fmla="*/ 164 w 280"/>
              <a:gd name="T103" fmla="*/ 146 h 280"/>
              <a:gd name="T104" fmla="*/ 174 w 280"/>
              <a:gd name="T105" fmla="*/ 124 h 280"/>
              <a:gd name="T106" fmla="*/ 196 w 280"/>
              <a:gd name="T107" fmla="*/ 124 h 280"/>
              <a:gd name="T108" fmla="*/ 230 w 280"/>
              <a:gd name="T109" fmla="*/ 157 h 280"/>
              <a:gd name="T110" fmla="*/ 230 w 280"/>
              <a:gd name="T111" fmla="*/ 185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0" h="280">
                <a:moveTo>
                  <a:pt x="140" y="0"/>
                </a:moveTo>
                <a:cubicBezTo>
                  <a:pt x="62" y="0"/>
                  <a:pt x="0" y="62"/>
                  <a:pt x="0" y="140"/>
                </a:cubicBezTo>
                <a:cubicBezTo>
                  <a:pt x="0" y="217"/>
                  <a:pt x="62" y="280"/>
                  <a:pt x="140" y="280"/>
                </a:cubicBezTo>
                <a:cubicBezTo>
                  <a:pt x="217" y="280"/>
                  <a:pt x="280" y="217"/>
                  <a:pt x="280" y="140"/>
                </a:cubicBezTo>
                <a:cubicBezTo>
                  <a:pt x="280" y="62"/>
                  <a:pt x="217" y="0"/>
                  <a:pt x="140" y="0"/>
                </a:cubicBezTo>
                <a:close/>
                <a:moveTo>
                  <a:pt x="185" y="69"/>
                </a:moveTo>
                <a:cubicBezTo>
                  <a:pt x="199" y="69"/>
                  <a:pt x="211" y="81"/>
                  <a:pt x="211" y="95"/>
                </a:cubicBezTo>
                <a:cubicBezTo>
                  <a:pt x="211" y="110"/>
                  <a:pt x="199" y="122"/>
                  <a:pt x="185" y="122"/>
                </a:cubicBezTo>
                <a:cubicBezTo>
                  <a:pt x="181" y="122"/>
                  <a:pt x="177" y="121"/>
                  <a:pt x="174" y="119"/>
                </a:cubicBezTo>
                <a:cubicBezTo>
                  <a:pt x="173" y="109"/>
                  <a:pt x="167" y="100"/>
                  <a:pt x="158" y="95"/>
                </a:cubicBezTo>
                <a:cubicBezTo>
                  <a:pt x="159" y="81"/>
                  <a:pt x="170" y="69"/>
                  <a:pt x="185" y="69"/>
                </a:cubicBezTo>
                <a:close/>
                <a:moveTo>
                  <a:pt x="141" y="96"/>
                </a:moveTo>
                <a:cubicBezTo>
                  <a:pt x="156" y="96"/>
                  <a:pt x="167" y="108"/>
                  <a:pt x="167" y="123"/>
                </a:cubicBezTo>
                <a:cubicBezTo>
                  <a:pt x="167" y="137"/>
                  <a:pt x="156" y="149"/>
                  <a:pt x="141" y="149"/>
                </a:cubicBezTo>
                <a:cubicBezTo>
                  <a:pt x="127" y="149"/>
                  <a:pt x="115" y="137"/>
                  <a:pt x="115" y="123"/>
                </a:cubicBezTo>
                <a:cubicBezTo>
                  <a:pt x="115" y="108"/>
                  <a:pt x="127" y="96"/>
                  <a:pt x="141" y="96"/>
                </a:cubicBezTo>
                <a:close/>
                <a:moveTo>
                  <a:pt x="95" y="69"/>
                </a:moveTo>
                <a:cubicBezTo>
                  <a:pt x="109" y="69"/>
                  <a:pt x="121" y="81"/>
                  <a:pt x="121" y="95"/>
                </a:cubicBezTo>
                <a:cubicBezTo>
                  <a:pt x="121" y="96"/>
                  <a:pt x="121" y="96"/>
                  <a:pt x="121" y="97"/>
                </a:cubicBezTo>
                <a:cubicBezTo>
                  <a:pt x="115" y="102"/>
                  <a:pt x="110" y="109"/>
                  <a:pt x="109" y="118"/>
                </a:cubicBezTo>
                <a:cubicBezTo>
                  <a:pt x="105" y="120"/>
                  <a:pt x="100" y="122"/>
                  <a:pt x="95" y="122"/>
                </a:cubicBezTo>
                <a:cubicBezTo>
                  <a:pt x="80" y="122"/>
                  <a:pt x="68" y="110"/>
                  <a:pt x="68" y="95"/>
                </a:cubicBezTo>
                <a:cubicBezTo>
                  <a:pt x="68" y="81"/>
                  <a:pt x="80" y="69"/>
                  <a:pt x="95" y="69"/>
                </a:cubicBezTo>
                <a:close/>
                <a:moveTo>
                  <a:pt x="90" y="193"/>
                </a:moveTo>
                <a:cubicBezTo>
                  <a:pt x="79" y="192"/>
                  <a:pt x="66" y="190"/>
                  <a:pt x="52" y="186"/>
                </a:cubicBezTo>
                <a:cubicBezTo>
                  <a:pt x="50" y="185"/>
                  <a:pt x="50" y="185"/>
                  <a:pt x="50" y="185"/>
                </a:cubicBezTo>
                <a:cubicBezTo>
                  <a:pt x="50" y="185"/>
                  <a:pt x="50" y="185"/>
                  <a:pt x="50" y="185"/>
                </a:cubicBezTo>
                <a:cubicBezTo>
                  <a:pt x="50" y="157"/>
                  <a:pt x="50" y="157"/>
                  <a:pt x="50" y="157"/>
                </a:cubicBezTo>
                <a:cubicBezTo>
                  <a:pt x="50" y="139"/>
                  <a:pt x="65" y="124"/>
                  <a:pt x="84" y="124"/>
                </a:cubicBezTo>
                <a:cubicBezTo>
                  <a:pt x="106" y="124"/>
                  <a:pt x="106" y="124"/>
                  <a:pt x="106" y="124"/>
                </a:cubicBezTo>
                <a:cubicBezTo>
                  <a:pt x="107" y="124"/>
                  <a:pt x="108" y="124"/>
                  <a:pt x="108" y="124"/>
                </a:cubicBezTo>
                <a:cubicBezTo>
                  <a:pt x="109" y="132"/>
                  <a:pt x="113" y="140"/>
                  <a:pt x="118" y="146"/>
                </a:cubicBezTo>
                <a:cubicBezTo>
                  <a:pt x="102" y="151"/>
                  <a:pt x="90" y="166"/>
                  <a:pt x="90" y="185"/>
                </a:cubicBezTo>
                <a:lnTo>
                  <a:pt x="90" y="193"/>
                </a:lnTo>
                <a:close/>
                <a:moveTo>
                  <a:pt x="186" y="212"/>
                </a:moveTo>
                <a:cubicBezTo>
                  <a:pt x="186" y="212"/>
                  <a:pt x="186" y="212"/>
                  <a:pt x="186" y="212"/>
                </a:cubicBezTo>
                <a:cubicBezTo>
                  <a:pt x="184" y="213"/>
                  <a:pt x="184" y="213"/>
                  <a:pt x="184" y="213"/>
                </a:cubicBezTo>
                <a:cubicBezTo>
                  <a:pt x="183" y="213"/>
                  <a:pt x="169" y="220"/>
                  <a:pt x="144" y="220"/>
                </a:cubicBezTo>
                <a:cubicBezTo>
                  <a:pt x="131" y="220"/>
                  <a:pt x="116" y="218"/>
                  <a:pt x="98" y="213"/>
                </a:cubicBezTo>
                <a:cubicBezTo>
                  <a:pt x="96" y="212"/>
                  <a:pt x="96" y="212"/>
                  <a:pt x="96" y="212"/>
                </a:cubicBezTo>
                <a:cubicBezTo>
                  <a:pt x="96" y="212"/>
                  <a:pt x="96" y="212"/>
                  <a:pt x="96" y="212"/>
                </a:cubicBezTo>
                <a:cubicBezTo>
                  <a:pt x="96" y="185"/>
                  <a:pt x="96" y="185"/>
                  <a:pt x="96" y="185"/>
                </a:cubicBezTo>
                <a:cubicBezTo>
                  <a:pt x="96" y="166"/>
                  <a:pt x="111" y="151"/>
                  <a:pt x="130" y="151"/>
                </a:cubicBezTo>
                <a:cubicBezTo>
                  <a:pt x="152" y="151"/>
                  <a:pt x="152" y="151"/>
                  <a:pt x="152" y="151"/>
                </a:cubicBezTo>
                <a:cubicBezTo>
                  <a:pt x="171" y="151"/>
                  <a:pt x="186" y="166"/>
                  <a:pt x="186" y="185"/>
                </a:cubicBezTo>
                <a:lnTo>
                  <a:pt x="186" y="212"/>
                </a:lnTo>
                <a:close/>
                <a:moveTo>
                  <a:pt x="230" y="185"/>
                </a:moveTo>
                <a:cubicBezTo>
                  <a:pt x="230" y="185"/>
                  <a:pt x="230" y="185"/>
                  <a:pt x="230" y="185"/>
                </a:cubicBezTo>
                <a:cubicBezTo>
                  <a:pt x="228" y="186"/>
                  <a:pt x="228" y="186"/>
                  <a:pt x="228" y="186"/>
                </a:cubicBezTo>
                <a:cubicBezTo>
                  <a:pt x="227" y="186"/>
                  <a:pt x="214" y="192"/>
                  <a:pt x="192" y="193"/>
                </a:cubicBezTo>
                <a:cubicBezTo>
                  <a:pt x="192" y="185"/>
                  <a:pt x="192" y="185"/>
                  <a:pt x="192" y="185"/>
                </a:cubicBezTo>
                <a:cubicBezTo>
                  <a:pt x="192" y="166"/>
                  <a:pt x="180" y="151"/>
                  <a:pt x="164" y="146"/>
                </a:cubicBezTo>
                <a:cubicBezTo>
                  <a:pt x="170" y="140"/>
                  <a:pt x="173" y="132"/>
                  <a:pt x="174" y="124"/>
                </a:cubicBezTo>
                <a:cubicBezTo>
                  <a:pt x="196" y="124"/>
                  <a:pt x="196" y="124"/>
                  <a:pt x="196" y="124"/>
                </a:cubicBezTo>
                <a:cubicBezTo>
                  <a:pt x="215" y="124"/>
                  <a:pt x="230" y="139"/>
                  <a:pt x="230" y="157"/>
                </a:cubicBezTo>
                <a:lnTo>
                  <a:pt x="230" y="185"/>
                </a:lnTo>
                <a:close/>
              </a:path>
            </a:pathLst>
          </a:custGeom>
          <a:solidFill>
            <a:schemeClr val="tx1">
              <a:lumMod val="50000"/>
              <a:lumOff val="50000"/>
            </a:schemeClr>
          </a:solidFill>
          <a:ln>
            <a:noFill/>
          </a:ln>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nvGrpSpPr>
          <p:cNvPr id="296" name="原创设计师QQ598969553      _7"/>
          <p:cNvGrpSpPr/>
          <p:nvPr/>
        </p:nvGrpSpPr>
        <p:grpSpPr>
          <a:xfrm>
            <a:off x="2215350" y="1345305"/>
            <a:ext cx="606155" cy="606155"/>
            <a:chOff x="6546851" y="622300"/>
            <a:chExt cx="998538" cy="998538"/>
          </a:xfrm>
          <a:solidFill>
            <a:schemeClr val="accent2"/>
          </a:solidFill>
        </p:grpSpPr>
        <p:sp>
          <p:nvSpPr>
            <p:cNvPr id="297" name="Freeform 32"/>
            <p:cNvSpPr>
              <a:spLocks noEditPoints="1"/>
            </p:cNvSpPr>
            <p:nvPr/>
          </p:nvSpPr>
          <p:spPr bwMode="auto">
            <a:xfrm>
              <a:off x="6773863" y="849313"/>
              <a:ext cx="541338" cy="541338"/>
            </a:xfrm>
            <a:custGeom>
              <a:avLst/>
              <a:gdLst>
                <a:gd name="T0" fmla="*/ 94 w 188"/>
                <a:gd name="T1" fmla="*/ 0 h 188"/>
                <a:gd name="T2" fmla="*/ 0 w 188"/>
                <a:gd name="T3" fmla="*/ 94 h 188"/>
                <a:gd name="T4" fmla="*/ 94 w 188"/>
                <a:gd name="T5" fmla="*/ 188 h 188"/>
                <a:gd name="T6" fmla="*/ 188 w 188"/>
                <a:gd name="T7" fmla="*/ 94 h 188"/>
                <a:gd name="T8" fmla="*/ 94 w 188"/>
                <a:gd name="T9" fmla="*/ 0 h 188"/>
                <a:gd name="T10" fmla="*/ 138 w 188"/>
                <a:gd name="T11" fmla="*/ 36 h 188"/>
                <a:gd name="T12" fmla="*/ 152 w 188"/>
                <a:gd name="T13" fmla="*/ 58 h 188"/>
                <a:gd name="T14" fmla="*/ 138 w 188"/>
                <a:gd name="T15" fmla="*/ 80 h 188"/>
                <a:gd name="T16" fmla="*/ 123 w 188"/>
                <a:gd name="T17" fmla="*/ 58 h 188"/>
                <a:gd name="T18" fmla="*/ 138 w 188"/>
                <a:gd name="T19" fmla="*/ 36 h 188"/>
                <a:gd name="T20" fmla="*/ 51 w 188"/>
                <a:gd name="T21" fmla="*/ 36 h 188"/>
                <a:gd name="T22" fmla="*/ 65 w 188"/>
                <a:gd name="T23" fmla="*/ 58 h 188"/>
                <a:gd name="T24" fmla="*/ 51 w 188"/>
                <a:gd name="T25" fmla="*/ 80 h 188"/>
                <a:gd name="T26" fmla="*/ 36 w 188"/>
                <a:gd name="T27" fmla="*/ 58 h 188"/>
                <a:gd name="T28" fmla="*/ 51 w 188"/>
                <a:gd name="T29" fmla="*/ 36 h 188"/>
                <a:gd name="T30" fmla="*/ 94 w 188"/>
                <a:gd name="T31" fmla="*/ 167 h 188"/>
                <a:gd name="T32" fmla="*/ 22 w 188"/>
                <a:gd name="T33" fmla="*/ 95 h 188"/>
                <a:gd name="T34" fmla="*/ 94 w 188"/>
                <a:gd name="T35" fmla="*/ 114 h 188"/>
                <a:gd name="T36" fmla="*/ 167 w 188"/>
                <a:gd name="T37" fmla="*/ 95 h 188"/>
                <a:gd name="T38" fmla="*/ 94 w 188"/>
                <a:gd name="T39" fmla="*/ 167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8" h="188">
                  <a:moveTo>
                    <a:pt x="94" y="0"/>
                  </a:moveTo>
                  <a:cubicBezTo>
                    <a:pt x="42" y="0"/>
                    <a:pt x="0" y="42"/>
                    <a:pt x="0" y="94"/>
                  </a:cubicBezTo>
                  <a:cubicBezTo>
                    <a:pt x="0" y="146"/>
                    <a:pt x="42" y="188"/>
                    <a:pt x="94" y="188"/>
                  </a:cubicBezTo>
                  <a:cubicBezTo>
                    <a:pt x="146" y="188"/>
                    <a:pt x="188" y="146"/>
                    <a:pt x="188" y="94"/>
                  </a:cubicBezTo>
                  <a:cubicBezTo>
                    <a:pt x="188" y="42"/>
                    <a:pt x="146" y="0"/>
                    <a:pt x="94" y="0"/>
                  </a:cubicBezTo>
                  <a:close/>
                  <a:moveTo>
                    <a:pt x="138" y="36"/>
                  </a:moveTo>
                  <a:cubicBezTo>
                    <a:pt x="146" y="36"/>
                    <a:pt x="152" y="46"/>
                    <a:pt x="152" y="58"/>
                  </a:cubicBezTo>
                  <a:cubicBezTo>
                    <a:pt x="152" y="70"/>
                    <a:pt x="146" y="80"/>
                    <a:pt x="138" y="80"/>
                  </a:cubicBezTo>
                  <a:cubicBezTo>
                    <a:pt x="130" y="80"/>
                    <a:pt x="123" y="70"/>
                    <a:pt x="123" y="58"/>
                  </a:cubicBezTo>
                  <a:cubicBezTo>
                    <a:pt x="123" y="46"/>
                    <a:pt x="130" y="36"/>
                    <a:pt x="138" y="36"/>
                  </a:cubicBezTo>
                  <a:close/>
                  <a:moveTo>
                    <a:pt x="51" y="36"/>
                  </a:moveTo>
                  <a:cubicBezTo>
                    <a:pt x="59" y="36"/>
                    <a:pt x="65" y="46"/>
                    <a:pt x="65" y="58"/>
                  </a:cubicBezTo>
                  <a:cubicBezTo>
                    <a:pt x="65" y="70"/>
                    <a:pt x="59" y="80"/>
                    <a:pt x="51" y="80"/>
                  </a:cubicBezTo>
                  <a:cubicBezTo>
                    <a:pt x="43" y="80"/>
                    <a:pt x="36" y="70"/>
                    <a:pt x="36" y="58"/>
                  </a:cubicBezTo>
                  <a:cubicBezTo>
                    <a:pt x="36" y="46"/>
                    <a:pt x="43" y="36"/>
                    <a:pt x="51" y="36"/>
                  </a:cubicBezTo>
                  <a:close/>
                  <a:moveTo>
                    <a:pt x="94" y="167"/>
                  </a:moveTo>
                  <a:cubicBezTo>
                    <a:pt x="56" y="167"/>
                    <a:pt x="25" y="135"/>
                    <a:pt x="22" y="95"/>
                  </a:cubicBezTo>
                  <a:cubicBezTo>
                    <a:pt x="43" y="107"/>
                    <a:pt x="68" y="114"/>
                    <a:pt x="94" y="114"/>
                  </a:cubicBezTo>
                  <a:cubicBezTo>
                    <a:pt x="120" y="114"/>
                    <a:pt x="145" y="107"/>
                    <a:pt x="167" y="95"/>
                  </a:cubicBezTo>
                  <a:cubicBezTo>
                    <a:pt x="163" y="135"/>
                    <a:pt x="132" y="167"/>
                    <a:pt x="94" y="16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298" name="Freeform 33"/>
            <p:cNvSpPr>
              <a:spLocks noEditPoints="1"/>
            </p:cNvSpPr>
            <p:nvPr/>
          </p:nvSpPr>
          <p:spPr bwMode="auto">
            <a:xfrm>
              <a:off x="6546851" y="622300"/>
              <a:ext cx="998538" cy="998538"/>
            </a:xfrm>
            <a:custGeom>
              <a:avLst/>
              <a:gdLst>
                <a:gd name="T0" fmla="*/ 173 w 347"/>
                <a:gd name="T1" fmla="*/ 0 h 347"/>
                <a:gd name="T2" fmla="*/ 0 w 347"/>
                <a:gd name="T3" fmla="*/ 173 h 347"/>
                <a:gd name="T4" fmla="*/ 173 w 347"/>
                <a:gd name="T5" fmla="*/ 347 h 347"/>
                <a:gd name="T6" fmla="*/ 347 w 347"/>
                <a:gd name="T7" fmla="*/ 173 h 347"/>
                <a:gd name="T8" fmla="*/ 173 w 347"/>
                <a:gd name="T9" fmla="*/ 0 h 347"/>
                <a:gd name="T10" fmla="*/ 173 w 347"/>
                <a:gd name="T11" fmla="*/ 289 h 347"/>
                <a:gd name="T12" fmla="*/ 57 w 347"/>
                <a:gd name="T13" fmla="*/ 173 h 347"/>
                <a:gd name="T14" fmla="*/ 173 w 347"/>
                <a:gd name="T15" fmla="*/ 57 h 347"/>
                <a:gd name="T16" fmla="*/ 289 w 347"/>
                <a:gd name="T17" fmla="*/ 173 h 347"/>
                <a:gd name="T18" fmla="*/ 173 w 347"/>
                <a:gd name="T19" fmla="*/ 289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7" h="347">
                  <a:moveTo>
                    <a:pt x="173" y="0"/>
                  </a:moveTo>
                  <a:cubicBezTo>
                    <a:pt x="77" y="0"/>
                    <a:pt x="0" y="77"/>
                    <a:pt x="0" y="173"/>
                  </a:cubicBezTo>
                  <a:cubicBezTo>
                    <a:pt x="0" y="269"/>
                    <a:pt x="77" y="347"/>
                    <a:pt x="173" y="347"/>
                  </a:cubicBezTo>
                  <a:cubicBezTo>
                    <a:pt x="269" y="347"/>
                    <a:pt x="347" y="269"/>
                    <a:pt x="347" y="173"/>
                  </a:cubicBezTo>
                  <a:cubicBezTo>
                    <a:pt x="347" y="77"/>
                    <a:pt x="269" y="0"/>
                    <a:pt x="173" y="0"/>
                  </a:cubicBezTo>
                  <a:close/>
                  <a:moveTo>
                    <a:pt x="173" y="289"/>
                  </a:moveTo>
                  <a:cubicBezTo>
                    <a:pt x="109" y="289"/>
                    <a:pt x="57" y="237"/>
                    <a:pt x="57" y="173"/>
                  </a:cubicBezTo>
                  <a:cubicBezTo>
                    <a:pt x="57" y="109"/>
                    <a:pt x="109" y="57"/>
                    <a:pt x="173" y="57"/>
                  </a:cubicBezTo>
                  <a:cubicBezTo>
                    <a:pt x="237" y="57"/>
                    <a:pt x="289" y="109"/>
                    <a:pt x="289" y="173"/>
                  </a:cubicBezTo>
                  <a:cubicBezTo>
                    <a:pt x="289" y="237"/>
                    <a:pt x="237" y="289"/>
                    <a:pt x="173" y="28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grpSp>
        <p:nvGrpSpPr>
          <p:cNvPr id="299" name="原创设计师QQ598969553      _8"/>
          <p:cNvGrpSpPr/>
          <p:nvPr/>
        </p:nvGrpSpPr>
        <p:grpSpPr>
          <a:xfrm>
            <a:off x="2657679" y="4186233"/>
            <a:ext cx="614828" cy="614828"/>
            <a:chOff x="7275513" y="5302250"/>
            <a:chExt cx="1012825" cy="1012825"/>
          </a:xfrm>
          <a:solidFill>
            <a:schemeClr val="tx1">
              <a:lumMod val="50000"/>
              <a:lumOff val="50000"/>
            </a:schemeClr>
          </a:solidFill>
        </p:grpSpPr>
        <p:sp>
          <p:nvSpPr>
            <p:cNvPr id="300" name="Freeform 34"/>
            <p:cNvSpPr>
              <a:spLocks/>
            </p:cNvSpPr>
            <p:nvPr/>
          </p:nvSpPr>
          <p:spPr bwMode="auto">
            <a:xfrm>
              <a:off x="7467601" y="5521325"/>
              <a:ext cx="608013" cy="606425"/>
            </a:xfrm>
            <a:custGeom>
              <a:avLst/>
              <a:gdLst>
                <a:gd name="T0" fmla="*/ 189 w 211"/>
                <a:gd name="T1" fmla="*/ 85 h 211"/>
                <a:gd name="T2" fmla="*/ 187 w 211"/>
                <a:gd name="T3" fmla="*/ 64 h 211"/>
                <a:gd name="T4" fmla="*/ 192 w 211"/>
                <a:gd name="T5" fmla="*/ 41 h 211"/>
                <a:gd name="T6" fmla="*/ 179 w 211"/>
                <a:gd name="T7" fmla="*/ 31 h 211"/>
                <a:gd name="T8" fmla="*/ 170 w 211"/>
                <a:gd name="T9" fmla="*/ 36 h 211"/>
                <a:gd name="T10" fmla="*/ 164 w 211"/>
                <a:gd name="T11" fmla="*/ 34 h 211"/>
                <a:gd name="T12" fmla="*/ 155 w 211"/>
                <a:gd name="T13" fmla="*/ 26 h 211"/>
                <a:gd name="T14" fmla="*/ 148 w 211"/>
                <a:gd name="T15" fmla="*/ 20 h 211"/>
                <a:gd name="T16" fmla="*/ 149 w 211"/>
                <a:gd name="T17" fmla="*/ 11 h 211"/>
                <a:gd name="T18" fmla="*/ 125 w 211"/>
                <a:gd name="T19" fmla="*/ 5 h 211"/>
                <a:gd name="T20" fmla="*/ 106 w 211"/>
                <a:gd name="T21" fmla="*/ 1 h 211"/>
                <a:gd name="T22" fmla="*/ 89 w 211"/>
                <a:gd name="T23" fmla="*/ 2 h 211"/>
                <a:gd name="T24" fmla="*/ 88 w 211"/>
                <a:gd name="T25" fmla="*/ 7 h 211"/>
                <a:gd name="T26" fmla="*/ 99 w 211"/>
                <a:gd name="T27" fmla="*/ 3 h 211"/>
                <a:gd name="T28" fmla="*/ 101 w 211"/>
                <a:gd name="T29" fmla="*/ 13 h 211"/>
                <a:gd name="T30" fmla="*/ 83 w 211"/>
                <a:gd name="T31" fmla="*/ 23 h 211"/>
                <a:gd name="T32" fmla="*/ 87 w 211"/>
                <a:gd name="T33" fmla="*/ 31 h 211"/>
                <a:gd name="T34" fmla="*/ 96 w 211"/>
                <a:gd name="T35" fmla="*/ 25 h 211"/>
                <a:gd name="T36" fmla="*/ 108 w 211"/>
                <a:gd name="T37" fmla="*/ 30 h 211"/>
                <a:gd name="T38" fmla="*/ 118 w 211"/>
                <a:gd name="T39" fmla="*/ 29 h 211"/>
                <a:gd name="T40" fmla="*/ 130 w 211"/>
                <a:gd name="T41" fmla="*/ 32 h 211"/>
                <a:gd name="T42" fmla="*/ 128 w 211"/>
                <a:gd name="T43" fmla="*/ 37 h 211"/>
                <a:gd name="T44" fmla="*/ 116 w 211"/>
                <a:gd name="T45" fmla="*/ 43 h 211"/>
                <a:gd name="T46" fmla="*/ 117 w 211"/>
                <a:gd name="T47" fmla="*/ 50 h 211"/>
                <a:gd name="T48" fmla="*/ 113 w 211"/>
                <a:gd name="T49" fmla="*/ 58 h 211"/>
                <a:gd name="T50" fmla="*/ 110 w 211"/>
                <a:gd name="T51" fmla="*/ 91 h 211"/>
                <a:gd name="T52" fmla="*/ 104 w 211"/>
                <a:gd name="T53" fmla="*/ 97 h 211"/>
                <a:gd name="T54" fmla="*/ 88 w 211"/>
                <a:gd name="T55" fmla="*/ 77 h 211"/>
                <a:gd name="T56" fmla="*/ 57 w 211"/>
                <a:gd name="T57" fmla="*/ 83 h 211"/>
                <a:gd name="T58" fmla="*/ 73 w 211"/>
                <a:gd name="T59" fmla="*/ 89 h 211"/>
                <a:gd name="T60" fmla="*/ 75 w 211"/>
                <a:gd name="T61" fmla="*/ 94 h 211"/>
                <a:gd name="T62" fmla="*/ 63 w 211"/>
                <a:gd name="T63" fmla="*/ 97 h 211"/>
                <a:gd name="T64" fmla="*/ 62 w 211"/>
                <a:gd name="T65" fmla="*/ 105 h 211"/>
                <a:gd name="T66" fmla="*/ 70 w 211"/>
                <a:gd name="T67" fmla="*/ 110 h 211"/>
                <a:gd name="T68" fmla="*/ 84 w 211"/>
                <a:gd name="T69" fmla="*/ 107 h 211"/>
                <a:gd name="T70" fmla="*/ 99 w 211"/>
                <a:gd name="T71" fmla="*/ 114 h 211"/>
                <a:gd name="T72" fmla="*/ 116 w 211"/>
                <a:gd name="T73" fmla="*/ 109 h 211"/>
                <a:gd name="T74" fmla="*/ 118 w 211"/>
                <a:gd name="T75" fmla="*/ 131 h 211"/>
                <a:gd name="T76" fmla="*/ 109 w 211"/>
                <a:gd name="T77" fmla="*/ 159 h 211"/>
                <a:gd name="T78" fmla="*/ 90 w 211"/>
                <a:gd name="T79" fmla="*/ 189 h 211"/>
                <a:gd name="T80" fmla="*/ 82 w 211"/>
                <a:gd name="T81" fmla="*/ 197 h 211"/>
                <a:gd name="T82" fmla="*/ 79 w 211"/>
                <a:gd name="T83" fmla="*/ 181 h 211"/>
                <a:gd name="T84" fmla="*/ 78 w 211"/>
                <a:gd name="T85" fmla="*/ 159 h 211"/>
                <a:gd name="T86" fmla="*/ 63 w 211"/>
                <a:gd name="T87" fmla="*/ 132 h 211"/>
                <a:gd name="T88" fmla="*/ 72 w 211"/>
                <a:gd name="T89" fmla="*/ 125 h 211"/>
                <a:gd name="T90" fmla="*/ 60 w 211"/>
                <a:gd name="T91" fmla="*/ 115 h 211"/>
                <a:gd name="T92" fmla="*/ 55 w 211"/>
                <a:gd name="T93" fmla="*/ 102 h 211"/>
                <a:gd name="T94" fmla="*/ 50 w 211"/>
                <a:gd name="T95" fmla="*/ 89 h 211"/>
                <a:gd name="T96" fmla="*/ 38 w 211"/>
                <a:gd name="T97" fmla="*/ 78 h 211"/>
                <a:gd name="T98" fmla="*/ 37 w 211"/>
                <a:gd name="T99" fmla="*/ 91 h 211"/>
                <a:gd name="T100" fmla="*/ 30 w 211"/>
                <a:gd name="T101" fmla="*/ 91 h 211"/>
                <a:gd name="T102" fmla="*/ 32 w 211"/>
                <a:gd name="T103" fmla="*/ 52 h 211"/>
                <a:gd name="T104" fmla="*/ 20 w 211"/>
                <a:gd name="T105" fmla="*/ 148 h 211"/>
                <a:gd name="T106" fmla="*/ 167 w 211"/>
                <a:gd name="T107" fmla="*/ 185 h 211"/>
                <a:gd name="T108" fmla="*/ 160 w 211"/>
                <a:gd name="T109" fmla="*/ 127 h 211"/>
                <a:gd name="T110" fmla="*/ 184 w 211"/>
                <a:gd name="T111" fmla="*/ 133 h 211"/>
                <a:gd name="T112" fmla="*/ 201 w 211"/>
                <a:gd name="T113" fmla="*/ 146 h 211"/>
                <a:gd name="T114" fmla="*/ 206 w 211"/>
                <a:gd name="T115" fmla="*/ 109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1" h="211">
                  <a:moveTo>
                    <a:pt x="196" y="93"/>
                  </a:moveTo>
                  <a:cubicBezTo>
                    <a:pt x="195" y="88"/>
                    <a:pt x="194" y="87"/>
                    <a:pt x="189" y="85"/>
                  </a:cubicBezTo>
                  <a:cubicBezTo>
                    <a:pt x="183" y="84"/>
                    <a:pt x="181" y="81"/>
                    <a:pt x="183" y="76"/>
                  </a:cubicBezTo>
                  <a:cubicBezTo>
                    <a:pt x="184" y="72"/>
                    <a:pt x="186" y="68"/>
                    <a:pt x="187" y="64"/>
                  </a:cubicBezTo>
                  <a:cubicBezTo>
                    <a:pt x="189" y="61"/>
                    <a:pt x="190" y="57"/>
                    <a:pt x="189" y="52"/>
                  </a:cubicBezTo>
                  <a:cubicBezTo>
                    <a:pt x="188" y="48"/>
                    <a:pt x="189" y="44"/>
                    <a:pt x="192" y="41"/>
                  </a:cubicBezTo>
                  <a:cubicBezTo>
                    <a:pt x="189" y="37"/>
                    <a:pt x="186" y="34"/>
                    <a:pt x="182" y="30"/>
                  </a:cubicBezTo>
                  <a:cubicBezTo>
                    <a:pt x="181" y="28"/>
                    <a:pt x="180" y="29"/>
                    <a:pt x="179" y="31"/>
                  </a:cubicBezTo>
                  <a:cubicBezTo>
                    <a:pt x="179" y="32"/>
                    <a:pt x="179" y="33"/>
                    <a:pt x="179" y="33"/>
                  </a:cubicBezTo>
                  <a:cubicBezTo>
                    <a:pt x="178" y="38"/>
                    <a:pt x="174" y="39"/>
                    <a:pt x="170" y="36"/>
                  </a:cubicBezTo>
                  <a:cubicBezTo>
                    <a:pt x="170" y="36"/>
                    <a:pt x="169" y="35"/>
                    <a:pt x="168" y="35"/>
                  </a:cubicBezTo>
                  <a:cubicBezTo>
                    <a:pt x="167" y="34"/>
                    <a:pt x="165" y="34"/>
                    <a:pt x="164" y="34"/>
                  </a:cubicBezTo>
                  <a:cubicBezTo>
                    <a:pt x="160" y="35"/>
                    <a:pt x="159" y="34"/>
                    <a:pt x="159" y="30"/>
                  </a:cubicBezTo>
                  <a:cubicBezTo>
                    <a:pt x="160" y="27"/>
                    <a:pt x="159" y="25"/>
                    <a:pt x="155" y="26"/>
                  </a:cubicBezTo>
                  <a:cubicBezTo>
                    <a:pt x="154" y="26"/>
                    <a:pt x="153" y="26"/>
                    <a:pt x="152" y="26"/>
                  </a:cubicBezTo>
                  <a:cubicBezTo>
                    <a:pt x="149" y="26"/>
                    <a:pt x="147" y="23"/>
                    <a:pt x="148" y="20"/>
                  </a:cubicBezTo>
                  <a:cubicBezTo>
                    <a:pt x="148" y="18"/>
                    <a:pt x="149" y="17"/>
                    <a:pt x="149" y="15"/>
                  </a:cubicBezTo>
                  <a:cubicBezTo>
                    <a:pt x="150" y="14"/>
                    <a:pt x="150" y="12"/>
                    <a:pt x="149" y="11"/>
                  </a:cubicBezTo>
                  <a:cubicBezTo>
                    <a:pt x="147" y="9"/>
                    <a:pt x="144" y="7"/>
                    <a:pt x="141" y="5"/>
                  </a:cubicBezTo>
                  <a:cubicBezTo>
                    <a:pt x="136" y="1"/>
                    <a:pt x="130" y="4"/>
                    <a:pt x="125" y="5"/>
                  </a:cubicBezTo>
                  <a:cubicBezTo>
                    <a:pt x="124" y="9"/>
                    <a:pt x="124" y="10"/>
                    <a:pt x="119" y="9"/>
                  </a:cubicBezTo>
                  <a:cubicBezTo>
                    <a:pt x="114" y="7"/>
                    <a:pt x="110" y="5"/>
                    <a:pt x="106" y="1"/>
                  </a:cubicBezTo>
                  <a:cubicBezTo>
                    <a:pt x="106" y="0"/>
                    <a:pt x="105" y="0"/>
                    <a:pt x="104" y="0"/>
                  </a:cubicBezTo>
                  <a:cubicBezTo>
                    <a:pt x="99" y="1"/>
                    <a:pt x="94" y="1"/>
                    <a:pt x="89" y="2"/>
                  </a:cubicBezTo>
                  <a:cubicBezTo>
                    <a:pt x="88" y="2"/>
                    <a:pt x="87" y="3"/>
                    <a:pt x="87" y="4"/>
                  </a:cubicBezTo>
                  <a:cubicBezTo>
                    <a:pt x="87" y="5"/>
                    <a:pt x="87" y="6"/>
                    <a:pt x="88" y="7"/>
                  </a:cubicBezTo>
                  <a:cubicBezTo>
                    <a:pt x="90" y="7"/>
                    <a:pt x="92" y="7"/>
                    <a:pt x="93" y="6"/>
                  </a:cubicBezTo>
                  <a:cubicBezTo>
                    <a:pt x="95" y="5"/>
                    <a:pt x="97" y="4"/>
                    <a:pt x="99" y="3"/>
                  </a:cubicBezTo>
                  <a:cubicBezTo>
                    <a:pt x="102" y="2"/>
                    <a:pt x="103" y="2"/>
                    <a:pt x="104" y="5"/>
                  </a:cubicBezTo>
                  <a:cubicBezTo>
                    <a:pt x="105" y="8"/>
                    <a:pt x="104" y="11"/>
                    <a:pt x="101" y="13"/>
                  </a:cubicBezTo>
                  <a:cubicBezTo>
                    <a:pt x="98" y="15"/>
                    <a:pt x="94" y="17"/>
                    <a:pt x="90" y="19"/>
                  </a:cubicBezTo>
                  <a:cubicBezTo>
                    <a:pt x="88" y="20"/>
                    <a:pt x="85" y="22"/>
                    <a:pt x="83" y="23"/>
                  </a:cubicBezTo>
                  <a:cubicBezTo>
                    <a:pt x="81" y="25"/>
                    <a:pt x="79" y="27"/>
                    <a:pt x="81" y="30"/>
                  </a:cubicBezTo>
                  <a:cubicBezTo>
                    <a:pt x="82" y="32"/>
                    <a:pt x="85" y="31"/>
                    <a:pt x="87" y="31"/>
                  </a:cubicBezTo>
                  <a:cubicBezTo>
                    <a:pt x="89" y="30"/>
                    <a:pt x="91" y="29"/>
                    <a:pt x="93" y="28"/>
                  </a:cubicBezTo>
                  <a:cubicBezTo>
                    <a:pt x="94" y="27"/>
                    <a:pt x="95" y="26"/>
                    <a:pt x="96" y="25"/>
                  </a:cubicBezTo>
                  <a:cubicBezTo>
                    <a:pt x="98" y="24"/>
                    <a:pt x="99" y="24"/>
                    <a:pt x="100" y="27"/>
                  </a:cubicBezTo>
                  <a:cubicBezTo>
                    <a:pt x="102" y="31"/>
                    <a:pt x="105" y="32"/>
                    <a:pt x="108" y="30"/>
                  </a:cubicBezTo>
                  <a:cubicBezTo>
                    <a:pt x="110" y="29"/>
                    <a:pt x="111" y="27"/>
                    <a:pt x="113" y="26"/>
                  </a:cubicBezTo>
                  <a:cubicBezTo>
                    <a:pt x="116" y="25"/>
                    <a:pt x="118" y="26"/>
                    <a:pt x="118" y="29"/>
                  </a:cubicBezTo>
                  <a:cubicBezTo>
                    <a:pt x="119" y="33"/>
                    <a:pt x="120" y="34"/>
                    <a:pt x="124" y="33"/>
                  </a:cubicBezTo>
                  <a:cubicBezTo>
                    <a:pt x="126" y="33"/>
                    <a:pt x="128" y="33"/>
                    <a:pt x="130" y="32"/>
                  </a:cubicBezTo>
                  <a:cubicBezTo>
                    <a:pt x="130" y="33"/>
                    <a:pt x="131" y="33"/>
                    <a:pt x="131" y="33"/>
                  </a:cubicBezTo>
                  <a:cubicBezTo>
                    <a:pt x="130" y="34"/>
                    <a:pt x="130" y="36"/>
                    <a:pt x="128" y="37"/>
                  </a:cubicBezTo>
                  <a:cubicBezTo>
                    <a:pt x="127" y="39"/>
                    <a:pt x="124" y="40"/>
                    <a:pt x="122" y="41"/>
                  </a:cubicBezTo>
                  <a:cubicBezTo>
                    <a:pt x="119" y="42"/>
                    <a:pt x="116" y="43"/>
                    <a:pt x="116" y="43"/>
                  </a:cubicBezTo>
                  <a:cubicBezTo>
                    <a:pt x="116" y="43"/>
                    <a:pt x="120" y="45"/>
                    <a:pt x="118" y="46"/>
                  </a:cubicBezTo>
                  <a:cubicBezTo>
                    <a:pt x="114" y="47"/>
                    <a:pt x="108" y="53"/>
                    <a:pt x="117" y="50"/>
                  </a:cubicBezTo>
                  <a:cubicBezTo>
                    <a:pt x="118" y="50"/>
                    <a:pt x="120" y="50"/>
                    <a:pt x="122" y="49"/>
                  </a:cubicBezTo>
                  <a:cubicBezTo>
                    <a:pt x="120" y="54"/>
                    <a:pt x="116" y="56"/>
                    <a:pt x="113" y="58"/>
                  </a:cubicBezTo>
                  <a:cubicBezTo>
                    <a:pt x="102" y="64"/>
                    <a:pt x="101" y="79"/>
                    <a:pt x="107" y="86"/>
                  </a:cubicBezTo>
                  <a:cubicBezTo>
                    <a:pt x="108" y="88"/>
                    <a:pt x="109" y="89"/>
                    <a:pt x="110" y="91"/>
                  </a:cubicBezTo>
                  <a:cubicBezTo>
                    <a:pt x="111" y="93"/>
                    <a:pt x="111" y="96"/>
                    <a:pt x="109" y="97"/>
                  </a:cubicBezTo>
                  <a:cubicBezTo>
                    <a:pt x="108" y="98"/>
                    <a:pt x="105" y="97"/>
                    <a:pt x="104" y="97"/>
                  </a:cubicBezTo>
                  <a:cubicBezTo>
                    <a:pt x="101" y="94"/>
                    <a:pt x="98" y="92"/>
                    <a:pt x="96" y="89"/>
                  </a:cubicBezTo>
                  <a:cubicBezTo>
                    <a:pt x="93" y="85"/>
                    <a:pt x="91" y="81"/>
                    <a:pt x="88" y="77"/>
                  </a:cubicBezTo>
                  <a:cubicBezTo>
                    <a:pt x="78" y="66"/>
                    <a:pt x="66" y="68"/>
                    <a:pt x="57" y="77"/>
                  </a:cubicBezTo>
                  <a:cubicBezTo>
                    <a:pt x="54" y="79"/>
                    <a:pt x="55" y="81"/>
                    <a:pt x="57" y="83"/>
                  </a:cubicBezTo>
                  <a:cubicBezTo>
                    <a:pt x="58" y="83"/>
                    <a:pt x="59" y="84"/>
                    <a:pt x="60" y="84"/>
                  </a:cubicBezTo>
                  <a:cubicBezTo>
                    <a:pt x="65" y="86"/>
                    <a:pt x="69" y="88"/>
                    <a:pt x="73" y="89"/>
                  </a:cubicBezTo>
                  <a:cubicBezTo>
                    <a:pt x="74" y="90"/>
                    <a:pt x="75" y="90"/>
                    <a:pt x="76" y="91"/>
                  </a:cubicBezTo>
                  <a:cubicBezTo>
                    <a:pt x="77" y="92"/>
                    <a:pt x="77" y="93"/>
                    <a:pt x="75" y="94"/>
                  </a:cubicBezTo>
                  <a:cubicBezTo>
                    <a:pt x="74" y="95"/>
                    <a:pt x="72" y="95"/>
                    <a:pt x="71" y="95"/>
                  </a:cubicBezTo>
                  <a:cubicBezTo>
                    <a:pt x="68" y="96"/>
                    <a:pt x="65" y="96"/>
                    <a:pt x="63" y="97"/>
                  </a:cubicBezTo>
                  <a:cubicBezTo>
                    <a:pt x="61" y="98"/>
                    <a:pt x="59" y="100"/>
                    <a:pt x="59" y="101"/>
                  </a:cubicBezTo>
                  <a:cubicBezTo>
                    <a:pt x="59" y="102"/>
                    <a:pt x="61" y="104"/>
                    <a:pt x="62" y="105"/>
                  </a:cubicBezTo>
                  <a:cubicBezTo>
                    <a:pt x="63" y="106"/>
                    <a:pt x="64" y="106"/>
                    <a:pt x="65" y="107"/>
                  </a:cubicBezTo>
                  <a:cubicBezTo>
                    <a:pt x="67" y="108"/>
                    <a:pt x="69" y="109"/>
                    <a:pt x="70" y="110"/>
                  </a:cubicBezTo>
                  <a:cubicBezTo>
                    <a:pt x="72" y="113"/>
                    <a:pt x="74" y="113"/>
                    <a:pt x="76" y="112"/>
                  </a:cubicBezTo>
                  <a:cubicBezTo>
                    <a:pt x="79" y="110"/>
                    <a:pt x="81" y="109"/>
                    <a:pt x="84" y="107"/>
                  </a:cubicBezTo>
                  <a:cubicBezTo>
                    <a:pt x="87" y="105"/>
                    <a:pt x="87" y="105"/>
                    <a:pt x="89" y="108"/>
                  </a:cubicBezTo>
                  <a:cubicBezTo>
                    <a:pt x="91" y="112"/>
                    <a:pt x="94" y="115"/>
                    <a:pt x="99" y="114"/>
                  </a:cubicBezTo>
                  <a:cubicBezTo>
                    <a:pt x="102" y="114"/>
                    <a:pt x="106" y="112"/>
                    <a:pt x="109" y="111"/>
                  </a:cubicBezTo>
                  <a:cubicBezTo>
                    <a:pt x="111" y="110"/>
                    <a:pt x="113" y="109"/>
                    <a:pt x="116" y="109"/>
                  </a:cubicBezTo>
                  <a:cubicBezTo>
                    <a:pt x="121" y="108"/>
                    <a:pt x="124" y="112"/>
                    <a:pt x="124" y="118"/>
                  </a:cubicBezTo>
                  <a:cubicBezTo>
                    <a:pt x="125" y="124"/>
                    <a:pt x="122" y="128"/>
                    <a:pt x="118" y="131"/>
                  </a:cubicBezTo>
                  <a:cubicBezTo>
                    <a:pt x="114" y="135"/>
                    <a:pt x="112" y="139"/>
                    <a:pt x="114" y="145"/>
                  </a:cubicBezTo>
                  <a:cubicBezTo>
                    <a:pt x="116" y="150"/>
                    <a:pt x="114" y="155"/>
                    <a:pt x="109" y="159"/>
                  </a:cubicBezTo>
                  <a:cubicBezTo>
                    <a:pt x="106" y="162"/>
                    <a:pt x="103" y="164"/>
                    <a:pt x="99" y="167"/>
                  </a:cubicBezTo>
                  <a:cubicBezTo>
                    <a:pt x="95" y="169"/>
                    <a:pt x="89" y="184"/>
                    <a:pt x="90" y="189"/>
                  </a:cubicBezTo>
                  <a:cubicBezTo>
                    <a:pt x="90" y="190"/>
                    <a:pt x="91" y="191"/>
                    <a:pt x="90" y="192"/>
                  </a:cubicBezTo>
                  <a:cubicBezTo>
                    <a:pt x="90" y="197"/>
                    <a:pt x="87" y="196"/>
                    <a:pt x="82" y="197"/>
                  </a:cubicBezTo>
                  <a:cubicBezTo>
                    <a:pt x="79" y="198"/>
                    <a:pt x="80" y="192"/>
                    <a:pt x="79" y="189"/>
                  </a:cubicBezTo>
                  <a:cubicBezTo>
                    <a:pt x="78" y="186"/>
                    <a:pt x="78" y="183"/>
                    <a:pt x="79" y="181"/>
                  </a:cubicBezTo>
                  <a:cubicBezTo>
                    <a:pt x="79" y="178"/>
                    <a:pt x="81" y="176"/>
                    <a:pt x="81" y="173"/>
                  </a:cubicBezTo>
                  <a:cubicBezTo>
                    <a:pt x="83" y="168"/>
                    <a:pt x="82" y="163"/>
                    <a:pt x="78" y="159"/>
                  </a:cubicBezTo>
                  <a:cubicBezTo>
                    <a:pt x="76" y="158"/>
                    <a:pt x="74" y="156"/>
                    <a:pt x="73" y="154"/>
                  </a:cubicBezTo>
                  <a:cubicBezTo>
                    <a:pt x="66" y="148"/>
                    <a:pt x="63" y="141"/>
                    <a:pt x="63" y="132"/>
                  </a:cubicBezTo>
                  <a:cubicBezTo>
                    <a:pt x="63" y="128"/>
                    <a:pt x="65" y="126"/>
                    <a:pt x="69" y="126"/>
                  </a:cubicBezTo>
                  <a:cubicBezTo>
                    <a:pt x="70" y="126"/>
                    <a:pt x="71" y="125"/>
                    <a:pt x="72" y="125"/>
                  </a:cubicBezTo>
                  <a:cubicBezTo>
                    <a:pt x="71" y="122"/>
                    <a:pt x="70" y="120"/>
                    <a:pt x="66" y="120"/>
                  </a:cubicBezTo>
                  <a:cubicBezTo>
                    <a:pt x="63" y="120"/>
                    <a:pt x="61" y="118"/>
                    <a:pt x="60" y="115"/>
                  </a:cubicBezTo>
                  <a:cubicBezTo>
                    <a:pt x="59" y="114"/>
                    <a:pt x="59" y="112"/>
                    <a:pt x="59" y="111"/>
                  </a:cubicBezTo>
                  <a:cubicBezTo>
                    <a:pt x="57" y="108"/>
                    <a:pt x="57" y="104"/>
                    <a:pt x="55" y="102"/>
                  </a:cubicBezTo>
                  <a:cubicBezTo>
                    <a:pt x="53" y="99"/>
                    <a:pt x="52" y="97"/>
                    <a:pt x="52" y="94"/>
                  </a:cubicBezTo>
                  <a:cubicBezTo>
                    <a:pt x="52" y="92"/>
                    <a:pt x="51" y="91"/>
                    <a:pt x="50" y="89"/>
                  </a:cubicBezTo>
                  <a:cubicBezTo>
                    <a:pt x="47" y="87"/>
                    <a:pt x="45" y="84"/>
                    <a:pt x="42" y="82"/>
                  </a:cubicBezTo>
                  <a:cubicBezTo>
                    <a:pt x="41" y="81"/>
                    <a:pt x="40" y="80"/>
                    <a:pt x="38" y="78"/>
                  </a:cubicBezTo>
                  <a:cubicBezTo>
                    <a:pt x="38" y="81"/>
                    <a:pt x="38" y="83"/>
                    <a:pt x="38" y="84"/>
                  </a:cubicBezTo>
                  <a:cubicBezTo>
                    <a:pt x="38" y="86"/>
                    <a:pt x="38" y="89"/>
                    <a:pt x="37" y="91"/>
                  </a:cubicBezTo>
                  <a:cubicBezTo>
                    <a:pt x="37" y="92"/>
                    <a:pt x="35" y="94"/>
                    <a:pt x="34" y="94"/>
                  </a:cubicBezTo>
                  <a:cubicBezTo>
                    <a:pt x="33" y="94"/>
                    <a:pt x="31" y="92"/>
                    <a:pt x="30" y="91"/>
                  </a:cubicBezTo>
                  <a:cubicBezTo>
                    <a:pt x="30" y="89"/>
                    <a:pt x="30" y="86"/>
                    <a:pt x="30" y="84"/>
                  </a:cubicBezTo>
                  <a:cubicBezTo>
                    <a:pt x="32" y="73"/>
                    <a:pt x="33" y="62"/>
                    <a:pt x="32" y="52"/>
                  </a:cubicBezTo>
                  <a:cubicBezTo>
                    <a:pt x="32" y="48"/>
                    <a:pt x="31" y="44"/>
                    <a:pt x="30" y="39"/>
                  </a:cubicBezTo>
                  <a:cubicBezTo>
                    <a:pt x="10" y="64"/>
                    <a:pt x="0" y="108"/>
                    <a:pt x="20" y="148"/>
                  </a:cubicBezTo>
                  <a:cubicBezTo>
                    <a:pt x="42" y="190"/>
                    <a:pt x="89" y="211"/>
                    <a:pt x="135" y="199"/>
                  </a:cubicBezTo>
                  <a:cubicBezTo>
                    <a:pt x="147" y="196"/>
                    <a:pt x="158" y="191"/>
                    <a:pt x="167" y="185"/>
                  </a:cubicBezTo>
                  <a:cubicBezTo>
                    <a:pt x="162" y="183"/>
                    <a:pt x="155" y="180"/>
                    <a:pt x="154" y="161"/>
                  </a:cubicBezTo>
                  <a:cubicBezTo>
                    <a:pt x="153" y="133"/>
                    <a:pt x="157" y="127"/>
                    <a:pt x="160" y="127"/>
                  </a:cubicBezTo>
                  <a:cubicBezTo>
                    <a:pt x="162" y="127"/>
                    <a:pt x="164" y="126"/>
                    <a:pt x="172" y="134"/>
                  </a:cubicBezTo>
                  <a:cubicBezTo>
                    <a:pt x="179" y="143"/>
                    <a:pt x="183" y="139"/>
                    <a:pt x="184" y="133"/>
                  </a:cubicBezTo>
                  <a:cubicBezTo>
                    <a:pt x="184" y="127"/>
                    <a:pt x="190" y="118"/>
                    <a:pt x="193" y="127"/>
                  </a:cubicBezTo>
                  <a:cubicBezTo>
                    <a:pt x="194" y="133"/>
                    <a:pt x="198" y="141"/>
                    <a:pt x="201" y="146"/>
                  </a:cubicBezTo>
                  <a:cubicBezTo>
                    <a:pt x="207" y="135"/>
                    <a:pt x="210" y="123"/>
                    <a:pt x="211" y="111"/>
                  </a:cubicBezTo>
                  <a:cubicBezTo>
                    <a:pt x="209" y="110"/>
                    <a:pt x="208" y="110"/>
                    <a:pt x="206" y="109"/>
                  </a:cubicBezTo>
                  <a:cubicBezTo>
                    <a:pt x="200" y="106"/>
                    <a:pt x="196" y="101"/>
                    <a:pt x="196" y="9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01" name="Freeform 35"/>
            <p:cNvSpPr>
              <a:spLocks noEditPoints="1"/>
            </p:cNvSpPr>
            <p:nvPr/>
          </p:nvSpPr>
          <p:spPr bwMode="auto">
            <a:xfrm>
              <a:off x="7275513" y="5302250"/>
              <a:ext cx="1012825" cy="1012825"/>
            </a:xfrm>
            <a:custGeom>
              <a:avLst/>
              <a:gdLst>
                <a:gd name="T0" fmla="*/ 176 w 352"/>
                <a:gd name="T1" fmla="*/ 0 h 352"/>
                <a:gd name="T2" fmla="*/ 0 w 352"/>
                <a:gd name="T3" fmla="*/ 176 h 352"/>
                <a:gd name="T4" fmla="*/ 176 w 352"/>
                <a:gd name="T5" fmla="*/ 352 h 352"/>
                <a:gd name="T6" fmla="*/ 352 w 352"/>
                <a:gd name="T7" fmla="*/ 176 h 352"/>
                <a:gd name="T8" fmla="*/ 176 w 352"/>
                <a:gd name="T9" fmla="*/ 0 h 352"/>
                <a:gd name="T10" fmla="*/ 258 w 352"/>
                <a:gd name="T11" fmla="*/ 261 h 352"/>
                <a:gd name="T12" fmla="*/ 188 w 352"/>
                <a:gd name="T13" fmla="*/ 294 h 352"/>
                <a:gd name="T14" fmla="*/ 96 w 352"/>
                <a:gd name="T15" fmla="*/ 263 h 352"/>
                <a:gd name="T16" fmla="*/ 59 w 352"/>
                <a:gd name="T17" fmla="*/ 189 h 352"/>
                <a:gd name="T18" fmla="*/ 157 w 352"/>
                <a:gd name="T19" fmla="*/ 60 h 352"/>
                <a:gd name="T20" fmla="*/ 175 w 352"/>
                <a:gd name="T21" fmla="*/ 58 h 352"/>
                <a:gd name="T22" fmla="*/ 176 w 352"/>
                <a:gd name="T23" fmla="*/ 58 h 352"/>
                <a:gd name="T24" fmla="*/ 196 w 352"/>
                <a:gd name="T25" fmla="*/ 60 h 352"/>
                <a:gd name="T26" fmla="*/ 272 w 352"/>
                <a:gd name="T27" fmla="*/ 108 h 352"/>
                <a:gd name="T28" fmla="*/ 293 w 352"/>
                <a:gd name="T29" fmla="*/ 162 h 352"/>
                <a:gd name="T30" fmla="*/ 258 w 352"/>
                <a:gd name="T31" fmla="*/ 261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2" h="352">
                  <a:moveTo>
                    <a:pt x="176" y="0"/>
                  </a:moveTo>
                  <a:cubicBezTo>
                    <a:pt x="79" y="0"/>
                    <a:pt x="0" y="79"/>
                    <a:pt x="0" y="176"/>
                  </a:cubicBezTo>
                  <a:cubicBezTo>
                    <a:pt x="0" y="273"/>
                    <a:pt x="79" y="352"/>
                    <a:pt x="176" y="352"/>
                  </a:cubicBezTo>
                  <a:cubicBezTo>
                    <a:pt x="273" y="352"/>
                    <a:pt x="352" y="273"/>
                    <a:pt x="352" y="176"/>
                  </a:cubicBezTo>
                  <a:cubicBezTo>
                    <a:pt x="352" y="79"/>
                    <a:pt x="273" y="0"/>
                    <a:pt x="176" y="0"/>
                  </a:cubicBezTo>
                  <a:close/>
                  <a:moveTo>
                    <a:pt x="258" y="261"/>
                  </a:moveTo>
                  <a:cubicBezTo>
                    <a:pt x="238" y="280"/>
                    <a:pt x="215" y="291"/>
                    <a:pt x="188" y="294"/>
                  </a:cubicBezTo>
                  <a:cubicBezTo>
                    <a:pt x="153" y="297"/>
                    <a:pt x="122" y="287"/>
                    <a:pt x="96" y="263"/>
                  </a:cubicBezTo>
                  <a:cubicBezTo>
                    <a:pt x="75" y="243"/>
                    <a:pt x="62" y="218"/>
                    <a:pt x="59" y="189"/>
                  </a:cubicBezTo>
                  <a:cubicBezTo>
                    <a:pt x="52" y="127"/>
                    <a:pt x="96" y="69"/>
                    <a:pt x="157" y="60"/>
                  </a:cubicBezTo>
                  <a:cubicBezTo>
                    <a:pt x="163" y="59"/>
                    <a:pt x="169" y="59"/>
                    <a:pt x="175" y="58"/>
                  </a:cubicBezTo>
                  <a:cubicBezTo>
                    <a:pt x="176" y="58"/>
                    <a:pt x="176" y="58"/>
                    <a:pt x="176" y="58"/>
                  </a:cubicBezTo>
                  <a:cubicBezTo>
                    <a:pt x="183" y="59"/>
                    <a:pt x="189" y="59"/>
                    <a:pt x="196" y="60"/>
                  </a:cubicBezTo>
                  <a:cubicBezTo>
                    <a:pt x="227" y="66"/>
                    <a:pt x="253" y="82"/>
                    <a:pt x="272" y="108"/>
                  </a:cubicBezTo>
                  <a:cubicBezTo>
                    <a:pt x="283" y="124"/>
                    <a:pt x="291" y="142"/>
                    <a:pt x="293" y="162"/>
                  </a:cubicBezTo>
                  <a:cubicBezTo>
                    <a:pt x="297" y="200"/>
                    <a:pt x="286" y="234"/>
                    <a:pt x="258" y="26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sp>
        <p:nvSpPr>
          <p:cNvPr id="302" name="原创设计师QQ598969553      _9"/>
          <p:cNvSpPr>
            <a:spLocks noEditPoints="1"/>
          </p:cNvSpPr>
          <p:nvPr/>
        </p:nvSpPr>
        <p:spPr bwMode="auto">
          <a:xfrm>
            <a:off x="3287713" y="2252663"/>
            <a:ext cx="623887" cy="620712"/>
          </a:xfrm>
          <a:custGeom>
            <a:avLst/>
            <a:gdLst>
              <a:gd name="T0" fmla="*/ 178 w 357"/>
              <a:gd name="T1" fmla="*/ 0 h 356"/>
              <a:gd name="T2" fmla="*/ 0 w 357"/>
              <a:gd name="T3" fmla="*/ 178 h 356"/>
              <a:gd name="T4" fmla="*/ 178 w 357"/>
              <a:gd name="T5" fmla="*/ 356 h 356"/>
              <a:gd name="T6" fmla="*/ 357 w 357"/>
              <a:gd name="T7" fmla="*/ 178 h 356"/>
              <a:gd name="T8" fmla="*/ 178 w 357"/>
              <a:gd name="T9" fmla="*/ 0 h 356"/>
              <a:gd name="T10" fmla="*/ 220 w 357"/>
              <a:gd name="T11" fmla="*/ 77 h 356"/>
              <a:gd name="T12" fmla="*/ 258 w 357"/>
              <a:gd name="T13" fmla="*/ 77 h 356"/>
              <a:gd name="T14" fmla="*/ 258 w 357"/>
              <a:gd name="T15" fmla="*/ 125 h 356"/>
              <a:gd name="T16" fmla="*/ 220 w 357"/>
              <a:gd name="T17" fmla="*/ 94 h 356"/>
              <a:gd name="T18" fmla="*/ 220 w 357"/>
              <a:gd name="T19" fmla="*/ 77 h 356"/>
              <a:gd name="T20" fmla="*/ 258 w 357"/>
              <a:gd name="T21" fmla="*/ 200 h 356"/>
              <a:gd name="T22" fmla="*/ 258 w 357"/>
              <a:gd name="T23" fmla="*/ 272 h 356"/>
              <a:gd name="T24" fmla="*/ 208 w 357"/>
              <a:gd name="T25" fmla="*/ 272 h 356"/>
              <a:gd name="T26" fmla="*/ 208 w 357"/>
              <a:gd name="T27" fmla="*/ 185 h 356"/>
              <a:gd name="T28" fmla="*/ 149 w 357"/>
              <a:gd name="T29" fmla="*/ 185 h 356"/>
              <a:gd name="T30" fmla="*/ 149 w 357"/>
              <a:gd name="T31" fmla="*/ 272 h 356"/>
              <a:gd name="T32" fmla="*/ 98 w 357"/>
              <a:gd name="T33" fmla="*/ 272 h 356"/>
              <a:gd name="T34" fmla="*/ 98 w 357"/>
              <a:gd name="T35" fmla="*/ 184 h 356"/>
              <a:gd name="T36" fmla="*/ 178 w 357"/>
              <a:gd name="T37" fmla="*/ 118 h 356"/>
              <a:gd name="T38" fmla="*/ 220 w 357"/>
              <a:gd name="T39" fmla="*/ 152 h 356"/>
              <a:gd name="T40" fmla="*/ 258 w 357"/>
              <a:gd name="T41" fmla="*/ 184 h 356"/>
              <a:gd name="T42" fmla="*/ 258 w 357"/>
              <a:gd name="T43" fmla="*/ 200 h 356"/>
              <a:gd name="T44" fmla="*/ 276 w 357"/>
              <a:gd name="T45" fmla="*/ 190 h 356"/>
              <a:gd name="T46" fmla="*/ 258 w 357"/>
              <a:gd name="T47" fmla="*/ 175 h 356"/>
              <a:gd name="T48" fmla="*/ 220 w 357"/>
              <a:gd name="T49" fmla="*/ 144 h 356"/>
              <a:gd name="T50" fmla="*/ 178 w 357"/>
              <a:gd name="T51" fmla="*/ 110 h 356"/>
              <a:gd name="T52" fmla="*/ 98 w 357"/>
              <a:gd name="T53" fmla="*/ 175 h 356"/>
              <a:gd name="T54" fmla="*/ 81 w 357"/>
              <a:gd name="T55" fmla="*/ 190 h 356"/>
              <a:gd name="T56" fmla="*/ 60 w 357"/>
              <a:gd name="T57" fmla="*/ 165 h 356"/>
              <a:gd name="T58" fmla="*/ 178 w 357"/>
              <a:gd name="T59" fmla="*/ 69 h 356"/>
              <a:gd name="T60" fmla="*/ 220 w 357"/>
              <a:gd name="T61" fmla="*/ 102 h 356"/>
              <a:gd name="T62" fmla="*/ 258 w 357"/>
              <a:gd name="T63" fmla="*/ 134 h 356"/>
              <a:gd name="T64" fmla="*/ 296 w 357"/>
              <a:gd name="T65" fmla="*/ 165 h 356"/>
              <a:gd name="T66" fmla="*/ 276 w 357"/>
              <a:gd name="T67" fmla="*/ 19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7" h="356">
                <a:moveTo>
                  <a:pt x="178" y="0"/>
                </a:moveTo>
                <a:cubicBezTo>
                  <a:pt x="80" y="0"/>
                  <a:pt x="0" y="80"/>
                  <a:pt x="0" y="178"/>
                </a:cubicBezTo>
                <a:cubicBezTo>
                  <a:pt x="0" y="277"/>
                  <a:pt x="80" y="356"/>
                  <a:pt x="178" y="356"/>
                </a:cubicBezTo>
                <a:cubicBezTo>
                  <a:pt x="277" y="356"/>
                  <a:pt x="357" y="277"/>
                  <a:pt x="357" y="178"/>
                </a:cubicBezTo>
                <a:cubicBezTo>
                  <a:pt x="357" y="80"/>
                  <a:pt x="277" y="0"/>
                  <a:pt x="178" y="0"/>
                </a:cubicBezTo>
                <a:close/>
                <a:moveTo>
                  <a:pt x="220" y="77"/>
                </a:moveTo>
                <a:cubicBezTo>
                  <a:pt x="258" y="77"/>
                  <a:pt x="258" y="77"/>
                  <a:pt x="258" y="77"/>
                </a:cubicBezTo>
                <a:cubicBezTo>
                  <a:pt x="258" y="125"/>
                  <a:pt x="258" y="125"/>
                  <a:pt x="258" y="125"/>
                </a:cubicBezTo>
                <a:cubicBezTo>
                  <a:pt x="220" y="94"/>
                  <a:pt x="220" y="94"/>
                  <a:pt x="220" y="94"/>
                </a:cubicBezTo>
                <a:lnTo>
                  <a:pt x="220" y="77"/>
                </a:lnTo>
                <a:close/>
                <a:moveTo>
                  <a:pt x="258" y="200"/>
                </a:moveTo>
                <a:cubicBezTo>
                  <a:pt x="258" y="272"/>
                  <a:pt x="258" y="272"/>
                  <a:pt x="258" y="272"/>
                </a:cubicBezTo>
                <a:cubicBezTo>
                  <a:pt x="208" y="272"/>
                  <a:pt x="208" y="272"/>
                  <a:pt x="208" y="272"/>
                </a:cubicBezTo>
                <a:cubicBezTo>
                  <a:pt x="208" y="185"/>
                  <a:pt x="208" y="185"/>
                  <a:pt x="208" y="185"/>
                </a:cubicBezTo>
                <a:cubicBezTo>
                  <a:pt x="149" y="185"/>
                  <a:pt x="149" y="185"/>
                  <a:pt x="149" y="185"/>
                </a:cubicBezTo>
                <a:cubicBezTo>
                  <a:pt x="149" y="272"/>
                  <a:pt x="149" y="272"/>
                  <a:pt x="149" y="272"/>
                </a:cubicBezTo>
                <a:cubicBezTo>
                  <a:pt x="98" y="272"/>
                  <a:pt x="98" y="272"/>
                  <a:pt x="98" y="272"/>
                </a:cubicBezTo>
                <a:cubicBezTo>
                  <a:pt x="98" y="184"/>
                  <a:pt x="98" y="184"/>
                  <a:pt x="98" y="184"/>
                </a:cubicBezTo>
                <a:cubicBezTo>
                  <a:pt x="178" y="118"/>
                  <a:pt x="178" y="118"/>
                  <a:pt x="178" y="118"/>
                </a:cubicBezTo>
                <a:cubicBezTo>
                  <a:pt x="220" y="152"/>
                  <a:pt x="220" y="152"/>
                  <a:pt x="220" y="152"/>
                </a:cubicBezTo>
                <a:cubicBezTo>
                  <a:pt x="258" y="184"/>
                  <a:pt x="258" y="184"/>
                  <a:pt x="258" y="184"/>
                </a:cubicBezTo>
                <a:lnTo>
                  <a:pt x="258" y="200"/>
                </a:lnTo>
                <a:close/>
                <a:moveTo>
                  <a:pt x="276" y="190"/>
                </a:moveTo>
                <a:cubicBezTo>
                  <a:pt x="258" y="175"/>
                  <a:pt x="258" y="175"/>
                  <a:pt x="258" y="175"/>
                </a:cubicBezTo>
                <a:cubicBezTo>
                  <a:pt x="220" y="144"/>
                  <a:pt x="220" y="144"/>
                  <a:pt x="220" y="144"/>
                </a:cubicBezTo>
                <a:cubicBezTo>
                  <a:pt x="178" y="110"/>
                  <a:pt x="178" y="110"/>
                  <a:pt x="178" y="110"/>
                </a:cubicBezTo>
                <a:cubicBezTo>
                  <a:pt x="98" y="175"/>
                  <a:pt x="98" y="175"/>
                  <a:pt x="98" y="175"/>
                </a:cubicBezTo>
                <a:cubicBezTo>
                  <a:pt x="81" y="190"/>
                  <a:pt x="81" y="190"/>
                  <a:pt x="81" y="190"/>
                </a:cubicBezTo>
                <a:cubicBezTo>
                  <a:pt x="60" y="165"/>
                  <a:pt x="60" y="165"/>
                  <a:pt x="60" y="165"/>
                </a:cubicBezTo>
                <a:cubicBezTo>
                  <a:pt x="178" y="69"/>
                  <a:pt x="178" y="69"/>
                  <a:pt x="178" y="69"/>
                </a:cubicBezTo>
                <a:cubicBezTo>
                  <a:pt x="220" y="102"/>
                  <a:pt x="220" y="102"/>
                  <a:pt x="220" y="102"/>
                </a:cubicBezTo>
                <a:cubicBezTo>
                  <a:pt x="258" y="134"/>
                  <a:pt x="258" y="134"/>
                  <a:pt x="258" y="134"/>
                </a:cubicBezTo>
                <a:cubicBezTo>
                  <a:pt x="296" y="165"/>
                  <a:pt x="296" y="165"/>
                  <a:pt x="296" y="165"/>
                </a:cubicBezTo>
                <a:lnTo>
                  <a:pt x="276" y="190"/>
                </a:lnTo>
                <a:close/>
              </a:path>
            </a:pathLst>
          </a:custGeom>
          <a:solidFill>
            <a:schemeClr val="accent2"/>
          </a:solidFill>
          <a:ln>
            <a:noFill/>
          </a:ln>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nvGrpSpPr>
          <p:cNvPr id="303" name="原创设计师QQ598969553      _10"/>
          <p:cNvGrpSpPr/>
          <p:nvPr/>
        </p:nvGrpSpPr>
        <p:grpSpPr>
          <a:xfrm>
            <a:off x="366048" y="3679338"/>
            <a:ext cx="615792" cy="614828"/>
            <a:chOff x="3500438" y="4467225"/>
            <a:chExt cx="1014413" cy="1012825"/>
          </a:xfrm>
          <a:solidFill>
            <a:schemeClr val="accent2"/>
          </a:solidFill>
        </p:grpSpPr>
        <p:sp>
          <p:nvSpPr>
            <p:cNvPr id="304" name="Oval 37"/>
            <p:cNvSpPr>
              <a:spLocks noChangeArrowheads="1"/>
            </p:cNvSpPr>
            <p:nvPr/>
          </p:nvSpPr>
          <p:spPr bwMode="auto">
            <a:xfrm>
              <a:off x="4008438" y="4845050"/>
              <a:ext cx="79375" cy="82550"/>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05" name="Freeform 38"/>
            <p:cNvSpPr>
              <a:spLocks/>
            </p:cNvSpPr>
            <p:nvPr/>
          </p:nvSpPr>
          <p:spPr bwMode="auto">
            <a:xfrm>
              <a:off x="4119563" y="4845050"/>
              <a:ext cx="84138" cy="82550"/>
            </a:xfrm>
            <a:custGeom>
              <a:avLst/>
              <a:gdLst>
                <a:gd name="T0" fmla="*/ 14 w 29"/>
                <a:gd name="T1" fmla="*/ 29 h 29"/>
                <a:gd name="T2" fmla="*/ 15 w 29"/>
                <a:gd name="T3" fmla="*/ 29 h 29"/>
                <a:gd name="T4" fmla="*/ 29 w 29"/>
                <a:gd name="T5" fmla="*/ 14 h 29"/>
                <a:gd name="T6" fmla="*/ 15 w 29"/>
                <a:gd name="T7" fmla="*/ 0 h 29"/>
                <a:gd name="T8" fmla="*/ 14 w 29"/>
                <a:gd name="T9" fmla="*/ 0 h 29"/>
                <a:gd name="T10" fmla="*/ 0 w 29"/>
                <a:gd name="T11" fmla="*/ 14 h 29"/>
                <a:gd name="T12" fmla="*/ 14 w 29"/>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29" h="29">
                  <a:moveTo>
                    <a:pt x="14" y="29"/>
                  </a:moveTo>
                  <a:cubicBezTo>
                    <a:pt x="15" y="29"/>
                    <a:pt x="15" y="29"/>
                    <a:pt x="15" y="29"/>
                  </a:cubicBezTo>
                  <a:cubicBezTo>
                    <a:pt x="23" y="28"/>
                    <a:pt x="29" y="22"/>
                    <a:pt x="29" y="14"/>
                  </a:cubicBezTo>
                  <a:cubicBezTo>
                    <a:pt x="29" y="7"/>
                    <a:pt x="23" y="1"/>
                    <a:pt x="15" y="0"/>
                  </a:cubicBezTo>
                  <a:cubicBezTo>
                    <a:pt x="15" y="0"/>
                    <a:pt x="15" y="0"/>
                    <a:pt x="14" y="0"/>
                  </a:cubicBezTo>
                  <a:cubicBezTo>
                    <a:pt x="7" y="0"/>
                    <a:pt x="0" y="7"/>
                    <a:pt x="0" y="14"/>
                  </a:cubicBezTo>
                  <a:cubicBezTo>
                    <a:pt x="0" y="22"/>
                    <a:pt x="7" y="29"/>
                    <a:pt x="14" y="2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06" name="Oval 39"/>
            <p:cNvSpPr>
              <a:spLocks noChangeArrowheads="1"/>
            </p:cNvSpPr>
            <p:nvPr/>
          </p:nvSpPr>
          <p:spPr bwMode="auto">
            <a:xfrm>
              <a:off x="4235451" y="4845050"/>
              <a:ext cx="80963" cy="82550"/>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07" name="Oval 40"/>
            <p:cNvSpPr>
              <a:spLocks noChangeArrowheads="1"/>
            </p:cNvSpPr>
            <p:nvPr/>
          </p:nvSpPr>
          <p:spPr bwMode="auto">
            <a:xfrm>
              <a:off x="3895726" y="4845050"/>
              <a:ext cx="80963" cy="82550"/>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08" name="Freeform 41"/>
            <p:cNvSpPr>
              <a:spLocks noEditPoints="1"/>
            </p:cNvSpPr>
            <p:nvPr/>
          </p:nvSpPr>
          <p:spPr bwMode="auto">
            <a:xfrm>
              <a:off x="3500438" y="4467225"/>
              <a:ext cx="1014413" cy="1012825"/>
            </a:xfrm>
            <a:custGeom>
              <a:avLst/>
              <a:gdLst>
                <a:gd name="T0" fmla="*/ 176 w 352"/>
                <a:gd name="T1" fmla="*/ 0 h 352"/>
                <a:gd name="T2" fmla="*/ 0 w 352"/>
                <a:gd name="T3" fmla="*/ 176 h 352"/>
                <a:gd name="T4" fmla="*/ 176 w 352"/>
                <a:gd name="T5" fmla="*/ 352 h 352"/>
                <a:gd name="T6" fmla="*/ 352 w 352"/>
                <a:gd name="T7" fmla="*/ 176 h 352"/>
                <a:gd name="T8" fmla="*/ 176 w 352"/>
                <a:gd name="T9" fmla="*/ 0 h 352"/>
                <a:gd name="T10" fmla="*/ 230 w 352"/>
                <a:gd name="T11" fmla="*/ 249 h 352"/>
                <a:gd name="T12" fmla="*/ 102 w 352"/>
                <a:gd name="T13" fmla="*/ 249 h 352"/>
                <a:gd name="T14" fmla="*/ 71 w 352"/>
                <a:gd name="T15" fmla="*/ 282 h 352"/>
                <a:gd name="T16" fmla="*/ 71 w 352"/>
                <a:gd name="T17" fmla="*/ 249 h 352"/>
                <a:gd name="T18" fmla="*/ 52 w 352"/>
                <a:gd name="T19" fmla="*/ 249 h 352"/>
                <a:gd name="T20" fmla="*/ 52 w 352"/>
                <a:gd name="T21" fmla="*/ 129 h 352"/>
                <a:gd name="T22" fmla="*/ 108 w 352"/>
                <a:gd name="T23" fmla="*/ 129 h 352"/>
                <a:gd name="T24" fmla="*/ 108 w 352"/>
                <a:gd name="T25" fmla="*/ 206 h 352"/>
                <a:gd name="T26" fmla="*/ 108 w 352"/>
                <a:gd name="T27" fmla="*/ 213 h 352"/>
                <a:gd name="T28" fmla="*/ 114 w 352"/>
                <a:gd name="T29" fmla="*/ 213 h 352"/>
                <a:gd name="T30" fmla="*/ 230 w 352"/>
                <a:gd name="T31" fmla="*/ 213 h 352"/>
                <a:gd name="T32" fmla="*/ 230 w 352"/>
                <a:gd name="T33" fmla="*/ 249 h 352"/>
                <a:gd name="T34" fmla="*/ 299 w 352"/>
                <a:gd name="T35" fmla="*/ 206 h 352"/>
                <a:gd name="T36" fmla="*/ 279 w 352"/>
                <a:gd name="T37" fmla="*/ 206 h 352"/>
                <a:gd name="T38" fmla="*/ 279 w 352"/>
                <a:gd name="T39" fmla="*/ 242 h 352"/>
                <a:gd name="T40" fmla="*/ 247 w 352"/>
                <a:gd name="T41" fmla="*/ 206 h 352"/>
                <a:gd name="T42" fmla="*/ 230 w 352"/>
                <a:gd name="T43" fmla="*/ 206 h 352"/>
                <a:gd name="T44" fmla="*/ 115 w 352"/>
                <a:gd name="T45" fmla="*/ 206 h 352"/>
                <a:gd name="T46" fmla="*/ 115 w 352"/>
                <a:gd name="T47" fmla="*/ 129 h 352"/>
                <a:gd name="T48" fmla="*/ 115 w 352"/>
                <a:gd name="T49" fmla="*/ 82 h 352"/>
                <a:gd name="T50" fmla="*/ 299 w 352"/>
                <a:gd name="T51" fmla="*/ 82 h 352"/>
                <a:gd name="T52" fmla="*/ 299 w 352"/>
                <a:gd name="T53" fmla="*/ 20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52" h="352">
                  <a:moveTo>
                    <a:pt x="176" y="0"/>
                  </a:moveTo>
                  <a:cubicBezTo>
                    <a:pt x="78" y="0"/>
                    <a:pt x="0" y="79"/>
                    <a:pt x="0" y="176"/>
                  </a:cubicBezTo>
                  <a:cubicBezTo>
                    <a:pt x="0" y="273"/>
                    <a:pt x="78" y="352"/>
                    <a:pt x="176" y="352"/>
                  </a:cubicBezTo>
                  <a:cubicBezTo>
                    <a:pt x="273" y="352"/>
                    <a:pt x="352" y="273"/>
                    <a:pt x="352" y="176"/>
                  </a:cubicBezTo>
                  <a:cubicBezTo>
                    <a:pt x="352" y="79"/>
                    <a:pt x="273" y="0"/>
                    <a:pt x="176" y="0"/>
                  </a:cubicBezTo>
                  <a:close/>
                  <a:moveTo>
                    <a:pt x="230" y="249"/>
                  </a:moveTo>
                  <a:cubicBezTo>
                    <a:pt x="102" y="249"/>
                    <a:pt x="102" y="249"/>
                    <a:pt x="102" y="249"/>
                  </a:cubicBezTo>
                  <a:cubicBezTo>
                    <a:pt x="71" y="282"/>
                    <a:pt x="71" y="282"/>
                    <a:pt x="71" y="282"/>
                  </a:cubicBezTo>
                  <a:cubicBezTo>
                    <a:pt x="71" y="249"/>
                    <a:pt x="71" y="249"/>
                    <a:pt x="71" y="249"/>
                  </a:cubicBezTo>
                  <a:cubicBezTo>
                    <a:pt x="52" y="249"/>
                    <a:pt x="52" y="249"/>
                    <a:pt x="52" y="249"/>
                  </a:cubicBezTo>
                  <a:cubicBezTo>
                    <a:pt x="52" y="129"/>
                    <a:pt x="52" y="129"/>
                    <a:pt x="52" y="129"/>
                  </a:cubicBezTo>
                  <a:cubicBezTo>
                    <a:pt x="108" y="129"/>
                    <a:pt x="108" y="129"/>
                    <a:pt x="108" y="129"/>
                  </a:cubicBezTo>
                  <a:cubicBezTo>
                    <a:pt x="108" y="206"/>
                    <a:pt x="108" y="206"/>
                    <a:pt x="108" y="206"/>
                  </a:cubicBezTo>
                  <a:cubicBezTo>
                    <a:pt x="108" y="213"/>
                    <a:pt x="108" y="213"/>
                    <a:pt x="108" y="213"/>
                  </a:cubicBezTo>
                  <a:cubicBezTo>
                    <a:pt x="114" y="213"/>
                    <a:pt x="114" y="213"/>
                    <a:pt x="114" y="213"/>
                  </a:cubicBezTo>
                  <a:cubicBezTo>
                    <a:pt x="230" y="213"/>
                    <a:pt x="230" y="213"/>
                    <a:pt x="230" y="213"/>
                  </a:cubicBezTo>
                  <a:lnTo>
                    <a:pt x="230" y="249"/>
                  </a:lnTo>
                  <a:close/>
                  <a:moveTo>
                    <a:pt x="299" y="206"/>
                  </a:moveTo>
                  <a:cubicBezTo>
                    <a:pt x="279" y="206"/>
                    <a:pt x="279" y="206"/>
                    <a:pt x="279" y="206"/>
                  </a:cubicBezTo>
                  <a:cubicBezTo>
                    <a:pt x="279" y="242"/>
                    <a:pt x="279" y="242"/>
                    <a:pt x="279" y="242"/>
                  </a:cubicBezTo>
                  <a:cubicBezTo>
                    <a:pt x="247" y="206"/>
                    <a:pt x="247" y="206"/>
                    <a:pt x="247" y="206"/>
                  </a:cubicBezTo>
                  <a:cubicBezTo>
                    <a:pt x="230" y="206"/>
                    <a:pt x="230" y="206"/>
                    <a:pt x="230" y="206"/>
                  </a:cubicBezTo>
                  <a:cubicBezTo>
                    <a:pt x="115" y="206"/>
                    <a:pt x="115" y="206"/>
                    <a:pt x="115" y="206"/>
                  </a:cubicBezTo>
                  <a:cubicBezTo>
                    <a:pt x="115" y="129"/>
                    <a:pt x="115" y="129"/>
                    <a:pt x="115" y="129"/>
                  </a:cubicBezTo>
                  <a:cubicBezTo>
                    <a:pt x="115" y="82"/>
                    <a:pt x="115" y="82"/>
                    <a:pt x="115" y="82"/>
                  </a:cubicBezTo>
                  <a:cubicBezTo>
                    <a:pt x="299" y="82"/>
                    <a:pt x="299" y="82"/>
                    <a:pt x="299" y="82"/>
                  </a:cubicBezTo>
                  <a:lnTo>
                    <a:pt x="299" y="20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grpSp>
        <p:nvGrpSpPr>
          <p:cNvPr id="309" name="原创设计师QQ598969553      _11"/>
          <p:cNvGrpSpPr/>
          <p:nvPr/>
        </p:nvGrpSpPr>
        <p:grpSpPr>
          <a:xfrm>
            <a:off x="1895408" y="3146423"/>
            <a:ext cx="415347" cy="418237"/>
            <a:chOff x="6019801" y="3589338"/>
            <a:chExt cx="684213" cy="688975"/>
          </a:xfrm>
          <a:solidFill>
            <a:schemeClr val="accent2"/>
          </a:solidFill>
        </p:grpSpPr>
        <p:sp>
          <p:nvSpPr>
            <p:cNvPr id="310" name="Freeform 42"/>
            <p:cNvSpPr>
              <a:spLocks noEditPoints="1"/>
            </p:cNvSpPr>
            <p:nvPr/>
          </p:nvSpPr>
          <p:spPr bwMode="auto">
            <a:xfrm>
              <a:off x="6169026" y="3857625"/>
              <a:ext cx="236538" cy="234950"/>
            </a:xfrm>
            <a:custGeom>
              <a:avLst/>
              <a:gdLst>
                <a:gd name="T0" fmla="*/ 5 w 82"/>
                <a:gd name="T1" fmla="*/ 60 h 82"/>
                <a:gd name="T2" fmla="*/ 7 w 82"/>
                <a:gd name="T3" fmla="*/ 64 h 82"/>
                <a:gd name="T4" fmla="*/ 9 w 82"/>
                <a:gd name="T5" fmla="*/ 66 h 82"/>
                <a:gd name="T6" fmla="*/ 10 w 82"/>
                <a:gd name="T7" fmla="*/ 68 h 82"/>
                <a:gd name="T8" fmla="*/ 12 w 82"/>
                <a:gd name="T9" fmla="*/ 70 h 82"/>
                <a:gd name="T10" fmla="*/ 15 w 82"/>
                <a:gd name="T11" fmla="*/ 72 h 82"/>
                <a:gd name="T12" fmla="*/ 17 w 82"/>
                <a:gd name="T13" fmla="*/ 74 h 82"/>
                <a:gd name="T14" fmla="*/ 20 w 82"/>
                <a:gd name="T15" fmla="*/ 76 h 82"/>
                <a:gd name="T16" fmla="*/ 29 w 82"/>
                <a:gd name="T17" fmla="*/ 80 h 82"/>
                <a:gd name="T18" fmla="*/ 41 w 82"/>
                <a:gd name="T19" fmla="*/ 82 h 82"/>
                <a:gd name="T20" fmla="*/ 71 w 82"/>
                <a:gd name="T21" fmla="*/ 68 h 82"/>
                <a:gd name="T22" fmla="*/ 75 w 82"/>
                <a:gd name="T23" fmla="*/ 64 h 82"/>
                <a:gd name="T24" fmla="*/ 79 w 82"/>
                <a:gd name="T25" fmla="*/ 55 h 82"/>
                <a:gd name="T26" fmla="*/ 82 w 82"/>
                <a:gd name="T27" fmla="*/ 41 h 82"/>
                <a:gd name="T28" fmla="*/ 82 w 82"/>
                <a:gd name="T29" fmla="*/ 37 h 82"/>
                <a:gd name="T30" fmla="*/ 81 w 82"/>
                <a:gd name="T31" fmla="*/ 33 h 82"/>
                <a:gd name="T32" fmla="*/ 79 w 82"/>
                <a:gd name="T33" fmla="*/ 25 h 82"/>
                <a:gd name="T34" fmla="*/ 77 w 82"/>
                <a:gd name="T35" fmla="*/ 22 h 82"/>
                <a:gd name="T36" fmla="*/ 75 w 82"/>
                <a:gd name="T37" fmla="*/ 18 h 82"/>
                <a:gd name="T38" fmla="*/ 71 w 82"/>
                <a:gd name="T39" fmla="*/ 14 h 82"/>
                <a:gd name="T40" fmla="*/ 41 w 82"/>
                <a:gd name="T41" fmla="*/ 0 h 82"/>
                <a:gd name="T42" fmla="*/ 12 w 82"/>
                <a:gd name="T43" fmla="*/ 13 h 82"/>
                <a:gd name="T44" fmla="*/ 10 w 82"/>
                <a:gd name="T45" fmla="*/ 15 h 82"/>
                <a:gd name="T46" fmla="*/ 7 w 82"/>
                <a:gd name="T47" fmla="*/ 18 h 82"/>
                <a:gd name="T48" fmla="*/ 5 w 82"/>
                <a:gd name="T49" fmla="*/ 22 h 82"/>
                <a:gd name="T50" fmla="*/ 4 w 82"/>
                <a:gd name="T51" fmla="*/ 25 h 82"/>
                <a:gd name="T52" fmla="*/ 1 w 82"/>
                <a:gd name="T53" fmla="*/ 33 h 82"/>
                <a:gd name="T54" fmla="*/ 1 w 82"/>
                <a:gd name="T55" fmla="*/ 37 h 82"/>
                <a:gd name="T56" fmla="*/ 0 w 82"/>
                <a:gd name="T57" fmla="*/ 41 h 82"/>
                <a:gd name="T58" fmla="*/ 3 w 82"/>
                <a:gd name="T59" fmla="*/ 55 h 82"/>
                <a:gd name="T60" fmla="*/ 5 w 82"/>
                <a:gd name="T61" fmla="*/ 60 h 82"/>
                <a:gd name="T62" fmla="*/ 41 w 82"/>
                <a:gd name="T63" fmla="*/ 12 h 82"/>
                <a:gd name="T64" fmla="*/ 70 w 82"/>
                <a:gd name="T65" fmla="*/ 41 h 82"/>
                <a:gd name="T66" fmla="*/ 41 w 82"/>
                <a:gd name="T67" fmla="*/ 70 h 82"/>
                <a:gd name="T68" fmla="*/ 12 w 82"/>
                <a:gd name="T69" fmla="*/ 41 h 82"/>
                <a:gd name="T70" fmla="*/ 41 w 82"/>
                <a:gd name="T71" fmla="*/ 1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2" h="82">
                  <a:moveTo>
                    <a:pt x="5" y="60"/>
                  </a:moveTo>
                  <a:cubicBezTo>
                    <a:pt x="6" y="62"/>
                    <a:pt x="7" y="63"/>
                    <a:pt x="7" y="64"/>
                  </a:cubicBezTo>
                  <a:cubicBezTo>
                    <a:pt x="8" y="64"/>
                    <a:pt x="8" y="65"/>
                    <a:pt x="9" y="66"/>
                  </a:cubicBezTo>
                  <a:cubicBezTo>
                    <a:pt x="9" y="66"/>
                    <a:pt x="10" y="67"/>
                    <a:pt x="10" y="68"/>
                  </a:cubicBezTo>
                  <a:cubicBezTo>
                    <a:pt x="11" y="68"/>
                    <a:pt x="12" y="69"/>
                    <a:pt x="12" y="70"/>
                  </a:cubicBezTo>
                  <a:cubicBezTo>
                    <a:pt x="13" y="71"/>
                    <a:pt x="14" y="72"/>
                    <a:pt x="15" y="72"/>
                  </a:cubicBezTo>
                  <a:cubicBezTo>
                    <a:pt x="16" y="73"/>
                    <a:pt x="16" y="73"/>
                    <a:pt x="17" y="74"/>
                  </a:cubicBezTo>
                  <a:cubicBezTo>
                    <a:pt x="18" y="74"/>
                    <a:pt x="19" y="75"/>
                    <a:pt x="20" y="76"/>
                  </a:cubicBezTo>
                  <a:cubicBezTo>
                    <a:pt x="23" y="78"/>
                    <a:pt x="26" y="79"/>
                    <a:pt x="29" y="80"/>
                  </a:cubicBezTo>
                  <a:cubicBezTo>
                    <a:pt x="33" y="81"/>
                    <a:pt x="37" y="82"/>
                    <a:pt x="41" y="82"/>
                  </a:cubicBezTo>
                  <a:cubicBezTo>
                    <a:pt x="53" y="82"/>
                    <a:pt x="64" y="77"/>
                    <a:pt x="71" y="68"/>
                  </a:cubicBezTo>
                  <a:cubicBezTo>
                    <a:pt x="73" y="67"/>
                    <a:pt x="74" y="65"/>
                    <a:pt x="75" y="64"/>
                  </a:cubicBezTo>
                  <a:cubicBezTo>
                    <a:pt x="77" y="61"/>
                    <a:pt x="78" y="58"/>
                    <a:pt x="79" y="55"/>
                  </a:cubicBezTo>
                  <a:cubicBezTo>
                    <a:pt x="81" y="51"/>
                    <a:pt x="82" y="46"/>
                    <a:pt x="82" y="41"/>
                  </a:cubicBezTo>
                  <a:cubicBezTo>
                    <a:pt x="82" y="40"/>
                    <a:pt x="82" y="38"/>
                    <a:pt x="82" y="37"/>
                  </a:cubicBezTo>
                  <a:cubicBezTo>
                    <a:pt x="81" y="36"/>
                    <a:pt x="81" y="34"/>
                    <a:pt x="81" y="33"/>
                  </a:cubicBezTo>
                  <a:cubicBezTo>
                    <a:pt x="80" y="30"/>
                    <a:pt x="80" y="28"/>
                    <a:pt x="79" y="25"/>
                  </a:cubicBezTo>
                  <a:cubicBezTo>
                    <a:pt x="78" y="24"/>
                    <a:pt x="78" y="23"/>
                    <a:pt x="77" y="22"/>
                  </a:cubicBezTo>
                  <a:cubicBezTo>
                    <a:pt x="76" y="20"/>
                    <a:pt x="76" y="19"/>
                    <a:pt x="75" y="18"/>
                  </a:cubicBezTo>
                  <a:cubicBezTo>
                    <a:pt x="74" y="17"/>
                    <a:pt x="73" y="15"/>
                    <a:pt x="71" y="14"/>
                  </a:cubicBezTo>
                  <a:cubicBezTo>
                    <a:pt x="64" y="5"/>
                    <a:pt x="53" y="0"/>
                    <a:pt x="41" y="0"/>
                  </a:cubicBezTo>
                  <a:cubicBezTo>
                    <a:pt x="30" y="0"/>
                    <a:pt x="19" y="5"/>
                    <a:pt x="12" y="13"/>
                  </a:cubicBezTo>
                  <a:cubicBezTo>
                    <a:pt x="11" y="14"/>
                    <a:pt x="10" y="14"/>
                    <a:pt x="10" y="15"/>
                  </a:cubicBezTo>
                  <a:cubicBezTo>
                    <a:pt x="9" y="16"/>
                    <a:pt x="8" y="17"/>
                    <a:pt x="7" y="18"/>
                  </a:cubicBezTo>
                  <a:cubicBezTo>
                    <a:pt x="7" y="19"/>
                    <a:pt x="6" y="20"/>
                    <a:pt x="5" y="22"/>
                  </a:cubicBezTo>
                  <a:cubicBezTo>
                    <a:pt x="5" y="23"/>
                    <a:pt x="4" y="24"/>
                    <a:pt x="4" y="25"/>
                  </a:cubicBezTo>
                  <a:cubicBezTo>
                    <a:pt x="3" y="28"/>
                    <a:pt x="2" y="30"/>
                    <a:pt x="1" y="33"/>
                  </a:cubicBezTo>
                  <a:cubicBezTo>
                    <a:pt x="1" y="34"/>
                    <a:pt x="1" y="36"/>
                    <a:pt x="1" y="37"/>
                  </a:cubicBezTo>
                  <a:cubicBezTo>
                    <a:pt x="0" y="38"/>
                    <a:pt x="0" y="40"/>
                    <a:pt x="0" y="41"/>
                  </a:cubicBezTo>
                  <a:cubicBezTo>
                    <a:pt x="0" y="46"/>
                    <a:pt x="1" y="51"/>
                    <a:pt x="3" y="55"/>
                  </a:cubicBezTo>
                  <a:cubicBezTo>
                    <a:pt x="4" y="57"/>
                    <a:pt x="4" y="59"/>
                    <a:pt x="5" y="60"/>
                  </a:cubicBezTo>
                  <a:close/>
                  <a:moveTo>
                    <a:pt x="41" y="12"/>
                  </a:moveTo>
                  <a:cubicBezTo>
                    <a:pt x="57" y="12"/>
                    <a:pt x="70" y="25"/>
                    <a:pt x="70" y="41"/>
                  </a:cubicBezTo>
                  <a:cubicBezTo>
                    <a:pt x="70" y="57"/>
                    <a:pt x="57" y="70"/>
                    <a:pt x="41" y="70"/>
                  </a:cubicBezTo>
                  <a:cubicBezTo>
                    <a:pt x="25" y="70"/>
                    <a:pt x="12" y="57"/>
                    <a:pt x="12" y="41"/>
                  </a:cubicBezTo>
                  <a:cubicBezTo>
                    <a:pt x="12" y="25"/>
                    <a:pt x="25" y="12"/>
                    <a:pt x="41" y="1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11" name="Freeform 43"/>
            <p:cNvSpPr>
              <a:spLocks noEditPoints="1"/>
            </p:cNvSpPr>
            <p:nvPr/>
          </p:nvSpPr>
          <p:spPr bwMode="auto">
            <a:xfrm>
              <a:off x="6019801" y="3589338"/>
              <a:ext cx="684213" cy="688975"/>
            </a:xfrm>
            <a:custGeom>
              <a:avLst/>
              <a:gdLst>
                <a:gd name="T0" fmla="*/ 119 w 238"/>
                <a:gd name="T1" fmla="*/ 0 h 239"/>
                <a:gd name="T2" fmla="*/ 0 w 238"/>
                <a:gd name="T3" fmla="*/ 119 h 239"/>
                <a:gd name="T4" fmla="*/ 119 w 238"/>
                <a:gd name="T5" fmla="*/ 239 h 239"/>
                <a:gd name="T6" fmla="*/ 238 w 238"/>
                <a:gd name="T7" fmla="*/ 119 h 239"/>
                <a:gd name="T8" fmla="*/ 119 w 238"/>
                <a:gd name="T9" fmla="*/ 0 h 239"/>
                <a:gd name="T10" fmla="*/ 139 w 238"/>
                <a:gd name="T11" fmla="*/ 66 h 239"/>
                <a:gd name="T12" fmla="*/ 166 w 238"/>
                <a:gd name="T13" fmla="*/ 66 h 239"/>
                <a:gd name="T14" fmla="*/ 166 w 238"/>
                <a:gd name="T15" fmla="*/ 78 h 239"/>
                <a:gd name="T16" fmla="*/ 139 w 238"/>
                <a:gd name="T17" fmla="*/ 78 h 239"/>
                <a:gd name="T18" fmla="*/ 139 w 238"/>
                <a:gd name="T19" fmla="*/ 66 h 239"/>
                <a:gd name="T20" fmla="*/ 182 w 238"/>
                <a:gd name="T21" fmla="*/ 186 h 239"/>
                <a:gd name="T22" fmla="*/ 40 w 238"/>
                <a:gd name="T23" fmla="*/ 186 h 239"/>
                <a:gd name="T24" fmla="*/ 40 w 238"/>
                <a:gd name="T25" fmla="*/ 82 h 239"/>
                <a:gd name="T26" fmla="*/ 182 w 238"/>
                <a:gd name="T27" fmla="*/ 82 h 239"/>
                <a:gd name="T28" fmla="*/ 182 w 238"/>
                <a:gd name="T29" fmla="*/ 186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8" h="239">
                  <a:moveTo>
                    <a:pt x="119" y="0"/>
                  </a:moveTo>
                  <a:cubicBezTo>
                    <a:pt x="53" y="0"/>
                    <a:pt x="0" y="54"/>
                    <a:pt x="0" y="119"/>
                  </a:cubicBezTo>
                  <a:cubicBezTo>
                    <a:pt x="0" y="185"/>
                    <a:pt x="53" y="239"/>
                    <a:pt x="119" y="239"/>
                  </a:cubicBezTo>
                  <a:cubicBezTo>
                    <a:pt x="185" y="239"/>
                    <a:pt x="238" y="185"/>
                    <a:pt x="238" y="119"/>
                  </a:cubicBezTo>
                  <a:cubicBezTo>
                    <a:pt x="238" y="54"/>
                    <a:pt x="185" y="0"/>
                    <a:pt x="119" y="0"/>
                  </a:cubicBezTo>
                  <a:close/>
                  <a:moveTo>
                    <a:pt x="139" y="66"/>
                  </a:moveTo>
                  <a:cubicBezTo>
                    <a:pt x="166" y="66"/>
                    <a:pt x="166" y="66"/>
                    <a:pt x="166" y="66"/>
                  </a:cubicBezTo>
                  <a:cubicBezTo>
                    <a:pt x="166" y="78"/>
                    <a:pt x="166" y="78"/>
                    <a:pt x="166" y="78"/>
                  </a:cubicBezTo>
                  <a:cubicBezTo>
                    <a:pt x="139" y="78"/>
                    <a:pt x="139" y="78"/>
                    <a:pt x="139" y="78"/>
                  </a:cubicBezTo>
                  <a:lnTo>
                    <a:pt x="139" y="66"/>
                  </a:lnTo>
                  <a:close/>
                  <a:moveTo>
                    <a:pt x="182" y="186"/>
                  </a:moveTo>
                  <a:cubicBezTo>
                    <a:pt x="40" y="186"/>
                    <a:pt x="40" y="186"/>
                    <a:pt x="40" y="186"/>
                  </a:cubicBezTo>
                  <a:cubicBezTo>
                    <a:pt x="40" y="82"/>
                    <a:pt x="40" y="82"/>
                    <a:pt x="40" y="82"/>
                  </a:cubicBezTo>
                  <a:cubicBezTo>
                    <a:pt x="182" y="82"/>
                    <a:pt x="182" y="82"/>
                    <a:pt x="182" y="82"/>
                  </a:cubicBezTo>
                  <a:lnTo>
                    <a:pt x="182" y="18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12" name="Rectangle 44"/>
            <p:cNvSpPr>
              <a:spLocks noChangeArrowheads="1"/>
            </p:cNvSpPr>
            <p:nvPr/>
          </p:nvSpPr>
          <p:spPr bwMode="auto">
            <a:xfrm>
              <a:off x="6416676" y="3860800"/>
              <a:ext cx="84138" cy="476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sp>
        <p:nvSpPr>
          <p:cNvPr id="313" name="原创设计师QQ598969553      _12"/>
          <p:cNvSpPr>
            <a:spLocks noEditPoints="1"/>
          </p:cNvSpPr>
          <p:nvPr/>
        </p:nvSpPr>
        <p:spPr bwMode="auto">
          <a:xfrm>
            <a:off x="1389063" y="1347788"/>
            <a:ext cx="596900" cy="598487"/>
          </a:xfrm>
          <a:custGeom>
            <a:avLst/>
            <a:gdLst>
              <a:gd name="T0" fmla="*/ 0 w 342"/>
              <a:gd name="T1" fmla="*/ 171 h 342"/>
              <a:gd name="T2" fmla="*/ 342 w 342"/>
              <a:gd name="T3" fmla="*/ 171 h 342"/>
              <a:gd name="T4" fmla="*/ 48 w 342"/>
              <a:gd name="T5" fmla="*/ 140 h 342"/>
              <a:gd name="T6" fmla="*/ 108 w 342"/>
              <a:gd name="T7" fmla="*/ 164 h 342"/>
              <a:gd name="T8" fmla="*/ 48 w 342"/>
              <a:gd name="T9" fmla="*/ 140 h 342"/>
              <a:gd name="T10" fmla="*/ 109 w 342"/>
              <a:gd name="T11" fmla="*/ 171 h 342"/>
              <a:gd name="T12" fmla="*/ 66 w 342"/>
              <a:gd name="T13" fmla="*/ 209 h 342"/>
              <a:gd name="T14" fmla="*/ 95 w 342"/>
              <a:gd name="T15" fmla="*/ 283 h 342"/>
              <a:gd name="T16" fmla="*/ 95 w 342"/>
              <a:gd name="T17" fmla="*/ 245 h 342"/>
              <a:gd name="T18" fmla="*/ 95 w 342"/>
              <a:gd name="T19" fmla="*/ 283 h 342"/>
              <a:gd name="T20" fmla="*/ 67 w 342"/>
              <a:gd name="T21" fmla="*/ 216 h 342"/>
              <a:gd name="T22" fmla="*/ 114 w 342"/>
              <a:gd name="T23" fmla="*/ 239 h 342"/>
              <a:gd name="T24" fmla="*/ 169 w 342"/>
              <a:gd name="T25" fmla="*/ 239 h 342"/>
              <a:gd name="T26" fmla="*/ 120 w 342"/>
              <a:gd name="T27" fmla="*/ 216 h 342"/>
              <a:gd name="T28" fmla="*/ 169 w 342"/>
              <a:gd name="T29" fmla="*/ 239 h 342"/>
              <a:gd name="T30" fmla="*/ 119 w 342"/>
              <a:gd name="T31" fmla="*/ 209 h 342"/>
              <a:gd name="T32" fmla="*/ 175 w 342"/>
              <a:gd name="T33" fmla="*/ 171 h 342"/>
              <a:gd name="T34" fmla="*/ 116 w 342"/>
              <a:gd name="T35" fmla="*/ 164 h 342"/>
              <a:gd name="T36" fmla="*/ 177 w 342"/>
              <a:gd name="T37" fmla="*/ 140 h 342"/>
              <a:gd name="T38" fmla="*/ 116 w 342"/>
              <a:gd name="T39" fmla="*/ 164 h 342"/>
              <a:gd name="T40" fmla="*/ 177 w 342"/>
              <a:gd name="T41" fmla="*/ 264 h 342"/>
              <a:gd name="T42" fmla="*/ 215 w 342"/>
              <a:gd name="T43" fmla="*/ 264 h 342"/>
              <a:gd name="T44" fmla="*/ 217 w 342"/>
              <a:gd name="T45" fmla="*/ 239 h 342"/>
              <a:gd name="T46" fmla="*/ 178 w 342"/>
              <a:gd name="T47" fmla="*/ 216 h 342"/>
              <a:gd name="T48" fmla="*/ 217 w 342"/>
              <a:gd name="T49" fmla="*/ 239 h 342"/>
              <a:gd name="T50" fmla="*/ 179 w 342"/>
              <a:gd name="T51" fmla="*/ 209 h 342"/>
              <a:gd name="T52" fmla="*/ 235 w 342"/>
              <a:gd name="T53" fmla="*/ 171 h 342"/>
              <a:gd name="T54" fmla="*/ 283 w 342"/>
              <a:gd name="T55" fmla="*/ 126 h 342"/>
              <a:gd name="T56" fmla="*/ 241 w 342"/>
              <a:gd name="T57" fmla="*/ 149 h 342"/>
              <a:gd name="T58" fmla="*/ 182 w 342"/>
              <a:gd name="T59" fmla="*/ 164 h 342"/>
              <a:gd name="T60" fmla="*/ 220 w 342"/>
              <a:gd name="T61" fmla="*/ 140 h 342"/>
              <a:gd name="T62" fmla="*/ 252 w 342"/>
              <a:gd name="T63" fmla="*/ 107 h 342"/>
              <a:gd name="T64" fmla="*/ 260 w 342"/>
              <a:gd name="T65" fmla="*/ 103 h 342"/>
              <a:gd name="T66" fmla="*/ 283 w 342"/>
              <a:gd name="T67" fmla="*/ 126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2" h="342">
                <a:moveTo>
                  <a:pt x="171" y="0"/>
                </a:moveTo>
                <a:cubicBezTo>
                  <a:pt x="76" y="0"/>
                  <a:pt x="0" y="77"/>
                  <a:pt x="0" y="171"/>
                </a:cubicBezTo>
                <a:cubicBezTo>
                  <a:pt x="0" y="266"/>
                  <a:pt x="76" y="342"/>
                  <a:pt x="171" y="342"/>
                </a:cubicBezTo>
                <a:cubicBezTo>
                  <a:pt x="265" y="342"/>
                  <a:pt x="342" y="266"/>
                  <a:pt x="342" y="171"/>
                </a:cubicBezTo>
                <a:cubicBezTo>
                  <a:pt x="342" y="77"/>
                  <a:pt x="265" y="0"/>
                  <a:pt x="171" y="0"/>
                </a:cubicBezTo>
                <a:close/>
                <a:moveTo>
                  <a:pt x="48" y="140"/>
                </a:moveTo>
                <a:cubicBezTo>
                  <a:pt x="106" y="140"/>
                  <a:pt x="106" y="140"/>
                  <a:pt x="106" y="140"/>
                </a:cubicBezTo>
                <a:cubicBezTo>
                  <a:pt x="108" y="164"/>
                  <a:pt x="108" y="164"/>
                  <a:pt x="108" y="164"/>
                </a:cubicBezTo>
                <a:cubicBezTo>
                  <a:pt x="54" y="164"/>
                  <a:pt x="54" y="164"/>
                  <a:pt x="54" y="164"/>
                </a:cubicBezTo>
                <a:lnTo>
                  <a:pt x="48" y="140"/>
                </a:lnTo>
                <a:close/>
                <a:moveTo>
                  <a:pt x="56" y="171"/>
                </a:moveTo>
                <a:cubicBezTo>
                  <a:pt x="109" y="171"/>
                  <a:pt x="109" y="171"/>
                  <a:pt x="109" y="171"/>
                </a:cubicBezTo>
                <a:cubicBezTo>
                  <a:pt x="112" y="209"/>
                  <a:pt x="112" y="209"/>
                  <a:pt x="112" y="209"/>
                </a:cubicBezTo>
                <a:cubicBezTo>
                  <a:pt x="66" y="209"/>
                  <a:pt x="66" y="209"/>
                  <a:pt x="66" y="209"/>
                </a:cubicBezTo>
                <a:lnTo>
                  <a:pt x="56" y="171"/>
                </a:lnTo>
                <a:close/>
                <a:moveTo>
                  <a:pt x="95" y="283"/>
                </a:moveTo>
                <a:cubicBezTo>
                  <a:pt x="85" y="283"/>
                  <a:pt x="76" y="275"/>
                  <a:pt x="76" y="264"/>
                </a:cubicBezTo>
                <a:cubicBezTo>
                  <a:pt x="76" y="254"/>
                  <a:pt x="85" y="245"/>
                  <a:pt x="95" y="245"/>
                </a:cubicBezTo>
                <a:cubicBezTo>
                  <a:pt x="106" y="245"/>
                  <a:pt x="114" y="254"/>
                  <a:pt x="114" y="264"/>
                </a:cubicBezTo>
                <a:cubicBezTo>
                  <a:pt x="114" y="275"/>
                  <a:pt x="106" y="283"/>
                  <a:pt x="95" y="283"/>
                </a:cubicBezTo>
                <a:close/>
                <a:moveTo>
                  <a:pt x="73" y="239"/>
                </a:moveTo>
                <a:cubicBezTo>
                  <a:pt x="67" y="216"/>
                  <a:pt x="67" y="216"/>
                  <a:pt x="67" y="216"/>
                </a:cubicBezTo>
                <a:cubicBezTo>
                  <a:pt x="113" y="216"/>
                  <a:pt x="113" y="216"/>
                  <a:pt x="113" y="216"/>
                </a:cubicBezTo>
                <a:cubicBezTo>
                  <a:pt x="114" y="239"/>
                  <a:pt x="114" y="239"/>
                  <a:pt x="114" y="239"/>
                </a:cubicBezTo>
                <a:lnTo>
                  <a:pt x="73" y="239"/>
                </a:lnTo>
                <a:close/>
                <a:moveTo>
                  <a:pt x="169" y="239"/>
                </a:moveTo>
                <a:cubicBezTo>
                  <a:pt x="122" y="239"/>
                  <a:pt x="122" y="239"/>
                  <a:pt x="122" y="239"/>
                </a:cubicBezTo>
                <a:cubicBezTo>
                  <a:pt x="120" y="216"/>
                  <a:pt x="120" y="216"/>
                  <a:pt x="120" y="216"/>
                </a:cubicBezTo>
                <a:cubicBezTo>
                  <a:pt x="171" y="216"/>
                  <a:pt x="171" y="216"/>
                  <a:pt x="171" y="216"/>
                </a:cubicBezTo>
                <a:lnTo>
                  <a:pt x="169" y="239"/>
                </a:lnTo>
                <a:close/>
                <a:moveTo>
                  <a:pt x="171" y="209"/>
                </a:moveTo>
                <a:cubicBezTo>
                  <a:pt x="119" y="209"/>
                  <a:pt x="119" y="209"/>
                  <a:pt x="119" y="209"/>
                </a:cubicBezTo>
                <a:cubicBezTo>
                  <a:pt x="116" y="171"/>
                  <a:pt x="116" y="171"/>
                  <a:pt x="116" y="171"/>
                </a:cubicBezTo>
                <a:cubicBezTo>
                  <a:pt x="175" y="171"/>
                  <a:pt x="175" y="171"/>
                  <a:pt x="175" y="171"/>
                </a:cubicBezTo>
                <a:lnTo>
                  <a:pt x="171" y="209"/>
                </a:lnTo>
                <a:close/>
                <a:moveTo>
                  <a:pt x="116" y="164"/>
                </a:moveTo>
                <a:cubicBezTo>
                  <a:pt x="114" y="140"/>
                  <a:pt x="114" y="140"/>
                  <a:pt x="114" y="140"/>
                </a:cubicBezTo>
                <a:cubicBezTo>
                  <a:pt x="177" y="140"/>
                  <a:pt x="177" y="140"/>
                  <a:pt x="177" y="140"/>
                </a:cubicBezTo>
                <a:cubicBezTo>
                  <a:pt x="175" y="164"/>
                  <a:pt x="175" y="164"/>
                  <a:pt x="175" y="164"/>
                </a:cubicBezTo>
                <a:lnTo>
                  <a:pt x="116" y="164"/>
                </a:lnTo>
                <a:close/>
                <a:moveTo>
                  <a:pt x="196" y="283"/>
                </a:moveTo>
                <a:cubicBezTo>
                  <a:pt x="185" y="283"/>
                  <a:pt x="177" y="275"/>
                  <a:pt x="177" y="264"/>
                </a:cubicBezTo>
                <a:cubicBezTo>
                  <a:pt x="177" y="254"/>
                  <a:pt x="185" y="245"/>
                  <a:pt x="196" y="245"/>
                </a:cubicBezTo>
                <a:cubicBezTo>
                  <a:pt x="206" y="245"/>
                  <a:pt x="215" y="254"/>
                  <a:pt x="215" y="264"/>
                </a:cubicBezTo>
                <a:cubicBezTo>
                  <a:pt x="215" y="275"/>
                  <a:pt x="206" y="283"/>
                  <a:pt x="196" y="283"/>
                </a:cubicBezTo>
                <a:close/>
                <a:moveTo>
                  <a:pt x="217" y="239"/>
                </a:moveTo>
                <a:cubicBezTo>
                  <a:pt x="176" y="239"/>
                  <a:pt x="176" y="239"/>
                  <a:pt x="176" y="239"/>
                </a:cubicBezTo>
                <a:cubicBezTo>
                  <a:pt x="178" y="216"/>
                  <a:pt x="178" y="216"/>
                  <a:pt x="178" y="216"/>
                </a:cubicBezTo>
                <a:cubicBezTo>
                  <a:pt x="223" y="216"/>
                  <a:pt x="223" y="216"/>
                  <a:pt x="223" y="216"/>
                </a:cubicBezTo>
                <a:lnTo>
                  <a:pt x="217" y="239"/>
                </a:lnTo>
                <a:close/>
                <a:moveTo>
                  <a:pt x="225" y="209"/>
                </a:moveTo>
                <a:cubicBezTo>
                  <a:pt x="179" y="209"/>
                  <a:pt x="179" y="209"/>
                  <a:pt x="179" y="209"/>
                </a:cubicBezTo>
                <a:cubicBezTo>
                  <a:pt x="182" y="171"/>
                  <a:pt x="182" y="171"/>
                  <a:pt x="182" y="171"/>
                </a:cubicBezTo>
                <a:cubicBezTo>
                  <a:pt x="235" y="171"/>
                  <a:pt x="235" y="171"/>
                  <a:pt x="235" y="171"/>
                </a:cubicBezTo>
                <a:lnTo>
                  <a:pt x="225" y="209"/>
                </a:lnTo>
                <a:close/>
                <a:moveTo>
                  <a:pt x="283" y="126"/>
                </a:moveTo>
                <a:cubicBezTo>
                  <a:pt x="264" y="126"/>
                  <a:pt x="264" y="126"/>
                  <a:pt x="264" y="126"/>
                </a:cubicBezTo>
                <a:cubicBezTo>
                  <a:pt x="256" y="133"/>
                  <a:pt x="249" y="141"/>
                  <a:pt x="241" y="149"/>
                </a:cubicBezTo>
                <a:cubicBezTo>
                  <a:pt x="237" y="164"/>
                  <a:pt x="237" y="164"/>
                  <a:pt x="237" y="164"/>
                </a:cubicBezTo>
                <a:cubicBezTo>
                  <a:pt x="182" y="164"/>
                  <a:pt x="182" y="164"/>
                  <a:pt x="182" y="164"/>
                </a:cubicBezTo>
                <a:cubicBezTo>
                  <a:pt x="184" y="140"/>
                  <a:pt x="184" y="140"/>
                  <a:pt x="184" y="140"/>
                </a:cubicBezTo>
                <a:cubicBezTo>
                  <a:pt x="220" y="140"/>
                  <a:pt x="220" y="140"/>
                  <a:pt x="220" y="140"/>
                </a:cubicBezTo>
                <a:cubicBezTo>
                  <a:pt x="221" y="139"/>
                  <a:pt x="221" y="138"/>
                  <a:pt x="222" y="137"/>
                </a:cubicBezTo>
                <a:cubicBezTo>
                  <a:pt x="232" y="127"/>
                  <a:pt x="242" y="117"/>
                  <a:pt x="252" y="107"/>
                </a:cubicBezTo>
                <a:cubicBezTo>
                  <a:pt x="252" y="107"/>
                  <a:pt x="253" y="106"/>
                  <a:pt x="254" y="105"/>
                </a:cubicBezTo>
                <a:cubicBezTo>
                  <a:pt x="256" y="104"/>
                  <a:pt x="258" y="103"/>
                  <a:pt x="260" y="103"/>
                </a:cubicBezTo>
                <a:cubicBezTo>
                  <a:pt x="283" y="103"/>
                  <a:pt x="283" y="103"/>
                  <a:pt x="283" y="103"/>
                </a:cubicBezTo>
                <a:cubicBezTo>
                  <a:pt x="297" y="103"/>
                  <a:pt x="297" y="126"/>
                  <a:pt x="283" y="126"/>
                </a:cubicBezTo>
                <a:close/>
              </a:path>
            </a:pathLst>
          </a:custGeom>
          <a:solidFill>
            <a:schemeClr val="tx1">
              <a:lumMod val="50000"/>
              <a:lumOff val="50000"/>
            </a:schemeClr>
          </a:solidFill>
          <a:ln>
            <a:noFill/>
          </a:ln>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nvGrpSpPr>
          <p:cNvPr id="314" name="原创设计师QQ598969553      _13"/>
          <p:cNvGrpSpPr/>
          <p:nvPr/>
        </p:nvGrpSpPr>
        <p:grpSpPr>
          <a:xfrm>
            <a:off x="3152047" y="3663918"/>
            <a:ext cx="616756" cy="616756"/>
            <a:chOff x="8089901" y="4441825"/>
            <a:chExt cx="1016000" cy="1016000"/>
          </a:xfrm>
          <a:solidFill>
            <a:schemeClr val="accent2"/>
          </a:solidFill>
        </p:grpSpPr>
        <p:sp>
          <p:nvSpPr>
            <p:cNvPr id="315" name="Rectangle 46"/>
            <p:cNvSpPr>
              <a:spLocks noChangeArrowheads="1"/>
            </p:cNvSpPr>
            <p:nvPr/>
          </p:nvSpPr>
          <p:spPr bwMode="auto">
            <a:xfrm>
              <a:off x="8507413" y="4703763"/>
              <a:ext cx="255588" cy="13493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16" name="Freeform 47"/>
            <p:cNvSpPr>
              <a:spLocks noEditPoints="1"/>
            </p:cNvSpPr>
            <p:nvPr/>
          </p:nvSpPr>
          <p:spPr bwMode="auto">
            <a:xfrm>
              <a:off x="8089901" y="4441825"/>
              <a:ext cx="1016000" cy="1016000"/>
            </a:xfrm>
            <a:custGeom>
              <a:avLst/>
              <a:gdLst>
                <a:gd name="T0" fmla="*/ 176 w 353"/>
                <a:gd name="T1" fmla="*/ 0 h 353"/>
                <a:gd name="T2" fmla="*/ 0 w 353"/>
                <a:gd name="T3" fmla="*/ 176 h 353"/>
                <a:gd name="T4" fmla="*/ 176 w 353"/>
                <a:gd name="T5" fmla="*/ 353 h 353"/>
                <a:gd name="T6" fmla="*/ 353 w 353"/>
                <a:gd name="T7" fmla="*/ 176 h 353"/>
                <a:gd name="T8" fmla="*/ 176 w 353"/>
                <a:gd name="T9" fmla="*/ 0 h 353"/>
                <a:gd name="T10" fmla="*/ 271 w 353"/>
                <a:gd name="T11" fmla="*/ 280 h 353"/>
                <a:gd name="T12" fmla="*/ 107 w 353"/>
                <a:gd name="T13" fmla="*/ 280 h 353"/>
                <a:gd name="T14" fmla="*/ 107 w 353"/>
                <a:gd name="T15" fmla="*/ 257 h 353"/>
                <a:gd name="T16" fmla="*/ 98 w 353"/>
                <a:gd name="T17" fmla="*/ 259 h 353"/>
                <a:gd name="T18" fmla="*/ 93 w 353"/>
                <a:gd name="T19" fmla="*/ 278 h 353"/>
                <a:gd name="T20" fmla="*/ 82 w 353"/>
                <a:gd name="T21" fmla="*/ 278 h 353"/>
                <a:gd name="T22" fmla="*/ 89 w 353"/>
                <a:gd name="T23" fmla="*/ 251 h 353"/>
                <a:gd name="T24" fmla="*/ 107 w 353"/>
                <a:gd name="T25" fmla="*/ 245 h 353"/>
                <a:gd name="T26" fmla="*/ 107 w 353"/>
                <a:gd name="T27" fmla="*/ 213 h 353"/>
                <a:gd name="T28" fmla="*/ 98 w 353"/>
                <a:gd name="T29" fmla="*/ 215 h 353"/>
                <a:gd name="T30" fmla="*/ 93 w 353"/>
                <a:gd name="T31" fmla="*/ 234 h 353"/>
                <a:gd name="T32" fmla="*/ 82 w 353"/>
                <a:gd name="T33" fmla="*/ 234 h 353"/>
                <a:gd name="T34" fmla="*/ 89 w 353"/>
                <a:gd name="T35" fmla="*/ 207 h 353"/>
                <a:gd name="T36" fmla="*/ 107 w 353"/>
                <a:gd name="T37" fmla="*/ 201 h 353"/>
                <a:gd name="T38" fmla="*/ 107 w 353"/>
                <a:gd name="T39" fmla="*/ 169 h 353"/>
                <a:gd name="T40" fmla="*/ 98 w 353"/>
                <a:gd name="T41" fmla="*/ 171 h 353"/>
                <a:gd name="T42" fmla="*/ 93 w 353"/>
                <a:gd name="T43" fmla="*/ 190 h 353"/>
                <a:gd name="T44" fmla="*/ 82 w 353"/>
                <a:gd name="T45" fmla="*/ 190 h 353"/>
                <a:gd name="T46" fmla="*/ 89 w 353"/>
                <a:gd name="T47" fmla="*/ 163 h 353"/>
                <a:gd name="T48" fmla="*/ 107 w 353"/>
                <a:gd name="T49" fmla="*/ 157 h 353"/>
                <a:gd name="T50" fmla="*/ 107 w 353"/>
                <a:gd name="T51" fmla="*/ 125 h 353"/>
                <a:gd name="T52" fmla="*/ 98 w 353"/>
                <a:gd name="T53" fmla="*/ 127 h 353"/>
                <a:gd name="T54" fmla="*/ 93 w 353"/>
                <a:gd name="T55" fmla="*/ 146 h 353"/>
                <a:gd name="T56" fmla="*/ 82 w 353"/>
                <a:gd name="T57" fmla="*/ 146 h 353"/>
                <a:gd name="T58" fmla="*/ 89 w 353"/>
                <a:gd name="T59" fmla="*/ 119 h 353"/>
                <a:gd name="T60" fmla="*/ 107 w 353"/>
                <a:gd name="T61" fmla="*/ 113 h 353"/>
                <a:gd name="T62" fmla="*/ 107 w 353"/>
                <a:gd name="T63" fmla="*/ 81 h 353"/>
                <a:gd name="T64" fmla="*/ 98 w 353"/>
                <a:gd name="T65" fmla="*/ 83 h 353"/>
                <a:gd name="T66" fmla="*/ 93 w 353"/>
                <a:gd name="T67" fmla="*/ 102 h 353"/>
                <a:gd name="T68" fmla="*/ 82 w 353"/>
                <a:gd name="T69" fmla="*/ 102 h 353"/>
                <a:gd name="T70" fmla="*/ 89 w 353"/>
                <a:gd name="T71" fmla="*/ 75 h 353"/>
                <a:gd name="T72" fmla="*/ 107 w 353"/>
                <a:gd name="T73" fmla="*/ 69 h 353"/>
                <a:gd name="T74" fmla="*/ 107 w 353"/>
                <a:gd name="T75" fmla="*/ 69 h 353"/>
                <a:gd name="T76" fmla="*/ 271 w 353"/>
                <a:gd name="T77" fmla="*/ 69 h 353"/>
                <a:gd name="T78" fmla="*/ 271 w 353"/>
                <a:gd name="T79" fmla="*/ 28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3" h="353">
                  <a:moveTo>
                    <a:pt x="176" y="0"/>
                  </a:moveTo>
                  <a:cubicBezTo>
                    <a:pt x="79" y="0"/>
                    <a:pt x="0" y="79"/>
                    <a:pt x="0" y="176"/>
                  </a:cubicBezTo>
                  <a:cubicBezTo>
                    <a:pt x="0" y="274"/>
                    <a:pt x="79" y="353"/>
                    <a:pt x="176" y="353"/>
                  </a:cubicBezTo>
                  <a:cubicBezTo>
                    <a:pt x="274" y="353"/>
                    <a:pt x="353" y="274"/>
                    <a:pt x="353" y="176"/>
                  </a:cubicBezTo>
                  <a:cubicBezTo>
                    <a:pt x="353" y="79"/>
                    <a:pt x="274" y="0"/>
                    <a:pt x="176" y="0"/>
                  </a:cubicBezTo>
                  <a:close/>
                  <a:moveTo>
                    <a:pt x="271" y="280"/>
                  </a:moveTo>
                  <a:cubicBezTo>
                    <a:pt x="107" y="280"/>
                    <a:pt x="107" y="280"/>
                    <a:pt x="107" y="280"/>
                  </a:cubicBezTo>
                  <a:cubicBezTo>
                    <a:pt x="107" y="257"/>
                    <a:pt x="107" y="257"/>
                    <a:pt x="107" y="257"/>
                  </a:cubicBezTo>
                  <a:cubicBezTo>
                    <a:pt x="104" y="257"/>
                    <a:pt x="100" y="257"/>
                    <a:pt x="98" y="259"/>
                  </a:cubicBezTo>
                  <a:cubicBezTo>
                    <a:pt x="92" y="263"/>
                    <a:pt x="93" y="272"/>
                    <a:pt x="93" y="278"/>
                  </a:cubicBezTo>
                  <a:cubicBezTo>
                    <a:pt x="94" y="285"/>
                    <a:pt x="82" y="285"/>
                    <a:pt x="82" y="278"/>
                  </a:cubicBezTo>
                  <a:cubicBezTo>
                    <a:pt x="81" y="268"/>
                    <a:pt x="82" y="258"/>
                    <a:pt x="89" y="251"/>
                  </a:cubicBezTo>
                  <a:cubicBezTo>
                    <a:pt x="94" y="247"/>
                    <a:pt x="101" y="245"/>
                    <a:pt x="107" y="245"/>
                  </a:cubicBezTo>
                  <a:cubicBezTo>
                    <a:pt x="107" y="213"/>
                    <a:pt x="107" y="213"/>
                    <a:pt x="107" y="213"/>
                  </a:cubicBezTo>
                  <a:cubicBezTo>
                    <a:pt x="104" y="213"/>
                    <a:pt x="100" y="213"/>
                    <a:pt x="98" y="215"/>
                  </a:cubicBezTo>
                  <a:cubicBezTo>
                    <a:pt x="92" y="219"/>
                    <a:pt x="93" y="228"/>
                    <a:pt x="93" y="234"/>
                  </a:cubicBezTo>
                  <a:cubicBezTo>
                    <a:pt x="94" y="241"/>
                    <a:pt x="82" y="241"/>
                    <a:pt x="82" y="234"/>
                  </a:cubicBezTo>
                  <a:cubicBezTo>
                    <a:pt x="81" y="224"/>
                    <a:pt x="82" y="214"/>
                    <a:pt x="89" y="207"/>
                  </a:cubicBezTo>
                  <a:cubicBezTo>
                    <a:pt x="94" y="202"/>
                    <a:pt x="101" y="201"/>
                    <a:pt x="107" y="201"/>
                  </a:cubicBezTo>
                  <a:cubicBezTo>
                    <a:pt x="107" y="169"/>
                    <a:pt x="107" y="169"/>
                    <a:pt x="107" y="169"/>
                  </a:cubicBezTo>
                  <a:cubicBezTo>
                    <a:pt x="104" y="169"/>
                    <a:pt x="100" y="169"/>
                    <a:pt x="98" y="171"/>
                  </a:cubicBezTo>
                  <a:cubicBezTo>
                    <a:pt x="92" y="175"/>
                    <a:pt x="93" y="184"/>
                    <a:pt x="93" y="190"/>
                  </a:cubicBezTo>
                  <a:cubicBezTo>
                    <a:pt x="94" y="197"/>
                    <a:pt x="82" y="197"/>
                    <a:pt x="82" y="190"/>
                  </a:cubicBezTo>
                  <a:cubicBezTo>
                    <a:pt x="81" y="180"/>
                    <a:pt x="82" y="170"/>
                    <a:pt x="89" y="163"/>
                  </a:cubicBezTo>
                  <a:cubicBezTo>
                    <a:pt x="94" y="158"/>
                    <a:pt x="101" y="157"/>
                    <a:pt x="107" y="157"/>
                  </a:cubicBezTo>
                  <a:cubicBezTo>
                    <a:pt x="107" y="125"/>
                    <a:pt x="107" y="125"/>
                    <a:pt x="107" y="125"/>
                  </a:cubicBezTo>
                  <a:cubicBezTo>
                    <a:pt x="104" y="125"/>
                    <a:pt x="100" y="125"/>
                    <a:pt x="98" y="127"/>
                  </a:cubicBezTo>
                  <a:cubicBezTo>
                    <a:pt x="92" y="131"/>
                    <a:pt x="93" y="140"/>
                    <a:pt x="93" y="146"/>
                  </a:cubicBezTo>
                  <a:cubicBezTo>
                    <a:pt x="94" y="153"/>
                    <a:pt x="82" y="153"/>
                    <a:pt x="82" y="146"/>
                  </a:cubicBezTo>
                  <a:cubicBezTo>
                    <a:pt x="81" y="136"/>
                    <a:pt x="82" y="126"/>
                    <a:pt x="89" y="119"/>
                  </a:cubicBezTo>
                  <a:cubicBezTo>
                    <a:pt x="94" y="114"/>
                    <a:pt x="101" y="113"/>
                    <a:pt x="107" y="113"/>
                  </a:cubicBezTo>
                  <a:cubicBezTo>
                    <a:pt x="107" y="81"/>
                    <a:pt x="107" y="81"/>
                    <a:pt x="107" y="81"/>
                  </a:cubicBezTo>
                  <a:cubicBezTo>
                    <a:pt x="104" y="81"/>
                    <a:pt x="100" y="81"/>
                    <a:pt x="98" y="83"/>
                  </a:cubicBezTo>
                  <a:cubicBezTo>
                    <a:pt x="92" y="87"/>
                    <a:pt x="93" y="96"/>
                    <a:pt x="93" y="102"/>
                  </a:cubicBezTo>
                  <a:cubicBezTo>
                    <a:pt x="94" y="109"/>
                    <a:pt x="82" y="109"/>
                    <a:pt x="82" y="102"/>
                  </a:cubicBezTo>
                  <a:cubicBezTo>
                    <a:pt x="81" y="92"/>
                    <a:pt x="82" y="82"/>
                    <a:pt x="89" y="75"/>
                  </a:cubicBezTo>
                  <a:cubicBezTo>
                    <a:pt x="94" y="70"/>
                    <a:pt x="101" y="69"/>
                    <a:pt x="107" y="69"/>
                  </a:cubicBezTo>
                  <a:cubicBezTo>
                    <a:pt x="107" y="69"/>
                    <a:pt x="107" y="69"/>
                    <a:pt x="107" y="69"/>
                  </a:cubicBezTo>
                  <a:cubicBezTo>
                    <a:pt x="271" y="69"/>
                    <a:pt x="271" y="69"/>
                    <a:pt x="271" y="69"/>
                  </a:cubicBezTo>
                  <a:lnTo>
                    <a:pt x="271" y="2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grpSp>
        <p:nvGrpSpPr>
          <p:cNvPr id="317" name="原创设计师QQ598969553      _14"/>
          <p:cNvGrpSpPr/>
          <p:nvPr/>
        </p:nvGrpSpPr>
        <p:grpSpPr>
          <a:xfrm>
            <a:off x="2561310" y="2295493"/>
            <a:ext cx="501114" cy="500151"/>
            <a:chOff x="7116763" y="2187575"/>
            <a:chExt cx="825500" cy="823913"/>
          </a:xfrm>
          <a:solidFill>
            <a:schemeClr val="accent2"/>
          </a:solidFill>
        </p:grpSpPr>
        <p:sp>
          <p:nvSpPr>
            <p:cNvPr id="318" name="Freeform 48"/>
            <p:cNvSpPr>
              <a:spLocks/>
            </p:cNvSpPr>
            <p:nvPr/>
          </p:nvSpPr>
          <p:spPr bwMode="auto">
            <a:xfrm>
              <a:off x="7473951" y="2566988"/>
              <a:ext cx="71438" cy="98425"/>
            </a:xfrm>
            <a:custGeom>
              <a:avLst/>
              <a:gdLst>
                <a:gd name="T0" fmla="*/ 0 w 25"/>
                <a:gd name="T1" fmla="*/ 32 h 34"/>
                <a:gd name="T2" fmla="*/ 3 w 25"/>
                <a:gd name="T3" fmla="*/ 34 h 34"/>
                <a:gd name="T4" fmla="*/ 25 w 25"/>
                <a:gd name="T5" fmla="*/ 0 h 34"/>
                <a:gd name="T6" fmla="*/ 13 w 25"/>
                <a:gd name="T7" fmla="*/ 4 h 34"/>
                <a:gd name="T8" fmla="*/ 0 w 25"/>
                <a:gd name="T9" fmla="*/ 32 h 34"/>
              </a:gdLst>
              <a:ahLst/>
              <a:cxnLst>
                <a:cxn ang="0">
                  <a:pos x="T0" y="T1"/>
                </a:cxn>
                <a:cxn ang="0">
                  <a:pos x="T2" y="T3"/>
                </a:cxn>
                <a:cxn ang="0">
                  <a:pos x="T4" y="T5"/>
                </a:cxn>
                <a:cxn ang="0">
                  <a:pos x="T6" y="T7"/>
                </a:cxn>
                <a:cxn ang="0">
                  <a:pos x="T8" y="T9"/>
                </a:cxn>
              </a:cxnLst>
              <a:rect l="0" t="0" r="r" b="b"/>
              <a:pathLst>
                <a:path w="25" h="34">
                  <a:moveTo>
                    <a:pt x="0" y="32"/>
                  </a:moveTo>
                  <a:cubicBezTo>
                    <a:pt x="0" y="34"/>
                    <a:pt x="2" y="34"/>
                    <a:pt x="3" y="34"/>
                  </a:cubicBezTo>
                  <a:cubicBezTo>
                    <a:pt x="9" y="34"/>
                    <a:pt x="18" y="28"/>
                    <a:pt x="25" y="0"/>
                  </a:cubicBezTo>
                  <a:cubicBezTo>
                    <a:pt x="20" y="0"/>
                    <a:pt x="15" y="2"/>
                    <a:pt x="13" y="4"/>
                  </a:cubicBezTo>
                  <a:cubicBezTo>
                    <a:pt x="6" y="11"/>
                    <a:pt x="0" y="23"/>
                    <a:pt x="0" y="3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19" name="Freeform 49"/>
            <p:cNvSpPr>
              <a:spLocks noEditPoints="1"/>
            </p:cNvSpPr>
            <p:nvPr/>
          </p:nvSpPr>
          <p:spPr bwMode="auto">
            <a:xfrm>
              <a:off x="7116763" y="2187575"/>
              <a:ext cx="825500" cy="823913"/>
            </a:xfrm>
            <a:custGeom>
              <a:avLst/>
              <a:gdLst>
                <a:gd name="T0" fmla="*/ 143 w 287"/>
                <a:gd name="T1" fmla="*/ 0 h 286"/>
                <a:gd name="T2" fmla="*/ 0 w 287"/>
                <a:gd name="T3" fmla="*/ 143 h 286"/>
                <a:gd name="T4" fmla="*/ 143 w 287"/>
                <a:gd name="T5" fmla="*/ 286 h 286"/>
                <a:gd name="T6" fmla="*/ 287 w 287"/>
                <a:gd name="T7" fmla="*/ 143 h 286"/>
                <a:gd name="T8" fmla="*/ 143 w 287"/>
                <a:gd name="T9" fmla="*/ 0 h 286"/>
                <a:gd name="T10" fmla="*/ 222 w 287"/>
                <a:gd name="T11" fmla="*/ 171 h 286"/>
                <a:gd name="T12" fmla="*/ 180 w 287"/>
                <a:gd name="T13" fmla="*/ 194 h 286"/>
                <a:gd name="T14" fmla="*/ 154 w 287"/>
                <a:gd name="T15" fmla="*/ 184 h 286"/>
                <a:gd name="T16" fmla="*/ 125 w 287"/>
                <a:gd name="T17" fmla="*/ 194 h 286"/>
                <a:gd name="T18" fmla="*/ 91 w 287"/>
                <a:gd name="T19" fmla="*/ 165 h 286"/>
                <a:gd name="T20" fmla="*/ 110 w 287"/>
                <a:gd name="T21" fmla="*/ 120 h 286"/>
                <a:gd name="T22" fmla="*/ 170 w 287"/>
                <a:gd name="T23" fmla="*/ 103 h 286"/>
                <a:gd name="T24" fmla="*/ 180 w 287"/>
                <a:gd name="T25" fmla="*/ 103 h 286"/>
                <a:gd name="T26" fmla="*/ 187 w 287"/>
                <a:gd name="T27" fmla="*/ 104 h 286"/>
                <a:gd name="T28" fmla="*/ 185 w 287"/>
                <a:gd name="T29" fmla="*/ 110 h 286"/>
                <a:gd name="T30" fmla="*/ 178 w 287"/>
                <a:gd name="T31" fmla="*/ 149 h 286"/>
                <a:gd name="T32" fmla="*/ 177 w 287"/>
                <a:gd name="T33" fmla="*/ 151 h 286"/>
                <a:gd name="T34" fmla="*/ 175 w 287"/>
                <a:gd name="T35" fmla="*/ 162 h 286"/>
                <a:gd name="T36" fmla="*/ 181 w 287"/>
                <a:gd name="T37" fmla="*/ 166 h 286"/>
                <a:gd name="T38" fmla="*/ 196 w 287"/>
                <a:gd name="T39" fmla="*/ 154 h 286"/>
                <a:gd name="T40" fmla="*/ 201 w 287"/>
                <a:gd name="T41" fmla="*/ 131 h 286"/>
                <a:gd name="T42" fmla="*/ 186 w 287"/>
                <a:gd name="T43" fmla="*/ 94 h 286"/>
                <a:gd name="T44" fmla="*/ 146 w 287"/>
                <a:gd name="T45" fmla="*/ 80 h 286"/>
                <a:gd name="T46" fmla="*/ 79 w 287"/>
                <a:gd name="T47" fmla="*/ 161 h 286"/>
                <a:gd name="T48" fmla="*/ 94 w 287"/>
                <a:gd name="T49" fmla="*/ 199 h 286"/>
                <a:gd name="T50" fmla="*/ 135 w 287"/>
                <a:gd name="T51" fmla="*/ 213 h 286"/>
                <a:gd name="T52" fmla="*/ 201 w 287"/>
                <a:gd name="T53" fmla="*/ 193 h 286"/>
                <a:gd name="T54" fmla="*/ 206 w 287"/>
                <a:gd name="T55" fmla="*/ 191 h 286"/>
                <a:gd name="T56" fmla="*/ 208 w 287"/>
                <a:gd name="T57" fmla="*/ 196 h 286"/>
                <a:gd name="T58" fmla="*/ 216 w 287"/>
                <a:gd name="T59" fmla="*/ 212 h 286"/>
                <a:gd name="T60" fmla="*/ 218 w 287"/>
                <a:gd name="T61" fmla="*/ 217 h 286"/>
                <a:gd name="T62" fmla="*/ 214 w 287"/>
                <a:gd name="T63" fmla="*/ 219 h 286"/>
                <a:gd name="T64" fmla="*/ 133 w 287"/>
                <a:gd name="T65" fmla="*/ 240 h 286"/>
                <a:gd name="T66" fmla="*/ 74 w 287"/>
                <a:gd name="T67" fmla="*/ 221 h 286"/>
                <a:gd name="T68" fmla="*/ 46 w 287"/>
                <a:gd name="T69" fmla="*/ 160 h 286"/>
                <a:gd name="T70" fmla="*/ 71 w 287"/>
                <a:gd name="T71" fmla="*/ 88 h 286"/>
                <a:gd name="T72" fmla="*/ 148 w 287"/>
                <a:gd name="T73" fmla="*/ 52 h 286"/>
                <a:gd name="T74" fmla="*/ 204 w 287"/>
                <a:gd name="T75" fmla="*/ 70 h 286"/>
                <a:gd name="T76" fmla="*/ 234 w 287"/>
                <a:gd name="T77" fmla="*/ 129 h 286"/>
                <a:gd name="T78" fmla="*/ 222 w 287"/>
                <a:gd name="T79" fmla="*/ 171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87" h="286">
                  <a:moveTo>
                    <a:pt x="143" y="0"/>
                  </a:moveTo>
                  <a:cubicBezTo>
                    <a:pt x="64" y="0"/>
                    <a:pt x="0" y="64"/>
                    <a:pt x="0" y="143"/>
                  </a:cubicBezTo>
                  <a:cubicBezTo>
                    <a:pt x="0" y="222"/>
                    <a:pt x="64" y="286"/>
                    <a:pt x="143" y="286"/>
                  </a:cubicBezTo>
                  <a:cubicBezTo>
                    <a:pt x="223" y="286"/>
                    <a:pt x="287" y="222"/>
                    <a:pt x="287" y="143"/>
                  </a:cubicBezTo>
                  <a:cubicBezTo>
                    <a:pt x="287" y="64"/>
                    <a:pt x="223" y="0"/>
                    <a:pt x="143" y="0"/>
                  </a:cubicBezTo>
                  <a:close/>
                  <a:moveTo>
                    <a:pt x="222" y="171"/>
                  </a:moveTo>
                  <a:cubicBezTo>
                    <a:pt x="212" y="186"/>
                    <a:pt x="198" y="194"/>
                    <a:pt x="180" y="194"/>
                  </a:cubicBezTo>
                  <a:cubicBezTo>
                    <a:pt x="167" y="194"/>
                    <a:pt x="161" y="190"/>
                    <a:pt x="154" y="184"/>
                  </a:cubicBezTo>
                  <a:cubicBezTo>
                    <a:pt x="146" y="190"/>
                    <a:pt x="138" y="194"/>
                    <a:pt x="125" y="194"/>
                  </a:cubicBezTo>
                  <a:cubicBezTo>
                    <a:pt x="105" y="194"/>
                    <a:pt x="91" y="182"/>
                    <a:pt x="91" y="165"/>
                  </a:cubicBezTo>
                  <a:cubicBezTo>
                    <a:pt x="91" y="150"/>
                    <a:pt x="99" y="132"/>
                    <a:pt x="110" y="120"/>
                  </a:cubicBezTo>
                  <a:cubicBezTo>
                    <a:pt x="119" y="110"/>
                    <a:pt x="133" y="103"/>
                    <a:pt x="170" y="103"/>
                  </a:cubicBezTo>
                  <a:cubicBezTo>
                    <a:pt x="173" y="103"/>
                    <a:pt x="177" y="103"/>
                    <a:pt x="180" y="103"/>
                  </a:cubicBezTo>
                  <a:cubicBezTo>
                    <a:pt x="187" y="104"/>
                    <a:pt x="187" y="104"/>
                    <a:pt x="187" y="104"/>
                  </a:cubicBezTo>
                  <a:cubicBezTo>
                    <a:pt x="185" y="110"/>
                    <a:pt x="185" y="110"/>
                    <a:pt x="185" y="110"/>
                  </a:cubicBezTo>
                  <a:cubicBezTo>
                    <a:pt x="178" y="149"/>
                    <a:pt x="178" y="149"/>
                    <a:pt x="178" y="149"/>
                  </a:cubicBezTo>
                  <a:cubicBezTo>
                    <a:pt x="177" y="149"/>
                    <a:pt x="177" y="150"/>
                    <a:pt x="177" y="151"/>
                  </a:cubicBezTo>
                  <a:cubicBezTo>
                    <a:pt x="177" y="154"/>
                    <a:pt x="175" y="159"/>
                    <a:pt x="175" y="162"/>
                  </a:cubicBezTo>
                  <a:cubicBezTo>
                    <a:pt x="175" y="165"/>
                    <a:pt x="177" y="166"/>
                    <a:pt x="181" y="166"/>
                  </a:cubicBezTo>
                  <a:cubicBezTo>
                    <a:pt x="187" y="166"/>
                    <a:pt x="192" y="162"/>
                    <a:pt x="196" y="154"/>
                  </a:cubicBezTo>
                  <a:cubicBezTo>
                    <a:pt x="200" y="146"/>
                    <a:pt x="201" y="136"/>
                    <a:pt x="201" y="131"/>
                  </a:cubicBezTo>
                  <a:cubicBezTo>
                    <a:pt x="201" y="116"/>
                    <a:pt x="196" y="103"/>
                    <a:pt x="186" y="94"/>
                  </a:cubicBezTo>
                  <a:cubicBezTo>
                    <a:pt x="176" y="84"/>
                    <a:pt x="162" y="80"/>
                    <a:pt x="146" y="80"/>
                  </a:cubicBezTo>
                  <a:cubicBezTo>
                    <a:pt x="112" y="80"/>
                    <a:pt x="79" y="107"/>
                    <a:pt x="79" y="161"/>
                  </a:cubicBezTo>
                  <a:cubicBezTo>
                    <a:pt x="79" y="177"/>
                    <a:pt x="84" y="190"/>
                    <a:pt x="94" y="199"/>
                  </a:cubicBezTo>
                  <a:cubicBezTo>
                    <a:pt x="104" y="208"/>
                    <a:pt x="118" y="213"/>
                    <a:pt x="135" y="213"/>
                  </a:cubicBezTo>
                  <a:cubicBezTo>
                    <a:pt x="161" y="213"/>
                    <a:pt x="182" y="203"/>
                    <a:pt x="201" y="193"/>
                  </a:cubicBezTo>
                  <a:cubicBezTo>
                    <a:pt x="206" y="191"/>
                    <a:pt x="206" y="191"/>
                    <a:pt x="206" y="191"/>
                  </a:cubicBezTo>
                  <a:cubicBezTo>
                    <a:pt x="208" y="196"/>
                    <a:pt x="208" y="196"/>
                    <a:pt x="208" y="196"/>
                  </a:cubicBezTo>
                  <a:cubicBezTo>
                    <a:pt x="216" y="212"/>
                    <a:pt x="216" y="212"/>
                    <a:pt x="216" y="212"/>
                  </a:cubicBezTo>
                  <a:cubicBezTo>
                    <a:pt x="218" y="217"/>
                    <a:pt x="218" y="217"/>
                    <a:pt x="218" y="217"/>
                  </a:cubicBezTo>
                  <a:cubicBezTo>
                    <a:pt x="214" y="219"/>
                    <a:pt x="214" y="219"/>
                    <a:pt x="214" y="219"/>
                  </a:cubicBezTo>
                  <a:cubicBezTo>
                    <a:pt x="189" y="233"/>
                    <a:pt x="161" y="240"/>
                    <a:pt x="133" y="240"/>
                  </a:cubicBezTo>
                  <a:cubicBezTo>
                    <a:pt x="111" y="240"/>
                    <a:pt x="90" y="233"/>
                    <a:pt x="74" y="221"/>
                  </a:cubicBezTo>
                  <a:cubicBezTo>
                    <a:pt x="55" y="207"/>
                    <a:pt x="46" y="186"/>
                    <a:pt x="46" y="160"/>
                  </a:cubicBezTo>
                  <a:cubicBezTo>
                    <a:pt x="46" y="134"/>
                    <a:pt x="55" y="108"/>
                    <a:pt x="71" y="88"/>
                  </a:cubicBezTo>
                  <a:cubicBezTo>
                    <a:pt x="84" y="72"/>
                    <a:pt x="108" y="52"/>
                    <a:pt x="148" y="52"/>
                  </a:cubicBezTo>
                  <a:cubicBezTo>
                    <a:pt x="167" y="52"/>
                    <a:pt x="188" y="59"/>
                    <a:pt x="204" y="70"/>
                  </a:cubicBezTo>
                  <a:cubicBezTo>
                    <a:pt x="217" y="80"/>
                    <a:pt x="234" y="98"/>
                    <a:pt x="234" y="129"/>
                  </a:cubicBezTo>
                  <a:cubicBezTo>
                    <a:pt x="234" y="144"/>
                    <a:pt x="229" y="159"/>
                    <a:pt x="222" y="17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sp>
        <p:nvSpPr>
          <p:cNvPr id="320" name="原创设计师QQ598969553      _15"/>
          <p:cNvSpPr>
            <a:spLocks noEditPoints="1"/>
          </p:cNvSpPr>
          <p:nvPr/>
        </p:nvSpPr>
        <p:spPr bwMode="auto">
          <a:xfrm>
            <a:off x="1833563" y="1947863"/>
            <a:ext cx="506412" cy="504825"/>
          </a:xfrm>
          <a:custGeom>
            <a:avLst/>
            <a:gdLst>
              <a:gd name="T0" fmla="*/ 145 w 290"/>
              <a:gd name="T1" fmla="*/ 0 h 289"/>
              <a:gd name="T2" fmla="*/ 0 w 290"/>
              <a:gd name="T3" fmla="*/ 144 h 289"/>
              <a:gd name="T4" fmla="*/ 145 w 290"/>
              <a:gd name="T5" fmla="*/ 289 h 289"/>
              <a:gd name="T6" fmla="*/ 290 w 290"/>
              <a:gd name="T7" fmla="*/ 144 h 289"/>
              <a:gd name="T8" fmla="*/ 145 w 290"/>
              <a:gd name="T9" fmla="*/ 0 h 289"/>
              <a:gd name="T10" fmla="*/ 173 w 290"/>
              <a:gd name="T11" fmla="*/ 144 h 289"/>
              <a:gd name="T12" fmla="*/ 173 w 290"/>
              <a:gd name="T13" fmla="*/ 236 h 289"/>
              <a:gd name="T14" fmla="*/ 79 w 290"/>
              <a:gd name="T15" fmla="*/ 197 h 289"/>
              <a:gd name="T16" fmla="*/ 79 w 290"/>
              <a:gd name="T17" fmla="*/ 183 h 289"/>
              <a:gd name="T18" fmla="*/ 46 w 290"/>
              <a:gd name="T19" fmla="*/ 183 h 289"/>
              <a:gd name="T20" fmla="*/ 46 w 290"/>
              <a:gd name="T21" fmla="*/ 106 h 289"/>
              <a:gd name="T22" fmla="*/ 79 w 290"/>
              <a:gd name="T23" fmla="*/ 106 h 289"/>
              <a:gd name="T24" fmla="*/ 79 w 290"/>
              <a:gd name="T25" fmla="*/ 91 h 289"/>
              <a:gd name="T26" fmla="*/ 173 w 290"/>
              <a:gd name="T27" fmla="*/ 53 h 289"/>
              <a:gd name="T28" fmla="*/ 173 w 290"/>
              <a:gd name="T29" fmla="*/ 144 h 289"/>
              <a:gd name="T30" fmla="*/ 182 w 290"/>
              <a:gd name="T31" fmla="*/ 196 h 289"/>
              <a:gd name="T32" fmla="*/ 194 w 290"/>
              <a:gd name="T33" fmla="*/ 144 h 289"/>
              <a:gd name="T34" fmla="*/ 182 w 290"/>
              <a:gd name="T35" fmla="*/ 93 h 289"/>
              <a:gd name="T36" fmla="*/ 197 w 290"/>
              <a:gd name="T37" fmla="*/ 84 h 289"/>
              <a:gd name="T38" fmla="*/ 211 w 290"/>
              <a:gd name="T39" fmla="*/ 144 h 289"/>
              <a:gd name="T40" fmla="*/ 197 w 290"/>
              <a:gd name="T41" fmla="*/ 204 h 289"/>
              <a:gd name="T42" fmla="*/ 182 w 290"/>
              <a:gd name="T43" fmla="*/ 196 h 289"/>
              <a:gd name="T44" fmla="*/ 225 w 290"/>
              <a:gd name="T45" fmla="*/ 225 h 289"/>
              <a:gd name="T46" fmla="*/ 210 w 290"/>
              <a:gd name="T47" fmla="*/ 216 h 289"/>
              <a:gd name="T48" fmla="*/ 227 w 290"/>
              <a:gd name="T49" fmla="*/ 144 h 289"/>
              <a:gd name="T50" fmla="*/ 210 w 290"/>
              <a:gd name="T51" fmla="*/ 72 h 289"/>
              <a:gd name="T52" fmla="*/ 225 w 290"/>
              <a:gd name="T53" fmla="*/ 64 h 289"/>
              <a:gd name="T54" fmla="*/ 244 w 290"/>
              <a:gd name="T55" fmla="*/ 144 h 289"/>
              <a:gd name="T56" fmla="*/ 225 w 290"/>
              <a:gd name="T57" fmla="*/ 225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0" h="289">
                <a:moveTo>
                  <a:pt x="145" y="0"/>
                </a:moveTo>
                <a:cubicBezTo>
                  <a:pt x="65" y="0"/>
                  <a:pt x="0" y="64"/>
                  <a:pt x="0" y="144"/>
                </a:cubicBezTo>
                <a:cubicBezTo>
                  <a:pt x="0" y="224"/>
                  <a:pt x="65" y="289"/>
                  <a:pt x="145" y="289"/>
                </a:cubicBezTo>
                <a:cubicBezTo>
                  <a:pt x="225" y="289"/>
                  <a:pt x="290" y="224"/>
                  <a:pt x="290" y="144"/>
                </a:cubicBezTo>
                <a:cubicBezTo>
                  <a:pt x="290" y="64"/>
                  <a:pt x="225" y="0"/>
                  <a:pt x="145" y="0"/>
                </a:cubicBezTo>
                <a:close/>
                <a:moveTo>
                  <a:pt x="173" y="144"/>
                </a:moveTo>
                <a:cubicBezTo>
                  <a:pt x="173" y="236"/>
                  <a:pt x="173" y="236"/>
                  <a:pt x="173" y="236"/>
                </a:cubicBezTo>
                <a:cubicBezTo>
                  <a:pt x="79" y="197"/>
                  <a:pt x="79" y="197"/>
                  <a:pt x="79" y="197"/>
                </a:cubicBezTo>
                <a:cubicBezTo>
                  <a:pt x="79" y="183"/>
                  <a:pt x="79" y="183"/>
                  <a:pt x="79" y="183"/>
                </a:cubicBezTo>
                <a:cubicBezTo>
                  <a:pt x="46" y="183"/>
                  <a:pt x="46" y="183"/>
                  <a:pt x="46" y="183"/>
                </a:cubicBezTo>
                <a:cubicBezTo>
                  <a:pt x="46" y="106"/>
                  <a:pt x="46" y="106"/>
                  <a:pt x="46" y="106"/>
                </a:cubicBezTo>
                <a:cubicBezTo>
                  <a:pt x="79" y="106"/>
                  <a:pt x="79" y="106"/>
                  <a:pt x="79" y="106"/>
                </a:cubicBezTo>
                <a:cubicBezTo>
                  <a:pt x="79" y="91"/>
                  <a:pt x="79" y="91"/>
                  <a:pt x="79" y="91"/>
                </a:cubicBezTo>
                <a:cubicBezTo>
                  <a:pt x="173" y="53"/>
                  <a:pt x="173" y="53"/>
                  <a:pt x="173" y="53"/>
                </a:cubicBezTo>
                <a:lnTo>
                  <a:pt x="173" y="144"/>
                </a:lnTo>
                <a:close/>
                <a:moveTo>
                  <a:pt x="182" y="196"/>
                </a:moveTo>
                <a:cubicBezTo>
                  <a:pt x="190" y="182"/>
                  <a:pt x="194" y="163"/>
                  <a:pt x="194" y="144"/>
                </a:cubicBezTo>
                <a:cubicBezTo>
                  <a:pt x="194" y="125"/>
                  <a:pt x="190" y="107"/>
                  <a:pt x="182" y="93"/>
                </a:cubicBezTo>
                <a:cubicBezTo>
                  <a:pt x="197" y="84"/>
                  <a:pt x="197" y="84"/>
                  <a:pt x="197" y="84"/>
                </a:cubicBezTo>
                <a:cubicBezTo>
                  <a:pt x="206" y="101"/>
                  <a:pt x="211" y="123"/>
                  <a:pt x="211" y="144"/>
                </a:cubicBezTo>
                <a:cubicBezTo>
                  <a:pt x="211" y="166"/>
                  <a:pt x="206" y="187"/>
                  <a:pt x="197" y="204"/>
                </a:cubicBezTo>
                <a:lnTo>
                  <a:pt x="182" y="196"/>
                </a:lnTo>
                <a:close/>
                <a:moveTo>
                  <a:pt x="225" y="225"/>
                </a:moveTo>
                <a:cubicBezTo>
                  <a:pt x="210" y="216"/>
                  <a:pt x="210" y="216"/>
                  <a:pt x="210" y="216"/>
                </a:cubicBezTo>
                <a:cubicBezTo>
                  <a:pt x="221" y="196"/>
                  <a:pt x="227" y="171"/>
                  <a:pt x="227" y="144"/>
                </a:cubicBezTo>
                <a:cubicBezTo>
                  <a:pt x="227" y="118"/>
                  <a:pt x="221" y="93"/>
                  <a:pt x="210" y="72"/>
                </a:cubicBezTo>
                <a:cubicBezTo>
                  <a:pt x="225" y="64"/>
                  <a:pt x="225" y="64"/>
                  <a:pt x="225" y="64"/>
                </a:cubicBezTo>
                <a:cubicBezTo>
                  <a:pt x="237" y="87"/>
                  <a:pt x="244" y="115"/>
                  <a:pt x="244" y="144"/>
                </a:cubicBezTo>
                <a:cubicBezTo>
                  <a:pt x="244" y="174"/>
                  <a:pt x="237" y="202"/>
                  <a:pt x="225" y="225"/>
                </a:cubicBezTo>
                <a:close/>
              </a:path>
            </a:pathLst>
          </a:custGeom>
          <a:solidFill>
            <a:schemeClr val="accent2"/>
          </a:solidFill>
          <a:ln>
            <a:noFill/>
          </a:ln>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nvGrpSpPr>
          <p:cNvPr id="321" name="原创设计师QQ598969553      _16"/>
          <p:cNvGrpSpPr/>
          <p:nvPr/>
        </p:nvGrpSpPr>
        <p:grpSpPr>
          <a:xfrm>
            <a:off x="3384293" y="2984524"/>
            <a:ext cx="616756" cy="614828"/>
            <a:chOff x="8472488" y="3322638"/>
            <a:chExt cx="1016000" cy="1012825"/>
          </a:xfrm>
          <a:solidFill>
            <a:schemeClr val="tx1">
              <a:lumMod val="50000"/>
              <a:lumOff val="50000"/>
            </a:schemeClr>
          </a:solidFill>
        </p:grpSpPr>
        <p:sp>
          <p:nvSpPr>
            <p:cNvPr id="322" name="Oval 51"/>
            <p:cNvSpPr>
              <a:spLocks noChangeArrowheads="1"/>
            </p:cNvSpPr>
            <p:nvPr/>
          </p:nvSpPr>
          <p:spPr bwMode="auto">
            <a:xfrm>
              <a:off x="9110663" y="3733800"/>
              <a:ext cx="55563" cy="53975"/>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23" name="Freeform 52"/>
            <p:cNvSpPr>
              <a:spLocks noEditPoints="1"/>
            </p:cNvSpPr>
            <p:nvPr/>
          </p:nvSpPr>
          <p:spPr bwMode="auto">
            <a:xfrm>
              <a:off x="8472488" y="3322638"/>
              <a:ext cx="1016000" cy="1012825"/>
            </a:xfrm>
            <a:custGeom>
              <a:avLst/>
              <a:gdLst>
                <a:gd name="T0" fmla="*/ 176 w 353"/>
                <a:gd name="T1" fmla="*/ 0 h 352"/>
                <a:gd name="T2" fmla="*/ 0 w 353"/>
                <a:gd name="T3" fmla="*/ 176 h 352"/>
                <a:gd name="T4" fmla="*/ 176 w 353"/>
                <a:gd name="T5" fmla="*/ 352 h 352"/>
                <a:gd name="T6" fmla="*/ 353 w 353"/>
                <a:gd name="T7" fmla="*/ 176 h 352"/>
                <a:gd name="T8" fmla="*/ 176 w 353"/>
                <a:gd name="T9" fmla="*/ 0 h 352"/>
                <a:gd name="T10" fmla="*/ 287 w 353"/>
                <a:gd name="T11" fmla="*/ 162 h 352"/>
                <a:gd name="T12" fmla="*/ 268 w 353"/>
                <a:gd name="T13" fmla="*/ 183 h 352"/>
                <a:gd name="T14" fmla="*/ 160 w 353"/>
                <a:gd name="T15" fmla="*/ 289 h 352"/>
                <a:gd name="T16" fmla="*/ 63 w 353"/>
                <a:gd name="T17" fmla="*/ 191 h 352"/>
                <a:gd name="T18" fmla="*/ 84 w 353"/>
                <a:gd name="T19" fmla="*/ 202 h 352"/>
                <a:gd name="T20" fmla="*/ 140 w 353"/>
                <a:gd name="T21" fmla="*/ 175 h 352"/>
                <a:gd name="T22" fmla="*/ 139 w 353"/>
                <a:gd name="T23" fmla="*/ 164 h 352"/>
                <a:gd name="T24" fmla="*/ 197 w 353"/>
                <a:gd name="T25" fmla="*/ 97 h 352"/>
                <a:gd name="T26" fmla="*/ 259 w 353"/>
                <a:gd name="T27" fmla="*/ 137 h 352"/>
                <a:gd name="T28" fmla="*/ 287 w 353"/>
                <a:gd name="T29" fmla="*/ 150 h 352"/>
                <a:gd name="T30" fmla="*/ 290 w 353"/>
                <a:gd name="T31" fmla="*/ 156 h 352"/>
                <a:gd name="T32" fmla="*/ 287 w 353"/>
                <a:gd name="T33" fmla="*/ 162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3" h="352">
                  <a:moveTo>
                    <a:pt x="176" y="0"/>
                  </a:moveTo>
                  <a:cubicBezTo>
                    <a:pt x="79" y="0"/>
                    <a:pt x="0" y="79"/>
                    <a:pt x="0" y="176"/>
                  </a:cubicBezTo>
                  <a:cubicBezTo>
                    <a:pt x="0" y="274"/>
                    <a:pt x="79" y="352"/>
                    <a:pt x="176" y="352"/>
                  </a:cubicBezTo>
                  <a:cubicBezTo>
                    <a:pt x="274" y="352"/>
                    <a:pt x="353" y="274"/>
                    <a:pt x="353" y="176"/>
                  </a:cubicBezTo>
                  <a:cubicBezTo>
                    <a:pt x="353" y="79"/>
                    <a:pt x="274" y="0"/>
                    <a:pt x="176" y="0"/>
                  </a:cubicBezTo>
                  <a:close/>
                  <a:moveTo>
                    <a:pt x="287" y="162"/>
                  </a:moveTo>
                  <a:cubicBezTo>
                    <a:pt x="268" y="183"/>
                    <a:pt x="268" y="183"/>
                    <a:pt x="268" y="183"/>
                  </a:cubicBezTo>
                  <a:cubicBezTo>
                    <a:pt x="268" y="249"/>
                    <a:pt x="224" y="289"/>
                    <a:pt x="160" y="289"/>
                  </a:cubicBezTo>
                  <a:cubicBezTo>
                    <a:pt x="106" y="289"/>
                    <a:pt x="63" y="231"/>
                    <a:pt x="63" y="191"/>
                  </a:cubicBezTo>
                  <a:cubicBezTo>
                    <a:pt x="63" y="173"/>
                    <a:pt x="70" y="193"/>
                    <a:pt x="84" y="202"/>
                  </a:cubicBezTo>
                  <a:cubicBezTo>
                    <a:pt x="99" y="212"/>
                    <a:pt x="141" y="218"/>
                    <a:pt x="140" y="175"/>
                  </a:cubicBezTo>
                  <a:cubicBezTo>
                    <a:pt x="139" y="171"/>
                    <a:pt x="139" y="167"/>
                    <a:pt x="139" y="164"/>
                  </a:cubicBezTo>
                  <a:cubicBezTo>
                    <a:pt x="139" y="128"/>
                    <a:pt x="161" y="97"/>
                    <a:pt x="197" y="97"/>
                  </a:cubicBezTo>
                  <a:cubicBezTo>
                    <a:pt x="229" y="97"/>
                    <a:pt x="253" y="116"/>
                    <a:pt x="259" y="137"/>
                  </a:cubicBezTo>
                  <a:cubicBezTo>
                    <a:pt x="287" y="150"/>
                    <a:pt x="287" y="150"/>
                    <a:pt x="287" y="150"/>
                  </a:cubicBezTo>
                  <a:cubicBezTo>
                    <a:pt x="289" y="152"/>
                    <a:pt x="290" y="154"/>
                    <a:pt x="290" y="156"/>
                  </a:cubicBezTo>
                  <a:cubicBezTo>
                    <a:pt x="290" y="158"/>
                    <a:pt x="289" y="160"/>
                    <a:pt x="287" y="16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sp>
        <p:nvSpPr>
          <p:cNvPr id="324" name="原创设计师QQ598969553      _17"/>
          <p:cNvSpPr>
            <a:spLocks noEditPoints="1"/>
          </p:cNvSpPr>
          <p:nvPr/>
        </p:nvSpPr>
        <p:spPr bwMode="auto">
          <a:xfrm>
            <a:off x="2865438" y="1670050"/>
            <a:ext cx="611187" cy="611188"/>
          </a:xfrm>
          <a:custGeom>
            <a:avLst/>
            <a:gdLst>
              <a:gd name="T0" fmla="*/ 175 w 350"/>
              <a:gd name="T1" fmla="*/ 0 h 350"/>
              <a:gd name="T2" fmla="*/ 0 w 350"/>
              <a:gd name="T3" fmla="*/ 175 h 350"/>
              <a:gd name="T4" fmla="*/ 175 w 350"/>
              <a:gd name="T5" fmla="*/ 350 h 350"/>
              <a:gd name="T6" fmla="*/ 350 w 350"/>
              <a:gd name="T7" fmla="*/ 175 h 350"/>
              <a:gd name="T8" fmla="*/ 175 w 350"/>
              <a:gd name="T9" fmla="*/ 0 h 350"/>
              <a:gd name="T10" fmla="*/ 277 w 350"/>
              <a:gd name="T11" fmla="*/ 257 h 350"/>
              <a:gd name="T12" fmla="*/ 268 w 350"/>
              <a:gd name="T13" fmla="*/ 261 h 350"/>
              <a:gd name="T14" fmla="*/ 255 w 350"/>
              <a:gd name="T15" fmla="*/ 264 h 350"/>
              <a:gd name="T16" fmla="*/ 248 w 350"/>
              <a:gd name="T17" fmla="*/ 270 h 350"/>
              <a:gd name="T18" fmla="*/ 230 w 350"/>
              <a:gd name="T19" fmla="*/ 270 h 350"/>
              <a:gd name="T20" fmla="*/ 223 w 350"/>
              <a:gd name="T21" fmla="*/ 264 h 350"/>
              <a:gd name="T22" fmla="*/ 223 w 350"/>
              <a:gd name="T23" fmla="*/ 175 h 350"/>
              <a:gd name="T24" fmla="*/ 230 w 350"/>
              <a:gd name="T25" fmla="*/ 169 h 350"/>
              <a:gd name="T26" fmla="*/ 248 w 350"/>
              <a:gd name="T27" fmla="*/ 169 h 350"/>
              <a:gd name="T28" fmla="*/ 255 w 350"/>
              <a:gd name="T29" fmla="*/ 175 h 350"/>
              <a:gd name="T30" fmla="*/ 262 w 350"/>
              <a:gd name="T31" fmla="*/ 176 h 350"/>
              <a:gd name="T32" fmla="*/ 175 w 350"/>
              <a:gd name="T33" fmla="*/ 96 h 350"/>
              <a:gd name="T34" fmla="*/ 88 w 350"/>
              <a:gd name="T35" fmla="*/ 176 h 350"/>
              <a:gd name="T36" fmla="*/ 95 w 350"/>
              <a:gd name="T37" fmla="*/ 175 h 350"/>
              <a:gd name="T38" fmla="*/ 101 w 350"/>
              <a:gd name="T39" fmla="*/ 169 h 350"/>
              <a:gd name="T40" fmla="*/ 120 w 350"/>
              <a:gd name="T41" fmla="*/ 169 h 350"/>
              <a:gd name="T42" fmla="*/ 126 w 350"/>
              <a:gd name="T43" fmla="*/ 175 h 350"/>
              <a:gd name="T44" fmla="*/ 126 w 350"/>
              <a:gd name="T45" fmla="*/ 264 h 350"/>
              <a:gd name="T46" fmla="*/ 120 w 350"/>
              <a:gd name="T47" fmla="*/ 270 h 350"/>
              <a:gd name="T48" fmla="*/ 101 w 350"/>
              <a:gd name="T49" fmla="*/ 270 h 350"/>
              <a:gd name="T50" fmla="*/ 95 w 350"/>
              <a:gd name="T51" fmla="*/ 264 h 350"/>
              <a:gd name="T52" fmla="*/ 52 w 350"/>
              <a:gd name="T53" fmla="*/ 219 h 350"/>
              <a:gd name="T54" fmla="*/ 71 w 350"/>
              <a:gd name="T55" fmla="*/ 183 h 350"/>
              <a:gd name="T56" fmla="*/ 175 w 350"/>
              <a:gd name="T57" fmla="*/ 80 h 350"/>
              <a:gd name="T58" fmla="*/ 279 w 350"/>
              <a:gd name="T59" fmla="*/ 183 h 350"/>
              <a:gd name="T60" fmla="*/ 298 w 350"/>
              <a:gd name="T61" fmla="*/ 219 h 350"/>
              <a:gd name="T62" fmla="*/ 277 w 350"/>
              <a:gd name="T63" fmla="*/ 257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0" h="350">
                <a:moveTo>
                  <a:pt x="175" y="0"/>
                </a:moveTo>
                <a:cubicBezTo>
                  <a:pt x="78" y="0"/>
                  <a:pt x="0" y="78"/>
                  <a:pt x="0" y="175"/>
                </a:cubicBezTo>
                <a:cubicBezTo>
                  <a:pt x="0" y="272"/>
                  <a:pt x="78" y="350"/>
                  <a:pt x="175" y="350"/>
                </a:cubicBezTo>
                <a:cubicBezTo>
                  <a:pt x="271" y="350"/>
                  <a:pt x="350" y="272"/>
                  <a:pt x="350" y="175"/>
                </a:cubicBezTo>
                <a:cubicBezTo>
                  <a:pt x="350" y="78"/>
                  <a:pt x="271" y="0"/>
                  <a:pt x="175" y="0"/>
                </a:cubicBezTo>
                <a:close/>
                <a:moveTo>
                  <a:pt x="277" y="257"/>
                </a:moveTo>
                <a:cubicBezTo>
                  <a:pt x="268" y="261"/>
                  <a:pt x="268" y="261"/>
                  <a:pt x="268" y="261"/>
                </a:cubicBezTo>
                <a:cubicBezTo>
                  <a:pt x="264" y="263"/>
                  <a:pt x="260" y="264"/>
                  <a:pt x="255" y="264"/>
                </a:cubicBezTo>
                <a:cubicBezTo>
                  <a:pt x="255" y="267"/>
                  <a:pt x="252" y="270"/>
                  <a:pt x="248" y="270"/>
                </a:cubicBezTo>
                <a:cubicBezTo>
                  <a:pt x="230" y="270"/>
                  <a:pt x="230" y="270"/>
                  <a:pt x="230" y="270"/>
                </a:cubicBezTo>
                <a:cubicBezTo>
                  <a:pt x="226" y="270"/>
                  <a:pt x="223" y="267"/>
                  <a:pt x="223" y="264"/>
                </a:cubicBezTo>
                <a:cubicBezTo>
                  <a:pt x="223" y="175"/>
                  <a:pt x="223" y="175"/>
                  <a:pt x="223" y="175"/>
                </a:cubicBezTo>
                <a:cubicBezTo>
                  <a:pt x="223" y="171"/>
                  <a:pt x="226" y="169"/>
                  <a:pt x="230" y="169"/>
                </a:cubicBezTo>
                <a:cubicBezTo>
                  <a:pt x="248" y="169"/>
                  <a:pt x="248" y="169"/>
                  <a:pt x="248" y="169"/>
                </a:cubicBezTo>
                <a:cubicBezTo>
                  <a:pt x="252" y="169"/>
                  <a:pt x="255" y="171"/>
                  <a:pt x="255" y="175"/>
                </a:cubicBezTo>
                <a:cubicBezTo>
                  <a:pt x="257" y="175"/>
                  <a:pt x="259" y="175"/>
                  <a:pt x="262" y="176"/>
                </a:cubicBezTo>
                <a:cubicBezTo>
                  <a:pt x="258" y="131"/>
                  <a:pt x="220" y="96"/>
                  <a:pt x="175" y="96"/>
                </a:cubicBezTo>
                <a:cubicBezTo>
                  <a:pt x="129" y="96"/>
                  <a:pt x="92" y="131"/>
                  <a:pt x="88" y="176"/>
                </a:cubicBezTo>
                <a:cubicBezTo>
                  <a:pt x="90" y="175"/>
                  <a:pt x="92" y="175"/>
                  <a:pt x="95" y="175"/>
                </a:cubicBezTo>
                <a:cubicBezTo>
                  <a:pt x="95" y="171"/>
                  <a:pt x="98" y="169"/>
                  <a:pt x="101" y="169"/>
                </a:cubicBezTo>
                <a:cubicBezTo>
                  <a:pt x="120" y="169"/>
                  <a:pt x="120" y="169"/>
                  <a:pt x="120" y="169"/>
                </a:cubicBezTo>
                <a:cubicBezTo>
                  <a:pt x="123" y="169"/>
                  <a:pt x="126" y="171"/>
                  <a:pt x="126" y="175"/>
                </a:cubicBezTo>
                <a:cubicBezTo>
                  <a:pt x="126" y="264"/>
                  <a:pt x="126" y="264"/>
                  <a:pt x="126" y="264"/>
                </a:cubicBezTo>
                <a:cubicBezTo>
                  <a:pt x="126" y="267"/>
                  <a:pt x="123" y="270"/>
                  <a:pt x="120" y="270"/>
                </a:cubicBezTo>
                <a:cubicBezTo>
                  <a:pt x="101" y="270"/>
                  <a:pt x="101" y="270"/>
                  <a:pt x="101" y="270"/>
                </a:cubicBezTo>
                <a:cubicBezTo>
                  <a:pt x="98" y="270"/>
                  <a:pt x="95" y="267"/>
                  <a:pt x="95" y="264"/>
                </a:cubicBezTo>
                <a:cubicBezTo>
                  <a:pt x="71" y="263"/>
                  <a:pt x="52" y="243"/>
                  <a:pt x="52" y="219"/>
                </a:cubicBezTo>
                <a:cubicBezTo>
                  <a:pt x="52" y="204"/>
                  <a:pt x="59" y="191"/>
                  <a:pt x="71" y="183"/>
                </a:cubicBezTo>
                <a:cubicBezTo>
                  <a:pt x="71" y="126"/>
                  <a:pt x="118" y="80"/>
                  <a:pt x="175" y="80"/>
                </a:cubicBezTo>
                <a:cubicBezTo>
                  <a:pt x="232" y="80"/>
                  <a:pt x="278" y="126"/>
                  <a:pt x="279" y="183"/>
                </a:cubicBezTo>
                <a:cubicBezTo>
                  <a:pt x="290" y="191"/>
                  <a:pt x="298" y="204"/>
                  <a:pt x="298" y="219"/>
                </a:cubicBezTo>
                <a:cubicBezTo>
                  <a:pt x="298" y="235"/>
                  <a:pt x="290" y="249"/>
                  <a:pt x="277" y="257"/>
                </a:cubicBezTo>
                <a:close/>
              </a:path>
            </a:pathLst>
          </a:custGeom>
          <a:solidFill>
            <a:schemeClr val="tx1">
              <a:lumMod val="50000"/>
              <a:lumOff val="50000"/>
            </a:schemeClr>
          </a:solidFill>
          <a:ln>
            <a:noFill/>
          </a:ln>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25" name="原创设计师QQ598969553      _18"/>
          <p:cNvSpPr>
            <a:spLocks noEditPoints="1"/>
          </p:cNvSpPr>
          <p:nvPr/>
        </p:nvSpPr>
        <p:spPr bwMode="auto">
          <a:xfrm>
            <a:off x="1117600" y="2278063"/>
            <a:ext cx="504825" cy="504825"/>
          </a:xfrm>
          <a:custGeom>
            <a:avLst/>
            <a:gdLst>
              <a:gd name="T0" fmla="*/ 145 w 289"/>
              <a:gd name="T1" fmla="*/ 0 h 289"/>
              <a:gd name="T2" fmla="*/ 0 w 289"/>
              <a:gd name="T3" fmla="*/ 145 h 289"/>
              <a:gd name="T4" fmla="*/ 145 w 289"/>
              <a:gd name="T5" fmla="*/ 289 h 289"/>
              <a:gd name="T6" fmla="*/ 289 w 289"/>
              <a:gd name="T7" fmla="*/ 145 h 289"/>
              <a:gd name="T8" fmla="*/ 145 w 289"/>
              <a:gd name="T9" fmla="*/ 0 h 289"/>
              <a:gd name="T10" fmla="*/ 145 w 289"/>
              <a:gd name="T11" fmla="*/ 227 h 289"/>
              <a:gd name="T12" fmla="*/ 121 w 289"/>
              <a:gd name="T13" fmla="*/ 204 h 289"/>
              <a:gd name="T14" fmla="*/ 145 w 289"/>
              <a:gd name="T15" fmla="*/ 181 h 289"/>
              <a:gd name="T16" fmla="*/ 168 w 289"/>
              <a:gd name="T17" fmla="*/ 204 h 289"/>
              <a:gd name="T18" fmla="*/ 145 w 289"/>
              <a:gd name="T19" fmla="*/ 227 h 289"/>
              <a:gd name="T20" fmla="*/ 206 w 289"/>
              <a:gd name="T21" fmla="*/ 174 h 289"/>
              <a:gd name="T22" fmla="*/ 185 w 289"/>
              <a:gd name="T23" fmla="*/ 174 h 289"/>
              <a:gd name="T24" fmla="*/ 180 w 289"/>
              <a:gd name="T25" fmla="*/ 168 h 289"/>
              <a:gd name="T26" fmla="*/ 113 w 289"/>
              <a:gd name="T27" fmla="*/ 168 h 289"/>
              <a:gd name="T28" fmla="*/ 105 w 289"/>
              <a:gd name="T29" fmla="*/ 176 h 289"/>
              <a:gd name="T30" fmla="*/ 85 w 289"/>
              <a:gd name="T31" fmla="*/ 176 h 289"/>
              <a:gd name="T32" fmla="*/ 85 w 289"/>
              <a:gd name="T33" fmla="*/ 156 h 289"/>
              <a:gd name="T34" fmla="*/ 89 w 289"/>
              <a:gd name="T35" fmla="*/ 151 h 289"/>
              <a:gd name="T36" fmla="*/ 93 w 289"/>
              <a:gd name="T37" fmla="*/ 148 h 289"/>
              <a:gd name="T38" fmla="*/ 198 w 289"/>
              <a:gd name="T39" fmla="*/ 145 h 289"/>
              <a:gd name="T40" fmla="*/ 198 w 289"/>
              <a:gd name="T41" fmla="*/ 146 h 289"/>
              <a:gd name="T42" fmla="*/ 199 w 289"/>
              <a:gd name="T43" fmla="*/ 147 h 289"/>
              <a:gd name="T44" fmla="*/ 200 w 289"/>
              <a:gd name="T45" fmla="*/ 148 h 289"/>
              <a:gd name="T46" fmla="*/ 206 w 289"/>
              <a:gd name="T47" fmla="*/ 154 h 289"/>
              <a:gd name="T48" fmla="*/ 210 w 289"/>
              <a:gd name="T49" fmla="*/ 164 h 289"/>
              <a:gd name="T50" fmla="*/ 206 w 289"/>
              <a:gd name="T51" fmla="*/ 174 h 289"/>
              <a:gd name="T52" fmla="*/ 240 w 289"/>
              <a:gd name="T53" fmla="*/ 138 h 289"/>
              <a:gd name="T54" fmla="*/ 221 w 289"/>
              <a:gd name="T55" fmla="*/ 138 h 289"/>
              <a:gd name="T56" fmla="*/ 214 w 289"/>
              <a:gd name="T57" fmla="*/ 131 h 289"/>
              <a:gd name="T58" fmla="*/ 76 w 289"/>
              <a:gd name="T59" fmla="*/ 132 h 289"/>
              <a:gd name="T60" fmla="*/ 76 w 289"/>
              <a:gd name="T61" fmla="*/ 132 h 289"/>
              <a:gd name="T62" fmla="*/ 67 w 289"/>
              <a:gd name="T63" fmla="*/ 141 h 289"/>
              <a:gd name="T64" fmla="*/ 49 w 289"/>
              <a:gd name="T65" fmla="*/ 141 h 289"/>
              <a:gd name="T66" fmla="*/ 48 w 289"/>
              <a:gd name="T67" fmla="*/ 122 h 289"/>
              <a:gd name="T68" fmla="*/ 57 w 289"/>
              <a:gd name="T69" fmla="*/ 113 h 289"/>
              <a:gd name="T70" fmla="*/ 58 w 289"/>
              <a:gd name="T71" fmla="*/ 112 h 289"/>
              <a:gd name="T72" fmla="*/ 229 w 289"/>
              <a:gd name="T73" fmla="*/ 109 h 289"/>
              <a:gd name="T74" fmla="*/ 231 w 289"/>
              <a:gd name="T75" fmla="*/ 110 h 289"/>
              <a:gd name="T76" fmla="*/ 235 w 289"/>
              <a:gd name="T77" fmla="*/ 114 h 289"/>
              <a:gd name="T78" fmla="*/ 235 w 289"/>
              <a:gd name="T79" fmla="*/ 114 h 289"/>
              <a:gd name="T80" fmla="*/ 240 w 289"/>
              <a:gd name="T81" fmla="*/ 119 h 289"/>
              <a:gd name="T82" fmla="*/ 240 w 289"/>
              <a:gd name="T83" fmla="*/ 138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9" h="289">
                <a:moveTo>
                  <a:pt x="145" y="0"/>
                </a:moveTo>
                <a:cubicBezTo>
                  <a:pt x="65" y="0"/>
                  <a:pt x="0" y="65"/>
                  <a:pt x="0" y="145"/>
                </a:cubicBezTo>
                <a:cubicBezTo>
                  <a:pt x="0" y="224"/>
                  <a:pt x="65" y="289"/>
                  <a:pt x="145" y="289"/>
                </a:cubicBezTo>
                <a:cubicBezTo>
                  <a:pt x="225" y="289"/>
                  <a:pt x="289" y="224"/>
                  <a:pt x="289" y="145"/>
                </a:cubicBezTo>
                <a:cubicBezTo>
                  <a:pt x="289" y="65"/>
                  <a:pt x="225" y="0"/>
                  <a:pt x="145" y="0"/>
                </a:cubicBezTo>
                <a:close/>
                <a:moveTo>
                  <a:pt x="145" y="227"/>
                </a:moveTo>
                <a:cubicBezTo>
                  <a:pt x="132" y="227"/>
                  <a:pt x="121" y="217"/>
                  <a:pt x="121" y="204"/>
                </a:cubicBezTo>
                <a:cubicBezTo>
                  <a:pt x="121" y="191"/>
                  <a:pt x="132" y="181"/>
                  <a:pt x="145" y="181"/>
                </a:cubicBezTo>
                <a:cubicBezTo>
                  <a:pt x="158" y="181"/>
                  <a:pt x="168" y="191"/>
                  <a:pt x="168" y="204"/>
                </a:cubicBezTo>
                <a:cubicBezTo>
                  <a:pt x="168" y="217"/>
                  <a:pt x="158" y="227"/>
                  <a:pt x="145" y="227"/>
                </a:cubicBezTo>
                <a:close/>
                <a:moveTo>
                  <a:pt x="206" y="174"/>
                </a:moveTo>
                <a:cubicBezTo>
                  <a:pt x="200" y="180"/>
                  <a:pt x="191" y="180"/>
                  <a:pt x="185" y="174"/>
                </a:cubicBezTo>
                <a:cubicBezTo>
                  <a:pt x="180" y="168"/>
                  <a:pt x="180" y="168"/>
                  <a:pt x="180" y="168"/>
                </a:cubicBezTo>
                <a:cubicBezTo>
                  <a:pt x="161" y="150"/>
                  <a:pt x="132" y="150"/>
                  <a:pt x="113" y="168"/>
                </a:cubicBezTo>
                <a:cubicBezTo>
                  <a:pt x="105" y="176"/>
                  <a:pt x="105" y="176"/>
                  <a:pt x="105" y="176"/>
                </a:cubicBezTo>
                <a:cubicBezTo>
                  <a:pt x="100" y="182"/>
                  <a:pt x="90" y="182"/>
                  <a:pt x="85" y="176"/>
                </a:cubicBezTo>
                <a:cubicBezTo>
                  <a:pt x="79" y="171"/>
                  <a:pt x="79" y="161"/>
                  <a:pt x="85" y="156"/>
                </a:cubicBezTo>
                <a:cubicBezTo>
                  <a:pt x="89" y="151"/>
                  <a:pt x="89" y="151"/>
                  <a:pt x="89" y="151"/>
                </a:cubicBezTo>
                <a:cubicBezTo>
                  <a:pt x="93" y="148"/>
                  <a:pt x="93" y="148"/>
                  <a:pt x="93" y="148"/>
                </a:cubicBezTo>
                <a:cubicBezTo>
                  <a:pt x="121" y="119"/>
                  <a:pt x="167" y="118"/>
                  <a:pt x="198" y="145"/>
                </a:cubicBezTo>
                <a:cubicBezTo>
                  <a:pt x="198" y="145"/>
                  <a:pt x="198" y="146"/>
                  <a:pt x="198" y="146"/>
                </a:cubicBezTo>
                <a:cubicBezTo>
                  <a:pt x="199" y="147"/>
                  <a:pt x="199" y="147"/>
                  <a:pt x="199" y="147"/>
                </a:cubicBezTo>
                <a:cubicBezTo>
                  <a:pt x="200" y="147"/>
                  <a:pt x="200" y="147"/>
                  <a:pt x="200" y="148"/>
                </a:cubicBezTo>
                <a:cubicBezTo>
                  <a:pt x="206" y="154"/>
                  <a:pt x="206" y="154"/>
                  <a:pt x="206" y="154"/>
                </a:cubicBezTo>
                <a:cubicBezTo>
                  <a:pt x="209" y="156"/>
                  <a:pt x="210" y="160"/>
                  <a:pt x="210" y="164"/>
                </a:cubicBezTo>
                <a:cubicBezTo>
                  <a:pt x="210" y="168"/>
                  <a:pt x="209" y="171"/>
                  <a:pt x="206" y="174"/>
                </a:cubicBezTo>
                <a:close/>
                <a:moveTo>
                  <a:pt x="240" y="138"/>
                </a:moveTo>
                <a:cubicBezTo>
                  <a:pt x="235" y="143"/>
                  <a:pt x="226" y="143"/>
                  <a:pt x="221" y="138"/>
                </a:cubicBezTo>
                <a:cubicBezTo>
                  <a:pt x="214" y="131"/>
                  <a:pt x="214" y="131"/>
                  <a:pt x="214" y="131"/>
                </a:cubicBezTo>
                <a:cubicBezTo>
                  <a:pt x="176" y="94"/>
                  <a:pt x="115" y="95"/>
                  <a:pt x="76" y="132"/>
                </a:cubicBezTo>
                <a:cubicBezTo>
                  <a:pt x="76" y="132"/>
                  <a:pt x="76" y="132"/>
                  <a:pt x="76" y="132"/>
                </a:cubicBezTo>
                <a:cubicBezTo>
                  <a:pt x="67" y="141"/>
                  <a:pt x="67" y="141"/>
                  <a:pt x="67" y="141"/>
                </a:cubicBezTo>
                <a:cubicBezTo>
                  <a:pt x="62" y="146"/>
                  <a:pt x="54" y="146"/>
                  <a:pt x="49" y="141"/>
                </a:cubicBezTo>
                <a:cubicBezTo>
                  <a:pt x="43" y="135"/>
                  <a:pt x="43" y="127"/>
                  <a:pt x="48" y="122"/>
                </a:cubicBezTo>
                <a:cubicBezTo>
                  <a:pt x="57" y="113"/>
                  <a:pt x="57" y="113"/>
                  <a:pt x="57" y="113"/>
                </a:cubicBezTo>
                <a:cubicBezTo>
                  <a:pt x="57" y="113"/>
                  <a:pt x="58" y="113"/>
                  <a:pt x="58" y="112"/>
                </a:cubicBezTo>
                <a:cubicBezTo>
                  <a:pt x="105" y="67"/>
                  <a:pt x="180" y="65"/>
                  <a:pt x="229" y="109"/>
                </a:cubicBezTo>
                <a:cubicBezTo>
                  <a:pt x="230" y="109"/>
                  <a:pt x="231" y="110"/>
                  <a:pt x="231" y="110"/>
                </a:cubicBezTo>
                <a:cubicBezTo>
                  <a:pt x="235" y="114"/>
                  <a:pt x="235" y="114"/>
                  <a:pt x="235" y="114"/>
                </a:cubicBezTo>
                <a:cubicBezTo>
                  <a:pt x="235" y="114"/>
                  <a:pt x="235" y="114"/>
                  <a:pt x="235" y="114"/>
                </a:cubicBezTo>
                <a:cubicBezTo>
                  <a:pt x="240" y="119"/>
                  <a:pt x="240" y="119"/>
                  <a:pt x="240" y="119"/>
                </a:cubicBezTo>
                <a:cubicBezTo>
                  <a:pt x="245" y="124"/>
                  <a:pt x="245" y="133"/>
                  <a:pt x="240" y="138"/>
                </a:cubicBezTo>
                <a:close/>
              </a:path>
            </a:pathLst>
          </a:custGeom>
          <a:solidFill>
            <a:schemeClr val="tx1">
              <a:lumMod val="50000"/>
              <a:lumOff val="50000"/>
            </a:schemeClr>
          </a:solidFill>
          <a:ln>
            <a:noFill/>
          </a:ln>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nvGrpSpPr>
          <p:cNvPr id="326" name="原创设计师QQ598969553      _19"/>
          <p:cNvGrpSpPr/>
          <p:nvPr/>
        </p:nvGrpSpPr>
        <p:grpSpPr>
          <a:xfrm>
            <a:off x="2748265" y="2894902"/>
            <a:ext cx="539661" cy="539661"/>
            <a:chOff x="7424738" y="3175000"/>
            <a:chExt cx="889000" cy="889000"/>
          </a:xfrm>
          <a:solidFill>
            <a:schemeClr val="accent2"/>
          </a:solidFill>
        </p:grpSpPr>
        <p:sp>
          <p:nvSpPr>
            <p:cNvPr id="327" name="Rectangle 55"/>
            <p:cNvSpPr>
              <a:spLocks noChangeArrowheads="1"/>
            </p:cNvSpPr>
            <p:nvPr/>
          </p:nvSpPr>
          <p:spPr bwMode="auto">
            <a:xfrm>
              <a:off x="7612063" y="3603625"/>
              <a:ext cx="74613" cy="31750"/>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28" name="Freeform 56"/>
            <p:cNvSpPr>
              <a:spLocks/>
            </p:cNvSpPr>
            <p:nvPr/>
          </p:nvSpPr>
          <p:spPr bwMode="auto">
            <a:xfrm>
              <a:off x="7675563" y="3738563"/>
              <a:ext cx="76200" cy="76200"/>
            </a:xfrm>
            <a:custGeom>
              <a:avLst/>
              <a:gdLst>
                <a:gd name="T0" fmla="*/ 0 w 48"/>
                <a:gd name="T1" fmla="*/ 33 h 48"/>
                <a:gd name="T2" fmla="*/ 14 w 48"/>
                <a:gd name="T3" fmla="*/ 48 h 48"/>
                <a:gd name="T4" fmla="*/ 48 w 48"/>
                <a:gd name="T5" fmla="*/ 15 h 48"/>
                <a:gd name="T6" fmla="*/ 34 w 48"/>
                <a:gd name="T7" fmla="*/ 0 h 48"/>
                <a:gd name="T8" fmla="*/ 0 w 48"/>
                <a:gd name="T9" fmla="*/ 33 h 48"/>
              </a:gdLst>
              <a:ahLst/>
              <a:cxnLst>
                <a:cxn ang="0">
                  <a:pos x="T0" y="T1"/>
                </a:cxn>
                <a:cxn ang="0">
                  <a:pos x="T2" y="T3"/>
                </a:cxn>
                <a:cxn ang="0">
                  <a:pos x="T4" y="T5"/>
                </a:cxn>
                <a:cxn ang="0">
                  <a:pos x="T6" y="T7"/>
                </a:cxn>
                <a:cxn ang="0">
                  <a:pos x="T8" y="T9"/>
                </a:cxn>
              </a:cxnLst>
              <a:rect l="0" t="0" r="r" b="b"/>
              <a:pathLst>
                <a:path w="48" h="48">
                  <a:moveTo>
                    <a:pt x="0" y="33"/>
                  </a:moveTo>
                  <a:lnTo>
                    <a:pt x="14" y="48"/>
                  </a:lnTo>
                  <a:lnTo>
                    <a:pt x="48" y="15"/>
                  </a:lnTo>
                  <a:lnTo>
                    <a:pt x="34" y="0"/>
                  </a:lnTo>
                  <a:lnTo>
                    <a:pt x="0" y="3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29" name="Freeform 57"/>
            <p:cNvSpPr>
              <a:spLocks/>
            </p:cNvSpPr>
            <p:nvPr/>
          </p:nvSpPr>
          <p:spPr bwMode="auto">
            <a:xfrm>
              <a:off x="7675563" y="3425825"/>
              <a:ext cx="76200" cy="77788"/>
            </a:xfrm>
            <a:custGeom>
              <a:avLst/>
              <a:gdLst>
                <a:gd name="T0" fmla="*/ 0 w 48"/>
                <a:gd name="T1" fmla="*/ 14 h 49"/>
                <a:gd name="T2" fmla="*/ 34 w 48"/>
                <a:gd name="T3" fmla="*/ 49 h 49"/>
                <a:gd name="T4" fmla="*/ 48 w 48"/>
                <a:gd name="T5" fmla="*/ 34 h 49"/>
                <a:gd name="T6" fmla="*/ 14 w 48"/>
                <a:gd name="T7" fmla="*/ 0 h 49"/>
                <a:gd name="T8" fmla="*/ 0 w 48"/>
                <a:gd name="T9" fmla="*/ 14 h 49"/>
              </a:gdLst>
              <a:ahLst/>
              <a:cxnLst>
                <a:cxn ang="0">
                  <a:pos x="T0" y="T1"/>
                </a:cxn>
                <a:cxn ang="0">
                  <a:pos x="T2" y="T3"/>
                </a:cxn>
                <a:cxn ang="0">
                  <a:pos x="T4" y="T5"/>
                </a:cxn>
                <a:cxn ang="0">
                  <a:pos x="T6" y="T7"/>
                </a:cxn>
                <a:cxn ang="0">
                  <a:pos x="T8" y="T9"/>
                </a:cxn>
              </a:cxnLst>
              <a:rect l="0" t="0" r="r" b="b"/>
              <a:pathLst>
                <a:path w="48" h="49">
                  <a:moveTo>
                    <a:pt x="0" y="14"/>
                  </a:moveTo>
                  <a:lnTo>
                    <a:pt x="34" y="49"/>
                  </a:lnTo>
                  <a:lnTo>
                    <a:pt x="48" y="34"/>
                  </a:lnTo>
                  <a:lnTo>
                    <a:pt x="14" y="0"/>
                  </a:lnTo>
                  <a:lnTo>
                    <a:pt x="0" y="1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30" name="Rectangle 58"/>
            <p:cNvSpPr>
              <a:spLocks noChangeArrowheads="1"/>
            </p:cNvSpPr>
            <p:nvPr/>
          </p:nvSpPr>
          <p:spPr bwMode="auto">
            <a:xfrm>
              <a:off x="7853363" y="3362325"/>
              <a:ext cx="31750" cy="746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31" name="Freeform 59"/>
            <p:cNvSpPr>
              <a:spLocks/>
            </p:cNvSpPr>
            <p:nvPr/>
          </p:nvSpPr>
          <p:spPr bwMode="auto">
            <a:xfrm>
              <a:off x="7988301" y="3425825"/>
              <a:ext cx="74613" cy="77788"/>
            </a:xfrm>
            <a:custGeom>
              <a:avLst/>
              <a:gdLst>
                <a:gd name="T0" fmla="*/ 47 w 47"/>
                <a:gd name="T1" fmla="*/ 14 h 49"/>
                <a:gd name="T2" fmla="*/ 33 w 47"/>
                <a:gd name="T3" fmla="*/ 0 h 49"/>
                <a:gd name="T4" fmla="*/ 0 w 47"/>
                <a:gd name="T5" fmla="*/ 34 h 49"/>
                <a:gd name="T6" fmla="*/ 15 w 47"/>
                <a:gd name="T7" fmla="*/ 49 h 49"/>
                <a:gd name="T8" fmla="*/ 47 w 47"/>
                <a:gd name="T9" fmla="*/ 14 h 49"/>
              </a:gdLst>
              <a:ahLst/>
              <a:cxnLst>
                <a:cxn ang="0">
                  <a:pos x="T0" y="T1"/>
                </a:cxn>
                <a:cxn ang="0">
                  <a:pos x="T2" y="T3"/>
                </a:cxn>
                <a:cxn ang="0">
                  <a:pos x="T4" y="T5"/>
                </a:cxn>
                <a:cxn ang="0">
                  <a:pos x="T6" y="T7"/>
                </a:cxn>
                <a:cxn ang="0">
                  <a:pos x="T8" y="T9"/>
                </a:cxn>
              </a:cxnLst>
              <a:rect l="0" t="0" r="r" b="b"/>
              <a:pathLst>
                <a:path w="47" h="49">
                  <a:moveTo>
                    <a:pt x="47" y="14"/>
                  </a:moveTo>
                  <a:lnTo>
                    <a:pt x="33" y="0"/>
                  </a:lnTo>
                  <a:lnTo>
                    <a:pt x="0" y="34"/>
                  </a:lnTo>
                  <a:lnTo>
                    <a:pt x="15" y="49"/>
                  </a:lnTo>
                  <a:lnTo>
                    <a:pt x="47" y="1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32" name="Rectangle 60"/>
            <p:cNvSpPr>
              <a:spLocks noChangeArrowheads="1"/>
            </p:cNvSpPr>
            <p:nvPr/>
          </p:nvSpPr>
          <p:spPr bwMode="auto">
            <a:xfrm>
              <a:off x="8051801" y="3603625"/>
              <a:ext cx="74613" cy="31750"/>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33" name="Freeform 61"/>
            <p:cNvSpPr>
              <a:spLocks/>
            </p:cNvSpPr>
            <p:nvPr/>
          </p:nvSpPr>
          <p:spPr bwMode="auto">
            <a:xfrm>
              <a:off x="7988301" y="3738563"/>
              <a:ext cx="74613" cy="76200"/>
            </a:xfrm>
            <a:custGeom>
              <a:avLst/>
              <a:gdLst>
                <a:gd name="T0" fmla="*/ 0 w 47"/>
                <a:gd name="T1" fmla="*/ 15 h 48"/>
                <a:gd name="T2" fmla="*/ 33 w 47"/>
                <a:gd name="T3" fmla="*/ 48 h 48"/>
                <a:gd name="T4" fmla="*/ 47 w 47"/>
                <a:gd name="T5" fmla="*/ 33 h 48"/>
                <a:gd name="T6" fmla="*/ 15 w 47"/>
                <a:gd name="T7" fmla="*/ 0 h 48"/>
                <a:gd name="T8" fmla="*/ 0 w 47"/>
                <a:gd name="T9" fmla="*/ 15 h 48"/>
              </a:gdLst>
              <a:ahLst/>
              <a:cxnLst>
                <a:cxn ang="0">
                  <a:pos x="T0" y="T1"/>
                </a:cxn>
                <a:cxn ang="0">
                  <a:pos x="T2" y="T3"/>
                </a:cxn>
                <a:cxn ang="0">
                  <a:pos x="T4" y="T5"/>
                </a:cxn>
                <a:cxn ang="0">
                  <a:pos x="T6" y="T7"/>
                </a:cxn>
                <a:cxn ang="0">
                  <a:pos x="T8" y="T9"/>
                </a:cxn>
              </a:cxnLst>
              <a:rect l="0" t="0" r="r" b="b"/>
              <a:pathLst>
                <a:path w="47" h="48">
                  <a:moveTo>
                    <a:pt x="0" y="15"/>
                  </a:moveTo>
                  <a:lnTo>
                    <a:pt x="33" y="48"/>
                  </a:lnTo>
                  <a:lnTo>
                    <a:pt x="47" y="33"/>
                  </a:lnTo>
                  <a:lnTo>
                    <a:pt x="15" y="0"/>
                  </a:lnTo>
                  <a:lnTo>
                    <a:pt x="0" y="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34" name="Freeform 62"/>
            <p:cNvSpPr>
              <a:spLocks noEditPoints="1"/>
            </p:cNvSpPr>
            <p:nvPr/>
          </p:nvSpPr>
          <p:spPr bwMode="auto">
            <a:xfrm>
              <a:off x="7424738" y="3175000"/>
              <a:ext cx="889000" cy="889000"/>
            </a:xfrm>
            <a:custGeom>
              <a:avLst/>
              <a:gdLst>
                <a:gd name="T0" fmla="*/ 155 w 309"/>
                <a:gd name="T1" fmla="*/ 0 h 309"/>
                <a:gd name="T2" fmla="*/ 0 w 309"/>
                <a:gd name="T3" fmla="*/ 155 h 309"/>
                <a:gd name="T4" fmla="*/ 155 w 309"/>
                <a:gd name="T5" fmla="*/ 309 h 309"/>
                <a:gd name="T6" fmla="*/ 309 w 309"/>
                <a:gd name="T7" fmla="*/ 155 h 309"/>
                <a:gd name="T8" fmla="*/ 155 w 309"/>
                <a:gd name="T9" fmla="*/ 0 h 309"/>
                <a:gd name="T10" fmla="*/ 155 w 309"/>
                <a:gd name="T11" fmla="*/ 253 h 309"/>
                <a:gd name="T12" fmla="*/ 56 w 309"/>
                <a:gd name="T13" fmla="*/ 155 h 309"/>
                <a:gd name="T14" fmla="*/ 155 w 309"/>
                <a:gd name="T15" fmla="*/ 57 h 309"/>
                <a:gd name="T16" fmla="*/ 253 w 309"/>
                <a:gd name="T17" fmla="*/ 155 h 309"/>
                <a:gd name="T18" fmla="*/ 155 w 309"/>
                <a:gd name="T19" fmla="*/ 253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9" h="309">
                  <a:moveTo>
                    <a:pt x="155" y="0"/>
                  </a:moveTo>
                  <a:cubicBezTo>
                    <a:pt x="69" y="0"/>
                    <a:pt x="0" y="70"/>
                    <a:pt x="0" y="155"/>
                  </a:cubicBezTo>
                  <a:cubicBezTo>
                    <a:pt x="0" y="240"/>
                    <a:pt x="69" y="309"/>
                    <a:pt x="155" y="309"/>
                  </a:cubicBezTo>
                  <a:cubicBezTo>
                    <a:pt x="240" y="309"/>
                    <a:pt x="309" y="240"/>
                    <a:pt x="309" y="155"/>
                  </a:cubicBezTo>
                  <a:cubicBezTo>
                    <a:pt x="309" y="70"/>
                    <a:pt x="240" y="0"/>
                    <a:pt x="155" y="0"/>
                  </a:cubicBezTo>
                  <a:close/>
                  <a:moveTo>
                    <a:pt x="155" y="253"/>
                  </a:moveTo>
                  <a:cubicBezTo>
                    <a:pt x="100" y="253"/>
                    <a:pt x="56" y="209"/>
                    <a:pt x="56" y="155"/>
                  </a:cubicBezTo>
                  <a:cubicBezTo>
                    <a:pt x="56" y="101"/>
                    <a:pt x="100" y="57"/>
                    <a:pt x="155" y="57"/>
                  </a:cubicBezTo>
                  <a:cubicBezTo>
                    <a:pt x="209" y="57"/>
                    <a:pt x="253" y="101"/>
                    <a:pt x="253" y="155"/>
                  </a:cubicBezTo>
                  <a:cubicBezTo>
                    <a:pt x="253" y="209"/>
                    <a:pt x="209" y="253"/>
                    <a:pt x="155" y="25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35" name="Rectangle 63"/>
            <p:cNvSpPr>
              <a:spLocks noChangeArrowheads="1"/>
            </p:cNvSpPr>
            <p:nvPr/>
          </p:nvSpPr>
          <p:spPr bwMode="auto">
            <a:xfrm>
              <a:off x="7853363" y="3805238"/>
              <a:ext cx="31750" cy="746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36" name="Freeform 64"/>
            <p:cNvSpPr>
              <a:spLocks/>
            </p:cNvSpPr>
            <p:nvPr/>
          </p:nvSpPr>
          <p:spPr bwMode="auto">
            <a:xfrm>
              <a:off x="7800976" y="3514725"/>
              <a:ext cx="182563" cy="131763"/>
            </a:xfrm>
            <a:custGeom>
              <a:avLst/>
              <a:gdLst>
                <a:gd name="T0" fmla="*/ 46 w 115"/>
                <a:gd name="T1" fmla="*/ 54 h 83"/>
                <a:gd name="T2" fmla="*/ 15 w 115"/>
                <a:gd name="T3" fmla="*/ 25 h 83"/>
                <a:gd name="T4" fmla="*/ 0 w 115"/>
                <a:gd name="T5" fmla="*/ 40 h 83"/>
                <a:gd name="T6" fmla="*/ 46 w 115"/>
                <a:gd name="T7" fmla="*/ 83 h 83"/>
                <a:gd name="T8" fmla="*/ 115 w 115"/>
                <a:gd name="T9" fmla="*/ 15 h 83"/>
                <a:gd name="T10" fmla="*/ 100 w 115"/>
                <a:gd name="T11" fmla="*/ 0 h 83"/>
                <a:gd name="T12" fmla="*/ 46 w 115"/>
                <a:gd name="T13" fmla="*/ 54 h 83"/>
              </a:gdLst>
              <a:ahLst/>
              <a:cxnLst>
                <a:cxn ang="0">
                  <a:pos x="T0" y="T1"/>
                </a:cxn>
                <a:cxn ang="0">
                  <a:pos x="T2" y="T3"/>
                </a:cxn>
                <a:cxn ang="0">
                  <a:pos x="T4" y="T5"/>
                </a:cxn>
                <a:cxn ang="0">
                  <a:pos x="T6" y="T7"/>
                </a:cxn>
                <a:cxn ang="0">
                  <a:pos x="T8" y="T9"/>
                </a:cxn>
                <a:cxn ang="0">
                  <a:pos x="T10" y="T11"/>
                </a:cxn>
                <a:cxn ang="0">
                  <a:pos x="T12" y="T13"/>
                </a:cxn>
              </a:cxnLst>
              <a:rect l="0" t="0" r="r" b="b"/>
              <a:pathLst>
                <a:path w="115" h="83">
                  <a:moveTo>
                    <a:pt x="46" y="54"/>
                  </a:moveTo>
                  <a:lnTo>
                    <a:pt x="15" y="25"/>
                  </a:lnTo>
                  <a:lnTo>
                    <a:pt x="0" y="40"/>
                  </a:lnTo>
                  <a:lnTo>
                    <a:pt x="46" y="83"/>
                  </a:lnTo>
                  <a:lnTo>
                    <a:pt x="115" y="15"/>
                  </a:lnTo>
                  <a:lnTo>
                    <a:pt x="100" y="0"/>
                  </a:lnTo>
                  <a:lnTo>
                    <a:pt x="46" y="5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grpSp>
        <p:nvGrpSpPr>
          <p:cNvPr id="337" name="原创设计师QQ598969553      _20"/>
          <p:cNvGrpSpPr/>
          <p:nvPr/>
        </p:nvGrpSpPr>
        <p:grpSpPr>
          <a:xfrm>
            <a:off x="2461088" y="3501057"/>
            <a:ext cx="538698" cy="538698"/>
            <a:chOff x="6951663" y="4173538"/>
            <a:chExt cx="887413" cy="887413"/>
          </a:xfrm>
          <a:solidFill>
            <a:schemeClr val="accent2"/>
          </a:solidFill>
        </p:grpSpPr>
        <p:sp>
          <p:nvSpPr>
            <p:cNvPr id="338" name="Freeform 65"/>
            <p:cNvSpPr>
              <a:spLocks/>
            </p:cNvSpPr>
            <p:nvPr/>
          </p:nvSpPr>
          <p:spPr bwMode="auto">
            <a:xfrm>
              <a:off x="7597776" y="4640263"/>
              <a:ext cx="77788" cy="114300"/>
            </a:xfrm>
            <a:custGeom>
              <a:avLst/>
              <a:gdLst>
                <a:gd name="T0" fmla="*/ 9 w 27"/>
                <a:gd name="T1" fmla="*/ 0 h 40"/>
                <a:gd name="T2" fmla="*/ 9 w 27"/>
                <a:gd name="T3" fmla="*/ 0 h 40"/>
                <a:gd name="T4" fmla="*/ 0 w 27"/>
                <a:gd name="T5" fmla="*/ 39 h 40"/>
                <a:gd name="T6" fmla="*/ 6 w 27"/>
                <a:gd name="T7" fmla="*/ 40 h 40"/>
                <a:gd name="T8" fmla="*/ 27 w 27"/>
                <a:gd name="T9" fmla="*/ 20 h 40"/>
                <a:gd name="T10" fmla="*/ 9 w 27"/>
                <a:gd name="T11" fmla="*/ 0 h 40"/>
              </a:gdLst>
              <a:ahLst/>
              <a:cxnLst>
                <a:cxn ang="0">
                  <a:pos x="T0" y="T1"/>
                </a:cxn>
                <a:cxn ang="0">
                  <a:pos x="T2" y="T3"/>
                </a:cxn>
                <a:cxn ang="0">
                  <a:pos x="T4" y="T5"/>
                </a:cxn>
                <a:cxn ang="0">
                  <a:pos x="T6" y="T7"/>
                </a:cxn>
                <a:cxn ang="0">
                  <a:pos x="T8" y="T9"/>
                </a:cxn>
                <a:cxn ang="0">
                  <a:pos x="T10" y="T11"/>
                </a:cxn>
              </a:cxnLst>
              <a:rect l="0" t="0" r="r" b="b"/>
              <a:pathLst>
                <a:path w="27" h="40">
                  <a:moveTo>
                    <a:pt x="9" y="0"/>
                  </a:moveTo>
                  <a:cubicBezTo>
                    <a:pt x="9" y="0"/>
                    <a:pt x="9" y="0"/>
                    <a:pt x="9" y="0"/>
                  </a:cubicBezTo>
                  <a:cubicBezTo>
                    <a:pt x="9" y="14"/>
                    <a:pt x="6" y="27"/>
                    <a:pt x="0" y="39"/>
                  </a:cubicBezTo>
                  <a:cubicBezTo>
                    <a:pt x="2" y="40"/>
                    <a:pt x="4" y="40"/>
                    <a:pt x="6" y="40"/>
                  </a:cubicBezTo>
                  <a:cubicBezTo>
                    <a:pt x="17" y="40"/>
                    <a:pt x="27" y="31"/>
                    <a:pt x="27" y="20"/>
                  </a:cubicBezTo>
                  <a:cubicBezTo>
                    <a:pt x="27" y="10"/>
                    <a:pt x="19" y="1"/>
                    <a:pt x="9"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39" name="Freeform 66"/>
            <p:cNvSpPr>
              <a:spLocks noEditPoints="1"/>
            </p:cNvSpPr>
            <p:nvPr/>
          </p:nvSpPr>
          <p:spPr bwMode="auto">
            <a:xfrm>
              <a:off x="6951663" y="4173538"/>
              <a:ext cx="887413" cy="887413"/>
            </a:xfrm>
            <a:custGeom>
              <a:avLst/>
              <a:gdLst>
                <a:gd name="T0" fmla="*/ 154 w 308"/>
                <a:gd name="T1" fmla="*/ 0 h 308"/>
                <a:gd name="T2" fmla="*/ 0 w 308"/>
                <a:gd name="T3" fmla="*/ 154 h 308"/>
                <a:gd name="T4" fmla="*/ 154 w 308"/>
                <a:gd name="T5" fmla="*/ 308 h 308"/>
                <a:gd name="T6" fmla="*/ 308 w 308"/>
                <a:gd name="T7" fmla="*/ 154 h 308"/>
                <a:gd name="T8" fmla="*/ 154 w 308"/>
                <a:gd name="T9" fmla="*/ 0 h 308"/>
                <a:gd name="T10" fmla="*/ 165 w 308"/>
                <a:gd name="T11" fmla="*/ 62 h 308"/>
                <a:gd name="T12" fmla="*/ 174 w 308"/>
                <a:gd name="T13" fmla="*/ 77 h 308"/>
                <a:gd name="T14" fmla="*/ 174 w 308"/>
                <a:gd name="T15" fmla="*/ 90 h 308"/>
                <a:gd name="T16" fmla="*/ 182 w 308"/>
                <a:gd name="T17" fmla="*/ 107 h 308"/>
                <a:gd name="T18" fmla="*/ 169 w 308"/>
                <a:gd name="T19" fmla="*/ 136 h 308"/>
                <a:gd name="T20" fmla="*/ 164 w 308"/>
                <a:gd name="T21" fmla="*/ 120 h 308"/>
                <a:gd name="T22" fmla="*/ 156 w 308"/>
                <a:gd name="T23" fmla="*/ 91 h 308"/>
                <a:gd name="T24" fmla="*/ 165 w 308"/>
                <a:gd name="T25" fmla="*/ 62 h 308"/>
                <a:gd name="T26" fmla="*/ 117 w 308"/>
                <a:gd name="T27" fmla="*/ 62 h 308"/>
                <a:gd name="T28" fmla="*/ 125 w 308"/>
                <a:gd name="T29" fmla="*/ 77 h 308"/>
                <a:gd name="T30" fmla="*/ 126 w 308"/>
                <a:gd name="T31" fmla="*/ 90 h 308"/>
                <a:gd name="T32" fmla="*/ 134 w 308"/>
                <a:gd name="T33" fmla="*/ 107 h 308"/>
                <a:gd name="T34" fmla="*/ 120 w 308"/>
                <a:gd name="T35" fmla="*/ 136 h 308"/>
                <a:gd name="T36" fmla="*/ 116 w 308"/>
                <a:gd name="T37" fmla="*/ 120 h 308"/>
                <a:gd name="T38" fmla="*/ 108 w 308"/>
                <a:gd name="T39" fmla="*/ 91 h 308"/>
                <a:gd name="T40" fmla="*/ 117 w 308"/>
                <a:gd name="T41" fmla="*/ 62 h 308"/>
                <a:gd name="T42" fmla="*/ 230 w 308"/>
                <a:gd name="T43" fmla="*/ 218 h 308"/>
                <a:gd name="T44" fmla="*/ 215 w 308"/>
                <a:gd name="T45" fmla="*/ 215 h 308"/>
                <a:gd name="T46" fmla="*/ 147 w 308"/>
                <a:gd name="T47" fmla="*/ 247 h 308"/>
                <a:gd name="T48" fmla="*/ 62 w 308"/>
                <a:gd name="T49" fmla="*/ 162 h 308"/>
                <a:gd name="T50" fmla="*/ 63 w 308"/>
                <a:gd name="T51" fmla="*/ 146 h 308"/>
                <a:gd name="T52" fmla="*/ 232 w 308"/>
                <a:gd name="T53" fmla="*/ 146 h 308"/>
                <a:gd name="T54" fmla="*/ 232 w 308"/>
                <a:gd name="T55" fmla="*/ 146 h 308"/>
                <a:gd name="T56" fmla="*/ 266 w 308"/>
                <a:gd name="T57" fmla="*/ 182 h 308"/>
                <a:gd name="T58" fmla="*/ 230 w 308"/>
                <a:gd name="T59" fmla="*/ 218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08" h="308">
                  <a:moveTo>
                    <a:pt x="154" y="0"/>
                  </a:moveTo>
                  <a:cubicBezTo>
                    <a:pt x="69" y="0"/>
                    <a:pt x="0" y="69"/>
                    <a:pt x="0" y="154"/>
                  </a:cubicBezTo>
                  <a:cubicBezTo>
                    <a:pt x="0" y="239"/>
                    <a:pt x="69" y="308"/>
                    <a:pt x="154" y="308"/>
                  </a:cubicBezTo>
                  <a:cubicBezTo>
                    <a:pt x="239" y="308"/>
                    <a:pt x="308" y="239"/>
                    <a:pt x="308" y="154"/>
                  </a:cubicBezTo>
                  <a:cubicBezTo>
                    <a:pt x="308" y="69"/>
                    <a:pt x="239" y="0"/>
                    <a:pt x="154" y="0"/>
                  </a:cubicBezTo>
                  <a:close/>
                  <a:moveTo>
                    <a:pt x="165" y="62"/>
                  </a:moveTo>
                  <a:cubicBezTo>
                    <a:pt x="174" y="56"/>
                    <a:pt x="183" y="71"/>
                    <a:pt x="174" y="77"/>
                  </a:cubicBezTo>
                  <a:cubicBezTo>
                    <a:pt x="169" y="79"/>
                    <a:pt x="172" y="86"/>
                    <a:pt x="174" y="90"/>
                  </a:cubicBezTo>
                  <a:cubicBezTo>
                    <a:pt x="177" y="95"/>
                    <a:pt x="181" y="101"/>
                    <a:pt x="182" y="107"/>
                  </a:cubicBezTo>
                  <a:cubicBezTo>
                    <a:pt x="185" y="119"/>
                    <a:pt x="181" y="132"/>
                    <a:pt x="169" y="136"/>
                  </a:cubicBezTo>
                  <a:cubicBezTo>
                    <a:pt x="158" y="140"/>
                    <a:pt x="153" y="123"/>
                    <a:pt x="164" y="120"/>
                  </a:cubicBezTo>
                  <a:cubicBezTo>
                    <a:pt x="172" y="117"/>
                    <a:pt x="157" y="95"/>
                    <a:pt x="156" y="91"/>
                  </a:cubicBezTo>
                  <a:cubicBezTo>
                    <a:pt x="152" y="80"/>
                    <a:pt x="154" y="68"/>
                    <a:pt x="165" y="62"/>
                  </a:cubicBezTo>
                  <a:close/>
                  <a:moveTo>
                    <a:pt x="117" y="62"/>
                  </a:moveTo>
                  <a:cubicBezTo>
                    <a:pt x="126" y="56"/>
                    <a:pt x="135" y="71"/>
                    <a:pt x="125" y="77"/>
                  </a:cubicBezTo>
                  <a:cubicBezTo>
                    <a:pt x="121" y="79"/>
                    <a:pt x="124" y="86"/>
                    <a:pt x="126" y="90"/>
                  </a:cubicBezTo>
                  <a:cubicBezTo>
                    <a:pt x="129" y="95"/>
                    <a:pt x="133" y="101"/>
                    <a:pt x="134" y="107"/>
                  </a:cubicBezTo>
                  <a:cubicBezTo>
                    <a:pt x="137" y="119"/>
                    <a:pt x="133" y="132"/>
                    <a:pt x="120" y="136"/>
                  </a:cubicBezTo>
                  <a:cubicBezTo>
                    <a:pt x="110" y="140"/>
                    <a:pt x="105" y="123"/>
                    <a:pt x="116" y="120"/>
                  </a:cubicBezTo>
                  <a:cubicBezTo>
                    <a:pt x="124" y="117"/>
                    <a:pt x="109" y="95"/>
                    <a:pt x="108" y="91"/>
                  </a:cubicBezTo>
                  <a:cubicBezTo>
                    <a:pt x="104" y="80"/>
                    <a:pt x="106" y="68"/>
                    <a:pt x="117" y="62"/>
                  </a:cubicBezTo>
                  <a:close/>
                  <a:moveTo>
                    <a:pt x="230" y="218"/>
                  </a:moveTo>
                  <a:cubicBezTo>
                    <a:pt x="225" y="218"/>
                    <a:pt x="219" y="217"/>
                    <a:pt x="215" y="215"/>
                  </a:cubicBezTo>
                  <a:cubicBezTo>
                    <a:pt x="199" y="235"/>
                    <a:pt x="175" y="247"/>
                    <a:pt x="147" y="247"/>
                  </a:cubicBezTo>
                  <a:cubicBezTo>
                    <a:pt x="100" y="247"/>
                    <a:pt x="62" y="209"/>
                    <a:pt x="62" y="162"/>
                  </a:cubicBezTo>
                  <a:cubicBezTo>
                    <a:pt x="62" y="156"/>
                    <a:pt x="62" y="151"/>
                    <a:pt x="63" y="146"/>
                  </a:cubicBezTo>
                  <a:cubicBezTo>
                    <a:pt x="232" y="146"/>
                    <a:pt x="232" y="146"/>
                    <a:pt x="232" y="146"/>
                  </a:cubicBezTo>
                  <a:cubicBezTo>
                    <a:pt x="232" y="146"/>
                    <a:pt x="232" y="146"/>
                    <a:pt x="232" y="146"/>
                  </a:cubicBezTo>
                  <a:cubicBezTo>
                    <a:pt x="251" y="147"/>
                    <a:pt x="266" y="162"/>
                    <a:pt x="266" y="182"/>
                  </a:cubicBezTo>
                  <a:cubicBezTo>
                    <a:pt x="266" y="202"/>
                    <a:pt x="250" y="218"/>
                    <a:pt x="230" y="21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grpSp>
        <p:nvGrpSpPr>
          <p:cNvPr id="340" name="原创设计师QQ598969553      _21"/>
          <p:cNvGrpSpPr/>
          <p:nvPr/>
        </p:nvGrpSpPr>
        <p:grpSpPr>
          <a:xfrm>
            <a:off x="1158193" y="3485638"/>
            <a:ext cx="543516" cy="541589"/>
            <a:chOff x="4805363" y="4148138"/>
            <a:chExt cx="895350" cy="892175"/>
          </a:xfrm>
          <a:solidFill>
            <a:schemeClr val="accent2"/>
          </a:solidFill>
        </p:grpSpPr>
        <p:sp>
          <p:nvSpPr>
            <p:cNvPr id="341" name="Freeform 67"/>
            <p:cNvSpPr>
              <a:spLocks/>
            </p:cNvSpPr>
            <p:nvPr/>
          </p:nvSpPr>
          <p:spPr bwMode="auto">
            <a:xfrm>
              <a:off x="5332413" y="4371975"/>
              <a:ext cx="103188" cy="66675"/>
            </a:xfrm>
            <a:custGeom>
              <a:avLst/>
              <a:gdLst>
                <a:gd name="T0" fmla="*/ 36 w 36"/>
                <a:gd name="T1" fmla="*/ 2 h 23"/>
                <a:gd name="T2" fmla="*/ 34 w 36"/>
                <a:gd name="T3" fmla="*/ 1 h 23"/>
                <a:gd name="T4" fmla="*/ 0 w 36"/>
                <a:gd name="T5" fmla="*/ 23 h 23"/>
                <a:gd name="T6" fmla="*/ 22 w 36"/>
                <a:gd name="T7" fmla="*/ 15 h 23"/>
                <a:gd name="T8" fmla="*/ 32 w 36"/>
                <a:gd name="T9" fmla="*/ 6 h 23"/>
                <a:gd name="T10" fmla="*/ 36 w 36"/>
                <a:gd name="T11" fmla="*/ 2 h 23"/>
              </a:gdLst>
              <a:ahLst/>
              <a:cxnLst>
                <a:cxn ang="0">
                  <a:pos x="T0" y="T1"/>
                </a:cxn>
                <a:cxn ang="0">
                  <a:pos x="T2" y="T3"/>
                </a:cxn>
                <a:cxn ang="0">
                  <a:pos x="T4" y="T5"/>
                </a:cxn>
                <a:cxn ang="0">
                  <a:pos x="T6" y="T7"/>
                </a:cxn>
                <a:cxn ang="0">
                  <a:pos x="T8" y="T9"/>
                </a:cxn>
                <a:cxn ang="0">
                  <a:pos x="T10" y="T11"/>
                </a:cxn>
              </a:cxnLst>
              <a:rect l="0" t="0" r="r" b="b"/>
              <a:pathLst>
                <a:path w="36" h="23">
                  <a:moveTo>
                    <a:pt x="36" y="2"/>
                  </a:moveTo>
                  <a:cubicBezTo>
                    <a:pt x="35" y="2"/>
                    <a:pt x="35" y="1"/>
                    <a:pt x="34" y="1"/>
                  </a:cubicBezTo>
                  <a:cubicBezTo>
                    <a:pt x="19" y="0"/>
                    <a:pt x="5" y="9"/>
                    <a:pt x="0" y="23"/>
                  </a:cubicBezTo>
                  <a:cubicBezTo>
                    <a:pt x="8" y="22"/>
                    <a:pt x="15" y="19"/>
                    <a:pt x="22" y="15"/>
                  </a:cubicBezTo>
                  <a:cubicBezTo>
                    <a:pt x="25" y="12"/>
                    <a:pt x="29" y="10"/>
                    <a:pt x="32" y="6"/>
                  </a:cubicBezTo>
                  <a:cubicBezTo>
                    <a:pt x="32" y="6"/>
                    <a:pt x="35" y="3"/>
                    <a:pt x="36"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42" name="Freeform 68"/>
            <p:cNvSpPr>
              <a:spLocks/>
            </p:cNvSpPr>
            <p:nvPr/>
          </p:nvSpPr>
          <p:spPr bwMode="auto">
            <a:xfrm>
              <a:off x="5067301" y="4371975"/>
              <a:ext cx="103188" cy="66675"/>
            </a:xfrm>
            <a:custGeom>
              <a:avLst/>
              <a:gdLst>
                <a:gd name="T0" fmla="*/ 4 w 36"/>
                <a:gd name="T1" fmla="*/ 6 h 23"/>
                <a:gd name="T2" fmla="*/ 14 w 36"/>
                <a:gd name="T3" fmla="*/ 15 h 23"/>
                <a:gd name="T4" fmla="*/ 36 w 36"/>
                <a:gd name="T5" fmla="*/ 23 h 23"/>
                <a:gd name="T6" fmla="*/ 2 w 36"/>
                <a:gd name="T7" fmla="*/ 1 h 23"/>
                <a:gd name="T8" fmla="*/ 0 w 36"/>
                <a:gd name="T9" fmla="*/ 2 h 23"/>
                <a:gd name="T10" fmla="*/ 4 w 36"/>
                <a:gd name="T11" fmla="*/ 6 h 23"/>
              </a:gdLst>
              <a:ahLst/>
              <a:cxnLst>
                <a:cxn ang="0">
                  <a:pos x="T0" y="T1"/>
                </a:cxn>
                <a:cxn ang="0">
                  <a:pos x="T2" y="T3"/>
                </a:cxn>
                <a:cxn ang="0">
                  <a:pos x="T4" y="T5"/>
                </a:cxn>
                <a:cxn ang="0">
                  <a:pos x="T6" y="T7"/>
                </a:cxn>
                <a:cxn ang="0">
                  <a:pos x="T8" y="T9"/>
                </a:cxn>
                <a:cxn ang="0">
                  <a:pos x="T10" y="T11"/>
                </a:cxn>
              </a:cxnLst>
              <a:rect l="0" t="0" r="r" b="b"/>
              <a:pathLst>
                <a:path w="36" h="23">
                  <a:moveTo>
                    <a:pt x="4" y="6"/>
                  </a:moveTo>
                  <a:cubicBezTo>
                    <a:pt x="7" y="10"/>
                    <a:pt x="10" y="12"/>
                    <a:pt x="14" y="15"/>
                  </a:cubicBezTo>
                  <a:cubicBezTo>
                    <a:pt x="21" y="19"/>
                    <a:pt x="28" y="22"/>
                    <a:pt x="36" y="23"/>
                  </a:cubicBezTo>
                  <a:cubicBezTo>
                    <a:pt x="31" y="9"/>
                    <a:pt x="17" y="0"/>
                    <a:pt x="2" y="1"/>
                  </a:cubicBezTo>
                  <a:cubicBezTo>
                    <a:pt x="1" y="1"/>
                    <a:pt x="1" y="2"/>
                    <a:pt x="0" y="2"/>
                  </a:cubicBezTo>
                  <a:cubicBezTo>
                    <a:pt x="1" y="3"/>
                    <a:pt x="3" y="6"/>
                    <a:pt x="4"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43" name="Freeform 69"/>
            <p:cNvSpPr>
              <a:spLocks noEditPoints="1"/>
            </p:cNvSpPr>
            <p:nvPr/>
          </p:nvSpPr>
          <p:spPr bwMode="auto">
            <a:xfrm>
              <a:off x="4805363" y="4148138"/>
              <a:ext cx="895350" cy="892175"/>
            </a:xfrm>
            <a:custGeom>
              <a:avLst/>
              <a:gdLst>
                <a:gd name="T0" fmla="*/ 155 w 311"/>
                <a:gd name="T1" fmla="*/ 0 h 310"/>
                <a:gd name="T2" fmla="*/ 0 w 311"/>
                <a:gd name="T3" fmla="*/ 155 h 310"/>
                <a:gd name="T4" fmla="*/ 155 w 311"/>
                <a:gd name="T5" fmla="*/ 310 h 310"/>
                <a:gd name="T6" fmla="*/ 311 w 311"/>
                <a:gd name="T7" fmla="*/ 155 h 310"/>
                <a:gd name="T8" fmla="*/ 155 w 311"/>
                <a:gd name="T9" fmla="*/ 0 h 310"/>
                <a:gd name="T10" fmla="*/ 187 w 311"/>
                <a:gd name="T11" fmla="*/ 73 h 310"/>
                <a:gd name="T12" fmla="*/ 208 w 311"/>
                <a:gd name="T13" fmla="*/ 65 h 310"/>
                <a:gd name="T14" fmla="*/ 227 w 311"/>
                <a:gd name="T15" fmla="*/ 67 h 310"/>
                <a:gd name="T16" fmla="*/ 217 w 311"/>
                <a:gd name="T17" fmla="*/ 102 h 310"/>
                <a:gd name="T18" fmla="*/ 208 w 311"/>
                <a:gd name="T19" fmla="*/ 108 h 310"/>
                <a:gd name="T20" fmla="*/ 166 w 311"/>
                <a:gd name="T21" fmla="*/ 108 h 310"/>
                <a:gd name="T22" fmla="*/ 187 w 311"/>
                <a:gd name="T23" fmla="*/ 73 h 310"/>
                <a:gd name="T24" fmla="*/ 148 w 311"/>
                <a:gd name="T25" fmla="*/ 92 h 310"/>
                <a:gd name="T26" fmla="*/ 163 w 311"/>
                <a:gd name="T27" fmla="*/ 92 h 310"/>
                <a:gd name="T28" fmla="*/ 163 w 311"/>
                <a:gd name="T29" fmla="*/ 108 h 310"/>
                <a:gd name="T30" fmla="*/ 148 w 311"/>
                <a:gd name="T31" fmla="*/ 108 h 310"/>
                <a:gd name="T32" fmla="*/ 148 w 311"/>
                <a:gd name="T33" fmla="*/ 92 h 310"/>
                <a:gd name="T34" fmla="*/ 83 w 311"/>
                <a:gd name="T35" fmla="*/ 67 h 310"/>
                <a:gd name="T36" fmla="*/ 102 w 311"/>
                <a:gd name="T37" fmla="*/ 65 h 310"/>
                <a:gd name="T38" fmla="*/ 123 w 311"/>
                <a:gd name="T39" fmla="*/ 73 h 310"/>
                <a:gd name="T40" fmla="*/ 143 w 311"/>
                <a:gd name="T41" fmla="*/ 108 h 310"/>
                <a:gd name="T42" fmla="*/ 102 w 311"/>
                <a:gd name="T43" fmla="*/ 108 h 310"/>
                <a:gd name="T44" fmla="*/ 92 w 311"/>
                <a:gd name="T45" fmla="*/ 102 h 310"/>
                <a:gd name="T46" fmla="*/ 83 w 311"/>
                <a:gd name="T47" fmla="*/ 67 h 310"/>
                <a:gd name="T48" fmla="*/ 238 w 311"/>
                <a:gd name="T49" fmla="*/ 245 h 310"/>
                <a:gd name="T50" fmla="*/ 73 w 311"/>
                <a:gd name="T51" fmla="*/ 245 h 310"/>
                <a:gd name="T52" fmla="*/ 73 w 311"/>
                <a:gd name="T53" fmla="*/ 114 h 310"/>
                <a:gd name="T54" fmla="*/ 116 w 311"/>
                <a:gd name="T55" fmla="*/ 114 h 310"/>
                <a:gd name="T56" fmla="*/ 137 w 311"/>
                <a:gd name="T57" fmla="*/ 114 h 310"/>
                <a:gd name="T58" fmla="*/ 137 w 311"/>
                <a:gd name="T59" fmla="*/ 118 h 310"/>
                <a:gd name="T60" fmla="*/ 137 w 311"/>
                <a:gd name="T61" fmla="*/ 183 h 310"/>
                <a:gd name="T62" fmla="*/ 156 w 311"/>
                <a:gd name="T63" fmla="*/ 167 h 310"/>
                <a:gd name="T64" fmla="*/ 175 w 311"/>
                <a:gd name="T65" fmla="*/ 183 h 310"/>
                <a:gd name="T66" fmla="*/ 175 w 311"/>
                <a:gd name="T67" fmla="*/ 117 h 310"/>
                <a:gd name="T68" fmla="*/ 175 w 311"/>
                <a:gd name="T69" fmla="*/ 114 h 310"/>
                <a:gd name="T70" fmla="*/ 194 w 311"/>
                <a:gd name="T71" fmla="*/ 114 h 310"/>
                <a:gd name="T72" fmla="*/ 238 w 311"/>
                <a:gd name="T73" fmla="*/ 114 h 310"/>
                <a:gd name="T74" fmla="*/ 238 w 311"/>
                <a:gd name="T75" fmla="*/ 24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1" h="310">
                  <a:moveTo>
                    <a:pt x="155" y="0"/>
                  </a:moveTo>
                  <a:cubicBezTo>
                    <a:pt x="70" y="0"/>
                    <a:pt x="0" y="69"/>
                    <a:pt x="0" y="155"/>
                  </a:cubicBezTo>
                  <a:cubicBezTo>
                    <a:pt x="0" y="240"/>
                    <a:pt x="70" y="310"/>
                    <a:pt x="155" y="310"/>
                  </a:cubicBezTo>
                  <a:cubicBezTo>
                    <a:pt x="241" y="310"/>
                    <a:pt x="311" y="240"/>
                    <a:pt x="311" y="155"/>
                  </a:cubicBezTo>
                  <a:cubicBezTo>
                    <a:pt x="311" y="69"/>
                    <a:pt x="241" y="0"/>
                    <a:pt x="155" y="0"/>
                  </a:cubicBezTo>
                  <a:close/>
                  <a:moveTo>
                    <a:pt x="187" y="73"/>
                  </a:moveTo>
                  <a:cubicBezTo>
                    <a:pt x="193" y="68"/>
                    <a:pt x="200" y="66"/>
                    <a:pt x="208" y="65"/>
                  </a:cubicBezTo>
                  <a:cubicBezTo>
                    <a:pt x="214" y="64"/>
                    <a:pt x="222" y="64"/>
                    <a:pt x="227" y="67"/>
                  </a:cubicBezTo>
                  <a:cubicBezTo>
                    <a:pt x="242" y="78"/>
                    <a:pt x="227" y="94"/>
                    <a:pt x="217" y="102"/>
                  </a:cubicBezTo>
                  <a:cubicBezTo>
                    <a:pt x="214" y="104"/>
                    <a:pt x="211" y="106"/>
                    <a:pt x="208" y="108"/>
                  </a:cubicBezTo>
                  <a:cubicBezTo>
                    <a:pt x="166" y="108"/>
                    <a:pt x="166" y="108"/>
                    <a:pt x="166" y="108"/>
                  </a:cubicBezTo>
                  <a:cubicBezTo>
                    <a:pt x="168" y="94"/>
                    <a:pt x="175" y="80"/>
                    <a:pt x="187" y="73"/>
                  </a:cubicBezTo>
                  <a:close/>
                  <a:moveTo>
                    <a:pt x="148" y="92"/>
                  </a:moveTo>
                  <a:cubicBezTo>
                    <a:pt x="148" y="82"/>
                    <a:pt x="163" y="82"/>
                    <a:pt x="163" y="92"/>
                  </a:cubicBezTo>
                  <a:cubicBezTo>
                    <a:pt x="163" y="108"/>
                    <a:pt x="163" y="108"/>
                    <a:pt x="163" y="108"/>
                  </a:cubicBezTo>
                  <a:cubicBezTo>
                    <a:pt x="148" y="108"/>
                    <a:pt x="148" y="108"/>
                    <a:pt x="148" y="108"/>
                  </a:cubicBezTo>
                  <a:lnTo>
                    <a:pt x="148" y="92"/>
                  </a:lnTo>
                  <a:close/>
                  <a:moveTo>
                    <a:pt x="83" y="67"/>
                  </a:moveTo>
                  <a:cubicBezTo>
                    <a:pt x="88" y="64"/>
                    <a:pt x="96" y="64"/>
                    <a:pt x="102" y="65"/>
                  </a:cubicBezTo>
                  <a:cubicBezTo>
                    <a:pt x="109" y="66"/>
                    <a:pt x="116" y="68"/>
                    <a:pt x="123" y="73"/>
                  </a:cubicBezTo>
                  <a:cubicBezTo>
                    <a:pt x="135" y="80"/>
                    <a:pt x="142" y="94"/>
                    <a:pt x="143" y="108"/>
                  </a:cubicBezTo>
                  <a:cubicBezTo>
                    <a:pt x="102" y="108"/>
                    <a:pt x="102" y="108"/>
                    <a:pt x="102" y="108"/>
                  </a:cubicBezTo>
                  <a:cubicBezTo>
                    <a:pt x="99" y="106"/>
                    <a:pt x="96" y="104"/>
                    <a:pt x="92" y="102"/>
                  </a:cubicBezTo>
                  <a:cubicBezTo>
                    <a:pt x="82" y="94"/>
                    <a:pt x="67" y="78"/>
                    <a:pt x="83" y="67"/>
                  </a:cubicBezTo>
                  <a:close/>
                  <a:moveTo>
                    <a:pt x="238" y="245"/>
                  </a:moveTo>
                  <a:cubicBezTo>
                    <a:pt x="73" y="245"/>
                    <a:pt x="73" y="245"/>
                    <a:pt x="73" y="245"/>
                  </a:cubicBezTo>
                  <a:cubicBezTo>
                    <a:pt x="73" y="114"/>
                    <a:pt x="73" y="114"/>
                    <a:pt x="73" y="114"/>
                  </a:cubicBezTo>
                  <a:cubicBezTo>
                    <a:pt x="116" y="114"/>
                    <a:pt x="116" y="114"/>
                    <a:pt x="116" y="114"/>
                  </a:cubicBezTo>
                  <a:cubicBezTo>
                    <a:pt x="137" y="114"/>
                    <a:pt x="137" y="114"/>
                    <a:pt x="137" y="114"/>
                  </a:cubicBezTo>
                  <a:cubicBezTo>
                    <a:pt x="137" y="118"/>
                    <a:pt x="137" y="118"/>
                    <a:pt x="137" y="118"/>
                  </a:cubicBezTo>
                  <a:cubicBezTo>
                    <a:pt x="137" y="183"/>
                    <a:pt x="137" y="183"/>
                    <a:pt x="137" y="183"/>
                  </a:cubicBezTo>
                  <a:cubicBezTo>
                    <a:pt x="156" y="167"/>
                    <a:pt x="156" y="167"/>
                    <a:pt x="156" y="167"/>
                  </a:cubicBezTo>
                  <a:cubicBezTo>
                    <a:pt x="175" y="183"/>
                    <a:pt x="175" y="183"/>
                    <a:pt x="175" y="183"/>
                  </a:cubicBezTo>
                  <a:cubicBezTo>
                    <a:pt x="175" y="117"/>
                    <a:pt x="175" y="117"/>
                    <a:pt x="175" y="117"/>
                  </a:cubicBezTo>
                  <a:cubicBezTo>
                    <a:pt x="175" y="114"/>
                    <a:pt x="175" y="114"/>
                    <a:pt x="175" y="114"/>
                  </a:cubicBezTo>
                  <a:cubicBezTo>
                    <a:pt x="194" y="114"/>
                    <a:pt x="194" y="114"/>
                    <a:pt x="194" y="114"/>
                  </a:cubicBezTo>
                  <a:cubicBezTo>
                    <a:pt x="238" y="114"/>
                    <a:pt x="238" y="114"/>
                    <a:pt x="238" y="114"/>
                  </a:cubicBezTo>
                  <a:lnTo>
                    <a:pt x="238" y="24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sp>
        <p:nvSpPr>
          <p:cNvPr id="344" name="原创设计师QQ598969553      _22"/>
          <p:cNvSpPr>
            <a:spLocks noEditPoints="1"/>
          </p:cNvSpPr>
          <p:nvPr/>
        </p:nvSpPr>
        <p:spPr bwMode="auto">
          <a:xfrm>
            <a:off x="1484313" y="3157538"/>
            <a:ext cx="247650" cy="195262"/>
          </a:xfrm>
          <a:custGeom>
            <a:avLst/>
            <a:gdLst>
              <a:gd name="T0" fmla="*/ 141 w 141"/>
              <a:gd name="T1" fmla="*/ 41 h 112"/>
              <a:gd name="T2" fmla="*/ 127 w 141"/>
              <a:gd name="T3" fmla="*/ 26 h 112"/>
              <a:gd name="T4" fmla="*/ 114 w 141"/>
              <a:gd name="T5" fmla="*/ 0 h 112"/>
              <a:gd name="T6" fmla="*/ 28 w 141"/>
              <a:gd name="T7" fmla="*/ 0 h 112"/>
              <a:gd name="T8" fmla="*/ 14 w 141"/>
              <a:gd name="T9" fmla="*/ 26 h 112"/>
              <a:gd name="T10" fmla="*/ 0 w 141"/>
              <a:gd name="T11" fmla="*/ 41 h 112"/>
              <a:gd name="T12" fmla="*/ 0 w 141"/>
              <a:gd name="T13" fmla="*/ 86 h 112"/>
              <a:gd name="T14" fmla="*/ 0 w 141"/>
              <a:gd name="T15" fmla="*/ 90 h 112"/>
              <a:gd name="T16" fmla="*/ 0 w 141"/>
              <a:gd name="T17" fmla="*/ 106 h 112"/>
              <a:gd name="T18" fmla="*/ 7 w 141"/>
              <a:gd name="T19" fmla="*/ 112 h 112"/>
              <a:gd name="T20" fmla="*/ 27 w 141"/>
              <a:gd name="T21" fmla="*/ 112 h 112"/>
              <a:gd name="T22" fmla="*/ 34 w 141"/>
              <a:gd name="T23" fmla="*/ 106 h 112"/>
              <a:gd name="T24" fmla="*/ 34 w 141"/>
              <a:gd name="T25" fmla="*/ 90 h 112"/>
              <a:gd name="T26" fmla="*/ 108 w 141"/>
              <a:gd name="T27" fmla="*/ 90 h 112"/>
              <a:gd name="T28" fmla="*/ 108 w 141"/>
              <a:gd name="T29" fmla="*/ 106 h 112"/>
              <a:gd name="T30" fmla="*/ 114 w 141"/>
              <a:gd name="T31" fmla="*/ 112 h 112"/>
              <a:gd name="T32" fmla="*/ 135 w 141"/>
              <a:gd name="T33" fmla="*/ 112 h 112"/>
              <a:gd name="T34" fmla="*/ 141 w 141"/>
              <a:gd name="T35" fmla="*/ 106 h 112"/>
              <a:gd name="T36" fmla="*/ 141 w 141"/>
              <a:gd name="T37" fmla="*/ 90 h 112"/>
              <a:gd name="T38" fmla="*/ 141 w 141"/>
              <a:gd name="T39" fmla="*/ 41 h 112"/>
              <a:gd name="T40" fmla="*/ 35 w 141"/>
              <a:gd name="T41" fmla="*/ 10 h 112"/>
              <a:gd name="T42" fmla="*/ 106 w 141"/>
              <a:gd name="T43" fmla="*/ 10 h 112"/>
              <a:gd name="T44" fmla="*/ 118 w 141"/>
              <a:gd name="T45" fmla="*/ 32 h 112"/>
              <a:gd name="T46" fmla="*/ 24 w 141"/>
              <a:gd name="T47" fmla="*/ 32 h 112"/>
              <a:gd name="T48" fmla="*/ 35 w 141"/>
              <a:gd name="T49" fmla="*/ 10 h 112"/>
              <a:gd name="T50" fmla="*/ 41 w 141"/>
              <a:gd name="T51" fmla="*/ 79 h 112"/>
              <a:gd name="T52" fmla="*/ 13 w 141"/>
              <a:gd name="T53" fmla="*/ 79 h 112"/>
              <a:gd name="T54" fmla="*/ 13 w 141"/>
              <a:gd name="T55" fmla="*/ 64 h 112"/>
              <a:gd name="T56" fmla="*/ 41 w 141"/>
              <a:gd name="T57" fmla="*/ 64 h 112"/>
              <a:gd name="T58" fmla="*/ 41 w 141"/>
              <a:gd name="T59" fmla="*/ 79 h 112"/>
              <a:gd name="T60" fmla="*/ 129 w 141"/>
              <a:gd name="T61" fmla="*/ 79 h 112"/>
              <a:gd name="T62" fmla="*/ 100 w 141"/>
              <a:gd name="T63" fmla="*/ 79 h 112"/>
              <a:gd name="T64" fmla="*/ 100 w 141"/>
              <a:gd name="T65" fmla="*/ 64 h 112"/>
              <a:gd name="T66" fmla="*/ 129 w 141"/>
              <a:gd name="T67" fmla="*/ 64 h 112"/>
              <a:gd name="T68" fmla="*/ 129 w 141"/>
              <a:gd name="T69" fmla="*/ 79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1" h="112">
                <a:moveTo>
                  <a:pt x="141" y="41"/>
                </a:moveTo>
                <a:cubicBezTo>
                  <a:pt x="127" y="26"/>
                  <a:pt x="127" y="26"/>
                  <a:pt x="127" y="26"/>
                </a:cubicBezTo>
                <a:cubicBezTo>
                  <a:pt x="114" y="0"/>
                  <a:pt x="114" y="0"/>
                  <a:pt x="114" y="0"/>
                </a:cubicBezTo>
                <a:cubicBezTo>
                  <a:pt x="28" y="0"/>
                  <a:pt x="28" y="0"/>
                  <a:pt x="28" y="0"/>
                </a:cubicBezTo>
                <a:cubicBezTo>
                  <a:pt x="14" y="26"/>
                  <a:pt x="14" y="26"/>
                  <a:pt x="14" y="26"/>
                </a:cubicBezTo>
                <a:cubicBezTo>
                  <a:pt x="0" y="41"/>
                  <a:pt x="0" y="41"/>
                  <a:pt x="0" y="41"/>
                </a:cubicBezTo>
                <a:cubicBezTo>
                  <a:pt x="0" y="86"/>
                  <a:pt x="0" y="86"/>
                  <a:pt x="0" y="86"/>
                </a:cubicBezTo>
                <a:cubicBezTo>
                  <a:pt x="0" y="90"/>
                  <a:pt x="0" y="90"/>
                  <a:pt x="0" y="90"/>
                </a:cubicBezTo>
                <a:cubicBezTo>
                  <a:pt x="0" y="106"/>
                  <a:pt x="0" y="106"/>
                  <a:pt x="0" y="106"/>
                </a:cubicBezTo>
                <a:cubicBezTo>
                  <a:pt x="0" y="110"/>
                  <a:pt x="3" y="112"/>
                  <a:pt x="7" y="112"/>
                </a:cubicBezTo>
                <a:cubicBezTo>
                  <a:pt x="27" y="112"/>
                  <a:pt x="27" y="112"/>
                  <a:pt x="27" y="112"/>
                </a:cubicBezTo>
                <a:cubicBezTo>
                  <a:pt x="31" y="112"/>
                  <a:pt x="34" y="110"/>
                  <a:pt x="34" y="106"/>
                </a:cubicBezTo>
                <a:cubicBezTo>
                  <a:pt x="34" y="90"/>
                  <a:pt x="34" y="90"/>
                  <a:pt x="34" y="90"/>
                </a:cubicBezTo>
                <a:cubicBezTo>
                  <a:pt x="108" y="90"/>
                  <a:pt x="108" y="90"/>
                  <a:pt x="108" y="90"/>
                </a:cubicBezTo>
                <a:cubicBezTo>
                  <a:pt x="108" y="106"/>
                  <a:pt x="108" y="106"/>
                  <a:pt x="108" y="106"/>
                </a:cubicBezTo>
                <a:cubicBezTo>
                  <a:pt x="108" y="110"/>
                  <a:pt x="111" y="112"/>
                  <a:pt x="114" y="112"/>
                </a:cubicBezTo>
                <a:cubicBezTo>
                  <a:pt x="135" y="112"/>
                  <a:pt x="135" y="112"/>
                  <a:pt x="135" y="112"/>
                </a:cubicBezTo>
                <a:cubicBezTo>
                  <a:pt x="138" y="112"/>
                  <a:pt x="141" y="110"/>
                  <a:pt x="141" y="106"/>
                </a:cubicBezTo>
                <a:cubicBezTo>
                  <a:pt x="141" y="90"/>
                  <a:pt x="141" y="90"/>
                  <a:pt x="141" y="90"/>
                </a:cubicBezTo>
                <a:lnTo>
                  <a:pt x="141" y="41"/>
                </a:lnTo>
                <a:close/>
                <a:moveTo>
                  <a:pt x="35" y="10"/>
                </a:moveTo>
                <a:cubicBezTo>
                  <a:pt x="106" y="10"/>
                  <a:pt x="106" y="10"/>
                  <a:pt x="106" y="10"/>
                </a:cubicBezTo>
                <a:cubicBezTo>
                  <a:pt x="118" y="32"/>
                  <a:pt x="118" y="32"/>
                  <a:pt x="118" y="32"/>
                </a:cubicBezTo>
                <a:cubicBezTo>
                  <a:pt x="24" y="32"/>
                  <a:pt x="24" y="32"/>
                  <a:pt x="24" y="32"/>
                </a:cubicBezTo>
                <a:lnTo>
                  <a:pt x="35" y="10"/>
                </a:lnTo>
                <a:close/>
                <a:moveTo>
                  <a:pt x="41" y="79"/>
                </a:moveTo>
                <a:cubicBezTo>
                  <a:pt x="13" y="79"/>
                  <a:pt x="13" y="79"/>
                  <a:pt x="13" y="79"/>
                </a:cubicBezTo>
                <a:cubicBezTo>
                  <a:pt x="13" y="64"/>
                  <a:pt x="13" y="64"/>
                  <a:pt x="13" y="64"/>
                </a:cubicBezTo>
                <a:cubicBezTo>
                  <a:pt x="41" y="64"/>
                  <a:pt x="41" y="64"/>
                  <a:pt x="41" y="64"/>
                </a:cubicBezTo>
                <a:lnTo>
                  <a:pt x="41" y="79"/>
                </a:lnTo>
                <a:close/>
                <a:moveTo>
                  <a:pt x="129" y="79"/>
                </a:moveTo>
                <a:cubicBezTo>
                  <a:pt x="100" y="79"/>
                  <a:pt x="100" y="79"/>
                  <a:pt x="100" y="79"/>
                </a:cubicBezTo>
                <a:cubicBezTo>
                  <a:pt x="100" y="64"/>
                  <a:pt x="100" y="64"/>
                  <a:pt x="100" y="64"/>
                </a:cubicBezTo>
                <a:cubicBezTo>
                  <a:pt x="129" y="64"/>
                  <a:pt x="129" y="64"/>
                  <a:pt x="129" y="64"/>
                </a:cubicBezTo>
                <a:lnTo>
                  <a:pt x="129" y="79"/>
                </a:lnTo>
                <a:close/>
              </a:path>
            </a:pathLst>
          </a:custGeom>
          <a:solidFill>
            <a:schemeClr val="accent2"/>
          </a:solidFill>
          <a:ln>
            <a:noFill/>
          </a:ln>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nvGrpSpPr>
          <p:cNvPr id="345" name="原创设计师QQ598969553      _23"/>
          <p:cNvGrpSpPr/>
          <p:nvPr/>
        </p:nvGrpSpPr>
        <p:grpSpPr>
          <a:xfrm>
            <a:off x="2457052" y="3222647"/>
            <a:ext cx="264112" cy="171636"/>
            <a:chOff x="7145338" y="3587750"/>
            <a:chExt cx="566738" cy="368300"/>
          </a:xfrm>
          <a:solidFill>
            <a:schemeClr val="accent1"/>
          </a:solidFill>
        </p:grpSpPr>
        <p:sp>
          <p:nvSpPr>
            <p:cNvPr id="346" name="Freeform 146"/>
            <p:cNvSpPr>
              <a:spLocks/>
            </p:cNvSpPr>
            <p:nvPr/>
          </p:nvSpPr>
          <p:spPr bwMode="auto">
            <a:xfrm>
              <a:off x="7250113" y="3816350"/>
              <a:ext cx="153988" cy="139700"/>
            </a:xfrm>
            <a:custGeom>
              <a:avLst/>
              <a:gdLst>
                <a:gd name="T0" fmla="*/ 33 w 41"/>
                <a:gd name="T1" fmla="*/ 0 h 37"/>
                <a:gd name="T2" fmla="*/ 15 w 41"/>
                <a:gd name="T3" fmla="*/ 6 h 37"/>
                <a:gd name="T4" fmla="*/ 10 w 41"/>
                <a:gd name="T5" fmla="*/ 5 h 37"/>
                <a:gd name="T6" fmla="*/ 10 w 41"/>
                <a:gd name="T7" fmla="*/ 6 h 37"/>
                <a:gd name="T8" fmla="*/ 6 w 41"/>
                <a:gd name="T9" fmla="*/ 31 h 37"/>
                <a:gd name="T10" fmla="*/ 32 w 41"/>
                <a:gd name="T11" fmla="*/ 28 h 37"/>
                <a:gd name="T12" fmla="*/ 35 w 41"/>
                <a:gd name="T13" fmla="*/ 2 h 37"/>
                <a:gd name="T14" fmla="*/ 33 w 41"/>
                <a:gd name="T15" fmla="*/ 0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37">
                  <a:moveTo>
                    <a:pt x="33" y="0"/>
                  </a:moveTo>
                  <a:cubicBezTo>
                    <a:pt x="28" y="4"/>
                    <a:pt x="22" y="6"/>
                    <a:pt x="15" y="6"/>
                  </a:cubicBezTo>
                  <a:cubicBezTo>
                    <a:pt x="14" y="6"/>
                    <a:pt x="12" y="6"/>
                    <a:pt x="10" y="5"/>
                  </a:cubicBezTo>
                  <a:cubicBezTo>
                    <a:pt x="10" y="5"/>
                    <a:pt x="10" y="5"/>
                    <a:pt x="10" y="6"/>
                  </a:cubicBezTo>
                  <a:cubicBezTo>
                    <a:pt x="2" y="14"/>
                    <a:pt x="0" y="25"/>
                    <a:pt x="6" y="31"/>
                  </a:cubicBezTo>
                  <a:cubicBezTo>
                    <a:pt x="13" y="37"/>
                    <a:pt x="24" y="36"/>
                    <a:pt x="32" y="28"/>
                  </a:cubicBezTo>
                  <a:cubicBezTo>
                    <a:pt x="40" y="20"/>
                    <a:pt x="41" y="8"/>
                    <a:pt x="35" y="2"/>
                  </a:cubicBezTo>
                  <a:cubicBezTo>
                    <a:pt x="34" y="2"/>
                    <a:pt x="34" y="1"/>
                    <a:pt x="33"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47" name="Freeform 147"/>
            <p:cNvSpPr>
              <a:spLocks/>
            </p:cNvSpPr>
            <p:nvPr/>
          </p:nvSpPr>
          <p:spPr bwMode="auto">
            <a:xfrm>
              <a:off x="7145338" y="3587750"/>
              <a:ext cx="266700" cy="236537"/>
            </a:xfrm>
            <a:custGeom>
              <a:avLst/>
              <a:gdLst>
                <a:gd name="T0" fmla="*/ 16 w 71"/>
                <a:gd name="T1" fmla="*/ 51 h 63"/>
                <a:gd name="T2" fmla="*/ 42 w 71"/>
                <a:gd name="T3" fmla="*/ 63 h 63"/>
                <a:gd name="T4" fmla="*/ 43 w 71"/>
                <a:gd name="T5" fmla="*/ 63 h 63"/>
                <a:gd name="T6" fmla="*/ 56 w 71"/>
                <a:gd name="T7" fmla="*/ 60 h 63"/>
                <a:gd name="T8" fmla="*/ 60 w 71"/>
                <a:gd name="T9" fmla="*/ 56 h 63"/>
                <a:gd name="T10" fmla="*/ 55 w 71"/>
                <a:gd name="T11" fmla="*/ 12 h 63"/>
                <a:gd name="T12" fmla="*/ 28 w 71"/>
                <a:gd name="T13" fmla="*/ 0 h 63"/>
                <a:gd name="T14" fmla="*/ 11 w 71"/>
                <a:gd name="T15" fmla="*/ 7 h 63"/>
                <a:gd name="T16" fmla="*/ 16 w 71"/>
                <a:gd name="T17" fmla="*/ 5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63">
                  <a:moveTo>
                    <a:pt x="16" y="51"/>
                  </a:moveTo>
                  <a:cubicBezTo>
                    <a:pt x="24" y="58"/>
                    <a:pt x="33" y="63"/>
                    <a:pt x="42" y="63"/>
                  </a:cubicBezTo>
                  <a:cubicBezTo>
                    <a:pt x="43" y="63"/>
                    <a:pt x="43" y="63"/>
                    <a:pt x="43" y="63"/>
                  </a:cubicBezTo>
                  <a:cubicBezTo>
                    <a:pt x="48" y="63"/>
                    <a:pt x="52" y="62"/>
                    <a:pt x="56" y="60"/>
                  </a:cubicBezTo>
                  <a:cubicBezTo>
                    <a:pt x="58" y="59"/>
                    <a:pt x="59" y="58"/>
                    <a:pt x="60" y="56"/>
                  </a:cubicBezTo>
                  <a:cubicBezTo>
                    <a:pt x="71" y="46"/>
                    <a:pt x="69" y="26"/>
                    <a:pt x="55" y="12"/>
                  </a:cubicBezTo>
                  <a:cubicBezTo>
                    <a:pt x="47" y="4"/>
                    <a:pt x="37" y="0"/>
                    <a:pt x="28" y="0"/>
                  </a:cubicBezTo>
                  <a:cubicBezTo>
                    <a:pt x="21" y="0"/>
                    <a:pt x="15" y="2"/>
                    <a:pt x="11" y="7"/>
                  </a:cubicBezTo>
                  <a:cubicBezTo>
                    <a:pt x="0" y="17"/>
                    <a:pt x="3" y="37"/>
                    <a:pt x="16" y="5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48" name="Freeform 148"/>
            <p:cNvSpPr>
              <a:spLocks/>
            </p:cNvSpPr>
            <p:nvPr/>
          </p:nvSpPr>
          <p:spPr bwMode="auto">
            <a:xfrm>
              <a:off x="7450138" y="3816350"/>
              <a:ext cx="157163" cy="139700"/>
            </a:xfrm>
            <a:custGeom>
              <a:avLst/>
              <a:gdLst>
                <a:gd name="T0" fmla="*/ 35 w 42"/>
                <a:gd name="T1" fmla="*/ 31 h 37"/>
                <a:gd name="T2" fmla="*/ 32 w 42"/>
                <a:gd name="T3" fmla="*/ 6 h 37"/>
                <a:gd name="T4" fmla="*/ 32 w 42"/>
                <a:gd name="T5" fmla="*/ 5 h 37"/>
                <a:gd name="T6" fmla="*/ 26 w 42"/>
                <a:gd name="T7" fmla="*/ 6 h 37"/>
                <a:gd name="T8" fmla="*/ 9 w 42"/>
                <a:gd name="T9" fmla="*/ 0 h 37"/>
                <a:gd name="T10" fmla="*/ 7 w 42"/>
                <a:gd name="T11" fmla="*/ 2 h 37"/>
                <a:gd name="T12" fmla="*/ 10 w 42"/>
                <a:gd name="T13" fmla="*/ 28 h 37"/>
                <a:gd name="T14" fmla="*/ 35 w 42"/>
                <a:gd name="T15" fmla="*/ 31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37">
                  <a:moveTo>
                    <a:pt x="35" y="31"/>
                  </a:moveTo>
                  <a:cubicBezTo>
                    <a:pt x="42" y="25"/>
                    <a:pt x="40" y="14"/>
                    <a:pt x="32" y="6"/>
                  </a:cubicBezTo>
                  <a:cubicBezTo>
                    <a:pt x="32" y="5"/>
                    <a:pt x="32" y="5"/>
                    <a:pt x="32" y="5"/>
                  </a:cubicBezTo>
                  <a:cubicBezTo>
                    <a:pt x="30" y="6"/>
                    <a:pt x="28" y="6"/>
                    <a:pt x="26" y="6"/>
                  </a:cubicBezTo>
                  <a:cubicBezTo>
                    <a:pt x="20" y="6"/>
                    <a:pt x="14" y="4"/>
                    <a:pt x="9" y="0"/>
                  </a:cubicBezTo>
                  <a:cubicBezTo>
                    <a:pt x="8" y="1"/>
                    <a:pt x="7" y="2"/>
                    <a:pt x="7" y="2"/>
                  </a:cubicBezTo>
                  <a:cubicBezTo>
                    <a:pt x="0" y="8"/>
                    <a:pt x="2" y="20"/>
                    <a:pt x="10" y="28"/>
                  </a:cubicBezTo>
                  <a:cubicBezTo>
                    <a:pt x="18" y="36"/>
                    <a:pt x="29" y="37"/>
                    <a:pt x="35" y="3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49" name="Freeform 149"/>
            <p:cNvSpPr>
              <a:spLocks/>
            </p:cNvSpPr>
            <p:nvPr/>
          </p:nvSpPr>
          <p:spPr bwMode="auto">
            <a:xfrm>
              <a:off x="7445376" y="3587750"/>
              <a:ext cx="266700" cy="236537"/>
            </a:xfrm>
            <a:custGeom>
              <a:avLst/>
              <a:gdLst>
                <a:gd name="T0" fmla="*/ 60 w 71"/>
                <a:gd name="T1" fmla="*/ 7 h 63"/>
                <a:gd name="T2" fmla="*/ 43 w 71"/>
                <a:gd name="T3" fmla="*/ 0 h 63"/>
                <a:gd name="T4" fmla="*/ 16 w 71"/>
                <a:gd name="T5" fmla="*/ 12 h 63"/>
                <a:gd name="T6" fmla="*/ 10 w 71"/>
                <a:gd name="T7" fmla="*/ 56 h 63"/>
                <a:gd name="T8" fmla="*/ 15 w 71"/>
                <a:gd name="T9" fmla="*/ 60 h 63"/>
                <a:gd name="T10" fmla="*/ 27 w 71"/>
                <a:gd name="T11" fmla="*/ 63 h 63"/>
                <a:gd name="T12" fmla="*/ 29 w 71"/>
                <a:gd name="T13" fmla="*/ 63 h 63"/>
                <a:gd name="T14" fmla="*/ 55 w 71"/>
                <a:gd name="T15" fmla="*/ 51 h 63"/>
                <a:gd name="T16" fmla="*/ 60 w 71"/>
                <a:gd name="T17" fmla="*/ 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63">
                  <a:moveTo>
                    <a:pt x="60" y="7"/>
                  </a:moveTo>
                  <a:cubicBezTo>
                    <a:pt x="56" y="2"/>
                    <a:pt x="50" y="0"/>
                    <a:pt x="43" y="0"/>
                  </a:cubicBezTo>
                  <a:cubicBezTo>
                    <a:pt x="34" y="0"/>
                    <a:pt x="24" y="4"/>
                    <a:pt x="16" y="12"/>
                  </a:cubicBezTo>
                  <a:cubicBezTo>
                    <a:pt x="2" y="26"/>
                    <a:pt x="0" y="46"/>
                    <a:pt x="10" y="56"/>
                  </a:cubicBezTo>
                  <a:cubicBezTo>
                    <a:pt x="12" y="58"/>
                    <a:pt x="13" y="59"/>
                    <a:pt x="15" y="60"/>
                  </a:cubicBezTo>
                  <a:cubicBezTo>
                    <a:pt x="18" y="62"/>
                    <a:pt x="23" y="63"/>
                    <a:pt x="27" y="63"/>
                  </a:cubicBezTo>
                  <a:cubicBezTo>
                    <a:pt x="28" y="63"/>
                    <a:pt x="28" y="63"/>
                    <a:pt x="29" y="63"/>
                  </a:cubicBezTo>
                  <a:cubicBezTo>
                    <a:pt x="37" y="63"/>
                    <a:pt x="47" y="58"/>
                    <a:pt x="55" y="51"/>
                  </a:cubicBezTo>
                  <a:cubicBezTo>
                    <a:pt x="68" y="37"/>
                    <a:pt x="71" y="17"/>
                    <a:pt x="60" y="7"/>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50" name="Freeform 150"/>
            <p:cNvSpPr>
              <a:spLocks/>
            </p:cNvSpPr>
            <p:nvPr/>
          </p:nvSpPr>
          <p:spPr bwMode="auto">
            <a:xfrm>
              <a:off x="7381876" y="3606800"/>
              <a:ext cx="93663" cy="333375"/>
            </a:xfrm>
            <a:custGeom>
              <a:avLst/>
              <a:gdLst>
                <a:gd name="T0" fmla="*/ 23 w 25"/>
                <a:gd name="T1" fmla="*/ 4 h 89"/>
                <a:gd name="T2" fmla="*/ 20 w 25"/>
                <a:gd name="T3" fmla="*/ 1 h 89"/>
                <a:gd name="T4" fmla="*/ 14 w 25"/>
                <a:gd name="T5" fmla="*/ 10 h 89"/>
                <a:gd name="T6" fmla="*/ 12 w 25"/>
                <a:gd name="T7" fmla="*/ 10 h 89"/>
                <a:gd name="T8" fmla="*/ 11 w 25"/>
                <a:gd name="T9" fmla="*/ 10 h 89"/>
                <a:gd name="T10" fmla="*/ 5 w 25"/>
                <a:gd name="T11" fmla="*/ 1 h 89"/>
                <a:gd name="T12" fmla="*/ 2 w 25"/>
                <a:gd name="T13" fmla="*/ 4 h 89"/>
                <a:gd name="T14" fmla="*/ 8 w 25"/>
                <a:gd name="T15" fmla="*/ 13 h 89"/>
                <a:gd name="T16" fmla="*/ 7 w 25"/>
                <a:gd name="T17" fmla="*/ 15 h 89"/>
                <a:gd name="T18" fmla="*/ 7 w 25"/>
                <a:gd name="T19" fmla="*/ 27 h 89"/>
                <a:gd name="T20" fmla="*/ 7 w 25"/>
                <a:gd name="T21" fmla="*/ 41 h 89"/>
                <a:gd name="T22" fmla="*/ 7 w 25"/>
                <a:gd name="T23" fmla="*/ 83 h 89"/>
                <a:gd name="T24" fmla="*/ 12 w 25"/>
                <a:gd name="T25" fmla="*/ 89 h 89"/>
                <a:gd name="T26" fmla="*/ 18 w 25"/>
                <a:gd name="T27" fmla="*/ 83 h 89"/>
                <a:gd name="T28" fmla="*/ 18 w 25"/>
                <a:gd name="T29" fmla="*/ 41 h 89"/>
                <a:gd name="T30" fmla="*/ 18 w 25"/>
                <a:gd name="T31" fmla="*/ 27 h 89"/>
                <a:gd name="T32" fmla="*/ 18 w 25"/>
                <a:gd name="T33" fmla="*/ 15 h 89"/>
                <a:gd name="T34" fmla="*/ 17 w 25"/>
                <a:gd name="T35" fmla="*/ 13 h 89"/>
                <a:gd name="T36" fmla="*/ 23 w 25"/>
                <a:gd name="T37" fmla="*/ 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 h="89">
                  <a:moveTo>
                    <a:pt x="23" y="4"/>
                  </a:moveTo>
                  <a:cubicBezTo>
                    <a:pt x="25" y="2"/>
                    <a:pt x="22" y="0"/>
                    <a:pt x="20" y="1"/>
                  </a:cubicBezTo>
                  <a:cubicBezTo>
                    <a:pt x="18" y="4"/>
                    <a:pt x="16" y="7"/>
                    <a:pt x="14" y="10"/>
                  </a:cubicBezTo>
                  <a:cubicBezTo>
                    <a:pt x="14" y="10"/>
                    <a:pt x="13" y="10"/>
                    <a:pt x="12" y="10"/>
                  </a:cubicBezTo>
                  <a:cubicBezTo>
                    <a:pt x="12" y="10"/>
                    <a:pt x="11" y="10"/>
                    <a:pt x="11" y="10"/>
                  </a:cubicBezTo>
                  <a:cubicBezTo>
                    <a:pt x="9" y="7"/>
                    <a:pt x="7" y="4"/>
                    <a:pt x="5" y="1"/>
                  </a:cubicBezTo>
                  <a:cubicBezTo>
                    <a:pt x="3" y="0"/>
                    <a:pt x="0" y="2"/>
                    <a:pt x="2" y="4"/>
                  </a:cubicBezTo>
                  <a:cubicBezTo>
                    <a:pt x="4" y="7"/>
                    <a:pt x="6" y="9"/>
                    <a:pt x="8" y="13"/>
                  </a:cubicBezTo>
                  <a:cubicBezTo>
                    <a:pt x="7" y="13"/>
                    <a:pt x="7" y="14"/>
                    <a:pt x="7" y="15"/>
                  </a:cubicBezTo>
                  <a:cubicBezTo>
                    <a:pt x="7" y="27"/>
                    <a:pt x="7" y="27"/>
                    <a:pt x="7" y="27"/>
                  </a:cubicBezTo>
                  <a:cubicBezTo>
                    <a:pt x="7" y="41"/>
                    <a:pt x="7" y="41"/>
                    <a:pt x="7" y="41"/>
                  </a:cubicBezTo>
                  <a:cubicBezTo>
                    <a:pt x="7" y="83"/>
                    <a:pt x="7" y="83"/>
                    <a:pt x="7" y="83"/>
                  </a:cubicBezTo>
                  <a:cubicBezTo>
                    <a:pt x="7" y="86"/>
                    <a:pt x="9" y="89"/>
                    <a:pt x="12" y="89"/>
                  </a:cubicBezTo>
                  <a:cubicBezTo>
                    <a:pt x="15" y="89"/>
                    <a:pt x="18" y="86"/>
                    <a:pt x="18" y="83"/>
                  </a:cubicBezTo>
                  <a:cubicBezTo>
                    <a:pt x="18" y="41"/>
                    <a:pt x="18" y="41"/>
                    <a:pt x="18" y="41"/>
                  </a:cubicBezTo>
                  <a:cubicBezTo>
                    <a:pt x="18" y="27"/>
                    <a:pt x="18" y="27"/>
                    <a:pt x="18" y="27"/>
                  </a:cubicBezTo>
                  <a:cubicBezTo>
                    <a:pt x="18" y="15"/>
                    <a:pt x="18" y="15"/>
                    <a:pt x="18" y="15"/>
                  </a:cubicBezTo>
                  <a:cubicBezTo>
                    <a:pt x="18" y="14"/>
                    <a:pt x="18" y="13"/>
                    <a:pt x="17" y="13"/>
                  </a:cubicBezTo>
                  <a:cubicBezTo>
                    <a:pt x="19" y="9"/>
                    <a:pt x="20" y="7"/>
                    <a:pt x="23" y="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grpSp>
        <p:nvGrpSpPr>
          <p:cNvPr id="351" name="原创设计师QQ598969553      _24"/>
          <p:cNvGrpSpPr/>
          <p:nvPr/>
        </p:nvGrpSpPr>
        <p:grpSpPr>
          <a:xfrm>
            <a:off x="1490121" y="2805394"/>
            <a:ext cx="301843" cy="207147"/>
            <a:chOff x="5070476" y="2692400"/>
            <a:chExt cx="647700" cy="444500"/>
          </a:xfrm>
          <a:solidFill>
            <a:schemeClr val="accent2"/>
          </a:solidFill>
        </p:grpSpPr>
        <p:sp>
          <p:nvSpPr>
            <p:cNvPr id="352" name="Freeform 151"/>
            <p:cNvSpPr>
              <a:spLocks noEditPoints="1"/>
            </p:cNvSpPr>
            <p:nvPr/>
          </p:nvSpPr>
          <p:spPr bwMode="auto">
            <a:xfrm>
              <a:off x="5070476" y="3076575"/>
              <a:ext cx="647700" cy="60325"/>
            </a:xfrm>
            <a:custGeom>
              <a:avLst/>
              <a:gdLst>
                <a:gd name="T0" fmla="*/ 408 w 408"/>
                <a:gd name="T1" fmla="*/ 0 h 38"/>
                <a:gd name="T2" fmla="*/ 0 w 408"/>
                <a:gd name="T3" fmla="*/ 0 h 38"/>
                <a:gd name="T4" fmla="*/ 0 w 408"/>
                <a:gd name="T5" fmla="*/ 38 h 38"/>
                <a:gd name="T6" fmla="*/ 408 w 408"/>
                <a:gd name="T7" fmla="*/ 38 h 38"/>
                <a:gd name="T8" fmla="*/ 408 w 408"/>
                <a:gd name="T9" fmla="*/ 0 h 38"/>
                <a:gd name="T10" fmla="*/ 389 w 408"/>
                <a:gd name="T11" fmla="*/ 24 h 38"/>
                <a:gd name="T12" fmla="*/ 355 w 408"/>
                <a:gd name="T13" fmla="*/ 24 h 38"/>
                <a:gd name="T14" fmla="*/ 355 w 408"/>
                <a:gd name="T15" fmla="*/ 14 h 38"/>
                <a:gd name="T16" fmla="*/ 389 w 408"/>
                <a:gd name="T17" fmla="*/ 14 h 38"/>
                <a:gd name="T18" fmla="*/ 389 w 408"/>
                <a:gd name="T19" fmla="*/ 2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8" h="38">
                  <a:moveTo>
                    <a:pt x="408" y="0"/>
                  </a:moveTo>
                  <a:lnTo>
                    <a:pt x="0" y="0"/>
                  </a:lnTo>
                  <a:lnTo>
                    <a:pt x="0" y="38"/>
                  </a:lnTo>
                  <a:lnTo>
                    <a:pt x="408" y="38"/>
                  </a:lnTo>
                  <a:lnTo>
                    <a:pt x="408" y="0"/>
                  </a:lnTo>
                  <a:close/>
                  <a:moveTo>
                    <a:pt x="389" y="24"/>
                  </a:moveTo>
                  <a:lnTo>
                    <a:pt x="355" y="24"/>
                  </a:lnTo>
                  <a:lnTo>
                    <a:pt x="355" y="14"/>
                  </a:lnTo>
                  <a:lnTo>
                    <a:pt x="389" y="14"/>
                  </a:lnTo>
                  <a:lnTo>
                    <a:pt x="389" y="2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53" name="Freeform 152"/>
            <p:cNvSpPr>
              <a:spLocks noEditPoints="1"/>
            </p:cNvSpPr>
            <p:nvPr/>
          </p:nvSpPr>
          <p:spPr bwMode="auto">
            <a:xfrm>
              <a:off x="5100638" y="2692400"/>
              <a:ext cx="587375" cy="365125"/>
            </a:xfrm>
            <a:custGeom>
              <a:avLst/>
              <a:gdLst>
                <a:gd name="T0" fmla="*/ 370 w 370"/>
                <a:gd name="T1" fmla="*/ 0 h 230"/>
                <a:gd name="T2" fmla="*/ 0 w 370"/>
                <a:gd name="T3" fmla="*/ 0 h 230"/>
                <a:gd name="T4" fmla="*/ 0 w 370"/>
                <a:gd name="T5" fmla="*/ 230 h 230"/>
                <a:gd name="T6" fmla="*/ 370 w 370"/>
                <a:gd name="T7" fmla="*/ 230 h 230"/>
                <a:gd name="T8" fmla="*/ 370 w 370"/>
                <a:gd name="T9" fmla="*/ 0 h 230"/>
                <a:gd name="T10" fmla="*/ 329 w 370"/>
                <a:gd name="T11" fmla="*/ 197 h 230"/>
                <a:gd name="T12" fmla="*/ 41 w 370"/>
                <a:gd name="T13" fmla="*/ 197 h 230"/>
                <a:gd name="T14" fmla="*/ 41 w 370"/>
                <a:gd name="T15" fmla="*/ 34 h 230"/>
                <a:gd name="T16" fmla="*/ 329 w 370"/>
                <a:gd name="T17" fmla="*/ 34 h 230"/>
                <a:gd name="T18" fmla="*/ 329 w 370"/>
                <a:gd name="T19" fmla="*/ 197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0" h="230">
                  <a:moveTo>
                    <a:pt x="370" y="0"/>
                  </a:moveTo>
                  <a:lnTo>
                    <a:pt x="0" y="0"/>
                  </a:lnTo>
                  <a:lnTo>
                    <a:pt x="0" y="230"/>
                  </a:lnTo>
                  <a:lnTo>
                    <a:pt x="370" y="230"/>
                  </a:lnTo>
                  <a:lnTo>
                    <a:pt x="370" y="0"/>
                  </a:lnTo>
                  <a:close/>
                  <a:moveTo>
                    <a:pt x="329" y="197"/>
                  </a:moveTo>
                  <a:lnTo>
                    <a:pt x="41" y="197"/>
                  </a:lnTo>
                  <a:lnTo>
                    <a:pt x="41" y="34"/>
                  </a:lnTo>
                  <a:lnTo>
                    <a:pt x="329" y="34"/>
                  </a:lnTo>
                  <a:lnTo>
                    <a:pt x="329" y="19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sp>
        <p:nvSpPr>
          <p:cNvPr id="354" name="原创设计师QQ598969553      _25"/>
          <p:cNvSpPr>
            <a:spLocks noEditPoints="1"/>
          </p:cNvSpPr>
          <p:nvPr/>
        </p:nvSpPr>
        <p:spPr bwMode="auto">
          <a:xfrm>
            <a:off x="2292350" y="3432175"/>
            <a:ext cx="207963" cy="228600"/>
          </a:xfrm>
          <a:custGeom>
            <a:avLst/>
            <a:gdLst>
              <a:gd name="T0" fmla="*/ 147 w 282"/>
              <a:gd name="T1" fmla="*/ 0 h 308"/>
              <a:gd name="T2" fmla="*/ 145 w 282"/>
              <a:gd name="T3" fmla="*/ 2 h 308"/>
              <a:gd name="T4" fmla="*/ 3 w 282"/>
              <a:gd name="T5" fmla="*/ 218 h 308"/>
              <a:gd name="T6" fmla="*/ 0 w 282"/>
              <a:gd name="T7" fmla="*/ 218 h 308"/>
              <a:gd name="T8" fmla="*/ 3 w 282"/>
              <a:gd name="T9" fmla="*/ 220 h 308"/>
              <a:gd name="T10" fmla="*/ 133 w 282"/>
              <a:gd name="T11" fmla="*/ 308 h 308"/>
              <a:gd name="T12" fmla="*/ 135 w 282"/>
              <a:gd name="T13" fmla="*/ 308 h 308"/>
              <a:gd name="T14" fmla="*/ 135 w 282"/>
              <a:gd name="T15" fmla="*/ 308 h 308"/>
              <a:gd name="T16" fmla="*/ 280 w 282"/>
              <a:gd name="T17" fmla="*/ 92 h 308"/>
              <a:gd name="T18" fmla="*/ 282 w 282"/>
              <a:gd name="T19" fmla="*/ 90 h 308"/>
              <a:gd name="T20" fmla="*/ 280 w 282"/>
              <a:gd name="T21" fmla="*/ 90 h 308"/>
              <a:gd name="T22" fmla="*/ 249 w 282"/>
              <a:gd name="T23" fmla="*/ 68 h 308"/>
              <a:gd name="T24" fmla="*/ 263 w 282"/>
              <a:gd name="T25" fmla="*/ 47 h 308"/>
              <a:gd name="T26" fmla="*/ 263 w 282"/>
              <a:gd name="T27" fmla="*/ 45 h 308"/>
              <a:gd name="T28" fmla="*/ 263 w 282"/>
              <a:gd name="T29" fmla="*/ 45 h 308"/>
              <a:gd name="T30" fmla="*/ 197 w 282"/>
              <a:gd name="T31" fmla="*/ 0 h 308"/>
              <a:gd name="T32" fmla="*/ 195 w 282"/>
              <a:gd name="T33" fmla="*/ 0 h 308"/>
              <a:gd name="T34" fmla="*/ 195 w 282"/>
              <a:gd name="T35" fmla="*/ 0 h 308"/>
              <a:gd name="T36" fmla="*/ 180 w 282"/>
              <a:gd name="T37" fmla="*/ 24 h 308"/>
              <a:gd name="T38" fmla="*/ 147 w 282"/>
              <a:gd name="T39" fmla="*/ 2 h 308"/>
              <a:gd name="T40" fmla="*/ 147 w 282"/>
              <a:gd name="T41" fmla="*/ 0 h 308"/>
              <a:gd name="T42" fmla="*/ 171 w 282"/>
              <a:gd name="T43" fmla="*/ 211 h 308"/>
              <a:gd name="T44" fmla="*/ 76 w 282"/>
              <a:gd name="T45" fmla="*/ 147 h 308"/>
              <a:gd name="T46" fmla="*/ 109 w 282"/>
              <a:gd name="T47" fmla="*/ 97 h 308"/>
              <a:gd name="T48" fmla="*/ 206 w 282"/>
              <a:gd name="T49" fmla="*/ 161 h 308"/>
              <a:gd name="T50" fmla="*/ 171 w 282"/>
              <a:gd name="T51" fmla="*/ 211 h 308"/>
              <a:gd name="T52" fmla="*/ 128 w 282"/>
              <a:gd name="T53" fmla="*/ 274 h 308"/>
              <a:gd name="T54" fmla="*/ 34 w 282"/>
              <a:gd name="T55" fmla="*/ 211 h 308"/>
              <a:gd name="T56" fmla="*/ 67 w 282"/>
              <a:gd name="T57" fmla="*/ 161 h 308"/>
              <a:gd name="T58" fmla="*/ 164 w 282"/>
              <a:gd name="T59" fmla="*/ 225 h 308"/>
              <a:gd name="T60" fmla="*/ 128 w 282"/>
              <a:gd name="T61" fmla="*/ 274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82" h="308">
                <a:moveTo>
                  <a:pt x="147" y="0"/>
                </a:moveTo>
                <a:lnTo>
                  <a:pt x="145" y="2"/>
                </a:lnTo>
                <a:lnTo>
                  <a:pt x="3" y="218"/>
                </a:lnTo>
                <a:lnTo>
                  <a:pt x="0" y="218"/>
                </a:lnTo>
                <a:lnTo>
                  <a:pt x="3" y="220"/>
                </a:lnTo>
                <a:lnTo>
                  <a:pt x="133" y="308"/>
                </a:lnTo>
                <a:lnTo>
                  <a:pt x="135" y="308"/>
                </a:lnTo>
                <a:lnTo>
                  <a:pt x="135" y="308"/>
                </a:lnTo>
                <a:lnTo>
                  <a:pt x="280" y="92"/>
                </a:lnTo>
                <a:lnTo>
                  <a:pt x="282" y="90"/>
                </a:lnTo>
                <a:lnTo>
                  <a:pt x="280" y="90"/>
                </a:lnTo>
                <a:lnTo>
                  <a:pt x="249" y="68"/>
                </a:lnTo>
                <a:lnTo>
                  <a:pt x="263" y="47"/>
                </a:lnTo>
                <a:lnTo>
                  <a:pt x="263" y="45"/>
                </a:lnTo>
                <a:lnTo>
                  <a:pt x="263" y="45"/>
                </a:lnTo>
                <a:lnTo>
                  <a:pt x="197" y="0"/>
                </a:lnTo>
                <a:lnTo>
                  <a:pt x="195" y="0"/>
                </a:lnTo>
                <a:lnTo>
                  <a:pt x="195" y="0"/>
                </a:lnTo>
                <a:lnTo>
                  <a:pt x="180" y="24"/>
                </a:lnTo>
                <a:lnTo>
                  <a:pt x="147" y="2"/>
                </a:lnTo>
                <a:lnTo>
                  <a:pt x="147" y="0"/>
                </a:lnTo>
                <a:close/>
                <a:moveTo>
                  <a:pt x="171" y="211"/>
                </a:moveTo>
                <a:lnTo>
                  <a:pt x="76" y="147"/>
                </a:lnTo>
                <a:lnTo>
                  <a:pt x="109" y="97"/>
                </a:lnTo>
                <a:lnTo>
                  <a:pt x="206" y="161"/>
                </a:lnTo>
                <a:lnTo>
                  <a:pt x="171" y="211"/>
                </a:lnTo>
                <a:close/>
                <a:moveTo>
                  <a:pt x="128" y="274"/>
                </a:moveTo>
                <a:lnTo>
                  <a:pt x="34" y="211"/>
                </a:lnTo>
                <a:lnTo>
                  <a:pt x="67" y="161"/>
                </a:lnTo>
                <a:lnTo>
                  <a:pt x="164" y="225"/>
                </a:lnTo>
                <a:lnTo>
                  <a:pt x="128" y="274"/>
                </a:lnTo>
                <a:close/>
              </a:path>
            </a:pathLst>
          </a:custGeom>
          <a:solidFill>
            <a:schemeClr val="accent2"/>
          </a:solidFill>
          <a:ln>
            <a:noFill/>
          </a:ln>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nvGrpSpPr>
          <p:cNvPr id="355" name="原创设计师QQ598969553      _26"/>
          <p:cNvGrpSpPr/>
          <p:nvPr/>
        </p:nvGrpSpPr>
        <p:grpSpPr>
          <a:xfrm>
            <a:off x="832430" y="3450509"/>
            <a:ext cx="218244" cy="220463"/>
            <a:chOff x="3659188" y="4076700"/>
            <a:chExt cx="468313" cy="473075"/>
          </a:xfrm>
          <a:solidFill>
            <a:schemeClr val="accent2"/>
          </a:solidFill>
        </p:grpSpPr>
        <p:sp>
          <p:nvSpPr>
            <p:cNvPr id="356" name="Freeform 154"/>
            <p:cNvSpPr>
              <a:spLocks noEditPoints="1"/>
            </p:cNvSpPr>
            <p:nvPr/>
          </p:nvSpPr>
          <p:spPr bwMode="auto">
            <a:xfrm>
              <a:off x="3659188" y="4076700"/>
              <a:ext cx="225425" cy="473075"/>
            </a:xfrm>
            <a:custGeom>
              <a:avLst/>
              <a:gdLst>
                <a:gd name="T0" fmla="*/ 1 w 60"/>
                <a:gd name="T1" fmla="*/ 122 h 126"/>
                <a:gd name="T2" fmla="*/ 30 w 60"/>
                <a:gd name="T3" fmla="*/ 108 h 126"/>
                <a:gd name="T4" fmla="*/ 59 w 60"/>
                <a:gd name="T5" fmla="*/ 122 h 126"/>
                <a:gd name="T6" fmla="*/ 60 w 60"/>
                <a:gd name="T7" fmla="*/ 122 h 126"/>
                <a:gd name="T8" fmla="*/ 60 w 60"/>
                <a:gd name="T9" fmla="*/ 27 h 126"/>
                <a:gd name="T10" fmla="*/ 59 w 60"/>
                <a:gd name="T11" fmla="*/ 13 h 126"/>
                <a:gd name="T12" fmla="*/ 30 w 60"/>
                <a:gd name="T13" fmla="*/ 0 h 126"/>
                <a:gd name="T14" fmla="*/ 1 w 60"/>
                <a:gd name="T15" fmla="*/ 13 h 126"/>
                <a:gd name="T16" fmla="*/ 0 w 60"/>
                <a:gd name="T17" fmla="*/ 27 h 126"/>
                <a:gd name="T18" fmla="*/ 0 w 60"/>
                <a:gd name="T19" fmla="*/ 122 h 126"/>
                <a:gd name="T20" fmla="*/ 1 w 60"/>
                <a:gd name="T21" fmla="*/ 122 h 126"/>
                <a:gd name="T22" fmla="*/ 9 w 60"/>
                <a:gd name="T23" fmla="*/ 21 h 126"/>
                <a:gd name="T24" fmla="*/ 30 w 60"/>
                <a:gd name="T25" fmla="*/ 17 h 126"/>
                <a:gd name="T26" fmla="*/ 50 w 60"/>
                <a:gd name="T27" fmla="*/ 21 h 126"/>
                <a:gd name="T28" fmla="*/ 51 w 60"/>
                <a:gd name="T29" fmla="*/ 23 h 126"/>
                <a:gd name="T30" fmla="*/ 50 w 60"/>
                <a:gd name="T31" fmla="*/ 24 h 126"/>
                <a:gd name="T32" fmla="*/ 49 w 60"/>
                <a:gd name="T33" fmla="*/ 24 h 126"/>
                <a:gd name="T34" fmla="*/ 45 w 60"/>
                <a:gd name="T35" fmla="*/ 22 h 126"/>
                <a:gd name="T36" fmla="*/ 30 w 60"/>
                <a:gd name="T37" fmla="*/ 20 h 126"/>
                <a:gd name="T38" fmla="*/ 15 w 60"/>
                <a:gd name="T39" fmla="*/ 22 h 126"/>
                <a:gd name="T40" fmla="*/ 11 w 60"/>
                <a:gd name="T41" fmla="*/ 24 h 126"/>
                <a:gd name="T42" fmla="*/ 9 w 60"/>
                <a:gd name="T43" fmla="*/ 23 h 126"/>
                <a:gd name="T44" fmla="*/ 9 w 60"/>
                <a:gd name="T45" fmla="*/ 21 h 126"/>
                <a:gd name="T46" fmla="*/ 9 w 60"/>
                <a:gd name="T47" fmla="*/ 38 h 126"/>
                <a:gd name="T48" fmla="*/ 30 w 60"/>
                <a:gd name="T49" fmla="*/ 34 h 126"/>
                <a:gd name="T50" fmla="*/ 50 w 60"/>
                <a:gd name="T51" fmla="*/ 38 h 126"/>
                <a:gd name="T52" fmla="*/ 51 w 60"/>
                <a:gd name="T53" fmla="*/ 40 h 126"/>
                <a:gd name="T54" fmla="*/ 50 w 60"/>
                <a:gd name="T55" fmla="*/ 41 h 126"/>
                <a:gd name="T56" fmla="*/ 49 w 60"/>
                <a:gd name="T57" fmla="*/ 41 h 126"/>
                <a:gd name="T58" fmla="*/ 45 w 60"/>
                <a:gd name="T59" fmla="*/ 39 h 126"/>
                <a:gd name="T60" fmla="*/ 30 w 60"/>
                <a:gd name="T61" fmla="*/ 37 h 126"/>
                <a:gd name="T62" fmla="*/ 15 w 60"/>
                <a:gd name="T63" fmla="*/ 39 h 126"/>
                <a:gd name="T64" fmla="*/ 11 w 60"/>
                <a:gd name="T65" fmla="*/ 41 h 126"/>
                <a:gd name="T66" fmla="*/ 9 w 60"/>
                <a:gd name="T67" fmla="*/ 40 h 126"/>
                <a:gd name="T68" fmla="*/ 9 w 60"/>
                <a:gd name="T69" fmla="*/ 38 h 126"/>
                <a:gd name="T70" fmla="*/ 9 w 60"/>
                <a:gd name="T71" fmla="*/ 55 h 126"/>
                <a:gd name="T72" fmla="*/ 30 w 60"/>
                <a:gd name="T73" fmla="*/ 51 h 126"/>
                <a:gd name="T74" fmla="*/ 50 w 60"/>
                <a:gd name="T75" fmla="*/ 55 h 126"/>
                <a:gd name="T76" fmla="*/ 51 w 60"/>
                <a:gd name="T77" fmla="*/ 57 h 126"/>
                <a:gd name="T78" fmla="*/ 50 w 60"/>
                <a:gd name="T79" fmla="*/ 58 h 126"/>
                <a:gd name="T80" fmla="*/ 49 w 60"/>
                <a:gd name="T81" fmla="*/ 58 h 126"/>
                <a:gd name="T82" fmla="*/ 45 w 60"/>
                <a:gd name="T83" fmla="*/ 56 h 126"/>
                <a:gd name="T84" fmla="*/ 30 w 60"/>
                <a:gd name="T85" fmla="*/ 54 h 126"/>
                <a:gd name="T86" fmla="*/ 15 w 60"/>
                <a:gd name="T87" fmla="*/ 56 h 126"/>
                <a:gd name="T88" fmla="*/ 11 w 60"/>
                <a:gd name="T89" fmla="*/ 58 h 126"/>
                <a:gd name="T90" fmla="*/ 9 w 60"/>
                <a:gd name="T91" fmla="*/ 57 h 126"/>
                <a:gd name="T92" fmla="*/ 9 w 60"/>
                <a:gd name="T93" fmla="*/ 5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0" h="126">
                  <a:moveTo>
                    <a:pt x="1" y="122"/>
                  </a:moveTo>
                  <a:cubicBezTo>
                    <a:pt x="4" y="111"/>
                    <a:pt x="16" y="108"/>
                    <a:pt x="30" y="108"/>
                  </a:cubicBezTo>
                  <a:cubicBezTo>
                    <a:pt x="44" y="108"/>
                    <a:pt x="55" y="111"/>
                    <a:pt x="59" y="122"/>
                  </a:cubicBezTo>
                  <a:cubicBezTo>
                    <a:pt x="60" y="126"/>
                    <a:pt x="60" y="126"/>
                    <a:pt x="60" y="122"/>
                  </a:cubicBezTo>
                  <a:cubicBezTo>
                    <a:pt x="60" y="102"/>
                    <a:pt x="60" y="47"/>
                    <a:pt x="60" y="27"/>
                  </a:cubicBezTo>
                  <a:cubicBezTo>
                    <a:pt x="60" y="23"/>
                    <a:pt x="60" y="17"/>
                    <a:pt x="59" y="13"/>
                  </a:cubicBezTo>
                  <a:cubicBezTo>
                    <a:pt x="55" y="3"/>
                    <a:pt x="44" y="0"/>
                    <a:pt x="30" y="0"/>
                  </a:cubicBezTo>
                  <a:cubicBezTo>
                    <a:pt x="16" y="0"/>
                    <a:pt x="5" y="3"/>
                    <a:pt x="1" y="13"/>
                  </a:cubicBezTo>
                  <a:cubicBezTo>
                    <a:pt x="0" y="17"/>
                    <a:pt x="0" y="23"/>
                    <a:pt x="0" y="27"/>
                  </a:cubicBezTo>
                  <a:cubicBezTo>
                    <a:pt x="0" y="47"/>
                    <a:pt x="0" y="102"/>
                    <a:pt x="0" y="122"/>
                  </a:cubicBezTo>
                  <a:cubicBezTo>
                    <a:pt x="0" y="126"/>
                    <a:pt x="0" y="126"/>
                    <a:pt x="1" y="122"/>
                  </a:cubicBezTo>
                  <a:moveTo>
                    <a:pt x="9" y="21"/>
                  </a:moveTo>
                  <a:cubicBezTo>
                    <a:pt x="14" y="18"/>
                    <a:pt x="21" y="17"/>
                    <a:pt x="30" y="17"/>
                  </a:cubicBezTo>
                  <a:cubicBezTo>
                    <a:pt x="39" y="17"/>
                    <a:pt x="45" y="18"/>
                    <a:pt x="50" y="21"/>
                  </a:cubicBezTo>
                  <a:cubicBezTo>
                    <a:pt x="51" y="21"/>
                    <a:pt x="52" y="22"/>
                    <a:pt x="51" y="23"/>
                  </a:cubicBezTo>
                  <a:cubicBezTo>
                    <a:pt x="51" y="24"/>
                    <a:pt x="50" y="24"/>
                    <a:pt x="50" y="24"/>
                  </a:cubicBezTo>
                  <a:cubicBezTo>
                    <a:pt x="49" y="24"/>
                    <a:pt x="49" y="24"/>
                    <a:pt x="49" y="24"/>
                  </a:cubicBezTo>
                  <a:cubicBezTo>
                    <a:pt x="48" y="23"/>
                    <a:pt x="46" y="23"/>
                    <a:pt x="45" y="22"/>
                  </a:cubicBezTo>
                  <a:cubicBezTo>
                    <a:pt x="41" y="21"/>
                    <a:pt x="36" y="20"/>
                    <a:pt x="30" y="20"/>
                  </a:cubicBezTo>
                  <a:cubicBezTo>
                    <a:pt x="24" y="20"/>
                    <a:pt x="19" y="21"/>
                    <a:pt x="15" y="22"/>
                  </a:cubicBezTo>
                  <a:cubicBezTo>
                    <a:pt x="14" y="23"/>
                    <a:pt x="12" y="23"/>
                    <a:pt x="11" y="24"/>
                  </a:cubicBezTo>
                  <a:cubicBezTo>
                    <a:pt x="10" y="24"/>
                    <a:pt x="9" y="24"/>
                    <a:pt x="9" y="23"/>
                  </a:cubicBezTo>
                  <a:cubicBezTo>
                    <a:pt x="8" y="22"/>
                    <a:pt x="9" y="21"/>
                    <a:pt x="9" y="21"/>
                  </a:cubicBezTo>
                  <a:moveTo>
                    <a:pt x="9" y="38"/>
                  </a:moveTo>
                  <a:cubicBezTo>
                    <a:pt x="14" y="35"/>
                    <a:pt x="21" y="34"/>
                    <a:pt x="30" y="34"/>
                  </a:cubicBezTo>
                  <a:cubicBezTo>
                    <a:pt x="39" y="34"/>
                    <a:pt x="45" y="35"/>
                    <a:pt x="50" y="38"/>
                  </a:cubicBezTo>
                  <a:cubicBezTo>
                    <a:pt x="51" y="38"/>
                    <a:pt x="52" y="39"/>
                    <a:pt x="51" y="40"/>
                  </a:cubicBezTo>
                  <a:cubicBezTo>
                    <a:pt x="51" y="41"/>
                    <a:pt x="50" y="41"/>
                    <a:pt x="50" y="41"/>
                  </a:cubicBezTo>
                  <a:cubicBezTo>
                    <a:pt x="49" y="41"/>
                    <a:pt x="49" y="41"/>
                    <a:pt x="49" y="41"/>
                  </a:cubicBezTo>
                  <a:cubicBezTo>
                    <a:pt x="48" y="40"/>
                    <a:pt x="46" y="40"/>
                    <a:pt x="45" y="39"/>
                  </a:cubicBezTo>
                  <a:cubicBezTo>
                    <a:pt x="41" y="38"/>
                    <a:pt x="36" y="37"/>
                    <a:pt x="30" y="37"/>
                  </a:cubicBezTo>
                  <a:cubicBezTo>
                    <a:pt x="24" y="37"/>
                    <a:pt x="19" y="38"/>
                    <a:pt x="15" y="39"/>
                  </a:cubicBezTo>
                  <a:cubicBezTo>
                    <a:pt x="14" y="40"/>
                    <a:pt x="12" y="40"/>
                    <a:pt x="11" y="41"/>
                  </a:cubicBezTo>
                  <a:cubicBezTo>
                    <a:pt x="10" y="41"/>
                    <a:pt x="9" y="41"/>
                    <a:pt x="9" y="40"/>
                  </a:cubicBezTo>
                  <a:cubicBezTo>
                    <a:pt x="8" y="39"/>
                    <a:pt x="9" y="38"/>
                    <a:pt x="9" y="38"/>
                  </a:cubicBezTo>
                  <a:moveTo>
                    <a:pt x="9" y="55"/>
                  </a:moveTo>
                  <a:cubicBezTo>
                    <a:pt x="14" y="52"/>
                    <a:pt x="21" y="51"/>
                    <a:pt x="30" y="51"/>
                  </a:cubicBezTo>
                  <a:cubicBezTo>
                    <a:pt x="39" y="51"/>
                    <a:pt x="45" y="52"/>
                    <a:pt x="50" y="55"/>
                  </a:cubicBezTo>
                  <a:cubicBezTo>
                    <a:pt x="51" y="55"/>
                    <a:pt x="52" y="56"/>
                    <a:pt x="51" y="57"/>
                  </a:cubicBezTo>
                  <a:cubicBezTo>
                    <a:pt x="51" y="58"/>
                    <a:pt x="50" y="58"/>
                    <a:pt x="50" y="58"/>
                  </a:cubicBezTo>
                  <a:cubicBezTo>
                    <a:pt x="49" y="58"/>
                    <a:pt x="49" y="58"/>
                    <a:pt x="49" y="58"/>
                  </a:cubicBezTo>
                  <a:cubicBezTo>
                    <a:pt x="48" y="57"/>
                    <a:pt x="46" y="57"/>
                    <a:pt x="45" y="56"/>
                  </a:cubicBezTo>
                  <a:cubicBezTo>
                    <a:pt x="41" y="55"/>
                    <a:pt x="36" y="54"/>
                    <a:pt x="30" y="54"/>
                  </a:cubicBezTo>
                  <a:cubicBezTo>
                    <a:pt x="24" y="54"/>
                    <a:pt x="19" y="55"/>
                    <a:pt x="15" y="56"/>
                  </a:cubicBezTo>
                  <a:cubicBezTo>
                    <a:pt x="14" y="57"/>
                    <a:pt x="12" y="57"/>
                    <a:pt x="11" y="58"/>
                  </a:cubicBezTo>
                  <a:cubicBezTo>
                    <a:pt x="10" y="58"/>
                    <a:pt x="9" y="58"/>
                    <a:pt x="9" y="57"/>
                  </a:cubicBezTo>
                  <a:cubicBezTo>
                    <a:pt x="8" y="56"/>
                    <a:pt x="9" y="55"/>
                    <a:pt x="9" y="5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57" name="Freeform 155"/>
            <p:cNvSpPr>
              <a:spLocks noEditPoints="1"/>
            </p:cNvSpPr>
            <p:nvPr/>
          </p:nvSpPr>
          <p:spPr bwMode="auto">
            <a:xfrm>
              <a:off x="3902076" y="4076700"/>
              <a:ext cx="225425" cy="473075"/>
            </a:xfrm>
            <a:custGeom>
              <a:avLst/>
              <a:gdLst>
                <a:gd name="T0" fmla="*/ 59 w 60"/>
                <a:gd name="T1" fmla="*/ 122 h 126"/>
                <a:gd name="T2" fmla="*/ 60 w 60"/>
                <a:gd name="T3" fmla="*/ 122 h 126"/>
                <a:gd name="T4" fmla="*/ 60 w 60"/>
                <a:gd name="T5" fmla="*/ 27 h 126"/>
                <a:gd name="T6" fmla="*/ 59 w 60"/>
                <a:gd name="T7" fmla="*/ 13 h 126"/>
                <a:gd name="T8" fmla="*/ 30 w 60"/>
                <a:gd name="T9" fmla="*/ 0 h 126"/>
                <a:gd name="T10" fmla="*/ 1 w 60"/>
                <a:gd name="T11" fmla="*/ 13 h 126"/>
                <a:gd name="T12" fmla="*/ 0 w 60"/>
                <a:gd name="T13" fmla="*/ 27 h 126"/>
                <a:gd name="T14" fmla="*/ 0 w 60"/>
                <a:gd name="T15" fmla="*/ 122 h 126"/>
                <a:gd name="T16" fmla="*/ 1 w 60"/>
                <a:gd name="T17" fmla="*/ 122 h 126"/>
                <a:gd name="T18" fmla="*/ 30 w 60"/>
                <a:gd name="T19" fmla="*/ 108 h 126"/>
                <a:gd name="T20" fmla="*/ 59 w 60"/>
                <a:gd name="T21" fmla="*/ 122 h 126"/>
                <a:gd name="T22" fmla="*/ 51 w 60"/>
                <a:gd name="T23" fmla="*/ 57 h 126"/>
                <a:gd name="T24" fmla="*/ 50 w 60"/>
                <a:gd name="T25" fmla="*/ 58 h 126"/>
                <a:gd name="T26" fmla="*/ 49 w 60"/>
                <a:gd name="T27" fmla="*/ 58 h 126"/>
                <a:gd name="T28" fmla="*/ 45 w 60"/>
                <a:gd name="T29" fmla="*/ 56 h 126"/>
                <a:gd name="T30" fmla="*/ 30 w 60"/>
                <a:gd name="T31" fmla="*/ 54 h 126"/>
                <a:gd name="T32" fmla="*/ 15 w 60"/>
                <a:gd name="T33" fmla="*/ 56 h 126"/>
                <a:gd name="T34" fmla="*/ 11 w 60"/>
                <a:gd name="T35" fmla="*/ 58 h 126"/>
                <a:gd name="T36" fmla="*/ 9 w 60"/>
                <a:gd name="T37" fmla="*/ 57 h 126"/>
                <a:gd name="T38" fmla="*/ 10 w 60"/>
                <a:gd name="T39" fmla="*/ 55 h 126"/>
                <a:gd name="T40" fmla="*/ 30 w 60"/>
                <a:gd name="T41" fmla="*/ 51 h 126"/>
                <a:gd name="T42" fmla="*/ 51 w 60"/>
                <a:gd name="T43" fmla="*/ 55 h 126"/>
                <a:gd name="T44" fmla="*/ 51 w 60"/>
                <a:gd name="T45" fmla="*/ 57 h 126"/>
                <a:gd name="T46" fmla="*/ 51 w 60"/>
                <a:gd name="T47" fmla="*/ 40 h 126"/>
                <a:gd name="T48" fmla="*/ 50 w 60"/>
                <a:gd name="T49" fmla="*/ 41 h 126"/>
                <a:gd name="T50" fmla="*/ 49 w 60"/>
                <a:gd name="T51" fmla="*/ 41 h 126"/>
                <a:gd name="T52" fmla="*/ 45 w 60"/>
                <a:gd name="T53" fmla="*/ 39 h 126"/>
                <a:gd name="T54" fmla="*/ 30 w 60"/>
                <a:gd name="T55" fmla="*/ 37 h 126"/>
                <a:gd name="T56" fmla="*/ 15 w 60"/>
                <a:gd name="T57" fmla="*/ 39 h 126"/>
                <a:gd name="T58" fmla="*/ 11 w 60"/>
                <a:gd name="T59" fmla="*/ 41 h 126"/>
                <a:gd name="T60" fmla="*/ 9 w 60"/>
                <a:gd name="T61" fmla="*/ 40 h 126"/>
                <a:gd name="T62" fmla="*/ 10 w 60"/>
                <a:gd name="T63" fmla="*/ 38 h 126"/>
                <a:gd name="T64" fmla="*/ 30 w 60"/>
                <a:gd name="T65" fmla="*/ 34 h 126"/>
                <a:gd name="T66" fmla="*/ 51 w 60"/>
                <a:gd name="T67" fmla="*/ 38 h 126"/>
                <a:gd name="T68" fmla="*/ 51 w 60"/>
                <a:gd name="T69" fmla="*/ 40 h 126"/>
                <a:gd name="T70" fmla="*/ 51 w 60"/>
                <a:gd name="T71" fmla="*/ 23 h 126"/>
                <a:gd name="T72" fmla="*/ 50 w 60"/>
                <a:gd name="T73" fmla="*/ 24 h 126"/>
                <a:gd name="T74" fmla="*/ 49 w 60"/>
                <a:gd name="T75" fmla="*/ 24 h 126"/>
                <a:gd name="T76" fmla="*/ 45 w 60"/>
                <a:gd name="T77" fmla="*/ 22 h 126"/>
                <a:gd name="T78" fmla="*/ 30 w 60"/>
                <a:gd name="T79" fmla="*/ 20 h 126"/>
                <a:gd name="T80" fmla="*/ 15 w 60"/>
                <a:gd name="T81" fmla="*/ 22 h 126"/>
                <a:gd name="T82" fmla="*/ 11 w 60"/>
                <a:gd name="T83" fmla="*/ 24 h 126"/>
                <a:gd name="T84" fmla="*/ 9 w 60"/>
                <a:gd name="T85" fmla="*/ 23 h 126"/>
                <a:gd name="T86" fmla="*/ 10 w 60"/>
                <a:gd name="T87" fmla="*/ 21 h 126"/>
                <a:gd name="T88" fmla="*/ 30 w 60"/>
                <a:gd name="T89" fmla="*/ 17 h 126"/>
                <a:gd name="T90" fmla="*/ 51 w 60"/>
                <a:gd name="T91" fmla="*/ 21 h 126"/>
                <a:gd name="T92" fmla="*/ 51 w 60"/>
                <a:gd name="T93" fmla="*/ 2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0" h="126">
                  <a:moveTo>
                    <a:pt x="59" y="122"/>
                  </a:moveTo>
                  <a:cubicBezTo>
                    <a:pt x="60" y="126"/>
                    <a:pt x="60" y="126"/>
                    <a:pt x="60" y="122"/>
                  </a:cubicBezTo>
                  <a:cubicBezTo>
                    <a:pt x="60" y="102"/>
                    <a:pt x="60" y="47"/>
                    <a:pt x="60" y="27"/>
                  </a:cubicBezTo>
                  <a:cubicBezTo>
                    <a:pt x="60" y="23"/>
                    <a:pt x="60" y="17"/>
                    <a:pt x="59" y="13"/>
                  </a:cubicBezTo>
                  <a:cubicBezTo>
                    <a:pt x="55" y="3"/>
                    <a:pt x="44" y="0"/>
                    <a:pt x="30" y="0"/>
                  </a:cubicBezTo>
                  <a:cubicBezTo>
                    <a:pt x="16" y="0"/>
                    <a:pt x="5" y="3"/>
                    <a:pt x="1" y="13"/>
                  </a:cubicBezTo>
                  <a:cubicBezTo>
                    <a:pt x="0" y="17"/>
                    <a:pt x="0" y="23"/>
                    <a:pt x="0" y="27"/>
                  </a:cubicBezTo>
                  <a:cubicBezTo>
                    <a:pt x="0" y="47"/>
                    <a:pt x="0" y="102"/>
                    <a:pt x="0" y="122"/>
                  </a:cubicBezTo>
                  <a:cubicBezTo>
                    <a:pt x="0" y="126"/>
                    <a:pt x="0" y="126"/>
                    <a:pt x="1" y="122"/>
                  </a:cubicBezTo>
                  <a:cubicBezTo>
                    <a:pt x="4" y="111"/>
                    <a:pt x="16" y="108"/>
                    <a:pt x="30" y="108"/>
                  </a:cubicBezTo>
                  <a:cubicBezTo>
                    <a:pt x="44" y="108"/>
                    <a:pt x="56" y="111"/>
                    <a:pt x="59" y="122"/>
                  </a:cubicBezTo>
                  <a:moveTo>
                    <a:pt x="51" y="57"/>
                  </a:moveTo>
                  <a:cubicBezTo>
                    <a:pt x="51" y="58"/>
                    <a:pt x="50" y="58"/>
                    <a:pt x="50" y="58"/>
                  </a:cubicBezTo>
                  <a:cubicBezTo>
                    <a:pt x="49" y="58"/>
                    <a:pt x="49" y="58"/>
                    <a:pt x="49" y="58"/>
                  </a:cubicBezTo>
                  <a:cubicBezTo>
                    <a:pt x="48" y="57"/>
                    <a:pt x="46" y="57"/>
                    <a:pt x="45" y="56"/>
                  </a:cubicBezTo>
                  <a:cubicBezTo>
                    <a:pt x="41" y="55"/>
                    <a:pt x="36" y="54"/>
                    <a:pt x="30" y="54"/>
                  </a:cubicBezTo>
                  <a:cubicBezTo>
                    <a:pt x="24" y="54"/>
                    <a:pt x="19" y="55"/>
                    <a:pt x="15" y="56"/>
                  </a:cubicBezTo>
                  <a:cubicBezTo>
                    <a:pt x="14" y="57"/>
                    <a:pt x="12" y="57"/>
                    <a:pt x="11" y="58"/>
                  </a:cubicBezTo>
                  <a:cubicBezTo>
                    <a:pt x="10" y="58"/>
                    <a:pt x="9" y="58"/>
                    <a:pt x="9" y="57"/>
                  </a:cubicBezTo>
                  <a:cubicBezTo>
                    <a:pt x="8" y="56"/>
                    <a:pt x="9" y="55"/>
                    <a:pt x="10" y="55"/>
                  </a:cubicBezTo>
                  <a:cubicBezTo>
                    <a:pt x="15" y="52"/>
                    <a:pt x="21" y="51"/>
                    <a:pt x="30" y="51"/>
                  </a:cubicBezTo>
                  <a:cubicBezTo>
                    <a:pt x="39" y="51"/>
                    <a:pt x="46" y="52"/>
                    <a:pt x="51" y="55"/>
                  </a:cubicBezTo>
                  <a:cubicBezTo>
                    <a:pt x="51" y="55"/>
                    <a:pt x="52" y="56"/>
                    <a:pt x="51" y="57"/>
                  </a:cubicBezTo>
                  <a:moveTo>
                    <a:pt x="51" y="40"/>
                  </a:moveTo>
                  <a:cubicBezTo>
                    <a:pt x="51" y="41"/>
                    <a:pt x="50" y="41"/>
                    <a:pt x="50" y="41"/>
                  </a:cubicBezTo>
                  <a:cubicBezTo>
                    <a:pt x="49" y="41"/>
                    <a:pt x="49" y="41"/>
                    <a:pt x="49" y="41"/>
                  </a:cubicBezTo>
                  <a:cubicBezTo>
                    <a:pt x="48" y="40"/>
                    <a:pt x="46" y="40"/>
                    <a:pt x="45" y="39"/>
                  </a:cubicBezTo>
                  <a:cubicBezTo>
                    <a:pt x="41" y="38"/>
                    <a:pt x="36" y="37"/>
                    <a:pt x="30" y="37"/>
                  </a:cubicBezTo>
                  <a:cubicBezTo>
                    <a:pt x="24" y="37"/>
                    <a:pt x="19" y="38"/>
                    <a:pt x="15" y="39"/>
                  </a:cubicBezTo>
                  <a:cubicBezTo>
                    <a:pt x="14" y="40"/>
                    <a:pt x="12" y="40"/>
                    <a:pt x="11" y="41"/>
                  </a:cubicBezTo>
                  <a:cubicBezTo>
                    <a:pt x="10" y="41"/>
                    <a:pt x="9" y="41"/>
                    <a:pt x="9" y="40"/>
                  </a:cubicBezTo>
                  <a:cubicBezTo>
                    <a:pt x="8" y="39"/>
                    <a:pt x="9" y="38"/>
                    <a:pt x="10" y="38"/>
                  </a:cubicBezTo>
                  <a:cubicBezTo>
                    <a:pt x="15" y="35"/>
                    <a:pt x="21" y="34"/>
                    <a:pt x="30" y="34"/>
                  </a:cubicBezTo>
                  <a:cubicBezTo>
                    <a:pt x="39" y="34"/>
                    <a:pt x="46" y="35"/>
                    <a:pt x="51" y="38"/>
                  </a:cubicBezTo>
                  <a:cubicBezTo>
                    <a:pt x="51" y="38"/>
                    <a:pt x="52" y="39"/>
                    <a:pt x="51" y="40"/>
                  </a:cubicBezTo>
                  <a:moveTo>
                    <a:pt x="51" y="23"/>
                  </a:moveTo>
                  <a:cubicBezTo>
                    <a:pt x="51" y="24"/>
                    <a:pt x="50" y="24"/>
                    <a:pt x="50" y="24"/>
                  </a:cubicBezTo>
                  <a:cubicBezTo>
                    <a:pt x="49" y="24"/>
                    <a:pt x="49" y="24"/>
                    <a:pt x="49" y="24"/>
                  </a:cubicBezTo>
                  <a:cubicBezTo>
                    <a:pt x="48" y="23"/>
                    <a:pt x="46" y="23"/>
                    <a:pt x="45" y="22"/>
                  </a:cubicBezTo>
                  <a:cubicBezTo>
                    <a:pt x="41" y="21"/>
                    <a:pt x="36" y="20"/>
                    <a:pt x="30" y="20"/>
                  </a:cubicBezTo>
                  <a:cubicBezTo>
                    <a:pt x="24" y="20"/>
                    <a:pt x="19" y="21"/>
                    <a:pt x="15" y="22"/>
                  </a:cubicBezTo>
                  <a:cubicBezTo>
                    <a:pt x="14" y="23"/>
                    <a:pt x="12" y="23"/>
                    <a:pt x="11" y="24"/>
                  </a:cubicBezTo>
                  <a:cubicBezTo>
                    <a:pt x="10" y="24"/>
                    <a:pt x="9" y="24"/>
                    <a:pt x="9" y="23"/>
                  </a:cubicBezTo>
                  <a:cubicBezTo>
                    <a:pt x="8" y="22"/>
                    <a:pt x="9" y="21"/>
                    <a:pt x="10" y="21"/>
                  </a:cubicBezTo>
                  <a:cubicBezTo>
                    <a:pt x="15" y="18"/>
                    <a:pt x="21" y="17"/>
                    <a:pt x="30" y="17"/>
                  </a:cubicBezTo>
                  <a:cubicBezTo>
                    <a:pt x="39" y="17"/>
                    <a:pt x="46" y="18"/>
                    <a:pt x="51" y="21"/>
                  </a:cubicBezTo>
                  <a:cubicBezTo>
                    <a:pt x="51" y="21"/>
                    <a:pt x="52" y="22"/>
                    <a:pt x="51" y="23"/>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grpSp>
        <p:nvGrpSpPr>
          <p:cNvPr id="358" name="原创设计师QQ598969553      _27"/>
          <p:cNvGrpSpPr/>
          <p:nvPr/>
        </p:nvGrpSpPr>
        <p:grpSpPr>
          <a:xfrm>
            <a:off x="1706145" y="2441409"/>
            <a:ext cx="167937" cy="181993"/>
            <a:chOff x="5534026" y="1911350"/>
            <a:chExt cx="360362" cy="390525"/>
          </a:xfrm>
          <a:solidFill>
            <a:schemeClr val="accent2"/>
          </a:solidFill>
        </p:grpSpPr>
        <p:sp>
          <p:nvSpPr>
            <p:cNvPr id="359" name="Freeform 156"/>
            <p:cNvSpPr>
              <a:spLocks/>
            </p:cNvSpPr>
            <p:nvPr/>
          </p:nvSpPr>
          <p:spPr bwMode="auto">
            <a:xfrm>
              <a:off x="5534026" y="1911350"/>
              <a:ext cx="344488" cy="206375"/>
            </a:xfrm>
            <a:custGeom>
              <a:avLst/>
              <a:gdLst>
                <a:gd name="T0" fmla="*/ 26 w 92"/>
                <a:gd name="T1" fmla="*/ 30 h 55"/>
                <a:gd name="T2" fmla="*/ 65 w 92"/>
                <a:gd name="T3" fmla="*/ 25 h 55"/>
                <a:gd name="T4" fmla="*/ 56 w 92"/>
                <a:gd name="T5" fmla="*/ 34 h 55"/>
                <a:gd name="T6" fmla="*/ 59 w 92"/>
                <a:gd name="T7" fmla="*/ 41 h 55"/>
                <a:gd name="T8" fmla="*/ 81 w 92"/>
                <a:gd name="T9" fmla="*/ 41 h 55"/>
                <a:gd name="T10" fmla="*/ 83 w 92"/>
                <a:gd name="T11" fmla="*/ 41 h 55"/>
                <a:gd name="T12" fmla="*/ 85 w 92"/>
                <a:gd name="T13" fmla="*/ 41 h 55"/>
                <a:gd name="T14" fmla="*/ 90 w 92"/>
                <a:gd name="T15" fmla="*/ 41 h 55"/>
                <a:gd name="T16" fmla="*/ 92 w 92"/>
                <a:gd name="T17" fmla="*/ 38 h 55"/>
                <a:gd name="T18" fmla="*/ 92 w 92"/>
                <a:gd name="T19" fmla="*/ 7 h 55"/>
                <a:gd name="T20" fmla="*/ 86 w 92"/>
                <a:gd name="T21" fmla="*/ 5 h 55"/>
                <a:gd name="T22" fmla="*/ 77 w 92"/>
                <a:gd name="T23" fmla="*/ 14 h 55"/>
                <a:gd name="T24" fmla="*/ 14 w 92"/>
                <a:gd name="T25" fmla="*/ 19 h 55"/>
                <a:gd name="T26" fmla="*/ 0 w 92"/>
                <a:gd name="T27" fmla="*/ 55 h 55"/>
                <a:gd name="T28" fmla="*/ 17 w 92"/>
                <a:gd name="T29" fmla="*/ 55 h 55"/>
                <a:gd name="T30" fmla="*/ 26 w 92"/>
                <a:gd name="T31" fmla="*/ 3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2" h="55">
                  <a:moveTo>
                    <a:pt x="26" y="30"/>
                  </a:moveTo>
                  <a:cubicBezTo>
                    <a:pt x="36" y="19"/>
                    <a:pt x="53" y="18"/>
                    <a:pt x="65" y="25"/>
                  </a:cubicBezTo>
                  <a:cubicBezTo>
                    <a:pt x="61" y="29"/>
                    <a:pt x="56" y="34"/>
                    <a:pt x="56" y="34"/>
                  </a:cubicBezTo>
                  <a:cubicBezTo>
                    <a:pt x="53" y="38"/>
                    <a:pt x="57" y="41"/>
                    <a:pt x="59" y="41"/>
                  </a:cubicBezTo>
                  <a:cubicBezTo>
                    <a:pt x="81" y="41"/>
                    <a:pt x="81" y="41"/>
                    <a:pt x="81" y="41"/>
                  </a:cubicBezTo>
                  <a:cubicBezTo>
                    <a:pt x="82" y="41"/>
                    <a:pt x="83" y="41"/>
                    <a:pt x="83" y="41"/>
                  </a:cubicBezTo>
                  <a:cubicBezTo>
                    <a:pt x="85" y="41"/>
                    <a:pt x="85" y="41"/>
                    <a:pt x="85" y="41"/>
                  </a:cubicBezTo>
                  <a:cubicBezTo>
                    <a:pt x="90" y="41"/>
                    <a:pt x="90" y="41"/>
                    <a:pt x="90" y="41"/>
                  </a:cubicBezTo>
                  <a:cubicBezTo>
                    <a:pt x="91" y="41"/>
                    <a:pt x="92" y="40"/>
                    <a:pt x="92" y="38"/>
                  </a:cubicBezTo>
                  <a:cubicBezTo>
                    <a:pt x="92" y="7"/>
                    <a:pt x="92" y="7"/>
                    <a:pt x="92" y="7"/>
                  </a:cubicBezTo>
                  <a:cubicBezTo>
                    <a:pt x="92" y="5"/>
                    <a:pt x="89" y="2"/>
                    <a:pt x="86" y="5"/>
                  </a:cubicBezTo>
                  <a:cubicBezTo>
                    <a:pt x="86" y="5"/>
                    <a:pt x="80" y="10"/>
                    <a:pt x="77" y="14"/>
                  </a:cubicBezTo>
                  <a:cubicBezTo>
                    <a:pt x="58" y="0"/>
                    <a:pt x="31" y="2"/>
                    <a:pt x="14" y="19"/>
                  </a:cubicBezTo>
                  <a:cubicBezTo>
                    <a:pt x="5" y="29"/>
                    <a:pt x="0" y="42"/>
                    <a:pt x="0" y="55"/>
                  </a:cubicBezTo>
                  <a:cubicBezTo>
                    <a:pt x="17" y="55"/>
                    <a:pt x="17" y="55"/>
                    <a:pt x="17" y="55"/>
                  </a:cubicBezTo>
                  <a:cubicBezTo>
                    <a:pt x="16" y="46"/>
                    <a:pt x="19" y="37"/>
                    <a:pt x="26" y="3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60" name="Freeform 157"/>
            <p:cNvSpPr>
              <a:spLocks/>
            </p:cNvSpPr>
            <p:nvPr/>
          </p:nvSpPr>
          <p:spPr bwMode="auto">
            <a:xfrm>
              <a:off x="5548313" y="2095500"/>
              <a:ext cx="346075" cy="206375"/>
            </a:xfrm>
            <a:custGeom>
              <a:avLst/>
              <a:gdLst>
                <a:gd name="T0" fmla="*/ 75 w 92"/>
                <a:gd name="T1" fmla="*/ 0 h 55"/>
                <a:gd name="T2" fmla="*/ 66 w 92"/>
                <a:gd name="T3" fmla="*/ 25 h 55"/>
                <a:gd name="T4" fmla="*/ 27 w 92"/>
                <a:gd name="T5" fmla="*/ 30 h 55"/>
                <a:gd name="T6" fmla="*/ 36 w 92"/>
                <a:gd name="T7" fmla="*/ 21 h 55"/>
                <a:gd name="T8" fmla="*/ 33 w 92"/>
                <a:gd name="T9" fmla="*/ 14 h 55"/>
                <a:gd name="T10" fmla="*/ 11 w 92"/>
                <a:gd name="T11" fmla="*/ 14 h 55"/>
                <a:gd name="T12" fmla="*/ 8 w 92"/>
                <a:gd name="T13" fmla="*/ 14 h 55"/>
                <a:gd name="T14" fmla="*/ 6 w 92"/>
                <a:gd name="T15" fmla="*/ 14 h 55"/>
                <a:gd name="T16" fmla="*/ 2 w 92"/>
                <a:gd name="T17" fmla="*/ 14 h 55"/>
                <a:gd name="T18" fmla="*/ 0 w 92"/>
                <a:gd name="T19" fmla="*/ 17 h 55"/>
                <a:gd name="T20" fmla="*/ 0 w 92"/>
                <a:gd name="T21" fmla="*/ 48 h 55"/>
                <a:gd name="T22" fmla="*/ 6 w 92"/>
                <a:gd name="T23" fmla="*/ 50 h 55"/>
                <a:gd name="T24" fmla="*/ 15 w 92"/>
                <a:gd name="T25" fmla="*/ 41 h 55"/>
                <a:gd name="T26" fmla="*/ 77 w 92"/>
                <a:gd name="T27" fmla="*/ 36 h 55"/>
                <a:gd name="T28" fmla="*/ 91 w 92"/>
                <a:gd name="T29" fmla="*/ 0 h 55"/>
                <a:gd name="T30" fmla="*/ 75 w 92"/>
                <a:gd name="T31"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2" h="55">
                  <a:moveTo>
                    <a:pt x="75" y="0"/>
                  </a:moveTo>
                  <a:cubicBezTo>
                    <a:pt x="76" y="9"/>
                    <a:pt x="73" y="18"/>
                    <a:pt x="66" y="25"/>
                  </a:cubicBezTo>
                  <a:cubicBezTo>
                    <a:pt x="55" y="36"/>
                    <a:pt x="39" y="37"/>
                    <a:pt x="27" y="30"/>
                  </a:cubicBezTo>
                  <a:cubicBezTo>
                    <a:pt x="31" y="26"/>
                    <a:pt x="36" y="21"/>
                    <a:pt x="36" y="21"/>
                  </a:cubicBezTo>
                  <a:cubicBezTo>
                    <a:pt x="39" y="17"/>
                    <a:pt x="35" y="14"/>
                    <a:pt x="33" y="14"/>
                  </a:cubicBezTo>
                  <a:cubicBezTo>
                    <a:pt x="11" y="14"/>
                    <a:pt x="11" y="14"/>
                    <a:pt x="11" y="14"/>
                  </a:cubicBezTo>
                  <a:cubicBezTo>
                    <a:pt x="9" y="14"/>
                    <a:pt x="8" y="14"/>
                    <a:pt x="8" y="14"/>
                  </a:cubicBezTo>
                  <a:cubicBezTo>
                    <a:pt x="6" y="14"/>
                    <a:pt x="6" y="14"/>
                    <a:pt x="6" y="14"/>
                  </a:cubicBezTo>
                  <a:cubicBezTo>
                    <a:pt x="2" y="14"/>
                    <a:pt x="2" y="14"/>
                    <a:pt x="2" y="14"/>
                  </a:cubicBezTo>
                  <a:cubicBezTo>
                    <a:pt x="1" y="14"/>
                    <a:pt x="0" y="15"/>
                    <a:pt x="0" y="17"/>
                  </a:cubicBezTo>
                  <a:cubicBezTo>
                    <a:pt x="0" y="48"/>
                    <a:pt x="0" y="48"/>
                    <a:pt x="0" y="48"/>
                  </a:cubicBezTo>
                  <a:cubicBezTo>
                    <a:pt x="0" y="50"/>
                    <a:pt x="3" y="53"/>
                    <a:pt x="6" y="50"/>
                  </a:cubicBezTo>
                  <a:cubicBezTo>
                    <a:pt x="6" y="50"/>
                    <a:pt x="11" y="45"/>
                    <a:pt x="15" y="41"/>
                  </a:cubicBezTo>
                  <a:cubicBezTo>
                    <a:pt x="34" y="55"/>
                    <a:pt x="60" y="53"/>
                    <a:pt x="77" y="36"/>
                  </a:cubicBezTo>
                  <a:cubicBezTo>
                    <a:pt x="87" y="26"/>
                    <a:pt x="92" y="13"/>
                    <a:pt x="91" y="0"/>
                  </a:cubicBezTo>
                  <a:cubicBezTo>
                    <a:pt x="75" y="0"/>
                    <a:pt x="75" y="0"/>
                    <a:pt x="75"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sp>
        <p:nvSpPr>
          <p:cNvPr id="361" name="原创设计师QQ598969553      _28"/>
          <p:cNvSpPr>
            <a:spLocks noEditPoints="1"/>
          </p:cNvSpPr>
          <p:nvPr/>
        </p:nvSpPr>
        <p:spPr bwMode="auto">
          <a:xfrm>
            <a:off x="2408238" y="2854325"/>
            <a:ext cx="322262" cy="285750"/>
          </a:xfrm>
          <a:custGeom>
            <a:avLst/>
            <a:gdLst>
              <a:gd name="T0" fmla="*/ 162 w 184"/>
              <a:gd name="T1" fmla="*/ 0 h 163"/>
              <a:gd name="T2" fmla="*/ 21 w 184"/>
              <a:gd name="T3" fmla="*/ 0 h 163"/>
              <a:gd name="T4" fmla="*/ 0 w 184"/>
              <a:gd name="T5" fmla="*/ 21 h 163"/>
              <a:gd name="T6" fmla="*/ 0 w 184"/>
              <a:gd name="T7" fmla="*/ 97 h 163"/>
              <a:gd name="T8" fmla="*/ 21 w 184"/>
              <a:gd name="T9" fmla="*/ 119 h 163"/>
              <a:gd name="T10" fmla="*/ 32 w 184"/>
              <a:gd name="T11" fmla="*/ 119 h 163"/>
              <a:gd name="T12" fmla="*/ 32 w 184"/>
              <a:gd name="T13" fmla="*/ 157 h 163"/>
              <a:gd name="T14" fmla="*/ 34 w 184"/>
              <a:gd name="T15" fmla="*/ 161 h 163"/>
              <a:gd name="T16" fmla="*/ 42 w 184"/>
              <a:gd name="T17" fmla="*/ 161 h 163"/>
              <a:gd name="T18" fmla="*/ 86 w 184"/>
              <a:gd name="T19" fmla="*/ 119 h 163"/>
              <a:gd name="T20" fmla="*/ 162 w 184"/>
              <a:gd name="T21" fmla="*/ 119 h 163"/>
              <a:gd name="T22" fmla="*/ 184 w 184"/>
              <a:gd name="T23" fmla="*/ 97 h 163"/>
              <a:gd name="T24" fmla="*/ 184 w 184"/>
              <a:gd name="T25" fmla="*/ 21 h 163"/>
              <a:gd name="T26" fmla="*/ 162 w 184"/>
              <a:gd name="T27" fmla="*/ 0 h 163"/>
              <a:gd name="T28" fmla="*/ 38 w 184"/>
              <a:gd name="T29" fmla="*/ 32 h 163"/>
              <a:gd name="T30" fmla="*/ 124 w 184"/>
              <a:gd name="T31" fmla="*/ 32 h 163"/>
              <a:gd name="T32" fmla="*/ 130 w 184"/>
              <a:gd name="T33" fmla="*/ 38 h 163"/>
              <a:gd name="T34" fmla="*/ 124 w 184"/>
              <a:gd name="T35" fmla="*/ 43 h 163"/>
              <a:gd name="T36" fmla="*/ 38 w 184"/>
              <a:gd name="T37" fmla="*/ 43 h 163"/>
              <a:gd name="T38" fmla="*/ 32 w 184"/>
              <a:gd name="T39" fmla="*/ 38 h 163"/>
              <a:gd name="T40" fmla="*/ 38 w 184"/>
              <a:gd name="T41" fmla="*/ 32 h 163"/>
              <a:gd name="T42" fmla="*/ 81 w 184"/>
              <a:gd name="T43" fmla="*/ 86 h 163"/>
              <a:gd name="T44" fmla="*/ 38 w 184"/>
              <a:gd name="T45" fmla="*/ 86 h 163"/>
              <a:gd name="T46" fmla="*/ 32 w 184"/>
              <a:gd name="T47" fmla="*/ 81 h 163"/>
              <a:gd name="T48" fmla="*/ 38 w 184"/>
              <a:gd name="T49" fmla="*/ 76 h 163"/>
              <a:gd name="T50" fmla="*/ 81 w 184"/>
              <a:gd name="T51" fmla="*/ 76 h 163"/>
              <a:gd name="T52" fmla="*/ 86 w 184"/>
              <a:gd name="T53" fmla="*/ 81 h 163"/>
              <a:gd name="T54" fmla="*/ 81 w 184"/>
              <a:gd name="T55" fmla="*/ 86 h 163"/>
              <a:gd name="T56" fmla="*/ 146 w 184"/>
              <a:gd name="T57" fmla="*/ 65 h 163"/>
              <a:gd name="T58" fmla="*/ 38 w 184"/>
              <a:gd name="T59" fmla="*/ 65 h 163"/>
              <a:gd name="T60" fmla="*/ 32 w 184"/>
              <a:gd name="T61" fmla="*/ 59 h 163"/>
              <a:gd name="T62" fmla="*/ 38 w 184"/>
              <a:gd name="T63" fmla="*/ 54 h 163"/>
              <a:gd name="T64" fmla="*/ 146 w 184"/>
              <a:gd name="T65" fmla="*/ 54 h 163"/>
              <a:gd name="T66" fmla="*/ 151 w 184"/>
              <a:gd name="T67" fmla="*/ 59 h 163"/>
              <a:gd name="T68" fmla="*/ 146 w 184"/>
              <a:gd name="T69" fmla="*/ 6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4" h="163">
                <a:moveTo>
                  <a:pt x="162" y="0"/>
                </a:moveTo>
                <a:cubicBezTo>
                  <a:pt x="21" y="0"/>
                  <a:pt x="21" y="0"/>
                  <a:pt x="21" y="0"/>
                </a:cubicBezTo>
                <a:cubicBezTo>
                  <a:pt x="9" y="0"/>
                  <a:pt x="0" y="9"/>
                  <a:pt x="0" y="21"/>
                </a:cubicBezTo>
                <a:cubicBezTo>
                  <a:pt x="0" y="97"/>
                  <a:pt x="0" y="97"/>
                  <a:pt x="0" y="97"/>
                </a:cubicBezTo>
                <a:cubicBezTo>
                  <a:pt x="0" y="109"/>
                  <a:pt x="9" y="119"/>
                  <a:pt x="21" y="119"/>
                </a:cubicBezTo>
                <a:cubicBezTo>
                  <a:pt x="32" y="119"/>
                  <a:pt x="32" y="119"/>
                  <a:pt x="32" y="119"/>
                </a:cubicBezTo>
                <a:cubicBezTo>
                  <a:pt x="32" y="157"/>
                  <a:pt x="32" y="157"/>
                  <a:pt x="32" y="157"/>
                </a:cubicBezTo>
                <a:cubicBezTo>
                  <a:pt x="32" y="158"/>
                  <a:pt x="33" y="160"/>
                  <a:pt x="34" y="161"/>
                </a:cubicBezTo>
                <a:cubicBezTo>
                  <a:pt x="36" y="163"/>
                  <a:pt x="39" y="163"/>
                  <a:pt x="42" y="161"/>
                </a:cubicBezTo>
                <a:cubicBezTo>
                  <a:pt x="86" y="119"/>
                  <a:pt x="86" y="119"/>
                  <a:pt x="86" y="119"/>
                </a:cubicBezTo>
                <a:cubicBezTo>
                  <a:pt x="162" y="119"/>
                  <a:pt x="162" y="119"/>
                  <a:pt x="162" y="119"/>
                </a:cubicBezTo>
                <a:cubicBezTo>
                  <a:pt x="174" y="119"/>
                  <a:pt x="184" y="109"/>
                  <a:pt x="184" y="97"/>
                </a:cubicBezTo>
                <a:cubicBezTo>
                  <a:pt x="184" y="21"/>
                  <a:pt x="184" y="21"/>
                  <a:pt x="184" y="21"/>
                </a:cubicBezTo>
                <a:cubicBezTo>
                  <a:pt x="184" y="9"/>
                  <a:pt x="174" y="0"/>
                  <a:pt x="162" y="0"/>
                </a:cubicBezTo>
                <a:moveTo>
                  <a:pt x="38" y="32"/>
                </a:moveTo>
                <a:cubicBezTo>
                  <a:pt x="124" y="32"/>
                  <a:pt x="124" y="32"/>
                  <a:pt x="124" y="32"/>
                </a:cubicBezTo>
                <a:cubicBezTo>
                  <a:pt x="127" y="32"/>
                  <a:pt x="130" y="35"/>
                  <a:pt x="130" y="38"/>
                </a:cubicBezTo>
                <a:cubicBezTo>
                  <a:pt x="130" y="41"/>
                  <a:pt x="127" y="43"/>
                  <a:pt x="124" y="43"/>
                </a:cubicBezTo>
                <a:cubicBezTo>
                  <a:pt x="38" y="43"/>
                  <a:pt x="38" y="43"/>
                  <a:pt x="38" y="43"/>
                </a:cubicBezTo>
                <a:cubicBezTo>
                  <a:pt x="35" y="43"/>
                  <a:pt x="32" y="41"/>
                  <a:pt x="32" y="38"/>
                </a:cubicBezTo>
                <a:cubicBezTo>
                  <a:pt x="32" y="35"/>
                  <a:pt x="35" y="32"/>
                  <a:pt x="38" y="32"/>
                </a:cubicBezTo>
                <a:moveTo>
                  <a:pt x="81" y="86"/>
                </a:moveTo>
                <a:cubicBezTo>
                  <a:pt x="38" y="86"/>
                  <a:pt x="38" y="86"/>
                  <a:pt x="38" y="86"/>
                </a:cubicBezTo>
                <a:cubicBezTo>
                  <a:pt x="35" y="86"/>
                  <a:pt x="32" y="84"/>
                  <a:pt x="32" y="81"/>
                </a:cubicBezTo>
                <a:cubicBezTo>
                  <a:pt x="32" y="78"/>
                  <a:pt x="35" y="76"/>
                  <a:pt x="38" y="76"/>
                </a:cubicBezTo>
                <a:cubicBezTo>
                  <a:pt x="81" y="76"/>
                  <a:pt x="81" y="76"/>
                  <a:pt x="81" y="76"/>
                </a:cubicBezTo>
                <a:cubicBezTo>
                  <a:pt x="84" y="76"/>
                  <a:pt x="86" y="78"/>
                  <a:pt x="86" y="81"/>
                </a:cubicBezTo>
                <a:cubicBezTo>
                  <a:pt x="86" y="84"/>
                  <a:pt x="84" y="86"/>
                  <a:pt x="81" y="86"/>
                </a:cubicBezTo>
                <a:moveTo>
                  <a:pt x="146" y="65"/>
                </a:moveTo>
                <a:cubicBezTo>
                  <a:pt x="38" y="65"/>
                  <a:pt x="38" y="65"/>
                  <a:pt x="38" y="65"/>
                </a:cubicBezTo>
                <a:cubicBezTo>
                  <a:pt x="35" y="65"/>
                  <a:pt x="32" y="62"/>
                  <a:pt x="32" y="59"/>
                </a:cubicBezTo>
                <a:cubicBezTo>
                  <a:pt x="32" y="56"/>
                  <a:pt x="35" y="54"/>
                  <a:pt x="38" y="54"/>
                </a:cubicBezTo>
                <a:cubicBezTo>
                  <a:pt x="146" y="54"/>
                  <a:pt x="146" y="54"/>
                  <a:pt x="146" y="54"/>
                </a:cubicBezTo>
                <a:cubicBezTo>
                  <a:pt x="149" y="54"/>
                  <a:pt x="151" y="56"/>
                  <a:pt x="151" y="59"/>
                </a:cubicBezTo>
                <a:cubicBezTo>
                  <a:pt x="151" y="62"/>
                  <a:pt x="149" y="65"/>
                  <a:pt x="146" y="65"/>
                </a:cubicBezTo>
              </a:path>
            </a:pathLst>
          </a:custGeom>
          <a:solidFill>
            <a:schemeClr val="accent2"/>
          </a:solidFill>
          <a:ln>
            <a:noFill/>
          </a:ln>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nvGrpSpPr>
          <p:cNvPr id="362" name="原创设计师QQ598969553      _29"/>
          <p:cNvGrpSpPr/>
          <p:nvPr/>
        </p:nvGrpSpPr>
        <p:grpSpPr>
          <a:xfrm>
            <a:off x="3010428" y="3535587"/>
            <a:ext cx="225642" cy="198268"/>
            <a:chOff x="8332788" y="4259263"/>
            <a:chExt cx="484188" cy="425449"/>
          </a:xfrm>
          <a:solidFill>
            <a:schemeClr val="accent1"/>
          </a:solidFill>
        </p:grpSpPr>
        <p:sp>
          <p:nvSpPr>
            <p:cNvPr id="363" name="Freeform 159"/>
            <p:cNvSpPr>
              <a:spLocks/>
            </p:cNvSpPr>
            <p:nvPr/>
          </p:nvSpPr>
          <p:spPr bwMode="auto">
            <a:xfrm>
              <a:off x="8569326" y="4552950"/>
              <a:ext cx="131763" cy="131762"/>
            </a:xfrm>
            <a:custGeom>
              <a:avLst/>
              <a:gdLst>
                <a:gd name="T0" fmla="*/ 13 w 35"/>
                <a:gd name="T1" fmla="*/ 3 h 35"/>
                <a:gd name="T2" fmla="*/ 33 w 35"/>
                <a:gd name="T3" fmla="*/ 13 h 35"/>
                <a:gd name="T4" fmla="*/ 23 w 35"/>
                <a:gd name="T5" fmla="*/ 33 h 35"/>
                <a:gd name="T6" fmla="*/ 3 w 35"/>
                <a:gd name="T7" fmla="*/ 23 h 35"/>
                <a:gd name="T8" fmla="*/ 13 w 35"/>
                <a:gd name="T9" fmla="*/ 3 h 35"/>
              </a:gdLst>
              <a:ahLst/>
              <a:cxnLst>
                <a:cxn ang="0">
                  <a:pos x="T0" y="T1"/>
                </a:cxn>
                <a:cxn ang="0">
                  <a:pos x="T2" y="T3"/>
                </a:cxn>
                <a:cxn ang="0">
                  <a:pos x="T4" y="T5"/>
                </a:cxn>
                <a:cxn ang="0">
                  <a:pos x="T6" y="T7"/>
                </a:cxn>
                <a:cxn ang="0">
                  <a:pos x="T8" y="T9"/>
                </a:cxn>
              </a:cxnLst>
              <a:rect l="0" t="0" r="r" b="b"/>
              <a:pathLst>
                <a:path w="35" h="35">
                  <a:moveTo>
                    <a:pt x="13" y="3"/>
                  </a:moveTo>
                  <a:cubicBezTo>
                    <a:pt x="21" y="0"/>
                    <a:pt x="30" y="5"/>
                    <a:pt x="33" y="13"/>
                  </a:cubicBezTo>
                  <a:cubicBezTo>
                    <a:pt x="35" y="21"/>
                    <a:pt x="31" y="30"/>
                    <a:pt x="23" y="33"/>
                  </a:cubicBezTo>
                  <a:cubicBezTo>
                    <a:pt x="15" y="35"/>
                    <a:pt x="6" y="31"/>
                    <a:pt x="3" y="23"/>
                  </a:cubicBezTo>
                  <a:cubicBezTo>
                    <a:pt x="0" y="15"/>
                    <a:pt x="5" y="6"/>
                    <a:pt x="13" y="3"/>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64" name="Freeform 160"/>
            <p:cNvSpPr>
              <a:spLocks/>
            </p:cNvSpPr>
            <p:nvPr/>
          </p:nvSpPr>
          <p:spPr bwMode="auto">
            <a:xfrm>
              <a:off x="8445501" y="4395788"/>
              <a:ext cx="315913" cy="217487"/>
            </a:xfrm>
            <a:custGeom>
              <a:avLst/>
              <a:gdLst>
                <a:gd name="T0" fmla="*/ 74 w 84"/>
                <a:gd name="T1" fmla="*/ 12 h 58"/>
                <a:gd name="T2" fmla="*/ 73 w 84"/>
                <a:gd name="T3" fmla="*/ 12 h 58"/>
                <a:gd name="T4" fmla="*/ 72 w 84"/>
                <a:gd name="T5" fmla="*/ 11 h 58"/>
                <a:gd name="T6" fmla="*/ 72 w 84"/>
                <a:gd name="T7" fmla="*/ 11 h 58"/>
                <a:gd name="T8" fmla="*/ 6 w 84"/>
                <a:gd name="T9" fmla="*/ 36 h 58"/>
                <a:gd name="T10" fmla="*/ 4 w 84"/>
                <a:gd name="T11" fmla="*/ 38 h 58"/>
                <a:gd name="T12" fmla="*/ 2 w 84"/>
                <a:gd name="T13" fmla="*/ 42 h 58"/>
                <a:gd name="T14" fmla="*/ 7 w 84"/>
                <a:gd name="T15" fmla="*/ 56 h 58"/>
                <a:gd name="T16" fmla="*/ 20 w 84"/>
                <a:gd name="T17" fmla="*/ 51 h 58"/>
                <a:gd name="T18" fmla="*/ 23 w 84"/>
                <a:gd name="T19" fmla="*/ 44 h 58"/>
                <a:gd name="T20" fmla="*/ 65 w 84"/>
                <a:gd name="T21" fmla="*/ 30 h 58"/>
                <a:gd name="T22" fmla="*/ 70 w 84"/>
                <a:gd name="T23" fmla="*/ 32 h 58"/>
                <a:gd name="T24" fmla="*/ 83 w 84"/>
                <a:gd name="T25" fmla="*/ 27 h 58"/>
                <a:gd name="T26" fmla="*/ 84 w 84"/>
                <a:gd name="T27" fmla="*/ 20 h 58"/>
                <a:gd name="T28" fmla="*/ 79 w 84"/>
                <a:gd name="T29" fmla="*/ 14 h 58"/>
                <a:gd name="T30" fmla="*/ 74 w 84"/>
                <a:gd name="T31" fmla="*/ 1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 h="58">
                  <a:moveTo>
                    <a:pt x="74" y="12"/>
                  </a:moveTo>
                  <a:cubicBezTo>
                    <a:pt x="74" y="12"/>
                    <a:pt x="73" y="12"/>
                    <a:pt x="73" y="12"/>
                  </a:cubicBezTo>
                  <a:cubicBezTo>
                    <a:pt x="72" y="11"/>
                    <a:pt x="72" y="11"/>
                    <a:pt x="72" y="11"/>
                  </a:cubicBezTo>
                  <a:cubicBezTo>
                    <a:pt x="72" y="11"/>
                    <a:pt x="72" y="11"/>
                    <a:pt x="72" y="11"/>
                  </a:cubicBezTo>
                  <a:cubicBezTo>
                    <a:pt x="46" y="0"/>
                    <a:pt x="18" y="11"/>
                    <a:pt x="6" y="36"/>
                  </a:cubicBezTo>
                  <a:cubicBezTo>
                    <a:pt x="4" y="38"/>
                    <a:pt x="4" y="38"/>
                    <a:pt x="4" y="38"/>
                  </a:cubicBezTo>
                  <a:cubicBezTo>
                    <a:pt x="2" y="42"/>
                    <a:pt x="2" y="42"/>
                    <a:pt x="2" y="42"/>
                  </a:cubicBezTo>
                  <a:cubicBezTo>
                    <a:pt x="0" y="47"/>
                    <a:pt x="2" y="53"/>
                    <a:pt x="7" y="56"/>
                  </a:cubicBezTo>
                  <a:cubicBezTo>
                    <a:pt x="12" y="58"/>
                    <a:pt x="18" y="56"/>
                    <a:pt x="20" y="51"/>
                  </a:cubicBezTo>
                  <a:cubicBezTo>
                    <a:pt x="23" y="44"/>
                    <a:pt x="23" y="44"/>
                    <a:pt x="23" y="44"/>
                  </a:cubicBezTo>
                  <a:cubicBezTo>
                    <a:pt x="31" y="29"/>
                    <a:pt x="50" y="22"/>
                    <a:pt x="65" y="30"/>
                  </a:cubicBezTo>
                  <a:cubicBezTo>
                    <a:pt x="70" y="32"/>
                    <a:pt x="70" y="32"/>
                    <a:pt x="70" y="32"/>
                  </a:cubicBezTo>
                  <a:cubicBezTo>
                    <a:pt x="75" y="34"/>
                    <a:pt x="81" y="32"/>
                    <a:pt x="83" y="27"/>
                  </a:cubicBezTo>
                  <a:cubicBezTo>
                    <a:pt x="84" y="25"/>
                    <a:pt x="84" y="22"/>
                    <a:pt x="84" y="20"/>
                  </a:cubicBezTo>
                  <a:cubicBezTo>
                    <a:pt x="83" y="18"/>
                    <a:pt x="81" y="16"/>
                    <a:pt x="79" y="14"/>
                  </a:cubicBezTo>
                  <a:lnTo>
                    <a:pt x="74" y="1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65" name="Freeform 161"/>
            <p:cNvSpPr>
              <a:spLocks/>
            </p:cNvSpPr>
            <p:nvPr/>
          </p:nvSpPr>
          <p:spPr bwMode="auto">
            <a:xfrm>
              <a:off x="8332788" y="4259263"/>
              <a:ext cx="484188" cy="296862"/>
            </a:xfrm>
            <a:custGeom>
              <a:avLst/>
              <a:gdLst>
                <a:gd name="T0" fmla="*/ 123 w 129"/>
                <a:gd name="T1" fmla="*/ 21 h 79"/>
                <a:gd name="T2" fmla="*/ 119 w 129"/>
                <a:gd name="T3" fmla="*/ 19 h 79"/>
                <a:gd name="T4" fmla="*/ 118 w 129"/>
                <a:gd name="T5" fmla="*/ 19 h 79"/>
                <a:gd name="T6" fmla="*/ 115 w 129"/>
                <a:gd name="T7" fmla="*/ 17 h 79"/>
                <a:gd name="T8" fmla="*/ 113 w 129"/>
                <a:gd name="T9" fmla="*/ 17 h 79"/>
                <a:gd name="T10" fmla="*/ 6 w 129"/>
                <a:gd name="T11" fmla="*/ 57 h 79"/>
                <a:gd name="T12" fmla="*/ 5 w 129"/>
                <a:gd name="T13" fmla="*/ 57 h 79"/>
                <a:gd name="T14" fmla="*/ 2 w 129"/>
                <a:gd name="T15" fmla="*/ 65 h 79"/>
                <a:gd name="T16" fmla="*/ 6 w 129"/>
                <a:gd name="T17" fmla="*/ 77 h 79"/>
                <a:gd name="T18" fmla="*/ 18 w 129"/>
                <a:gd name="T19" fmla="*/ 73 h 79"/>
                <a:gd name="T20" fmla="*/ 22 w 129"/>
                <a:gd name="T21" fmla="*/ 65 h 79"/>
                <a:gd name="T22" fmla="*/ 22 w 129"/>
                <a:gd name="T23" fmla="*/ 65 h 79"/>
                <a:gd name="T24" fmla="*/ 109 w 129"/>
                <a:gd name="T25" fmla="*/ 34 h 79"/>
                <a:gd name="T26" fmla="*/ 115 w 129"/>
                <a:gd name="T27" fmla="*/ 37 h 79"/>
                <a:gd name="T28" fmla="*/ 127 w 129"/>
                <a:gd name="T29" fmla="*/ 33 h 79"/>
                <a:gd name="T30" fmla="*/ 123 w 129"/>
                <a:gd name="T31" fmla="*/ 21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9" h="79">
                  <a:moveTo>
                    <a:pt x="123" y="21"/>
                  </a:moveTo>
                  <a:cubicBezTo>
                    <a:pt x="119" y="19"/>
                    <a:pt x="119" y="19"/>
                    <a:pt x="119" y="19"/>
                  </a:cubicBezTo>
                  <a:cubicBezTo>
                    <a:pt x="118" y="19"/>
                    <a:pt x="118" y="19"/>
                    <a:pt x="118" y="19"/>
                  </a:cubicBezTo>
                  <a:cubicBezTo>
                    <a:pt x="115" y="17"/>
                    <a:pt x="115" y="17"/>
                    <a:pt x="115" y="17"/>
                  </a:cubicBezTo>
                  <a:cubicBezTo>
                    <a:pt x="115" y="17"/>
                    <a:pt x="114" y="17"/>
                    <a:pt x="113" y="17"/>
                  </a:cubicBezTo>
                  <a:cubicBezTo>
                    <a:pt x="73" y="0"/>
                    <a:pt x="26" y="18"/>
                    <a:pt x="6" y="57"/>
                  </a:cubicBezTo>
                  <a:cubicBezTo>
                    <a:pt x="6" y="57"/>
                    <a:pt x="6" y="57"/>
                    <a:pt x="5" y="57"/>
                  </a:cubicBezTo>
                  <a:cubicBezTo>
                    <a:pt x="2" y="65"/>
                    <a:pt x="2" y="65"/>
                    <a:pt x="2" y="65"/>
                  </a:cubicBezTo>
                  <a:cubicBezTo>
                    <a:pt x="0" y="69"/>
                    <a:pt x="2" y="75"/>
                    <a:pt x="6" y="77"/>
                  </a:cubicBezTo>
                  <a:cubicBezTo>
                    <a:pt x="10" y="79"/>
                    <a:pt x="16" y="77"/>
                    <a:pt x="18" y="73"/>
                  </a:cubicBezTo>
                  <a:cubicBezTo>
                    <a:pt x="22" y="65"/>
                    <a:pt x="22" y="65"/>
                    <a:pt x="22" y="65"/>
                  </a:cubicBezTo>
                  <a:cubicBezTo>
                    <a:pt x="22" y="65"/>
                    <a:pt x="22" y="65"/>
                    <a:pt x="22" y="65"/>
                  </a:cubicBezTo>
                  <a:cubicBezTo>
                    <a:pt x="38" y="33"/>
                    <a:pt x="76" y="20"/>
                    <a:pt x="109" y="34"/>
                  </a:cubicBezTo>
                  <a:cubicBezTo>
                    <a:pt x="115" y="37"/>
                    <a:pt x="115" y="37"/>
                    <a:pt x="115" y="37"/>
                  </a:cubicBezTo>
                  <a:cubicBezTo>
                    <a:pt x="119" y="39"/>
                    <a:pt x="125" y="37"/>
                    <a:pt x="127" y="33"/>
                  </a:cubicBezTo>
                  <a:cubicBezTo>
                    <a:pt x="129" y="29"/>
                    <a:pt x="127" y="23"/>
                    <a:pt x="123" y="2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sp>
        <p:nvSpPr>
          <p:cNvPr id="366" name="原创设计师QQ598969553      _30"/>
          <p:cNvSpPr>
            <a:spLocks/>
          </p:cNvSpPr>
          <p:nvPr/>
        </p:nvSpPr>
        <p:spPr bwMode="auto">
          <a:xfrm>
            <a:off x="3090863" y="2655888"/>
            <a:ext cx="200025" cy="185737"/>
          </a:xfrm>
          <a:custGeom>
            <a:avLst/>
            <a:gdLst>
              <a:gd name="T0" fmla="*/ 107 w 114"/>
              <a:gd name="T1" fmla="*/ 55 h 106"/>
              <a:gd name="T2" fmla="*/ 59 w 114"/>
              <a:gd name="T3" fmla="*/ 38 h 106"/>
              <a:gd name="T4" fmla="*/ 57 w 114"/>
              <a:gd name="T5" fmla="*/ 43 h 106"/>
              <a:gd name="T6" fmla="*/ 56 w 114"/>
              <a:gd name="T7" fmla="*/ 38 h 106"/>
              <a:gd name="T8" fmla="*/ 6 w 114"/>
              <a:gd name="T9" fmla="*/ 34 h 106"/>
              <a:gd name="T10" fmla="*/ 44 w 114"/>
              <a:gd name="T11" fmla="*/ 106 h 106"/>
              <a:gd name="T12" fmla="*/ 44 w 114"/>
              <a:gd name="T13" fmla="*/ 106 h 106"/>
              <a:gd name="T14" fmla="*/ 44 w 114"/>
              <a:gd name="T15" fmla="*/ 106 h 106"/>
              <a:gd name="T16" fmla="*/ 44 w 114"/>
              <a:gd name="T17" fmla="*/ 106 h 106"/>
              <a:gd name="T18" fmla="*/ 44 w 114"/>
              <a:gd name="T19" fmla="*/ 106 h 106"/>
              <a:gd name="T20" fmla="*/ 107 w 114"/>
              <a:gd name="T21" fmla="*/ 5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4" h="106">
                <a:moveTo>
                  <a:pt x="107" y="55"/>
                </a:moveTo>
                <a:cubicBezTo>
                  <a:pt x="114" y="21"/>
                  <a:pt x="73" y="8"/>
                  <a:pt x="59" y="38"/>
                </a:cubicBezTo>
                <a:cubicBezTo>
                  <a:pt x="57" y="43"/>
                  <a:pt x="57" y="43"/>
                  <a:pt x="57" y="43"/>
                </a:cubicBezTo>
                <a:cubicBezTo>
                  <a:pt x="56" y="38"/>
                  <a:pt x="56" y="38"/>
                  <a:pt x="56" y="38"/>
                </a:cubicBezTo>
                <a:cubicBezTo>
                  <a:pt x="55" y="5"/>
                  <a:pt x="13" y="0"/>
                  <a:pt x="6" y="34"/>
                </a:cubicBezTo>
                <a:cubicBezTo>
                  <a:pt x="0" y="61"/>
                  <a:pt x="30" y="86"/>
                  <a:pt x="44" y="106"/>
                </a:cubicBezTo>
                <a:cubicBezTo>
                  <a:pt x="44" y="106"/>
                  <a:pt x="44" y="106"/>
                  <a:pt x="44" y="106"/>
                </a:cubicBezTo>
                <a:cubicBezTo>
                  <a:pt x="44" y="106"/>
                  <a:pt x="44" y="106"/>
                  <a:pt x="44" y="106"/>
                </a:cubicBezTo>
                <a:cubicBezTo>
                  <a:pt x="44" y="106"/>
                  <a:pt x="44" y="106"/>
                  <a:pt x="44" y="106"/>
                </a:cubicBezTo>
                <a:cubicBezTo>
                  <a:pt x="44" y="106"/>
                  <a:pt x="44" y="106"/>
                  <a:pt x="44" y="106"/>
                </a:cubicBezTo>
                <a:cubicBezTo>
                  <a:pt x="64" y="93"/>
                  <a:pt x="101" y="82"/>
                  <a:pt x="107" y="55"/>
                </a:cubicBezTo>
                <a:close/>
              </a:path>
            </a:pathLst>
          </a:custGeom>
          <a:solidFill>
            <a:schemeClr val="accent1"/>
          </a:solidFill>
          <a:ln>
            <a:noFill/>
          </a:ln>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67" name="原创设计师QQ598969553      _31"/>
          <p:cNvSpPr>
            <a:spLocks noEditPoints="1"/>
          </p:cNvSpPr>
          <p:nvPr/>
        </p:nvSpPr>
        <p:spPr bwMode="auto">
          <a:xfrm>
            <a:off x="1017588" y="3930650"/>
            <a:ext cx="238125" cy="203200"/>
          </a:xfrm>
          <a:custGeom>
            <a:avLst/>
            <a:gdLst>
              <a:gd name="T0" fmla="*/ 2 w 136"/>
              <a:gd name="T1" fmla="*/ 32 h 115"/>
              <a:gd name="T2" fmla="*/ 0 w 136"/>
              <a:gd name="T3" fmla="*/ 35 h 115"/>
              <a:gd name="T4" fmla="*/ 2 w 136"/>
              <a:gd name="T5" fmla="*/ 39 h 115"/>
              <a:gd name="T6" fmla="*/ 14 w 136"/>
              <a:gd name="T7" fmla="*/ 51 h 115"/>
              <a:gd name="T8" fmla="*/ 78 w 136"/>
              <a:gd name="T9" fmla="*/ 115 h 115"/>
              <a:gd name="T10" fmla="*/ 136 w 136"/>
              <a:gd name="T11" fmla="*/ 56 h 115"/>
              <a:gd name="T12" fmla="*/ 123 w 136"/>
              <a:gd name="T13" fmla="*/ 63 h 115"/>
              <a:gd name="T14" fmla="*/ 90 w 136"/>
              <a:gd name="T15" fmla="*/ 46 h 115"/>
              <a:gd name="T16" fmla="*/ 90 w 136"/>
              <a:gd name="T17" fmla="*/ 40 h 115"/>
              <a:gd name="T18" fmla="*/ 56 w 136"/>
              <a:gd name="T19" fmla="*/ 0 h 115"/>
              <a:gd name="T20" fmla="*/ 19 w 136"/>
              <a:gd name="T21" fmla="*/ 24 h 115"/>
              <a:gd name="T22" fmla="*/ 2 w 136"/>
              <a:gd name="T23" fmla="*/ 32 h 115"/>
              <a:gd name="T24" fmla="*/ 35 w 136"/>
              <a:gd name="T25" fmla="*/ 39 h 115"/>
              <a:gd name="T26" fmla="*/ 29 w 136"/>
              <a:gd name="T27" fmla="*/ 33 h 115"/>
              <a:gd name="T28" fmla="*/ 35 w 136"/>
              <a:gd name="T29" fmla="*/ 27 h 115"/>
              <a:gd name="T30" fmla="*/ 41 w 136"/>
              <a:gd name="T31" fmla="*/ 33 h 115"/>
              <a:gd name="T32" fmla="*/ 35 w 136"/>
              <a:gd name="T33" fmla="*/ 39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6" h="115">
                <a:moveTo>
                  <a:pt x="2" y="32"/>
                </a:moveTo>
                <a:cubicBezTo>
                  <a:pt x="1" y="33"/>
                  <a:pt x="0" y="34"/>
                  <a:pt x="0" y="35"/>
                </a:cubicBezTo>
                <a:cubicBezTo>
                  <a:pt x="0" y="37"/>
                  <a:pt x="1" y="38"/>
                  <a:pt x="2" y="39"/>
                </a:cubicBezTo>
                <a:cubicBezTo>
                  <a:pt x="14" y="51"/>
                  <a:pt x="14" y="51"/>
                  <a:pt x="14" y="51"/>
                </a:cubicBezTo>
                <a:cubicBezTo>
                  <a:pt x="14" y="90"/>
                  <a:pt x="40" y="115"/>
                  <a:pt x="78" y="115"/>
                </a:cubicBezTo>
                <a:cubicBezTo>
                  <a:pt x="110" y="115"/>
                  <a:pt x="136" y="80"/>
                  <a:pt x="136" y="56"/>
                </a:cubicBezTo>
                <a:cubicBezTo>
                  <a:pt x="136" y="45"/>
                  <a:pt x="132" y="58"/>
                  <a:pt x="123" y="63"/>
                </a:cubicBezTo>
                <a:cubicBezTo>
                  <a:pt x="114" y="68"/>
                  <a:pt x="89" y="72"/>
                  <a:pt x="90" y="46"/>
                </a:cubicBezTo>
                <a:cubicBezTo>
                  <a:pt x="90" y="44"/>
                  <a:pt x="90" y="42"/>
                  <a:pt x="90" y="40"/>
                </a:cubicBezTo>
                <a:cubicBezTo>
                  <a:pt x="90" y="19"/>
                  <a:pt x="77" y="0"/>
                  <a:pt x="56" y="0"/>
                </a:cubicBezTo>
                <a:cubicBezTo>
                  <a:pt x="36" y="0"/>
                  <a:pt x="22" y="11"/>
                  <a:pt x="19" y="24"/>
                </a:cubicBezTo>
                <a:cubicBezTo>
                  <a:pt x="2" y="32"/>
                  <a:pt x="2" y="32"/>
                  <a:pt x="2" y="32"/>
                </a:cubicBezTo>
                <a:moveTo>
                  <a:pt x="35" y="39"/>
                </a:moveTo>
                <a:cubicBezTo>
                  <a:pt x="32" y="39"/>
                  <a:pt x="29" y="36"/>
                  <a:pt x="29" y="33"/>
                </a:cubicBezTo>
                <a:cubicBezTo>
                  <a:pt x="29" y="30"/>
                  <a:pt x="32" y="27"/>
                  <a:pt x="35" y="27"/>
                </a:cubicBezTo>
                <a:cubicBezTo>
                  <a:pt x="38" y="27"/>
                  <a:pt x="41" y="30"/>
                  <a:pt x="41" y="33"/>
                </a:cubicBezTo>
                <a:cubicBezTo>
                  <a:pt x="41" y="36"/>
                  <a:pt x="38" y="39"/>
                  <a:pt x="35" y="39"/>
                </a:cubicBezTo>
              </a:path>
            </a:pathLst>
          </a:custGeom>
          <a:solidFill>
            <a:schemeClr val="accent1"/>
          </a:solidFill>
          <a:ln>
            <a:noFill/>
          </a:ln>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68" name="原创设计师QQ598969553      _32"/>
          <p:cNvSpPr>
            <a:spLocks noEditPoints="1"/>
          </p:cNvSpPr>
          <p:nvPr/>
        </p:nvSpPr>
        <p:spPr bwMode="auto">
          <a:xfrm>
            <a:off x="1733550" y="3462338"/>
            <a:ext cx="166688" cy="234950"/>
          </a:xfrm>
          <a:custGeom>
            <a:avLst/>
            <a:gdLst>
              <a:gd name="T0" fmla="*/ 47 w 95"/>
              <a:gd name="T1" fmla="*/ 0 h 134"/>
              <a:gd name="T2" fmla="*/ 0 w 95"/>
              <a:gd name="T3" fmla="*/ 47 h 134"/>
              <a:gd name="T4" fmla="*/ 47 w 95"/>
              <a:gd name="T5" fmla="*/ 134 h 134"/>
              <a:gd name="T6" fmla="*/ 95 w 95"/>
              <a:gd name="T7" fmla="*/ 47 h 134"/>
              <a:gd name="T8" fmla="*/ 47 w 95"/>
              <a:gd name="T9" fmla="*/ 0 h 134"/>
              <a:gd name="T10" fmla="*/ 47 w 95"/>
              <a:gd name="T11" fmla="*/ 55 h 134"/>
              <a:gd name="T12" fmla="*/ 32 w 95"/>
              <a:gd name="T13" fmla="*/ 40 h 134"/>
              <a:gd name="T14" fmla="*/ 47 w 95"/>
              <a:gd name="T15" fmla="*/ 25 h 134"/>
              <a:gd name="T16" fmla="*/ 62 w 95"/>
              <a:gd name="T17" fmla="*/ 40 h 134"/>
              <a:gd name="T18" fmla="*/ 47 w 95"/>
              <a:gd name="T19" fmla="*/ 5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134">
                <a:moveTo>
                  <a:pt x="47" y="0"/>
                </a:moveTo>
                <a:cubicBezTo>
                  <a:pt x="21" y="0"/>
                  <a:pt x="0" y="21"/>
                  <a:pt x="0" y="47"/>
                </a:cubicBezTo>
                <a:cubicBezTo>
                  <a:pt x="0" y="73"/>
                  <a:pt x="47" y="134"/>
                  <a:pt x="47" y="134"/>
                </a:cubicBezTo>
                <a:cubicBezTo>
                  <a:pt x="47" y="134"/>
                  <a:pt x="95" y="73"/>
                  <a:pt x="95" y="47"/>
                </a:cubicBezTo>
                <a:cubicBezTo>
                  <a:pt x="95" y="21"/>
                  <a:pt x="73" y="0"/>
                  <a:pt x="47" y="0"/>
                </a:cubicBezTo>
                <a:close/>
                <a:moveTo>
                  <a:pt x="47" y="55"/>
                </a:moveTo>
                <a:cubicBezTo>
                  <a:pt x="39" y="55"/>
                  <a:pt x="32" y="48"/>
                  <a:pt x="32" y="40"/>
                </a:cubicBezTo>
                <a:cubicBezTo>
                  <a:pt x="32" y="32"/>
                  <a:pt x="39" y="25"/>
                  <a:pt x="47" y="25"/>
                </a:cubicBezTo>
                <a:cubicBezTo>
                  <a:pt x="55" y="25"/>
                  <a:pt x="62" y="32"/>
                  <a:pt x="62" y="40"/>
                </a:cubicBezTo>
                <a:cubicBezTo>
                  <a:pt x="62" y="48"/>
                  <a:pt x="55" y="55"/>
                  <a:pt x="47" y="55"/>
                </a:cubicBezTo>
                <a:close/>
              </a:path>
            </a:pathLst>
          </a:custGeom>
          <a:solidFill>
            <a:schemeClr val="accent2"/>
          </a:solidFill>
          <a:ln>
            <a:noFill/>
          </a:ln>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69" name="原创设计师QQ598969553      _33"/>
          <p:cNvSpPr>
            <a:spLocks noEditPoints="1"/>
          </p:cNvSpPr>
          <p:nvPr/>
        </p:nvSpPr>
        <p:spPr bwMode="auto">
          <a:xfrm>
            <a:off x="2371725" y="2570163"/>
            <a:ext cx="123825" cy="176212"/>
          </a:xfrm>
          <a:custGeom>
            <a:avLst/>
            <a:gdLst>
              <a:gd name="T0" fmla="*/ 36 w 71"/>
              <a:gd name="T1" fmla="*/ 0 h 101"/>
              <a:gd name="T2" fmla="*/ 0 w 71"/>
              <a:gd name="T3" fmla="*/ 36 h 101"/>
              <a:gd name="T4" fmla="*/ 36 w 71"/>
              <a:gd name="T5" fmla="*/ 101 h 101"/>
              <a:gd name="T6" fmla="*/ 71 w 71"/>
              <a:gd name="T7" fmla="*/ 36 h 101"/>
              <a:gd name="T8" fmla="*/ 36 w 71"/>
              <a:gd name="T9" fmla="*/ 0 h 101"/>
              <a:gd name="T10" fmla="*/ 36 w 71"/>
              <a:gd name="T11" fmla="*/ 41 h 101"/>
              <a:gd name="T12" fmla="*/ 25 w 71"/>
              <a:gd name="T13" fmla="*/ 30 h 101"/>
              <a:gd name="T14" fmla="*/ 36 w 71"/>
              <a:gd name="T15" fmla="*/ 19 h 101"/>
              <a:gd name="T16" fmla="*/ 47 w 71"/>
              <a:gd name="T17" fmla="*/ 30 h 101"/>
              <a:gd name="T18" fmla="*/ 36 w 71"/>
              <a:gd name="T19" fmla="*/ 4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 h="101">
                <a:moveTo>
                  <a:pt x="36" y="0"/>
                </a:moveTo>
                <a:cubicBezTo>
                  <a:pt x="16" y="0"/>
                  <a:pt x="0" y="16"/>
                  <a:pt x="0" y="36"/>
                </a:cubicBezTo>
                <a:cubicBezTo>
                  <a:pt x="0" y="55"/>
                  <a:pt x="36" y="101"/>
                  <a:pt x="36" y="101"/>
                </a:cubicBezTo>
                <a:cubicBezTo>
                  <a:pt x="36" y="101"/>
                  <a:pt x="71" y="55"/>
                  <a:pt x="71" y="36"/>
                </a:cubicBezTo>
                <a:cubicBezTo>
                  <a:pt x="71" y="16"/>
                  <a:pt x="55" y="0"/>
                  <a:pt x="36" y="0"/>
                </a:cubicBezTo>
                <a:close/>
                <a:moveTo>
                  <a:pt x="36" y="41"/>
                </a:moveTo>
                <a:cubicBezTo>
                  <a:pt x="30" y="41"/>
                  <a:pt x="25" y="37"/>
                  <a:pt x="25" y="30"/>
                </a:cubicBezTo>
                <a:cubicBezTo>
                  <a:pt x="25" y="24"/>
                  <a:pt x="30" y="19"/>
                  <a:pt x="36" y="19"/>
                </a:cubicBezTo>
                <a:cubicBezTo>
                  <a:pt x="42" y="19"/>
                  <a:pt x="47" y="24"/>
                  <a:pt x="47" y="30"/>
                </a:cubicBezTo>
                <a:cubicBezTo>
                  <a:pt x="47" y="37"/>
                  <a:pt x="42" y="41"/>
                  <a:pt x="36" y="41"/>
                </a:cubicBezTo>
                <a:close/>
              </a:path>
            </a:pathLst>
          </a:custGeom>
          <a:solidFill>
            <a:schemeClr val="accent1"/>
          </a:solidFill>
          <a:ln>
            <a:noFill/>
          </a:ln>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nvGrpSpPr>
          <p:cNvPr id="370" name="原创设计师QQ598969553      _34"/>
          <p:cNvGrpSpPr/>
          <p:nvPr/>
        </p:nvGrpSpPr>
        <p:grpSpPr>
          <a:xfrm>
            <a:off x="1957680" y="1814790"/>
            <a:ext cx="281868" cy="74721"/>
            <a:chOff x="6073776" y="566738"/>
            <a:chExt cx="604838" cy="160337"/>
          </a:xfrm>
          <a:solidFill>
            <a:schemeClr val="accent1"/>
          </a:solidFill>
        </p:grpSpPr>
        <p:sp>
          <p:nvSpPr>
            <p:cNvPr id="371" name="Freeform 166"/>
            <p:cNvSpPr>
              <a:spLocks/>
            </p:cNvSpPr>
            <p:nvPr/>
          </p:nvSpPr>
          <p:spPr bwMode="auto">
            <a:xfrm>
              <a:off x="6073776" y="566738"/>
              <a:ext cx="195263" cy="160337"/>
            </a:xfrm>
            <a:custGeom>
              <a:avLst/>
              <a:gdLst>
                <a:gd name="T0" fmla="*/ 11 w 52"/>
                <a:gd name="T1" fmla="*/ 43 h 43"/>
                <a:gd name="T2" fmla="*/ 0 w 52"/>
                <a:gd name="T3" fmla="*/ 0 h 43"/>
                <a:gd name="T4" fmla="*/ 6 w 52"/>
                <a:gd name="T5" fmla="*/ 0 h 43"/>
                <a:gd name="T6" fmla="*/ 11 w 52"/>
                <a:gd name="T7" fmla="*/ 22 h 43"/>
                <a:gd name="T8" fmla="*/ 14 w 52"/>
                <a:gd name="T9" fmla="*/ 37 h 43"/>
                <a:gd name="T10" fmla="*/ 14 w 52"/>
                <a:gd name="T11" fmla="*/ 37 h 43"/>
                <a:gd name="T12" fmla="*/ 18 w 52"/>
                <a:gd name="T13" fmla="*/ 22 h 43"/>
                <a:gd name="T14" fmla="*/ 23 w 52"/>
                <a:gd name="T15" fmla="*/ 0 h 43"/>
                <a:gd name="T16" fmla="*/ 29 w 52"/>
                <a:gd name="T17" fmla="*/ 0 h 43"/>
                <a:gd name="T18" fmla="*/ 34 w 52"/>
                <a:gd name="T19" fmla="*/ 22 h 43"/>
                <a:gd name="T20" fmla="*/ 37 w 52"/>
                <a:gd name="T21" fmla="*/ 36 h 43"/>
                <a:gd name="T22" fmla="*/ 37 w 52"/>
                <a:gd name="T23" fmla="*/ 36 h 43"/>
                <a:gd name="T24" fmla="*/ 41 w 52"/>
                <a:gd name="T25" fmla="*/ 22 h 43"/>
                <a:gd name="T26" fmla="*/ 46 w 52"/>
                <a:gd name="T27" fmla="*/ 0 h 43"/>
                <a:gd name="T28" fmla="*/ 52 w 52"/>
                <a:gd name="T29" fmla="*/ 0 h 43"/>
                <a:gd name="T30" fmla="*/ 40 w 52"/>
                <a:gd name="T31" fmla="*/ 43 h 43"/>
                <a:gd name="T32" fmla="*/ 34 w 52"/>
                <a:gd name="T33" fmla="*/ 43 h 43"/>
                <a:gd name="T34" fmla="*/ 29 w 52"/>
                <a:gd name="T35" fmla="*/ 21 h 43"/>
                <a:gd name="T36" fmla="*/ 26 w 52"/>
                <a:gd name="T37" fmla="*/ 7 h 43"/>
                <a:gd name="T38" fmla="*/ 26 w 52"/>
                <a:gd name="T39" fmla="*/ 7 h 43"/>
                <a:gd name="T40" fmla="*/ 23 w 52"/>
                <a:gd name="T41" fmla="*/ 21 h 43"/>
                <a:gd name="T42" fmla="*/ 17 w 52"/>
                <a:gd name="T43" fmla="*/ 43 h 43"/>
                <a:gd name="T44" fmla="*/ 11 w 52"/>
                <a:gd name="T45"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2" h="43">
                  <a:moveTo>
                    <a:pt x="11" y="43"/>
                  </a:moveTo>
                  <a:cubicBezTo>
                    <a:pt x="0" y="0"/>
                    <a:pt x="0" y="0"/>
                    <a:pt x="0" y="0"/>
                  </a:cubicBezTo>
                  <a:cubicBezTo>
                    <a:pt x="6" y="0"/>
                    <a:pt x="6" y="0"/>
                    <a:pt x="6" y="0"/>
                  </a:cubicBezTo>
                  <a:cubicBezTo>
                    <a:pt x="11" y="22"/>
                    <a:pt x="11" y="22"/>
                    <a:pt x="11" y="22"/>
                  </a:cubicBezTo>
                  <a:cubicBezTo>
                    <a:pt x="12" y="27"/>
                    <a:pt x="13" y="32"/>
                    <a:pt x="14" y="37"/>
                  </a:cubicBezTo>
                  <a:cubicBezTo>
                    <a:pt x="14" y="37"/>
                    <a:pt x="14" y="37"/>
                    <a:pt x="14" y="37"/>
                  </a:cubicBezTo>
                  <a:cubicBezTo>
                    <a:pt x="15" y="32"/>
                    <a:pt x="16" y="27"/>
                    <a:pt x="18" y="22"/>
                  </a:cubicBezTo>
                  <a:cubicBezTo>
                    <a:pt x="23" y="0"/>
                    <a:pt x="23" y="0"/>
                    <a:pt x="23" y="0"/>
                  </a:cubicBezTo>
                  <a:cubicBezTo>
                    <a:pt x="29" y="0"/>
                    <a:pt x="29" y="0"/>
                    <a:pt x="29" y="0"/>
                  </a:cubicBezTo>
                  <a:cubicBezTo>
                    <a:pt x="34" y="22"/>
                    <a:pt x="34" y="22"/>
                    <a:pt x="34" y="22"/>
                  </a:cubicBezTo>
                  <a:cubicBezTo>
                    <a:pt x="35" y="27"/>
                    <a:pt x="37" y="32"/>
                    <a:pt x="37" y="36"/>
                  </a:cubicBezTo>
                  <a:cubicBezTo>
                    <a:pt x="37" y="36"/>
                    <a:pt x="37" y="36"/>
                    <a:pt x="37" y="36"/>
                  </a:cubicBezTo>
                  <a:cubicBezTo>
                    <a:pt x="38" y="32"/>
                    <a:pt x="39" y="27"/>
                    <a:pt x="41" y="22"/>
                  </a:cubicBezTo>
                  <a:cubicBezTo>
                    <a:pt x="46" y="0"/>
                    <a:pt x="46" y="0"/>
                    <a:pt x="46" y="0"/>
                  </a:cubicBezTo>
                  <a:cubicBezTo>
                    <a:pt x="52" y="0"/>
                    <a:pt x="52" y="0"/>
                    <a:pt x="52" y="0"/>
                  </a:cubicBezTo>
                  <a:cubicBezTo>
                    <a:pt x="40" y="43"/>
                    <a:pt x="40" y="43"/>
                    <a:pt x="40" y="43"/>
                  </a:cubicBezTo>
                  <a:cubicBezTo>
                    <a:pt x="34" y="43"/>
                    <a:pt x="34" y="43"/>
                    <a:pt x="34" y="43"/>
                  </a:cubicBezTo>
                  <a:cubicBezTo>
                    <a:pt x="29" y="21"/>
                    <a:pt x="29" y="21"/>
                    <a:pt x="29" y="21"/>
                  </a:cubicBezTo>
                  <a:cubicBezTo>
                    <a:pt x="28" y="15"/>
                    <a:pt x="27" y="11"/>
                    <a:pt x="26" y="7"/>
                  </a:cubicBezTo>
                  <a:cubicBezTo>
                    <a:pt x="26" y="7"/>
                    <a:pt x="26" y="7"/>
                    <a:pt x="26" y="7"/>
                  </a:cubicBezTo>
                  <a:cubicBezTo>
                    <a:pt x="25" y="11"/>
                    <a:pt x="24" y="15"/>
                    <a:pt x="23" y="21"/>
                  </a:cubicBezTo>
                  <a:cubicBezTo>
                    <a:pt x="17" y="43"/>
                    <a:pt x="17" y="43"/>
                    <a:pt x="17" y="43"/>
                  </a:cubicBezTo>
                  <a:lnTo>
                    <a:pt x="11" y="4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72" name="Freeform 167"/>
            <p:cNvSpPr>
              <a:spLocks/>
            </p:cNvSpPr>
            <p:nvPr/>
          </p:nvSpPr>
          <p:spPr bwMode="auto">
            <a:xfrm>
              <a:off x="6281738" y="566738"/>
              <a:ext cx="195263" cy="160337"/>
            </a:xfrm>
            <a:custGeom>
              <a:avLst/>
              <a:gdLst>
                <a:gd name="T0" fmla="*/ 10 w 52"/>
                <a:gd name="T1" fmla="*/ 43 h 43"/>
                <a:gd name="T2" fmla="*/ 0 w 52"/>
                <a:gd name="T3" fmla="*/ 0 h 43"/>
                <a:gd name="T4" fmla="*/ 5 w 52"/>
                <a:gd name="T5" fmla="*/ 0 h 43"/>
                <a:gd name="T6" fmla="*/ 10 w 52"/>
                <a:gd name="T7" fmla="*/ 22 h 43"/>
                <a:gd name="T8" fmla="*/ 14 w 52"/>
                <a:gd name="T9" fmla="*/ 37 h 43"/>
                <a:gd name="T10" fmla="*/ 14 w 52"/>
                <a:gd name="T11" fmla="*/ 37 h 43"/>
                <a:gd name="T12" fmla="*/ 17 w 52"/>
                <a:gd name="T13" fmla="*/ 22 h 43"/>
                <a:gd name="T14" fmla="*/ 23 w 52"/>
                <a:gd name="T15" fmla="*/ 0 h 43"/>
                <a:gd name="T16" fmla="*/ 29 w 52"/>
                <a:gd name="T17" fmla="*/ 0 h 43"/>
                <a:gd name="T18" fmla="*/ 34 w 52"/>
                <a:gd name="T19" fmla="*/ 22 h 43"/>
                <a:gd name="T20" fmla="*/ 37 w 52"/>
                <a:gd name="T21" fmla="*/ 36 h 43"/>
                <a:gd name="T22" fmla="*/ 37 w 52"/>
                <a:gd name="T23" fmla="*/ 36 h 43"/>
                <a:gd name="T24" fmla="*/ 40 w 52"/>
                <a:gd name="T25" fmla="*/ 22 h 43"/>
                <a:gd name="T26" fmla="*/ 46 w 52"/>
                <a:gd name="T27" fmla="*/ 0 h 43"/>
                <a:gd name="T28" fmla="*/ 52 w 52"/>
                <a:gd name="T29" fmla="*/ 0 h 43"/>
                <a:gd name="T30" fmla="*/ 40 w 52"/>
                <a:gd name="T31" fmla="*/ 43 h 43"/>
                <a:gd name="T32" fmla="*/ 34 w 52"/>
                <a:gd name="T33" fmla="*/ 43 h 43"/>
                <a:gd name="T34" fmla="*/ 28 w 52"/>
                <a:gd name="T35" fmla="*/ 21 h 43"/>
                <a:gd name="T36" fmla="*/ 26 w 52"/>
                <a:gd name="T37" fmla="*/ 7 h 43"/>
                <a:gd name="T38" fmla="*/ 25 w 52"/>
                <a:gd name="T39" fmla="*/ 7 h 43"/>
                <a:gd name="T40" fmla="*/ 22 w 52"/>
                <a:gd name="T41" fmla="*/ 21 h 43"/>
                <a:gd name="T42" fmla="*/ 16 w 52"/>
                <a:gd name="T43" fmla="*/ 43 h 43"/>
                <a:gd name="T44" fmla="*/ 10 w 52"/>
                <a:gd name="T45"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2" h="43">
                  <a:moveTo>
                    <a:pt x="10" y="43"/>
                  </a:moveTo>
                  <a:cubicBezTo>
                    <a:pt x="0" y="0"/>
                    <a:pt x="0" y="0"/>
                    <a:pt x="0" y="0"/>
                  </a:cubicBezTo>
                  <a:cubicBezTo>
                    <a:pt x="5" y="0"/>
                    <a:pt x="5" y="0"/>
                    <a:pt x="5" y="0"/>
                  </a:cubicBezTo>
                  <a:cubicBezTo>
                    <a:pt x="10" y="22"/>
                    <a:pt x="10" y="22"/>
                    <a:pt x="10" y="22"/>
                  </a:cubicBezTo>
                  <a:cubicBezTo>
                    <a:pt x="12" y="27"/>
                    <a:pt x="13" y="32"/>
                    <a:pt x="14" y="37"/>
                  </a:cubicBezTo>
                  <a:cubicBezTo>
                    <a:pt x="14" y="37"/>
                    <a:pt x="14" y="37"/>
                    <a:pt x="14" y="37"/>
                  </a:cubicBezTo>
                  <a:cubicBezTo>
                    <a:pt x="14" y="32"/>
                    <a:pt x="16" y="27"/>
                    <a:pt x="17" y="22"/>
                  </a:cubicBezTo>
                  <a:cubicBezTo>
                    <a:pt x="23" y="0"/>
                    <a:pt x="23" y="0"/>
                    <a:pt x="23" y="0"/>
                  </a:cubicBezTo>
                  <a:cubicBezTo>
                    <a:pt x="29" y="0"/>
                    <a:pt x="29" y="0"/>
                    <a:pt x="29" y="0"/>
                  </a:cubicBezTo>
                  <a:cubicBezTo>
                    <a:pt x="34" y="22"/>
                    <a:pt x="34" y="22"/>
                    <a:pt x="34" y="22"/>
                  </a:cubicBezTo>
                  <a:cubicBezTo>
                    <a:pt x="35" y="27"/>
                    <a:pt x="36" y="32"/>
                    <a:pt x="37" y="36"/>
                  </a:cubicBezTo>
                  <a:cubicBezTo>
                    <a:pt x="37" y="36"/>
                    <a:pt x="37" y="36"/>
                    <a:pt x="37" y="36"/>
                  </a:cubicBezTo>
                  <a:cubicBezTo>
                    <a:pt x="38" y="32"/>
                    <a:pt x="39" y="27"/>
                    <a:pt x="40" y="22"/>
                  </a:cubicBezTo>
                  <a:cubicBezTo>
                    <a:pt x="46" y="0"/>
                    <a:pt x="46" y="0"/>
                    <a:pt x="46" y="0"/>
                  </a:cubicBezTo>
                  <a:cubicBezTo>
                    <a:pt x="52" y="0"/>
                    <a:pt x="52" y="0"/>
                    <a:pt x="52" y="0"/>
                  </a:cubicBezTo>
                  <a:cubicBezTo>
                    <a:pt x="40" y="43"/>
                    <a:pt x="40" y="43"/>
                    <a:pt x="40" y="43"/>
                  </a:cubicBezTo>
                  <a:cubicBezTo>
                    <a:pt x="34" y="43"/>
                    <a:pt x="34" y="43"/>
                    <a:pt x="34" y="43"/>
                  </a:cubicBezTo>
                  <a:cubicBezTo>
                    <a:pt x="28" y="21"/>
                    <a:pt x="28" y="21"/>
                    <a:pt x="28" y="21"/>
                  </a:cubicBezTo>
                  <a:cubicBezTo>
                    <a:pt x="27" y="15"/>
                    <a:pt x="26" y="11"/>
                    <a:pt x="26" y="7"/>
                  </a:cubicBezTo>
                  <a:cubicBezTo>
                    <a:pt x="25" y="7"/>
                    <a:pt x="25" y="7"/>
                    <a:pt x="25" y="7"/>
                  </a:cubicBezTo>
                  <a:cubicBezTo>
                    <a:pt x="25" y="11"/>
                    <a:pt x="24" y="15"/>
                    <a:pt x="22" y="21"/>
                  </a:cubicBezTo>
                  <a:cubicBezTo>
                    <a:pt x="16" y="43"/>
                    <a:pt x="16" y="43"/>
                    <a:pt x="16" y="43"/>
                  </a:cubicBezTo>
                  <a:lnTo>
                    <a:pt x="10" y="4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73" name="Freeform 168"/>
            <p:cNvSpPr>
              <a:spLocks/>
            </p:cNvSpPr>
            <p:nvPr/>
          </p:nvSpPr>
          <p:spPr bwMode="auto">
            <a:xfrm>
              <a:off x="6483351" y="566738"/>
              <a:ext cx="195263" cy="160337"/>
            </a:xfrm>
            <a:custGeom>
              <a:avLst/>
              <a:gdLst>
                <a:gd name="T0" fmla="*/ 11 w 52"/>
                <a:gd name="T1" fmla="*/ 43 h 43"/>
                <a:gd name="T2" fmla="*/ 0 w 52"/>
                <a:gd name="T3" fmla="*/ 0 h 43"/>
                <a:gd name="T4" fmla="*/ 6 w 52"/>
                <a:gd name="T5" fmla="*/ 0 h 43"/>
                <a:gd name="T6" fmla="*/ 11 w 52"/>
                <a:gd name="T7" fmla="*/ 22 h 43"/>
                <a:gd name="T8" fmla="*/ 14 w 52"/>
                <a:gd name="T9" fmla="*/ 37 h 43"/>
                <a:gd name="T10" fmla="*/ 14 w 52"/>
                <a:gd name="T11" fmla="*/ 37 h 43"/>
                <a:gd name="T12" fmla="*/ 18 w 52"/>
                <a:gd name="T13" fmla="*/ 22 h 43"/>
                <a:gd name="T14" fmla="*/ 23 w 52"/>
                <a:gd name="T15" fmla="*/ 0 h 43"/>
                <a:gd name="T16" fmla="*/ 29 w 52"/>
                <a:gd name="T17" fmla="*/ 0 h 43"/>
                <a:gd name="T18" fmla="*/ 34 w 52"/>
                <a:gd name="T19" fmla="*/ 22 h 43"/>
                <a:gd name="T20" fmla="*/ 37 w 52"/>
                <a:gd name="T21" fmla="*/ 36 h 43"/>
                <a:gd name="T22" fmla="*/ 37 w 52"/>
                <a:gd name="T23" fmla="*/ 36 h 43"/>
                <a:gd name="T24" fmla="*/ 41 w 52"/>
                <a:gd name="T25" fmla="*/ 22 h 43"/>
                <a:gd name="T26" fmla="*/ 46 w 52"/>
                <a:gd name="T27" fmla="*/ 0 h 43"/>
                <a:gd name="T28" fmla="*/ 52 w 52"/>
                <a:gd name="T29" fmla="*/ 0 h 43"/>
                <a:gd name="T30" fmla="*/ 40 w 52"/>
                <a:gd name="T31" fmla="*/ 43 h 43"/>
                <a:gd name="T32" fmla="*/ 34 w 52"/>
                <a:gd name="T33" fmla="*/ 43 h 43"/>
                <a:gd name="T34" fmla="*/ 29 w 52"/>
                <a:gd name="T35" fmla="*/ 21 h 43"/>
                <a:gd name="T36" fmla="*/ 26 w 52"/>
                <a:gd name="T37" fmla="*/ 7 h 43"/>
                <a:gd name="T38" fmla="*/ 26 w 52"/>
                <a:gd name="T39" fmla="*/ 7 h 43"/>
                <a:gd name="T40" fmla="*/ 23 w 52"/>
                <a:gd name="T41" fmla="*/ 21 h 43"/>
                <a:gd name="T42" fmla="*/ 17 w 52"/>
                <a:gd name="T43" fmla="*/ 43 h 43"/>
                <a:gd name="T44" fmla="*/ 11 w 52"/>
                <a:gd name="T45"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2" h="43">
                  <a:moveTo>
                    <a:pt x="11" y="43"/>
                  </a:moveTo>
                  <a:cubicBezTo>
                    <a:pt x="0" y="0"/>
                    <a:pt x="0" y="0"/>
                    <a:pt x="0" y="0"/>
                  </a:cubicBezTo>
                  <a:cubicBezTo>
                    <a:pt x="6" y="0"/>
                    <a:pt x="6" y="0"/>
                    <a:pt x="6" y="0"/>
                  </a:cubicBezTo>
                  <a:cubicBezTo>
                    <a:pt x="11" y="22"/>
                    <a:pt x="11" y="22"/>
                    <a:pt x="11" y="22"/>
                  </a:cubicBezTo>
                  <a:cubicBezTo>
                    <a:pt x="12" y="27"/>
                    <a:pt x="13" y="32"/>
                    <a:pt x="14" y="37"/>
                  </a:cubicBezTo>
                  <a:cubicBezTo>
                    <a:pt x="14" y="37"/>
                    <a:pt x="14" y="37"/>
                    <a:pt x="14" y="37"/>
                  </a:cubicBezTo>
                  <a:cubicBezTo>
                    <a:pt x="15" y="32"/>
                    <a:pt x="16" y="27"/>
                    <a:pt x="18" y="22"/>
                  </a:cubicBezTo>
                  <a:cubicBezTo>
                    <a:pt x="23" y="0"/>
                    <a:pt x="23" y="0"/>
                    <a:pt x="23" y="0"/>
                  </a:cubicBezTo>
                  <a:cubicBezTo>
                    <a:pt x="29" y="0"/>
                    <a:pt x="29" y="0"/>
                    <a:pt x="29" y="0"/>
                  </a:cubicBezTo>
                  <a:cubicBezTo>
                    <a:pt x="34" y="22"/>
                    <a:pt x="34" y="22"/>
                    <a:pt x="34" y="22"/>
                  </a:cubicBezTo>
                  <a:cubicBezTo>
                    <a:pt x="36" y="27"/>
                    <a:pt x="37" y="32"/>
                    <a:pt x="37" y="36"/>
                  </a:cubicBezTo>
                  <a:cubicBezTo>
                    <a:pt x="37" y="36"/>
                    <a:pt x="37" y="36"/>
                    <a:pt x="37" y="36"/>
                  </a:cubicBezTo>
                  <a:cubicBezTo>
                    <a:pt x="38" y="32"/>
                    <a:pt x="40" y="27"/>
                    <a:pt x="41" y="22"/>
                  </a:cubicBezTo>
                  <a:cubicBezTo>
                    <a:pt x="46" y="0"/>
                    <a:pt x="46" y="0"/>
                    <a:pt x="46" y="0"/>
                  </a:cubicBezTo>
                  <a:cubicBezTo>
                    <a:pt x="52" y="0"/>
                    <a:pt x="52" y="0"/>
                    <a:pt x="52" y="0"/>
                  </a:cubicBezTo>
                  <a:cubicBezTo>
                    <a:pt x="40" y="43"/>
                    <a:pt x="40" y="43"/>
                    <a:pt x="40" y="43"/>
                  </a:cubicBezTo>
                  <a:cubicBezTo>
                    <a:pt x="34" y="43"/>
                    <a:pt x="34" y="43"/>
                    <a:pt x="34" y="43"/>
                  </a:cubicBezTo>
                  <a:cubicBezTo>
                    <a:pt x="29" y="21"/>
                    <a:pt x="29" y="21"/>
                    <a:pt x="29" y="21"/>
                  </a:cubicBezTo>
                  <a:cubicBezTo>
                    <a:pt x="28" y="15"/>
                    <a:pt x="27" y="11"/>
                    <a:pt x="26" y="7"/>
                  </a:cubicBezTo>
                  <a:cubicBezTo>
                    <a:pt x="26" y="7"/>
                    <a:pt x="26" y="7"/>
                    <a:pt x="26" y="7"/>
                  </a:cubicBezTo>
                  <a:cubicBezTo>
                    <a:pt x="25" y="11"/>
                    <a:pt x="24" y="15"/>
                    <a:pt x="23" y="21"/>
                  </a:cubicBezTo>
                  <a:cubicBezTo>
                    <a:pt x="17" y="43"/>
                    <a:pt x="17" y="43"/>
                    <a:pt x="17" y="43"/>
                  </a:cubicBezTo>
                  <a:lnTo>
                    <a:pt x="11" y="4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grpSp>
        <p:nvGrpSpPr>
          <p:cNvPr id="374" name="原创设计师QQ598969553      _35"/>
          <p:cNvGrpSpPr/>
          <p:nvPr/>
        </p:nvGrpSpPr>
        <p:grpSpPr>
          <a:xfrm>
            <a:off x="1493819" y="4089704"/>
            <a:ext cx="280388" cy="318118"/>
            <a:chOff x="5078413" y="5448300"/>
            <a:chExt cx="601663" cy="682625"/>
          </a:xfrm>
          <a:solidFill>
            <a:schemeClr val="accent1"/>
          </a:solidFill>
        </p:grpSpPr>
        <p:sp>
          <p:nvSpPr>
            <p:cNvPr id="375" name="Freeform 169"/>
            <p:cNvSpPr>
              <a:spLocks/>
            </p:cNvSpPr>
            <p:nvPr/>
          </p:nvSpPr>
          <p:spPr bwMode="auto">
            <a:xfrm>
              <a:off x="5364163" y="5635625"/>
              <a:ext cx="44450" cy="85725"/>
            </a:xfrm>
            <a:custGeom>
              <a:avLst/>
              <a:gdLst>
                <a:gd name="T0" fmla="*/ 6 w 12"/>
                <a:gd name="T1" fmla="*/ 18 h 23"/>
                <a:gd name="T2" fmla="*/ 1 w 12"/>
                <a:gd name="T3" fmla="*/ 10 h 23"/>
                <a:gd name="T4" fmla="*/ 1 w 12"/>
                <a:gd name="T5" fmla="*/ 16 h 23"/>
                <a:gd name="T6" fmla="*/ 2 w 12"/>
                <a:gd name="T7" fmla="*/ 23 h 23"/>
                <a:gd name="T8" fmla="*/ 6 w 12"/>
                <a:gd name="T9" fmla="*/ 18 h 23"/>
              </a:gdLst>
              <a:ahLst/>
              <a:cxnLst>
                <a:cxn ang="0">
                  <a:pos x="T0" y="T1"/>
                </a:cxn>
                <a:cxn ang="0">
                  <a:pos x="T2" y="T3"/>
                </a:cxn>
                <a:cxn ang="0">
                  <a:pos x="T4" y="T5"/>
                </a:cxn>
                <a:cxn ang="0">
                  <a:pos x="T6" y="T7"/>
                </a:cxn>
                <a:cxn ang="0">
                  <a:pos x="T8" y="T9"/>
                </a:cxn>
              </a:cxnLst>
              <a:rect l="0" t="0" r="r" b="b"/>
              <a:pathLst>
                <a:path w="12" h="23">
                  <a:moveTo>
                    <a:pt x="6" y="18"/>
                  </a:moveTo>
                  <a:cubicBezTo>
                    <a:pt x="12" y="5"/>
                    <a:pt x="1" y="0"/>
                    <a:pt x="1" y="10"/>
                  </a:cubicBezTo>
                  <a:cubicBezTo>
                    <a:pt x="0" y="12"/>
                    <a:pt x="0" y="14"/>
                    <a:pt x="1" y="16"/>
                  </a:cubicBezTo>
                  <a:cubicBezTo>
                    <a:pt x="1" y="18"/>
                    <a:pt x="1" y="21"/>
                    <a:pt x="2" y="23"/>
                  </a:cubicBezTo>
                  <a:cubicBezTo>
                    <a:pt x="4" y="22"/>
                    <a:pt x="5" y="20"/>
                    <a:pt x="6" y="1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76" name="Freeform 170"/>
            <p:cNvSpPr>
              <a:spLocks/>
            </p:cNvSpPr>
            <p:nvPr/>
          </p:nvSpPr>
          <p:spPr bwMode="auto">
            <a:xfrm>
              <a:off x="5262563" y="5691188"/>
              <a:ext cx="30163" cy="38100"/>
            </a:xfrm>
            <a:custGeom>
              <a:avLst/>
              <a:gdLst>
                <a:gd name="T0" fmla="*/ 4 w 8"/>
                <a:gd name="T1" fmla="*/ 8 h 10"/>
                <a:gd name="T2" fmla="*/ 8 w 8"/>
                <a:gd name="T3" fmla="*/ 10 h 10"/>
                <a:gd name="T4" fmla="*/ 1 w 8"/>
                <a:gd name="T5" fmla="*/ 0 h 10"/>
                <a:gd name="T6" fmla="*/ 4 w 8"/>
                <a:gd name="T7" fmla="*/ 8 h 10"/>
              </a:gdLst>
              <a:ahLst/>
              <a:cxnLst>
                <a:cxn ang="0">
                  <a:pos x="T0" y="T1"/>
                </a:cxn>
                <a:cxn ang="0">
                  <a:pos x="T2" y="T3"/>
                </a:cxn>
                <a:cxn ang="0">
                  <a:pos x="T4" y="T5"/>
                </a:cxn>
                <a:cxn ang="0">
                  <a:pos x="T6" y="T7"/>
                </a:cxn>
              </a:cxnLst>
              <a:rect l="0" t="0" r="r" b="b"/>
              <a:pathLst>
                <a:path w="8" h="10">
                  <a:moveTo>
                    <a:pt x="4" y="8"/>
                  </a:moveTo>
                  <a:cubicBezTo>
                    <a:pt x="5" y="9"/>
                    <a:pt x="6" y="9"/>
                    <a:pt x="8" y="10"/>
                  </a:cubicBezTo>
                  <a:cubicBezTo>
                    <a:pt x="6" y="6"/>
                    <a:pt x="4" y="2"/>
                    <a:pt x="1" y="0"/>
                  </a:cubicBezTo>
                  <a:cubicBezTo>
                    <a:pt x="0" y="4"/>
                    <a:pt x="1" y="6"/>
                    <a:pt x="4"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77" name="Freeform 171"/>
            <p:cNvSpPr>
              <a:spLocks/>
            </p:cNvSpPr>
            <p:nvPr/>
          </p:nvSpPr>
          <p:spPr bwMode="auto">
            <a:xfrm>
              <a:off x="5432426" y="5740400"/>
              <a:ext cx="71438" cy="52387"/>
            </a:xfrm>
            <a:custGeom>
              <a:avLst/>
              <a:gdLst>
                <a:gd name="T0" fmla="*/ 6 w 19"/>
                <a:gd name="T1" fmla="*/ 14 h 14"/>
                <a:gd name="T2" fmla="*/ 12 w 19"/>
                <a:gd name="T3" fmla="*/ 12 h 14"/>
                <a:gd name="T4" fmla="*/ 13 w 19"/>
                <a:gd name="T5" fmla="*/ 1 h 14"/>
                <a:gd name="T6" fmla="*/ 0 w 19"/>
                <a:gd name="T7" fmla="*/ 13 h 14"/>
                <a:gd name="T8" fmla="*/ 6 w 19"/>
                <a:gd name="T9" fmla="*/ 14 h 14"/>
              </a:gdLst>
              <a:ahLst/>
              <a:cxnLst>
                <a:cxn ang="0">
                  <a:pos x="T0" y="T1"/>
                </a:cxn>
                <a:cxn ang="0">
                  <a:pos x="T2" y="T3"/>
                </a:cxn>
                <a:cxn ang="0">
                  <a:pos x="T4" y="T5"/>
                </a:cxn>
                <a:cxn ang="0">
                  <a:pos x="T6" y="T7"/>
                </a:cxn>
                <a:cxn ang="0">
                  <a:pos x="T8" y="T9"/>
                </a:cxn>
              </a:cxnLst>
              <a:rect l="0" t="0" r="r" b="b"/>
              <a:pathLst>
                <a:path w="19" h="14">
                  <a:moveTo>
                    <a:pt x="6" y="14"/>
                  </a:moveTo>
                  <a:cubicBezTo>
                    <a:pt x="8" y="14"/>
                    <a:pt x="10" y="13"/>
                    <a:pt x="12" y="12"/>
                  </a:cubicBezTo>
                  <a:cubicBezTo>
                    <a:pt x="19" y="8"/>
                    <a:pt x="19" y="4"/>
                    <a:pt x="13" y="1"/>
                  </a:cubicBezTo>
                  <a:cubicBezTo>
                    <a:pt x="8" y="0"/>
                    <a:pt x="3" y="6"/>
                    <a:pt x="0" y="13"/>
                  </a:cubicBezTo>
                  <a:cubicBezTo>
                    <a:pt x="2" y="14"/>
                    <a:pt x="4" y="14"/>
                    <a:pt x="6" y="1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78" name="Freeform 172"/>
            <p:cNvSpPr>
              <a:spLocks/>
            </p:cNvSpPr>
            <p:nvPr/>
          </p:nvSpPr>
          <p:spPr bwMode="auto">
            <a:xfrm>
              <a:off x="5326063" y="5751513"/>
              <a:ext cx="87313" cy="214312"/>
            </a:xfrm>
            <a:custGeom>
              <a:avLst/>
              <a:gdLst>
                <a:gd name="T0" fmla="*/ 23 w 23"/>
                <a:gd name="T1" fmla="*/ 13 h 57"/>
                <a:gd name="T2" fmla="*/ 13 w 23"/>
                <a:gd name="T3" fmla="*/ 7 h 57"/>
                <a:gd name="T4" fmla="*/ 9 w 23"/>
                <a:gd name="T5" fmla="*/ 0 h 57"/>
                <a:gd name="T6" fmla="*/ 0 w 23"/>
                <a:gd name="T7" fmla="*/ 2 h 57"/>
                <a:gd name="T8" fmla="*/ 8 w 23"/>
                <a:gd name="T9" fmla="*/ 55 h 57"/>
                <a:gd name="T10" fmla="*/ 7 w 23"/>
                <a:gd name="T11" fmla="*/ 57 h 57"/>
                <a:gd name="T12" fmla="*/ 14 w 23"/>
                <a:gd name="T13" fmla="*/ 57 h 57"/>
                <a:gd name="T14" fmla="*/ 23 w 23"/>
                <a:gd name="T15" fmla="*/ 57 h 57"/>
                <a:gd name="T16" fmla="*/ 23 w 23"/>
                <a:gd name="T17" fmla="*/ 13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57">
                  <a:moveTo>
                    <a:pt x="23" y="13"/>
                  </a:moveTo>
                  <a:cubicBezTo>
                    <a:pt x="19" y="12"/>
                    <a:pt x="15" y="9"/>
                    <a:pt x="13" y="7"/>
                  </a:cubicBezTo>
                  <a:cubicBezTo>
                    <a:pt x="12" y="5"/>
                    <a:pt x="10" y="3"/>
                    <a:pt x="9" y="0"/>
                  </a:cubicBezTo>
                  <a:cubicBezTo>
                    <a:pt x="6" y="1"/>
                    <a:pt x="3" y="2"/>
                    <a:pt x="0" y="2"/>
                  </a:cubicBezTo>
                  <a:cubicBezTo>
                    <a:pt x="5" y="19"/>
                    <a:pt x="6" y="37"/>
                    <a:pt x="8" y="55"/>
                  </a:cubicBezTo>
                  <a:cubicBezTo>
                    <a:pt x="8" y="55"/>
                    <a:pt x="7" y="56"/>
                    <a:pt x="7" y="57"/>
                  </a:cubicBezTo>
                  <a:cubicBezTo>
                    <a:pt x="14" y="57"/>
                    <a:pt x="14" y="57"/>
                    <a:pt x="14" y="57"/>
                  </a:cubicBezTo>
                  <a:cubicBezTo>
                    <a:pt x="23" y="57"/>
                    <a:pt x="23" y="57"/>
                    <a:pt x="23" y="57"/>
                  </a:cubicBezTo>
                  <a:cubicBezTo>
                    <a:pt x="18" y="42"/>
                    <a:pt x="18" y="27"/>
                    <a:pt x="23" y="1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79" name="Freeform 173"/>
            <p:cNvSpPr>
              <a:spLocks/>
            </p:cNvSpPr>
            <p:nvPr/>
          </p:nvSpPr>
          <p:spPr bwMode="auto">
            <a:xfrm>
              <a:off x="5078413" y="5448300"/>
              <a:ext cx="601663" cy="522287"/>
            </a:xfrm>
            <a:custGeom>
              <a:avLst/>
              <a:gdLst>
                <a:gd name="T0" fmla="*/ 121 w 160"/>
                <a:gd name="T1" fmla="*/ 15 h 139"/>
                <a:gd name="T2" fmla="*/ 80 w 160"/>
                <a:gd name="T3" fmla="*/ 0 h 139"/>
                <a:gd name="T4" fmla="*/ 39 w 160"/>
                <a:gd name="T5" fmla="*/ 15 h 139"/>
                <a:gd name="T6" fmla="*/ 32 w 160"/>
                <a:gd name="T7" fmla="*/ 99 h 139"/>
                <a:gd name="T8" fmla="*/ 43 w 160"/>
                <a:gd name="T9" fmla="*/ 128 h 139"/>
                <a:gd name="T10" fmla="*/ 48 w 160"/>
                <a:gd name="T11" fmla="*/ 138 h 139"/>
                <a:gd name="T12" fmla="*/ 68 w 160"/>
                <a:gd name="T13" fmla="*/ 138 h 139"/>
                <a:gd name="T14" fmla="*/ 60 w 160"/>
                <a:gd name="T15" fmla="*/ 84 h 139"/>
                <a:gd name="T16" fmla="*/ 59 w 160"/>
                <a:gd name="T17" fmla="*/ 83 h 139"/>
                <a:gd name="T18" fmla="*/ 51 w 160"/>
                <a:gd name="T19" fmla="*/ 80 h 139"/>
                <a:gd name="T20" fmla="*/ 42 w 160"/>
                <a:gd name="T21" fmla="*/ 66 h 139"/>
                <a:gd name="T22" fmla="*/ 63 w 160"/>
                <a:gd name="T23" fmla="*/ 74 h 139"/>
                <a:gd name="T24" fmla="*/ 64 w 160"/>
                <a:gd name="T25" fmla="*/ 77 h 139"/>
                <a:gd name="T26" fmla="*/ 73 w 160"/>
                <a:gd name="T27" fmla="*/ 76 h 139"/>
                <a:gd name="T28" fmla="*/ 78 w 160"/>
                <a:gd name="T29" fmla="*/ 48 h 139"/>
                <a:gd name="T30" fmla="*/ 89 w 160"/>
                <a:gd name="T31" fmla="*/ 59 h 139"/>
                <a:gd name="T32" fmla="*/ 80 w 160"/>
                <a:gd name="T33" fmla="*/ 77 h 139"/>
                <a:gd name="T34" fmla="*/ 82 w 160"/>
                <a:gd name="T35" fmla="*/ 80 h 139"/>
                <a:gd name="T36" fmla="*/ 91 w 160"/>
                <a:gd name="T37" fmla="*/ 89 h 139"/>
                <a:gd name="T38" fmla="*/ 94 w 160"/>
                <a:gd name="T39" fmla="*/ 83 h 139"/>
                <a:gd name="T40" fmla="*/ 109 w 160"/>
                <a:gd name="T41" fmla="*/ 73 h 139"/>
                <a:gd name="T42" fmla="*/ 117 w 160"/>
                <a:gd name="T43" fmla="*/ 85 h 139"/>
                <a:gd name="T44" fmla="*/ 93 w 160"/>
                <a:gd name="T45" fmla="*/ 96 h 139"/>
                <a:gd name="T46" fmla="*/ 91 w 160"/>
                <a:gd name="T47" fmla="*/ 101 h 139"/>
                <a:gd name="T48" fmla="*/ 95 w 160"/>
                <a:gd name="T49" fmla="*/ 136 h 139"/>
                <a:gd name="T50" fmla="*/ 95 w 160"/>
                <a:gd name="T51" fmla="*/ 138 h 139"/>
                <a:gd name="T52" fmla="*/ 112 w 160"/>
                <a:gd name="T53" fmla="*/ 138 h 139"/>
                <a:gd name="T54" fmla="*/ 117 w 160"/>
                <a:gd name="T55" fmla="*/ 128 h 139"/>
                <a:gd name="T56" fmla="*/ 128 w 160"/>
                <a:gd name="T57" fmla="*/ 99 h 139"/>
                <a:gd name="T58" fmla="*/ 121 w 160"/>
                <a:gd name="T59" fmla="*/ 1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0" h="139">
                  <a:moveTo>
                    <a:pt x="121" y="15"/>
                  </a:moveTo>
                  <a:cubicBezTo>
                    <a:pt x="113" y="8"/>
                    <a:pt x="103" y="0"/>
                    <a:pt x="80" y="0"/>
                  </a:cubicBezTo>
                  <a:cubicBezTo>
                    <a:pt x="57" y="0"/>
                    <a:pt x="47" y="8"/>
                    <a:pt x="39" y="15"/>
                  </a:cubicBezTo>
                  <a:cubicBezTo>
                    <a:pt x="0" y="54"/>
                    <a:pt x="30" y="94"/>
                    <a:pt x="32" y="99"/>
                  </a:cubicBezTo>
                  <a:cubicBezTo>
                    <a:pt x="35" y="103"/>
                    <a:pt x="42" y="118"/>
                    <a:pt x="43" y="128"/>
                  </a:cubicBezTo>
                  <a:cubicBezTo>
                    <a:pt x="44" y="139"/>
                    <a:pt x="48" y="138"/>
                    <a:pt x="48" y="138"/>
                  </a:cubicBezTo>
                  <a:cubicBezTo>
                    <a:pt x="68" y="138"/>
                    <a:pt x="68" y="138"/>
                    <a:pt x="68" y="138"/>
                  </a:cubicBezTo>
                  <a:cubicBezTo>
                    <a:pt x="67" y="120"/>
                    <a:pt x="66" y="101"/>
                    <a:pt x="60" y="84"/>
                  </a:cubicBezTo>
                  <a:cubicBezTo>
                    <a:pt x="60" y="84"/>
                    <a:pt x="60" y="83"/>
                    <a:pt x="59" y="83"/>
                  </a:cubicBezTo>
                  <a:cubicBezTo>
                    <a:pt x="57" y="82"/>
                    <a:pt x="54" y="81"/>
                    <a:pt x="51" y="80"/>
                  </a:cubicBezTo>
                  <a:cubicBezTo>
                    <a:pt x="47" y="77"/>
                    <a:pt x="40" y="72"/>
                    <a:pt x="42" y="66"/>
                  </a:cubicBezTo>
                  <a:cubicBezTo>
                    <a:pt x="48" y="48"/>
                    <a:pt x="59" y="65"/>
                    <a:pt x="63" y="74"/>
                  </a:cubicBezTo>
                  <a:cubicBezTo>
                    <a:pt x="63" y="75"/>
                    <a:pt x="63" y="76"/>
                    <a:pt x="64" y="77"/>
                  </a:cubicBezTo>
                  <a:cubicBezTo>
                    <a:pt x="67" y="78"/>
                    <a:pt x="70" y="77"/>
                    <a:pt x="73" y="76"/>
                  </a:cubicBezTo>
                  <a:cubicBezTo>
                    <a:pt x="70" y="66"/>
                    <a:pt x="68" y="52"/>
                    <a:pt x="78" y="48"/>
                  </a:cubicBezTo>
                  <a:cubicBezTo>
                    <a:pt x="84" y="46"/>
                    <a:pt x="89" y="54"/>
                    <a:pt x="89" y="59"/>
                  </a:cubicBezTo>
                  <a:cubicBezTo>
                    <a:pt x="89" y="66"/>
                    <a:pt x="85" y="73"/>
                    <a:pt x="80" y="77"/>
                  </a:cubicBezTo>
                  <a:cubicBezTo>
                    <a:pt x="80" y="78"/>
                    <a:pt x="81" y="79"/>
                    <a:pt x="82" y="80"/>
                  </a:cubicBezTo>
                  <a:cubicBezTo>
                    <a:pt x="84" y="84"/>
                    <a:pt x="87" y="87"/>
                    <a:pt x="91" y="89"/>
                  </a:cubicBezTo>
                  <a:cubicBezTo>
                    <a:pt x="92" y="87"/>
                    <a:pt x="93" y="85"/>
                    <a:pt x="94" y="83"/>
                  </a:cubicBezTo>
                  <a:cubicBezTo>
                    <a:pt x="97" y="79"/>
                    <a:pt x="103" y="72"/>
                    <a:pt x="109" y="73"/>
                  </a:cubicBezTo>
                  <a:cubicBezTo>
                    <a:pt x="114" y="74"/>
                    <a:pt x="119" y="80"/>
                    <a:pt x="117" y="85"/>
                  </a:cubicBezTo>
                  <a:cubicBezTo>
                    <a:pt x="114" y="97"/>
                    <a:pt x="103" y="99"/>
                    <a:pt x="93" y="96"/>
                  </a:cubicBezTo>
                  <a:cubicBezTo>
                    <a:pt x="92" y="98"/>
                    <a:pt x="91" y="100"/>
                    <a:pt x="91" y="101"/>
                  </a:cubicBezTo>
                  <a:cubicBezTo>
                    <a:pt x="90" y="113"/>
                    <a:pt x="91" y="125"/>
                    <a:pt x="95" y="136"/>
                  </a:cubicBezTo>
                  <a:cubicBezTo>
                    <a:pt x="95" y="136"/>
                    <a:pt x="95" y="137"/>
                    <a:pt x="95" y="138"/>
                  </a:cubicBezTo>
                  <a:cubicBezTo>
                    <a:pt x="112" y="138"/>
                    <a:pt x="112" y="138"/>
                    <a:pt x="112" y="138"/>
                  </a:cubicBezTo>
                  <a:cubicBezTo>
                    <a:pt x="112" y="138"/>
                    <a:pt x="116" y="139"/>
                    <a:pt x="117" y="128"/>
                  </a:cubicBezTo>
                  <a:cubicBezTo>
                    <a:pt x="118" y="118"/>
                    <a:pt x="125" y="103"/>
                    <a:pt x="128" y="99"/>
                  </a:cubicBezTo>
                  <a:cubicBezTo>
                    <a:pt x="130" y="94"/>
                    <a:pt x="160" y="54"/>
                    <a:pt x="121" y="1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80" name="Freeform 174"/>
            <p:cNvSpPr>
              <a:spLocks/>
            </p:cNvSpPr>
            <p:nvPr/>
          </p:nvSpPr>
          <p:spPr bwMode="auto">
            <a:xfrm>
              <a:off x="5251451" y="5988050"/>
              <a:ext cx="263525" cy="46037"/>
            </a:xfrm>
            <a:custGeom>
              <a:avLst/>
              <a:gdLst>
                <a:gd name="T0" fmla="*/ 64 w 70"/>
                <a:gd name="T1" fmla="*/ 0 h 12"/>
                <a:gd name="T2" fmla="*/ 6 w 70"/>
                <a:gd name="T3" fmla="*/ 0 h 12"/>
                <a:gd name="T4" fmla="*/ 0 w 70"/>
                <a:gd name="T5" fmla="*/ 6 h 12"/>
                <a:gd name="T6" fmla="*/ 6 w 70"/>
                <a:gd name="T7" fmla="*/ 12 h 12"/>
                <a:gd name="T8" fmla="*/ 64 w 70"/>
                <a:gd name="T9" fmla="*/ 12 h 12"/>
                <a:gd name="T10" fmla="*/ 70 w 70"/>
                <a:gd name="T11" fmla="*/ 6 h 12"/>
                <a:gd name="T12" fmla="*/ 64 w 70"/>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70" h="12">
                  <a:moveTo>
                    <a:pt x="64" y="0"/>
                  </a:moveTo>
                  <a:cubicBezTo>
                    <a:pt x="6" y="0"/>
                    <a:pt x="6" y="0"/>
                    <a:pt x="6" y="0"/>
                  </a:cubicBezTo>
                  <a:cubicBezTo>
                    <a:pt x="3" y="0"/>
                    <a:pt x="0" y="3"/>
                    <a:pt x="0" y="6"/>
                  </a:cubicBezTo>
                  <a:cubicBezTo>
                    <a:pt x="0" y="10"/>
                    <a:pt x="3" y="12"/>
                    <a:pt x="6" y="12"/>
                  </a:cubicBezTo>
                  <a:cubicBezTo>
                    <a:pt x="64" y="12"/>
                    <a:pt x="64" y="12"/>
                    <a:pt x="64" y="12"/>
                  </a:cubicBezTo>
                  <a:cubicBezTo>
                    <a:pt x="67" y="12"/>
                    <a:pt x="70" y="10"/>
                    <a:pt x="70" y="6"/>
                  </a:cubicBezTo>
                  <a:cubicBezTo>
                    <a:pt x="70" y="3"/>
                    <a:pt x="67" y="0"/>
                    <a:pt x="6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81" name="Freeform 175"/>
            <p:cNvSpPr>
              <a:spLocks/>
            </p:cNvSpPr>
            <p:nvPr/>
          </p:nvSpPr>
          <p:spPr bwMode="auto">
            <a:xfrm>
              <a:off x="5259388" y="6045200"/>
              <a:ext cx="247650" cy="41275"/>
            </a:xfrm>
            <a:custGeom>
              <a:avLst/>
              <a:gdLst>
                <a:gd name="T0" fmla="*/ 61 w 66"/>
                <a:gd name="T1" fmla="*/ 0 h 11"/>
                <a:gd name="T2" fmla="*/ 6 w 66"/>
                <a:gd name="T3" fmla="*/ 0 h 11"/>
                <a:gd name="T4" fmla="*/ 0 w 66"/>
                <a:gd name="T5" fmla="*/ 6 h 11"/>
                <a:gd name="T6" fmla="*/ 6 w 66"/>
                <a:gd name="T7" fmla="*/ 11 h 11"/>
                <a:gd name="T8" fmla="*/ 61 w 66"/>
                <a:gd name="T9" fmla="*/ 11 h 11"/>
                <a:gd name="T10" fmla="*/ 66 w 66"/>
                <a:gd name="T11" fmla="*/ 6 h 11"/>
                <a:gd name="T12" fmla="*/ 61 w 66"/>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66" h="11">
                  <a:moveTo>
                    <a:pt x="61" y="0"/>
                  </a:moveTo>
                  <a:cubicBezTo>
                    <a:pt x="6" y="0"/>
                    <a:pt x="6" y="0"/>
                    <a:pt x="6" y="0"/>
                  </a:cubicBezTo>
                  <a:cubicBezTo>
                    <a:pt x="3" y="0"/>
                    <a:pt x="0" y="3"/>
                    <a:pt x="0" y="6"/>
                  </a:cubicBezTo>
                  <a:cubicBezTo>
                    <a:pt x="0" y="9"/>
                    <a:pt x="3" y="11"/>
                    <a:pt x="6" y="11"/>
                  </a:cubicBezTo>
                  <a:cubicBezTo>
                    <a:pt x="61" y="11"/>
                    <a:pt x="61" y="11"/>
                    <a:pt x="61" y="11"/>
                  </a:cubicBezTo>
                  <a:cubicBezTo>
                    <a:pt x="64" y="11"/>
                    <a:pt x="66" y="9"/>
                    <a:pt x="66" y="6"/>
                  </a:cubicBezTo>
                  <a:cubicBezTo>
                    <a:pt x="66" y="3"/>
                    <a:pt x="64" y="0"/>
                    <a:pt x="6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82" name="Freeform 176"/>
            <p:cNvSpPr>
              <a:spLocks/>
            </p:cNvSpPr>
            <p:nvPr/>
          </p:nvSpPr>
          <p:spPr bwMode="auto">
            <a:xfrm>
              <a:off x="5314951" y="6097588"/>
              <a:ext cx="136525" cy="33337"/>
            </a:xfrm>
            <a:custGeom>
              <a:avLst/>
              <a:gdLst>
                <a:gd name="T0" fmla="*/ 32 w 36"/>
                <a:gd name="T1" fmla="*/ 0 h 9"/>
                <a:gd name="T2" fmla="*/ 4 w 36"/>
                <a:gd name="T3" fmla="*/ 0 h 9"/>
                <a:gd name="T4" fmla="*/ 0 w 36"/>
                <a:gd name="T5" fmla="*/ 4 h 9"/>
                <a:gd name="T6" fmla="*/ 4 w 36"/>
                <a:gd name="T7" fmla="*/ 9 h 9"/>
                <a:gd name="T8" fmla="*/ 32 w 36"/>
                <a:gd name="T9" fmla="*/ 9 h 9"/>
                <a:gd name="T10" fmla="*/ 36 w 36"/>
                <a:gd name="T11" fmla="*/ 4 h 9"/>
                <a:gd name="T12" fmla="*/ 32 w 36"/>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36" h="9">
                  <a:moveTo>
                    <a:pt x="32" y="0"/>
                  </a:moveTo>
                  <a:cubicBezTo>
                    <a:pt x="4" y="0"/>
                    <a:pt x="4" y="0"/>
                    <a:pt x="4" y="0"/>
                  </a:cubicBezTo>
                  <a:cubicBezTo>
                    <a:pt x="2" y="0"/>
                    <a:pt x="0" y="2"/>
                    <a:pt x="0" y="4"/>
                  </a:cubicBezTo>
                  <a:cubicBezTo>
                    <a:pt x="0" y="7"/>
                    <a:pt x="2" y="9"/>
                    <a:pt x="4" y="9"/>
                  </a:cubicBezTo>
                  <a:cubicBezTo>
                    <a:pt x="32" y="9"/>
                    <a:pt x="32" y="9"/>
                    <a:pt x="32" y="9"/>
                  </a:cubicBezTo>
                  <a:cubicBezTo>
                    <a:pt x="34" y="9"/>
                    <a:pt x="36" y="7"/>
                    <a:pt x="36" y="4"/>
                  </a:cubicBezTo>
                  <a:cubicBezTo>
                    <a:pt x="36" y="2"/>
                    <a:pt x="34" y="0"/>
                    <a:pt x="32"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sp>
        <p:nvSpPr>
          <p:cNvPr id="383" name="原创设计师QQ598969553      _36"/>
          <p:cNvSpPr>
            <a:spLocks noEditPoints="1"/>
          </p:cNvSpPr>
          <p:nvPr/>
        </p:nvSpPr>
        <p:spPr bwMode="auto">
          <a:xfrm>
            <a:off x="1579563" y="2108200"/>
            <a:ext cx="190500" cy="249238"/>
          </a:xfrm>
          <a:custGeom>
            <a:avLst/>
            <a:gdLst>
              <a:gd name="T0" fmla="*/ 253 w 258"/>
              <a:gd name="T1" fmla="*/ 303 h 336"/>
              <a:gd name="T2" fmla="*/ 142 w 258"/>
              <a:gd name="T3" fmla="*/ 254 h 336"/>
              <a:gd name="T4" fmla="*/ 232 w 258"/>
              <a:gd name="T5" fmla="*/ 43 h 336"/>
              <a:gd name="T6" fmla="*/ 97 w 258"/>
              <a:gd name="T7" fmla="*/ 235 h 336"/>
              <a:gd name="T8" fmla="*/ 0 w 258"/>
              <a:gd name="T9" fmla="*/ 190 h 336"/>
              <a:gd name="T10" fmla="*/ 258 w 258"/>
              <a:gd name="T11" fmla="*/ 0 h 336"/>
              <a:gd name="T12" fmla="*/ 253 w 258"/>
              <a:gd name="T13" fmla="*/ 303 h 336"/>
              <a:gd name="T14" fmla="*/ 109 w 258"/>
              <a:gd name="T15" fmla="*/ 336 h 336"/>
              <a:gd name="T16" fmla="*/ 92 w 258"/>
              <a:gd name="T17" fmla="*/ 263 h 336"/>
              <a:gd name="T18" fmla="*/ 154 w 258"/>
              <a:gd name="T19" fmla="*/ 287 h 336"/>
              <a:gd name="T20" fmla="*/ 109 w 258"/>
              <a:gd name="T21" fmla="*/ 336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8" h="336">
                <a:moveTo>
                  <a:pt x="253" y="303"/>
                </a:moveTo>
                <a:lnTo>
                  <a:pt x="142" y="254"/>
                </a:lnTo>
                <a:lnTo>
                  <a:pt x="232" y="43"/>
                </a:lnTo>
                <a:lnTo>
                  <a:pt x="97" y="235"/>
                </a:lnTo>
                <a:lnTo>
                  <a:pt x="0" y="190"/>
                </a:lnTo>
                <a:lnTo>
                  <a:pt x="258" y="0"/>
                </a:lnTo>
                <a:lnTo>
                  <a:pt x="253" y="303"/>
                </a:lnTo>
                <a:close/>
                <a:moveTo>
                  <a:pt x="109" y="336"/>
                </a:moveTo>
                <a:lnTo>
                  <a:pt x="92" y="263"/>
                </a:lnTo>
                <a:lnTo>
                  <a:pt x="154" y="287"/>
                </a:lnTo>
                <a:lnTo>
                  <a:pt x="109" y="336"/>
                </a:lnTo>
                <a:close/>
              </a:path>
            </a:pathLst>
          </a:custGeom>
          <a:solidFill>
            <a:schemeClr val="accent1"/>
          </a:solidFill>
          <a:ln>
            <a:noFill/>
          </a:ln>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nvGrpSpPr>
          <p:cNvPr id="384" name="原创设计师QQ598969553      _37"/>
          <p:cNvGrpSpPr/>
          <p:nvPr/>
        </p:nvGrpSpPr>
        <p:grpSpPr>
          <a:xfrm>
            <a:off x="2587998" y="1942037"/>
            <a:ext cx="254495" cy="259673"/>
            <a:chOff x="7426326" y="839788"/>
            <a:chExt cx="546100" cy="557212"/>
          </a:xfrm>
          <a:solidFill>
            <a:srgbClr val="4E9F8E"/>
          </a:solidFill>
        </p:grpSpPr>
        <p:sp>
          <p:nvSpPr>
            <p:cNvPr id="385" name="Freeform 178"/>
            <p:cNvSpPr>
              <a:spLocks noEditPoints="1"/>
            </p:cNvSpPr>
            <p:nvPr/>
          </p:nvSpPr>
          <p:spPr bwMode="auto">
            <a:xfrm>
              <a:off x="7426326" y="1017588"/>
              <a:ext cx="381000" cy="379412"/>
            </a:xfrm>
            <a:custGeom>
              <a:avLst/>
              <a:gdLst>
                <a:gd name="T0" fmla="*/ 15 w 101"/>
                <a:gd name="T1" fmla="*/ 76 h 101"/>
                <a:gd name="T2" fmla="*/ 9 w 101"/>
                <a:gd name="T3" fmla="*/ 81 h 101"/>
                <a:gd name="T4" fmla="*/ 21 w 101"/>
                <a:gd name="T5" fmla="*/ 92 h 101"/>
                <a:gd name="T6" fmla="*/ 26 w 101"/>
                <a:gd name="T7" fmla="*/ 87 h 101"/>
                <a:gd name="T8" fmla="*/ 43 w 101"/>
                <a:gd name="T9" fmla="*/ 93 h 101"/>
                <a:gd name="T10" fmla="*/ 43 w 101"/>
                <a:gd name="T11" fmla="*/ 101 h 101"/>
                <a:gd name="T12" fmla="*/ 59 w 101"/>
                <a:gd name="T13" fmla="*/ 101 h 101"/>
                <a:gd name="T14" fmla="*/ 59 w 101"/>
                <a:gd name="T15" fmla="*/ 93 h 101"/>
                <a:gd name="T16" fmla="*/ 75 w 101"/>
                <a:gd name="T17" fmla="*/ 86 h 101"/>
                <a:gd name="T18" fmla="*/ 81 w 101"/>
                <a:gd name="T19" fmla="*/ 91 h 101"/>
                <a:gd name="T20" fmla="*/ 92 w 101"/>
                <a:gd name="T21" fmla="*/ 80 h 101"/>
                <a:gd name="T22" fmla="*/ 87 w 101"/>
                <a:gd name="T23" fmla="*/ 75 h 101"/>
                <a:gd name="T24" fmla="*/ 93 w 101"/>
                <a:gd name="T25" fmla="*/ 58 h 101"/>
                <a:gd name="T26" fmla="*/ 101 w 101"/>
                <a:gd name="T27" fmla="*/ 58 h 101"/>
                <a:gd name="T28" fmla="*/ 101 w 101"/>
                <a:gd name="T29" fmla="*/ 42 h 101"/>
                <a:gd name="T30" fmla="*/ 93 w 101"/>
                <a:gd name="T31" fmla="*/ 42 h 101"/>
                <a:gd name="T32" fmla="*/ 86 w 101"/>
                <a:gd name="T33" fmla="*/ 25 h 101"/>
                <a:gd name="T34" fmla="*/ 91 w 101"/>
                <a:gd name="T35" fmla="*/ 20 h 101"/>
                <a:gd name="T36" fmla="*/ 80 w 101"/>
                <a:gd name="T37" fmla="*/ 9 h 101"/>
                <a:gd name="T38" fmla="*/ 74 w 101"/>
                <a:gd name="T39" fmla="*/ 14 h 101"/>
                <a:gd name="T40" fmla="*/ 58 w 101"/>
                <a:gd name="T41" fmla="*/ 7 h 101"/>
                <a:gd name="T42" fmla="*/ 57 w 101"/>
                <a:gd name="T43" fmla="*/ 0 h 101"/>
                <a:gd name="T44" fmla="*/ 41 w 101"/>
                <a:gd name="T45" fmla="*/ 0 h 101"/>
                <a:gd name="T46" fmla="*/ 42 w 101"/>
                <a:gd name="T47" fmla="*/ 8 h 101"/>
                <a:gd name="T48" fmla="*/ 25 w 101"/>
                <a:gd name="T49" fmla="*/ 15 h 101"/>
                <a:gd name="T50" fmla="*/ 20 w 101"/>
                <a:gd name="T51" fmla="*/ 10 h 101"/>
                <a:gd name="T52" fmla="*/ 8 w 101"/>
                <a:gd name="T53" fmla="*/ 21 h 101"/>
                <a:gd name="T54" fmla="*/ 14 w 101"/>
                <a:gd name="T55" fmla="*/ 26 h 101"/>
                <a:gd name="T56" fmla="*/ 7 w 101"/>
                <a:gd name="T57" fmla="*/ 43 h 101"/>
                <a:gd name="T58" fmla="*/ 0 w 101"/>
                <a:gd name="T59" fmla="*/ 43 h 101"/>
                <a:gd name="T60" fmla="*/ 0 w 101"/>
                <a:gd name="T61" fmla="*/ 59 h 101"/>
                <a:gd name="T62" fmla="*/ 7 w 101"/>
                <a:gd name="T63" fmla="*/ 59 h 101"/>
                <a:gd name="T64" fmla="*/ 15 w 101"/>
                <a:gd name="T65" fmla="*/ 76 h 101"/>
                <a:gd name="T66" fmla="*/ 50 w 101"/>
                <a:gd name="T67" fmla="*/ 18 h 101"/>
                <a:gd name="T68" fmla="*/ 82 w 101"/>
                <a:gd name="T69" fmla="*/ 50 h 101"/>
                <a:gd name="T70" fmla="*/ 51 w 101"/>
                <a:gd name="T71" fmla="*/ 83 h 101"/>
                <a:gd name="T72" fmla="*/ 18 w 101"/>
                <a:gd name="T73" fmla="*/ 51 h 101"/>
                <a:gd name="T74" fmla="*/ 50 w 101"/>
                <a:gd name="T75" fmla="*/ 1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1" h="101">
                  <a:moveTo>
                    <a:pt x="15" y="76"/>
                  </a:moveTo>
                  <a:cubicBezTo>
                    <a:pt x="9" y="81"/>
                    <a:pt x="9" y="81"/>
                    <a:pt x="9" y="81"/>
                  </a:cubicBezTo>
                  <a:cubicBezTo>
                    <a:pt x="21" y="92"/>
                    <a:pt x="21" y="92"/>
                    <a:pt x="21" y="92"/>
                  </a:cubicBezTo>
                  <a:cubicBezTo>
                    <a:pt x="26" y="87"/>
                    <a:pt x="26" y="87"/>
                    <a:pt x="26" y="87"/>
                  </a:cubicBezTo>
                  <a:cubicBezTo>
                    <a:pt x="31" y="90"/>
                    <a:pt x="37" y="92"/>
                    <a:pt x="43" y="93"/>
                  </a:cubicBezTo>
                  <a:cubicBezTo>
                    <a:pt x="43" y="101"/>
                    <a:pt x="43" y="101"/>
                    <a:pt x="43" y="101"/>
                  </a:cubicBezTo>
                  <a:cubicBezTo>
                    <a:pt x="59" y="101"/>
                    <a:pt x="59" y="101"/>
                    <a:pt x="59" y="101"/>
                  </a:cubicBezTo>
                  <a:cubicBezTo>
                    <a:pt x="59" y="93"/>
                    <a:pt x="59" y="93"/>
                    <a:pt x="59" y="93"/>
                  </a:cubicBezTo>
                  <a:cubicBezTo>
                    <a:pt x="65" y="92"/>
                    <a:pt x="71" y="90"/>
                    <a:pt x="75" y="86"/>
                  </a:cubicBezTo>
                  <a:cubicBezTo>
                    <a:pt x="81" y="91"/>
                    <a:pt x="81" y="91"/>
                    <a:pt x="81" y="91"/>
                  </a:cubicBezTo>
                  <a:cubicBezTo>
                    <a:pt x="92" y="80"/>
                    <a:pt x="92" y="80"/>
                    <a:pt x="92" y="80"/>
                  </a:cubicBezTo>
                  <a:cubicBezTo>
                    <a:pt x="87" y="75"/>
                    <a:pt x="87" y="75"/>
                    <a:pt x="87" y="75"/>
                  </a:cubicBezTo>
                  <a:cubicBezTo>
                    <a:pt x="90" y="70"/>
                    <a:pt x="92" y="64"/>
                    <a:pt x="93" y="58"/>
                  </a:cubicBezTo>
                  <a:cubicBezTo>
                    <a:pt x="101" y="58"/>
                    <a:pt x="101" y="58"/>
                    <a:pt x="101" y="58"/>
                  </a:cubicBezTo>
                  <a:cubicBezTo>
                    <a:pt x="101" y="42"/>
                    <a:pt x="101" y="42"/>
                    <a:pt x="101" y="42"/>
                  </a:cubicBezTo>
                  <a:cubicBezTo>
                    <a:pt x="93" y="42"/>
                    <a:pt x="93" y="42"/>
                    <a:pt x="93" y="42"/>
                  </a:cubicBezTo>
                  <a:cubicBezTo>
                    <a:pt x="92" y="36"/>
                    <a:pt x="89" y="30"/>
                    <a:pt x="86" y="25"/>
                  </a:cubicBezTo>
                  <a:cubicBezTo>
                    <a:pt x="91" y="20"/>
                    <a:pt x="91" y="20"/>
                    <a:pt x="91" y="20"/>
                  </a:cubicBezTo>
                  <a:cubicBezTo>
                    <a:pt x="80" y="9"/>
                    <a:pt x="80" y="9"/>
                    <a:pt x="80" y="9"/>
                  </a:cubicBezTo>
                  <a:cubicBezTo>
                    <a:pt x="74" y="14"/>
                    <a:pt x="74" y="14"/>
                    <a:pt x="74" y="14"/>
                  </a:cubicBezTo>
                  <a:cubicBezTo>
                    <a:pt x="69" y="11"/>
                    <a:pt x="64" y="8"/>
                    <a:pt x="58" y="7"/>
                  </a:cubicBezTo>
                  <a:cubicBezTo>
                    <a:pt x="57" y="0"/>
                    <a:pt x="57" y="0"/>
                    <a:pt x="57" y="0"/>
                  </a:cubicBezTo>
                  <a:cubicBezTo>
                    <a:pt x="41" y="0"/>
                    <a:pt x="41" y="0"/>
                    <a:pt x="41" y="0"/>
                  </a:cubicBezTo>
                  <a:cubicBezTo>
                    <a:pt x="42" y="8"/>
                    <a:pt x="42" y="8"/>
                    <a:pt x="42" y="8"/>
                  </a:cubicBezTo>
                  <a:cubicBezTo>
                    <a:pt x="35" y="9"/>
                    <a:pt x="30" y="11"/>
                    <a:pt x="25" y="15"/>
                  </a:cubicBezTo>
                  <a:cubicBezTo>
                    <a:pt x="20" y="10"/>
                    <a:pt x="20" y="10"/>
                    <a:pt x="20" y="10"/>
                  </a:cubicBezTo>
                  <a:cubicBezTo>
                    <a:pt x="8" y="21"/>
                    <a:pt x="8" y="21"/>
                    <a:pt x="8" y="21"/>
                  </a:cubicBezTo>
                  <a:cubicBezTo>
                    <a:pt x="14" y="26"/>
                    <a:pt x="14" y="26"/>
                    <a:pt x="14" y="26"/>
                  </a:cubicBezTo>
                  <a:cubicBezTo>
                    <a:pt x="10" y="31"/>
                    <a:pt x="8" y="37"/>
                    <a:pt x="7" y="43"/>
                  </a:cubicBezTo>
                  <a:cubicBezTo>
                    <a:pt x="0" y="43"/>
                    <a:pt x="0" y="43"/>
                    <a:pt x="0" y="43"/>
                  </a:cubicBezTo>
                  <a:cubicBezTo>
                    <a:pt x="0" y="59"/>
                    <a:pt x="0" y="59"/>
                    <a:pt x="0" y="59"/>
                  </a:cubicBezTo>
                  <a:cubicBezTo>
                    <a:pt x="7" y="59"/>
                    <a:pt x="7" y="59"/>
                    <a:pt x="7" y="59"/>
                  </a:cubicBezTo>
                  <a:cubicBezTo>
                    <a:pt x="9" y="65"/>
                    <a:pt x="11" y="71"/>
                    <a:pt x="15" y="76"/>
                  </a:cubicBezTo>
                  <a:moveTo>
                    <a:pt x="50" y="18"/>
                  </a:moveTo>
                  <a:cubicBezTo>
                    <a:pt x="68" y="18"/>
                    <a:pt x="82" y="32"/>
                    <a:pt x="82" y="50"/>
                  </a:cubicBezTo>
                  <a:cubicBezTo>
                    <a:pt x="83" y="68"/>
                    <a:pt x="68" y="82"/>
                    <a:pt x="51" y="83"/>
                  </a:cubicBezTo>
                  <a:cubicBezTo>
                    <a:pt x="33" y="83"/>
                    <a:pt x="18" y="69"/>
                    <a:pt x="18" y="51"/>
                  </a:cubicBezTo>
                  <a:cubicBezTo>
                    <a:pt x="18" y="33"/>
                    <a:pt x="32" y="18"/>
                    <a:pt x="50" y="1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86" name="Freeform 179"/>
            <p:cNvSpPr>
              <a:spLocks noEditPoints="1"/>
            </p:cNvSpPr>
            <p:nvPr/>
          </p:nvSpPr>
          <p:spPr bwMode="auto">
            <a:xfrm>
              <a:off x="7712076" y="839788"/>
              <a:ext cx="260350" cy="260350"/>
            </a:xfrm>
            <a:custGeom>
              <a:avLst/>
              <a:gdLst>
                <a:gd name="T0" fmla="*/ 64 w 69"/>
                <a:gd name="T1" fmla="*/ 29 h 69"/>
                <a:gd name="T2" fmla="*/ 69 w 69"/>
                <a:gd name="T3" fmla="*/ 26 h 69"/>
                <a:gd name="T4" fmla="*/ 63 w 69"/>
                <a:gd name="T5" fmla="*/ 15 h 69"/>
                <a:gd name="T6" fmla="*/ 59 w 69"/>
                <a:gd name="T7" fmla="*/ 17 h 69"/>
                <a:gd name="T8" fmla="*/ 51 w 69"/>
                <a:gd name="T9" fmla="*/ 10 h 69"/>
                <a:gd name="T10" fmla="*/ 53 w 69"/>
                <a:gd name="T11" fmla="*/ 5 h 69"/>
                <a:gd name="T12" fmla="*/ 41 w 69"/>
                <a:gd name="T13" fmla="*/ 0 h 69"/>
                <a:gd name="T14" fmla="*/ 39 w 69"/>
                <a:gd name="T15" fmla="*/ 5 h 69"/>
                <a:gd name="T16" fmla="*/ 29 w 69"/>
                <a:gd name="T17" fmla="*/ 5 h 69"/>
                <a:gd name="T18" fmla="*/ 27 w 69"/>
                <a:gd name="T19" fmla="*/ 1 h 69"/>
                <a:gd name="T20" fmla="*/ 15 w 69"/>
                <a:gd name="T21" fmla="*/ 6 h 69"/>
                <a:gd name="T22" fmla="*/ 17 w 69"/>
                <a:gd name="T23" fmla="*/ 10 h 69"/>
                <a:gd name="T24" fmla="*/ 10 w 69"/>
                <a:gd name="T25" fmla="*/ 18 h 69"/>
                <a:gd name="T26" fmla="*/ 5 w 69"/>
                <a:gd name="T27" fmla="*/ 16 h 69"/>
                <a:gd name="T28" fmla="*/ 0 w 69"/>
                <a:gd name="T29" fmla="*/ 28 h 69"/>
                <a:gd name="T30" fmla="*/ 5 w 69"/>
                <a:gd name="T31" fmla="*/ 30 h 69"/>
                <a:gd name="T32" fmla="*/ 5 w 69"/>
                <a:gd name="T33" fmla="*/ 40 h 69"/>
                <a:gd name="T34" fmla="*/ 1 w 69"/>
                <a:gd name="T35" fmla="*/ 43 h 69"/>
                <a:gd name="T36" fmla="*/ 6 w 69"/>
                <a:gd name="T37" fmla="*/ 54 h 69"/>
                <a:gd name="T38" fmla="*/ 11 w 69"/>
                <a:gd name="T39" fmla="*/ 52 h 69"/>
                <a:gd name="T40" fmla="*/ 18 w 69"/>
                <a:gd name="T41" fmla="*/ 59 h 69"/>
                <a:gd name="T42" fmla="*/ 16 w 69"/>
                <a:gd name="T43" fmla="*/ 64 h 69"/>
                <a:gd name="T44" fmla="*/ 28 w 69"/>
                <a:gd name="T45" fmla="*/ 69 h 69"/>
                <a:gd name="T46" fmla="*/ 30 w 69"/>
                <a:gd name="T47" fmla="*/ 64 h 69"/>
                <a:gd name="T48" fmla="*/ 41 w 69"/>
                <a:gd name="T49" fmla="*/ 64 h 69"/>
                <a:gd name="T50" fmla="*/ 43 w 69"/>
                <a:gd name="T51" fmla="*/ 68 h 69"/>
                <a:gd name="T52" fmla="*/ 54 w 69"/>
                <a:gd name="T53" fmla="*/ 63 h 69"/>
                <a:gd name="T54" fmla="*/ 52 w 69"/>
                <a:gd name="T55" fmla="*/ 58 h 69"/>
                <a:gd name="T56" fmla="*/ 59 w 69"/>
                <a:gd name="T57" fmla="*/ 51 h 69"/>
                <a:gd name="T58" fmla="*/ 64 w 69"/>
                <a:gd name="T59" fmla="*/ 53 h 69"/>
                <a:gd name="T60" fmla="*/ 69 w 69"/>
                <a:gd name="T61" fmla="*/ 41 h 69"/>
                <a:gd name="T62" fmla="*/ 64 w 69"/>
                <a:gd name="T63" fmla="*/ 39 h 69"/>
                <a:gd name="T64" fmla="*/ 64 w 69"/>
                <a:gd name="T65" fmla="*/ 29 h 69"/>
                <a:gd name="T66" fmla="*/ 43 w 69"/>
                <a:gd name="T67" fmla="*/ 53 h 69"/>
                <a:gd name="T68" fmla="*/ 35 w 69"/>
                <a:gd name="T69" fmla="*/ 54 h 69"/>
                <a:gd name="T70" fmla="*/ 16 w 69"/>
                <a:gd name="T71" fmla="*/ 43 h 69"/>
                <a:gd name="T72" fmla="*/ 26 w 69"/>
                <a:gd name="T73" fmla="*/ 16 h 69"/>
                <a:gd name="T74" fmla="*/ 34 w 69"/>
                <a:gd name="T75" fmla="*/ 14 h 69"/>
                <a:gd name="T76" fmla="*/ 53 w 69"/>
                <a:gd name="T77" fmla="*/ 26 h 69"/>
                <a:gd name="T78" fmla="*/ 43 w 69"/>
                <a:gd name="T79" fmla="*/ 53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 h="69">
                  <a:moveTo>
                    <a:pt x="64" y="29"/>
                  </a:moveTo>
                  <a:cubicBezTo>
                    <a:pt x="69" y="26"/>
                    <a:pt x="69" y="26"/>
                    <a:pt x="69" y="26"/>
                  </a:cubicBezTo>
                  <a:cubicBezTo>
                    <a:pt x="63" y="15"/>
                    <a:pt x="63" y="15"/>
                    <a:pt x="63" y="15"/>
                  </a:cubicBezTo>
                  <a:cubicBezTo>
                    <a:pt x="59" y="17"/>
                    <a:pt x="59" y="17"/>
                    <a:pt x="59" y="17"/>
                  </a:cubicBezTo>
                  <a:cubicBezTo>
                    <a:pt x="57" y="14"/>
                    <a:pt x="54" y="12"/>
                    <a:pt x="51" y="10"/>
                  </a:cubicBezTo>
                  <a:cubicBezTo>
                    <a:pt x="53" y="5"/>
                    <a:pt x="53" y="5"/>
                    <a:pt x="53" y="5"/>
                  </a:cubicBezTo>
                  <a:cubicBezTo>
                    <a:pt x="41" y="0"/>
                    <a:pt x="41" y="0"/>
                    <a:pt x="41" y="0"/>
                  </a:cubicBezTo>
                  <a:cubicBezTo>
                    <a:pt x="39" y="5"/>
                    <a:pt x="39" y="5"/>
                    <a:pt x="39" y="5"/>
                  </a:cubicBezTo>
                  <a:cubicBezTo>
                    <a:pt x="36" y="4"/>
                    <a:pt x="32" y="5"/>
                    <a:pt x="29" y="5"/>
                  </a:cubicBezTo>
                  <a:cubicBezTo>
                    <a:pt x="27" y="1"/>
                    <a:pt x="27" y="1"/>
                    <a:pt x="27" y="1"/>
                  </a:cubicBezTo>
                  <a:cubicBezTo>
                    <a:pt x="15" y="6"/>
                    <a:pt x="15" y="6"/>
                    <a:pt x="15" y="6"/>
                  </a:cubicBezTo>
                  <a:cubicBezTo>
                    <a:pt x="17" y="10"/>
                    <a:pt x="17" y="10"/>
                    <a:pt x="17" y="10"/>
                  </a:cubicBezTo>
                  <a:cubicBezTo>
                    <a:pt x="14" y="13"/>
                    <a:pt x="12" y="15"/>
                    <a:pt x="10" y="18"/>
                  </a:cubicBezTo>
                  <a:cubicBezTo>
                    <a:pt x="5" y="16"/>
                    <a:pt x="5" y="16"/>
                    <a:pt x="5" y="16"/>
                  </a:cubicBezTo>
                  <a:cubicBezTo>
                    <a:pt x="0" y="28"/>
                    <a:pt x="0" y="28"/>
                    <a:pt x="0" y="28"/>
                  </a:cubicBezTo>
                  <a:cubicBezTo>
                    <a:pt x="5" y="30"/>
                    <a:pt x="5" y="30"/>
                    <a:pt x="5" y="30"/>
                  </a:cubicBezTo>
                  <a:cubicBezTo>
                    <a:pt x="5" y="33"/>
                    <a:pt x="5" y="37"/>
                    <a:pt x="5" y="40"/>
                  </a:cubicBezTo>
                  <a:cubicBezTo>
                    <a:pt x="1" y="43"/>
                    <a:pt x="1" y="43"/>
                    <a:pt x="1" y="43"/>
                  </a:cubicBezTo>
                  <a:cubicBezTo>
                    <a:pt x="6" y="54"/>
                    <a:pt x="6" y="54"/>
                    <a:pt x="6" y="54"/>
                  </a:cubicBezTo>
                  <a:cubicBezTo>
                    <a:pt x="11" y="52"/>
                    <a:pt x="11" y="52"/>
                    <a:pt x="11" y="52"/>
                  </a:cubicBezTo>
                  <a:cubicBezTo>
                    <a:pt x="13" y="55"/>
                    <a:pt x="15" y="57"/>
                    <a:pt x="18" y="59"/>
                  </a:cubicBezTo>
                  <a:cubicBezTo>
                    <a:pt x="16" y="64"/>
                    <a:pt x="16" y="64"/>
                    <a:pt x="16" y="64"/>
                  </a:cubicBezTo>
                  <a:cubicBezTo>
                    <a:pt x="28" y="69"/>
                    <a:pt x="28" y="69"/>
                    <a:pt x="28" y="69"/>
                  </a:cubicBezTo>
                  <a:cubicBezTo>
                    <a:pt x="30" y="64"/>
                    <a:pt x="30" y="64"/>
                    <a:pt x="30" y="64"/>
                  </a:cubicBezTo>
                  <a:cubicBezTo>
                    <a:pt x="34" y="64"/>
                    <a:pt x="37" y="64"/>
                    <a:pt x="41" y="64"/>
                  </a:cubicBezTo>
                  <a:cubicBezTo>
                    <a:pt x="43" y="68"/>
                    <a:pt x="43" y="68"/>
                    <a:pt x="43" y="68"/>
                  </a:cubicBezTo>
                  <a:cubicBezTo>
                    <a:pt x="54" y="63"/>
                    <a:pt x="54" y="63"/>
                    <a:pt x="54" y="63"/>
                  </a:cubicBezTo>
                  <a:cubicBezTo>
                    <a:pt x="52" y="58"/>
                    <a:pt x="52" y="58"/>
                    <a:pt x="52" y="58"/>
                  </a:cubicBezTo>
                  <a:cubicBezTo>
                    <a:pt x="55" y="56"/>
                    <a:pt x="58" y="54"/>
                    <a:pt x="59" y="51"/>
                  </a:cubicBezTo>
                  <a:cubicBezTo>
                    <a:pt x="64" y="53"/>
                    <a:pt x="64" y="53"/>
                    <a:pt x="64" y="53"/>
                  </a:cubicBezTo>
                  <a:cubicBezTo>
                    <a:pt x="69" y="41"/>
                    <a:pt x="69" y="41"/>
                    <a:pt x="69" y="41"/>
                  </a:cubicBezTo>
                  <a:cubicBezTo>
                    <a:pt x="64" y="39"/>
                    <a:pt x="64" y="39"/>
                    <a:pt x="64" y="39"/>
                  </a:cubicBezTo>
                  <a:cubicBezTo>
                    <a:pt x="65" y="35"/>
                    <a:pt x="64" y="32"/>
                    <a:pt x="64" y="29"/>
                  </a:cubicBezTo>
                  <a:moveTo>
                    <a:pt x="43" y="53"/>
                  </a:moveTo>
                  <a:cubicBezTo>
                    <a:pt x="40" y="54"/>
                    <a:pt x="38" y="54"/>
                    <a:pt x="35" y="54"/>
                  </a:cubicBezTo>
                  <a:cubicBezTo>
                    <a:pt x="27" y="55"/>
                    <a:pt x="20" y="50"/>
                    <a:pt x="16" y="43"/>
                  </a:cubicBezTo>
                  <a:cubicBezTo>
                    <a:pt x="12" y="33"/>
                    <a:pt x="16" y="21"/>
                    <a:pt x="26" y="16"/>
                  </a:cubicBezTo>
                  <a:cubicBezTo>
                    <a:pt x="29" y="15"/>
                    <a:pt x="32" y="15"/>
                    <a:pt x="34" y="14"/>
                  </a:cubicBezTo>
                  <a:cubicBezTo>
                    <a:pt x="42" y="14"/>
                    <a:pt x="50" y="19"/>
                    <a:pt x="53" y="26"/>
                  </a:cubicBezTo>
                  <a:cubicBezTo>
                    <a:pt x="57" y="36"/>
                    <a:pt x="53" y="48"/>
                    <a:pt x="43" y="53"/>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sp>
        <p:nvSpPr>
          <p:cNvPr id="387" name="原创设计师QQ598969553      _38"/>
          <p:cNvSpPr>
            <a:spLocks/>
          </p:cNvSpPr>
          <p:nvPr/>
        </p:nvSpPr>
        <p:spPr bwMode="auto">
          <a:xfrm>
            <a:off x="2490788" y="4100513"/>
            <a:ext cx="192087" cy="227012"/>
          </a:xfrm>
          <a:custGeom>
            <a:avLst/>
            <a:gdLst>
              <a:gd name="T0" fmla="*/ 71 w 110"/>
              <a:gd name="T1" fmla="*/ 112 h 130"/>
              <a:gd name="T2" fmla="*/ 102 w 110"/>
              <a:gd name="T3" fmla="*/ 55 h 130"/>
              <a:gd name="T4" fmla="*/ 91 w 110"/>
              <a:gd name="T5" fmla="*/ 13 h 130"/>
              <a:gd name="T6" fmla="*/ 80 w 110"/>
              <a:gd name="T7" fmla="*/ 7 h 130"/>
              <a:gd name="T8" fmla="*/ 41 w 110"/>
              <a:gd name="T9" fmla="*/ 22 h 130"/>
              <a:gd name="T10" fmla="*/ 7 w 110"/>
              <a:gd name="T11" fmla="*/ 87 h 130"/>
              <a:gd name="T12" fmla="*/ 17 w 110"/>
              <a:gd name="T13" fmla="*/ 123 h 130"/>
              <a:gd name="T14" fmla="*/ 18 w 110"/>
              <a:gd name="T15" fmla="*/ 123 h 130"/>
              <a:gd name="T16" fmla="*/ 54 w 110"/>
              <a:gd name="T17" fmla="*/ 113 h 130"/>
              <a:gd name="T18" fmla="*/ 78 w 110"/>
              <a:gd name="T19" fmla="*/ 68 h 130"/>
              <a:gd name="T20" fmla="*/ 70 w 110"/>
              <a:gd name="T21" fmla="*/ 42 h 130"/>
              <a:gd name="T22" fmla="*/ 69 w 110"/>
              <a:gd name="T23" fmla="*/ 41 h 130"/>
              <a:gd name="T24" fmla="*/ 44 w 110"/>
              <a:gd name="T25" fmla="*/ 50 h 130"/>
              <a:gd name="T26" fmla="*/ 24 w 110"/>
              <a:gd name="T27" fmla="*/ 87 h 130"/>
              <a:gd name="T28" fmla="*/ 33 w 110"/>
              <a:gd name="T29" fmla="*/ 92 h 130"/>
              <a:gd name="T30" fmla="*/ 53 w 110"/>
              <a:gd name="T31" fmla="*/ 54 h 130"/>
              <a:gd name="T32" fmla="*/ 64 w 110"/>
              <a:gd name="T33" fmla="*/ 50 h 130"/>
              <a:gd name="T34" fmla="*/ 66 w 110"/>
              <a:gd name="T35" fmla="*/ 51 h 130"/>
              <a:gd name="T36" fmla="*/ 69 w 110"/>
              <a:gd name="T37" fmla="*/ 63 h 130"/>
              <a:gd name="T38" fmla="*/ 45 w 110"/>
              <a:gd name="T39" fmla="*/ 107 h 130"/>
              <a:gd name="T40" fmla="*/ 23 w 110"/>
              <a:gd name="T41" fmla="*/ 114 h 130"/>
              <a:gd name="T42" fmla="*/ 14 w 110"/>
              <a:gd name="T43" fmla="*/ 103 h 130"/>
              <a:gd name="T44" fmla="*/ 18 w 110"/>
              <a:gd name="T45" fmla="*/ 87 h 130"/>
              <a:gd name="T46" fmla="*/ 50 w 110"/>
              <a:gd name="T47" fmla="*/ 27 h 130"/>
              <a:gd name="T48" fmla="*/ 75 w 110"/>
              <a:gd name="T49" fmla="*/ 16 h 130"/>
              <a:gd name="T50" fmla="*/ 87 w 110"/>
              <a:gd name="T51" fmla="*/ 22 h 130"/>
              <a:gd name="T52" fmla="*/ 93 w 110"/>
              <a:gd name="T53" fmla="*/ 50 h 130"/>
              <a:gd name="T54" fmla="*/ 62 w 110"/>
              <a:gd name="T55" fmla="*/ 108 h 130"/>
              <a:gd name="T56" fmla="*/ 71 w 110"/>
              <a:gd name="T57" fmla="*/ 11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0" h="130">
                <a:moveTo>
                  <a:pt x="71" y="112"/>
                </a:moveTo>
                <a:cubicBezTo>
                  <a:pt x="102" y="55"/>
                  <a:pt x="102" y="55"/>
                  <a:pt x="102" y="55"/>
                </a:cubicBezTo>
                <a:cubicBezTo>
                  <a:pt x="110" y="38"/>
                  <a:pt x="106" y="21"/>
                  <a:pt x="91" y="13"/>
                </a:cubicBezTo>
                <a:cubicBezTo>
                  <a:pt x="80" y="7"/>
                  <a:pt x="80" y="7"/>
                  <a:pt x="80" y="7"/>
                </a:cubicBezTo>
                <a:cubicBezTo>
                  <a:pt x="66" y="0"/>
                  <a:pt x="50" y="6"/>
                  <a:pt x="41" y="22"/>
                </a:cubicBezTo>
                <a:cubicBezTo>
                  <a:pt x="7" y="87"/>
                  <a:pt x="7" y="87"/>
                  <a:pt x="7" y="87"/>
                </a:cubicBezTo>
                <a:cubicBezTo>
                  <a:pt x="0" y="100"/>
                  <a:pt x="5" y="116"/>
                  <a:pt x="17" y="123"/>
                </a:cubicBezTo>
                <a:cubicBezTo>
                  <a:pt x="18" y="123"/>
                  <a:pt x="18" y="123"/>
                  <a:pt x="18" y="123"/>
                </a:cubicBezTo>
                <a:cubicBezTo>
                  <a:pt x="31" y="130"/>
                  <a:pt x="47" y="125"/>
                  <a:pt x="54" y="113"/>
                </a:cubicBezTo>
                <a:cubicBezTo>
                  <a:pt x="78" y="68"/>
                  <a:pt x="78" y="68"/>
                  <a:pt x="78" y="68"/>
                </a:cubicBezTo>
                <a:cubicBezTo>
                  <a:pt x="83" y="58"/>
                  <a:pt x="79" y="47"/>
                  <a:pt x="70" y="42"/>
                </a:cubicBezTo>
                <a:cubicBezTo>
                  <a:pt x="69" y="41"/>
                  <a:pt x="69" y="41"/>
                  <a:pt x="69" y="41"/>
                </a:cubicBezTo>
                <a:cubicBezTo>
                  <a:pt x="60" y="36"/>
                  <a:pt x="49" y="40"/>
                  <a:pt x="44" y="50"/>
                </a:cubicBezTo>
                <a:cubicBezTo>
                  <a:pt x="24" y="87"/>
                  <a:pt x="24" y="87"/>
                  <a:pt x="24" y="87"/>
                </a:cubicBezTo>
                <a:cubicBezTo>
                  <a:pt x="33" y="92"/>
                  <a:pt x="33" y="92"/>
                  <a:pt x="33" y="92"/>
                </a:cubicBezTo>
                <a:cubicBezTo>
                  <a:pt x="53" y="54"/>
                  <a:pt x="53" y="54"/>
                  <a:pt x="53" y="54"/>
                </a:cubicBezTo>
                <a:cubicBezTo>
                  <a:pt x="55" y="50"/>
                  <a:pt x="59" y="47"/>
                  <a:pt x="64" y="50"/>
                </a:cubicBezTo>
                <a:cubicBezTo>
                  <a:pt x="66" y="51"/>
                  <a:pt x="66" y="51"/>
                  <a:pt x="66" y="51"/>
                </a:cubicBezTo>
                <a:cubicBezTo>
                  <a:pt x="70" y="53"/>
                  <a:pt x="71" y="58"/>
                  <a:pt x="69" y="63"/>
                </a:cubicBezTo>
                <a:cubicBezTo>
                  <a:pt x="45" y="107"/>
                  <a:pt x="45" y="107"/>
                  <a:pt x="45" y="107"/>
                </a:cubicBezTo>
                <a:cubicBezTo>
                  <a:pt x="41" y="115"/>
                  <a:pt x="31" y="119"/>
                  <a:pt x="23" y="114"/>
                </a:cubicBezTo>
                <a:cubicBezTo>
                  <a:pt x="18" y="112"/>
                  <a:pt x="15" y="108"/>
                  <a:pt x="14" y="103"/>
                </a:cubicBezTo>
                <a:cubicBezTo>
                  <a:pt x="13" y="99"/>
                  <a:pt x="14" y="94"/>
                  <a:pt x="18" y="87"/>
                </a:cubicBezTo>
                <a:cubicBezTo>
                  <a:pt x="50" y="27"/>
                  <a:pt x="50" y="27"/>
                  <a:pt x="50" y="27"/>
                </a:cubicBezTo>
                <a:cubicBezTo>
                  <a:pt x="57" y="13"/>
                  <a:pt x="68" y="12"/>
                  <a:pt x="75" y="16"/>
                </a:cubicBezTo>
                <a:cubicBezTo>
                  <a:pt x="87" y="22"/>
                  <a:pt x="87" y="22"/>
                  <a:pt x="87" y="22"/>
                </a:cubicBezTo>
                <a:cubicBezTo>
                  <a:pt x="98" y="28"/>
                  <a:pt x="98" y="40"/>
                  <a:pt x="93" y="50"/>
                </a:cubicBezTo>
                <a:cubicBezTo>
                  <a:pt x="62" y="108"/>
                  <a:pt x="62" y="108"/>
                  <a:pt x="62" y="108"/>
                </a:cubicBezTo>
                <a:lnTo>
                  <a:pt x="71" y="112"/>
                </a:lnTo>
                <a:close/>
              </a:path>
            </a:pathLst>
          </a:custGeom>
          <a:solidFill>
            <a:schemeClr val="accent2"/>
          </a:solidFill>
          <a:ln>
            <a:noFill/>
          </a:ln>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nvGrpSpPr>
          <p:cNvPr id="388" name="原创设计师QQ598969553      _39"/>
          <p:cNvGrpSpPr/>
          <p:nvPr/>
        </p:nvGrpSpPr>
        <p:grpSpPr>
          <a:xfrm>
            <a:off x="930085" y="2635979"/>
            <a:ext cx="175335" cy="241179"/>
            <a:chOff x="3868738" y="2328863"/>
            <a:chExt cx="376238" cy="517525"/>
          </a:xfrm>
          <a:solidFill>
            <a:schemeClr val="accent1"/>
          </a:solidFill>
        </p:grpSpPr>
        <p:sp>
          <p:nvSpPr>
            <p:cNvPr id="389" name="Freeform 181"/>
            <p:cNvSpPr>
              <a:spLocks/>
            </p:cNvSpPr>
            <p:nvPr/>
          </p:nvSpPr>
          <p:spPr bwMode="auto">
            <a:xfrm>
              <a:off x="3868738" y="2328863"/>
              <a:ext cx="180975" cy="517525"/>
            </a:xfrm>
            <a:custGeom>
              <a:avLst/>
              <a:gdLst>
                <a:gd name="T0" fmla="*/ 6 w 48"/>
                <a:gd name="T1" fmla="*/ 16 h 138"/>
                <a:gd name="T2" fmla="*/ 1 w 48"/>
                <a:gd name="T3" fmla="*/ 34 h 138"/>
                <a:gd name="T4" fmla="*/ 4 w 48"/>
                <a:gd name="T5" fmla="*/ 48 h 138"/>
                <a:gd name="T6" fmla="*/ 17 w 48"/>
                <a:gd name="T7" fmla="*/ 63 h 138"/>
                <a:gd name="T8" fmla="*/ 17 w 48"/>
                <a:gd name="T9" fmla="*/ 138 h 138"/>
                <a:gd name="T10" fmla="*/ 30 w 48"/>
                <a:gd name="T11" fmla="*/ 138 h 138"/>
                <a:gd name="T12" fmla="*/ 30 w 48"/>
                <a:gd name="T13" fmla="*/ 63 h 138"/>
                <a:gd name="T14" fmla="*/ 44 w 48"/>
                <a:gd name="T15" fmla="*/ 48 h 138"/>
                <a:gd name="T16" fmla="*/ 47 w 48"/>
                <a:gd name="T17" fmla="*/ 34 h 138"/>
                <a:gd name="T18" fmla="*/ 42 w 48"/>
                <a:gd name="T19" fmla="*/ 16 h 138"/>
                <a:gd name="T20" fmla="*/ 32 w 48"/>
                <a:gd name="T21" fmla="*/ 0 h 138"/>
                <a:gd name="T22" fmla="*/ 35 w 48"/>
                <a:gd name="T23" fmla="*/ 33 h 138"/>
                <a:gd name="T24" fmla="*/ 31 w 48"/>
                <a:gd name="T25" fmla="*/ 33 h 138"/>
                <a:gd name="T26" fmla="*/ 27 w 48"/>
                <a:gd name="T27" fmla="*/ 0 h 138"/>
                <a:gd name="T28" fmla="*/ 24 w 48"/>
                <a:gd name="T29" fmla="*/ 0 h 138"/>
                <a:gd name="T30" fmla="*/ 20 w 48"/>
                <a:gd name="T31" fmla="*/ 0 h 138"/>
                <a:gd name="T32" fmla="*/ 17 w 48"/>
                <a:gd name="T33" fmla="*/ 33 h 138"/>
                <a:gd name="T34" fmla="*/ 13 w 48"/>
                <a:gd name="T35" fmla="*/ 33 h 138"/>
                <a:gd name="T36" fmla="*/ 16 w 48"/>
                <a:gd name="T37" fmla="*/ 0 h 138"/>
                <a:gd name="T38" fmla="*/ 6 w 48"/>
                <a:gd name="T39" fmla="*/ 1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8" h="138">
                  <a:moveTo>
                    <a:pt x="6" y="16"/>
                  </a:moveTo>
                  <a:cubicBezTo>
                    <a:pt x="4" y="22"/>
                    <a:pt x="1" y="28"/>
                    <a:pt x="1" y="34"/>
                  </a:cubicBezTo>
                  <a:cubicBezTo>
                    <a:pt x="0" y="39"/>
                    <a:pt x="1" y="43"/>
                    <a:pt x="4" y="48"/>
                  </a:cubicBezTo>
                  <a:cubicBezTo>
                    <a:pt x="7" y="53"/>
                    <a:pt x="12" y="60"/>
                    <a:pt x="17" y="63"/>
                  </a:cubicBezTo>
                  <a:cubicBezTo>
                    <a:pt x="17" y="138"/>
                    <a:pt x="17" y="138"/>
                    <a:pt x="17" y="138"/>
                  </a:cubicBezTo>
                  <a:cubicBezTo>
                    <a:pt x="30" y="138"/>
                    <a:pt x="30" y="138"/>
                    <a:pt x="30" y="138"/>
                  </a:cubicBezTo>
                  <a:cubicBezTo>
                    <a:pt x="30" y="63"/>
                    <a:pt x="30" y="63"/>
                    <a:pt x="30" y="63"/>
                  </a:cubicBezTo>
                  <a:cubicBezTo>
                    <a:pt x="36" y="60"/>
                    <a:pt x="41" y="53"/>
                    <a:pt x="44" y="48"/>
                  </a:cubicBezTo>
                  <a:cubicBezTo>
                    <a:pt x="46" y="43"/>
                    <a:pt x="48" y="39"/>
                    <a:pt x="47" y="34"/>
                  </a:cubicBezTo>
                  <a:cubicBezTo>
                    <a:pt x="46" y="28"/>
                    <a:pt x="44" y="22"/>
                    <a:pt x="42" y="16"/>
                  </a:cubicBezTo>
                  <a:cubicBezTo>
                    <a:pt x="41" y="12"/>
                    <a:pt x="37" y="1"/>
                    <a:pt x="32" y="0"/>
                  </a:cubicBezTo>
                  <a:cubicBezTo>
                    <a:pt x="35" y="33"/>
                    <a:pt x="35" y="33"/>
                    <a:pt x="35" y="33"/>
                  </a:cubicBezTo>
                  <a:cubicBezTo>
                    <a:pt x="31" y="33"/>
                    <a:pt x="31" y="33"/>
                    <a:pt x="31" y="33"/>
                  </a:cubicBezTo>
                  <a:cubicBezTo>
                    <a:pt x="27" y="0"/>
                    <a:pt x="27" y="0"/>
                    <a:pt x="27" y="0"/>
                  </a:cubicBezTo>
                  <a:cubicBezTo>
                    <a:pt x="24" y="0"/>
                    <a:pt x="24" y="0"/>
                    <a:pt x="24" y="0"/>
                  </a:cubicBezTo>
                  <a:cubicBezTo>
                    <a:pt x="20" y="0"/>
                    <a:pt x="20" y="0"/>
                    <a:pt x="20" y="0"/>
                  </a:cubicBezTo>
                  <a:cubicBezTo>
                    <a:pt x="17" y="33"/>
                    <a:pt x="17" y="33"/>
                    <a:pt x="17" y="33"/>
                  </a:cubicBezTo>
                  <a:cubicBezTo>
                    <a:pt x="13" y="33"/>
                    <a:pt x="13" y="33"/>
                    <a:pt x="13" y="33"/>
                  </a:cubicBezTo>
                  <a:cubicBezTo>
                    <a:pt x="16" y="0"/>
                    <a:pt x="16" y="0"/>
                    <a:pt x="16" y="0"/>
                  </a:cubicBezTo>
                  <a:cubicBezTo>
                    <a:pt x="10" y="1"/>
                    <a:pt x="7" y="12"/>
                    <a:pt x="6" y="1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90" name="Freeform 182"/>
            <p:cNvSpPr>
              <a:spLocks/>
            </p:cNvSpPr>
            <p:nvPr/>
          </p:nvSpPr>
          <p:spPr bwMode="auto">
            <a:xfrm>
              <a:off x="4127501" y="2328863"/>
              <a:ext cx="117475" cy="517525"/>
            </a:xfrm>
            <a:custGeom>
              <a:avLst/>
              <a:gdLst>
                <a:gd name="T0" fmla="*/ 0 w 31"/>
                <a:gd name="T1" fmla="*/ 39 h 138"/>
                <a:gd name="T2" fmla="*/ 18 w 31"/>
                <a:gd name="T3" fmla="*/ 77 h 138"/>
                <a:gd name="T4" fmla="*/ 18 w 31"/>
                <a:gd name="T5" fmla="*/ 138 h 138"/>
                <a:gd name="T6" fmla="*/ 31 w 31"/>
                <a:gd name="T7" fmla="*/ 138 h 138"/>
                <a:gd name="T8" fmla="*/ 31 w 31"/>
                <a:gd name="T9" fmla="*/ 0 h 138"/>
                <a:gd name="T10" fmla="*/ 18 w 31"/>
                <a:gd name="T11" fmla="*/ 0 h 138"/>
                <a:gd name="T12" fmla="*/ 0 w 31"/>
                <a:gd name="T13" fmla="*/ 39 h 138"/>
              </a:gdLst>
              <a:ahLst/>
              <a:cxnLst>
                <a:cxn ang="0">
                  <a:pos x="T0" y="T1"/>
                </a:cxn>
                <a:cxn ang="0">
                  <a:pos x="T2" y="T3"/>
                </a:cxn>
                <a:cxn ang="0">
                  <a:pos x="T4" y="T5"/>
                </a:cxn>
                <a:cxn ang="0">
                  <a:pos x="T6" y="T7"/>
                </a:cxn>
                <a:cxn ang="0">
                  <a:pos x="T8" y="T9"/>
                </a:cxn>
                <a:cxn ang="0">
                  <a:pos x="T10" y="T11"/>
                </a:cxn>
                <a:cxn ang="0">
                  <a:pos x="T12" y="T13"/>
                </a:cxn>
              </a:cxnLst>
              <a:rect l="0" t="0" r="r" b="b"/>
              <a:pathLst>
                <a:path w="31" h="138">
                  <a:moveTo>
                    <a:pt x="0" y="39"/>
                  </a:moveTo>
                  <a:cubicBezTo>
                    <a:pt x="0" y="73"/>
                    <a:pt x="14" y="77"/>
                    <a:pt x="18" y="77"/>
                  </a:cubicBezTo>
                  <a:cubicBezTo>
                    <a:pt x="18" y="138"/>
                    <a:pt x="18" y="138"/>
                    <a:pt x="18" y="138"/>
                  </a:cubicBezTo>
                  <a:cubicBezTo>
                    <a:pt x="31" y="138"/>
                    <a:pt x="31" y="138"/>
                    <a:pt x="31" y="138"/>
                  </a:cubicBezTo>
                  <a:cubicBezTo>
                    <a:pt x="31" y="0"/>
                    <a:pt x="31" y="0"/>
                    <a:pt x="31" y="0"/>
                  </a:cubicBezTo>
                  <a:cubicBezTo>
                    <a:pt x="18" y="0"/>
                    <a:pt x="18" y="0"/>
                    <a:pt x="18" y="0"/>
                  </a:cubicBezTo>
                  <a:cubicBezTo>
                    <a:pt x="18" y="0"/>
                    <a:pt x="0" y="0"/>
                    <a:pt x="0" y="3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grpSp>
        <p:nvGrpSpPr>
          <p:cNvPr id="391" name="原创设计师QQ598969553      _40"/>
          <p:cNvGrpSpPr/>
          <p:nvPr/>
        </p:nvGrpSpPr>
        <p:grpSpPr>
          <a:xfrm>
            <a:off x="2364576" y="2212068"/>
            <a:ext cx="227122" cy="220463"/>
            <a:chOff x="6946901" y="1419225"/>
            <a:chExt cx="487363" cy="473075"/>
          </a:xfrm>
          <a:solidFill>
            <a:schemeClr val="accent2"/>
          </a:solidFill>
        </p:grpSpPr>
        <p:sp>
          <p:nvSpPr>
            <p:cNvPr id="392" name="Freeform 183"/>
            <p:cNvSpPr>
              <a:spLocks/>
            </p:cNvSpPr>
            <p:nvPr/>
          </p:nvSpPr>
          <p:spPr bwMode="auto">
            <a:xfrm>
              <a:off x="6946901" y="1419225"/>
              <a:ext cx="487363" cy="300037"/>
            </a:xfrm>
            <a:custGeom>
              <a:avLst/>
              <a:gdLst>
                <a:gd name="T0" fmla="*/ 130 w 130"/>
                <a:gd name="T1" fmla="*/ 66 h 80"/>
                <a:gd name="T2" fmla="*/ 116 w 130"/>
                <a:gd name="T3" fmla="*/ 52 h 80"/>
                <a:gd name="T4" fmla="*/ 118 w 130"/>
                <a:gd name="T5" fmla="*/ 40 h 80"/>
                <a:gd name="T6" fmla="*/ 78 w 130"/>
                <a:gd name="T7" fmla="*/ 0 h 80"/>
                <a:gd name="T8" fmla="*/ 38 w 130"/>
                <a:gd name="T9" fmla="*/ 39 h 80"/>
                <a:gd name="T10" fmla="*/ 23 w 130"/>
                <a:gd name="T11" fmla="*/ 34 h 80"/>
                <a:gd name="T12" fmla="*/ 0 w 130"/>
                <a:gd name="T13" fmla="*/ 57 h 80"/>
                <a:gd name="T14" fmla="*/ 23 w 130"/>
                <a:gd name="T15" fmla="*/ 80 h 80"/>
                <a:gd name="T16" fmla="*/ 76 w 130"/>
                <a:gd name="T17" fmla="*/ 80 h 80"/>
                <a:gd name="T18" fmla="*/ 78 w 130"/>
                <a:gd name="T19" fmla="*/ 80 h 80"/>
                <a:gd name="T20" fmla="*/ 116 w 130"/>
                <a:gd name="T21" fmla="*/ 80 h 80"/>
                <a:gd name="T22" fmla="*/ 130 w 130"/>
                <a:gd name="T23" fmla="*/ 6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0" h="80">
                  <a:moveTo>
                    <a:pt x="130" y="66"/>
                  </a:moveTo>
                  <a:cubicBezTo>
                    <a:pt x="130" y="58"/>
                    <a:pt x="124" y="52"/>
                    <a:pt x="116" y="52"/>
                  </a:cubicBezTo>
                  <a:cubicBezTo>
                    <a:pt x="118" y="48"/>
                    <a:pt x="118" y="44"/>
                    <a:pt x="118" y="40"/>
                  </a:cubicBezTo>
                  <a:cubicBezTo>
                    <a:pt x="118" y="18"/>
                    <a:pt x="100" y="0"/>
                    <a:pt x="78" y="0"/>
                  </a:cubicBezTo>
                  <a:cubicBezTo>
                    <a:pt x="56" y="0"/>
                    <a:pt x="38" y="18"/>
                    <a:pt x="38" y="39"/>
                  </a:cubicBezTo>
                  <a:cubicBezTo>
                    <a:pt x="34" y="36"/>
                    <a:pt x="29" y="34"/>
                    <a:pt x="23" y="34"/>
                  </a:cubicBezTo>
                  <a:cubicBezTo>
                    <a:pt x="10" y="34"/>
                    <a:pt x="0" y="44"/>
                    <a:pt x="0" y="57"/>
                  </a:cubicBezTo>
                  <a:cubicBezTo>
                    <a:pt x="0" y="70"/>
                    <a:pt x="10" y="80"/>
                    <a:pt x="23" y="80"/>
                  </a:cubicBezTo>
                  <a:cubicBezTo>
                    <a:pt x="76" y="80"/>
                    <a:pt x="76" y="80"/>
                    <a:pt x="76" y="80"/>
                  </a:cubicBezTo>
                  <a:cubicBezTo>
                    <a:pt x="78" y="80"/>
                    <a:pt x="78" y="80"/>
                    <a:pt x="78" y="80"/>
                  </a:cubicBezTo>
                  <a:cubicBezTo>
                    <a:pt x="116" y="80"/>
                    <a:pt x="116" y="80"/>
                    <a:pt x="116" y="80"/>
                  </a:cubicBezTo>
                  <a:cubicBezTo>
                    <a:pt x="124" y="80"/>
                    <a:pt x="130" y="74"/>
                    <a:pt x="130" y="6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93" name="Rectangle 184"/>
            <p:cNvSpPr>
              <a:spLocks noChangeArrowheads="1"/>
            </p:cNvSpPr>
            <p:nvPr/>
          </p:nvSpPr>
          <p:spPr bwMode="auto">
            <a:xfrm>
              <a:off x="7016751" y="1749425"/>
              <a:ext cx="42863" cy="90487"/>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94" name="Rectangle 185"/>
            <p:cNvSpPr>
              <a:spLocks noChangeArrowheads="1"/>
            </p:cNvSpPr>
            <p:nvPr/>
          </p:nvSpPr>
          <p:spPr bwMode="auto">
            <a:xfrm>
              <a:off x="7118351" y="1798638"/>
              <a:ext cx="41275" cy="93662"/>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95" name="Rectangle 186"/>
            <p:cNvSpPr>
              <a:spLocks noChangeArrowheads="1"/>
            </p:cNvSpPr>
            <p:nvPr/>
          </p:nvSpPr>
          <p:spPr bwMode="auto">
            <a:xfrm>
              <a:off x="7219951" y="1749425"/>
              <a:ext cx="41275" cy="90487"/>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396" name="Rectangle 187"/>
            <p:cNvSpPr>
              <a:spLocks noChangeArrowheads="1"/>
            </p:cNvSpPr>
            <p:nvPr/>
          </p:nvSpPr>
          <p:spPr bwMode="auto">
            <a:xfrm>
              <a:off x="7321551" y="1798638"/>
              <a:ext cx="46038" cy="93662"/>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sp>
        <p:nvSpPr>
          <p:cNvPr id="397" name="原创设计师QQ598969553      _41"/>
          <p:cNvSpPr>
            <a:spLocks/>
          </p:cNvSpPr>
          <p:nvPr/>
        </p:nvSpPr>
        <p:spPr bwMode="auto">
          <a:xfrm>
            <a:off x="3122613" y="2354263"/>
            <a:ext cx="179387" cy="149225"/>
          </a:xfrm>
          <a:custGeom>
            <a:avLst/>
            <a:gdLst>
              <a:gd name="T0" fmla="*/ 202 w 244"/>
              <a:gd name="T1" fmla="*/ 0 h 201"/>
              <a:gd name="T2" fmla="*/ 88 w 244"/>
              <a:gd name="T3" fmla="*/ 113 h 201"/>
              <a:gd name="T4" fmla="*/ 45 w 244"/>
              <a:gd name="T5" fmla="*/ 71 h 201"/>
              <a:gd name="T6" fmla="*/ 0 w 244"/>
              <a:gd name="T7" fmla="*/ 116 h 201"/>
              <a:gd name="T8" fmla="*/ 43 w 244"/>
              <a:gd name="T9" fmla="*/ 158 h 201"/>
              <a:gd name="T10" fmla="*/ 88 w 244"/>
              <a:gd name="T11" fmla="*/ 201 h 201"/>
              <a:gd name="T12" fmla="*/ 133 w 244"/>
              <a:gd name="T13" fmla="*/ 158 h 201"/>
              <a:gd name="T14" fmla="*/ 244 w 244"/>
              <a:gd name="T15" fmla="*/ 45 h 201"/>
              <a:gd name="T16" fmla="*/ 202 w 244"/>
              <a:gd name="T17" fmla="*/ 0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201">
                <a:moveTo>
                  <a:pt x="202" y="0"/>
                </a:moveTo>
                <a:lnTo>
                  <a:pt x="88" y="113"/>
                </a:lnTo>
                <a:lnTo>
                  <a:pt x="45" y="71"/>
                </a:lnTo>
                <a:lnTo>
                  <a:pt x="0" y="116"/>
                </a:lnTo>
                <a:lnTo>
                  <a:pt x="43" y="158"/>
                </a:lnTo>
                <a:lnTo>
                  <a:pt x="88" y="201"/>
                </a:lnTo>
                <a:lnTo>
                  <a:pt x="133" y="158"/>
                </a:lnTo>
                <a:lnTo>
                  <a:pt x="244" y="45"/>
                </a:lnTo>
                <a:lnTo>
                  <a:pt x="202" y="0"/>
                </a:lnTo>
                <a:close/>
              </a:path>
            </a:pathLst>
          </a:custGeom>
          <a:solidFill>
            <a:schemeClr val="accent2"/>
          </a:solidFill>
          <a:ln>
            <a:noFill/>
          </a:ln>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nvGrpSpPr>
          <p:cNvPr id="398" name="原创设计师QQ598969553      _42"/>
          <p:cNvGrpSpPr/>
          <p:nvPr/>
        </p:nvGrpSpPr>
        <p:grpSpPr>
          <a:xfrm>
            <a:off x="3234592" y="3352115"/>
            <a:ext cx="161279" cy="190870"/>
            <a:chOff x="8813801" y="3865563"/>
            <a:chExt cx="346075" cy="409574"/>
          </a:xfrm>
          <a:solidFill>
            <a:schemeClr val="bg1">
              <a:lumMod val="50000"/>
            </a:schemeClr>
          </a:solidFill>
        </p:grpSpPr>
        <p:sp>
          <p:nvSpPr>
            <p:cNvPr id="399" name="Freeform 189"/>
            <p:cNvSpPr>
              <a:spLocks/>
            </p:cNvSpPr>
            <p:nvPr/>
          </p:nvSpPr>
          <p:spPr bwMode="auto">
            <a:xfrm>
              <a:off x="8813801" y="3940175"/>
              <a:ext cx="346075" cy="334962"/>
            </a:xfrm>
            <a:custGeom>
              <a:avLst/>
              <a:gdLst>
                <a:gd name="T0" fmla="*/ 46 w 92"/>
                <a:gd name="T1" fmla="*/ 89 h 89"/>
                <a:gd name="T2" fmla="*/ 92 w 92"/>
                <a:gd name="T3" fmla="*/ 43 h 89"/>
                <a:gd name="T4" fmla="*/ 63 w 92"/>
                <a:gd name="T5" fmla="*/ 0 h 89"/>
                <a:gd name="T6" fmla="*/ 57 w 92"/>
                <a:gd name="T7" fmla="*/ 9 h 89"/>
                <a:gd name="T8" fmla="*/ 82 w 92"/>
                <a:gd name="T9" fmla="*/ 43 h 89"/>
                <a:gd name="T10" fmla="*/ 46 w 92"/>
                <a:gd name="T11" fmla="*/ 79 h 89"/>
                <a:gd name="T12" fmla="*/ 10 w 92"/>
                <a:gd name="T13" fmla="*/ 43 h 89"/>
                <a:gd name="T14" fmla="*/ 35 w 92"/>
                <a:gd name="T15" fmla="*/ 9 h 89"/>
                <a:gd name="T16" fmla="*/ 28 w 92"/>
                <a:gd name="T17" fmla="*/ 0 h 89"/>
                <a:gd name="T18" fmla="*/ 0 w 92"/>
                <a:gd name="T19" fmla="*/ 43 h 89"/>
                <a:gd name="T20" fmla="*/ 46 w 92"/>
                <a:gd name="T21" fmla="*/ 8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89">
                  <a:moveTo>
                    <a:pt x="46" y="89"/>
                  </a:moveTo>
                  <a:cubicBezTo>
                    <a:pt x="71" y="89"/>
                    <a:pt x="92" y="68"/>
                    <a:pt x="92" y="43"/>
                  </a:cubicBezTo>
                  <a:cubicBezTo>
                    <a:pt x="92" y="24"/>
                    <a:pt x="80" y="7"/>
                    <a:pt x="63" y="0"/>
                  </a:cubicBezTo>
                  <a:cubicBezTo>
                    <a:pt x="57" y="9"/>
                    <a:pt x="57" y="9"/>
                    <a:pt x="57" y="9"/>
                  </a:cubicBezTo>
                  <a:cubicBezTo>
                    <a:pt x="71" y="13"/>
                    <a:pt x="82" y="27"/>
                    <a:pt x="82" y="43"/>
                  </a:cubicBezTo>
                  <a:cubicBezTo>
                    <a:pt x="82" y="63"/>
                    <a:pt x="66" y="79"/>
                    <a:pt x="46" y="79"/>
                  </a:cubicBezTo>
                  <a:cubicBezTo>
                    <a:pt x="26" y="79"/>
                    <a:pt x="10" y="63"/>
                    <a:pt x="10" y="43"/>
                  </a:cubicBezTo>
                  <a:cubicBezTo>
                    <a:pt x="10" y="27"/>
                    <a:pt x="20" y="13"/>
                    <a:pt x="35" y="9"/>
                  </a:cubicBezTo>
                  <a:cubicBezTo>
                    <a:pt x="28" y="0"/>
                    <a:pt x="28" y="0"/>
                    <a:pt x="28" y="0"/>
                  </a:cubicBezTo>
                  <a:cubicBezTo>
                    <a:pt x="12" y="7"/>
                    <a:pt x="0" y="24"/>
                    <a:pt x="0" y="43"/>
                  </a:cubicBezTo>
                  <a:cubicBezTo>
                    <a:pt x="0" y="68"/>
                    <a:pt x="20" y="89"/>
                    <a:pt x="46" y="8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400" name="Freeform 190"/>
            <p:cNvSpPr>
              <a:spLocks/>
            </p:cNvSpPr>
            <p:nvPr/>
          </p:nvSpPr>
          <p:spPr bwMode="auto">
            <a:xfrm>
              <a:off x="8904288" y="3865563"/>
              <a:ext cx="160338" cy="120650"/>
            </a:xfrm>
            <a:custGeom>
              <a:avLst/>
              <a:gdLst>
                <a:gd name="T0" fmla="*/ 33 w 101"/>
                <a:gd name="T1" fmla="*/ 66 h 76"/>
                <a:gd name="T2" fmla="*/ 40 w 101"/>
                <a:gd name="T3" fmla="*/ 76 h 76"/>
                <a:gd name="T4" fmla="*/ 52 w 101"/>
                <a:gd name="T5" fmla="*/ 76 h 76"/>
                <a:gd name="T6" fmla="*/ 61 w 101"/>
                <a:gd name="T7" fmla="*/ 76 h 76"/>
                <a:gd name="T8" fmla="*/ 71 w 101"/>
                <a:gd name="T9" fmla="*/ 66 h 76"/>
                <a:gd name="T10" fmla="*/ 85 w 101"/>
                <a:gd name="T11" fmla="*/ 45 h 76"/>
                <a:gd name="T12" fmla="*/ 101 w 101"/>
                <a:gd name="T13" fmla="*/ 21 h 76"/>
                <a:gd name="T14" fmla="*/ 85 w 101"/>
                <a:gd name="T15" fmla="*/ 0 h 76"/>
                <a:gd name="T16" fmla="*/ 52 w 101"/>
                <a:gd name="T17" fmla="*/ 0 h 76"/>
                <a:gd name="T18" fmla="*/ 16 w 101"/>
                <a:gd name="T19" fmla="*/ 0 h 76"/>
                <a:gd name="T20" fmla="*/ 0 w 101"/>
                <a:gd name="T21" fmla="*/ 21 h 76"/>
                <a:gd name="T22" fmla="*/ 19 w 101"/>
                <a:gd name="T23" fmla="*/ 45 h 76"/>
                <a:gd name="T24" fmla="*/ 33 w 101"/>
                <a:gd name="T25" fmla="*/ 6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 h="76">
                  <a:moveTo>
                    <a:pt x="33" y="66"/>
                  </a:moveTo>
                  <a:lnTo>
                    <a:pt x="40" y="76"/>
                  </a:lnTo>
                  <a:lnTo>
                    <a:pt x="52" y="76"/>
                  </a:lnTo>
                  <a:lnTo>
                    <a:pt x="61" y="76"/>
                  </a:lnTo>
                  <a:lnTo>
                    <a:pt x="71" y="66"/>
                  </a:lnTo>
                  <a:lnTo>
                    <a:pt x="85" y="45"/>
                  </a:lnTo>
                  <a:lnTo>
                    <a:pt x="101" y="21"/>
                  </a:lnTo>
                  <a:lnTo>
                    <a:pt x="85" y="0"/>
                  </a:lnTo>
                  <a:lnTo>
                    <a:pt x="52" y="0"/>
                  </a:lnTo>
                  <a:lnTo>
                    <a:pt x="16" y="0"/>
                  </a:lnTo>
                  <a:lnTo>
                    <a:pt x="0" y="21"/>
                  </a:lnTo>
                  <a:lnTo>
                    <a:pt x="19" y="45"/>
                  </a:lnTo>
                  <a:lnTo>
                    <a:pt x="33" y="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grpSp>
        <p:nvGrpSpPr>
          <p:cNvPr id="401" name="原创设计师QQ598969553      _43"/>
          <p:cNvGrpSpPr/>
          <p:nvPr/>
        </p:nvGrpSpPr>
        <p:grpSpPr>
          <a:xfrm>
            <a:off x="1000367" y="2311943"/>
            <a:ext cx="138345" cy="229341"/>
            <a:chOff x="4019551" y="1633538"/>
            <a:chExt cx="296862" cy="492124"/>
          </a:xfrm>
          <a:solidFill>
            <a:schemeClr val="accent2"/>
          </a:solidFill>
        </p:grpSpPr>
        <p:sp>
          <p:nvSpPr>
            <p:cNvPr id="402" name="Freeform 191"/>
            <p:cNvSpPr>
              <a:spLocks/>
            </p:cNvSpPr>
            <p:nvPr/>
          </p:nvSpPr>
          <p:spPr bwMode="auto">
            <a:xfrm>
              <a:off x="4019551" y="1708150"/>
              <a:ext cx="255588" cy="417512"/>
            </a:xfrm>
            <a:custGeom>
              <a:avLst/>
              <a:gdLst>
                <a:gd name="T0" fmla="*/ 2 w 161"/>
                <a:gd name="T1" fmla="*/ 263 h 263"/>
                <a:gd name="T2" fmla="*/ 45 w 161"/>
                <a:gd name="T3" fmla="*/ 235 h 263"/>
                <a:gd name="T4" fmla="*/ 132 w 161"/>
                <a:gd name="T5" fmla="*/ 71 h 263"/>
                <a:gd name="T6" fmla="*/ 161 w 161"/>
                <a:gd name="T7" fmla="*/ 19 h 263"/>
                <a:gd name="T8" fmla="*/ 151 w 161"/>
                <a:gd name="T9" fmla="*/ 14 h 263"/>
                <a:gd name="T10" fmla="*/ 144 w 161"/>
                <a:gd name="T11" fmla="*/ 12 h 263"/>
                <a:gd name="T12" fmla="*/ 135 w 161"/>
                <a:gd name="T13" fmla="*/ 7 h 263"/>
                <a:gd name="T14" fmla="*/ 116 w 161"/>
                <a:gd name="T15" fmla="*/ 0 h 263"/>
                <a:gd name="T16" fmla="*/ 106 w 161"/>
                <a:gd name="T17" fmla="*/ 17 h 263"/>
                <a:gd name="T18" fmla="*/ 102 w 161"/>
                <a:gd name="T19" fmla="*/ 26 h 263"/>
                <a:gd name="T20" fmla="*/ 97 w 161"/>
                <a:gd name="T21" fmla="*/ 36 h 263"/>
                <a:gd name="T22" fmla="*/ 64 w 161"/>
                <a:gd name="T23" fmla="*/ 95 h 263"/>
                <a:gd name="T24" fmla="*/ 0 w 161"/>
                <a:gd name="T25" fmla="*/ 216 h 263"/>
                <a:gd name="T26" fmla="*/ 2 w 161"/>
                <a:gd name="T27"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1" h="263">
                  <a:moveTo>
                    <a:pt x="2" y="263"/>
                  </a:moveTo>
                  <a:lnTo>
                    <a:pt x="45" y="235"/>
                  </a:lnTo>
                  <a:lnTo>
                    <a:pt x="132" y="71"/>
                  </a:lnTo>
                  <a:lnTo>
                    <a:pt x="161" y="19"/>
                  </a:lnTo>
                  <a:lnTo>
                    <a:pt x="151" y="14"/>
                  </a:lnTo>
                  <a:lnTo>
                    <a:pt x="144" y="12"/>
                  </a:lnTo>
                  <a:lnTo>
                    <a:pt x="135" y="7"/>
                  </a:lnTo>
                  <a:lnTo>
                    <a:pt x="116" y="0"/>
                  </a:lnTo>
                  <a:lnTo>
                    <a:pt x="106" y="17"/>
                  </a:lnTo>
                  <a:lnTo>
                    <a:pt x="102" y="26"/>
                  </a:lnTo>
                  <a:lnTo>
                    <a:pt x="97" y="36"/>
                  </a:lnTo>
                  <a:lnTo>
                    <a:pt x="64" y="95"/>
                  </a:lnTo>
                  <a:lnTo>
                    <a:pt x="0" y="216"/>
                  </a:lnTo>
                  <a:lnTo>
                    <a:pt x="2" y="26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403" name="Freeform 192"/>
            <p:cNvSpPr>
              <a:spLocks/>
            </p:cNvSpPr>
            <p:nvPr/>
          </p:nvSpPr>
          <p:spPr bwMode="auto">
            <a:xfrm>
              <a:off x="4214813" y="1633538"/>
              <a:ext cx="101600" cy="82550"/>
            </a:xfrm>
            <a:custGeom>
              <a:avLst/>
              <a:gdLst>
                <a:gd name="T0" fmla="*/ 19 w 64"/>
                <a:gd name="T1" fmla="*/ 0 h 52"/>
                <a:gd name="T2" fmla="*/ 0 w 64"/>
                <a:gd name="T3" fmla="*/ 33 h 52"/>
                <a:gd name="T4" fmla="*/ 33 w 64"/>
                <a:gd name="T5" fmla="*/ 47 h 52"/>
                <a:gd name="T6" fmla="*/ 42 w 64"/>
                <a:gd name="T7" fmla="*/ 52 h 52"/>
                <a:gd name="T8" fmla="*/ 45 w 64"/>
                <a:gd name="T9" fmla="*/ 52 h 52"/>
                <a:gd name="T10" fmla="*/ 47 w 64"/>
                <a:gd name="T11" fmla="*/ 50 h 52"/>
                <a:gd name="T12" fmla="*/ 52 w 64"/>
                <a:gd name="T13" fmla="*/ 40 h 52"/>
                <a:gd name="T14" fmla="*/ 64 w 64"/>
                <a:gd name="T15" fmla="*/ 19 h 52"/>
                <a:gd name="T16" fmla="*/ 19 w 64"/>
                <a:gd name="T17"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52">
                  <a:moveTo>
                    <a:pt x="19" y="0"/>
                  </a:moveTo>
                  <a:lnTo>
                    <a:pt x="0" y="33"/>
                  </a:lnTo>
                  <a:lnTo>
                    <a:pt x="33" y="47"/>
                  </a:lnTo>
                  <a:lnTo>
                    <a:pt x="42" y="52"/>
                  </a:lnTo>
                  <a:lnTo>
                    <a:pt x="45" y="52"/>
                  </a:lnTo>
                  <a:lnTo>
                    <a:pt x="47" y="50"/>
                  </a:lnTo>
                  <a:lnTo>
                    <a:pt x="52" y="40"/>
                  </a:lnTo>
                  <a:lnTo>
                    <a:pt x="64" y="19"/>
                  </a:lnTo>
                  <a:lnTo>
                    <a:pt x="19"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sp>
        <p:nvSpPr>
          <p:cNvPr id="404" name="原创设计师QQ598969553      _44"/>
          <p:cNvSpPr>
            <a:spLocks noEditPoints="1"/>
          </p:cNvSpPr>
          <p:nvPr/>
        </p:nvSpPr>
        <p:spPr bwMode="auto">
          <a:xfrm>
            <a:off x="2925763" y="3905250"/>
            <a:ext cx="195262" cy="192088"/>
          </a:xfrm>
          <a:custGeom>
            <a:avLst/>
            <a:gdLst>
              <a:gd name="T0" fmla="*/ 75 w 111"/>
              <a:gd name="T1" fmla="*/ 0 h 110"/>
              <a:gd name="T2" fmla="*/ 80 w 111"/>
              <a:gd name="T3" fmla="*/ 0 h 110"/>
              <a:gd name="T4" fmla="*/ 97 w 111"/>
              <a:gd name="T5" fmla="*/ 43 h 110"/>
              <a:gd name="T6" fmla="*/ 66 w 111"/>
              <a:gd name="T7" fmla="*/ 49 h 110"/>
              <a:gd name="T8" fmla="*/ 59 w 111"/>
              <a:gd name="T9" fmla="*/ 55 h 110"/>
              <a:gd name="T10" fmla="*/ 39 w 111"/>
              <a:gd name="T11" fmla="*/ 75 h 110"/>
              <a:gd name="T12" fmla="*/ 48 w 111"/>
              <a:gd name="T13" fmla="*/ 85 h 110"/>
              <a:gd name="T14" fmla="*/ 44 w 111"/>
              <a:gd name="T15" fmla="*/ 91 h 110"/>
              <a:gd name="T16" fmla="*/ 39 w 111"/>
              <a:gd name="T17" fmla="*/ 94 h 110"/>
              <a:gd name="T18" fmla="*/ 29 w 111"/>
              <a:gd name="T19" fmla="*/ 85 h 110"/>
              <a:gd name="T20" fmla="*/ 23 w 111"/>
              <a:gd name="T21" fmla="*/ 90 h 110"/>
              <a:gd name="T22" fmla="*/ 32 w 111"/>
              <a:gd name="T23" fmla="*/ 101 h 110"/>
              <a:gd name="T24" fmla="*/ 29 w 111"/>
              <a:gd name="T25" fmla="*/ 106 h 110"/>
              <a:gd name="T26" fmla="*/ 23 w 111"/>
              <a:gd name="T27" fmla="*/ 110 h 110"/>
              <a:gd name="T28" fmla="*/ 15 w 111"/>
              <a:gd name="T29" fmla="*/ 103 h 110"/>
              <a:gd name="T30" fmla="*/ 13 w 111"/>
              <a:gd name="T31" fmla="*/ 101 h 110"/>
              <a:gd name="T32" fmla="*/ 9 w 111"/>
              <a:gd name="T33" fmla="*/ 103 h 110"/>
              <a:gd name="T34" fmla="*/ 0 w 111"/>
              <a:gd name="T35" fmla="*/ 97 h 110"/>
              <a:gd name="T36" fmla="*/ 0 w 111"/>
              <a:gd name="T37" fmla="*/ 95 h 110"/>
              <a:gd name="T38" fmla="*/ 8 w 111"/>
              <a:gd name="T39" fmla="*/ 85 h 110"/>
              <a:gd name="T40" fmla="*/ 55 w 111"/>
              <a:gd name="T41" fmla="*/ 38 h 110"/>
              <a:gd name="T42" fmla="*/ 52 w 111"/>
              <a:gd name="T43" fmla="*/ 28 h 110"/>
              <a:gd name="T44" fmla="*/ 75 w 111"/>
              <a:gd name="T45" fmla="*/ 0 h 110"/>
              <a:gd name="T46" fmla="*/ 67 w 111"/>
              <a:gd name="T47" fmla="*/ 26 h 110"/>
              <a:gd name="T48" fmla="*/ 88 w 111"/>
              <a:gd name="T49" fmla="*/ 31 h 110"/>
              <a:gd name="T50" fmla="*/ 76 w 111"/>
              <a:gd name="T51" fmla="*/ 15 h 110"/>
              <a:gd name="T52" fmla="*/ 67 w 111"/>
              <a:gd name="T53" fmla="*/ 26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1" h="110">
                <a:moveTo>
                  <a:pt x="75" y="0"/>
                </a:moveTo>
                <a:cubicBezTo>
                  <a:pt x="77" y="0"/>
                  <a:pt x="79" y="0"/>
                  <a:pt x="80" y="0"/>
                </a:cubicBezTo>
                <a:cubicBezTo>
                  <a:pt x="100" y="1"/>
                  <a:pt x="111" y="28"/>
                  <a:pt x="97" y="43"/>
                </a:cubicBezTo>
                <a:cubicBezTo>
                  <a:pt x="91" y="50"/>
                  <a:pt x="77" y="55"/>
                  <a:pt x="66" y="49"/>
                </a:cubicBezTo>
                <a:cubicBezTo>
                  <a:pt x="63" y="50"/>
                  <a:pt x="61" y="52"/>
                  <a:pt x="59" y="55"/>
                </a:cubicBezTo>
                <a:cubicBezTo>
                  <a:pt x="53" y="61"/>
                  <a:pt x="46" y="68"/>
                  <a:pt x="39" y="75"/>
                </a:cubicBezTo>
                <a:cubicBezTo>
                  <a:pt x="40" y="78"/>
                  <a:pt x="48" y="81"/>
                  <a:pt x="48" y="85"/>
                </a:cubicBezTo>
                <a:cubicBezTo>
                  <a:pt x="48" y="88"/>
                  <a:pt x="44" y="91"/>
                  <a:pt x="44" y="91"/>
                </a:cubicBezTo>
                <a:cubicBezTo>
                  <a:pt x="44" y="91"/>
                  <a:pt x="41" y="94"/>
                  <a:pt x="39" y="94"/>
                </a:cubicBezTo>
                <a:cubicBezTo>
                  <a:pt x="35" y="94"/>
                  <a:pt x="32" y="87"/>
                  <a:pt x="29" y="85"/>
                </a:cubicBezTo>
                <a:cubicBezTo>
                  <a:pt x="27" y="87"/>
                  <a:pt x="25" y="89"/>
                  <a:pt x="23" y="90"/>
                </a:cubicBezTo>
                <a:cubicBezTo>
                  <a:pt x="25" y="94"/>
                  <a:pt x="32" y="96"/>
                  <a:pt x="32" y="101"/>
                </a:cubicBezTo>
                <a:cubicBezTo>
                  <a:pt x="32" y="103"/>
                  <a:pt x="29" y="106"/>
                  <a:pt x="29" y="106"/>
                </a:cubicBezTo>
                <a:cubicBezTo>
                  <a:pt x="29" y="106"/>
                  <a:pt x="26" y="110"/>
                  <a:pt x="23" y="110"/>
                </a:cubicBezTo>
                <a:cubicBezTo>
                  <a:pt x="20" y="110"/>
                  <a:pt x="15" y="103"/>
                  <a:pt x="15" y="103"/>
                </a:cubicBezTo>
                <a:cubicBezTo>
                  <a:pt x="13" y="101"/>
                  <a:pt x="13" y="101"/>
                  <a:pt x="13" y="101"/>
                </a:cubicBezTo>
                <a:cubicBezTo>
                  <a:pt x="13" y="101"/>
                  <a:pt x="10" y="103"/>
                  <a:pt x="9" y="103"/>
                </a:cubicBezTo>
                <a:cubicBezTo>
                  <a:pt x="4" y="104"/>
                  <a:pt x="1" y="100"/>
                  <a:pt x="0" y="97"/>
                </a:cubicBezTo>
                <a:cubicBezTo>
                  <a:pt x="0" y="96"/>
                  <a:pt x="0" y="95"/>
                  <a:pt x="0" y="95"/>
                </a:cubicBezTo>
                <a:cubicBezTo>
                  <a:pt x="2" y="91"/>
                  <a:pt x="5" y="88"/>
                  <a:pt x="8" y="85"/>
                </a:cubicBezTo>
                <a:cubicBezTo>
                  <a:pt x="24" y="69"/>
                  <a:pt x="40" y="53"/>
                  <a:pt x="55" y="38"/>
                </a:cubicBezTo>
                <a:cubicBezTo>
                  <a:pt x="54" y="35"/>
                  <a:pt x="53" y="32"/>
                  <a:pt x="52" y="28"/>
                </a:cubicBezTo>
                <a:cubicBezTo>
                  <a:pt x="51" y="12"/>
                  <a:pt x="62" y="3"/>
                  <a:pt x="75" y="0"/>
                </a:cubicBezTo>
                <a:close/>
                <a:moveTo>
                  <a:pt x="67" y="26"/>
                </a:moveTo>
                <a:cubicBezTo>
                  <a:pt x="67" y="38"/>
                  <a:pt x="83" y="40"/>
                  <a:pt x="88" y="31"/>
                </a:cubicBezTo>
                <a:cubicBezTo>
                  <a:pt x="92" y="22"/>
                  <a:pt x="84" y="14"/>
                  <a:pt x="76" y="15"/>
                </a:cubicBezTo>
                <a:cubicBezTo>
                  <a:pt x="71" y="16"/>
                  <a:pt x="67" y="20"/>
                  <a:pt x="67" y="26"/>
                </a:cubicBezTo>
                <a:close/>
              </a:path>
            </a:pathLst>
          </a:custGeom>
          <a:solidFill>
            <a:schemeClr val="accent2"/>
          </a:solidFill>
          <a:ln>
            <a:noFill/>
          </a:ln>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405" name="原创设计师QQ598969553      _45"/>
          <p:cNvSpPr>
            <a:spLocks noEditPoints="1"/>
          </p:cNvSpPr>
          <p:nvPr/>
        </p:nvSpPr>
        <p:spPr bwMode="auto">
          <a:xfrm>
            <a:off x="720725" y="2922588"/>
            <a:ext cx="223838" cy="177800"/>
          </a:xfrm>
          <a:custGeom>
            <a:avLst/>
            <a:gdLst>
              <a:gd name="T0" fmla="*/ 110 w 127"/>
              <a:gd name="T1" fmla="*/ 9 h 101"/>
              <a:gd name="T2" fmla="*/ 107 w 127"/>
              <a:gd name="T3" fmla="*/ 7 h 101"/>
              <a:gd name="T4" fmla="*/ 57 w 127"/>
              <a:gd name="T5" fmla="*/ 0 h 101"/>
              <a:gd name="T6" fmla="*/ 18 w 127"/>
              <a:gd name="T7" fmla="*/ 15 h 101"/>
              <a:gd name="T8" fmla="*/ 18 w 127"/>
              <a:gd name="T9" fmla="*/ 15 h 101"/>
              <a:gd name="T10" fmla="*/ 17 w 127"/>
              <a:gd name="T11" fmla="*/ 16 h 101"/>
              <a:gd name="T12" fmla="*/ 0 w 127"/>
              <a:gd name="T13" fmla="*/ 38 h 101"/>
              <a:gd name="T14" fmla="*/ 2 w 127"/>
              <a:gd name="T15" fmla="*/ 43 h 101"/>
              <a:gd name="T16" fmla="*/ 16 w 127"/>
              <a:gd name="T17" fmla="*/ 82 h 101"/>
              <a:gd name="T18" fmla="*/ 71 w 127"/>
              <a:gd name="T19" fmla="*/ 101 h 101"/>
              <a:gd name="T20" fmla="*/ 72 w 127"/>
              <a:gd name="T21" fmla="*/ 101 h 101"/>
              <a:gd name="T22" fmla="*/ 72 w 127"/>
              <a:gd name="T23" fmla="*/ 101 h 101"/>
              <a:gd name="T24" fmla="*/ 73 w 127"/>
              <a:gd name="T25" fmla="*/ 101 h 101"/>
              <a:gd name="T26" fmla="*/ 112 w 127"/>
              <a:gd name="T27" fmla="*/ 77 h 101"/>
              <a:gd name="T28" fmla="*/ 125 w 127"/>
              <a:gd name="T29" fmla="*/ 36 h 101"/>
              <a:gd name="T30" fmla="*/ 126 w 127"/>
              <a:gd name="T31" fmla="*/ 31 h 101"/>
              <a:gd name="T32" fmla="*/ 21 w 127"/>
              <a:gd name="T33" fmla="*/ 21 h 101"/>
              <a:gd name="T34" fmla="*/ 53 w 127"/>
              <a:gd name="T35" fmla="*/ 50 h 101"/>
              <a:gd name="T36" fmla="*/ 68 w 127"/>
              <a:gd name="T37" fmla="*/ 93 h 101"/>
              <a:gd name="T38" fmla="*/ 23 w 127"/>
              <a:gd name="T39" fmla="*/ 48 h 101"/>
              <a:gd name="T40" fmla="*/ 54 w 127"/>
              <a:gd name="T41" fmla="*/ 56 h 101"/>
              <a:gd name="T42" fmla="*/ 68 w 127"/>
              <a:gd name="T43" fmla="*/ 38 h 101"/>
              <a:gd name="T44" fmla="*/ 71 w 127"/>
              <a:gd name="T45" fmla="*/ 24 h 101"/>
              <a:gd name="T46" fmla="*/ 58 w 127"/>
              <a:gd name="T47" fmla="*/ 7 h 101"/>
              <a:gd name="T48" fmla="*/ 71 w 127"/>
              <a:gd name="T49" fmla="*/ 24 h 101"/>
              <a:gd name="T50" fmla="*/ 75 w 127"/>
              <a:gd name="T51" fmla="*/ 42 h 101"/>
              <a:gd name="T52" fmla="*/ 82 w 127"/>
              <a:gd name="T53" fmla="*/ 55 h 101"/>
              <a:gd name="T54" fmla="*/ 85 w 127"/>
              <a:gd name="T55" fmla="*/ 55 h 101"/>
              <a:gd name="T56" fmla="*/ 106 w 127"/>
              <a:gd name="T57" fmla="*/ 75 h 101"/>
              <a:gd name="T58" fmla="*/ 75 w 127"/>
              <a:gd name="T59" fmla="*/ 92 h 101"/>
              <a:gd name="T60" fmla="*/ 76 w 127"/>
              <a:gd name="T61" fmla="*/ 29 h 101"/>
              <a:gd name="T62" fmla="*/ 118 w 127"/>
              <a:gd name="T63" fmla="*/ 3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7" h="101">
                <a:moveTo>
                  <a:pt x="126" y="31"/>
                </a:moveTo>
                <a:cubicBezTo>
                  <a:pt x="110" y="9"/>
                  <a:pt x="110" y="9"/>
                  <a:pt x="110" y="9"/>
                </a:cubicBezTo>
                <a:cubicBezTo>
                  <a:pt x="109" y="8"/>
                  <a:pt x="108" y="7"/>
                  <a:pt x="107" y="7"/>
                </a:cubicBezTo>
                <a:cubicBezTo>
                  <a:pt x="107" y="7"/>
                  <a:pt x="107" y="7"/>
                  <a:pt x="107" y="7"/>
                </a:cubicBezTo>
                <a:cubicBezTo>
                  <a:pt x="59" y="0"/>
                  <a:pt x="59" y="0"/>
                  <a:pt x="59" y="0"/>
                </a:cubicBezTo>
                <a:cubicBezTo>
                  <a:pt x="58" y="0"/>
                  <a:pt x="57" y="0"/>
                  <a:pt x="57" y="0"/>
                </a:cubicBezTo>
                <a:cubicBezTo>
                  <a:pt x="18" y="15"/>
                  <a:pt x="18" y="15"/>
                  <a:pt x="18" y="15"/>
                </a:cubicBezTo>
                <a:cubicBezTo>
                  <a:pt x="18" y="15"/>
                  <a:pt x="18" y="15"/>
                  <a:pt x="18" y="15"/>
                </a:cubicBezTo>
                <a:cubicBezTo>
                  <a:pt x="18" y="15"/>
                  <a:pt x="18" y="15"/>
                  <a:pt x="18" y="15"/>
                </a:cubicBezTo>
                <a:cubicBezTo>
                  <a:pt x="18" y="15"/>
                  <a:pt x="18" y="15"/>
                  <a:pt x="18" y="15"/>
                </a:cubicBezTo>
                <a:cubicBezTo>
                  <a:pt x="17" y="15"/>
                  <a:pt x="17" y="15"/>
                  <a:pt x="17" y="15"/>
                </a:cubicBezTo>
                <a:cubicBezTo>
                  <a:pt x="17" y="15"/>
                  <a:pt x="17" y="16"/>
                  <a:pt x="17" y="16"/>
                </a:cubicBezTo>
                <a:cubicBezTo>
                  <a:pt x="17" y="16"/>
                  <a:pt x="17" y="16"/>
                  <a:pt x="17" y="16"/>
                </a:cubicBezTo>
                <a:cubicBezTo>
                  <a:pt x="0" y="38"/>
                  <a:pt x="0" y="38"/>
                  <a:pt x="0" y="38"/>
                </a:cubicBezTo>
                <a:cubicBezTo>
                  <a:pt x="0" y="39"/>
                  <a:pt x="0" y="40"/>
                  <a:pt x="0" y="41"/>
                </a:cubicBezTo>
                <a:cubicBezTo>
                  <a:pt x="0" y="42"/>
                  <a:pt x="1" y="43"/>
                  <a:pt x="2" y="43"/>
                </a:cubicBezTo>
                <a:cubicBezTo>
                  <a:pt x="16" y="47"/>
                  <a:pt x="16" y="47"/>
                  <a:pt x="16" y="47"/>
                </a:cubicBezTo>
                <a:cubicBezTo>
                  <a:pt x="16" y="82"/>
                  <a:pt x="16" y="82"/>
                  <a:pt x="16" y="82"/>
                </a:cubicBezTo>
                <a:cubicBezTo>
                  <a:pt x="16" y="83"/>
                  <a:pt x="17" y="85"/>
                  <a:pt x="19" y="85"/>
                </a:cubicBezTo>
                <a:cubicBezTo>
                  <a:pt x="71" y="101"/>
                  <a:pt x="71" y="101"/>
                  <a:pt x="71" y="101"/>
                </a:cubicBezTo>
                <a:cubicBezTo>
                  <a:pt x="71" y="101"/>
                  <a:pt x="71" y="101"/>
                  <a:pt x="71" y="101"/>
                </a:cubicBezTo>
                <a:cubicBezTo>
                  <a:pt x="71" y="101"/>
                  <a:pt x="71" y="101"/>
                  <a:pt x="72" y="101"/>
                </a:cubicBezTo>
                <a:cubicBezTo>
                  <a:pt x="72" y="101"/>
                  <a:pt x="72" y="101"/>
                  <a:pt x="72" y="101"/>
                </a:cubicBezTo>
                <a:cubicBezTo>
                  <a:pt x="72" y="101"/>
                  <a:pt x="72" y="101"/>
                  <a:pt x="72" y="101"/>
                </a:cubicBezTo>
                <a:cubicBezTo>
                  <a:pt x="73" y="101"/>
                  <a:pt x="73" y="101"/>
                  <a:pt x="73" y="101"/>
                </a:cubicBezTo>
                <a:cubicBezTo>
                  <a:pt x="73" y="101"/>
                  <a:pt x="73" y="101"/>
                  <a:pt x="73" y="101"/>
                </a:cubicBezTo>
                <a:cubicBezTo>
                  <a:pt x="110" y="80"/>
                  <a:pt x="110" y="80"/>
                  <a:pt x="110" y="80"/>
                </a:cubicBezTo>
                <a:cubicBezTo>
                  <a:pt x="111" y="79"/>
                  <a:pt x="112" y="78"/>
                  <a:pt x="112" y="77"/>
                </a:cubicBezTo>
                <a:cubicBezTo>
                  <a:pt x="112" y="42"/>
                  <a:pt x="112" y="42"/>
                  <a:pt x="112" y="42"/>
                </a:cubicBezTo>
                <a:cubicBezTo>
                  <a:pt x="125" y="36"/>
                  <a:pt x="125" y="36"/>
                  <a:pt x="125" y="36"/>
                </a:cubicBezTo>
                <a:cubicBezTo>
                  <a:pt x="126" y="36"/>
                  <a:pt x="126" y="35"/>
                  <a:pt x="126" y="34"/>
                </a:cubicBezTo>
                <a:cubicBezTo>
                  <a:pt x="127" y="33"/>
                  <a:pt x="126" y="32"/>
                  <a:pt x="126" y="31"/>
                </a:cubicBezTo>
                <a:close/>
                <a:moveTo>
                  <a:pt x="8" y="38"/>
                </a:moveTo>
                <a:cubicBezTo>
                  <a:pt x="21" y="21"/>
                  <a:pt x="21" y="21"/>
                  <a:pt x="21" y="21"/>
                </a:cubicBezTo>
                <a:cubicBezTo>
                  <a:pt x="66" y="30"/>
                  <a:pt x="66" y="30"/>
                  <a:pt x="66" y="30"/>
                </a:cubicBezTo>
                <a:cubicBezTo>
                  <a:pt x="53" y="50"/>
                  <a:pt x="53" y="50"/>
                  <a:pt x="53" y="50"/>
                </a:cubicBezTo>
                <a:lnTo>
                  <a:pt x="8" y="38"/>
                </a:lnTo>
                <a:close/>
                <a:moveTo>
                  <a:pt x="68" y="93"/>
                </a:moveTo>
                <a:cubicBezTo>
                  <a:pt x="23" y="80"/>
                  <a:pt x="23" y="80"/>
                  <a:pt x="23" y="80"/>
                </a:cubicBezTo>
                <a:cubicBezTo>
                  <a:pt x="23" y="48"/>
                  <a:pt x="23" y="48"/>
                  <a:pt x="23" y="48"/>
                </a:cubicBezTo>
                <a:cubicBezTo>
                  <a:pt x="53" y="56"/>
                  <a:pt x="53" y="56"/>
                  <a:pt x="53" y="56"/>
                </a:cubicBezTo>
                <a:cubicBezTo>
                  <a:pt x="54" y="56"/>
                  <a:pt x="54" y="56"/>
                  <a:pt x="54" y="56"/>
                </a:cubicBezTo>
                <a:cubicBezTo>
                  <a:pt x="55" y="56"/>
                  <a:pt x="56" y="56"/>
                  <a:pt x="57" y="55"/>
                </a:cubicBezTo>
                <a:cubicBezTo>
                  <a:pt x="68" y="38"/>
                  <a:pt x="68" y="38"/>
                  <a:pt x="68" y="38"/>
                </a:cubicBezTo>
                <a:lnTo>
                  <a:pt x="68" y="93"/>
                </a:lnTo>
                <a:close/>
                <a:moveTo>
                  <a:pt x="71" y="24"/>
                </a:moveTo>
                <a:cubicBezTo>
                  <a:pt x="31" y="17"/>
                  <a:pt x="31" y="17"/>
                  <a:pt x="31" y="17"/>
                </a:cubicBezTo>
                <a:cubicBezTo>
                  <a:pt x="58" y="7"/>
                  <a:pt x="58" y="7"/>
                  <a:pt x="58" y="7"/>
                </a:cubicBezTo>
                <a:cubicBezTo>
                  <a:pt x="96" y="12"/>
                  <a:pt x="96" y="12"/>
                  <a:pt x="96" y="12"/>
                </a:cubicBezTo>
                <a:lnTo>
                  <a:pt x="71" y="24"/>
                </a:lnTo>
                <a:close/>
                <a:moveTo>
                  <a:pt x="75" y="92"/>
                </a:moveTo>
                <a:cubicBezTo>
                  <a:pt x="75" y="42"/>
                  <a:pt x="75" y="42"/>
                  <a:pt x="75" y="42"/>
                </a:cubicBezTo>
                <a:cubicBezTo>
                  <a:pt x="80" y="54"/>
                  <a:pt x="80" y="54"/>
                  <a:pt x="80" y="54"/>
                </a:cubicBezTo>
                <a:cubicBezTo>
                  <a:pt x="81" y="54"/>
                  <a:pt x="81" y="55"/>
                  <a:pt x="82" y="55"/>
                </a:cubicBezTo>
                <a:cubicBezTo>
                  <a:pt x="83" y="55"/>
                  <a:pt x="83" y="55"/>
                  <a:pt x="83" y="55"/>
                </a:cubicBezTo>
                <a:cubicBezTo>
                  <a:pt x="84" y="55"/>
                  <a:pt x="84" y="55"/>
                  <a:pt x="85" y="55"/>
                </a:cubicBezTo>
                <a:cubicBezTo>
                  <a:pt x="106" y="45"/>
                  <a:pt x="106" y="45"/>
                  <a:pt x="106" y="45"/>
                </a:cubicBezTo>
                <a:cubicBezTo>
                  <a:pt x="106" y="75"/>
                  <a:pt x="106" y="75"/>
                  <a:pt x="106" y="75"/>
                </a:cubicBezTo>
                <a:cubicBezTo>
                  <a:pt x="106" y="75"/>
                  <a:pt x="106" y="75"/>
                  <a:pt x="106" y="75"/>
                </a:cubicBezTo>
                <a:lnTo>
                  <a:pt x="75" y="92"/>
                </a:lnTo>
                <a:close/>
                <a:moveTo>
                  <a:pt x="85" y="48"/>
                </a:moveTo>
                <a:cubicBezTo>
                  <a:pt x="76" y="29"/>
                  <a:pt x="76" y="29"/>
                  <a:pt x="76" y="29"/>
                </a:cubicBezTo>
                <a:cubicBezTo>
                  <a:pt x="106" y="15"/>
                  <a:pt x="106" y="15"/>
                  <a:pt x="106" y="15"/>
                </a:cubicBezTo>
                <a:cubicBezTo>
                  <a:pt x="118" y="32"/>
                  <a:pt x="118" y="32"/>
                  <a:pt x="118" y="32"/>
                </a:cubicBezTo>
                <a:lnTo>
                  <a:pt x="85" y="48"/>
                </a:lnTo>
                <a:close/>
              </a:path>
            </a:pathLst>
          </a:custGeom>
          <a:solidFill>
            <a:schemeClr val="accent2"/>
          </a:solidFill>
          <a:ln>
            <a:noFill/>
          </a:ln>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nvGrpSpPr>
          <p:cNvPr id="406" name="原创设计师QQ598969553      _46"/>
          <p:cNvGrpSpPr/>
          <p:nvPr/>
        </p:nvGrpSpPr>
        <p:grpSpPr>
          <a:xfrm>
            <a:off x="1341419" y="1959793"/>
            <a:ext cx="224163" cy="225642"/>
            <a:chOff x="4751388" y="877888"/>
            <a:chExt cx="481013" cy="484187"/>
          </a:xfrm>
          <a:solidFill>
            <a:schemeClr val="accent2"/>
          </a:solidFill>
        </p:grpSpPr>
        <p:sp>
          <p:nvSpPr>
            <p:cNvPr id="407" name="Oval 195"/>
            <p:cNvSpPr>
              <a:spLocks noChangeArrowheads="1"/>
            </p:cNvSpPr>
            <p:nvPr/>
          </p:nvSpPr>
          <p:spPr bwMode="auto">
            <a:xfrm>
              <a:off x="4830763" y="960438"/>
              <a:ext cx="323850" cy="319087"/>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408" name="Rectangle 196"/>
            <p:cNvSpPr>
              <a:spLocks noChangeArrowheads="1"/>
            </p:cNvSpPr>
            <p:nvPr/>
          </p:nvSpPr>
          <p:spPr bwMode="auto">
            <a:xfrm>
              <a:off x="4973638" y="877888"/>
              <a:ext cx="41275" cy="603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409" name="Rectangle 197"/>
            <p:cNvSpPr>
              <a:spLocks noChangeArrowheads="1"/>
            </p:cNvSpPr>
            <p:nvPr/>
          </p:nvSpPr>
          <p:spPr bwMode="auto">
            <a:xfrm>
              <a:off x="5176838" y="1100138"/>
              <a:ext cx="55563" cy="4127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410" name="Rectangle 198"/>
            <p:cNvSpPr>
              <a:spLocks noChangeArrowheads="1"/>
            </p:cNvSpPr>
            <p:nvPr/>
          </p:nvSpPr>
          <p:spPr bwMode="auto">
            <a:xfrm>
              <a:off x="4973638" y="1303338"/>
              <a:ext cx="41275" cy="58737"/>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411" name="Rectangle 199"/>
            <p:cNvSpPr>
              <a:spLocks noChangeArrowheads="1"/>
            </p:cNvSpPr>
            <p:nvPr/>
          </p:nvSpPr>
          <p:spPr bwMode="auto">
            <a:xfrm>
              <a:off x="4751388" y="1100138"/>
              <a:ext cx="57150" cy="4127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412" name="Freeform 200"/>
            <p:cNvSpPr>
              <a:spLocks/>
            </p:cNvSpPr>
            <p:nvPr/>
          </p:nvSpPr>
          <p:spPr bwMode="auto">
            <a:xfrm>
              <a:off x="5108576" y="935038"/>
              <a:ext cx="68263" cy="71437"/>
            </a:xfrm>
            <a:custGeom>
              <a:avLst/>
              <a:gdLst>
                <a:gd name="T0" fmla="*/ 43 w 43"/>
                <a:gd name="T1" fmla="*/ 18 h 45"/>
                <a:gd name="T2" fmla="*/ 19 w 43"/>
                <a:gd name="T3" fmla="*/ 45 h 45"/>
                <a:gd name="T4" fmla="*/ 0 w 43"/>
                <a:gd name="T5" fmla="*/ 26 h 45"/>
                <a:gd name="T6" fmla="*/ 26 w 43"/>
                <a:gd name="T7" fmla="*/ 0 h 45"/>
                <a:gd name="T8" fmla="*/ 43 w 43"/>
                <a:gd name="T9" fmla="*/ 18 h 45"/>
              </a:gdLst>
              <a:ahLst/>
              <a:cxnLst>
                <a:cxn ang="0">
                  <a:pos x="T0" y="T1"/>
                </a:cxn>
                <a:cxn ang="0">
                  <a:pos x="T2" y="T3"/>
                </a:cxn>
                <a:cxn ang="0">
                  <a:pos x="T4" y="T5"/>
                </a:cxn>
                <a:cxn ang="0">
                  <a:pos x="T6" y="T7"/>
                </a:cxn>
                <a:cxn ang="0">
                  <a:pos x="T8" y="T9"/>
                </a:cxn>
              </a:cxnLst>
              <a:rect l="0" t="0" r="r" b="b"/>
              <a:pathLst>
                <a:path w="43" h="45">
                  <a:moveTo>
                    <a:pt x="43" y="18"/>
                  </a:moveTo>
                  <a:lnTo>
                    <a:pt x="19" y="45"/>
                  </a:lnTo>
                  <a:lnTo>
                    <a:pt x="0" y="26"/>
                  </a:lnTo>
                  <a:lnTo>
                    <a:pt x="26" y="0"/>
                  </a:lnTo>
                  <a:lnTo>
                    <a:pt x="43" y="1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413" name="Freeform 201"/>
            <p:cNvSpPr>
              <a:spLocks/>
            </p:cNvSpPr>
            <p:nvPr/>
          </p:nvSpPr>
          <p:spPr bwMode="auto">
            <a:xfrm>
              <a:off x="5108576" y="1235075"/>
              <a:ext cx="68263" cy="71437"/>
            </a:xfrm>
            <a:custGeom>
              <a:avLst/>
              <a:gdLst>
                <a:gd name="T0" fmla="*/ 19 w 43"/>
                <a:gd name="T1" fmla="*/ 0 h 45"/>
                <a:gd name="T2" fmla="*/ 43 w 43"/>
                <a:gd name="T3" fmla="*/ 26 h 45"/>
                <a:gd name="T4" fmla="*/ 26 w 43"/>
                <a:gd name="T5" fmla="*/ 45 h 45"/>
                <a:gd name="T6" fmla="*/ 0 w 43"/>
                <a:gd name="T7" fmla="*/ 19 h 45"/>
                <a:gd name="T8" fmla="*/ 19 w 43"/>
                <a:gd name="T9" fmla="*/ 0 h 45"/>
              </a:gdLst>
              <a:ahLst/>
              <a:cxnLst>
                <a:cxn ang="0">
                  <a:pos x="T0" y="T1"/>
                </a:cxn>
                <a:cxn ang="0">
                  <a:pos x="T2" y="T3"/>
                </a:cxn>
                <a:cxn ang="0">
                  <a:pos x="T4" y="T5"/>
                </a:cxn>
                <a:cxn ang="0">
                  <a:pos x="T6" y="T7"/>
                </a:cxn>
                <a:cxn ang="0">
                  <a:pos x="T8" y="T9"/>
                </a:cxn>
              </a:cxnLst>
              <a:rect l="0" t="0" r="r" b="b"/>
              <a:pathLst>
                <a:path w="43" h="45">
                  <a:moveTo>
                    <a:pt x="19" y="0"/>
                  </a:moveTo>
                  <a:lnTo>
                    <a:pt x="43" y="26"/>
                  </a:lnTo>
                  <a:lnTo>
                    <a:pt x="26" y="45"/>
                  </a:lnTo>
                  <a:lnTo>
                    <a:pt x="0" y="19"/>
                  </a:lnTo>
                  <a:lnTo>
                    <a:pt x="19"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414" name="Freeform 202"/>
            <p:cNvSpPr>
              <a:spLocks/>
            </p:cNvSpPr>
            <p:nvPr/>
          </p:nvSpPr>
          <p:spPr bwMode="auto">
            <a:xfrm>
              <a:off x="4808538" y="1235075"/>
              <a:ext cx="66675" cy="71437"/>
            </a:xfrm>
            <a:custGeom>
              <a:avLst/>
              <a:gdLst>
                <a:gd name="T0" fmla="*/ 26 w 42"/>
                <a:gd name="T1" fmla="*/ 0 h 45"/>
                <a:gd name="T2" fmla="*/ 42 w 42"/>
                <a:gd name="T3" fmla="*/ 19 h 45"/>
                <a:gd name="T4" fmla="*/ 19 w 42"/>
                <a:gd name="T5" fmla="*/ 45 h 45"/>
                <a:gd name="T6" fmla="*/ 0 w 42"/>
                <a:gd name="T7" fmla="*/ 26 h 45"/>
                <a:gd name="T8" fmla="*/ 26 w 42"/>
                <a:gd name="T9" fmla="*/ 0 h 45"/>
              </a:gdLst>
              <a:ahLst/>
              <a:cxnLst>
                <a:cxn ang="0">
                  <a:pos x="T0" y="T1"/>
                </a:cxn>
                <a:cxn ang="0">
                  <a:pos x="T2" y="T3"/>
                </a:cxn>
                <a:cxn ang="0">
                  <a:pos x="T4" y="T5"/>
                </a:cxn>
                <a:cxn ang="0">
                  <a:pos x="T6" y="T7"/>
                </a:cxn>
                <a:cxn ang="0">
                  <a:pos x="T8" y="T9"/>
                </a:cxn>
              </a:cxnLst>
              <a:rect l="0" t="0" r="r" b="b"/>
              <a:pathLst>
                <a:path w="42" h="45">
                  <a:moveTo>
                    <a:pt x="26" y="0"/>
                  </a:moveTo>
                  <a:lnTo>
                    <a:pt x="42" y="19"/>
                  </a:lnTo>
                  <a:lnTo>
                    <a:pt x="19" y="45"/>
                  </a:lnTo>
                  <a:lnTo>
                    <a:pt x="0" y="26"/>
                  </a:lnTo>
                  <a:lnTo>
                    <a:pt x="2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415" name="Freeform 203"/>
            <p:cNvSpPr>
              <a:spLocks/>
            </p:cNvSpPr>
            <p:nvPr/>
          </p:nvSpPr>
          <p:spPr bwMode="auto">
            <a:xfrm>
              <a:off x="4808538" y="935038"/>
              <a:ext cx="66675" cy="71437"/>
            </a:xfrm>
            <a:custGeom>
              <a:avLst/>
              <a:gdLst>
                <a:gd name="T0" fmla="*/ 42 w 42"/>
                <a:gd name="T1" fmla="*/ 26 h 45"/>
                <a:gd name="T2" fmla="*/ 26 w 42"/>
                <a:gd name="T3" fmla="*/ 45 h 45"/>
                <a:gd name="T4" fmla="*/ 0 w 42"/>
                <a:gd name="T5" fmla="*/ 18 h 45"/>
                <a:gd name="T6" fmla="*/ 19 w 42"/>
                <a:gd name="T7" fmla="*/ 0 h 45"/>
                <a:gd name="T8" fmla="*/ 42 w 42"/>
                <a:gd name="T9" fmla="*/ 26 h 45"/>
              </a:gdLst>
              <a:ahLst/>
              <a:cxnLst>
                <a:cxn ang="0">
                  <a:pos x="T0" y="T1"/>
                </a:cxn>
                <a:cxn ang="0">
                  <a:pos x="T2" y="T3"/>
                </a:cxn>
                <a:cxn ang="0">
                  <a:pos x="T4" y="T5"/>
                </a:cxn>
                <a:cxn ang="0">
                  <a:pos x="T6" y="T7"/>
                </a:cxn>
                <a:cxn ang="0">
                  <a:pos x="T8" y="T9"/>
                </a:cxn>
              </a:cxnLst>
              <a:rect l="0" t="0" r="r" b="b"/>
              <a:pathLst>
                <a:path w="42" h="45">
                  <a:moveTo>
                    <a:pt x="42" y="26"/>
                  </a:moveTo>
                  <a:lnTo>
                    <a:pt x="26" y="45"/>
                  </a:lnTo>
                  <a:lnTo>
                    <a:pt x="0" y="18"/>
                  </a:lnTo>
                  <a:lnTo>
                    <a:pt x="19" y="0"/>
                  </a:lnTo>
                  <a:lnTo>
                    <a:pt x="42" y="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416" name="Freeform 204"/>
            <p:cNvSpPr>
              <a:spLocks/>
            </p:cNvSpPr>
            <p:nvPr/>
          </p:nvSpPr>
          <p:spPr bwMode="auto">
            <a:xfrm>
              <a:off x="5045076" y="889000"/>
              <a:ext cx="60325" cy="68262"/>
            </a:xfrm>
            <a:custGeom>
              <a:avLst/>
              <a:gdLst>
                <a:gd name="T0" fmla="*/ 38 w 38"/>
                <a:gd name="T1" fmla="*/ 10 h 43"/>
                <a:gd name="T2" fmla="*/ 24 w 38"/>
                <a:gd name="T3" fmla="*/ 43 h 43"/>
                <a:gd name="T4" fmla="*/ 0 w 38"/>
                <a:gd name="T5" fmla="*/ 33 h 43"/>
                <a:gd name="T6" fmla="*/ 12 w 38"/>
                <a:gd name="T7" fmla="*/ 0 h 43"/>
                <a:gd name="T8" fmla="*/ 38 w 38"/>
                <a:gd name="T9" fmla="*/ 10 h 43"/>
              </a:gdLst>
              <a:ahLst/>
              <a:cxnLst>
                <a:cxn ang="0">
                  <a:pos x="T0" y="T1"/>
                </a:cxn>
                <a:cxn ang="0">
                  <a:pos x="T2" y="T3"/>
                </a:cxn>
                <a:cxn ang="0">
                  <a:pos x="T4" y="T5"/>
                </a:cxn>
                <a:cxn ang="0">
                  <a:pos x="T6" y="T7"/>
                </a:cxn>
                <a:cxn ang="0">
                  <a:pos x="T8" y="T9"/>
                </a:cxn>
              </a:cxnLst>
              <a:rect l="0" t="0" r="r" b="b"/>
              <a:pathLst>
                <a:path w="38" h="43">
                  <a:moveTo>
                    <a:pt x="38" y="10"/>
                  </a:moveTo>
                  <a:lnTo>
                    <a:pt x="24" y="43"/>
                  </a:lnTo>
                  <a:lnTo>
                    <a:pt x="0" y="33"/>
                  </a:lnTo>
                  <a:lnTo>
                    <a:pt x="12" y="0"/>
                  </a:lnTo>
                  <a:lnTo>
                    <a:pt x="38" y="1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417" name="Freeform 205"/>
            <p:cNvSpPr>
              <a:spLocks/>
            </p:cNvSpPr>
            <p:nvPr/>
          </p:nvSpPr>
          <p:spPr bwMode="auto">
            <a:xfrm>
              <a:off x="5154613" y="1171575"/>
              <a:ext cx="71438" cy="60325"/>
            </a:xfrm>
            <a:custGeom>
              <a:avLst/>
              <a:gdLst>
                <a:gd name="T0" fmla="*/ 9 w 45"/>
                <a:gd name="T1" fmla="*/ 0 h 38"/>
                <a:gd name="T2" fmla="*/ 45 w 45"/>
                <a:gd name="T3" fmla="*/ 14 h 38"/>
                <a:gd name="T4" fmla="*/ 33 w 45"/>
                <a:gd name="T5" fmla="*/ 38 h 38"/>
                <a:gd name="T6" fmla="*/ 0 w 45"/>
                <a:gd name="T7" fmla="*/ 23 h 38"/>
                <a:gd name="T8" fmla="*/ 9 w 45"/>
                <a:gd name="T9" fmla="*/ 0 h 38"/>
              </a:gdLst>
              <a:ahLst/>
              <a:cxnLst>
                <a:cxn ang="0">
                  <a:pos x="T0" y="T1"/>
                </a:cxn>
                <a:cxn ang="0">
                  <a:pos x="T2" y="T3"/>
                </a:cxn>
                <a:cxn ang="0">
                  <a:pos x="T4" y="T5"/>
                </a:cxn>
                <a:cxn ang="0">
                  <a:pos x="T6" y="T7"/>
                </a:cxn>
                <a:cxn ang="0">
                  <a:pos x="T8" y="T9"/>
                </a:cxn>
              </a:cxnLst>
              <a:rect l="0" t="0" r="r" b="b"/>
              <a:pathLst>
                <a:path w="45" h="38">
                  <a:moveTo>
                    <a:pt x="9" y="0"/>
                  </a:moveTo>
                  <a:lnTo>
                    <a:pt x="45" y="14"/>
                  </a:lnTo>
                  <a:lnTo>
                    <a:pt x="33" y="38"/>
                  </a:lnTo>
                  <a:lnTo>
                    <a:pt x="0" y="23"/>
                  </a:lnTo>
                  <a:lnTo>
                    <a:pt x="9"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418" name="Freeform 206"/>
            <p:cNvSpPr>
              <a:spLocks/>
            </p:cNvSpPr>
            <p:nvPr/>
          </p:nvSpPr>
          <p:spPr bwMode="auto">
            <a:xfrm>
              <a:off x="4883151" y="1284288"/>
              <a:ext cx="60325" cy="66675"/>
            </a:xfrm>
            <a:custGeom>
              <a:avLst/>
              <a:gdLst>
                <a:gd name="T0" fmla="*/ 38 w 38"/>
                <a:gd name="T1" fmla="*/ 9 h 42"/>
                <a:gd name="T2" fmla="*/ 24 w 38"/>
                <a:gd name="T3" fmla="*/ 42 h 42"/>
                <a:gd name="T4" fmla="*/ 0 w 38"/>
                <a:gd name="T5" fmla="*/ 33 h 42"/>
                <a:gd name="T6" fmla="*/ 14 w 38"/>
                <a:gd name="T7" fmla="*/ 0 h 42"/>
                <a:gd name="T8" fmla="*/ 38 w 38"/>
                <a:gd name="T9" fmla="*/ 9 h 42"/>
              </a:gdLst>
              <a:ahLst/>
              <a:cxnLst>
                <a:cxn ang="0">
                  <a:pos x="T0" y="T1"/>
                </a:cxn>
                <a:cxn ang="0">
                  <a:pos x="T2" y="T3"/>
                </a:cxn>
                <a:cxn ang="0">
                  <a:pos x="T4" y="T5"/>
                </a:cxn>
                <a:cxn ang="0">
                  <a:pos x="T6" y="T7"/>
                </a:cxn>
                <a:cxn ang="0">
                  <a:pos x="T8" y="T9"/>
                </a:cxn>
              </a:cxnLst>
              <a:rect l="0" t="0" r="r" b="b"/>
              <a:pathLst>
                <a:path w="38" h="42">
                  <a:moveTo>
                    <a:pt x="38" y="9"/>
                  </a:moveTo>
                  <a:lnTo>
                    <a:pt x="24" y="42"/>
                  </a:lnTo>
                  <a:lnTo>
                    <a:pt x="0" y="33"/>
                  </a:lnTo>
                  <a:lnTo>
                    <a:pt x="14" y="0"/>
                  </a:lnTo>
                  <a:lnTo>
                    <a:pt x="38" y="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419" name="Freeform 207"/>
            <p:cNvSpPr>
              <a:spLocks/>
            </p:cNvSpPr>
            <p:nvPr/>
          </p:nvSpPr>
          <p:spPr bwMode="auto">
            <a:xfrm>
              <a:off x="4762501" y="1009650"/>
              <a:ext cx="68263" cy="60325"/>
            </a:xfrm>
            <a:custGeom>
              <a:avLst/>
              <a:gdLst>
                <a:gd name="T0" fmla="*/ 34 w 43"/>
                <a:gd name="T1" fmla="*/ 38 h 38"/>
                <a:gd name="T2" fmla="*/ 0 w 43"/>
                <a:gd name="T3" fmla="*/ 24 h 38"/>
                <a:gd name="T4" fmla="*/ 10 w 43"/>
                <a:gd name="T5" fmla="*/ 0 h 38"/>
                <a:gd name="T6" fmla="*/ 43 w 43"/>
                <a:gd name="T7" fmla="*/ 14 h 38"/>
                <a:gd name="T8" fmla="*/ 34 w 43"/>
                <a:gd name="T9" fmla="*/ 38 h 38"/>
              </a:gdLst>
              <a:ahLst/>
              <a:cxnLst>
                <a:cxn ang="0">
                  <a:pos x="T0" y="T1"/>
                </a:cxn>
                <a:cxn ang="0">
                  <a:pos x="T2" y="T3"/>
                </a:cxn>
                <a:cxn ang="0">
                  <a:pos x="T4" y="T5"/>
                </a:cxn>
                <a:cxn ang="0">
                  <a:pos x="T6" y="T7"/>
                </a:cxn>
                <a:cxn ang="0">
                  <a:pos x="T8" y="T9"/>
                </a:cxn>
              </a:cxnLst>
              <a:rect l="0" t="0" r="r" b="b"/>
              <a:pathLst>
                <a:path w="43" h="38">
                  <a:moveTo>
                    <a:pt x="34" y="38"/>
                  </a:moveTo>
                  <a:lnTo>
                    <a:pt x="0" y="24"/>
                  </a:lnTo>
                  <a:lnTo>
                    <a:pt x="10" y="0"/>
                  </a:lnTo>
                  <a:lnTo>
                    <a:pt x="43" y="14"/>
                  </a:lnTo>
                  <a:lnTo>
                    <a:pt x="34" y="3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420" name="Freeform 208"/>
            <p:cNvSpPr>
              <a:spLocks/>
            </p:cNvSpPr>
            <p:nvPr/>
          </p:nvSpPr>
          <p:spPr bwMode="auto">
            <a:xfrm>
              <a:off x="5154613" y="1009650"/>
              <a:ext cx="66675" cy="60325"/>
            </a:xfrm>
            <a:custGeom>
              <a:avLst/>
              <a:gdLst>
                <a:gd name="T0" fmla="*/ 0 w 42"/>
                <a:gd name="T1" fmla="*/ 14 h 38"/>
                <a:gd name="T2" fmla="*/ 33 w 42"/>
                <a:gd name="T3" fmla="*/ 0 h 38"/>
                <a:gd name="T4" fmla="*/ 42 w 42"/>
                <a:gd name="T5" fmla="*/ 24 h 38"/>
                <a:gd name="T6" fmla="*/ 9 w 42"/>
                <a:gd name="T7" fmla="*/ 38 h 38"/>
                <a:gd name="T8" fmla="*/ 0 w 42"/>
                <a:gd name="T9" fmla="*/ 14 h 38"/>
              </a:gdLst>
              <a:ahLst/>
              <a:cxnLst>
                <a:cxn ang="0">
                  <a:pos x="T0" y="T1"/>
                </a:cxn>
                <a:cxn ang="0">
                  <a:pos x="T2" y="T3"/>
                </a:cxn>
                <a:cxn ang="0">
                  <a:pos x="T4" y="T5"/>
                </a:cxn>
                <a:cxn ang="0">
                  <a:pos x="T6" y="T7"/>
                </a:cxn>
                <a:cxn ang="0">
                  <a:pos x="T8" y="T9"/>
                </a:cxn>
              </a:cxnLst>
              <a:rect l="0" t="0" r="r" b="b"/>
              <a:pathLst>
                <a:path w="42" h="38">
                  <a:moveTo>
                    <a:pt x="0" y="14"/>
                  </a:moveTo>
                  <a:lnTo>
                    <a:pt x="33" y="0"/>
                  </a:lnTo>
                  <a:lnTo>
                    <a:pt x="42" y="24"/>
                  </a:lnTo>
                  <a:lnTo>
                    <a:pt x="9" y="38"/>
                  </a:lnTo>
                  <a:lnTo>
                    <a:pt x="0" y="1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421" name="Freeform 209"/>
            <p:cNvSpPr>
              <a:spLocks/>
            </p:cNvSpPr>
            <p:nvPr/>
          </p:nvSpPr>
          <p:spPr bwMode="auto">
            <a:xfrm>
              <a:off x="5045076" y="1279525"/>
              <a:ext cx="60325" cy="71437"/>
            </a:xfrm>
            <a:custGeom>
              <a:avLst/>
              <a:gdLst>
                <a:gd name="T0" fmla="*/ 38 w 38"/>
                <a:gd name="T1" fmla="*/ 33 h 45"/>
                <a:gd name="T2" fmla="*/ 14 w 38"/>
                <a:gd name="T3" fmla="*/ 45 h 45"/>
                <a:gd name="T4" fmla="*/ 0 w 38"/>
                <a:gd name="T5" fmla="*/ 12 h 45"/>
                <a:gd name="T6" fmla="*/ 24 w 38"/>
                <a:gd name="T7" fmla="*/ 0 h 45"/>
                <a:gd name="T8" fmla="*/ 38 w 38"/>
                <a:gd name="T9" fmla="*/ 33 h 45"/>
              </a:gdLst>
              <a:ahLst/>
              <a:cxnLst>
                <a:cxn ang="0">
                  <a:pos x="T0" y="T1"/>
                </a:cxn>
                <a:cxn ang="0">
                  <a:pos x="T2" y="T3"/>
                </a:cxn>
                <a:cxn ang="0">
                  <a:pos x="T4" y="T5"/>
                </a:cxn>
                <a:cxn ang="0">
                  <a:pos x="T6" y="T7"/>
                </a:cxn>
                <a:cxn ang="0">
                  <a:pos x="T8" y="T9"/>
                </a:cxn>
              </a:cxnLst>
              <a:rect l="0" t="0" r="r" b="b"/>
              <a:pathLst>
                <a:path w="38" h="45">
                  <a:moveTo>
                    <a:pt x="38" y="33"/>
                  </a:moveTo>
                  <a:lnTo>
                    <a:pt x="14" y="45"/>
                  </a:lnTo>
                  <a:lnTo>
                    <a:pt x="0" y="12"/>
                  </a:lnTo>
                  <a:lnTo>
                    <a:pt x="24" y="0"/>
                  </a:lnTo>
                  <a:lnTo>
                    <a:pt x="38" y="3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422" name="Freeform 210"/>
            <p:cNvSpPr>
              <a:spLocks/>
            </p:cNvSpPr>
            <p:nvPr/>
          </p:nvSpPr>
          <p:spPr bwMode="auto">
            <a:xfrm>
              <a:off x="4762501" y="1171575"/>
              <a:ext cx="68263" cy="60325"/>
            </a:xfrm>
            <a:custGeom>
              <a:avLst/>
              <a:gdLst>
                <a:gd name="T0" fmla="*/ 43 w 43"/>
                <a:gd name="T1" fmla="*/ 23 h 38"/>
                <a:gd name="T2" fmla="*/ 10 w 43"/>
                <a:gd name="T3" fmla="*/ 38 h 38"/>
                <a:gd name="T4" fmla="*/ 0 w 43"/>
                <a:gd name="T5" fmla="*/ 14 h 38"/>
                <a:gd name="T6" fmla="*/ 34 w 43"/>
                <a:gd name="T7" fmla="*/ 0 h 38"/>
                <a:gd name="T8" fmla="*/ 43 w 43"/>
                <a:gd name="T9" fmla="*/ 23 h 38"/>
              </a:gdLst>
              <a:ahLst/>
              <a:cxnLst>
                <a:cxn ang="0">
                  <a:pos x="T0" y="T1"/>
                </a:cxn>
                <a:cxn ang="0">
                  <a:pos x="T2" y="T3"/>
                </a:cxn>
                <a:cxn ang="0">
                  <a:pos x="T4" y="T5"/>
                </a:cxn>
                <a:cxn ang="0">
                  <a:pos x="T6" y="T7"/>
                </a:cxn>
                <a:cxn ang="0">
                  <a:pos x="T8" y="T9"/>
                </a:cxn>
              </a:cxnLst>
              <a:rect l="0" t="0" r="r" b="b"/>
              <a:pathLst>
                <a:path w="43" h="38">
                  <a:moveTo>
                    <a:pt x="43" y="23"/>
                  </a:moveTo>
                  <a:lnTo>
                    <a:pt x="10" y="38"/>
                  </a:lnTo>
                  <a:lnTo>
                    <a:pt x="0" y="14"/>
                  </a:lnTo>
                  <a:lnTo>
                    <a:pt x="34" y="0"/>
                  </a:lnTo>
                  <a:lnTo>
                    <a:pt x="43" y="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423" name="Freeform 211"/>
            <p:cNvSpPr>
              <a:spLocks/>
            </p:cNvSpPr>
            <p:nvPr/>
          </p:nvSpPr>
          <p:spPr bwMode="auto">
            <a:xfrm>
              <a:off x="4879976" y="889000"/>
              <a:ext cx="60325" cy="68262"/>
            </a:xfrm>
            <a:custGeom>
              <a:avLst/>
              <a:gdLst>
                <a:gd name="T0" fmla="*/ 38 w 38"/>
                <a:gd name="T1" fmla="*/ 33 h 43"/>
                <a:gd name="T2" fmla="*/ 14 w 38"/>
                <a:gd name="T3" fmla="*/ 43 h 43"/>
                <a:gd name="T4" fmla="*/ 0 w 38"/>
                <a:gd name="T5" fmla="*/ 10 h 43"/>
                <a:gd name="T6" fmla="*/ 23 w 38"/>
                <a:gd name="T7" fmla="*/ 0 h 43"/>
                <a:gd name="T8" fmla="*/ 38 w 38"/>
                <a:gd name="T9" fmla="*/ 33 h 43"/>
              </a:gdLst>
              <a:ahLst/>
              <a:cxnLst>
                <a:cxn ang="0">
                  <a:pos x="T0" y="T1"/>
                </a:cxn>
                <a:cxn ang="0">
                  <a:pos x="T2" y="T3"/>
                </a:cxn>
                <a:cxn ang="0">
                  <a:pos x="T4" y="T5"/>
                </a:cxn>
                <a:cxn ang="0">
                  <a:pos x="T6" y="T7"/>
                </a:cxn>
                <a:cxn ang="0">
                  <a:pos x="T8" y="T9"/>
                </a:cxn>
              </a:cxnLst>
              <a:rect l="0" t="0" r="r" b="b"/>
              <a:pathLst>
                <a:path w="38" h="43">
                  <a:moveTo>
                    <a:pt x="38" y="33"/>
                  </a:moveTo>
                  <a:lnTo>
                    <a:pt x="14" y="43"/>
                  </a:lnTo>
                  <a:lnTo>
                    <a:pt x="0" y="10"/>
                  </a:lnTo>
                  <a:lnTo>
                    <a:pt x="23" y="0"/>
                  </a:lnTo>
                  <a:lnTo>
                    <a:pt x="38" y="3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grpSp>
      <p:sp>
        <p:nvSpPr>
          <p:cNvPr id="424" name="原创设计师QQ598969553      _47"/>
          <p:cNvSpPr>
            <a:spLocks/>
          </p:cNvSpPr>
          <p:nvPr/>
        </p:nvSpPr>
        <p:spPr bwMode="auto">
          <a:xfrm>
            <a:off x="3362325" y="2854325"/>
            <a:ext cx="52388" cy="53975"/>
          </a:xfrm>
          <a:custGeom>
            <a:avLst/>
            <a:gdLst>
              <a:gd name="T0" fmla="*/ 27 w 30"/>
              <a:gd name="T1" fmla="*/ 25 h 31"/>
              <a:gd name="T2" fmla="*/ 7 w 30"/>
              <a:gd name="T3" fmla="*/ 1 h 31"/>
              <a:gd name="T4" fmla="*/ 7 w 30"/>
              <a:gd name="T5" fmla="*/ 12 h 31"/>
              <a:gd name="T6" fmla="*/ 17 w 30"/>
              <a:gd name="T7" fmla="*/ 22 h 31"/>
              <a:gd name="T8" fmla="*/ 27 w 30"/>
              <a:gd name="T9" fmla="*/ 25 h 31"/>
            </a:gdLst>
            <a:ahLst/>
            <a:cxnLst>
              <a:cxn ang="0">
                <a:pos x="T0" y="T1"/>
              </a:cxn>
              <a:cxn ang="0">
                <a:pos x="T2" y="T3"/>
              </a:cxn>
              <a:cxn ang="0">
                <a:pos x="T4" y="T5"/>
              </a:cxn>
              <a:cxn ang="0">
                <a:pos x="T6" y="T7"/>
              </a:cxn>
              <a:cxn ang="0">
                <a:pos x="T8" y="T9"/>
              </a:cxn>
            </a:cxnLst>
            <a:rect l="0" t="0" r="r" b="b"/>
            <a:pathLst>
              <a:path w="30" h="31">
                <a:moveTo>
                  <a:pt x="27" y="25"/>
                </a:moveTo>
                <a:cubicBezTo>
                  <a:pt x="30" y="12"/>
                  <a:pt x="20" y="0"/>
                  <a:pt x="7" y="1"/>
                </a:cubicBezTo>
                <a:cubicBezTo>
                  <a:pt x="0" y="2"/>
                  <a:pt x="0" y="12"/>
                  <a:pt x="7" y="12"/>
                </a:cubicBezTo>
                <a:cubicBezTo>
                  <a:pt x="13" y="11"/>
                  <a:pt x="18" y="15"/>
                  <a:pt x="17" y="22"/>
                </a:cubicBezTo>
                <a:cubicBezTo>
                  <a:pt x="16" y="29"/>
                  <a:pt x="26" y="31"/>
                  <a:pt x="27" y="25"/>
                </a:cubicBezTo>
              </a:path>
            </a:pathLst>
          </a:custGeom>
          <a:solidFill>
            <a:schemeClr val="bg1">
              <a:lumMod val="50000"/>
            </a:schemeClr>
          </a:solidFill>
          <a:ln>
            <a:noFill/>
          </a:ln>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425" name="原创设计师QQ598969553      _48"/>
          <p:cNvSpPr>
            <a:spLocks/>
          </p:cNvSpPr>
          <p:nvPr/>
        </p:nvSpPr>
        <p:spPr bwMode="auto">
          <a:xfrm>
            <a:off x="3314700" y="2905125"/>
            <a:ext cx="188913" cy="152400"/>
          </a:xfrm>
          <a:custGeom>
            <a:avLst/>
            <a:gdLst>
              <a:gd name="T0" fmla="*/ 3 w 108"/>
              <a:gd name="T1" fmla="*/ 15 h 87"/>
              <a:gd name="T2" fmla="*/ 2 w 108"/>
              <a:gd name="T3" fmla="*/ 41 h 87"/>
              <a:gd name="T4" fmla="*/ 31 w 108"/>
              <a:gd name="T5" fmla="*/ 87 h 87"/>
              <a:gd name="T6" fmla="*/ 35 w 108"/>
              <a:gd name="T7" fmla="*/ 87 h 87"/>
              <a:gd name="T8" fmla="*/ 50 w 108"/>
              <a:gd name="T9" fmla="*/ 82 h 87"/>
              <a:gd name="T10" fmla="*/ 64 w 108"/>
              <a:gd name="T11" fmla="*/ 87 h 87"/>
              <a:gd name="T12" fmla="*/ 94 w 108"/>
              <a:gd name="T13" fmla="*/ 10 h 87"/>
              <a:gd name="T14" fmla="*/ 91 w 108"/>
              <a:gd name="T15" fmla="*/ 7 h 87"/>
              <a:gd name="T16" fmla="*/ 70 w 108"/>
              <a:gd name="T17" fmla="*/ 0 h 87"/>
              <a:gd name="T18" fmla="*/ 50 w 108"/>
              <a:gd name="T19" fmla="*/ 4 h 87"/>
              <a:gd name="T20" fmla="*/ 50 w 108"/>
              <a:gd name="T21" fmla="*/ 4 h 87"/>
              <a:gd name="T22" fmla="*/ 45 w 108"/>
              <a:gd name="T23" fmla="*/ 2 h 87"/>
              <a:gd name="T24" fmla="*/ 31 w 108"/>
              <a:gd name="T25" fmla="*/ 0 h 87"/>
              <a:gd name="T26" fmla="*/ 30 w 108"/>
              <a:gd name="T27" fmla="*/ 0 h 87"/>
              <a:gd name="T28" fmla="*/ 3 w 108"/>
              <a:gd name="T29" fmla="*/ 15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8" h="87">
                <a:moveTo>
                  <a:pt x="3" y="15"/>
                </a:moveTo>
                <a:cubicBezTo>
                  <a:pt x="0" y="23"/>
                  <a:pt x="1" y="33"/>
                  <a:pt x="2" y="41"/>
                </a:cubicBezTo>
                <a:cubicBezTo>
                  <a:pt x="5" y="57"/>
                  <a:pt x="13" y="82"/>
                  <a:pt x="31" y="87"/>
                </a:cubicBezTo>
                <a:cubicBezTo>
                  <a:pt x="32" y="87"/>
                  <a:pt x="34" y="87"/>
                  <a:pt x="35" y="87"/>
                </a:cubicBezTo>
                <a:cubicBezTo>
                  <a:pt x="40" y="87"/>
                  <a:pt x="45" y="85"/>
                  <a:pt x="50" y="82"/>
                </a:cubicBezTo>
                <a:cubicBezTo>
                  <a:pt x="54" y="86"/>
                  <a:pt x="59" y="87"/>
                  <a:pt x="64" y="87"/>
                </a:cubicBezTo>
                <a:cubicBezTo>
                  <a:pt x="90" y="87"/>
                  <a:pt x="108" y="29"/>
                  <a:pt x="94" y="10"/>
                </a:cubicBezTo>
                <a:cubicBezTo>
                  <a:pt x="93" y="9"/>
                  <a:pt x="92" y="8"/>
                  <a:pt x="91" y="7"/>
                </a:cubicBezTo>
                <a:cubicBezTo>
                  <a:pt x="86" y="2"/>
                  <a:pt x="78" y="0"/>
                  <a:pt x="70" y="0"/>
                </a:cubicBezTo>
                <a:cubicBezTo>
                  <a:pt x="63" y="0"/>
                  <a:pt x="55" y="2"/>
                  <a:pt x="50" y="4"/>
                </a:cubicBezTo>
                <a:cubicBezTo>
                  <a:pt x="50" y="4"/>
                  <a:pt x="50" y="4"/>
                  <a:pt x="50" y="4"/>
                </a:cubicBezTo>
                <a:cubicBezTo>
                  <a:pt x="49" y="4"/>
                  <a:pt x="45" y="3"/>
                  <a:pt x="45" y="2"/>
                </a:cubicBezTo>
                <a:cubicBezTo>
                  <a:pt x="40" y="1"/>
                  <a:pt x="36" y="0"/>
                  <a:pt x="31" y="0"/>
                </a:cubicBezTo>
                <a:cubicBezTo>
                  <a:pt x="31" y="0"/>
                  <a:pt x="30" y="0"/>
                  <a:pt x="30" y="0"/>
                </a:cubicBezTo>
                <a:cubicBezTo>
                  <a:pt x="19" y="0"/>
                  <a:pt x="7" y="4"/>
                  <a:pt x="3" y="15"/>
                </a:cubicBezTo>
              </a:path>
            </a:pathLst>
          </a:custGeom>
          <a:solidFill>
            <a:schemeClr val="accent2"/>
          </a:solidFill>
          <a:ln>
            <a:noFill/>
          </a:ln>
        </p:spPr>
        <p:txBody>
          <a:bodyPr lIns="68580" tIns="34290" rIns="68580" bIns="34290"/>
          <a:lstStyle/>
          <a:p>
            <a:pPr defTabSz="685754" eaLnBrk="1" fontAlgn="auto" hangingPunct="1">
              <a:spcBef>
                <a:spcPts val="0"/>
              </a:spcBef>
              <a:spcAft>
                <a:spcPts val="0"/>
              </a:spcAft>
              <a:defRPr/>
            </a:pPr>
            <a:endParaRPr lang="id-ID" sz="1013">
              <a:latin typeface="+mn-lt"/>
              <a:ea typeface="+mn-ea"/>
            </a:endParaRPr>
          </a:p>
        </p:txBody>
      </p:sp>
      <p:sp>
        <p:nvSpPr>
          <p:cNvPr id="426" name="原创设计师QQ598969553      _49"/>
          <p:cNvSpPr>
            <a:spLocks noEditPoints="1"/>
          </p:cNvSpPr>
          <p:nvPr/>
        </p:nvSpPr>
        <p:spPr bwMode="auto">
          <a:xfrm>
            <a:off x="1511300" y="3836988"/>
            <a:ext cx="1227138" cy="1306512"/>
          </a:xfrm>
          <a:custGeom>
            <a:avLst/>
            <a:gdLst>
              <a:gd name="T0" fmla="*/ 2147483646 w 957"/>
              <a:gd name="T1" fmla="*/ 2147483646 h 1020"/>
              <a:gd name="T2" fmla="*/ 2147483646 w 957"/>
              <a:gd name="T3" fmla="*/ 2147483646 h 1020"/>
              <a:gd name="T4" fmla="*/ 2147483646 w 957"/>
              <a:gd name="T5" fmla="*/ 2147483646 h 1020"/>
              <a:gd name="T6" fmla="*/ 2147483646 w 957"/>
              <a:gd name="T7" fmla="*/ 2147483646 h 1020"/>
              <a:gd name="T8" fmla="*/ 2147483646 w 957"/>
              <a:gd name="T9" fmla="*/ 2147483646 h 1020"/>
              <a:gd name="T10" fmla="*/ 2147483646 w 957"/>
              <a:gd name="T11" fmla="*/ 2147483646 h 1020"/>
              <a:gd name="T12" fmla="*/ 2147483646 w 957"/>
              <a:gd name="T13" fmla="*/ 2147483646 h 1020"/>
              <a:gd name="T14" fmla="*/ 2147483646 w 957"/>
              <a:gd name="T15" fmla="*/ 2147483646 h 1020"/>
              <a:gd name="T16" fmla="*/ 2147483646 w 957"/>
              <a:gd name="T17" fmla="*/ 2147483646 h 1020"/>
              <a:gd name="T18" fmla="*/ 2147483646 w 957"/>
              <a:gd name="T19" fmla="*/ 2147483646 h 1020"/>
              <a:gd name="T20" fmla="*/ 2147483646 w 957"/>
              <a:gd name="T21" fmla="*/ 2147483646 h 1020"/>
              <a:gd name="T22" fmla="*/ 2147483646 w 957"/>
              <a:gd name="T23" fmla="*/ 2147483646 h 1020"/>
              <a:gd name="T24" fmla="*/ 2147483646 w 957"/>
              <a:gd name="T25" fmla="*/ 2147483646 h 1020"/>
              <a:gd name="T26" fmla="*/ 2147483646 w 957"/>
              <a:gd name="T27" fmla="*/ 2147483646 h 1020"/>
              <a:gd name="T28" fmla="*/ 2147483646 w 957"/>
              <a:gd name="T29" fmla="*/ 2147483646 h 1020"/>
              <a:gd name="T30" fmla="*/ 2147483646 w 957"/>
              <a:gd name="T31" fmla="*/ 2147483646 h 1020"/>
              <a:gd name="T32" fmla="*/ 2147483646 w 957"/>
              <a:gd name="T33" fmla="*/ 2147483646 h 1020"/>
              <a:gd name="T34" fmla="*/ 2147483646 w 957"/>
              <a:gd name="T35" fmla="*/ 2147483646 h 1020"/>
              <a:gd name="T36" fmla="*/ 2147483646 w 957"/>
              <a:gd name="T37" fmla="*/ 2147483646 h 1020"/>
              <a:gd name="T38" fmla="*/ 2147483646 w 957"/>
              <a:gd name="T39" fmla="*/ 2147483646 h 1020"/>
              <a:gd name="T40" fmla="*/ 2147483646 w 957"/>
              <a:gd name="T41" fmla="*/ 2147483646 h 1020"/>
              <a:gd name="T42" fmla="*/ 2147483646 w 957"/>
              <a:gd name="T43" fmla="*/ 2147483646 h 1020"/>
              <a:gd name="T44" fmla="*/ 2147483646 w 957"/>
              <a:gd name="T45" fmla="*/ 2147483646 h 1020"/>
              <a:gd name="T46" fmla="*/ 2147483646 w 957"/>
              <a:gd name="T47" fmla="*/ 2147483646 h 1020"/>
              <a:gd name="T48" fmla="*/ 2147483646 w 957"/>
              <a:gd name="T49" fmla="*/ 2147483646 h 1020"/>
              <a:gd name="T50" fmla="*/ 2147483646 w 957"/>
              <a:gd name="T51" fmla="*/ 2147483646 h 1020"/>
              <a:gd name="T52" fmla="*/ 2147483646 w 957"/>
              <a:gd name="T53" fmla="*/ 2147483646 h 1020"/>
              <a:gd name="T54" fmla="*/ 2147483646 w 957"/>
              <a:gd name="T55" fmla="*/ 2147483646 h 1020"/>
              <a:gd name="T56" fmla="*/ 2147483646 w 957"/>
              <a:gd name="T57" fmla="*/ 2147483646 h 1020"/>
              <a:gd name="T58" fmla="*/ 2147483646 w 957"/>
              <a:gd name="T59" fmla="*/ 2147483646 h 1020"/>
              <a:gd name="T60" fmla="*/ 2147483646 w 957"/>
              <a:gd name="T61" fmla="*/ 2147483646 h 1020"/>
              <a:gd name="T62" fmla="*/ 2147483646 w 957"/>
              <a:gd name="T63" fmla="*/ 2147483646 h 1020"/>
              <a:gd name="T64" fmla="*/ 2147483646 w 957"/>
              <a:gd name="T65" fmla="*/ 2147483646 h 1020"/>
              <a:gd name="T66" fmla="*/ 2147483646 w 957"/>
              <a:gd name="T67" fmla="*/ 2147483646 h 1020"/>
              <a:gd name="T68" fmla="*/ 2147483646 w 957"/>
              <a:gd name="T69" fmla="*/ 2147483646 h 1020"/>
              <a:gd name="T70" fmla="*/ 2147483646 w 957"/>
              <a:gd name="T71" fmla="*/ 2147483646 h 1020"/>
              <a:gd name="T72" fmla="*/ 2147483646 w 957"/>
              <a:gd name="T73" fmla="*/ 2147483646 h 1020"/>
              <a:gd name="T74" fmla="*/ 2147483646 w 957"/>
              <a:gd name="T75" fmla="*/ 2147483646 h 1020"/>
              <a:gd name="T76" fmla="*/ 2147483646 w 957"/>
              <a:gd name="T77" fmla="*/ 2147483646 h 1020"/>
              <a:gd name="T78" fmla="*/ 2147483646 w 957"/>
              <a:gd name="T79" fmla="*/ 2147483646 h 1020"/>
              <a:gd name="T80" fmla="*/ 2147483646 w 957"/>
              <a:gd name="T81" fmla="*/ 2147483646 h 1020"/>
              <a:gd name="T82" fmla="*/ 2147483646 w 957"/>
              <a:gd name="T83" fmla="*/ 2147483646 h 1020"/>
              <a:gd name="T84" fmla="*/ 2147483646 w 957"/>
              <a:gd name="T85" fmla="*/ 2147483646 h 1020"/>
              <a:gd name="T86" fmla="*/ 2147483646 w 957"/>
              <a:gd name="T87" fmla="*/ 2147483646 h 1020"/>
              <a:gd name="T88" fmla="*/ 2147483646 w 957"/>
              <a:gd name="T89" fmla="*/ 2147483646 h 1020"/>
              <a:gd name="T90" fmla="*/ 2147483646 w 957"/>
              <a:gd name="T91" fmla="*/ 2147483646 h 1020"/>
              <a:gd name="T92" fmla="*/ 2147483646 w 957"/>
              <a:gd name="T93" fmla="*/ 2147483646 h 1020"/>
              <a:gd name="T94" fmla="*/ 2147483646 w 957"/>
              <a:gd name="T95" fmla="*/ 2147483646 h 1020"/>
              <a:gd name="T96" fmla="*/ 2147483646 w 957"/>
              <a:gd name="T97" fmla="*/ 2147483646 h 1020"/>
              <a:gd name="T98" fmla="*/ 2147483646 w 957"/>
              <a:gd name="T99" fmla="*/ 2147483646 h 1020"/>
              <a:gd name="T100" fmla="*/ 2147483646 w 957"/>
              <a:gd name="T101" fmla="*/ 2147483646 h 1020"/>
              <a:gd name="T102" fmla="*/ 2147483646 w 957"/>
              <a:gd name="T103" fmla="*/ 2147483646 h 1020"/>
              <a:gd name="T104" fmla="*/ 2147483646 w 957"/>
              <a:gd name="T105" fmla="*/ 2147483646 h 1020"/>
              <a:gd name="T106" fmla="*/ 2147483646 w 957"/>
              <a:gd name="T107" fmla="*/ 2147483646 h 1020"/>
              <a:gd name="T108" fmla="*/ 2147483646 w 957"/>
              <a:gd name="T109" fmla="*/ 2147483646 h 1020"/>
              <a:gd name="T110" fmla="*/ 2147483646 w 957"/>
              <a:gd name="T111" fmla="*/ 2147483646 h 1020"/>
              <a:gd name="T112" fmla="*/ 2147483646 w 957"/>
              <a:gd name="T113" fmla="*/ 2147483646 h 102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957" h="1020">
                <a:moveTo>
                  <a:pt x="704" y="152"/>
                </a:moveTo>
                <a:cubicBezTo>
                  <a:pt x="723" y="197"/>
                  <a:pt x="736" y="251"/>
                  <a:pt x="743" y="313"/>
                </a:cubicBezTo>
                <a:cubicBezTo>
                  <a:pt x="750" y="327"/>
                  <a:pt x="755" y="342"/>
                  <a:pt x="757" y="359"/>
                </a:cubicBezTo>
                <a:cubicBezTo>
                  <a:pt x="761" y="381"/>
                  <a:pt x="760" y="406"/>
                  <a:pt x="756" y="428"/>
                </a:cubicBezTo>
                <a:cubicBezTo>
                  <a:pt x="751" y="452"/>
                  <a:pt x="742" y="473"/>
                  <a:pt x="729" y="490"/>
                </a:cubicBezTo>
                <a:cubicBezTo>
                  <a:pt x="722" y="500"/>
                  <a:pt x="713" y="508"/>
                  <a:pt x="704" y="513"/>
                </a:cubicBezTo>
                <a:cubicBezTo>
                  <a:pt x="704" y="476"/>
                  <a:pt x="704" y="476"/>
                  <a:pt x="704" y="476"/>
                </a:cubicBezTo>
                <a:cubicBezTo>
                  <a:pt x="730" y="445"/>
                  <a:pt x="739" y="384"/>
                  <a:pt x="724" y="341"/>
                </a:cubicBezTo>
                <a:cubicBezTo>
                  <a:pt x="718" y="320"/>
                  <a:pt x="710" y="310"/>
                  <a:pt x="704" y="308"/>
                </a:cubicBezTo>
                <a:lnTo>
                  <a:pt x="704" y="152"/>
                </a:lnTo>
                <a:close/>
                <a:moveTo>
                  <a:pt x="704" y="731"/>
                </a:moveTo>
                <a:cubicBezTo>
                  <a:pt x="815" y="772"/>
                  <a:pt x="957" y="791"/>
                  <a:pt x="953" y="925"/>
                </a:cubicBezTo>
                <a:cubicBezTo>
                  <a:pt x="952" y="956"/>
                  <a:pt x="940" y="988"/>
                  <a:pt x="921" y="1020"/>
                </a:cubicBezTo>
                <a:cubicBezTo>
                  <a:pt x="704" y="1020"/>
                  <a:pt x="704" y="1020"/>
                  <a:pt x="704" y="1020"/>
                </a:cubicBezTo>
                <a:lnTo>
                  <a:pt x="704" y="731"/>
                </a:lnTo>
                <a:close/>
                <a:moveTo>
                  <a:pt x="478" y="16"/>
                </a:moveTo>
                <a:cubicBezTo>
                  <a:pt x="588" y="0"/>
                  <a:pt x="661" y="52"/>
                  <a:pt x="704" y="152"/>
                </a:cubicBezTo>
                <a:cubicBezTo>
                  <a:pt x="704" y="308"/>
                  <a:pt x="704" y="308"/>
                  <a:pt x="704" y="308"/>
                </a:cubicBezTo>
                <a:cubicBezTo>
                  <a:pt x="693" y="305"/>
                  <a:pt x="684" y="321"/>
                  <a:pt x="680" y="350"/>
                </a:cubicBezTo>
                <a:cubicBezTo>
                  <a:pt x="675" y="381"/>
                  <a:pt x="674" y="429"/>
                  <a:pt x="679" y="494"/>
                </a:cubicBezTo>
                <a:cubicBezTo>
                  <a:pt x="688" y="491"/>
                  <a:pt x="697" y="484"/>
                  <a:pt x="704" y="476"/>
                </a:cubicBezTo>
                <a:cubicBezTo>
                  <a:pt x="704" y="513"/>
                  <a:pt x="704" y="513"/>
                  <a:pt x="704" y="513"/>
                </a:cubicBezTo>
                <a:cubicBezTo>
                  <a:pt x="700" y="515"/>
                  <a:pt x="696" y="517"/>
                  <a:pt x="692" y="519"/>
                </a:cubicBezTo>
                <a:cubicBezTo>
                  <a:pt x="684" y="535"/>
                  <a:pt x="675" y="552"/>
                  <a:pt x="665" y="566"/>
                </a:cubicBezTo>
                <a:cubicBezTo>
                  <a:pt x="654" y="594"/>
                  <a:pt x="635" y="619"/>
                  <a:pt x="614" y="640"/>
                </a:cubicBezTo>
                <a:cubicBezTo>
                  <a:pt x="621" y="675"/>
                  <a:pt x="640" y="705"/>
                  <a:pt x="684" y="723"/>
                </a:cubicBezTo>
                <a:cubicBezTo>
                  <a:pt x="690" y="726"/>
                  <a:pt x="697" y="728"/>
                  <a:pt x="704" y="731"/>
                </a:cubicBezTo>
                <a:cubicBezTo>
                  <a:pt x="704" y="1020"/>
                  <a:pt x="704" y="1020"/>
                  <a:pt x="704" y="1020"/>
                </a:cubicBezTo>
                <a:cubicBezTo>
                  <a:pt x="478" y="1020"/>
                  <a:pt x="478" y="1020"/>
                  <a:pt x="478" y="1020"/>
                </a:cubicBezTo>
                <a:cubicBezTo>
                  <a:pt x="478" y="984"/>
                  <a:pt x="478" y="984"/>
                  <a:pt x="478" y="984"/>
                </a:cubicBezTo>
                <a:cubicBezTo>
                  <a:pt x="479" y="984"/>
                  <a:pt x="479" y="984"/>
                  <a:pt x="480" y="984"/>
                </a:cubicBezTo>
                <a:cubicBezTo>
                  <a:pt x="487" y="984"/>
                  <a:pt x="493" y="977"/>
                  <a:pt x="493" y="969"/>
                </a:cubicBezTo>
                <a:cubicBezTo>
                  <a:pt x="493" y="961"/>
                  <a:pt x="487" y="955"/>
                  <a:pt x="480" y="955"/>
                </a:cubicBezTo>
                <a:cubicBezTo>
                  <a:pt x="479" y="955"/>
                  <a:pt x="479" y="955"/>
                  <a:pt x="478" y="955"/>
                </a:cubicBezTo>
                <a:cubicBezTo>
                  <a:pt x="478" y="945"/>
                  <a:pt x="478" y="945"/>
                  <a:pt x="478" y="945"/>
                </a:cubicBezTo>
                <a:cubicBezTo>
                  <a:pt x="479" y="945"/>
                  <a:pt x="479" y="945"/>
                  <a:pt x="480" y="945"/>
                </a:cubicBezTo>
                <a:cubicBezTo>
                  <a:pt x="487" y="945"/>
                  <a:pt x="493" y="938"/>
                  <a:pt x="493" y="930"/>
                </a:cubicBezTo>
                <a:cubicBezTo>
                  <a:pt x="493" y="922"/>
                  <a:pt x="487" y="916"/>
                  <a:pt x="480" y="916"/>
                </a:cubicBezTo>
                <a:cubicBezTo>
                  <a:pt x="479" y="916"/>
                  <a:pt x="479" y="916"/>
                  <a:pt x="478" y="916"/>
                </a:cubicBezTo>
                <a:cubicBezTo>
                  <a:pt x="478" y="901"/>
                  <a:pt x="478" y="901"/>
                  <a:pt x="478" y="901"/>
                </a:cubicBezTo>
                <a:cubicBezTo>
                  <a:pt x="556" y="871"/>
                  <a:pt x="598" y="831"/>
                  <a:pt x="661" y="751"/>
                </a:cubicBezTo>
                <a:cubicBezTo>
                  <a:pt x="625" y="737"/>
                  <a:pt x="602" y="703"/>
                  <a:pt x="589" y="663"/>
                </a:cubicBezTo>
                <a:cubicBezTo>
                  <a:pt x="553" y="691"/>
                  <a:pt x="514" y="709"/>
                  <a:pt x="485" y="709"/>
                </a:cubicBezTo>
                <a:cubicBezTo>
                  <a:pt x="483" y="709"/>
                  <a:pt x="481" y="709"/>
                  <a:pt x="479" y="709"/>
                </a:cubicBezTo>
                <a:cubicBezTo>
                  <a:pt x="478" y="709"/>
                  <a:pt x="478" y="709"/>
                  <a:pt x="478" y="709"/>
                </a:cubicBezTo>
                <a:cubicBezTo>
                  <a:pt x="478" y="613"/>
                  <a:pt x="478" y="613"/>
                  <a:pt x="478" y="613"/>
                </a:cubicBezTo>
                <a:cubicBezTo>
                  <a:pt x="479" y="613"/>
                  <a:pt x="479" y="613"/>
                  <a:pt x="479" y="613"/>
                </a:cubicBezTo>
                <a:cubicBezTo>
                  <a:pt x="493" y="613"/>
                  <a:pt x="503" y="634"/>
                  <a:pt x="519" y="628"/>
                </a:cubicBezTo>
                <a:cubicBezTo>
                  <a:pt x="555" y="615"/>
                  <a:pt x="571" y="591"/>
                  <a:pt x="571" y="565"/>
                </a:cubicBezTo>
                <a:cubicBezTo>
                  <a:pt x="571" y="529"/>
                  <a:pt x="525" y="512"/>
                  <a:pt x="478" y="512"/>
                </a:cubicBezTo>
                <a:cubicBezTo>
                  <a:pt x="478" y="478"/>
                  <a:pt x="478" y="478"/>
                  <a:pt x="478" y="478"/>
                </a:cubicBezTo>
                <a:cubicBezTo>
                  <a:pt x="531" y="470"/>
                  <a:pt x="566" y="485"/>
                  <a:pt x="587" y="502"/>
                </a:cubicBezTo>
                <a:cubicBezTo>
                  <a:pt x="588" y="503"/>
                  <a:pt x="590" y="504"/>
                  <a:pt x="591" y="506"/>
                </a:cubicBezTo>
                <a:cubicBezTo>
                  <a:pt x="644" y="538"/>
                  <a:pt x="663" y="405"/>
                  <a:pt x="664" y="319"/>
                </a:cubicBezTo>
                <a:cubicBezTo>
                  <a:pt x="580" y="314"/>
                  <a:pt x="531" y="271"/>
                  <a:pt x="478" y="235"/>
                </a:cubicBezTo>
                <a:lnTo>
                  <a:pt x="478" y="16"/>
                </a:lnTo>
                <a:close/>
                <a:moveTo>
                  <a:pt x="253" y="143"/>
                </a:moveTo>
                <a:cubicBezTo>
                  <a:pt x="281" y="83"/>
                  <a:pt x="325" y="38"/>
                  <a:pt x="395" y="35"/>
                </a:cubicBezTo>
                <a:cubicBezTo>
                  <a:pt x="408" y="31"/>
                  <a:pt x="422" y="27"/>
                  <a:pt x="437" y="25"/>
                </a:cubicBezTo>
                <a:cubicBezTo>
                  <a:pt x="451" y="21"/>
                  <a:pt x="465" y="18"/>
                  <a:pt x="478" y="16"/>
                </a:cubicBezTo>
                <a:cubicBezTo>
                  <a:pt x="478" y="235"/>
                  <a:pt x="478" y="235"/>
                  <a:pt x="478" y="235"/>
                </a:cubicBezTo>
                <a:cubicBezTo>
                  <a:pt x="461" y="223"/>
                  <a:pt x="444" y="212"/>
                  <a:pt x="425" y="204"/>
                </a:cubicBezTo>
                <a:cubicBezTo>
                  <a:pt x="378" y="183"/>
                  <a:pt x="333" y="179"/>
                  <a:pt x="316" y="207"/>
                </a:cubicBezTo>
                <a:cubicBezTo>
                  <a:pt x="303" y="228"/>
                  <a:pt x="296" y="254"/>
                  <a:pt x="294" y="284"/>
                </a:cubicBezTo>
                <a:cubicBezTo>
                  <a:pt x="294" y="285"/>
                  <a:pt x="294" y="287"/>
                  <a:pt x="294" y="289"/>
                </a:cubicBezTo>
                <a:cubicBezTo>
                  <a:pt x="290" y="370"/>
                  <a:pt x="303" y="542"/>
                  <a:pt x="362" y="506"/>
                </a:cubicBezTo>
                <a:cubicBezTo>
                  <a:pt x="364" y="504"/>
                  <a:pt x="365" y="503"/>
                  <a:pt x="367" y="502"/>
                </a:cubicBezTo>
                <a:cubicBezTo>
                  <a:pt x="388" y="485"/>
                  <a:pt x="423" y="469"/>
                  <a:pt x="477" y="478"/>
                </a:cubicBezTo>
                <a:cubicBezTo>
                  <a:pt x="478" y="478"/>
                  <a:pt x="478" y="478"/>
                  <a:pt x="478" y="478"/>
                </a:cubicBezTo>
                <a:cubicBezTo>
                  <a:pt x="478" y="512"/>
                  <a:pt x="478" y="512"/>
                  <a:pt x="478" y="512"/>
                </a:cubicBezTo>
                <a:cubicBezTo>
                  <a:pt x="432" y="512"/>
                  <a:pt x="384" y="529"/>
                  <a:pt x="382" y="561"/>
                </a:cubicBezTo>
                <a:cubicBezTo>
                  <a:pt x="380" y="588"/>
                  <a:pt x="400" y="615"/>
                  <a:pt x="438" y="628"/>
                </a:cubicBezTo>
                <a:cubicBezTo>
                  <a:pt x="454" y="634"/>
                  <a:pt x="464" y="613"/>
                  <a:pt x="478" y="613"/>
                </a:cubicBezTo>
                <a:cubicBezTo>
                  <a:pt x="478" y="709"/>
                  <a:pt x="478" y="709"/>
                  <a:pt x="478" y="709"/>
                </a:cubicBezTo>
                <a:cubicBezTo>
                  <a:pt x="477" y="709"/>
                  <a:pt x="475" y="709"/>
                  <a:pt x="472" y="709"/>
                </a:cubicBezTo>
                <a:cubicBezTo>
                  <a:pt x="444" y="709"/>
                  <a:pt x="405" y="692"/>
                  <a:pt x="370" y="665"/>
                </a:cubicBezTo>
                <a:cubicBezTo>
                  <a:pt x="357" y="704"/>
                  <a:pt x="334" y="737"/>
                  <a:pt x="298" y="751"/>
                </a:cubicBezTo>
                <a:cubicBezTo>
                  <a:pt x="358" y="841"/>
                  <a:pt x="407" y="878"/>
                  <a:pt x="478" y="901"/>
                </a:cubicBezTo>
                <a:cubicBezTo>
                  <a:pt x="478" y="901"/>
                  <a:pt x="478" y="901"/>
                  <a:pt x="478" y="901"/>
                </a:cubicBezTo>
                <a:cubicBezTo>
                  <a:pt x="478" y="916"/>
                  <a:pt x="478" y="916"/>
                  <a:pt x="478" y="916"/>
                </a:cubicBezTo>
                <a:cubicBezTo>
                  <a:pt x="471" y="916"/>
                  <a:pt x="466" y="923"/>
                  <a:pt x="466" y="930"/>
                </a:cubicBezTo>
                <a:cubicBezTo>
                  <a:pt x="466" y="938"/>
                  <a:pt x="471" y="944"/>
                  <a:pt x="478" y="945"/>
                </a:cubicBezTo>
                <a:cubicBezTo>
                  <a:pt x="478" y="955"/>
                  <a:pt x="478" y="955"/>
                  <a:pt x="478" y="955"/>
                </a:cubicBezTo>
                <a:cubicBezTo>
                  <a:pt x="471" y="956"/>
                  <a:pt x="466" y="962"/>
                  <a:pt x="466" y="969"/>
                </a:cubicBezTo>
                <a:cubicBezTo>
                  <a:pt x="466" y="977"/>
                  <a:pt x="471" y="983"/>
                  <a:pt x="478" y="984"/>
                </a:cubicBezTo>
                <a:cubicBezTo>
                  <a:pt x="478" y="1020"/>
                  <a:pt x="478" y="1020"/>
                  <a:pt x="478" y="1020"/>
                </a:cubicBezTo>
                <a:cubicBezTo>
                  <a:pt x="253" y="1020"/>
                  <a:pt x="253" y="1020"/>
                  <a:pt x="253" y="1020"/>
                </a:cubicBezTo>
                <a:cubicBezTo>
                  <a:pt x="253" y="730"/>
                  <a:pt x="253" y="730"/>
                  <a:pt x="253" y="730"/>
                </a:cubicBezTo>
                <a:cubicBezTo>
                  <a:pt x="260" y="728"/>
                  <a:pt x="266" y="726"/>
                  <a:pt x="272" y="723"/>
                </a:cubicBezTo>
                <a:cubicBezTo>
                  <a:pt x="317" y="704"/>
                  <a:pt x="336" y="675"/>
                  <a:pt x="342" y="640"/>
                </a:cubicBezTo>
                <a:cubicBezTo>
                  <a:pt x="322" y="619"/>
                  <a:pt x="304" y="595"/>
                  <a:pt x="293" y="569"/>
                </a:cubicBezTo>
                <a:cubicBezTo>
                  <a:pt x="282" y="554"/>
                  <a:pt x="273" y="537"/>
                  <a:pt x="265" y="519"/>
                </a:cubicBezTo>
                <a:cubicBezTo>
                  <a:pt x="261" y="517"/>
                  <a:pt x="257" y="516"/>
                  <a:pt x="253" y="513"/>
                </a:cubicBezTo>
                <a:cubicBezTo>
                  <a:pt x="253" y="477"/>
                  <a:pt x="253" y="477"/>
                  <a:pt x="253" y="477"/>
                </a:cubicBezTo>
                <a:cubicBezTo>
                  <a:pt x="260" y="485"/>
                  <a:pt x="269" y="491"/>
                  <a:pt x="278" y="494"/>
                </a:cubicBezTo>
                <a:cubicBezTo>
                  <a:pt x="283" y="431"/>
                  <a:pt x="283" y="374"/>
                  <a:pt x="276" y="341"/>
                </a:cubicBezTo>
                <a:cubicBezTo>
                  <a:pt x="271" y="317"/>
                  <a:pt x="262" y="308"/>
                  <a:pt x="253" y="310"/>
                </a:cubicBezTo>
                <a:lnTo>
                  <a:pt x="253" y="143"/>
                </a:lnTo>
                <a:close/>
                <a:moveTo>
                  <a:pt x="214" y="313"/>
                </a:moveTo>
                <a:cubicBezTo>
                  <a:pt x="214" y="313"/>
                  <a:pt x="214" y="313"/>
                  <a:pt x="214" y="313"/>
                </a:cubicBezTo>
                <a:cubicBezTo>
                  <a:pt x="218" y="258"/>
                  <a:pt x="229" y="195"/>
                  <a:pt x="253" y="143"/>
                </a:cubicBezTo>
                <a:cubicBezTo>
                  <a:pt x="253" y="310"/>
                  <a:pt x="253" y="310"/>
                  <a:pt x="253" y="310"/>
                </a:cubicBezTo>
                <a:cubicBezTo>
                  <a:pt x="246" y="312"/>
                  <a:pt x="238" y="323"/>
                  <a:pt x="233" y="339"/>
                </a:cubicBezTo>
                <a:cubicBezTo>
                  <a:pt x="217" y="383"/>
                  <a:pt x="226" y="445"/>
                  <a:pt x="253" y="477"/>
                </a:cubicBezTo>
                <a:cubicBezTo>
                  <a:pt x="253" y="513"/>
                  <a:pt x="253" y="513"/>
                  <a:pt x="253" y="513"/>
                </a:cubicBezTo>
                <a:cubicBezTo>
                  <a:pt x="243" y="508"/>
                  <a:pt x="235" y="500"/>
                  <a:pt x="227" y="490"/>
                </a:cubicBezTo>
                <a:cubicBezTo>
                  <a:pt x="214" y="473"/>
                  <a:pt x="206" y="452"/>
                  <a:pt x="201" y="428"/>
                </a:cubicBezTo>
                <a:cubicBezTo>
                  <a:pt x="196" y="406"/>
                  <a:pt x="195" y="381"/>
                  <a:pt x="199" y="359"/>
                </a:cubicBezTo>
                <a:cubicBezTo>
                  <a:pt x="202" y="342"/>
                  <a:pt x="206" y="326"/>
                  <a:pt x="214" y="313"/>
                </a:cubicBezTo>
                <a:moveTo>
                  <a:pt x="253" y="1020"/>
                </a:moveTo>
                <a:cubicBezTo>
                  <a:pt x="35" y="1020"/>
                  <a:pt x="35" y="1020"/>
                  <a:pt x="35" y="1020"/>
                </a:cubicBezTo>
                <a:cubicBezTo>
                  <a:pt x="16" y="988"/>
                  <a:pt x="4" y="956"/>
                  <a:pt x="3" y="925"/>
                </a:cubicBezTo>
                <a:cubicBezTo>
                  <a:pt x="0" y="791"/>
                  <a:pt x="142" y="772"/>
                  <a:pt x="253" y="730"/>
                </a:cubicBezTo>
                <a:lnTo>
                  <a:pt x="253" y="1020"/>
                </a:lnTo>
                <a:close/>
              </a:path>
            </a:pathLst>
          </a:custGeom>
          <a:solidFill>
            <a:schemeClr val="tx1">
              <a:lumMod val="65000"/>
              <a:lumOff val="3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zh-CN" altLang="en-US"/>
          </a:p>
        </p:txBody>
      </p:sp>
      <p:sp>
        <p:nvSpPr>
          <p:cNvPr id="428" name="ZoneTexte 427"/>
          <p:cNvSpPr txBox="1"/>
          <p:nvPr/>
        </p:nvSpPr>
        <p:spPr>
          <a:xfrm>
            <a:off x="3958683" y="551190"/>
            <a:ext cx="4993447" cy="424731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r" rtl="1"/>
            <a:r>
              <a:rPr lang="ar-SA" sz="1400" b="1" dirty="0" smtClean="0"/>
              <a:t>ما هي البيئة التسويقية ؟ و هل هناك امكانية للتموقع من خلال النشاط الابتكاري في ظل بيئة تسويقية مضطربة ؟</a:t>
            </a:r>
          </a:p>
          <a:p>
            <a:pPr algn="ctr" rtl="1"/>
            <a:r>
              <a:rPr lang="ar-SA" sz="1600" b="1" dirty="0" smtClean="0"/>
              <a:t>اهمية الدراسة : </a:t>
            </a:r>
          </a:p>
          <a:p>
            <a:pPr algn="r" rtl="1"/>
            <a:r>
              <a:rPr lang="ar-SA" sz="1400" b="1" dirty="0" smtClean="0"/>
              <a:t>تستمد هذه الدراسة اهميتها من مجموعة من العناصر نذكر منها :</a:t>
            </a:r>
          </a:p>
          <a:p>
            <a:pPr algn="r" rtl="1">
              <a:buFontTx/>
              <a:buChar char="-"/>
            </a:pPr>
            <a:r>
              <a:rPr lang="ar-SA" sz="1400" b="1" dirty="0" smtClean="0"/>
              <a:t>الدور الطي يلعبه النشاط الابتكاري في تحقيق الاهداف التسويقية للمؤسسة و محاولة التموقع منظمات الاعمال على جميع المستويات </a:t>
            </a:r>
          </a:p>
          <a:p>
            <a:pPr algn="r" rtl="1">
              <a:buFontTx/>
              <a:buChar char="-"/>
            </a:pPr>
            <a:r>
              <a:rPr lang="ar-SA" sz="1400" b="1" dirty="0" smtClean="0"/>
              <a:t>الدور الذي تلعبه صورة المنظمة في استقطاب اهتمام مختلف المتعاملين والهيئات الضرورية للسير الحسن لنشاط المؤسسة وتوجهها نحو العملية التسويقية في بيئة متشعبة </a:t>
            </a:r>
          </a:p>
          <a:p>
            <a:pPr algn="r" rtl="1">
              <a:buFontTx/>
              <a:buChar char="-"/>
            </a:pPr>
            <a:r>
              <a:rPr lang="ar-SA" sz="1400" b="1" dirty="0" smtClean="0"/>
              <a:t>مدى اهمية المعلومات المقدمة من البيئة التسويقية و دورها في نجاح  العمليات التسويقية في المنظمة </a:t>
            </a:r>
          </a:p>
          <a:p>
            <a:pPr lvl="2" indent="30163" algn="ctr" rtl="1"/>
            <a:r>
              <a:rPr lang="ar-SA" sz="1600" b="1" dirty="0" smtClean="0"/>
              <a:t>اهداف الدراسة :</a:t>
            </a:r>
          </a:p>
          <a:p>
            <a:pPr algn="r" rtl="1">
              <a:buFontTx/>
              <a:buChar char="-"/>
            </a:pPr>
            <a:r>
              <a:rPr lang="ar-SA" sz="1400" b="1" dirty="0" smtClean="0"/>
              <a:t>تهدف هذه الدراسة الى ابراز اهمية دراسة البيئة التسويقية في ظل المفهوم الجديد للتسويق و خيارات التموقع من خلال التقنيات الابتكارية في ظل التنافس لاكتساب الميزة التنافسية مسلطين الضوء على :</a:t>
            </a:r>
          </a:p>
          <a:p>
            <a:pPr algn="r" rtl="1">
              <a:buFontTx/>
              <a:buChar char="-"/>
            </a:pPr>
            <a:r>
              <a:rPr lang="ar-SA" sz="1400" b="1" dirty="0" smtClean="0"/>
              <a:t>1 تعداد و تصنيف مختلف العناصر الجديدة و مكونات البيئة التسويقية و الوصول لتقييم و تحليل الفرص و التهديدات </a:t>
            </a:r>
          </a:p>
          <a:p>
            <a:pPr algn="r" rtl="1">
              <a:buFontTx/>
              <a:buChar char="-"/>
            </a:pPr>
            <a:r>
              <a:rPr lang="ar-SA" sz="1400" b="1" dirty="0" smtClean="0"/>
              <a:t>2العمل على تكريس الاستراتيجية الابتكارية مع تحديد اليات التموقع من اجل الوصول للاهداف المسطرة.</a:t>
            </a:r>
          </a:p>
        </p:txBody>
      </p:sp>
      <p:sp>
        <p:nvSpPr>
          <p:cNvPr id="429" name="Rectangle 428"/>
          <p:cNvSpPr/>
          <p:nvPr/>
        </p:nvSpPr>
        <p:spPr>
          <a:xfrm>
            <a:off x="5976818" y="167269"/>
            <a:ext cx="891591" cy="338554"/>
          </a:xfrm>
          <a:prstGeom prst="rect">
            <a:avLst/>
          </a:prstGeom>
          <a:ln>
            <a:solidFill>
              <a:schemeClr val="bg1">
                <a:lumMod val="95000"/>
              </a:schemeClr>
            </a:solidFill>
          </a:ln>
        </p:spPr>
        <p:style>
          <a:lnRef idx="2">
            <a:schemeClr val="accent2"/>
          </a:lnRef>
          <a:fillRef idx="1">
            <a:schemeClr val="lt1"/>
          </a:fillRef>
          <a:effectRef idx="0">
            <a:schemeClr val="accent2"/>
          </a:effectRef>
          <a:fontRef idx="minor">
            <a:schemeClr val="dk1"/>
          </a:fontRef>
        </p:style>
        <p:txBody>
          <a:bodyPr wrap="none">
            <a:spAutoFit/>
          </a:bodyPr>
          <a:lstStyle/>
          <a:p>
            <a:pPr algn="r" rtl="1"/>
            <a:r>
              <a:rPr lang="ar-SA" sz="1600" b="1" dirty="0" smtClean="0"/>
              <a:t>الاشكالية: </a:t>
            </a: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257"/>
          <p:cNvSpPr>
            <a:spLocks noChangeArrowheads="1"/>
          </p:cNvSpPr>
          <p:nvPr/>
        </p:nvSpPr>
        <p:spPr bwMode="auto">
          <a:xfrm>
            <a:off x="1710466" y="172123"/>
            <a:ext cx="5647765" cy="699247"/>
          </a:xfrm>
          <a:prstGeom prst="roundRect">
            <a:avLst>
              <a:gd name="adj" fmla="val 50000"/>
            </a:avLst>
          </a:prstGeom>
          <a:solidFill>
            <a:schemeClr val="bg1">
              <a:lumMod val="65000"/>
            </a:schemeClr>
          </a:solidFill>
          <a:ln>
            <a:headEnd/>
            <a:tailEnd/>
          </a:ln>
          <a:effectLst>
            <a:glow rad="1397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wrap="none" anchor="ctr"/>
          <a:lstStyle/>
          <a:p>
            <a:endParaRPr lang="ko-KR" altLang="en-US">
              <a:cs typeface="Times New Roman" pitchFamily="18" charset="0"/>
            </a:endParaRPr>
          </a:p>
        </p:txBody>
      </p:sp>
      <p:sp>
        <p:nvSpPr>
          <p:cNvPr id="15" name="ZoneTexte 14"/>
          <p:cNvSpPr txBox="1"/>
          <p:nvPr/>
        </p:nvSpPr>
        <p:spPr>
          <a:xfrm>
            <a:off x="2581835" y="279700"/>
            <a:ext cx="3937299" cy="646331"/>
          </a:xfrm>
          <a:prstGeom prst="rect">
            <a:avLst/>
          </a:prstGeom>
          <a:solidFill>
            <a:schemeClr val="bg1">
              <a:lumMod val="65000"/>
            </a:schemeClr>
          </a:solidFill>
        </p:spPr>
        <p:txBody>
          <a:bodyPr wrap="square" rtlCol="0">
            <a:spAutoFit/>
          </a:bodyPr>
          <a:lstStyle/>
          <a:p>
            <a:pPr algn="ctr" rtl="1"/>
            <a:r>
              <a:rPr lang="ar-SA"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تعريف البيئة التسويقية</a:t>
            </a:r>
            <a:endParaRPr lang="fr-FR"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0" name="原创设计师QQ598969553      _5"/>
          <p:cNvSpPr>
            <a:spLocks noChangeArrowheads="1"/>
          </p:cNvSpPr>
          <p:nvPr/>
        </p:nvSpPr>
        <p:spPr bwMode="auto">
          <a:xfrm>
            <a:off x="8043937" y="1261968"/>
            <a:ext cx="433387" cy="265617"/>
          </a:xfrm>
          <a:prstGeom prst="ellipse">
            <a:avLst/>
          </a:prstGeom>
          <a:solidFill>
            <a:schemeClr val="accent2"/>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ar-SA" altLang="zh-CN" b="1" dirty="0" smtClean="0">
                <a:solidFill>
                  <a:schemeClr val="bg1"/>
                </a:solidFill>
              </a:rPr>
              <a:t>01</a:t>
            </a:r>
            <a:endParaRPr lang="zh-CN" altLang="en-US" b="1" dirty="0">
              <a:solidFill>
                <a:schemeClr val="bg1"/>
              </a:solidFill>
            </a:endParaRPr>
          </a:p>
        </p:txBody>
      </p:sp>
      <p:sp>
        <p:nvSpPr>
          <p:cNvPr id="21" name="ZoneTexte 20"/>
          <p:cNvSpPr txBox="1"/>
          <p:nvPr/>
        </p:nvSpPr>
        <p:spPr>
          <a:xfrm>
            <a:off x="1097280" y="1215614"/>
            <a:ext cx="6895652" cy="369332"/>
          </a:xfrm>
          <a:prstGeom prst="rect">
            <a:avLst/>
          </a:prstGeom>
          <a:noFill/>
        </p:spPr>
        <p:txBody>
          <a:bodyPr wrap="square" rtlCol="0">
            <a:spAutoFit/>
          </a:bodyPr>
          <a:lstStyle/>
          <a:p>
            <a:pPr algn="r" rtl="1"/>
            <a:r>
              <a:rPr lang="ar-SA" sz="1800" dirty="0" smtClean="0"/>
              <a:t>هي مجموع العناصر الداخلية و الخارجية التي تؤثر في انشطة الشركة التسويقية . </a:t>
            </a:r>
            <a:endParaRPr lang="fr-FR" sz="1800" dirty="0"/>
          </a:p>
        </p:txBody>
      </p:sp>
      <p:sp>
        <p:nvSpPr>
          <p:cNvPr id="26" name="原创设计师QQ598969553      _4"/>
          <p:cNvSpPr>
            <a:spLocks noChangeArrowheads="1"/>
          </p:cNvSpPr>
          <p:nvPr/>
        </p:nvSpPr>
        <p:spPr bwMode="auto">
          <a:xfrm>
            <a:off x="7769431" y="1747483"/>
            <a:ext cx="433387" cy="274955"/>
          </a:xfrm>
          <a:prstGeom prst="ellipse">
            <a:avLst/>
          </a:prstGeom>
          <a:solidFill>
            <a:schemeClr val="tx2">
              <a:lumMod val="5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ar-SA" altLang="zh-CN" dirty="0" smtClean="0">
                <a:solidFill>
                  <a:schemeClr val="bg1"/>
                </a:solidFill>
              </a:rPr>
              <a:t>02</a:t>
            </a:r>
            <a:endParaRPr lang="zh-CN" altLang="en-US" dirty="0">
              <a:solidFill>
                <a:schemeClr val="bg1"/>
              </a:solidFill>
            </a:endParaRPr>
          </a:p>
        </p:txBody>
      </p:sp>
      <p:sp>
        <p:nvSpPr>
          <p:cNvPr id="27" name="ZoneTexte 26"/>
          <p:cNvSpPr txBox="1"/>
          <p:nvPr/>
        </p:nvSpPr>
        <p:spPr>
          <a:xfrm>
            <a:off x="1065006" y="1699708"/>
            <a:ext cx="6615953" cy="646331"/>
          </a:xfrm>
          <a:prstGeom prst="rect">
            <a:avLst/>
          </a:prstGeom>
          <a:noFill/>
        </p:spPr>
        <p:txBody>
          <a:bodyPr wrap="square" rtlCol="0">
            <a:spAutoFit/>
          </a:bodyPr>
          <a:lstStyle/>
          <a:p>
            <a:pPr algn="r" rtl="1"/>
            <a:r>
              <a:rPr lang="ar-SA" sz="1800" dirty="0" smtClean="0"/>
              <a:t>هي مجموعة من المتغيرات و القوى سوءا الداخلية او الخارجية التي تؤثر في اداء المؤسسة و التي تستوجب التفاعل معها.</a:t>
            </a:r>
          </a:p>
        </p:txBody>
      </p:sp>
      <p:sp>
        <p:nvSpPr>
          <p:cNvPr id="39" name="오른쪽 화살표 80"/>
          <p:cNvSpPr/>
          <p:nvPr/>
        </p:nvSpPr>
        <p:spPr bwMode="auto">
          <a:xfrm rot="10800000">
            <a:off x="3143139" y="3484246"/>
            <a:ext cx="357188" cy="277813"/>
          </a:xfrm>
          <a:prstGeom prst="rightArrow">
            <a:avLst>
              <a:gd name="adj1" fmla="val 33239"/>
              <a:gd name="adj2" fmla="val 76667"/>
            </a:avLst>
          </a:prstGeom>
          <a:ln/>
          <a:effectLst>
            <a:glow rad="139700">
              <a:schemeClr val="accent2">
                <a:satMod val="175000"/>
                <a:alpha val="40000"/>
              </a:schemeClr>
            </a:glow>
          </a:effectLst>
        </p:spPr>
        <p:style>
          <a:lnRef idx="1">
            <a:schemeClr val="dk1"/>
          </a:lnRef>
          <a:fillRef idx="2">
            <a:schemeClr val="dk1"/>
          </a:fillRef>
          <a:effectRef idx="1">
            <a:schemeClr val="dk1"/>
          </a:effectRef>
          <a:fontRef idx="minor">
            <a:schemeClr val="dk1"/>
          </a:fontRef>
        </p:style>
        <p:txBody>
          <a:bodyPr anchor="ctr"/>
          <a:lstStyle/>
          <a:p>
            <a:pPr algn="ctr"/>
            <a:endParaRPr lang="ko-KR" altLang="en-US">
              <a:solidFill>
                <a:srgbClr val="FFFFFF"/>
              </a:solidFill>
              <a:effectLst>
                <a:outerShdw blurRad="38100" dist="38100" dir="2700000" algn="tl">
                  <a:srgbClr val="000000"/>
                </a:outerShdw>
              </a:effectLst>
            </a:endParaRPr>
          </a:p>
        </p:txBody>
      </p:sp>
      <p:sp>
        <p:nvSpPr>
          <p:cNvPr id="40" name="ZoneTexte 39"/>
          <p:cNvSpPr txBox="1"/>
          <p:nvPr/>
        </p:nvSpPr>
        <p:spPr>
          <a:xfrm>
            <a:off x="290456" y="2915322"/>
            <a:ext cx="2732443" cy="1754326"/>
          </a:xfrm>
          <a:prstGeom prst="rect">
            <a:avLst/>
          </a:prstGeom>
          <a:noFill/>
        </p:spPr>
        <p:txBody>
          <a:bodyPr wrap="square" rtlCol="0">
            <a:spAutoFit/>
          </a:bodyPr>
          <a:lstStyle/>
          <a:p>
            <a:pPr algn="r" rtl="1"/>
            <a:r>
              <a:rPr lang="ar-SA" sz="1800" dirty="0" smtClean="0"/>
              <a:t>تضم العناصر الداخلية: الموظفين, الزبائن, الموزعين, نقاط البيع اما العناصر الخارجية فتضم: القوانين, التشريعات, العوامل الاجتماعية, المتغيرات التكنولوجية و المؤثرات الاقتصادية</a:t>
            </a:r>
            <a:r>
              <a:rPr lang="ar-SA" dirty="0" smtClean="0"/>
              <a:t>.</a:t>
            </a:r>
            <a:endParaRPr lang="fr-FR" dirty="0"/>
          </a:p>
        </p:txBody>
      </p:sp>
      <p:sp>
        <p:nvSpPr>
          <p:cNvPr id="41" name="原创设计师QQ598969553      _6"/>
          <p:cNvSpPr>
            <a:spLocks noChangeArrowheads="1"/>
          </p:cNvSpPr>
          <p:nvPr/>
        </p:nvSpPr>
        <p:spPr bwMode="auto">
          <a:xfrm>
            <a:off x="4367606" y="2463501"/>
            <a:ext cx="4152452" cy="2194560"/>
          </a:xfrm>
          <a:prstGeom prst="diamond">
            <a:avLst/>
          </a:prstGeom>
          <a:blipFill dpi="0" rotWithShape="1">
            <a:blip r:embed="rId2" cstate="screen">
              <a:extLst>
                <a:ext uri="{28A0092B-C50C-407E-A947-70E740481C1C}">
                  <a14:useLocalDpi xmlns="" xmlns:a14="http://schemas.microsoft.com/office/drawing/2010/main"/>
                </a:ext>
              </a:extLst>
            </a:blip>
            <a:srcRect/>
            <a:stretch>
              <a:fillRect/>
            </a:stretch>
          </a:blipFill>
          <a:ln>
            <a:noFill/>
          </a:ln>
          <a:extLst>
            <a:ext uri="{91240B29-F687-4F45-9708-019B960494DF}">
              <a14:hiddenLine xmlns="" xmlns:a14="http://schemas.microsoft.com/office/drawing/2010/main" w="6350">
                <a:solidFill>
                  <a:srgbClr val="000000"/>
                </a:solidFill>
                <a:miter lim="800000"/>
                <a:headEnd/>
                <a:tailEnd/>
              </a14:hiddenLine>
            </a:ext>
          </a:extLst>
        </p:spPr>
        <p:txBody>
          <a:bodyPr/>
          <a:lstStyle/>
          <a:p>
            <a:endParaRPr lang="zh-CN" altLang="en-US"/>
          </a:p>
        </p:txBody>
      </p:sp>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40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53" presetClass="entr" presetSubtype="16" fill="hold" grpId="0" nodeType="withEffect">
                                  <p:stCondLst>
                                    <p:cond delay="1900"/>
                                  </p:stCondLst>
                                  <p:childTnLst>
                                    <p:set>
                                      <p:cBhvr>
                                        <p:cTn id="11" dur="1" fill="hold">
                                          <p:stCondLst>
                                            <p:cond delay="0"/>
                                          </p:stCondLst>
                                        </p:cTn>
                                        <p:tgtEl>
                                          <p:spTgt spid="26"/>
                                        </p:tgtEl>
                                        <p:attrNameLst>
                                          <p:attrName>style.visibility</p:attrName>
                                        </p:attrNameLst>
                                      </p:cBhvr>
                                      <p:to>
                                        <p:strVal val="visible"/>
                                      </p:to>
                                    </p:set>
                                    <p:anim calcmode="lin" valueType="num">
                                      <p:cBhvr>
                                        <p:cTn id="12" dur="500" fill="hold"/>
                                        <p:tgtEl>
                                          <p:spTgt spid="26"/>
                                        </p:tgtEl>
                                        <p:attrNameLst>
                                          <p:attrName>ppt_w</p:attrName>
                                        </p:attrNameLst>
                                      </p:cBhvr>
                                      <p:tavLst>
                                        <p:tav tm="0">
                                          <p:val>
                                            <p:fltVal val="0"/>
                                          </p:val>
                                        </p:tav>
                                        <p:tav tm="100000">
                                          <p:val>
                                            <p:strVal val="#ppt_w"/>
                                          </p:val>
                                        </p:tav>
                                      </p:tavLst>
                                    </p:anim>
                                    <p:anim calcmode="lin" valueType="num">
                                      <p:cBhvr>
                                        <p:cTn id="13" dur="500" fill="hold"/>
                                        <p:tgtEl>
                                          <p:spTgt spid="26"/>
                                        </p:tgtEl>
                                        <p:attrNameLst>
                                          <p:attrName>ppt_h</p:attrName>
                                        </p:attrNameLst>
                                      </p:cBhvr>
                                      <p:tavLst>
                                        <p:tav tm="0">
                                          <p:val>
                                            <p:fltVal val="0"/>
                                          </p:val>
                                        </p:tav>
                                        <p:tav tm="100000">
                                          <p:val>
                                            <p:strVal val="#ppt_h"/>
                                          </p:val>
                                        </p:tav>
                                      </p:tavLst>
                                    </p:anim>
                                    <p:animEffect transition="in" filter="fade">
                                      <p:cBhvr>
                                        <p:cTn id="14" dur="500"/>
                                        <p:tgtEl>
                                          <p:spTgt spid="26"/>
                                        </p:tgtEl>
                                      </p:cBhvr>
                                    </p:animEffect>
                                  </p:childTnLst>
                                </p:cTn>
                              </p:par>
                            </p:childTnLst>
                          </p:cTn>
                        </p:par>
                        <p:par>
                          <p:cTn id="15" fill="hold">
                            <p:stCondLst>
                              <p:cond delay="2900"/>
                            </p:stCondLst>
                            <p:childTnLst>
                              <p:par>
                                <p:cTn id="16" presetID="10" presetClass="entr" presetSubtype="0" fill="hold" grpId="0" nodeType="after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fade">
                                      <p:cBhvr>
                                        <p:cTn id="18" dur="500"/>
                                        <p:tgtEl>
                                          <p:spTgt spid="39"/>
                                        </p:tgtEl>
                                      </p:cBhvr>
                                    </p:animEffect>
                                  </p:childTnLst>
                                </p:cTn>
                              </p:par>
                              <p:par>
                                <p:cTn id="19" presetID="21" presetClass="entr" presetSubtype="1" fill="hold" grpId="0" nodeType="withEffect">
                                  <p:stCondLst>
                                    <p:cond delay="1000"/>
                                  </p:stCondLst>
                                  <p:childTnLst>
                                    <p:set>
                                      <p:cBhvr>
                                        <p:cTn id="20" dur="1" fill="hold">
                                          <p:stCondLst>
                                            <p:cond delay="0"/>
                                          </p:stCondLst>
                                        </p:cTn>
                                        <p:tgtEl>
                                          <p:spTgt spid="41"/>
                                        </p:tgtEl>
                                        <p:attrNameLst>
                                          <p:attrName>style.visibility</p:attrName>
                                        </p:attrNameLst>
                                      </p:cBhvr>
                                      <p:to>
                                        <p:strVal val="visible"/>
                                      </p:to>
                                    </p:set>
                                    <p:animEffect transition="in" filter="wheel(1)">
                                      <p:cBhvr>
                                        <p:cTn id="21"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6" grpId="0" animBg="1"/>
      <p:bldP spid="39" grpId="0" animBg="1"/>
      <p:bldP spid="4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14"/>
          <p:cNvGrpSpPr>
            <a:grpSpLocks/>
          </p:cNvGrpSpPr>
          <p:nvPr/>
        </p:nvGrpSpPr>
        <p:grpSpPr bwMode="auto">
          <a:xfrm>
            <a:off x="494850" y="172122"/>
            <a:ext cx="8292128" cy="3750529"/>
            <a:chOff x="537" y="980"/>
            <a:chExt cx="4388" cy="2448"/>
          </a:xfrm>
        </p:grpSpPr>
        <p:sp>
          <p:nvSpPr>
            <p:cNvPr id="3" name="Freeform 485"/>
            <p:cNvSpPr>
              <a:spLocks/>
            </p:cNvSpPr>
            <p:nvPr/>
          </p:nvSpPr>
          <p:spPr bwMode="auto">
            <a:xfrm>
              <a:off x="3406" y="1362"/>
              <a:ext cx="1519" cy="1317"/>
            </a:xfrm>
            <a:custGeom>
              <a:avLst/>
              <a:gdLst/>
              <a:ahLst/>
              <a:cxnLst>
                <a:cxn ang="0">
                  <a:pos x="270" y="938"/>
                </a:cxn>
                <a:cxn ang="0">
                  <a:pos x="0" y="467"/>
                </a:cxn>
                <a:cxn ang="0">
                  <a:pos x="270" y="0"/>
                </a:cxn>
                <a:cxn ang="0">
                  <a:pos x="812" y="0"/>
                </a:cxn>
                <a:cxn ang="0">
                  <a:pos x="1082" y="467"/>
                </a:cxn>
                <a:cxn ang="0">
                  <a:pos x="812" y="938"/>
                </a:cxn>
                <a:cxn ang="0">
                  <a:pos x="270" y="938"/>
                </a:cxn>
              </a:cxnLst>
              <a:rect l="0" t="0" r="r" b="b"/>
              <a:pathLst>
                <a:path w="1082" h="938">
                  <a:moveTo>
                    <a:pt x="270" y="938"/>
                  </a:moveTo>
                  <a:lnTo>
                    <a:pt x="0" y="467"/>
                  </a:lnTo>
                  <a:lnTo>
                    <a:pt x="270" y="0"/>
                  </a:lnTo>
                  <a:lnTo>
                    <a:pt x="812" y="0"/>
                  </a:lnTo>
                  <a:lnTo>
                    <a:pt x="1082" y="467"/>
                  </a:lnTo>
                  <a:lnTo>
                    <a:pt x="812" y="938"/>
                  </a:lnTo>
                  <a:lnTo>
                    <a:pt x="270" y="938"/>
                  </a:lnTo>
                  <a:close/>
                </a:path>
              </a:pathLst>
            </a:custGeom>
            <a:solidFill>
              <a:schemeClr val="tx1">
                <a:lumMod val="50000"/>
                <a:lumOff val="50000"/>
              </a:schemeClr>
            </a:solidFill>
            <a:ln w="19050" algn="ctr">
              <a:noFill/>
              <a:round/>
              <a:headEnd/>
              <a:tailEnd/>
            </a:ln>
            <a:effectLst>
              <a:glow rad="228600">
                <a:schemeClr val="accent6">
                  <a:satMod val="175000"/>
                  <a:alpha val="40000"/>
                </a:schemeClr>
              </a:glow>
              <a:outerShdw blurRad="149987" dist="127000" dir="2880000" algn="ctr">
                <a:srgbClr val="000000">
                  <a:alpha val="28000"/>
                </a:srgbClr>
              </a:outerShdw>
            </a:effectLst>
            <a:scene3d>
              <a:camera prst="orthographicFront">
                <a:rot lat="0" lon="0" rev="0"/>
              </a:camera>
              <a:lightRig rig="contrasting" dir="t">
                <a:rot lat="0" lon="0" rev="3600000"/>
              </a:lightRig>
            </a:scene3d>
            <a:sp3d prstMaterial="metal">
              <a:bevelT w="127000" h="152400" prst="artDeco"/>
            </a:sp3d>
          </p:spPr>
          <p:txBody>
            <a:bodyPr wrap="none" lIns="72000" tIns="0" rIns="72000" bIns="0" anchor="ctr"/>
            <a:lstStyle/>
            <a:p>
              <a:pPr algn="ctr" latinLnBrk="0"/>
              <a:endParaRPr kumimoji="0" lang="ko-KR" altLang="en-US" sz="2000" b="1">
                <a:solidFill>
                  <a:schemeClr val="bg1"/>
                </a:solidFill>
                <a:latin typeface="Times New Roman" pitchFamily="18" charset="0"/>
                <a:cs typeface="Times New Roman" pitchFamily="18" charset="0"/>
              </a:endParaRPr>
            </a:p>
          </p:txBody>
        </p:sp>
        <p:sp>
          <p:nvSpPr>
            <p:cNvPr id="5" name="Freeform 487"/>
            <p:cNvSpPr>
              <a:spLocks/>
            </p:cNvSpPr>
            <p:nvPr/>
          </p:nvSpPr>
          <p:spPr bwMode="auto">
            <a:xfrm>
              <a:off x="3389" y="2693"/>
              <a:ext cx="1526" cy="666"/>
            </a:xfrm>
            <a:custGeom>
              <a:avLst/>
              <a:gdLst/>
              <a:ahLst/>
              <a:cxnLst>
                <a:cxn ang="0">
                  <a:pos x="0" y="290"/>
                </a:cxn>
                <a:cxn ang="0">
                  <a:pos x="166" y="0"/>
                </a:cxn>
                <a:cxn ang="0">
                  <a:pos x="500" y="0"/>
                </a:cxn>
                <a:cxn ang="0">
                  <a:pos x="666" y="290"/>
                </a:cxn>
                <a:cxn ang="0">
                  <a:pos x="0" y="290"/>
                </a:cxn>
              </a:cxnLst>
              <a:rect l="0" t="0" r="r" b="b"/>
              <a:pathLst>
                <a:path w="666" h="290">
                  <a:moveTo>
                    <a:pt x="0" y="290"/>
                  </a:moveTo>
                  <a:lnTo>
                    <a:pt x="166" y="0"/>
                  </a:lnTo>
                  <a:lnTo>
                    <a:pt x="500" y="0"/>
                  </a:lnTo>
                  <a:lnTo>
                    <a:pt x="666" y="290"/>
                  </a:lnTo>
                  <a:lnTo>
                    <a:pt x="0" y="290"/>
                  </a:lnTo>
                  <a:close/>
                </a:path>
              </a:pathLst>
            </a:custGeom>
            <a:gradFill rotWithShape="1">
              <a:gsLst>
                <a:gs pos="0">
                  <a:schemeClr val="tx1">
                    <a:alpha val="50000"/>
                  </a:schemeClr>
                </a:gs>
                <a:gs pos="100000">
                  <a:schemeClr val="tx1">
                    <a:gamma/>
                    <a:tint val="0"/>
                    <a:invGamma/>
                    <a:alpha val="0"/>
                  </a:schemeClr>
                </a:gs>
              </a:gsLst>
              <a:lin ang="5400000" scaled="1"/>
            </a:gradFill>
            <a:ln w="9525" cap="flat" cmpd="sng">
              <a:noFill/>
              <a:prstDash val="solid"/>
              <a:round/>
              <a:headEnd type="none" w="med" len="med"/>
              <a:tailEnd type="none" w="med" len="med"/>
            </a:ln>
            <a:effectLst/>
          </p:spPr>
          <p:txBody>
            <a:bodyPr wrap="none" anchor="ctr"/>
            <a:lstStyle/>
            <a:p>
              <a:endParaRPr lang="ko-KR" altLang="en-US"/>
            </a:p>
          </p:txBody>
        </p:sp>
        <p:sp>
          <p:nvSpPr>
            <p:cNvPr id="6" name="Text Box 489"/>
            <p:cNvSpPr txBox="1">
              <a:spLocks noChangeArrowheads="1"/>
            </p:cNvSpPr>
            <p:nvPr/>
          </p:nvSpPr>
          <p:spPr bwMode="auto">
            <a:xfrm>
              <a:off x="2215" y="980"/>
              <a:ext cx="2703" cy="181"/>
            </a:xfrm>
            <a:prstGeom prst="rect">
              <a:avLst/>
            </a:prstGeom>
            <a:noFill/>
            <a:ln w="9525">
              <a:noFill/>
              <a:miter lim="800000"/>
              <a:headEnd/>
              <a:tailEnd/>
            </a:ln>
          </p:spPr>
          <p:txBody>
            <a:bodyPr>
              <a:spAutoFit/>
            </a:bodyPr>
            <a:lstStyle/>
            <a:p>
              <a:pPr algn="r" rtl="1"/>
              <a:r>
                <a:rPr lang="en-US" altLang="ko-KR" sz="1200" dirty="0" smtClean="0">
                  <a:solidFill>
                    <a:srgbClr val="F6BB00"/>
                  </a:solidFill>
                  <a:latin typeface="Arial" pitchFamily="34" charset="0"/>
                  <a:cs typeface="Times New Roman" pitchFamily="18" charset="0"/>
                </a:rPr>
                <a:t>.</a:t>
              </a:r>
              <a:endParaRPr lang="en-US" altLang="ko-KR" sz="1200" dirty="0">
                <a:solidFill>
                  <a:srgbClr val="F6BB00"/>
                </a:solidFill>
                <a:latin typeface="Arial" pitchFamily="34" charset="0"/>
                <a:cs typeface="Times New Roman" pitchFamily="18" charset="0"/>
              </a:endParaRPr>
            </a:p>
          </p:txBody>
        </p:sp>
        <p:sp>
          <p:nvSpPr>
            <p:cNvPr id="7" name="AutoShape 490"/>
            <p:cNvSpPr>
              <a:spLocks noChangeAspect="1" noChangeArrowheads="1" noTextEdit="1"/>
            </p:cNvSpPr>
            <p:nvPr/>
          </p:nvSpPr>
          <p:spPr bwMode="auto">
            <a:xfrm>
              <a:off x="575" y="1017"/>
              <a:ext cx="2270" cy="2348"/>
            </a:xfrm>
            <a:prstGeom prst="rect">
              <a:avLst/>
            </a:prstGeom>
            <a:noFill/>
            <a:ln w="9525">
              <a:noFill/>
              <a:miter lim="800000"/>
              <a:headEnd/>
              <a:tailEnd/>
            </a:ln>
          </p:spPr>
          <p:txBody>
            <a:bodyPr/>
            <a:lstStyle/>
            <a:p>
              <a:endParaRPr lang="fr-FR"/>
            </a:p>
          </p:txBody>
        </p:sp>
        <p:sp>
          <p:nvSpPr>
            <p:cNvPr id="8" name="Freeform 491"/>
            <p:cNvSpPr>
              <a:spLocks/>
            </p:cNvSpPr>
            <p:nvPr/>
          </p:nvSpPr>
          <p:spPr bwMode="auto">
            <a:xfrm>
              <a:off x="1258" y="1806"/>
              <a:ext cx="903" cy="783"/>
            </a:xfrm>
            <a:custGeom>
              <a:avLst/>
              <a:gdLst/>
              <a:ahLst/>
              <a:cxnLst>
                <a:cxn ang="0">
                  <a:pos x="269" y="938"/>
                </a:cxn>
                <a:cxn ang="0">
                  <a:pos x="0" y="468"/>
                </a:cxn>
                <a:cxn ang="0">
                  <a:pos x="269" y="0"/>
                </a:cxn>
                <a:cxn ang="0">
                  <a:pos x="812" y="0"/>
                </a:cxn>
                <a:cxn ang="0">
                  <a:pos x="1081" y="468"/>
                </a:cxn>
                <a:cxn ang="0">
                  <a:pos x="812" y="938"/>
                </a:cxn>
                <a:cxn ang="0">
                  <a:pos x="269" y="938"/>
                </a:cxn>
              </a:cxnLst>
              <a:rect l="0" t="0" r="r" b="b"/>
              <a:pathLst>
                <a:path w="1081" h="938">
                  <a:moveTo>
                    <a:pt x="269" y="938"/>
                  </a:moveTo>
                  <a:lnTo>
                    <a:pt x="0" y="468"/>
                  </a:lnTo>
                  <a:lnTo>
                    <a:pt x="269" y="0"/>
                  </a:lnTo>
                  <a:lnTo>
                    <a:pt x="812" y="0"/>
                  </a:lnTo>
                  <a:lnTo>
                    <a:pt x="1081" y="468"/>
                  </a:lnTo>
                  <a:lnTo>
                    <a:pt x="812" y="938"/>
                  </a:lnTo>
                  <a:lnTo>
                    <a:pt x="269" y="938"/>
                  </a:lnTo>
                  <a:close/>
                </a:path>
              </a:pathLst>
            </a:custGeom>
            <a:gradFill rotWithShape="1">
              <a:gsLst>
                <a:gs pos="0">
                  <a:schemeClr val="bg2">
                    <a:gamma/>
                    <a:tint val="27451"/>
                    <a:invGamma/>
                  </a:schemeClr>
                </a:gs>
                <a:gs pos="100000">
                  <a:schemeClr val="bg2"/>
                </a:gs>
              </a:gsLst>
              <a:lin ang="5400000" scaled="1"/>
            </a:gradFill>
            <a:ln w="9525" cap="flat" cmpd="sng">
              <a:noFill/>
              <a:prstDash val="solid"/>
              <a:round/>
              <a:headEnd type="none" w="med" len="med"/>
              <a:tailEnd type="none" w="med" len="med"/>
            </a:ln>
            <a:effectLst>
              <a:glow rad="101600">
                <a:schemeClr val="accent4">
                  <a:satMod val="175000"/>
                  <a:alpha val="40000"/>
                </a:schemeClr>
              </a:glow>
            </a:effectLst>
            <a:scene3d>
              <a:camera prst="orthographicFront"/>
              <a:lightRig rig="threePt" dir="t"/>
            </a:scene3d>
            <a:sp3d>
              <a:bevelT w="127000" h="152400" prst="cross"/>
            </a:sp3d>
          </p:spPr>
          <p:txBody>
            <a:bodyPr wrap="none" anchor="ctr"/>
            <a:lstStyle/>
            <a:p>
              <a:endParaRPr lang="ko-KR" altLang="en-US"/>
            </a:p>
          </p:txBody>
        </p:sp>
        <p:sp>
          <p:nvSpPr>
            <p:cNvPr id="9" name="Freeform 492"/>
            <p:cNvSpPr>
              <a:spLocks/>
            </p:cNvSpPr>
            <p:nvPr/>
          </p:nvSpPr>
          <p:spPr bwMode="auto">
            <a:xfrm>
              <a:off x="1258" y="980"/>
              <a:ext cx="903" cy="784"/>
            </a:xfrm>
            <a:custGeom>
              <a:avLst/>
              <a:gdLst/>
              <a:ahLst/>
              <a:cxnLst>
                <a:cxn ang="0">
                  <a:pos x="269" y="939"/>
                </a:cxn>
                <a:cxn ang="0">
                  <a:pos x="0" y="471"/>
                </a:cxn>
                <a:cxn ang="0">
                  <a:pos x="269" y="0"/>
                </a:cxn>
                <a:cxn ang="0">
                  <a:pos x="812" y="0"/>
                </a:cxn>
                <a:cxn ang="0">
                  <a:pos x="1081" y="471"/>
                </a:cxn>
                <a:cxn ang="0">
                  <a:pos x="812" y="939"/>
                </a:cxn>
                <a:cxn ang="0">
                  <a:pos x="269" y="939"/>
                </a:cxn>
              </a:cxnLst>
              <a:rect l="0" t="0" r="r" b="b"/>
              <a:pathLst>
                <a:path w="1081" h="939">
                  <a:moveTo>
                    <a:pt x="269" y="939"/>
                  </a:moveTo>
                  <a:lnTo>
                    <a:pt x="0" y="471"/>
                  </a:lnTo>
                  <a:lnTo>
                    <a:pt x="269" y="0"/>
                  </a:lnTo>
                  <a:lnTo>
                    <a:pt x="812" y="0"/>
                  </a:lnTo>
                  <a:lnTo>
                    <a:pt x="1081" y="471"/>
                  </a:lnTo>
                  <a:lnTo>
                    <a:pt x="812" y="939"/>
                  </a:lnTo>
                  <a:lnTo>
                    <a:pt x="269" y="939"/>
                  </a:lnTo>
                  <a:close/>
                </a:path>
              </a:pathLst>
            </a:custGeom>
            <a:gradFill rotWithShape="1">
              <a:gsLst>
                <a:gs pos="0">
                  <a:schemeClr val="bg2">
                    <a:gamma/>
                    <a:tint val="27451"/>
                    <a:invGamma/>
                  </a:schemeClr>
                </a:gs>
                <a:gs pos="100000">
                  <a:schemeClr val="bg2"/>
                </a:gs>
              </a:gsLst>
              <a:lin ang="5400000" scaled="1"/>
            </a:gradFill>
            <a:ln w="9525" cap="flat" cmpd="sng">
              <a:noFill/>
              <a:prstDash val="solid"/>
              <a:round/>
              <a:headEnd type="none" w="med" len="med"/>
              <a:tailEnd type="none" w="med" len="med"/>
            </a:ln>
            <a:effectLst>
              <a:glow rad="101600">
                <a:schemeClr val="accent2">
                  <a:satMod val="175000"/>
                  <a:alpha val="40000"/>
                </a:schemeClr>
              </a:glow>
            </a:effectLst>
            <a:scene3d>
              <a:camera prst="orthographicFront"/>
              <a:lightRig rig="threePt" dir="t"/>
            </a:scene3d>
            <a:sp3d>
              <a:bevelT w="127000" h="152400" prst="cross"/>
            </a:sp3d>
          </p:spPr>
          <p:txBody>
            <a:bodyPr wrap="none" anchor="ctr"/>
            <a:lstStyle/>
            <a:p>
              <a:endParaRPr lang="ko-KR" altLang="en-US"/>
            </a:p>
          </p:txBody>
        </p:sp>
        <p:sp>
          <p:nvSpPr>
            <p:cNvPr id="10" name="Freeform 493"/>
            <p:cNvSpPr>
              <a:spLocks/>
            </p:cNvSpPr>
            <p:nvPr/>
          </p:nvSpPr>
          <p:spPr bwMode="auto">
            <a:xfrm>
              <a:off x="1258" y="2638"/>
              <a:ext cx="903" cy="784"/>
            </a:xfrm>
            <a:custGeom>
              <a:avLst/>
              <a:gdLst/>
              <a:ahLst/>
              <a:cxnLst>
                <a:cxn ang="0">
                  <a:pos x="269" y="939"/>
                </a:cxn>
                <a:cxn ang="0">
                  <a:pos x="0" y="468"/>
                </a:cxn>
                <a:cxn ang="0">
                  <a:pos x="269" y="0"/>
                </a:cxn>
                <a:cxn ang="0">
                  <a:pos x="812" y="0"/>
                </a:cxn>
                <a:cxn ang="0">
                  <a:pos x="1081" y="468"/>
                </a:cxn>
                <a:cxn ang="0">
                  <a:pos x="812" y="939"/>
                </a:cxn>
                <a:cxn ang="0">
                  <a:pos x="269" y="939"/>
                </a:cxn>
              </a:cxnLst>
              <a:rect l="0" t="0" r="r" b="b"/>
              <a:pathLst>
                <a:path w="1081" h="939">
                  <a:moveTo>
                    <a:pt x="269" y="939"/>
                  </a:moveTo>
                  <a:lnTo>
                    <a:pt x="0" y="468"/>
                  </a:lnTo>
                  <a:lnTo>
                    <a:pt x="269" y="0"/>
                  </a:lnTo>
                  <a:lnTo>
                    <a:pt x="812" y="0"/>
                  </a:lnTo>
                  <a:lnTo>
                    <a:pt x="1081" y="468"/>
                  </a:lnTo>
                  <a:lnTo>
                    <a:pt x="812" y="939"/>
                  </a:lnTo>
                  <a:lnTo>
                    <a:pt x="269" y="939"/>
                  </a:lnTo>
                  <a:close/>
                </a:path>
              </a:pathLst>
            </a:custGeom>
            <a:gradFill rotWithShape="1">
              <a:gsLst>
                <a:gs pos="0">
                  <a:schemeClr val="bg2">
                    <a:gamma/>
                    <a:tint val="27451"/>
                    <a:invGamma/>
                  </a:schemeClr>
                </a:gs>
                <a:gs pos="100000">
                  <a:schemeClr val="bg2"/>
                </a:gs>
              </a:gsLst>
              <a:lin ang="5400000" scaled="1"/>
            </a:gradFill>
            <a:ln w="9525" cap="flat" cmpd="sng">
              <a:noFill/>
              <a:prstDash val="solid"/>
              <a:round/>
              <a:headEnd type="none" w="med" len="med"/>
              <a:tailEnd type="none" w="med" len="med"/>
            </a:ln>
            <a:effectLst/>
            <a:scene3d>
              <a:camera prst="orthographicFront"/>
              <a:lightRig rig="threePt" dir="t"/>
            </a:scene3d>
            <a:sp3d>
              <a:bevelT w="127000" h="152400" prst="cross"/>
            </a:sp3d>
          </p:spPr>
          <p:txBody>
            <a:bodyPr wrap="none" anchor="ctr"/>
            <a:lstStyle/>
            <a:p>
              <a:endParaRPr lang="ko-KR" altLang="en-US"/>
            </a:p>
          </p:txBody>
        </p:sp>
        <p:sp>
          <p:nvSpPr>
            <p:cNvPr id="11" name="Freeform 494"/>
            <p:cNvSpPr>
              <a:spLocks/>
            </p:cNvSpPr>
            <p:nvPr/>
          </p:nvSpPr>
          <p:spPr bwMode="auto">
            <a:xfrm>
              <a:off x="1982" y="1396"/>
              <a:ext cx="903" cy="784"/>
            </a:xfrm>
            <a:custGeom>
              <a:avLst/>
              <a:gdLst/>
              <a:ahLst/>
              <a:cxnLst>
                <a:cxn ang="0">
                  <a:pos x="270" y="939"/>
                </a:cxn>
                <a:cxn ang="0">
                  <a:pos x="0" y="471"/>
                </a:cxn>
                <a:cxn ang="0">
                  <a:pos x="270" y="0"/>
                </a:cxn>
                <a:cxn ang="0">
                  <a:pos x="812" y="0"/>
                </a:cxn>
                <a:cxn ang="0">
                  <a:pos x="1082" y="471"/>
                </a:cxn>
                <a:cxn ang="0">
                  <a:pos x="812" y="939"/>
                </a:cxn>
                <a:cxn ang="0">
                  <a:pos x="270" y="939"/>
                </a:cxn>
              </a:cxnLst>
              <a:rect l="0" t="0" r="r" b="b"/>
              <a:pathLst>
                <a:path w="1082" h="939">
                  <a:moveTo>
                    <a:pt x="270" y="939"/>
                  </a:moveTo>
                  <a:lnTo>
                    <a:pt x="0" y="471"/>
                  </a:lnTo>
                  <a:lnTo>
                    <a:pt x="270" y="0"/>
                  </a:lnTo>
                  <a:lnTo>
                    <a:pt x="812" y="0"/>
                  </a:lnTo>
                  <a:lnTo>
                    <a:pt x="1082" y="471"/>
                  </a:lnTo>
                  <a:lnTo>
                    <a:pt x="812" y="939"/>
                  </a:lnTo>
                  <a:lnTo>
                    <a:pt x="270" y="939"/>
                  </a:lnTo>
                  <a:close/>
                </a:path>
              </a:pathLst>
            </a:custGeom>
            <a:gradFill rotWithShape="1">
              <a:gsLst>
                <a:gs pos="0">
                  <a:schemeClr val="bg2">
                    <a:gamma/>
                    <a:tint val="27451"/>
                    <a:invGamma/>
                  </a:schemeClr>
                </a:gs>
                <a:gs pos="100000">
                  <a:schemeClr val="bg2"/>
                </a:gs>
              </a:gsLst>
              <a:lin ang="5400000" scaled="1"/>
            </a:gradFill>
            <a:ln w="9525" cap="flat" cmpd="sng">
              <a:noFill/>
              <a:prstDash val="solid"/>
              <a:round/>
              <a:headEnd type="none" w="med" len="med"/>
              <a:tailEnd type="none" w="med" len="med"/>
            </a:ln>
            <a:effectLst>
              <a:glow rad="228600">
                <a:schemeClr val="accent2">
                  <a:satMod val="175000"/>
                  <a:alpha val="40000"/>
                </a:schemeClr>
              </a:glow>
            </a:effectLst>
            <a:scene3d>
              <a:camera prst="orthographicFront"/>
              <a:lightRig rig="threePt" dir="t"/>
            </a:scene3d>
            <a:sp3d>
              <a:bevelT w="127000" h="152400" prst="cross"/>
            </a:sp3d>
          </p:spPr>
          <p:txBody>
            <a:bodyPr wrap="none" anchor="ctr"/>
            <a:lstStyle/>
            <a:p>
              <a:endParaRPr lang="ko-KR" altLang="en-US"/>
            </a:p>
          </p:txBody>
        </p:sp>
        <p:sp>
          <p:nvSpPr>
            <p:cNvPr id="12" name="Freeform 495"/>
            <p:cNvSpPr>
              <a:spLocks/>
            </p:cNvSpPr>
            <p:nvPr/>
          </p:nvSpPr>
          <p:spPr bwMode="auto">
            <a:xfrm>
              <a:off x="537" y="1396"/>
              <a:ext cx="904" cy="784"/>
            </a:xfrm>
            <a:custGeom>
              <a:avLst/>
              <a:gdLst/>
              <a:ahLst/>
              <a:cxnLst>
                <a:cxn ang="0">
                  <a:pos x="270" y="939"/>
                </a:cxn>
                <a:cxn ang="0">
                  <a:pos x="0" y="471"/>
                </a:cxn>
                <a:cxn ang="0">
                  <a:pos x="270" y="0"/>
                </a:cxn>
                <a:cxn ang="0">
                  <a:pos x="812" y="0"/>
                </a:cxn>
                <a:cxn ang="0">
                  <a:pos x="1082" y="471"/>
                </a:cxn>
                <a:cxn ang="0">
                  <a:pos x="812" y="939"/>
                </a:cxn>
                <a:cxn ang="0">
                  <a:pos x="270" y="939"/>
                </a:cxn>
              </a:cxnLst>
              <a:rect l="0" t="0" r="r" b="b"/>
              <a:pathLst>
                <a:path w="1082" h="939">
                  <a:moveTo>
                    <a:pt x="270" y="939"/>
                  </a:moveTo>
                  <a:lnTo>
                    <a:pt x="0" y="471"/>
                  </a:lnTo>
                  <a:lnTo>
                    <a:pt x="270" y="0"/>
                  </a:lnTo>
                  <a:lnTo>
                    <a:pt x="812" y="0"/>
                  </a:lnTo>
                  <a:lnTo>
                    <a:pt x="1082" y="471"/>
                  </a:lnTo>
                  <a:lnTo>
                    <a:pt x="812" y="939"/>
                  </a:lnTo>
                  <a:lnTo>
                    <a:pt x="270" y="939"/>
                  </a:lnTo>
                  <a:close/>
                </a:path>
              </a:pathLst>
            </a:custGeom>
            <a:gradFill rotWithShape="1">
              <a:gsLst>
                <a:gs pos="0">
                  <a:schemeClr val="bg2">
                    <a:gamma/>
                    <a:tint val="27451"/>
                    <a:invGamma/>
                  </a:schemeClr>
                </a:gs>
                <a:gs pos="100000">
                  <a:schemeClr val="bg2"/>
                </a:gs>
              </a:gsLst>
              <a:lin ang="5400000" scaled="1"/>
            </a:gradFill>
            <a:ln w="9525" cap="flat" cmpd="sng">
              <a:noFill/>
              <a:prstDash val="solid"/>
              <a:round/>
              <a:headEnd type="none" w="med" len="med"/>
              <a:tailEnd type="none" w="med" len="med"/>
            </a:ln>
            <a:effectLst>
              <a:glow rad="228600">
                <a:schemeClr val="accent2">
                  <a:satMod val="175000"/>
                  <a:alpha val="40000"/>
                </a:schemeClr>
              </a:glow>
            </a:effectLst>
            <a:scene3d>
              <a:camera prst="orthographicFront"/>
              <a:lightRig rig="threePt" dir="t"/>
            </a:scene3d>
            <a:sp3d>
              <a:bevelT w="127000" h="152400" prst="cross"/>
            </a:sp3d>
          </p:spPr>
          <p:txBody>
            <a:bodyPr wrap="none" anchor="ctr"/>
            <a:lstStyle/>
            <a:p>
              <a:endParaRPr lang="ko-KR" altLang="en-US"/>
            </a:p>
          </p:txBody>
        </p:sp>
        <p:sp>
          <p:nvSpPr>
            <p:cNvPr id="13" name="Freeform 496"/>
            <p:cNvSpPr>
              <a:spLocks/>
            </p:cNvSpPr>
            <p:nvPr/>
          </p:nvSpPr>
          <p:spPr bwMode="auto">
            <a:xfrm>
              <a:off x="537" y="2222"/>
              <a:ext cx="904" cy="783"/>
            </a:xfrm>
            <a:custGeom>
              <a:avLst/>
              <a:gdLst/>
              <a:ahLst/>
              <a:cxnLst>
                <a:cxn ang="0">
                  <a:pos x="270" y="938"/>
                </a:cxn>
                <a:cxn ang="0">
                  <a:pos x="0" y="467"/>
                </a:cxn>
                <a:cxn ang="0">
                  <a:pos x="270" y="0"/>
                </a:cxn>
                <a:cxn ang="0">
                  <a:pos x="812" y="0"/>
                </a:cxn>
                <a:cxn ang="0">
                  <a:pos x="1082" y="467"/>
                </a:cxn>
                <a:cxn ang="0">
                  <a:pos x="812" y="938"/>
                </a:cxn>
                <a:cxn ang="0">
                  <a:pos x="270" y="938"/>
                </a:cxn>
              </a:cxnLst>
              <a:rect l="0" t="0" r="r" b="b"/>
              <a:pathLst>
                <a:path w="1082" h="938">
                  <a:moveTo>
                    <a:pt x="270" y="938"/>
                  </a:moveTo>
                  <a:lnTo>
                    <a:pt x="0" y="467"/>
                  </a:lnTo>
                  <a:lnTo>
                    <a:pt x="270" y="0"/>
                  </a:lnTo>
                  <a:lnTo>
                    <a:pt x="812" y="0"/>
                  </a:lnTo>
                  <a:lnTo>
                    <a:pt x="1082" y="467"/>
                  </a:lnTo>
                  <a:lnTo>
                    <a:pt x="812" y="938"/>
                  </a:lnTo>
                  <a:lnTo>
                    <a:pt x="270" y="938"/>
                  </a:lnTo>
                  <a:close/>
                </a:path>
              </a:pathLst>
            </a:custGeom>
            <a:gradFill rotWithShape="1">
              <a:gsLst>
                <a:gs pos="0">
                  <a:schemeClr val="bg2">
                    <a:gamma/>
                    <a:tint val="27451"/>
                    <a:invGamma/>
                  </a:schemeClr>
                </a:gs>
                <a:gs pos="100000">
                  <a:schemeClr val="bg2"/>
                </a:gs>
              </a:gsLst>
              <a:lin ang="5400000" scaled="1"/>
            </a:gradFill>
            <a:ln w="9525" cap="flat" cmpd="sng">
              <a:noFill/>
              <a:prstDash val="solid"/>
              <a:round/>
              <a:headEnd type="none" w="med" len="med"/>
              <a:tailEnd type="none" w="med" len="med"/>
            </a:ln>
            <a:effectLst>
              <a:glow rad="228600">
                <a:schemeClr val="accent2">
                  <a:satMod val="175000"/>
                  <a:alpha val="40000"/>
                </a:schemeClr>
              </a:glow>
            </a:effectLst>
            <a:scene3d>
              <a:camera prst="orthographicFront"/>
              <a:lightRig rig="threePt" dir="t"/>
            </a:scene3d>
            <a:sp3d>
              <a:bevelT w="127000" h="152400" prst="cross"/>
            </a:sp3d>
          </p:spPr>
          <p:txBody>
            <a:bodyPr wrap="none" anchor="ctr"/>
            <a:lstStyle/>
            <a:p>
              <a:endParaRPr lang="ko-KR" altLang="en-US"/>
            </a:p>
          </p:txBody>
        </p:sp>
        <p:sp>
          <p:nvSpPr>
            <p:cNvPr id="14" name="Freeform 497"/>
            <p:cNvSpPr>
              <a:spLocks/>
            </p:cNvSpPr>
            <p:nvPr/>
          </p:nvSpPr>
          <p:spPr bwMode="auto">
            <a:xfrm>
              <a:off x="1309" y="1045"/>
              <a:ext cx="816" cy="356"/>
            </a:xfrm>
            <a:custGeom>
              <a:avLst/>
              <a:gdLst>
                <a:gd name="T0" fmla="*/ 0 w 666"/>
                <a:gd name="T1" fmla="*/ 2766 h 290"/>
                <a:gd name="T2" fmla="*/ 1549 w 666"/>
                <a:gd name="T3" fmla="*/ 0 h 290"/>
                <a:gd name="T4" fmla="*/ 4672 w 666"/>
                <a:gd name="T5" fmla="*/ 0 h 290"/>
                <a:gd name="T6" fmla="*/ 6220 w 666"/>
                <a:gd name="T7" fmla="*/ 2766 h 290"/>
                <a:gd name="T8" fmla="*/ 0 w 666"/>
                <a:gd name="T9" fmla="*/ 2766 h 290"/>
                <a:gd name="T10" fmla="*/ 0 60000 65536"/>
                <a:gd name="T11" fmla="*/ 0 60000 65536"/>
                <a:gd name="T12" fmla="*/ 0 60000 65536"/>
                <a:gd name="T13" fmla="*/ 0 60000 65536"/>
                <a:gd name="T14" fmla="*/ 0 60000 65536"/>
                <a:gd name="T15" fmla="*/ 0 w 666"/>
                <a:gd name="T16" fmla="*/ 0 h 290"/>
                <a:gd name="T17" fmla="*/ 666 w 666"/>
                <a:gd name="T18" fmla="*/ 290 h 290"/>
              </a:gdLst>
              <a:ahLst/>
              <a:cxnLst>
                <a:cxn ang="T10">
                  <a:pos x="T0" y="T1"/>
                </a:cxn>
                <a:cxn ang="T11">
                  <a:pos x="T2" y="T3"/>
                </a:cxn>
                <a:cxn ang="T12">
                  <a:pos x="T4" y="T5"/>
                </a:cxn>
                <a:cxn ang="T13">
                  <a:pos x="T6" y="T7"/>
                </a:cxn>
                <a:cxn ang="T14">
                  <a:pos x="T8" y="T9"/>
                </a:cxn>
              </a:cxnLst>
              <a:rect l="T15" t="T16" r="T17" b="T18"/>
              <a:pathLst>
                <a:path w="666" h="290">
                  <a:moveTo>
                    <a:pt x="0" y="290"/>
                  </a:moveTo>
                  <a:lnTo>
                    <a:pt x="166" y="0"/>
                  </a:lnTo>
                  <a:lnTo>
                    <a:pt x="500" y="0"/>
                  </a:lnTo>
                  <a:lnTo>
                    <a:pt x="666" y="290"/>
                  </a:lnTo>
                  <a:lnTo>
                    <a:pt x="0" y="290"/>
                  </a:lnTo>
                  <a:close/>
                </a:path>
              </a:pathLst>
            </a:custGeom>
            <a:gradFill rotWithShape="1">
              <a:gsLst>
                <a:gs pos="0">
                  <a:srgbClr val="FFFFFF"/>
                </a:gs>
                <a:gs pos="100000">
                  <a:srgbClr val="767676">
                    <a:alpha val="0"/>
                  </a:srgbClr>
                </a:gs>
              </a:gsLst>
              <a:lin ang="5400000" scaled="1"/>
            </a:gradFill>
            <a:ln w="12700">
              <a:noFill/>
              <a:round/>
              <a:headEnd/>
              <a:tailEnd/>
            </a:ln>
          </p:spPr>
          <p:txBody>
            <a:bodyPr/>
            <a:lstStyle/>
            <a:p>
              <a:endParaRPr lang="zh-CN" altLang="en-US"/>
            </a:p>
          </p:txBody>
        </p:sp>
        <p:sp>
          <p:nvSpPr>
            <p:cNvPr id="15" name="Freeform 498"/>
            <p:cNvSpPr>
              <a:spLocks/>
            </p:cNvSpPr>
            <p:nvPr/>
          </p:nvSpPr>
          <p:spPr bwMode="auto">
            <a:xfrm>
              <a:off x="582" y="1434"/>
              <a:ext cx="816" cy="356"/>
            </a:xfrm>
            <a:custGeom>
              <a:avLst/>
              <a:gdLst>
                <a:gd name="T0" fmla="*/ 0 w 666"/>
                <a:gd name="T1" fmla="*/ 2766 h 290"/>
                <a:gd name="T2" fmla="*/ 1549 w 666"/>
                <a:gd name="T3" fmla="*/ 0 h 290"/>
                <a:gd name="T4" fmla="*/ 4672 w 666"/>
                <a:gd name="T5" fmla="*/ 0 h 290"/>
                <a:gd name="T6" fmla="*/ 6220 w 666"/>
                <a:gd name="T7" fmla="*/ 2766 h 290"/>
                <a:gd name="T8" fmla="*/ 0 w 666"/>
                <a:gd name="T9" fmla="*/ 2766 h 290"/>
                <a:gd name="T10" fmla="*/ 0 60000 65536"/>
                <a:gd name="T11" fmla="*/ 0 60000 65536"/>
                <a:gd name="T12" fmla="*/ 0 60000 65536"/>
                <a:gd name="T13" fmla="*/ 0 60000 65536"/>
                <a:gd name="T14" fmla="*/ 0 60000 65536"/>
                <a:gd name="T15" fmla="*/ 0 w 666"/>
                <a:gd name="T16" fmla="*/ 0 h 290"/>
                <a:gd name="T17" fmla="*/ 666 w 666"/>
                <a:gd name="T18" fmla="*/ 290 h 290"/>
              </a:gdLst>
              <a:ahLst/>
              <a:cxnLst>
                <a:cxn ang="T10">
                  <a:pos x="T0" y="T1"/>
                </a:cxn>
                <a:cxn ang="T11">
                  <a:pos x="T2" y="T3"/>
                </a:cxn>
                <a:cxn ang="T12">
                  <a:pos x="T4" y="T5"/>
                </a:cxn>
                <a:cxn ang="T13">
                  <a:pos x="T6" y="T7"/>
                </a:cxn>
                <a:cxn ang="T14">
                  <a:pos x="T8" y="T9"/>
                </a:cxn>
              </a:cxnLst>
              <a:rect l="T15" t="T16" r="T17" b="T18"/>
              <a:pathLst>
                <a:path w="666" h="290">
                  <a:moveTo>
                    <a:pt x="0" y="290"/>
                  </a:moveTo>
                  <a:lnTo>
                    <a:pt x="166" y="0"/>
                  </a:lnTo>
                  <a:lnTo>
                    <a:pt x="500" y="0"/>
                  </a:lnTo>
                  <a:lnTo>
                    <a:pt x="666" y="290"/>
                  </a:lnTo>
                  <a:lnTo>
                    <a:pt x="0" y="290"/>
                  </a:lnTo>
                  <a:close/>
                </a:path>
              </a:pathLst>
            </a:custGeom>
            <a:gradFill rotWithShape="1">
              <a:gsLst>
                <a:gs pos="0">
                  <a:srgbClr val="FFFFFF"/>
                </a:gs>
                <a:gs pos="100000">
                  <a:srgbClr val="767676">
                    <a:alpha val="0"/>
                  </a:srgbClr>
                </a:gs>
              </a:gsLst>
              <a:lin ang="5400000" scaled="1"/>
            </a:gradFill>
            <a:ln w="12700">
              <a:noFill/>
              <a:round/>
              <a:headEnd/>
              <a:tailEnd/>
            </a:ln>
          </p:spPr>
          <p:txBody>
            <a:bodyPr/>
            <a:lstStyle/>
            <a:p>
              <a:endParaRPr lang="zh-CN" altLang="en-US"/>
            </a:p>
          </p:txBody>
        </p:sp>
        <p:sp>
          <p:nvSpPr>
            <p:cNvPr id="16" name="Freeform 499"/>
            <p:cNvSpPr>
              <a:spLocks/>
            </p:cNvSpPr>
            <p:nvPr/>
          </p:nvSpPr>
          <p:spPr bwMode="auto">
            <a:xfrm>
              <a:off x="1971" y="1441"/>
              <a:ext cx="816" cy="356"/>
            </a:xfrm>
            <a:custGeom>
              <a:avLst/>
              <a:gdLst>
                <a:gd name="T0" fmla="*/ 0 w 666"/>
                <a:gd name="T1" fmla="*/ 2766 h 290"/>
                <a:gd name="T2" fmla="*/ 1549 w 666"/>
                <a:gd name="T3" fmla="*/ 0 h 290"/>
                <a:gd name="T4" fmla="*/ 4672 w 666"/>
                <a:gd name="T5" fmla="*/ 0 h 290"/>
                <a:gd name="T6" fmla="*/ 6220 w 666"/>
                <a:gd name="T7" fmla="*/ 2766 h 290"/>
                <a:gd name="T8" fmla="*/ 0 w 666"/>
                <a:gd name="T9" fmla="*/ 2766 h 290"/>
                <a:gd name="T10" fmla="*/ 0 60000 65536"/>
                <a:gd name="T11" fmla="*/ 0 60000 65536"/>
                <a:gd name="T12" fmla="*/ 0 60000 65536"/>
                <a:gd name="T13" fmla="*/ 0 60000 65536"/>
                <a:gd name="T14" fmla="*/ 0 60000 65536"/>
                <a:gd name="T15" fmla="*/ 0 w 666"/>
                <a:gd name="T16" fmla="*/ 0 h 290"/>
                <a:gd name="T17" fmla="*/ 666 w 666"/>
                <a:gd name="T18" fmla="*/ 290 h 290"/>
              </a:gdLst>
              <a:ahLst/>
              <a:cxnLst>
                <a:cxn ang="T10">
                  <a:pos x="T0" y="T1"/>
                </a:cxn>
                <a:cxn ang="T11">
                  <a:pos x="T2" y="T3"/>
                </a:cxn>
                <a:cxn ang="T12">
                  <a:pos x="T4" y="T5"/>
                </a:cxn>
                <a:cxn ang="T13">
                  <a:pos x="T6" y="T7"/>
                </a:cxn>
                <a:cxn ang="T14">
                  <a:pos x="T8" y="T9"/>
                </a:cxn>
              </a:cxnLst>
              <a:rect l="T15" t="T16" r="T17" b="T18"/>
              <a:pathLst>
                <a:path w="666" h="290">
                  <a:moveTo>
                    <a:pt x="0" y="290"/>
                  </a:moveTo>
                  <a:lnTo>
                    <a:pt x="166" y="0"/>
                  </a:lnTo>
                  <a:lnTo>
                    <a:pt x="500" y="0"/>
                  </a:lnTo>
                  <a:lnTo>
                    <a:pt x="666" y="290"/>
                  </a:lnTo>
                  <a:lnTo>
                    <a:pt x="0" y="290"/>
                  </a:lnTo>
                  <a:close/>
                </a:path>
              </a:pathLst>
            </a:custGeom>
            <a:gradFill rotWithShape="1">
              <a:gsLst>
                <a:gs pos="0">
                  <a:srgbClr val="FFFFFF"/>
                </a:gs>
                <a:gs pos="100000">
                  <a:srgbClr val="767676">
                    <a:alpha val="0"/>
                  </a:srgbClr>
                </a:gs>
              </a:gsLst>
              <a:lin ang="5400000" scaled="1"/>
            </a:gradFill>
            <a:ln w="12700">
              <a:noFill/>
              <a:round/>
              <a:headEnd/>
              <a:tailEnd/>
            </a:ln>
          </p:spPr>
          <p:txBody>
            <a:bodyPr/>
            <a:lstStyle/>
            <a:p>
              <a:endParaRPr lang="zh-CN" altLang="en-US"/>
            </a:p>
          </p:txBody>
        </p:sp>
        <p:sp>
          <p:nvSpPr>
            <p:cNvPr id="17" name="Freeform 500"/>
            <p:cNvSpPr>
              <a:spLocks/>
            </p:cNvSpPr>
            <p:nvPr/>
          </p:nvSpPr>
          <p:spPr bwMode="auto">
            <a:xfrm>
              <a:off x="1309" y="1842"/>
              <a:ext cx="816" cy="356"/>
            </a:xfrm>
            <a:custGeom>
              <a:avLst/>
              <a:gdLst>
                <a:gd name="T0" fmla="*/ 0 w 666"/>
                <a:gd name="T1" fmla="*/ 2766 h 290"/>
                <a:gd name="T2" fmla="*/ 1549 w 666"/>
                <a:gd name="T3" fmla="*/ 0 h 290"/>
                <a:gd name="T4" fmla="*/ 4672 w 666"/>
                <a:gd name="T5" fmla="*/ 0 h 290"/>
                <a:gd name="T6" fmla="*/ 6220 w 666"/>
                <a:gd name="T7" fmla="*/ 2766 h 290"/>
                <a:gd name="T8" fmla="*/ 0 w 666"/>
                <a:gd name="T9" fmla="*/ 2766 h 290"/>
                <a:gd name="T10" fmla="*/ 0 60000 65536"/>
                <a:gd name="T11" fmla="*/ 0 60000 65536"/>
                <a:gd name="T12" fmla="*/ 0 60000 65536"/>
                <a:gd name="T13" fmla="*/ 0 60000 65536"/>
                <a:gd name="T14" fmla="*/ 0 60000 65536"/>
                <a:gd name="T15" fmla="*/ 0 w 666"/>
                <a:gd name="T16" fmla="*/ 0 h 290"/>
                <a:gd name="T17" fmla="*/ 666 w 666"/>
                <a:gd name="T18" fmla="*/ 290 h 290"/>
              </a:gdLst>
              <a:ahLst/>
              <a:cxnLst>
                <a:cxn ang="T10">
                  <a:pos x="T0" y="T1"/>
                </a:cxn>
                <a:cxn ang="T11">
                  <a:pos x="T2" y="T3"/>
                </a:cxn>
                <a:cxn ang="T12">
                  <a:pos x="T4" y="T5"/>
                </a:cxn>
                <a:cxn ang="T13">
                  <a:pos x="T6" y="T7"/>
                </a:cxn>
                <a:cxn ang="T14">
                  <a:pos x="T8" y="T9"/>
                </a:cxn>
              </a:cxnLst>
              <a:rect l="T15" t="T16" r="T17" b="T18"/>
              <a:pathLst>
                <a:path w="666" h="290">
                  <a:moveTo>
                    <a:pt x="0" y="290"/>
                  </a:moveTo>
                  <a:lnTo>
                    <a:pt x="166" y="0"/>
                  </a:lnTo>
                  <a:lnTo>
                    <a:pt x="500" y="0"/>
                  </a:lnTo>
                  <a:lnTo>
                    <a:pt x="666" y="290"/>
                  </a:lnTo>
                  <a:lnTo>
                    <a:pt x="0" y="290"/>
                  </a:lnTo>
                  <a:close/>
                </a:path>
              </a:pathLst>
            </a:custGeom>
            <a:gradFill rotWithShape="1">
              <a:gsLst>
                <a:gs pos="0">
                  <a:srgbClr val="FFFFFF"/>
                </a:gs>
                <a:gs pos="100000">
                  <a:srgbClr val="767676">
                    <a:alpha val="0"/>
                  </a:srgbClr>
                </a:gs>
              </a:gsLst>
              <a:lin ang="5400000" scaled="1"/>
            </a:gradFill>
            <a:ln w="12700">
              <a:noFill/>
              <a:round/>
              <a:headEnd/>
              <a:tailEnd/>
            </a:ln>
          </p:spPr>
          <p:txBody>
            <a:bodyPr/>
            <a:lstStyle/>
            <a:p>
              <a:endParaRPr lang="zh-CN" altLang="en-US"/>
            </a:p>
          </p:txBody>
        </p:sp>
        <p:sp>
          <p:nvSpPr>
            <p:cNvPr id="18" name="Freeform 501"/>
            <p:cNvSpPr>
              <a:spLocks/>
            </p:cNvSpPr>
            <p:nvPr/>
          </p:nvSpPr>
          <p:spPr bwMode="auto">
            <a:xfrm>
              <a:off x="582" y="2250"/>
              <a:ext cx="816" cy="356"/>
            </a:xfrm>
            <a:custGeom>
              <a:avLst/>
              <a:gdLst>
                <a:gd name="T0" fmla="*/ 0 w 666"/>
                <a:gd name="T1" fmla="*/ 2766 h 290"/>
                <a:gd name="T2" fmla="*/ 1549 w 666"/>
                <a:gd name="T3" fmla="*/ 0 h 290"/>
                <a:gd name="T4" fmla="*/ 4672 w 666"/>
                <a:gd name="T5" fmla="*/ 0 h 290"/>
                <a:gd name="T6" fmla="*/ 6220 w 666"/>
                <a:gd name="T7" fmla="*/ 2766 h 290"/>
                <a:gd name="T8" fmla="*/ 0 w 666"/>
                <a:gd name="T9" fmla="*/ 2766 h 290"/>
                <a:gd name="T10" fmla="*/ 0 60000 65536"/>
                <a:gd name="T11" fmla="*/ 0 60000 65536"/>
                <a:gd name="T12" fmla="*/ 0 60000 65536"/>
                <a:gd name="T13" fmla="*/ 0 60000 65536"/>
                <a:gd name="T14" fmla="*/ 0 60000 65536"/>
                <a:gd name="T15" fmla="*/ 0 w 666"/>
                <a:gd name="T16" fmla="*/ 0 h 290"/>
                <a:gd name="T17" fmla="*/ 666 w 666"/>
                <a:gd name="T18" fmla="*/ 290 h 290"/>
              </a:gdLst>
              <a:ahLst/>
              <a:cxnLst>
                <a:cxn ang="T10">
                  <a:pos x="T0" y="T1"/>
                </a:cxn>
                <a:cxn ang="T11">
                  <a:pos x="T2" y="T3"/>
                </a:cxn>
                <a:cxn ang="T12">
                  <a:pos x="T4" y="T5"/>
                </a:cxn>
                <a:cxn ang="T13">
                  <a:pos x="T6" y="T7"/>
                </a:cxn>
                <a:cxn ang="T14">
                  <a:pos x="T8" y="T9"/>
                </a:cxn>
              </a:cxnLst>
              <a:rect l="T15" t="T16" r="T17" b="T18"/>
              <a:pathLst>
                <a:path w="666" h="290">
                  <a:moveTo>
                    <a:pt x="0" y="290"/>
                  </a:moveTo>
                  <a:lnTo>
                    <a:pt x="166" y="0"/>
                  </a:lnTo>
                  <a:lnTo>
                    <a:pt x="500" y="0"/>
                  </a:lnTo>
                  <a:lnTo>
                    <a:pt x="666" y="290"/>
                  </a:lnTo>
                  <a:lnTo>
                    <a:pt x="0" y="290"/>
                  </a:lnTo>
                  <a:close/>
                </a:path>
              </a:pathLst>
            </a:custGeom>
            <a:gradFill rotWithShape="1">
              <a:gsLst>
                <a:gs pos="0">
                  <a:srgbClr val="FFFFFF"/>
                </a:gs>
                <a:gs pos="100000">
                  <a:srgbClr val="767676">
                    <a:alpha val="0"/>
                  </a:srgbClr>
                </a:gs>
              </a:gsLst>
              <a:lin ang="5400000" scaled="1"/>
            </a:gradFill>
            <a:ln w="12700">
              <a:noFill/>
              <a:round/>
              <a:headEnd/>
              <a:tailEnd/>
            </a:ln>
          </p:spPr>
          <p:txBody>
            <a:bodyPr/>
            <a:lstStyle/>
            <a:p>
              <a:endParaRPr lang="zh-CN" altLang="en-US"/>
            </a:p>
          </p:txBody>
        </p:sp>
        <p:sp>
          <p:nvSpPr>
            <p:cNvPr id="19" name="Freeform 502"/>
            <p:cNvSpPr>
              <a:spLocks/>
            </p:cNvSpPr>
            <p:nvPr/>
          </p:nvSpPr>
          <p:spPr bwMode="auto">
            <a:xfrm>
              <a:off x="1309" y="2527"/>
              <a:ext cx="816" cy="356"/>
            </a:xfrm>
            <a:custGeom>
              <a:avLst/>
              <a:gdLst>
                <a:gd name="T0" fmla="*/ 0 w 666"/>
                <a:gd name="T1" fmla="*/ 2766 h 290"/>
                <a:gd name="T2" fmla="*/ 1549 w 666"/>
                <a:gd name="T3" fmla="*/ 0 h 290"/>
                <a:gd name="T4" fmla="*/ 4672 w 666"/>
                <a:gd name="T5" fmla="*/ 0 h 290"/>
                <a:gd name="T6" fmla="*/ 6220 w 666"/>
                <a:gd name="T7" fmla="*/ 2766 h 290"/>
                <a:gd name="T8" fmla="*/ 0 w 666"/>
                <a:gd name="T9" fmla="*/ 2766 h 290"/>
                <a:gd name="T10" fmla="*/ 0 60000 65536"/>
                <a:gd name="T11" fmla="*/ 0 60000 65536"/>
                <a:gd name="T12" fmla="*/ 0 60000 65536"/>
                <a:gd name="T13" fmla="*/ 0 60000 65536"/>
                <a:gd name="T14" fmla="*/ 0 60000 65536"/>
                <a:gd name="T15" fmla="*/ 0 w 666"/>
                <a:gd name="T16" fmla="*/ 0 h 290"/>
                <a:gd name="T17" fmla="*/ 666 w 666"/>
                <a:gd name="T18" fmla="*/ 290 h 290"/>
              </a:gdLst>
              <a:ahLst/>
              <a:cxnLst>
                <a:cxn ang="T10">
                  <a:pos x="T0" y="T1"/>
                </a:cxn>
                <a:cxn ang="T11">
                  <a:pos x="T2" y="T3"/>
                </a:cxn>
                <a:cxn ang="T12">
                  <a:pos x="T4" y="T5"/>
                </a:cxn>
                <a:cxn ang="T13">
                  <a:pos x="T6" y="T7"/>
                </a:cxn>
                <a:cxn ang="T14">
                  <a:pos x="T8" y="T9"/>
                </a:cxn>
              </a:cxnLst>
              <a:rect l="T15" t="T16" r="T17" b="T18"/>
              <a:pathLst>
                <a:path w="666" h="290">
                  <a:moveTo>
                    <a:pt x="0" y="290"/>
                  </a:moveTo>
                  <a:lnTo>
                    <a:pt x="166" y="0"/>
                  </a:lnTo>
                  <a:lnTo>
                    <a:pt x="500" y="0"/>
                  </a:lnTo>
                  <a:lnTo>
                    <a:pt x="666" y="290"/>
                  </a:lnTo>
                  <a:lnTo>
                    <a:pt x="0" y="290"/>
                  </a:lnTo>
                  <a:close/>
                </a:path>
              </a:pathLst>
            </a:custGeom>
            <a:gradFill rotWithShape="1">
              <a:gsLst>
                <a:gs pos="0">
                  <a:srgbClr val="FFFFFF"/>
                </a:gs>
                <a:gs pos="100000">
                  <a:srgbClr val="767676">
                    <a:alpha val="0"/>
                  </a:srgbClr>
                </a:gs>
              </a:gsLst>
              <a:lin ang="5400000" scaled="1"/>
            </a:gradFill>
            <a:ln w="12700">
              <a:noFill/>
              <a:round/>
              <a:headEnd/>
              <a:tailEnd/>
            </a:ln>
          </p:spPr>
          <p:txBody>
            <a:bodyPr/>
            <a:lstStyle/>
            <a:p>
              <a:endParaRPr lang="zh-CN" altLang="en-US"/>
            </a:p>
          </p:txBody>
        </p:sp>
        <p:sp>
          <p:nvSpPr>
            <p:cNvPr id="20" name="Freeform 503"/>
            <p:cNvSpPr>
              <a:spLocks/>
            </p:cNvSpPr>
            <p:nvPr/>
          </p:nvSpPr>
          <p:spPr bwMode="auto">
            <a:xfrm>
              <a:off x="1970" y="2216"/>
              <a:ext cx="903" cy="783"/>
            </a:xfrm>
            <a:custGeom>
              <a:avLst/>
              <a:gdLst>
                <a:gd name="T0" fmla="*/ 37 w 1082"/>
                <a:gd name="T1" fmla="*/ 129 h 938"/>
                <a:gd name="T2" fmla="*/ 0 w 1082"/>
                <a:gd name="T3" fmla="*/ 64 h 938"/>
                <a:gd name="T4" fmla="*/ 37 w 1082"/>
                <a:gd name="T5" fmla="*/ 0 h 938"/>
                <a:gd name="T6" fmla="*/ 112 w 1082"/>
                <a:gd name="T7" fmla="*/ 0 h 938"/>
                <a:gd name="T8" fmla="*/ 149 w 1082"/>
                <a:gd name="T9" fmla="*/ 64 h 938"/>
                <a:gd name="T10" fmla="*/ 112 w 1082"/>
                <a:gd name="T11" fmla="*/ 129 h 938"/>
                <a:gd name="T12" fmla="*/ 37 w 1082"/>
                <a:gd name="T13" fmla="*/ 129 h 938"/>
                <a:gd name="T14" fmla="*/ 0 60000 65536"/>
                <a:gd name="T15" fmla="*/ 0 60000 65536"/>
                <a:gd name="T16" fmla="*/ 0 60000 65536"/>
                <a:gd name="T17" fmla="*/ 0 60000 65536"/>
                <a:gd name="T18" fmla="*/ 0 60000 65536"/>
                <a:gd name="T19" fmla="*/ 0 60000 65536"/>
                <a:gd name="T20" fmla="*/ 0 60000 65536"/>
                <a:gd name="T21" fmla="*/ 0 w 1082"/>
                <a:gd name="T22" fmla="*/ 0 h 938"/>
                <a:gd name="T23" fmla="*/ 1082 w 1082"/>
                <a:gd name="T24" fmla="*/ 938 h 9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82" h="938">
                  <a:moveTo>
                    <a:pt x="270" y="938"/>
                  </a:moveTo>
                  <a:lnTo>
                    <a:pt x="0" y="467"/>
                  </a:lnTo>
                  <a:lnTo>
                    <a:pt x="270" y="0"/>
                  </a:lnTo>
                  <a:lnTo>
                    <a:pt x="812" y="0"/>
                  </a:lnTo>
                  <a:lnTo>
                    <a:pt x="1082" y="467"/>
                  </a:lnTo>
                  <a:lnTo>
                    <a:pt x="812" y="938"/>
                  </a:lnTo>
                  <a:lnTo>
                    <a:pt x="270" y="938"/>
                  </a:lnTo>
                  <a:close/>
                </a:path>
              </a:pathLst>
            </a:custGeom>
            <a:solidFill>
              <a:schemeClr val="bg1">
                <a:alpha val="14902"/>
              </a:schemeClr>
            </a:solidFill>
            <a:ln w="22225" cap="rnd">
              <a:solidFill>
                <a:schemeClr val="bg1"/>
              </a:solidFill>
              <a:prstDash val="sysDot"/>
              <a:round/>
              <a:headEnd/>
              <a:tailEnd/>
            </a:ln>
          </p:spPr>
          <p:txBody>
            <a:bodyPr wrap="none" anchor="ctr"/>
            <a:lstStyle/>
            <a:p>
              <a:endParaRPr lang="zh-CN" altLang="en-US"/>
            </a:p>
          </p:txBody>
        </p:sp>
        <p:sp>
          <p:nvSpPr>
            <p:cNvPr id="21" name="Line 504"/>
            <p:cNvSpPr>
              <a:spLocks noChangeShapeType="1"/>
            </p:cNvSpPr>
            <p:nvPr/>
          </p:nvSpPr>
          <p:spPr bwMode="auto">
            <a:xfrm>
              <a:off x="2419" y="2613"/>
              <a:ext cx="1044" cy="0"/>
            </a:xfrm>
            <a:prstGeom prst="line">
              <a:avLst/>
            </a:prstGeom>
            <a:noFill/>
            <a:ln w="63500">
              <a:solidFill>
                <a:schemeClr val="bg1"/>
              </a:solidFill>
              <a:prstDash val="sysDot"/>
              <a:round/>
              <a:headEnd type="oval" w="med" len="med"/>
              <a:tailEnd type="triangle" w="med" len="med"/>
            </a:ln>
          </p:spPr>
          <p:txBody>
            <a:bodyPr wrap="none" anchor="ctr"/>
            <a:lstStyle/>
            <a:p>
              <a:endParaRPr lang="fr-FR"/>
            </a:p>
          </p:txBody>
        </p:sp>
        <p:sp>
          <p:nvSpPr>
            <p:cNvPr id="22" name="Text Box 505"/>
            <p:cNvSpPr txBox="1">
              <a:spLocks noChangeArrowheads="1"/>
            </p:cNvSpPr>
            <p:nvPr/>
          </p:nvSpPr>
          <p:spPr bwMode="auto">
            <a:xfrm>
              <a:off x="3657" y="1625"/>
              <a:ext cx="1051" cy="662"/>
            </a:xfrm>
            <a:prstGeom prst="rect">
              <a:avLst/>
            </a:prstGeom>
            <a:noFill/>
            <a:ln w="9525">
              <a:noFill/>
              <a:miter lim="800000"/>
              <a:headEnd/>
              <a:tailEnd/>
            </a:ln>
          </p:spPr>
          <p:txBody>
            <a:bodyPr wrap="none">
              <a:spAutoFit/>
            </a:bodyPr>
            <a:lstStyle/>
            <a:p>
              <a:pPr algn="ctr" rtl="1">
                <a:lnSpc>
                  <a:spcPct val="110000"/>
                </a:lnSpc>
              </a:pPr>
              <a:r>
                <a:rPr lang="ar-SA" altLang="ko-KR" sz="28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Black" pitchFamily="34" charset="0"/>
                  <a:cs typeface="Times New Roman" pitchFamily="18" charset="0"/>
                </a:rPr>
                <a:t>خصائص البيئة</a:t>
              </a:r>
            </a:p>
            <a:p>
              <a:pPr algn="ctr" rtl="1">
                <a:lnSpc>
                  <a:spcPct val="110000"/>
                </a:lnSpc>
              </a:pPr>
              <a:r>
                <a:rPr lang="ar-SA" altLang="ko-KR" sz="28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Black" pitchFamily="34" charset="0"/>
                  <a:cs typeface="Times New Roman" pitchFamily="18" charset="0"/>
                </a:rPr>
                <a:t> التسويقية</a:t>
              </a:r>
              <a:endParaRPr lang="en-US" altLang="ko-KR" sz="28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Black" pitchFamily="34" charset="0"/>
                <a:cs typeface="Times New Roman" pitchFamily="18" charset="0"/>
              </a:endParaRPr>
            </a:p>
          </p:txBody>
        </p:sp>
        <p:sp>
          <p:nvSpPr>
            <p:cNvPr id="23" name="Text Box 506"/>
            <p:cNvSpPr txBox="1">
              <a:spLocks noChangeArrowheads="1"/>
            </p:cNvSpPr>
            <p:nvPr/>
          </p:nvSpPr>
          <p:spPr bwMode="auto">
            <a:xfrm>
              <a:off x="2147" y="3021"/>
              <a:ext cx="1429" cy="407"/>
            </a:xfrm>
            <a:prstGeom prst="rect">
              <a:avLst/>
            </a:prstGeom>
            <a:noFill/>
            <a:ln w="9525">
              <a:noFill/>
              <a:miter lim="800000"/>
              <a:headEnd/>
              <a:tailEnd/>
            </a:ln>
            <a:effectLst/>
          </p:spPr>
          <p:txBody>
            <a:bodyPr>
              <a:spAutoFit/>
            </a:bodyPr>
            <a:lstStyle/>
            <a:p>
              <a:pPr>
                <a:defRPr/>
              </a:pPr>
              <a:r>
                <a:rPr lang="en-US" altLang="ko-KR" sz="1200" dirty="0">
                  <a:solidFill>
                    <a:schemeClr val="bg1">
                      <a:lumMod val="85000"/>
                    </a:schemeClr>
                  </a:solidFill>
                  <a:latin typeface="Arial Black" pitchFamily="34" charset="0"/>
                  <a:ea typeface="굴림" pitchFamily="50" charset="-127"/>
                </a:rPr>
                <a:t>Each work is</a:t>
              </a:r>
            </a:p>
            <a:p>
              <a:pPr>
                <a:defRPr/>
              </a:pPr>
              <a:r>
                <a:rPr lang="en-US" altLang="ko-KR" sz="1200" dirty="0">
                  <a:solidFill>
                    <a:schemeClr val="bg1">
                      <a:lumMod val="85000"/>
                    </a:schemeClr>
                  </a:solidFill>
                  <a:latin typeface="Arial Black" pitchFamily="34" charset="0"/>
                  <a:ea typeface="굴림" pitchFamily="50" charset="-127"/>
                </a:rPr>
                <a:t>featured with simplicity</a:t>
              </a:r>
            </a:p>
            <a:p>
              <a:pPr>
                <a:defRPr/>
              </a:pPr>
              <a:r>
                <a:rPr lang="en-US" altLang="ko-KR" sz="1200" dirty="0">
                  <a:solidFill>
                    <a:schemeClr val="bg1">
                      <a:lumMod val="85000"/>
                    </a:schemeClr>
                  </a:solidFill>
                  <a:latin typeface="Arial Black" pitchFamily="34" charset="0"/>
                  <a:ea typeface="굴림" pitchFamily="50" charset="-127"/>
                </a:rPr>
                <a:t>but supreme beauty.</a:t>
              </a:r>
            </a:p>
          </p:txBody>
        </p:sp>
        <p:sp>
          <p:nvSpPr>
            <p:cNvPr id="24" name="Text Box 507"/>
            <p:cNvSpPr txBox="1">
              <a:spLocks noChangeArrowheads="1"/>
            </p:cNvSpPr>
            <p:nvPr/>
          </p:nvSpPr>
          <p:spPr bwMode="auto">
            <a:xfrm>
              <a:off x="1353" y="1145"/>
              <a:ext cx="704" cy="342"/>
            </a:xfrm>
            <a:prstGeom prst="rect">
              <a:avLst/>
            </a:prstGeom>
            <a:noFill/>
            <a:ln w="9525">
              <a:noFill/>
              <a:miter lim="800000"/>
              <a:headEnd/>
              <a:tailEnd/>
            </a:ln>
          </p:spPr>
          <p:txBody>
            <a:bodyPr>
              <a:spAutoFit/>
            </a:bodyPr>
            <a:lstStyle/>
            <a:p>
              <a:pPr algn="ctr"/>
              <a:endParaRPr lang="en-US" altLang="ko-KR" sz="1200" dirty="0">
                <a:latin typeface="Arial Black" pitchFamily="34" charset="0"/>
                <a:cs typeface="Times New Roman" pitchFamily="18" charset="0"/>
              </a:endParaRPr>
            </a:p>
            <a:p>
              <a:pPr algn="ctr" rtl="1"/>
              <a:r>
                <a:rPr lang="ar-SA" altLang="ko-KR" sz="1600" dirty="0" smtClean="0">
                  <a:latin typeface="Arial Black" pitchFamily="34" charset="0"/>
                  <a:cs typeface="Times New Roman" pitchFamily="18" charset="0"/>
                </a:rPr>
                <a:t>1- التفرد و التميز</a:t>
              </a:r>
              <a:endParaRPr lang="en-US" altLang="ko-KR" sz="1600" dirty="0">
                <a:latin typeface="Arial Black" pitchFamily="34" charset="0"/>
                <a:cs typeface="Times New Roman" pitchFamily="18" charset="0"/>
              </a:endParaRPr>
            </a:p>
          </p:txBody>
        </p:sp>
        <p:sp>
          <p:nvSpPr>
            <p:cNvPr id="25" name="Text Box 508"/>
            <p:cNvSpPr txBox="1">
              <a:spLocks noChangeArrowheads="1"/>
            </p:cNvSpPr>
            <p:nvPr/>
          </p:nvSpPr>
          <p:spPr bwMode="auto">
            <a:xfrm>
              <a:off x="1336" y="1968"/>
              <a:ext cx="704" cy="382"/>
            </a:xfrm>
            <a:prstGeom prst="rect">
              <a:avLst/>
            </a:prstGeom>
            <a:noFill/>
            <a:ln w="9525">
              <a:noFill/>
              <a:miter lim="800000"/>
              <a:headEnd/>
              <a:tailEnd/>
            </a:ln>
          </p:spPr>
          <p:txBody>
            <a:bodyPr>
              <a:spAutoFit/>
            </a:bodyPr>
            <a:lstStyle/>
            <a:p>
              <a:pPr algn="ctr"/>
              <a:r>
                <a:rPr lang="ar-SA" altLang="ko-KR" sz="1600" dirty="0" smtClean="0">
                  <a:latin typeface="Arial Black" pitchFamily="34" charset="0"/>
                  <a:cs typeface="Times New Roman" pitchFamily="18" charset="0"/>
                </a:rPr>
                <a:t>9- التنوع و التجانس</a:t>
              </a:r>
              <a:endParaRPr lang="en-US" altLang="ko-KR" sz="1600" dirty="0">
                <a:latin typeface="Arial Black" pitchFamily="34" charset="0"/>
                <a:cs typeface="Times New Roman" pitchFamily="18" charset="0"/>
              </a:endParaRPr>
            </a:p>
          </p:txBody>
        </p:sp>
        <p:sp>
          <p:nvSpPr>
            <p:cNvPr id="26" name="Text Box 509"/>
            <p:cNvSpPr txBox="1">
              <a:spLocks noChangeArrowheads="1"/>
            </p:cNvSpPr>
            <p:nvPr/>
          </p:nvSpPr>
          <p:spPr bwMode="auto">
            <a:xfrm>
              <a:off x="1342" y="2618"/>
              <a:ext cx="704" cy="703"/>
            </a:xfrm>
            <a:prstGeom prst="rect">
              <a:avLst/>
            </a:prstGeom>
            <a:noFill/>
            <a:ln w="9525">
              <a:noFill/>
              <a:miter lim="800000"/>
              <a:headEnd/>
              <a:tailEnd/>
            </a:ln>
            <a:effectLst>
              <a:glow rad="101600">
                <a:schemeClr val="accent4">
                  <a:satMod val="175000"/>
                  <a:alpha val="40000"/>
                </a:schemeClr>
              </a:glow>
            </a:effectLst>
          </p:spPr>
          <p:txBody>
            <a:bodyPr>
              <a:spAutoFit/>
            </a:bodyPr>
            <a:lstStyle/>
            <a:p>
              <a:pPr algn="ctr" rtl="1"/>
              <a:r>
                <a:rPr lang="ar-SA" altLang="ko-KR" sz="1600" dirty="0" smtClean="0">
                  <a:latin typeface="Arial Black" pitchFamily="34" charset="0"/>
                  <a:cs typeface="Times New Roman" pitchFamily="18" charset="0"/>
                </a:rPr>
                <a:t>10- التأثيرالمتبادل بين مكونات العوامل البيئية</a:t>
              </a:r>
              <a:endParaRPr lang="en-US" altLang="ko-KR" sz="1600" dirty="0">
                <a:latin typeface="Arial Black" pitchFamily="34" charset="0"/>
                <a:cs typeface="Times New Roman" pitchFamily="18" charset="0"/>
              </a:endParaRPr>
            </a:p>
          </p:txBody>
        </p:sp>
        <p:sp>
          <p:nvSpPr>
            <p:cNvPr id="27" name="Text Box 510"/>
            <p:cNvSpPr txBox="1">
              <a:spLocks noChangeArrowheads="1"/>
            </p:cNvSpPr>
            <p:nvPr/>
          </p:nvSpPr>
          <p:spPr bwMode="auto">
            <a:xfrm>
              <a:off x="628" y="1638"/>
              <a:ext cx="704" cy="221"/>
            </a:xfrm>
            <a:prstGeom prst="rect">
              <a:avLst/>
            </a:prstGeom>
            <a:noFill/>
            <a:ln w="9525">
              <a:noFill/>
              <a:miter lim="800000"/>
              <a:headEnd/>
              <a:tailEnd/>
            </a:ln>
          </p:spPr>
          <p:txBody>
            <a:bodyPr>
              <a:spAutoFit/>
            </a:bodyPr>
            <a:lstStyle/>
            <a:p>
              <a:pPr algn="ctr"/>
              <a:r>
                <a:rPr lang="ar-SA" altLang="ko-KR" sz="1600" dirty="0" smtClean="0">
                  <a:latin typeface="Arial Black" pitchFamily="34" charset="0"/>
                  <a:cs typeface="Times New Roman" pitchFamily="18" charset="0"/>
                </a:rPr>
                <a:t>8- العدائية</a:t>
              </a:r>
              <a:endParaRPr lang="en-US" altLang="ko-KR" sz="1600" dirty="0">
                <a:latin typeface="Arial Black" pitchFamily="34" charset="0"/>
                <a:cs typeface="Times New Roman" pitchFamily="18" charset="0"/>
              </a:endParaRPr>
            </a:p>
          </p:txBody>
        </p:sp>
        <p:sp>
          <p:nvSpPr>
            <p:cNvPr id="28" name="Text Box 511"/>
            <p:cNvSpPr txBox="1">
              <a:spLocks noChangeArrowheads="1"/>
            </p:cNvSpPr>
            <p:nvPr/>
          </p:nvSpPr>
          <p:spPr bwMode="auto">
            <a:xfrm>
              <a:off x="628" y="2477"/>
              <a:ext cx="704" cy="221"/>
            </a:xfrm>
            <a:prstGeom prst="rect">
              <a:avLst/>
            </a:prstGeom>
            <a:noFill/>
            <a:ln w="9525">
              <a:noFill/>
              <a:miter lim="800000"/>
              <a:headEnd/>
              <a:tailEnd/>
            </a:ln>
          </p:spPr>
          <p:txBody>
            <a:bodyPr>
              <a:spAutoFit/>
            </a:bodyPr>
            <a:lstStyle/>
            <a:p>
              <a:pPr algn="ctr"/>
              <a:r>
                <a:rPr lang="ar-SA" altLang="ko-KR" sz="1600" dirty="0" smtClean="0">
                  <a:latin typeface="Arial Black" pitchFamily="34" charset="0"/>
                  <a:cs typeface="Times New Roman" pitchFamily="18" charset="0"/>
                </a:rPr>
                <a:t>7- ظروف السوق</a:t>
              </a:r>
              <a:endParaRPr lang="en-US" altLang="ko-KR" sz="1600" dirty="0">
                <a:latin typeface="Arial Black" pitchFamily="34" charset="0"/>
                <a:cs typeface="Times New Roman" pitchFamily="18" charset="0"/>
              </a:endParaRPr>
            </a:p>
          </p:txBody>
        </p:sp>
        <p:sp>
          <p:nvSpPr>
            <p:cNvPr id="29" name="Text Box 512"/>
            <p:cNvSpPr txBox="1">
              <a:spLocks noChangeArrowheads="1"/>
            </p:cNvSpPr>
            <p:nvPr/>
          </p:nvSpPr>
          <p:spPr bwMode="auto">
            <a:xfrm>
              <a:off x="2079" y="1638"/>
              <a:ext cx="704" cy="382"/>
            </a:xfrm>
            <a:prstGeom prst="rect">
              <a:avLst/>
            </a:prstGeom>
            <a:noFill/>
            <a:ln w="9525">
              <a:noFill/>
              <a:miter lim="800000"/>
              <a:headEnd/>
              <a:tailEnd/>
            </a:ln>
          </p:spPr>
          <p:txBody>
            <a:bodyPr>
              <a:spAutoFit/>
            </a:bodyPr>
            <a:lstStyle/>
            <a:p>
              <a:pPr algn="ctr" rtl="1"/>
              <a:r>
                <a:rPr lang="ar-SA" altLang="ko-KR" sz="1200" dirty="0" smtClean="0">
                  <a:latin typeface="Arial Black" pitchFamily="34" charset="0"/>
                  <a:cs typeface="Times New Roman" pitchFamily="18" charset="0"/>
                </a:rPr>
                <a:t>2</a:t>
              </a:r>
              <a:r>
                <a:rPr lang="ar-SA" altLang="ko-KR" sz="1600" dirty="0" smtClean="0">
                  <a:latin typeface="Arial Black" pitchFamily="34" charset="0"/>
                  <a:cs typeface="Times New Roman" pitchFamily="18" charset="0"/>
                </a:rPr>
                <a:t>- طبيعة متغيرة للبيئة و عدم ثباتها</a:t>
              </a:r>
              <a:endParaRPr lang="en-US" altLang="ko-KR" sz="1600" dirty="0">
                <a:latin typeface="Arial Black" pitchFamily="34" charset="0"/>
                <a:cs typeface="Times New Roman" pitchFamily="18" charset="0"/>
              </a:endParaRPr>
            </a:p>
          </p:txBody>
        </p:sp>
      </p:grpSp>
      <p:sp>
        <p:nvSpPr>
          <p:cNvPr id="30" name="Freeform 494"/>
          <p:cNvSpPr>
            <a:spLocks/>
          </p:cNvSpPr>
          <p:nvPr/>
        </p:nvSpPr>
        <p:spPr bwMode="auto">
          <a:xfrm>
            <a:off x="3173513" y="1997104"/>
            <a:ext cx="1706424" cy="1201150"/>
          </a:xfrm>
          <a:custGeom>
            <a:avLst/>
            <a:gdLst/>
            <a:ahLst/>
            <a:cxnLst>
              <a:cxn ang="0">
                <a:pos x="270" y="939"/>
              </a:cxn>
              <a:cxn ang="0">
                <a:pos x="0" y="471"/>
              </a:cxn>
              <a:cxn ang="0">
                <a:pos x="270" y="0"/>
              </a:cxn>
              <a:cxn ang="0">
                <a:pos x="812" y="0"/>
              </a:cxn>
              <a:cxn ang="0">
                <a:pos x="1082" y="471"/>
              </a:cxn>
              <a:cxn ang="0">
                <a:pos x="812" y="939"/>
              </a:cxn>
              <a:cxn ang="0">
                <a:pos x="270" y="939"/>
              </a:cxn>
            </a:cxnLst>
            <a:rect l="0" t="0" r="r" b="b"/>
            <a:pathLst>
              <a:path w="1082" h="939">
                <a:moveTo>
                  <a:pt x="270" y="939"/>
                </a:moveTo>
                <a:lnTo>
                  <a:pt x="0" y="471"/>
                </a:lnTo>
                <a:lnTo>
                  <a:pt x="270" y="0"/>
                </a:lnTo>
                <a:lnTo>
                  <a:pt x="812" y="0"/>
                </a:lnTo>
                <a:lnTo>
                  <a:pt x="1082" y="471"/>
                </a:lnTo>
                <a:lnTo>
                  <a:pt x="812" y="939"/>
                </a:lnTo>
                <a:lnTo>
                  <a:pt x="270" y="939"/>
                </a:lnTo>
                <a:close/>
              </a:path>
            </a:pathLst>
          </a:custGeom>
          <a:gradFill rotWithShape="1">
            <a:gsLst>
              <a:gs pos="0">
                <a:schemeClr val="bg2">
                  <a:gamma/>
                  <a:tint val="27451"/>
                  <a:invGamma/>
                </a:schemeClr>
              </a:gs>
              <a:gs pos="100000">
                <a:schemeClr val="bg2"/>
              </a:gs>
            </a:gsLst>
            <a:lin ang="5400000" scaled="1"/>
          </a:gradFill>
          <a:ln w="9525" cap="flat" cmpd="sng">
            <a:noFill/>
            <a:prstDash val="solid"/>
            <a:round/>
            <a:headEnd type="none" w="med" len="med"/>
            <a:tailEnd type="none" w="med" len="med"/>
          </a:ln>
          <a:effectLst>
            <a:glow rad="228600">
              <a:schemeClr val="accent2">
                <a:satMod val="175000"/>
                <a:alpha val="40000"/>
              </a:schemeClr>
            </a:glow>
          </a:effectLst>
          <a:scene3d>
            <a:camera prst="orthographicFront"/>
            <a:lightRig rig="threePt" dir="t"/>
          </a:scene3d>
          <a:sp3d>
            <a:bevelT w="127000" h="152400" prst="cross"/>
          </a:sp3d>
        </p:spPr>
        <p:txBody>
          <a:bodyPr wrap="none" anchor="ctr"/>
          <a:lstStyle/>
          <a:p>
            <a:endParaRPr lang="ko-KR" altLang="en-US"/>
          </a:p>
        </p:txBody>
      </p:sp>
      <p:sp>
        <p:nvSpPr>
          <p:cNvPr id="31" name="Freeform 494"/>
          <p:cNvSpPr>
            <a:spLocks/>
          </p:cNvSpPr>
          <p:nvPr/>
        </p:nvSpPr>
        <p:spPr bwMode="auto">
          <a:xfrm>
            <a:off x="3119725" y="3169688"/>
            <a:ext cx="1706424" cy="1201150"/>
          </a:xfrm>
          <a:custGeom>
            <a:avLst/>
            <a:gdLst/>
            <a:ahLst/>
            <a:cxnLst>
              <a:cxn ang="0">
                <a:pos x="270" y="939"/>
              </a:cxn>
              <a:cxn ang="0">
                <a:pos x="0" y="471"/>
              </a:cxn>
              <a:cxn ang="0">
                <a:pos x="270" y="0"/>
              </a:cxn>
              <a:cxn ang="0">
                <a:pos x="812" y="0"/>
              </a:cxn>
              <a:cxn ang="0">
                <a:pos x="1082" y="471"/>
              </a:cxn>
              <a:cxn ang="0">
                <a:pos x="812" y="939"/>
              </a:cxn>
              <a:cxn ang="0">
                <a:pos x="270" y="939"/>
              </a:cxn>
            </a:cxnLst>
            <a:rect l="0" t="0" r="r" b="b"/>
            <a:pathLst>
              <a:path w="1082" h="939">
                <a:moveTo>
                  <a:pt x="270" y="939"/>
                </a:moveTo>
                <a:lnTo>
                  <a:pt x="0" y="471"/>
                </a:lnTo>
                <a:lnTo>
                  <a:pt x="270" y="0"/>
                </a:lnTo>
                <a:lnTo>
                  <a:pt x="812" y="0"/>
                </a:lnTo>
                <a:lnTo>
                  <a:pt x="1082" y="471"/>
                </a:lnTo>
                <a:lnTo>
                  <a:pt x="812" y="939"/>
                </a:lnTo>
                <a:lnTo>
                  <a:pt x="270" y="939"/>
                </a:lnTo>
                <a:close/>
              </a:path>
            </a:pathLst>
          </a:custGeom>
          <a:gradFill rotWithShape="1">
            <a:gsLst>
              <a:gs pos="0">
                <a:schemeClr val="bg2">
                  <a:gamma/>
                  <a:tint val="27451"/>
                  <a:invGamma/>
                </a:schemeClr>
              </a:gs>
              <a:gs pos="100000">
                <a:schemeClr val="bg2"/>
              </a:gs>
            </a:gsLst>
            <a:lin ang="5400000" scaled="1"/>
          </a:gradFill>
          <a:ln w="9525" cap="flat" cmpd="sng">
            <a:noFill/>
            <a:prstDash val="solid"/>
            <a:round/>
            <a:headEnd type="none" w="med" len="med"/>
            <a:tailEnd type="none" w="med" len="med"/>
          </a:ln>
          <a:effectLst>
            <a:glow rad="228600">
              <a:schemeClr val="accent2">
                <a:satMod val="175000"/>
                <a:alpha val="40000"/>
              </a:schemeClr>
            </a:glow>
          </a:effectLst>
          <a:scene3d>
            <a:camera prst="orthographicFront"/>
            <a:lightRig rig="threePt" dir="t"/>
          </a:scene3d>
          <a:sp3d>
            <a:bevelT w="127000" h="152400" prst="cross"/>
          </a:sp3d>
        </p:spPr>
        <p:txBody>
          <a:bodyPr wrap="none" anchor="ctr"/>
          <a:lstStyle/>
          <a:p>
            <a:endParaRPr lang="ko-KR" altLang="en-US"/>
          </a:p>
        </p:txBody>
      </p:sp>
      <p:sp>
        <p:nvSpPr>
          <p:cNvPr id="32" name="Freeform 494"/>
          <p:cNvSpPr>
            <a:spLocks/>
          </p:cNvSpPr>
          <p:nvPr/>
        </p:nvSpPr>
        <p:spPr bwMode="auto">
          <a:xfrm>
            <a:off x="1871838" y="3942350"/>
            <a:ext cx="1706424" cy="1201150"/>
          </a:xfrm>
          <a:custGeom>
            <a:avLst/>
            <a:gdLst/>
            <a:ahLst/>
            <a:cxnLst>
              <a:cxn ang="0">
                <a:pos x="270" y="939"/>
              </a:cxn>
              <a:cxn ang="0">
                <a:pos x="0" y="471"/>
              </a:cxn>
              <a:cxn ang="0">
                <a:pos x="270" y="0"/>
              </a:cxn>
              <a:cxn ang="0">
                <a:pos x="812" y="0"/>
              </a:cxn>
              <a:cxn ang="0">
                <a:pos x="1082" y="471"/>
              </a:cxn>
              <a:cxn ang="0">
                <a:pos x="812" y="939"/>
              </a:cxn>
              <a:cxn ang="0">
                <a:pos x="270" y="939"/>
              </a:cxn>
            </a:cxnLst>
            <a:rect l="0" t="0" r="r" b="b"/>
            <a:pathLst>
              <a:path w="1082" h="939">
                <a:moveTo>
                  <a:pt x="270" y="939"/>
                </a:moveTo>
                <a:lnTo>
                  <a:pt x="0" y="471"/>
                </a:lnTo>
                <a:lnTo>
                  <a:pt x="270" y="0"/>
                </a:lnTo>
                <a:lnTo>
                  <a:pt x="812" y="0"/>
                </a:lnTo>
                <a:lnTo>
                  <a:pt x="1082" y="471"/>
                </a:lnTo>
                <a:lnTo>
                  <a:pt x="812" y="939"/>
                </a:lnTo>
                <a:lnTo>
                  <a:pt x="270" y="939"/>
                </a:lnTo>
                <a:close/>
              </a:path>
            </a:pathLst>
          </a:custGeom>
          <a:gradFill rotWithShape="1">
            <a:gsLst>
              <a:gs pos="0">
                <a:schemeClr val="bg2">
                  <a:gamma/>
                  <a:tint val="27451"/>
                  <a:invGamma/>
                </a:schemeClr>
              </a:gs>
              <a:gs pos="100000">
                <a:schemeClr val="bg2"/>
              </a:gs>
            </a:gsLst>
            <a:lin ang="5400000" scaled="1"/>
          </a:gradFill>
          <a:ln w="9525" cap="flat" cmpd="sng">
            <a:noFill/>
            <a:prstDash val="solid"/>
            <a:round/>
            <a:headEnd type="none" w="med" len="med"/>
            <a:tailEnd type="none" w="med" len="med"/>
          </a:ln>
          <a:effectLst>
            <a:glow rad="228600">
              <a:schemeClr val="accent2">
                <a:satMod val="175000"/>
                <a:alpha val="40000"/>
              </a:schemeClr>
            </a:glow>
          </a:effectLst>
          <a:scene3d>
            <a:camera prst="orthographicFront"/>
            <a:lightRig rig="threePt" dir="t"/>
          </a:scene3d>
          <a:sp3d>
            <a:bevelT w="127000" h="152400" prst="cross"/>
          </a:sp3d>
        </p:spPr>
        <p:txBody>
          <a:bodyPr wrap="none" anchor="ctr"/>
          <a:lstStyle/>
          <a:p>
            <a:endParaRPr lang="ko-KR" altLang="en-US"/>
          </a:p>
        </p:txBody>
      </p:sp>
      <p:sp>
        <p:nvSpPr>
          <p:cNvPr id="33" name="Freeform 494"/>
          <p:cNvSpPr>
            <a:spLocks/>
          </p:cNvSpPr>
          <p:nvPr/>
        </p:nvSpPr>
        <p:spPr bwMode="auto">
          <a:xfrm>
            <a:off x="376524" y="3288022"/>
            <a:ext cx="1706424" cy="1201150"/>
          </a:xfrm>
          <a:custGeom>
            <a:avLst/>
            <a:gdLst/>
            <a:ahLst/>
            <a:cxnLst>
              <a:cxn ang="0">
                <a:pos x="270" y="939"/>
              </a:cxn>
              <a:cxn ang="0">
                <a:pos x="0" y="471"/>
              </a:cxn>
              <a:cxn ang="0">
                <a:pos x="270" y="0"/>
              </a:cxn>
              <a:cxn ang="0">
                <a:pos x="812" y="0"/>
              </a:cxn>
              <a:cxn ang="0">
                <a:pos x="1082" y="471"/>
              </a:cxn>
              <a:cxn ang="0">
                <a:pos x="812" y="939"/>
              </a:cxn>
              <a:cxn ang="0">
                <a:pos x="270" y="939"/>
              </a:cxn>
            </a:cxnLst>
            <a:rect l="0" t="0" r="r" b="b"/>
            <a:pathLst>
              <a:path w="1082" h="939">
                <a:moveTo>
                  <a:pt x="270" y="939"/>
                </a:moveTo>
                <a:lnTo>
                  <a:pt x="0" y="471"/>
                </a:lnTo>
                <a:lnTo>
                  <a:pt x="270" y="0"/>
                </a:lnTo>
                <a:lnTo>
                  <a:pt x="812" y="0"/>
                </a:lnTo>
                <a:lnTo>
                  <a:pt x="1082" y="471"/>
                </a:lnTo>
                <a:lnTo>
                  <a:pt x="812" y="939"/>
                </a:lnTo>
                <a:lnTo>
                  <a:pt x="270" y="939"/>
                </a:lnTo>
                <a:close/>
              </a:path>
            </a:pathLst>
          </a:custGeom>
          <a:gradFill rotWithShape="1">
            <a:gsLst>
              <a:gs pos="0">
                <a:schemeClr val="bg2">
                  <a:gamma/>
                  <a:tint val="27451"/>
                  <a:invGamma/>
                </a:schemeClr>
              </a:gs>
              <a:gs pos="100000">
                <a:schemeClr val="bg2"/>
              </a:gs>
            </a:gsLst>
            <a:lin ang="5400000" scaled="1"/>
          </a:gradFill>
          <a:ln w="9525" cap="flat" cmpd="sng">
            <a:noFill/>
            <a:prstDash val="solid"/>
            <a:round/>
            <a:headEnd type="none" w="med" len="med"/>
            <a:tailEnd type="none" w="med" len="med"/>
          </a:ln>
          <a:effectLst>
            <a:glow rad="228600">
              <a:schemeClr val="accent2">
                <a:satMod val="175000"/>
                <a:alpha val="40000"/>
              </a:schemeClr>
            </a:glow>
          </a:effectLst>
          <a:scene3d>
            <a:camera prst="orthographicFront"/>
            <a:lightRig rig="threePt" dir="t"/>
          </a:scene3d>
          <a:sp3d>
            <a:bevelT w="127000" h="152400" prst="cross"/>
          </a:sp3d>
        </p:spPr>
        <p:txBody>
          <a:bodyPr wrap="none" anchor="ctr"/>
          <a:lstStyle/>
          <a:p>
            <a:endParaRPr lang="ko-KR" altLang="en-US"/>
          </a:p>
        </p:txBody>
      </p:sp>
      <p:sp>
        <p:nvSpPr>
          <p:cNvPr id="34" name="ZoneTexte 33"/>
          <p:cNvSpPr txBox="1"/>
          <p:nvPr/>
        </p:nvSpPr>
        <p:spPr>
          <a:xfrm>
            <a:off x="3334870" y="2076226"/>
            <a:ext cx="1204857" cy="954107"/>
          </a:xfrm>
          <a:prstGeom prst="rect">
            <a:avLst/>
          </a:prstGeom>
          <a:noFill/>
        </p:spPr>
        <p:txBody>
          <a:bodyPr wrap="square" rtlCol="0">
            <a:spAutoFit/>
          </a:bodyPr>
          <a:lstStyle/>
          <a:p>
            <a:pPr algn="ctr" rtl="1"/>
            <a:r>
              <a:rPr lang="ar-SA" dirty="0" smtClean="0"/>
              <a:t>3</a:t>
            </a:r>
            <a:r>
              <a:rPr lang="ar-SA" sz="1400" b="1" dirty="0" smtClean="0"/>
              <a:t>- صعوبة التحكم في المتغيرات البيئية خاصة الخارجية</a:t>
            </a:r>
            <a:endParaRPr lang="fr-FR" sz="1400" b="1" dirty="0"/>
          </a:p>
        </p:txBody>
      </p:sp>
      <p:sp>
        <p:nvSpPr>
          <p:cNvPr id="35" name="ZoneTexte 34"/>
          <p:cNvSpPr txBox="1"/>
          <p:nvPr/>
        </p:nvSpPr>
        <p:spPr>
          <a:xfrm>
            <a:off x="3539267" y="3560782"/>
            <a:ext cx="946673" cy="369332"/>
          </a:xfrm>
          <a:prstGeom prst="rect">
            <a:avLst/>
          </a:prstGeom>
          <a:noFill/>
        </p:spPr>
        <p:txBody>
          <a:bodyPr wrap="square" rtlCol="0">
            <a:spAutoFit/>
          </a:bodyPr>
          <a:lstStyle/>
          <a:p>
            <a:pPr algn="ctr" rtl="1"/>
            <a:r>
              <a:rPr lang="ar-SA" sz="1800" dirty="0" smtClean="0"/>
              <a:t>4- التعقد</a:t>
            </a:r>
            <a:endParaRPr lang="fr-FR" sz="1800" dirty="0"/>
          </a:p>
        </p:txBody>
      </p:sp>
      <p:sp>
        <p:nvSpPr>
          <p:cNvPr id="36" name="ZoneTexte 35"/>
          <p:cNvSpPr txBox="1"/>
          <p:nvPr/>
        </p:nvSpPr>
        <p:spPr>
          <a:xfrm>
            <a:off x="2043953" y="4389121"/>
            <a:ext cx="1226371" cy="338554"/>
          </a:xfrm>
          <a:prstGeom prst="rect">
            <a:avLst/>
          </a:prstGeom>
          <a:noFill/>
        </p:spPr>
        <p:txBody>
          <a:bodyPr wrap="square" rtlCol="0">
            <a:spAutoFit/>
          </a:bodyPr>
          <a:lstStyle/>
          <a:p>
            <a:pPr algn="ctr" rtl="1"/>
            <a:r>
              <a:rPr lang="ar-SA" sz="1600" dirty="0" smtClean="0"/>
              <a:t>5- عدم التأكد</a:t>
            </a:r>
            <a:endParaRPr lang="fr-FR" sz="1600" dirty="0"/>
          </a:p>
        </p:txBody>
      </p:sp>
      <p:sp>
        <p:nvSpPr>
          <p:cNvPr id="37" name="ZoneTexte 36"/>
          <p:cNvSpPr txBox="1"/>
          <p:nvPr/>
        </p:nvSpPr>
        <p:spPr>
          <a:xfrm>
            <a:off x="623944" y="3732903"/>
            <a:ext cx="1065007" cy="338554"/>
          </a:xfrm>
          <a:prstGeom prst="rect">
            <a:avLst/>
          </a:prstGeom>
          <a:noFill/>
        </p:spPr>
        <p:txBody>
          <a:bodyPr wrap="square" rtlCol="0">
            <a:spAutoFit/>
          </a:bodyPr>
          <a:lstStyle/>
          <a:p>
            <a:pPr algn="r" rtl="1"/>
            <a:r>
              <a:rPr lang="ar-SA" sz="1600" dirty="0" smtClean="0"/>
              <a:t>6- الاعتمادية</a:t>
            </a:r>
            <a:endParaRPr lang="fr-FR" sz="1600" dirty="0"/>
          </a:p>
        </p:txBody>
      </p:sp>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Freeform 6"/>
          <p:cNvSpPr>
            <a:spLocks/>
          </p:cNvSpPr>
          <p:nvPr/>
        </p:nvSpPr>
        <p:spPr bwMode="auto">
          <a:xfrm flipH="1">
            <a:off x="1358359" y="3803050"/>
            <a:ext cx="670226" cy="144190"/>
          </a:xfrm>
          <a:custGeom>
            <a:avLst/>
            <a:gdLst>
              <a:gd name="T0" fmla="*/ 20 w 23"/>
              <a:gd name="T1" fmla="*/ 0 h 5"/>
              <a:gd name="T2" fmla="*/ 3 w 23"/>
              <a:gd name="T3" fmla="*/ 0 h 5"/>
              <a:gd name="T4" fmla="*/ 0 w 23"/>
              <a:gd name="T5" fmla="*/ 2 h 5"/>
              <a:gd name="T6" fmla="*/ 3 w 23"/>
              <a:gd name="T7" fmla="*/ 5 h 5"/>
              <a:gd name="T8" fmla="*/ 20 w 23"/>
              <a:gd name="T9" fmla="*/ 5 h 5"/>
              <a:gd name="T10" fmla="*/ 23 w 23"/>
              <a:gd name="T11" fmla="*/ 2 h 5"/>
              <a:gd name="T12" fmla="*/ 20 w 23"/>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23" h="5">
                <a:moveTo>
                  <a:pt x="20" y="0"/>
                </a:moveTo>
                <a:cubicBezTo>
                  <a:pt x="3" y="0"/>
                  <a:pt x="3" y="0"/>
                  <a:pt x="3" y="0"/>
                </a:cubicBezTo>
                <a:cubicBezTo>
                  <a:pt x="1" y="0"/>
                  <a:pt x="0" y="1"/>
                  <a:pt x="0" y="2"/>
                </a:cubicBezTo>
                <a:cubicBezTo>
                  <a:pt x="0" y="4"/>
                  <a:pt x="1" y="5"/>
                  <a:pt x="3" y="5"/>
                </a:cubicBezTo>
                <a:cubicBezTo>
                  <a:pt x="20" y="5"/>
                  <a:pt x="20" y="5"/>
                  <a:pt x="20" y="5"/>
                </a:cubicBezTo>
                <a:cubicBezTo>
                  <a:pt x="22" y="5"/>
                  <a:pt x="23" y="4"/>
                  <a:pt x="23" y="2"/>
                </a:cubicBezTo>
                <a:cubicBezTo>
                  <a:pt x="23" y="1"/>
                  <a:pt x="22" y="0"/>
                  <a:pt x="20" y="0"/>
                </a:cubicBezTo>
                <a:close/>
              </a:path>
            </a:pathLst>
          </a:custGeom>
          <a:solidFill>
            <a:schemeClr val="tx1">
              <a:lumMod val="85000"/>
              <a:lumOff val="15000"/>
            </a:schemeClr>
          </a:solidFill>
          <a:ln>
            <a:noFill/>
          </a:ln>
        </p:spPr>
        <p:txBody>
          <a:bodyPr vert="horz" wrap="square" lIns="68562" tIns="34281" rIns="68562" bIns="34281" numCol="1" anchor="t" anchorCtr="0" compatLnSpc="1">
            <a:prstTxWarp prst="textNoShape">
              <a:avLst/>
            </a:prstTxWarp>
          </a:bodyPr>
          <a:lstStyle/>
          <a:p>
            <a:endParaRPr lang="id-ID" sz="1013">
              <a:effectLst>
                <a:outerShdw blurRad="38100" dist="38100" dir="2700000" algn="tl">
                  <a:srgbClr val="000000">
                    <a:alpha val="43137"/>
                  </a:srgbClr>
                </a:outerShdw>
              </a:effectLst>
            </a:endParaRPr>
          </a:p>
        </p:txBody>
      </p:sp>
      <p:sp>
        <p:nvSpPr>
          <p:cNvPr id="51" name="Freeform 24"/>
          <p:cNvSpPr/>
          <p:nvPr/>
        </p:nvSpPr>
        <p:spPr>
          <a:xfrm flipH="1">
            <a:off x="1182689" y="3505246"/>
            <a:ext cx="1021563" cy="297804"/>
          </a:xfrm>
          <a:custGeom>
            <a:avLst/>
            <a:gdLst>
              <a:gd name="connsiteX0" fmla="*/ 0 w 2645228"/>
              <a:gd name="connsiteY0" fmla="*/ 0 h 496975"/>
              <a:gd name="connsiteX1" fmla="*/ 2645228 w 2645228"/>
              <a:gd name="connsiteY1" fmla="*/ 0 h 496975"/>
              <a:gd name="connsiteX2" fmla="*/ 2645228 w 2645228"/>
              <a:gd name="connsiteY2" fmla="*/ 56095 h 496975"/>
              <a:gd name="connsiteX3" fmla="*/ 2204348 w 2645228"/>
              <a:gd name="connsiteY3" fmla="*/ 496975 h 496975"/>
              <a:gd name="connsiteX4" fmla="*/ 440880 w 2645228"/>
              <a:gd name="connsiteY4" fmla="*/ 496975 h 496975"/>
              <a:gd name="connsiteX5" fmla="*/ 0 w 2645228"/>
              <a:gd name="connsiteY5" fmla="*/ 56095 h 496975"/>
              <a:gd name="connsiteX6" fmla="*/ 0 w 2645228"/>
              <a:gd name="connsiteY6" fmla="*/ 0 h 49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5228" h="496975">
                <a:moveTo>
                  <a:pt x="0" y="0"/>
                </a:moveTo>
                <a:lnTo>
                  <a:pt x="2645228" y="0"/>
                </a:lnTo>
                <a:lnTo>
                  <a:pt x="2645228" y="56095"/>
                </a:lnTo>
                <a:cubicBezTo>
                  <a:pt x="2645228" y="299586"/>
                  <a:pt x="2447839" y="496975"/>
                  <a:pt x="2204348" y="496975"/>
                </a:cubicBezTo>
                <a:lnTo>
                  <a:pt x="440880" y="496975"/>
                </a:lnTo>
                <a:cubicBezTo>
                  <a:pt x="197389" y="496975"/>
                  <a:pt x="0" y="299586"/>
                  <a:pt x="0" y="56095"/>
                </a:cubicBezTo>
                <a:lnTo>
                  <a:pt x="0" y="0"/>
                </a:lnTo>
                <a:close/>
              </a:path>
            </a:pathLst>
          </a:custGeom>
          <a:solidFill>
            <a:schemeClr val="accent6">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012">
              <a:effectLst>
                <a:outerShdw blurRad="38100" dist="38100" dir="2700000" algn="tl">
                  <a:srgbClr val="000000">
                    <a:alpha val="43137"/>
                  </a:srgbClr>
                </a:outerShdw>
              </a:effectLst>
            </a:endParaRPr>
          </a:p>
        </p:txBody>
      </p:sp>
      <p:sp>
        <p:nvSpPr>
          <p:cNvPr id="52" name="Freeform 25"/>
          <p:cNvSpPr/>
          <p:nvPr/>
        </p:nvSpPr>
        <p:spPr>
          <a:xfrm rot="10800000" flipH="1" flipV="1">
            <a:off x="1460042" y="3982496"/>
            <a:ext cx="455706" cy="371789"/>
          </a:xfrm>
          <a:custGeom>
            <a:avLst/>
            <a:gdLst>
              <a:gd name="connsiteX0" fmla="*/ 0 w 694404"/>
              <a:gd name="connsiteY0" fmla="*/ 0 h 288475"/>
              <a:gd name="connsiteX1" fmla="*/ 694404 w 694404"/>
              <a:gd name="connsiteY1" fmla="*/ 0 h 288475"/>
              <a:gd name="connsiteX2" fmla="*/ 693800 w 694404"/>
              <a:gd name="connsiteY2" fmla="*/ 5989 h 288475"/>
              <a:gd name="connsiteX3" fmla="*/ 347202 w 694404"/>
              <a:gd name="connsiteY3" fmla="*/ 288475 h 288475"/>
              <a:gd name="connsiteX4" fmla="*/ 604 w 694404"/>
              <a:gd name="connsiteY4" fmla="*/ 5989 h 288475"/>
              <a:gd name="connsiteX5" fmla="*/ 0 w 694404"/>
              <a:gd name="connsiteY5" fmla="*/ 0 h 28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4404" h="288475">
                <a:moveTo>
                  <a:pt x="0" y="0"/>
                </a:moveTo>
                <a:lnTo>
                  <a:pt x="694404" y="0"/>
                </a:lnTo>
                <a:lnTo>
                  <a:pt x="693800" y="5989"/>
                </a:lnTo>
                <a:cubicBezTo>
                  <a:pt x="660811" y="167204"/>
                  <a:pt x="518169" y="288475"/>
                  <a:pt x="347202" y="288475"/>
                </a:cubicBezTo>
                <a:cubicBezTo>
                  <a:pt x="176235" y="288475"/>
                  <a:pt x="33593" y="167204"/>
                  <a:pt x="604" y="5989"/>
                </a:cubicBezTo>
                <a:lnTo>
                  <a:pt x="0" y="0"/>
                </a:lnTo>
                <a:close/>
              </a:path>
            </a:pathLst>
          </a:custGeom>
          <a:solidFill>
            <a:schemeClr val="accent6">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012"/>
          </a:p>
        </p:txBody>
      </p:sp>
      <p:sp>
        <p:nvSpPr>
          <p:cNvPr id="53" name="Freeform 5"/>
          <p:cNvSpPr>
            <a:spLocks/>
          </p:cNvSpPr>
          <p:nvPr/>
        </p:nvSpPr>
        <p:spPr bwMode="auto">
          <a:xfrm>
            <a:off x="1611493" y="2929834"/>
            <a:ext cx="133315" cy="393995"/>
          </a:xfrm>
          <a:custGeom>
            <a:avLst/>
            <a:gdLst>
              <a:gd name="T0" fmla="*/ 77 w 112"/>
              <a:gd name="T1" fmla="*/ 270 h 331"/>
              <a:gd name="T2" fmla="*/ 44 w 112"/>
              <a:gd name="T3" fmla="*/ 331 h 331"/>
              <a:gd name="T4" fmla="*/ 15 w 112"/>
              <a:gd name="T5" fmla="*/ 328 h 331"/>
              <a:gd name="T6" fmla="*/ 0 w 112"/>
              <a:gd name="T7" fmla="*/ 261 h 331"/>
              <a:gd name="T8" fmla="*/ 35 w 112"/>
              <a:gd name="T9" fmla="*/ 0 h 331"/>
              <a:gd name="T10" fmla="*/ 112 w 112"/>
              <a:gd name="T11" fmla="*/ 11 h 331"/>
              <a:gd name="T12" fmla="*/ 77 w 112"/>
              <a:gd name="T13" fmla="*/ 270 h 331"/>
            </a:gdLst>
            <a:ahLst/>
            <a:cxnLst>
              <a:cxn ang="0">
                <a:pos x="T0" y="T1"/>
              </a:cxn>
              <a:cxn ang="0">
                <a:pos x="T2" y="T3"/>
              </a:cxn>
              <a:cxn ang="0">
                <a:pos x="T4" y="T5"/>
              </a:cxn>
              <a:cxn ang="0">
                <a:pos x="T6" y="T7"/>
              </a:cxn>
              <a:cxn ang="0">
                <a:pos x="T8" y="T9"/>
              </a:cxn>
              <a:cxn ang="0">
                <a:pos x="T10" y="T11"/>
              </a:cxn>
              <a:cxn ang="0">
                <a:pos x="T12" y="T13"/>
              </a:cxn>
            </a:cxnLst>
            <a:rect l="0" t="0" r="r" b="b"/>
            <a:pathLst>
              <a:path w="112" h="331">
                <a:moveTo>
                  <a:pt x="77" y="270"/>
                </a:moveTo>
                <a:lnTo>
                  <a:pt x="44" y="331"/>
                </a:lnTo>
                <a:lnTo>
                  <a:pt x="15" y="328"/>
                </a:lnTo>
                <a:lnTo>
                  <a:pt x="0" y="261"/>
                </a:lnTo>
                <a:lnTo>
                  <a:pt x="35" y="0"/>
                </a:lnTo>
                <a:lnTo>
                  <a:pt x="112" y="11"/>
                </a:lnTo>
                <a:lnTo>
                  <a:pt x="77" y="270"/>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54" name="Freeform 6"/>
          <p:cNvSpPr>
            <a:spLocks/>
          </p:cNvSpPr>
          <p:nvPr/>
        </p:nvSpPr>
        <p:spPr bwMode="auto">
          <a:xfrm>
            <a:off x="1649582" y="2859605"/>
            <a:ext cx="104748" cy="121412"/>
          </a:xfrm>
          <a:custGeom>
            <a:avLst/>
            <a:gdLst>
              <a:gd name="T0" fmla="*/ 58 w 64"/>
              <a:gd name="T1" fmla="*/ 48 h 74"/>
              <a:gd name="T2" fmla="*/ 27 w 64"/>
              <a:gd name="T3" fmla="*/ 72 h 74"/>
              <a:gd name="T4" fmla="*/ 26 w 64"/>
              <a:gd name="T5" fmla="*/ 72 h 74"/>
              <a:gd name="T6" fmla="*/ 2 w 64"/>
              <a:gd name="T7" fmla="*/ 41 h 74"/>
              <a:gd name="T8" fmla="*/ 6 w 64"/>
              <a:gd name="T9" fmla="*/ 15 h 74"/>
              <a:gd name="T10" fmla="*/ 35 w 64"/>
              <a:gd name="T11" fmla="*/ 7 h 74"/>
              <a:gd name="T12" fmla="*/ 36 w 64"/>
              <a:gd name="T13" fmla="*/ 7 h 74"/>
              <a:gd name="T14" fmla="*/ 62 w 64"/>
              <a:gd name="T15" fmla="*/ 22 h 74"/>
              <a:gd name="T16" fmla="*/ 58 w 64"/>
              <a:gd name="T17" fmla="*/ 4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74">
                <a:moveTo>
                  <a:pt x="58" y="48"/>
                </a:moveTo>
                <a:cubicBezTo>
                  <a:pt x="56" y="63"/>
                  <a:pt x="42" y="74"/>
                  <a:pt x="27" y="72"/>
                </a:cubicBezTo>
                <a:cubicBezTo>
                  <a:pt x="26" y="72"/>
                  <a:pt x="26" y="72"/>
                  <a:pt x="26" y="72"/>
                </a:cubicBezTo>
                <a:cubicBezTo>
                  <a:pt x="11" y="70"/>
                  <a:pt x="0" y="56"/>
                  <a:pt x="2" y="41"/>
                </a:cubicBezTo>
                <a:cubicBezTo>
                  <a:pt x="6" y="15"/>
                  <a:pt x="6" y="15"/>
                  <a:pt x="6" y="15"/>
                </a:cubicBezTo>
                <a:cubicBezTo>
                  <a:pt x="8" y="0"/>
                  <a:pt x="20" y="5"/>
                  <a:pt x="35" y="7"/>
                </a:cubicBezTo>
                <a:cubicBezTo>
                  <a:pt x="36" y="7"/>
                  <a:pt x="36" y="7"/>
                  <a:pt x="36" y="7"/>
                </a:cubicBezTo>
                <a:cubicBezTo>
                  <a:pt x="51" y="9"/>
                  <a:pt x="64" y="7"/>
                  <a:pt x="62" y="22"/>
                </a:cubicBezTo>
                <a:lnTo>
                  <a:pt x="58" y="48"/>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55" name="Freeform 7"/>
          <p:cNvSpPr>
            <a:spLocks/>
          </p:cNvSpPr>
          <p:nvPr/>
        </p:nvSpPr>
        <p:spPr bwMode="auto">
          <a:xfrm>
            <a:off x="1637680" y="2903646"/>
            <a:ext cx="114270" cy="110700"/>
          </a:xfrm>
          <a:custGeom>
            <a:avLst/>
            <a:gdLst>
              <a:gd name="T0" fmla="*/ 85 w 96"/>
              <a:gd name="T1" fmla="*/ 93 h 93"/>
              <a:gd name="T2" fmla="*/ 0 w 96"/>
              <a:gd name="T3" fmla="*/ 81 h 93"/>
              <a:gd name="T4" fmla="*/ 11 w 96"/>
              <a:gd name="T5" fmla="*/ 0 h 93"/>
              <a:gd name="T6" fmla="*/ 96 w 96"/>
              <a:gd name="T7" fmla="*/ 12 h 93"/>
              <a:gd name="T8" fmla="*/ 85 w 96"/>
              <a:gd name="T9" fmla="*/ 93 h 93"/>
            </a:gdLst>
            <a:ahLst/>
            <a:cxnLst>
              <a:cxn ang="0">
                <a:pos x="T0" y="T1"/>
              </a:cxn>
              <a:cxn ang="0">
                <a:pos x="T2" y="T3"/>
              </a:cxn>
              <a:cxn ang="0">
                <a:pos x="T4" y="T5"/>
              </a:cxn>
              <a:cxn ang="0">
                <a:pos x="T6" y="T7"/>
              </a:cxn>
              <a:cxn ang="0">
                <a:pos x="T8" y="T9"/>
              </a:cxn>
            </a:cxnLst>
            <a:rect l="0" t="0" r="r" b="b"/>
            <a:pathLst>
              <a:path w="96" h="93">
                <a:moveTo>
                  <a:pt x="85" y="93"/>
                </a:moveTo>
                <a:lnTo>
                  <a:pt x="0" y="81"/>
                </a:lnTo>
                <a:lnTo>
                  <a:pt x="11" y="0"/>
                </a:lnTo>
                <a:lnTo>
                  <a:pt x="96" y="12"/>
                </a:lnTo>
                <a:lnTo>
                  <a:pt x="85" y="93"/>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56" name="Freeform 8"/>
          <p:cNvSpPr>
            <a:spLocks/>
          </p:cNvSpPr>
          <p:nvPr/>
        </p:nvSpPr>
        <p:spPr bwMode="auto">
          <a:xfrm>
            <a:off x="1629347" y="3309544"/>
            <a:ext cx="34520" cy="57135"/>
          </a:xfrm>
          <a:custGeom>
            <a:avLst/>
            <a:gdLst>
              <a:gd name="T0" fmla="*/ 0 w 21"/>
              <a:gd name="T1" fmla="*/ 5 h 35"/>
              <a:gd name="T2" fmla="*/ 5 w 21"/>
              <a:gd name="T3" fmla="*/ 26 h 35"/>
              <a:gd name="T4" fmla="*/ 21 w 21"/>
              <a:gd name="T5" fmla="*/ 9 h 35"/>
              <a:gd name="T6" fmla="*/ 0 w 21"/>
              <a:gd name="T7" fmla="*/ 5 h 35"/>
            </a:gdLst>
            <a:ahLst/>
            <a:cxnLst>
              <a:cxn ang="0">
                <a:pos x="T0" y="T1"/>
              </a:cxn>
              <a:cxn ang="0">
                <a:pos x="T2" y="T3"/>
              </a:cxn>
              <a:cxn ang="0">
                <a:pos x="T4" y="T5"/>
              </a:cxn>
              <a:cxn ang="0">
                <a:pos x="T6" y="T7"/>
              </a:cxn>
            </a:cxnLst>
            <a:rect l="0" t="0" r="r" b="b"/>
            <a:pathLst>
              <a:path w="21" h="35">
                <a:moveTo>
                  <a:pt x="0" y="5"/>
                </a:moveTo>
                <a:cubicBezTo>
                  <a:pt x="0" y="5"/>
                  <a:pt x="3" y="22"/>
                  <a:pt x="5" y="26"/>
                </a:cubicBezTo>
                <a:cubicBezTo>
                  <a:pt x="6" y="31"/>
                  <a:pt x="9" y="35"/>
                  <a:pt x="21" y="9"/>
                </a:cubicBezTo>
                <a:cubicBezTo>
                  <a:pt x="21" y="9"/>
                  <a:pt x="13" y="0"/>
                  <a:pt x="0" y="5"/>
                </a:cubicBezTo>
                <a:close/>
              </a:path>
            </a:pathLst>
          </a:custGeom>
          <a:solidFill>
            <a:srgbClr val="C5C5C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57" name="Freeform 9"/>
          <p:cNvSpPr>
            <a:spLocks/>
          </p:cNvSpPr>
          <p:nvPr/>
        </p:nvSpPr>
        <p:spPr bwMode="auto">
          <a:xfrm>
            <a:off x="1749570" y="2928643"/>
            <a:ext cx="132125" cy="393995"/>
          </a:xfrm>
          <a:custGeom>
            <a:avLst/>
            <a:gdLst>
              <a:gd name="T0" fmla="*/ 75 w 111"/>
              <a:gd name="T1" fmla="*/ 269 h 331"/>
              <a:gd name="T2" fmla="*/ 44 w 111"/>
              <a:gd name="T3" fmla="*/ 331 h 331"/>
              <a:gd name="T4" fmla="*/ 15 w 111"/>
              <a:gd name="T5" fmla="*/ 326 h 331"/>
              <a:gd name="T6" fmla="*/ 0 w 111"/>
              <a:gd name="T7" fmla="*/ 259 h 331"/>
              <a:gd name="T8" fmla="*/ 34 w 111"/>
              <a:gd name="T9" fmla="*/ 0 h 331"/>
              <a:gd name="T10" fmla="*/ 111 w 111"/>
              <a:gd name="T11" fmla="*/ 9 h 331"/>
              <a:gd name="T12" fmla="*/ 75 w 111"/>
              <a:gd name="T13" fmla="*/ 269 h 331"/>
            </a:gdLst>
            <a:ahLst/>
            <a:cxnLst>
              <a:cxn ang="0">
                <a:pos x="T0" y="T1"/>
              </a:cxn>
              <a:cxn ang="0">
                <a:pos x="T2" y="T3"/>
              </a:cxn>
              <a:cxn ang="0">
                <a:pos x="T4" y="T5"/>
              </a:cxn>
              <a:cxn ang="0">
                <a:pos x="T6" y="T7"/>
              </a:cxn>
              <a:cxn ang="0">
                <a:pos x="T8" y="T9"/>
              </a:cxn>
              <a:cxn ang="0">
                <a:pos x="T10" y="T11"/>
              </a:cxn>
              <a:cxn ang="0">
                <a:pos x="T12" y="T13"/>
              </a:cxn>
            </a:cxnLst>
            <a:rect l="0" t="0" r="r" b="b"/>
            <a:pathLst>
              <a:path w="111" h="331">
                <a:moveTo>
                  <a:pt x="75" y="269"/>
                </a:moveTo>
                <a:lnTo>
                  <a:pt x="44" y="331"/>
                </a:lnTo>
                <a:lnTo>
                  <a:pt x="15" y="326"/>
                </a:lnTo>
                <a:lnTo>
                  <a:pt x="0" y="259"/>
                </a:lnTo>
                <a:lnTo>
                  <a:pt x="34" y="0"/>
                </a:lnTo>
                <a:lnTo>
                  <a:pt x="111" y="9"/>
                </a:lnTo>
                <a:lnTo>
                  <a:pt x="75" y="269"/>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58" name="Freeform 10"/>
          <p:cNvSpPr>
            <a:spLocks/>
          </p:cNvSpPr>
          <p:nvPr/>
        </p:nvSpPr>
        <p:spPr bwMode="auto">
          <a:xfrm>
            <a:off x="1786469" y="2856034"/>
            <a:ext cx="104748" cy="121412"/>
          </a:xfrm>
          <a:custGeom>
            <a:avLst/>
            <a:gdLst>
              <a:gd name="T0" fmla="*/ 58 w 64"/>
              <a:gd name="T1" fmla="*/ 48 h 74"/>
              <a:gd name="T2" fmla="*/ 27 w 64"/>
              <a:gd name="T3" fmla="*/ 72 h 74"/>
              <a:gd name="T4" fmla="*/ 26 w 64"/>
              <a:gd name="T5" fmla="*/ 72 h 74"/>
              <a:gd name="T6" fmla="*/ 2 w 64"/>
              <a:gd name="T7" fmla="*/ 41 h 74"/>
              <a:gd name="T8" fmla="*/ 6 w 64"/>
              <a:gd name="T9" fmla="*/ 15 h 74"/>
              <a:gd name="T10" fmla="*/ 35 w 64"/>
              <a:gd name="T11" fmla="*/ 7 h 74"/>
              <a:gd name="T12" fmla="*/ 36 w 64"/>
              <a:gd name="T13" fmla="*/ 7 h 74"/>
              <a:gd name="T14" fmla="*/ 61 w 64"/>
              <a:gd name="T15" fmla="*/ 23 h 74"/>
              <a:gd name="T16" fmla="*/ 58 w 64"/>
              <a:gd name="T17" fmla="*/ 4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74">
                <a:moveTo>
                  <a:pt x="58" y="48"/>
                </a:moveTo>
                <a:cubicBezTo>
                  <a:pt x="56" y="64"/>
                  <a:pt x="42" y="74"/>
                  <a:pt x="27" y="72"/>
                </a:cubicBezTo>
                <a:cubicBezTo>
                  <a:pt x="26" y="72"/>
                  <a:pt x="26" y="72"/>
                  <a:pt x="26" y="72"/>
                </a:cubicBezTo>
                <a:cubicBezTo>
                  <a:pt x="11" y="70"/>
                  <a:pt x="0" y="56"/>
                  <a:pt x="2" y="41"/>
                </a:cubicBezTo>
                <a:cubicBezTo>
                  <a:pt x="6" y="15"/>
                  <a:pt x="6" y="15"/>
                  <a:pt x="6" y="15"/>
                </a:cubicBezTo>
                <a:cubicBezTo>
                  <a:pt x="8" y="0"/>
                  <a:pt x="20" y="5"/>
                  <a:pt x="35" y="7"/>
                </a:cubicBezTo>
                <a:cubicBezTo>
                  <a:pt x="36" y="7"/>
                  <a:pt x="36" y="7"/>
                  <a:pt x="36" y="7"/>
                </a:cubicBezTo>
                <a:cubicBezTo>
                  <a:pt x="51" y="9"/>
                  <a:pt x="64" y="7"/>
                  <a:pt x="61" y="23"/>
                </a:cubicBezTo>
                <a:lnTo>
                  <a:pt x="58" y="48"/>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59" name="Freeform 11"/>
          <p:cNvSpPr>
            <a:spLocks/>
          </p:cNvSpPr>
          <p:nvPr/>
        </p:nvSpPr>
        <p:spPr bwMode="auto">
          <a:xfrm>
            <a:off x="1775756" y="2902456"/>
            <a:ext cx="114270" cy="109509"/>
          </a:xfrm>
          <a:custGeom>
            <a:avLst/>
            <a:gdLst>
              <a:gd name="T0" fmla="*/ 85 w 96"/>
              <a:gd name="T1" fmla="*/ 92 h 92"/>
              <a:gd name="T2" fmla="*/ 0 w 96"/>
              <a:gd name="T3" fmla="*/ 81 h 92"/>
              <a:gd name="T4" fmla="*/ 11 w 96"/>
              <a:gd name="T5" fmla="*/ 0 h 92"/>
              <a:gd name="T6" fmla="*/ 96 w 96"/>
              <a:gd name="T7" fmla="*/ 11 h 92"/>
              <a:gd name="T8" fmla="*/ 85 w 96"/>
              <a:gd name="T9" fmla="*/ 92 h 92"/>
            </a:gdLst>
            <a:ahLst/>
            <a:cxnLst>
              <a:cxn ang="0">
                <a:pos x="T0" y="T1"/>
              </a:cxn>
              <a:cxn ang="0">
                <a:pos x="T2" y="T3"/>
              </a:cxn>
              <a:cxn ang="0">
                <a:pos x="T4" y="T5"/>
              </a:cxn>
              <a:cxn ang="0">
                <a:pos x="T6" y="T7"/>
              </a:cxn>
              <a:cxn ang="0">
                <a:pos x="T8" y="T9"/>
              </a:cxn>
            </a:cxnLst>
            <a:rect l="0" t="0" r="r" b="b"/>
            <a:pathLst>
              <a:path w="96" h="92">
                <a:moveTo>
                  <a:pt x="85" y="92"/>
                </a:moveTo>
                <a:lnTo>
                  <a:pt x="0" y="81"/>
                </a:lnTo>
                <a:lnTo>
                  <a:pt x="11" y="0"/>
                </a:lnTo>
                <a:lnTo>
                  <a:pt x="96" y="11"/>
                </a:lnTo>
                <a:lnTo>
                  <a:pt x="85" y="92"/>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60" name="Freeform 12"/>
          <p:cNvSpPr>
            <a:spLocks/>
          </p:cNvSpPr>
          <p:nvPr/>
        </p:nvSpPr>
        <p:spPr bwMode="auto">
          <a:xfrm>
            <a:off x="1767424" y="3305973"/>
            <a:ext cx="34520" cy="57135"/>
          </a:xfrm>
          <a:custGeom>
            <a:avLst/>
            <a:gdLst>
              <a:gd name="T0" fmla="*/ 0 w 21"/>
              <a:gd name="T1" fmla="*/ 6 h 35"/>
              <a:gd name="T2" fmla="*/ 5 w 21"/>
              <a:gd name="T3" fmla="*/ 27 h 35"/>
              <a:gd name="T4" fmla="*/ 21 w 21"/>
              <a:gd name="T5" fmla="*/ 10 h 35"/>
              <a:gd name="T6" fmla="*/ 0 w 21"/>
              <a:gd name="T7" fmla="*/ 6 h 35"/>
            </a:gdLst>
            <a:ahLst/>
            <a:cxnLst>
              <a:cxn ang="0">
                <a:pos x="T0" y="T1"/>
              </a:cxn>
              <a:cxn ang="0">
                <a:pos x="T2" y="T3"/>
              </a:cxn>
              <a:cxn ang="0">
                <a:pos x="T4" y="T5"/>
              </a:cxn>
              <a:cxn ang="0">
                <a:pos x="T6" y="T7"/>
              </a:cxn>
            </a:cxnLst>
            <a:rect l="0" t="0" r="r" b="b"/>
            <a:pathLst>
              <a:path w="21" h="35">
                <a:moveTo>
                  <a:pt x="0" y="6"/>
                </a:moveTo>
                <a:cubicBezTo>
                  <a:pt x="0" y="6"/>
                  <a:pt x="3" y="22"/>
                  <a:pt x="5" y="27"/>
                </a:cubicBezTo>
                <a:cubicBezTo>
                  <a:pt x="6" y="31"/>
                  <a:pt x="9" y="35"/>
                  <a:pt x="21" y="10"/>
                </a:cubicBezTo>
                <a:cubicBezTo>
                  <a:pt x="21" y="10"/>
                  <a:pt x="13" y="0"/>
                  <a:pt x="0" y="6"/>
                </a:cubicBezTo>
                <a:close/>
              </a:path>
            </a:pathLst>
          </a:custGeom>
          <a:solidFill>
            <a:srgbClr val="C5C5C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61" name="Freeform 13"/>
          <p:cNvSpPr>
            <a:spLocks/>
          </p:cNvSpPr>
          <p:nvPr/>
        </p:nvSpPr>
        <p:spPr bwMode="auto">
          <a:xfrm>
            <a:off x="1869792" y="2931023"/>
            <a:ext cx="30948" cy="199973"/>
          </a:xfrm>
          <a:custGeom>
            <a:avLst/>
            <a:gdLst>
              <a:gd name="T0" fmla="*/ 4 w 19"/>
              <a:gd name="T1" fmla="*/ 0 h 122"/>
              <a:gd name="T2" fmla="*/ 19 w 19"/>
              <a:gd name="T3" fmla="*/ 16 h 122"/>
              <a:gd name="T4" fmla="*/ 7 w 19"/>
              <a:gd name="T5" fmla="*/ 115 h 122"/>
              <a:gd name="T6" fmla="*/ 0 w 19"/>
              <a:gd name="T7" fmla="*/ 121 h 122"/>
              <a:gd name="T8" fmla="*/ 10 w 19"/>
              <a:gd name="T9" fmla="*/ 43 h 122"/>
              <a:gd name="T10" fmla="*/ 5 w 19"/>
              <a:gd name="T11" fmla="*/ 34 h 122"/>
              <a:gd name="T12" fmla="*/ 4 w 19"/>
              <a:gd name="T13" fmla="*/ 0 h 122"/>
            </a:gdLst>
            <a:ahLst/>
            <a:cxnLst>
              <a:cxn ang="0">
                <a:pos x="T0" y="T1"/>
              </a:cxn>
              <a:cxn ang="0">
                <a:pos x="T2" y="T3"/>
              </a:cxn>
              <a:cxn ang="0">
                <a:pos x="T4" y="T5"/>
              </a:cxn>
              <a:cxn ang="0">
                <a:pos x="T6" y="T7"/>
              </a:cxn>
              <a:cxn ang="0">
                <a:pos x="T8" y="T9"/>
              </a:cxn>
              <a:cxn ang="0">
                <a:pos x="T10" y="T11"/>
              </a:cxn>
              <a:cxn ang="0">
                <a:pos x="T12" y="T13"/>
              </a:cxn>
            </a:cxnLst>
            <a:rect l="0" t="0" r="r" b="b"/>
            <a:pathLst>
              <a:path w="19" h="122">
                <a:moveTo>
                  <a:pt x="4" y="0"/>
                </a:moveTo>
                <a:cubicBezTo>
                  <a:pt x="4" y="0"/>
                  <a:pt x="18" y="10"/>
                  <a:pt x="19" y="16"/>
                </a:cubicBezTo>
                <a:cubicBezTo>
                  <a:pt x="19" y="21"/>
                  <a:pt x="7" y="115"/>
                  <a:pt x="7" y="115"/>
                </a:cubicBezTo>
                <a:cubicBezTo>
                  <a:pt x="7" y="115"/>
                  <a:pt x="8" y="122"/>
                  <a:pt x="0" y="121"/>
                </a:cubicBezTo>
                <a:cubicBezTo>
                  <a:pt x="10" y="43"/>
                  <a:pt x="10" y="43"/>
                  <a:pt x="10" y="43"/>
                </a:cubicBezTo>
                <a:cubicBezTo>
                  <a:pt x="5" y="34"/>
                  <a:pt x="5" y="34"/>
                  <a:pt x="5" y="34"/>
                </a:cubicBezTo>
                <a:cubicBezTo>
                  <a:pt x="4" y="0"/>
                  <a:pt x="4" y="0"/>
                  <a:pt x="4" y="0"/>
                </a:cubicBez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grpSp>
        <p:nvGrpSpPr>
          <p:cNvPr id="62" name="Group 123"/>
          <p:cNvGrpSpPr/>
          <p:nvPr/>
        </p:nvGrpSpPr>
        <p:grpSpPr>
          <a:xfrm>
            <a:off x="943726" y="2839073"/>
            <a:ext cx="613013" cy="465414"/>
            <a:chOff x="7170738" y="4168775"/>
            <a:chExt cx="817563" cy="620713"/>
          </a:xfrm>
          <a:solidFill>
            <a:schemeClr val="tx1">
              <a:lumMod val="85000"/>
              <a:lumOff val="15000"/>
            </a:schemeClr>
          </a:solidFill>
        </p:grpSpPr>
        <p:sp>
          <p:nvSpPr>
            <p:cNvPr id="63" name="Freeform 14"/>
            <p:cNvSpPr>
              <a:spLocks/>
            </p:cNvSpPr>
            <p:nvPr/>
          </p:nvSpPr>
          <p:spPr bwMode="auto">
            <a:xfrm>
              <a:off x="7170738" y="4168775"/>
              <a:ext cx="785813" cy="354013"/>
            </a:xfrm>
            <a:custGeom>
              <a:avLst/>
              <a:gdLst>
                <a:gd name="T0" fmla="*/ 246 w 495"/>
                <a:gd name="T1" fmla="*/ 223 h 223"/>
                <a:gd name="T2" fmla="*/ 0 w 495"/>
                <a:gd name="T3" fmla="*/ 111 h 223"/>
                <a:gd name="T4" fmla="*/ 252 w 495"/>
                <a:gd name="T5" fmla="*/ 0 h 223"/>
                <a:gd name="T6" fmla="*/ 495 w 495"/>
                <a:gd name="T7" fmla="*/ 109 h 223"/>
                <a:gd name="T8" fmla="*/ 246 w 495"/>
                <a:gd name="T9" fmla="*/ 223 h 223"/>
              </a:gdLst>
              <a:ahLst/>
              <a:cxnLst>
                <a:cxn ang="0">
                  <a:pos x="T0" y="T1"/>
                </a:cxn>
                <a:cxn ang="0">
                  <a:pos x="T2" y="T3"/>
                </a:cxn>
                <a:cxn ang="0">
                  <a:pos x="T4" y="T5"/>
                </a:cxn>
                <a:cxn ang="0">
                  <a:pos x="T6" y="T7"/>
                </a:cxn>
                <a:cxn ang="0">
                  <a:pos x="T8" y="T9"/>
                </a:cxn>
              </a:cxnLst>
              <a:rect l="0" t="0" r="r" b="b"/>
              <a:pathLst>
                <a:path w="495" h="223">
                  <a:moveTo>
                    <a:pt x="246" y="223"/>
                  </a:moveTo>
                  <a:lnTo>
                    <a:pt x="0" y="111"/>
                  </a:lnTo>
                  <a:lnTo>
                    <a:pt x="252" y="0"/>
                  </a:lnTo>
                  <a:lnTo>
                    <a:pt x="495" y="109"/>
                  </a:lnTo>
                  <a:lnTo>
                    <a:pt x="246" y="2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64" name="Rectangle 15"/>
            <p:cNvSpPr>
              <a:spLocks noChangeArrowheads="1"/>
            </p:cNvSpPr>
            <p:nvPr/>
          </p:nvSpPr>
          <p:spPr bwMode="auto">
            <a:xfrm>
              <a:off x="7924800" y="4335463"/>
              <a:ext cx="23813" cy="25717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65" name="Oval 16"/>
            <p:cNvSpPr>
              <a:spLocks noChangeArrowheads="1"/>
            </p:cNvSpPr>
            <p:nvPr/>
          </p:nvSpPr>
          <p:spPr bwMode="auto">
            <a:xfrm>
              <a:off x="7897813" y="4564063"/>
              <a:ext cx="76200" cy="77788"/>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66" name="Freeform 17"/>
            <p:cNvSpPr>
              <a:spLocks/>
            </p:cNvSpPr>
            <p:nvPr/>
          </p:nvSpPr>
          <p:spPr bwMode="auto">
            <a:xfrm>
              <a:off x="7888288" y="4605338"/>
              <a:ext cx="55563" cy="171450"/>
            </a:xfrm>
            <a:custGeom>
              <a:avLst/>
              <a:gdLst>
                <a:gd name="T0" fmla="*/ 14 w 26"/>
                <a:gd name="T1" fmla="*/ 4 h 79"/>
                <a:gd name="T2" fmla="*/ 6 w 26"/>
                <a:gd name="T3" fmla="*/ 79 h 79"/>
                <a:gd name="T4" fmla="*/ 26 w 26"/>
                <a:gd name="T5" fmla="*/ 79 h 79"/>
                <a:gd name="T6" fmla="*/ 26 w 26"/>
                <a:gd name="T7" fmla="*/ 0 h 79"/>
                <a:gd name="T8" fmla="*/ 14 w 26"/>
                <a:gd name="T9" fmla="*/ 4 h 79"/>
              </a:gdLst>
              <a:ahLst/>
              <a:cxnLst>
                <a:cxn ang="0">
                  <a:pos x="T0" y="T1"/>
                </a:cxn>
                <a:cxn ang="0">
                  <a:pos x="T2" y="T3"/>
                </a:cxn>
                <a:cxn ang="0">
                  <a:pos x="T4" y="T5"/>
                </a:cxn>
                <a:cxn ang="0">
                  <a:pos x="T6" y="T7"/>
                </a:cxn>
                <a:cxn ang="0">
                  <a:pos x="T8" y="T9"/>
                </a:cxn>
              </a:cxnLst>
              <a:rect l="0" t="0" r="r" b="b"/>
              <a:pathLst>
                <a:path w="26" h="79">
                  <a:moveTo>
                    <a:pt x="14" y="4"/>
                  </a:moveTo>
                  <a:cubicBezTo>
                    <a:pt x="14" y="4"/>
                    <a:pt x="0" y="34"/>
                    <a:pt x="6" y="79"/>
                  </a:cubicBezTo>
                  <a:cubicBezTo>
                    <a:pt x="26" y="79"/>
                    <a:pt x="26" y="79"/>
                    <a:pt x="26" y="79"/>
                  </a:cubicBezTo>
                  <a:cubicBezTo>
                    <a:pt x="26" y="0"/>
                    <a:pt x="26" y="0"/>
                    <a:pt x="26" y="0"/>
                  </a:cubicBezTo>
                  <a:cubicBezTo>
                    <a:pt x="26" y="0"/>
                    <a:pt x="14" y="7"/>
                    <a:pt x="14"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67" name="Freeform 18"/>
            <p:cNvSpPr>
              <a:spLocks/>
            </p:cNvSpPr>
            <p:nvPr/>
          </p:nvSpPr>
          <p:spPr bwMode="auto">
            <a:xfrm>
              <a:off x="7932738" y="4605338"/>
              <a:ext cx="55563" cy="171450"/>
            </a:xfrm>
            <a:custGeom>
              <a:avLst/>
              <a:gdLst>
                <a:gd name="T0" fmla="*/ 11 w 25"/>
                <a:gd name="T1" fmla="*/ 4 h 79"/>
                <a:gd name="T2" fmla="*/ 20 w 25"/>
                <a:gd name="T3" fmla="*/ 79 h 79"/>
                <a:gd name="T4" fmla="*/ 0 w 25"/>
                <a:gd name="T5" fmla="*/ 79 h 79"/>
                <a:gd name="T6" fmla="*/ 0 w 25"/>
                <a:gd name="T7" fmla="*/ 0 h 79"/>
                <a:gd name="T8" fmla="*/ 11 w 25"/>
                <a:gd name="T9" fmla="*/ 4 h 79"/>
              </a:gdLst>
              <a:ahLst/>
              <a:cxnLst>
                <a:cxn ang="0">
                  <a:pos x="T0" y="T1"/>
                </a:cxn>
                <a:cxn ang="0">
                  <a:pos x="T2" y="T3"/>
                </a:cxn>
                <a:cxn ang="0">
                  <a:pos x="T4" y="T5"/>
                </a:cxn>
                <a:cxn ang="0">
                  <a:pos x="T6" y="T7"/>
                </a:cxn>
                <a:cxn ang="0">
                  <a:pos x="T8" y="T9"/>
                </a:cxn>
              </a:cxnLst>
              <a:rect l="0" t="0" r="r" b="b"/>
              <a:pathLst>
                <a:path w="25" h="79">
                  <a:moveTo>
                    <a:pt x="11" y="4"/>
                  </a:moveTo>
                  <a:cubicBezTo>
                    <a:pt x="11" y="4"/>
                    <a:pt x="25" y="34"/>
                    <a:pt x="20" y="79"/>
                  </a:cubicBezTo>
                  <a:cubicBezTo>
                    <a:pt x="0" y="79"/>
                    <a:pt x="0" y="79"/>
                    <a:pt x="0" y="79"/>
                  </a:cubicBezTo>
                  <a:cubicBezTo>
                    <a:pt x="0" y="0"/>
                    <a:pt x="0" y="0"/>
                    <a:pt x="0" y="0"/>
                  </a:cubicBezTo>
                  <a:cubicBezTo>
                    <a:pt x="0" y="0"/>
                    <a:pt x="11" y="7"/>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68" name="Freeform 19"/>
            <p:cNvSpPr>
              <a:spLocks/>
            </p:cNvSpPr>
            <p:nvPr/>
          </p:nvSpPr>
          <p:spPr bwMode="auto">
            <a:xfrm>
              <a:off x="7327900" y="4449763"/>
              <a:ext cx="455613" cy="339725"/>
            </a:xfrm>
            <a:custGeom>
              <a:avLst/>
              <a:gdLst>
                <a:gd name="T0" fmla="*/ 209 w 209"/>
                <a:gd name="T1" fmla="*/ 0 h 156"/>
                <a:gd name="T2" fmla="*/ 104 w 209"/>
                <a:gd name="T3" fmla="*/ 49 h 156"/>
                <a:gd name="T4" fmla="*/ 0 w 209"/>
                <a:gd name="T5" fmla="*/ 0 h 156"/>
                <a:gd name="T6" fmla="*/ 0 w 209"/>
                <a:gd name="T7" fmla="*/ 120 h 156"/>
                <a:gd name="T8" fmla="*/ 102 w 209"/>
                <a:gd name="T9" fmla="*/ 156 h 156"/>
                <a:gd name="T10" fmla="*/ 102 w 209"/>
                <a:gd name="T11" fmla="*/ 156 h 156"/>
                <a:gd name="T12" fmla="*/ 104 w 209"/>
                <a:gd name="T13" fmla="*/ 156 h 156"/>
                <a:gd name="T14" fmla="*/ 107 w 209"/>
                <a:gd name="T15" fmla="*/ 156 h 156"/>
                <a:gd name="T16" fmla="*/ 107 w 209"/>
                <a:gd name="T17" fmla="*/ 156 h 156"/>
                <a:gd name="T18" fmla="*/ 209 w 209"/>
                <a:gd name="T19" fmla="*/ 120 h 156"/>
                <a:gd name="T20" fmla="*/ 209 w 209"/>
                <a:gd name="T21"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9" h="156">
                  <a:moveTo>
                    <a:pt x="209" y="0"/>
                  </a:moveTo>
                  <a:cubicBezTo>
                    <a:pt x="209" y="1"/>
                    <a:pt x="121" y="41"/>
                    <a:pt x="104" y="49"/>
                  </a:cubicBezTo>
                  <a:cubicBezTo>
                    <a:pt x="87" y="41"/>
                    <a:pt x="0" y="1"/>
                    <a:pt x="0" y="0"/>
                  </a:cubicBezTo>
                  <a:cubicBezTo>
                    <a:pt x="0" y="120"/>
                    <a:pt x="0" y="120"/>
                    <a:pt x="0" y="120"/>
                  </a:cubicBezTo>
                  <a:cubicBezTo>
                    <a:pt x="28" y="150"/>
                    <a:pt x="84" y="155"/>
                    <a:pt x="102" y="156"/>
                  </a:cubicBezTo>
                  <a:cubicBezTo>
                    <a:pt x="102" y="156"/>
                    <a:pt x="102" y="156"/>
                    <a:pt x="102" y="156"/>
                  </a:cubicBezTo>
                  <a:cubicBezTo>
                    <a:pt x="102" y="156"/>
                    <a:pt x="103" y="156"/>
                    <a:pt x="104" y="156"/>
                  </a:cubicBezTo>
                  <a:cubicBezTo>
                    <a:pt x="106" y="156"/>
                    <a:pt x="107" y="156"/>
                    <a:pt x="107" y="156"/>
                  </a:cubicBezTo>
                  <a:cubicBezTo>
                    <a:pt x="107" y="156"/>
                    <a:pt x="107" y="156"/>
                    <a:pt x="107" y="156"/>
                  </a:cubicBezTo>
                  <a:cubicBezTo>
                    <a:pt x="125" y="155"/>
                    <a:pt x="181" y="150"/>
                    <a:pt x="209" y="120"/>
                  </a:cubicBezTo>
                  <a:lnTo>
                    <a:pt x="209"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grpSp>
      <p:sp>
        <p:nvSpPr>
          <p:cNvPr id="69" name="Freeform 20"/>
          <p:cNvSpPr>
            <a:spLocks noEditPoints="1"/>
          </p:cNvSpPr>
          <p:nvPr/>
        </p:nvSpPr>
        <p:spPr bwMode="auto">
          <a:xfrm>
            <a:off x="444984" y="1250299"/>
            <a:ext cx="358285" cy="377330"/>
          </a:xfrm>
          <a:custGeom>
            <a:avLst/>
            <a:gdLst>
              <a:gd name="T0" fmla="*/ 168 w 219"/>
              <a:gd name="T1" fmla="*/ 224 h 231"/>
              <a:gd name="T2" fmla="*/ 197 w 219"/>
              <a:gd name="T3" fmla="*/ 212 h 231"/>
              <a:gd name="T4" fmla="*/ 168 w 219"/>
              <a:gd name="T5" fmla="*/ 132 h 231"/>
              <a:gd name="T6" fmla="*/ 168 w 219"/>
              <a:gd name="T7" fmla="*/ 150 h 231"/>
              <a:gd name="T8" fmla="*/ 192 w 219"/>
              <a:gd name="T9" fmla="*/ 190 h 231"/>
              <a:gd name="T10" fmla="*/ 168 w 219"/>
              <a:gd name="T11" fmla="*/ 209 h 231"/>
              <a:gd name="T12" fmla="*/ 168 w 219"/>
              <a:gd name="T13" fmla="*/ 224 h 231"/>
              <a:gd name="T14" fmla="*/ 168 w 219"/>
              <a:gd name="T15" fmla="*/ 203 h 231"/>
              <a:gd name="T16" fmla="*/ 168 w 219"/>
              <a:gd name="T17" fmla="*/ 157 h 231"/>
              <a:gd name="T18" fmla="*/ 181 w 219"/>
              <a:gd name="T19" fmla="*/ 187 h 231"/>
              <a:gd name="T20" fmla="*/ 168 w 219"/>
              <a:gd name="T21" fmla="*/ 203 h 231"/>
              <a:gd name="T22" fmla="*/ 146 w 219"/>
              <a:gd name="T23" fmla="*/ 112 h 231"/>
              <a:gd name="T24" fmla="*/ 141 w 219"/>
              <a:gd name="T25" fmla="*/ 98 h 231"/>
              <a:gd name="T26" fmla="*/ 141 w 219"/>
              <a:gd name="T27" fmla="*/ 44 h 231"/>
              <a:gd name="T28" fmla="*/ 146 w 219"/>
              <a:gd name="T29" fmla="*/ 37 h 231"/>
              <a:gd name="T30" fmla="*/ 148 w 219"/>
              <a:gd name="T31" fmla="*/ 37 h 231"/>
              <a:gd name="T32" fmla="*/ 148 w 219"/>
              <a:gd name="T33" fmla="*/ 14 h 231"/>
              <a:gd name="T34" fmla="*/ 146 w 219"/>
              <a:gd name="T35" fmla="*/ 14 h 231"/>
              <a:gd name="T36" fmla="*/ 146 w 219"/>
              <a:gd name="T37" fmla="*/ 13 h 231"/>
              <a:gd name="T38" fmla="*/ 114 w 219"/>
              <a:gd name="T39" fmla="*/ 0 h 231"/>
              <a:gd name="T40" fmla="*/ 81 w 219"/>
              <a:gd name="T41" fmla="*/ 13 h 231"/>
              <a:gd name="T42" fmla="*/ 81 w 219"/>
              <a:gd name="T43" fmla="*/ 14 h 231"/>
              <a:gd name="T44" fmla="*/ 80 w 219"/>
              <a:gd name="T45" fmla="*/ 14 h 231"/>
              <a:gd name="T46" fmla="*/ 80 w 219"/>
              <a:gd name="T47" fmla="*/ 37 h 231"/>
              <a:gd name="T48" fmla="*/ 81 w 219"/>
              <a:gd name="T49" fmla="*/ 37 h 231"/>
              <a:gd name="T50" fmla="*/ 90 w 219"/>
              <a:gd name="T51" fmla="*/ 45 h 231"/>
              <a:gd name="T52" fmla="*/ 90 w 219"/>
              <a:gd name="T53" fmla="*/ 98 h 231"/>
              <a:gd name="T54" fmla="*/ 83 w 219"/>
              <a:gd name="T55" fmla="*/ 112 h 231"/>
              <a:gd name="T56" fmla="*/ 31 w 219"/>
              <a:gd name="T57" fmla="*/ 212 h 231"/>
              <a:gd name="T58" fmla="*/ 114 w 219"/>
              <a:gd name="T59" fmla="*/ 230 h 231"/>
              <a:gd name="T60" fmla="*/ 168 w 219"/>
              <a:gd name="T61" fmla="*/ 224 h 231"/>
              <a:gd name="T62" fmla="*/ 168 w 219"/>
              <a:gd name="T63" fmla="*/ 209 h 231"/>
              <a:gd name="T64" fmla="*/ 144 w 219"/>
              <a:gd name="T65" fmla="*/ 212 h 231"/>
              <a:gd name="T66" fmla="*/ 144 w 219"/>
              <a:gd name="T67" fmla="*/ 212 h 231"/>
              <a:gd name="T68" fmla="*/ 168 w 219"/>
              <a:gd name="T69" fmla="*/ 203 h 231"/>
              <a:gd name="T70" fmla="*/ 168 w 219"/>
              <a:gd name="T71" fmla="*/ 157 h 231"/>
              <a:gd name="T72" fmla="*/ 149 w 219"/>
              <a:gd name="T73" fmla="*/ 134 h 231"/>
              <a:gd name="T74" fmla="*/ 168 w 219"/>
              <a:gd name="T75" fmla="*/ 150 h 231"/>
              <a:gd name="T76" fmla="*/ 168 w 219"/>
              <a:gd name="T77" fmla="*/ 132 h 231"/>
              <a:gd name="T78" fmla="*/ 146 w 219"/>
              <a:gd name="T79" fmla="*/ 11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19" h="231">
                <a:moveTo>
                  <a:pt x="168" y="224"/>
                </a:moveTo>
                <a:cubicBezTo>
                  <a:pt x="179" y="221"/>
                  <a:pt x="189" y="217"/>
                  <a:pt x="197" y="212"/>
                </a:cubicBezTo>
                <a:cubicBezTo>
                  <a:pt x="219" y="196"/>
                  <a:pt x="191" y="157"/>
                  <a:pt x="168" y="132"/>
                </a:cubicBezTo>
                <a:cubicBezTo>
                  <a:pt x="168" y="150"/>
                  <a:pt x="168" y="150"/>
                  <a:pt x="168" y="150"/>
                </a:cubicBezTo>
                <a:cubicBezTo>
                  <a:pt x="180" y="162"/>
                  <a:pt x="193" y="177"/>
                  <a:pt x="192" y="190"/>
                </a:cubicBezTo>
                <a:cubicBezTo>
                  <a:pt x="192" y="201"/>
                  <a:pt x="180" y="207"/>
                  <a:pt x="168" y="209"/>
                </a:cubicBezTo>
                <a:cubicBezTo>
                  <a:pt x="168" y="224"/>
                  <a:pt x="168" y="224"/>
                  <a:pt x="168" y="224"/>
                </a:cubicBezTo>
                <a:close/>
                <a:moveTo>
                  <a:pt x="168" y="203"/>
                </a:moveTo>
                <a:cubicBezTo>
                  <a:pt x="168" y="157"/>
                  <a:pt x="168" y="157"/>
                  <a:pt x="168" y="157"/>
                </a:cubicBezTo>
                <a:cubicBezTo>
                  <a:pt x="175" y="167"/>
                  <a:pt x="182" y="179"/>
                  <a:pt x="181" y="187"/>
                </a:cubicBezTo>
                <a:cubicBezTo>
                  <a:pt x="180" y="194"/>
                  <a:pt x="175" y="199"/>
                  <a:pt x="168" y="203"/>
                </a:cubicBezTo>
                <a:close/>
                <a:moveTo>
                  <a:pt x="146" y="112"/>
                </a:moveTo>
                <a:cubicBezTo>
                  <a:pt x="146" y="112"/>
                  <a:pt x="141" y="109"/>
                  <a:pt x="141" y="98"/>
                </a:cubicBezTo>
                <a:cubicBezTo>
                  <a:pt x="141" y="90"/>
                  <a:pt x="141" y="56"/>
                  <a:pt x="141" y="44"/>
                </a:cubicBezTo>
                <a:cubicBezTo>
                  <a:pt x="144" y="43"/>
                  <a:pt x="146" y="40"/>
                  <a:pt x="146" y="37"/>
                </a:cubicBezTo>
                <a:cubicBezTo>
                  <a:pt x="148" y="37"/>
                  <a:pt x="148" y="37"/>
                  <a:pt x="148" y="37"/>
                </a:cubicBezTo>
                <a:cubicBezTo>
                  <a:pt x="148" y="14"/>
                  <a:pt x="148" y="14"/>
                  <a:pt x="148" y="14"/>
                </a:cubicBezTo>
                <a:cubicBezTo>
                  <a:pt x="146" y="14"/>
                  <a:pt x="146" y="14"/>
                  <a:pt x="146" y="14"/>
                </a:cubicBezTo>
                <a:cubicBezTo>
                  <a:pt x="146" y="14"/>
                  <a:pt x="146" y="13"/>
                  <a:pt x="146" y="13"/>
                </a:cubicBezTo>
                <a:cubicBezTo>
                  <a:pt x="146" y="6"/>
                  <a:pt x="132" y="0"/>
                  <a:pt x="114" y="0"/>
                </a:cubicBezTo>
                <a:cubicBezTo>
                  <a:pt x="95" y="0"/>
                  <a:pt x="81" y="6"/>
                  <a:pt x="81" y="13"/>
                </a:cubicBezTo>
                <a:cubicBezTo>
                  <a:pt x="81" y="13"/>
                  <a:pt x="81" y="14"/>
                  <a:pt x="81" y="14"/>
                </a:cubicBezTo>
                <a:cubicBezTo>
                  <a:pt x="80" y="14"/>
                  <a:pt x="80" y="14"/>
                  <a:pt x="80" y="14"/>
                </a:cubicBezTo>
                <a:cubicBezTo>
                  <a:pt x="80" y="37"/>
                  <a:pt x="80" y="37"/>
                  <a:pt x="80" y="37"/>
                </a:cubicBezTo>
                <a:cubicBezTo>
                  <a:pt x="81" y="37"/>
                  <a:pt x="81" y="37"/>
                  <a:pt x="81" y="37"/>
                </a:cubicBezTo>
                <a:cubicBezTo>
                  <a:pt x="81" y="40"/>
                  <a:pt x="84" y="43"/>
                  <a:pt x="90" y="45"/>
                </a:cubicBezTo>
                <a:cubicBezTo>
                  <a:pt x="90" y="56"/>
                  <a:pt x="90" y="90"/>
                  <a:pt x="90" y="98"/>
                </a:cubicBezTo>
                <a:cubicBezTo>
                  <a:pt x="90" y="109"/>
                  <a:pt x="83" y="112"/>
                  <a:pt x="83" y="112"/>
                </a:cubicBezTo>
                <a:cubicBezTo>
                  <a:pt x="71" y="119"/>
                  <a:pt x="0" y="190"/>
                  <a:pt x="31" y="212"/>
                </a:cubicBezTo>
                <a:cubicBezTo>
                  <a:pt x="58" y="231"/>
                  <a:pt x="105" y="230"/>
                  <a:pt x="114" y="230"/>
                </a:cubicBezTo>
                <a:cubicBezTo>
                  <a:pt x="121" y="230"/>
                  <a:pt x="145" y="230"/>
                  <a:pt x="168" y="224"/>
                </a:cubicBezTo>
                <a:cubicBezTo>
                  <a:pt x="168" y="209"/>
                  <a:pt x="168" y="209"/>
                  <a:pt x="168" y="209"/>
                </a:cubicBezTo>
                <a:cubicBezTo>
                  <a:pt x="156" y="212"/>
                  <a:pt x="144" y="212"/>
                  <a:pt x="144" y="212"/>
                </a:cubicBezTo>
                <a:cubicBezTo>
                  <a:pt x="144" y="212"/>
                  <a:pt x="144" y="212"/>
                  <a:pt x="144" y="212"/>
                </a:cubicBezTo>
                <a:cubicBezTo>
                  <a:pt x="144" y="212"/>
                  <a:pt x="158" y="210"/>
                  <a:pt x="168" y="203"/>
                </a:cubicBezTo>
                <a:cubicBezTo>
                  <a:pt x="168" y="157"/>
                  <a:pt x="168" y="157"/>
                  <a:pt x="168" y="157"/>
                </a:cubicBezTo>
                <a:cubicBezTo>
                  <a:pt x="159" y="144"/>
                  <a:pt x="149" y="134"/>
                  <a:pt x="149" y="134"/>
                </a:cubicBezTo>
                <a:cubicBezTo>
                  <a:pt x="149" y="134"/>
                  <a:pt x="158" y="141"/>
                  <a:pt x="168" y="150"/>
                </a:cubicBezTo>
                <a:cubicBezTo>
                  <a:pt x="168" y="132"/>
                  <a:pt x="168" y="132"/>
                  <a:pt x="168" y="132"/>
                </a:cubicBezTo>
                <a:cubicBezTo>
                  <a:pt x="159" y="122"/>
                  <a:pt x="150" y="114"/>
                  <a:pt x="146" y="112"/>
                </a:cubicBez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70" name="Oval 21"/>
          <p:cNvSpPr>
            <a:spLocks noChangeArrowheads="1"/>
          </p:cNvSpPr>
          <p:nvPr/>
        </p:nvSpPr>
        <p:spPr bwMode="auto">
          <a:xfrm>
            <a:off x="2731580" y="1162215"/>
            <a:ext cx="105938" cy="105938"/>
          </a:xfrm>
          <a:prstGeom prst="ellipse">
            <a:avLst/>
          </a:pr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71" name="Freeform 22"/>
          <p:cNvSpPr>
            <a:spLocks/>
          </p:cNvSpPr>
          <p:nvPr/>
        </p:nvSpPr>
        <p:spPr bwMode="auto">
          <a:xfrm>
            <a:off x="2769669" y="1240776"/>
            <a:ext cx="166644" cy="347572"/>
          </a:xfrm>
          <a:custGeom>
            <a:avLst/>
            <a:gdLst>
              <a:gd name="T0" fmla="*/ 0 w 102"/>
              <a:gd name="T1" fmla="*/ 6 h 213"/>
              <a:gd name="T2" fmla="*/ 68 w 102"/>
              <a:gd name="T3" fmla="*/ 184 h 213"/>
              <a:gd name="T4" fmla="*/ 99 w 102"/>
              <a:gd name="T5" fmla="*/ 213 h 213"/>
              <a:gd name="T6" fmla="*/ 23 w 102"/>
              <a:gd name="T7" fmla="*/ 0 h 213"/>
              <a:gd name="T8" fmla="*/ 0 w 102"/>
              <a:gd name="T9" fmla="*/ 6 h 213"/>
            </a:gdLst>
            <a:ahLst/>
            <a:cxnLst>
              <a:cxn ang="0">
                <a:pos x="T0" y="T1"/>
              </a:cxn>
              <a:cxn ang="0">
                <a:pos x="T2" y="T3"/>
              </a:cxn>
              <a:cxn ang="0">
                <a:pos x="T4" y="T5"/>
              </a:cxn>
              <a:cxn ang="0">
                <a:pos x="T6" y="T7"/>
              </a:cxn>
              <a:cxn ang="0">
                <a:pos x="T8" y="T9"/>
              </a:cxn>
            </a:cxnLst>
            <a:rect l="0" t="0" r="r" b="b"/>
            <a:pathLst>
              <a:path w="102" h="213">
                <a:moveTo>
                  <a:pt x="0" y="6"/>
                </a:moveTo>
                <a:cubicBezTo>
                  <a:pt x="0" y="7"/>
                  <a:pt x="68" y="184"/>
                  <a:pt x="68" y="184"/>
                </a:cubicBezTo>
                <a:cubicBezTo>
                  <a:pt x="68" y="184"/>
                  <a:pt x="96" y="213"/>
                  <a:pt x="99" y="213"/>
                </a:cubicBezTo>
                <a:cubicBezTo>
                  <a:pt x="102" y="213"/>
                  <a:pt x="23" y="0"/>
                  <a:pt x="23" y="0"/>
                </a:cubicBezTo>
                <a:lnTo>
                  <a:pt x="0" y="6"/>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72" name="Freeform 23"/>
          <p:cNvSpPr>
            <a:spLocks/>
          </p:cNvSpPr>
          <p:nvPr/>
        </p:nvSpPr>
        <p:spPr bwMode="auto">
          <a:xfrm>
            <a:off x="2623261" y="1240776"/>
            <a:ext cx="178547" cy="342811"/>
          </a:xfrm>
          <a:custGeom>
            <a:avLst/>
            <a:gdLst>
              <a:gd name="T0" fmla="*/ 149 w 150"/>
              <a:gd name="T1" fmla="*/ 14 h 288"/>
              <a:gd name="T2" fmla="*/ 40 w 150"/>
              <a:gd name="T3" fmla="*/ 248 h 288"/>
              <a:gd name="T4" fmla="*/ 0 w 150"/>
              <a:gd name="T5" fmla="*/ 288 h 288"/>
              <a:gd name="T6" fmla="*/ 11 w 150"/>
              <a:gd name="T7" fmla="*/ 233 h 288"/>
              <a:gd name="T8" fmla="*/ 117 w 150"/>
              <a:gd name="T9" fmla="*/ 0 h 288"/>
              <a:gd name="T10" fmla="*/ 150 w 150"/>
              <a:gd name="T11" fmla="*/ 11 h 288"/>
              <a:gd name="T12" fmla="*/ 149 w 150"/>
              <a:gd name="T13" fmla="*/ 14 h 288"/>
            </a:gdLst>
            <a:ahLst/>
            <a:cxnLst>
              <a:cxn ang="0">
                <a:pos x="T0" y="T1"/>
              </a:cxn>
              <a:cxn ang="0">
                <a:pos x="T2" y="T3"/>
              </a:cxn>
              <a:cxn ang="0">
                <a:pos x="T4" y="T5"/>
              </a:cxn>
              <a:cxn ang="0">
                <a:pos x="T6" y="T7"/>
              </a:cxn>
              <a:cxn ang="0">
                <a:pos x="T8" y="T9"/>
              </a:cxn>
              <a:cxn ang="0">
                <a:pos x="T10" y="T11"/>
              </a:cxn>
              <a:cxn ang="0">
                <a:pos x="T12" y="T13"/>
              </a:cxn>
            </a:cxnLst>
            <a:rect l="0" t="0" r="r" b="b"/>
            <a:pathLst>
              <a:path w="150" h="288">
                <a:moveTo>
                  <a:pt x="149" y="14"/>
                </a:moveTo>
                <a:lnTo>
                  <a:pt x="40" y="248"/>
                </a:lnTo>
                <a:lnTo>
                  <a:pt x="0" y="288"/>
                </a:lnTo>
                <a:lnTo>
                  <a:pt x="11" y="233"/>
                </a:lnTo>
                <a:lnTo>
                  <a:pt x="117" y="0"/>
                </a:lnTo>
                <a:lnTo>
                  <a:pt x="150" y="11"/>
                </a:lnTo>
                <a:lnTo>
                  <a:pt x="149" y="14"/>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73" name="Freeform 24"/>
          <p:cNvSpPr>
            <a:spLocks/>
          </p:cNvSpPr>
          <p:nvPr/>
        </p:nvSpPr>
        <p:spPr bwMode="auto">
          <a:xfrm>
            <a:off x="2779192" y="1124125"/>
            <a:ext cx="19045" cy="59516"/>
          </a:xfrm>
          <a:custGeom>
            <a:avLst/>
            <a:gdLst>
              <a:gd name="T0" fmla="*/ 12 w 12"/>
              <a:gd name="T1" fmla="*/ 30 h 36"/>
              <a:gd name="T2" fmla="*/ 6 w 12"/>
              <a:gd name="T3" fmla="*/ 36 h 36"/>
              <a:gd name="T4" fmla="*/ 0 w 12"/>
              <a:gd name="T5" fmla="*/ 30 h 36"/>
              <a:gd name="T6" fmla="*/ 0 w 12"/>
              <a:gd name="T7" fmla="*/ 6 h 36"/>
              <a:gd name="T8" fmla="*/ 6 w 12"/>
              <a:gd name="T9" fmla="*/ 0 h 36"/>
              <a:gd name="T10" fmla="*/ 12 w 12"/>
              <a:gd name="T11" fmla="*/ 6 h 36"/>
              <a:gd name="T12" fmla="*/ 12 w 12"/>
              <a:gd name="T13" fmla="*/ 30 h 36"/>
            </a:gdLst>
            <a:ahLst/>
            <a:cxnLst>
              <a:cxn ang="0">
                <a:pos x="T0" y="T1"/>
              </a:cxn>
              <a:cxn ang="0">
                <a:pos x="T2" y="T3"/>
              </a:cxn>
              <a:cxn ang="0">
                <a:pos x="T4" y="T5"/>
              </a:cxn>
              <a:cxn ang="0">
                <a:pos x="T6" y="T7"/>
              </a:cxn>
              <a:cxn ang="0">
                <a:pos x="T8" y="T9"/>
              </a:cxn>
              <a:cxn ang="0">
                <a:pos x="T10" y="T11"/>
              </a:cxn>
              <a:cxn ang="0">
                <a:pos x="T12" y="T13"/>
              </a:cxn>
            </a:cxnLst>
            <a:rect l="0" t="0" r="r" b="b"/>
            <a:pathLst>
              <a:path w="12" h="36">
                <a:moveTo>
                  <a:pt x="12" y="30"/>
                </a:moveTo>
                <a:cubicBezTo>
                  <a:pt x="12" y="33"/>
                  <a:pt x="10" y="36"/>
                  <a:pt x="6" y="36"/>
                </a:cubicBezTo>
                <a:cubicBezTo>
                  <a:pt x="3" y="36"/>
                  <a:pt x="0" y="33"/>
                  <a:pt x="0" y="30"/>
                </a:cubicBezTo>
                <a:cubicBezTo>
                  <a:pt x="0" y="6"/>
                  <a:pt x="0" y="6"/>
                  <a:pt x="0" y="6"/>
                </a:cubicBezTo>
                <a:cubicBezTo>
                  <a:pt x="0" y="3"/>
                  <a:pt x="3" y="0"/>
                  <a:pt x="6" y="0"/>
                </a:cubicBezTo>
                <a:cubicBezTo>
                  <a:pt x="10" y="0"/>
                  <a:pt x="12" y="3"/>
                  <a:pt x="12" y="6"/>
                </a:cubicBezTo>
                <a:lnTo>
                  <a:pt x="12" y="30"/>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74" name="Freeform 25"/>
          <p:cNvSpPr>
            <a:spLocks noEditPoints="1"/>
          </p:cNvSpPr>
          <p:nvPr/>
        </p:nvSpPr>
        <p:spPr bwMode="auto">
          <a:xfrm>
            <a:off x="1926927" y="868208"/>
            <a:ext cx="169025" cy="457081"/>
          </a:xfrm>
          <a:custGeom>
            <a:avLst/>
            <a:gdLst>
              <a:gd name="T0" fmla="*/ 51 w 103"/>
              <a:gd name="T1" fmla="*/ 280 h 280"/>
              <a:gd name="T2" fmla="*/ 103 w 103"/>
              <a:gd name="T3" fmla="*/ 140 h 280"/>
              <a:gd name="T4" fmla="*/ 51 w 103"/>
              <a:gd name="T5" fmla="*/ 0 h 280"/>
              <a:gd name="T6" fmla="*/ 51 w 103"/>
              <a:gd name="T7" fmla="*/ 22 h 280"/>
              <a:gd name="T8" fmla="*/ 94 w 103"/>
              <a:gd name="T9" fmla="*/ 140 h 280"/>
              <a:gd name="T10" fmla="*/ 51 w 103"/>
              <a:gd name="T11" fmla="*/ 257 h 280"/>
              <a:gd name="T12" fmla="*/ 51 w 103"/>
              <a:gd name="T13" fmla="*/ 280 h 280"/>
              <a:gd name="T14" fmla="*/ 51 w 103"/>
              <a:gd name="T15" fmla="*/ 0 h 280"/>
              <a:gd name="T16" fmla="*/ 0 w 103"/>
              <a:gd name="T17" fmla="*/ 140 h 280"/>
              <a:gd name="T18" fmla="*/ 51 w 103"/>
              <a:gd name="T19" fmla="*/ 280 h 280"/>
              <a:gd name="T20" fmla="*/ 51 w 103"/>
              <a:gd name="T21" fmla="*/ 280 h 280"/>
              <a:gd name="T22" fmla="*/ 51 w 103"/>
              <a:gd name="T23" fmla="*/ 257 h 280"/>
              <a:gd name="T24" fmla="*/ 51 w 103"/>
              <a:gd name="T25" fmla="*/ 257 h 280"/>
              <a:gd name="T26" fmla="*/ 51 w 103"/>
              <a:gd name="T27" fmla="*/ 257 h 280"/>
              <a:gd name="T28" fmla="*/ 8 w 103"/>
              <a:gd name="T29" fmla="*/ 140 h 280"/>
              <a:gd name="T30" fmla="*/ 51 w 103"/>
              <a:gd name="T31" fmla="*/ 22 h 280"/>
              <a:gd name="T32" fmla="*/ 51 w 103"/>
              <a:gd name="T33" fmla="*/ 22 h 280"/>
              <a:gd name="T34" fmla="*/ 51 w 103"/>
              <a:gd name="T35" fmla="*/ 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3" h="280">
                <a:moveTo>
                  <a:pt x="51" y="280"/>
                </a:moveTo>
                <a:cubicBezTo>
                  <a:pt x="80" y="280"/>
                  <a:pt x="103" y="217"/>
                  <a:pt x="103" y="140"/>
                </a:cubicBezTo>
                <a:cubicBezTo>
                  <a:pt x="103" y="62"/>
                  <a:pt x="80" y="0"/>
                  <a:pt x="51" y="0"/>
                </a:cubicBezTo>
                <a:cubicBezTo>
                  <a:pt x="51" y="22"/>
                  <a:pt x="51" y="22"/>
                  <a:pt x="51" y="22"/>
                </a:cubicBezTo>
                <a:cubicBezTo>
                  <a:pt x="75" y="22"/>
                  <a:pt x="94" y="75"/>
                  <a:pt x="94" y="140"/>
                </a:cubicBezTo>
                <a:cubicBezTo>
                  <a:pt x="94" y="204"/>
                  <a:pt x="75" y="257"/>
                  <a:pt x="51" y="257"/>
                </a:cubicBezTo>
                <a:lnTo>
                  <a:pt x="51" y="280"/>
                </a:lnTo>
                <a:close/>
                <a:moveTo>
                  <a:pt x="51" y="0"/>
                </a:moveTo>
                <a:cubicBezTo>
                  <a:pt x="23" y="0"/>
                  <a:pt x="0" y="62"/>
                  <a:pt x="0" y="140"/>
                </a:cubicBezTo>
                <a:cubicBezTo>
                  <a:pt x="0" y="217"/>
                  <a:pt x="23" y="280"/>
                  <a:pt x="51" y="280"/>
                </a:cubicBezTo>
                <a:cubicBezTo>
                  <a:pt x="51" y="280"/>
                  <a:pt x="51" y="280"/>
                  <a:pt x="51" y="280"/>
                </a:cubicBezTo>
                <a:cubicBezTo>
                  <a:pt x="51" y="257"/>
                  <a:pt x="51" y="257"/>
                  <a:pt x="51" y="257"/>
                </a:cubicBezTo>
                <a:cubicBezTo>
                  <a:pt x="51" y="257"/>
                  <a:pt x="51" y="257"/>
                  <a:pt x="51" y="257"/>
                </a:cubicBezTo>
                <a:cubicBezTo>
                  <a:pt x="51" y="257"/>
                  <a:pt x="51" y="257"/>
                  <a:pt x="51" y="257"/>
                </a:cubicBezTo>
                <a:cubicBezTo>
                  <a:pt x="27" y="257"/>
                  <a:pt x="8" y="204"/>
                  <a:pt x="8" y="140"/>
                </a:cubicBezTo>
                <a:cubicBezTo>
                  <a:pt x="8" y="75"/>
                  <a:pt x="27" y="22"/>
                  <a:pt x="51" y="22"/>
                </a:cubicBezTo>
                <a:cubicBezTo>
                  <a:pt x="51" y="22"/>
                  <a:pt x="51" y="22"/>
                  <a:pt x="51" y="22"/>
                </a:cubicBezTo>
                <a:cubicBezTo>
                  <a:pt x="51" y="0"/>
                  <a:pt x="51" y="0"/>
                  <a:pt x="51" y="0"/>
                </a:cubicBez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75" name="Freeform 26"/>
          <p:cNvSpPr>
            <a:spLocks noEditPoints="1"/>
          </p:cNvSpPr>
          <p:nvPr/>
        </p:nvSpPr>
        <p:spPr bwMode="auto">
          <a:xfrm>
            <a:off x="1781708" y="1012235"/>
            <a:ext cx="458272" cy="167835"/>
          </a:xfrm>
          <a:custGeom>
            <a:avLst/>
            <a:gdLst>
              <a:gd name="T0" fmla="*/ 280 w 280"/>
              <a:gd name="T1" fmla="*/ 52 h 103"/>
              <a:gd name="T2" fmla="*/ 140 w 280"/>
              <a:gd name="T3" fmla="*/ 0 h 103"/>
              <a:gd name="T4" fmla="*/ 140 w 280"/>
              <a:gd name="T5" fmla="*/ 8 h 103"/>
              <a:gd name="T6" fmla="*/ 257 w 280"/>
              <a:gd name="T7" fmla="*/ 52 h 103"/>
              <a:gd name="T8" fmla="*/ 140 w 280"/>
              <a:gd name="T9" fmla="*/ 95 h 103"/>
              <a:gd name="T10" fmla="*/ 140 w 280"/>
              <a:gd name="T11" fmla="*/ 103 h 103"/>
              <a:gd name="T12" fmla="*/ 280 w 280"/>
              <a:gd name="T13" fmla="*/ 52 h 103"/>
              <a:gd name="T14" fmla="*/ 140 w 280"/>
              <a:gd name="T15" fmla="*/ 0 h 103"/>
              <a:gd name="T16" fmla="*/ 140 w 280"/>
              <a:gd name="T17" fmla="*/ 0 h 103"/>
              <a:gd name="T18" fmla="*/ 0 w 280"/>
              <a:gd name="T19" fmla="*/ 52 h 103"/>
              <a:gd name="T20" fmla="*/ 140 w 280"/>
              <a:gd name="T21" fmla="*/ 103 h 103"/>
              <a:gd name="T22" fmla="*/ 140 w 280"/>
              <a:gd name="T23" fmla="*/ 103 h 103"/>
              <a:gd name="T24" fmla="*/ 140 w 280"/>
              <a:gd name="T25" fmla="*/ 95 h 103"/>
              <a:gd name="T26" fmla="*/ 140 w 280"/>
              <a:gd name="T27" fmla="*/ 95 h 103"/>
              <a:gd name="T28" fmla="*/ 23 w 280"/>
              <a:gd name="T29" fmla="*/ 52 h 103"/>
              <a:gd name="T30" fmla="*/ 23 w 280"/>
              <a:gd name="T31" fmla="*/ 52 h 103"/>
              <a:gd name="T32" fmla="*/ 140 w 280"/>
              <a:gd name="T33" fmla="*/ 8 h 103"/>
              <a:gd name="T34" fmla="*/ 140 w 280"/>
              <a:gd name="T35" fmla="*/ 8 h 103"/>
              <a:gd name="T36" fmla="*/ 140 w 280"/>
              <a:gd name="T37"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0" h="103">
                <a:moveTo>
                  <a:pt x="280" y="52"/>
                </a:moveTo>
                <a:cubicBezTo>
                  <a:pt x="280" y="23"/>
                  <a:pt x="217" y="0"/>
                  <a:pt x="140" y="0"/>
                </a:cubicBezTo>
                <a:cubicBezTo>
                  <a:pt x="140" y="8"/>
                  <a:pt x="140" y="8"/>
                  <a:pt x="140" y="8"/>
                </a:cubicBezTo>
                <a:cubicBezTo>
                  <a:pt x="205" y="8"/>
                  <a:pt x="257" y="28"/>
                  <a:pt x="257" y="52"/>
                </a:cubicBezTo>
                <a:cubicBezTo>
                  <a:pt x="257" y="75"/>
                  <a:pt x="205" y="95"/>
                  <a:pt x="140" y="95"/>
                </a:cubicBezTo>
                <a:cubicBezTo>
                  <a:pt x="140" y="103"/>
                  <a:pt x="140" y="103"/>
                  <a:pt x="140" y="103"/>
                </a:cubicBezTo>
                <a:cubicBezTo>
                  <a:pt x="217" y="103"/>
                  <a:pt x="280" y="80"/>
                  <a:pt x="280" y="52"/>
                </a:cubicBezTo>
                <a:close/>
                <a:moveTo>
                  <a:pt x="140" y="0"/>
                </a:moveTo>
                <a:cubicBezTo>
                  <a:pt x="140" y="0"/>
                  <a:pt x="140" y="0"/>
                  <a:pt x="140" y="0"/>
                </a:cubicBezTo>
                <a:cubicBezTo>
                  <a:pt x="63" y="0"/>
                  <a:pt x="0" y="23"/>
                  <a:pt x="0" y="52"/>
                </a:cubicBezTo>
                <a:cubicBezTo>
                  <a:pt x="0" y="80"/>
                  <a:pt x="63" y="103"/>
                  <a:pt x="140" y="103"/>
                </a:cubicBezTo>
                <a:cubicBezTo>
                  <a:pt x="140" y="103"/>
                  <a:pt x="140" y="103"/>
                  <a:pt x="140" y="103"/>
                </a:cubicBezTo>
                <a:cubicBezTo>
                  <a:pt x="140" y="95"/>
                  <a:pt x="140" y="95"/>
                  <a:pt x="140" y="95"/>
                </a:cubicBezTo>
                <a:cubicBezTo>
                  <a:pt x="140" y="95"/>
                  <a:pt x="140" y="95"/>
                  <a:pt x="140" y="95"/>
                </a:cubicBezTo>
                <a:cubicBezTo>
                  <a:pt x="75" y="95"/>
                  <a:pt x="23" y="75"/>
                  <a:pt x="23" y="52"/>
                </a:cubicBezTo>
                <a:cubicBezTo>
                  <a:pt x="23" y="52"/>
                  <a:pt x="23" y="52"/>
                  <a:pt x="23" y="52"/>
                </a:cubicBezTo>
                <a:cubicBezTo>
                  <a:pt x="23" y="28"/>
                  <a:pt x="75" y="8"/>
                  <a:pt x="140" y="8"/>
                </a:cubicBezTo>
                <a:cubicBezTo>
                  <a:pt x="140" y="8"/>
                  <a:pt x="140" y="8"/>
                  <a:pt x="140" y="8"/>
                </a:cubicBezTo>
                <a:lnTo>
                  <a:pt x="140" y="0"/>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76" name="Freeform 27"/>
          <p:cNvSpPr>
            <a:spLocks noEditPoints="1"/>
          </p:cNvSpPr>
          <p:nvPr/>
        </p:nvSpPr>
        <p:spPr bwMode="auto">
          <a:xfrm>
            <a:off x="1816227" y="908679"/>
            <a:ext cx="389233" cy="373759"/>
          </a:xfrm>
          <a:custGeom>
            <a:avLst/>
            <a:gdLst>
              <a:gd name="T0" fmla="*/ 218 w 238"/>
              <a:gd name="T1" fmla="*/ 16 h 229"/>
              <a:gd name="T2" fmla="*/ 119 w 238"/>
              <a:gd name="T3" fmla="*/ 46 h 229"/>
              <a:gd name="T4" fmla="*/ 119 w 238"/>
              <a:gd name="T5" fmla="*/ 57 h 229"/>
              <a:gd name="T6" fmla="*/ 202 w 238"/>
              <a:gd name="T7" fmla="*/ 32 h 229"/>
              <a:gd name="T8" fmla="*/ 150 w 238"/>
              <a:gd name="T9" fmla="*/ 145 h 229"/>
              <a:gd name="T10" fmla="*/ 119 w 238"/>
              <a:gd name="T11" fmla="*/ 172 h 229"/>
              <a:gd name="T12" fmla="*/ 119 w 238"/>
              <a:gd name="T13" fmla="*/ 183 h 229"/>
              <a:gd name="T14" fmla="*/ 156 w 238"/>
              <a:gd name="T15" fmla="*/ 151 h 229"/>
              <a:gd name="T16" fmla="*/ 218 w 238"/>
              <a:gd name="T17" fmla="*/ 16 h 229"/>
              <a:gd name="T18" fmla="*/ 119 w 238"/>
              <a:gd name="T19" fmla="*/ 46 h 229"/>
              <a:gd name="T20" fmla="*/ 83 w 238"/>
              <a:gd name="T21" fmla="*/ 78 h 229"/>
              <a:gd name="T22" fmla="*/ 20 w 238"/>
              <a:gd name="T23" fmla="*/ 214 h 229"/>
              <a:gd name="T24" fmla="*/ 119 w 238"/>
              <a:gd name="T25" fmla="*/ 183 h 229"/>
              <a:gd name="T26" fmla="*/ 119 w 238"/>
              <a:gd name="T27" fmla="*/ 172 h 229"/>
              <a:gd name="T28" fmla="*/ 36 w 238"/>
              <a:gd name="T29" fmla="*/ 197 h 229"/>
              <a:gd name="T30" fmla="*/ 36 w 238"/>
              <a:gd name="T31" fmla="*/ 197 h 229"/>
              <a:gd name="T32" fmla="*/ 89 w 238"/>
              <a:gd name="T33" fmla="*/ 84 h 229"/>
              <a:gd name="T34" fmla="*/ 119 w 238"/>
              <a:gd name="T35" fmla="*/ 57 h 229"/>
              <a:gd name="T36" fmla="*/ 119 w 238"/>
              <a:gd name="T37" fmla="*/ 46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8" h="229">
                <a:moveTo>
                  <a:pt x="218" y="16"/>
                </a:moveTo>
                <a:cubicBezTo>
                  <a:pt x="202" y="0"/>
                  <a:pt x="162" y="13"/>
                  <a:pt x="119" y="46"/>
                </a:cubicBezTo>
                <a:cubicBezTo>
                  <a:pt x="119" y="57"/>
                  <a:pt x="119" y="57"/>
                  <a:pt x="119" y="57"/>
                </a:cubicBezTo>
                <a:cubicBezTo>
                  <a:pt x="155" y="30"/>
                  <a:pt x="189" y="19"/>
                  <a:pt x="202" y="32"/>
                </a:cubicBezTo>
                <a:cubicBezTo>
                  <a:pt x="219" y="49"/>
                  <a:pt x="195" y="99"/>
                  <a:pt x="150" y="145"/>
                </a:cubicBezTo>
                <a:cubicBezTo>
                  <a:pt x="140" y="155"/>
                  <a:pt x="129" y="164"/>
                  <a:pt x="119" y="172"/>
                </a:cubicBezTo>
                <a:cubicBezTo>
                  <a:pt x="119" y="183"/>
                  <a:pt x="119" y="183"/>
                  <a:pt x="119" y="183"/>
                </a:cubicBezTo>
                <a:cubicBezTo>
                  <a:pt x="131" y="174"/>
                  <a:pt x="144" y="163"/>
                  <a:pt x="156" y="151"/>
                </a:cubicBezTo>
                <a:cubicBezTo>
                  <a:pt x="210" y="96"/>
                  <a:pt x="238" y="36"/>
                  <a:pt x="218" y="16"/>
                </a:cubicBezTo>
                <a:close/>
                <a:moveTo>
                  <a:pt x="119" y="46"/>
                </a:moveTo>
                <a:cubicBezTo>
                  <a:pt x="107" y="55"/>
                  <a:pt x="95" y="66"/>
                  <a:pt x="83" y="78"/>
                </a:cubicBezTo>
                <a:cubicBezTo>
                  <a:pt x="28" y="133"/>
                  <a:pt x="0" y="193"/>
                  <a:pt x="20" y="214"/>
                </a:cubicBezTo>
                <a:cubicBezTo>
                  <a:pt x="36" y="229"/>
                  <a:pt x="76" y="216"/>
                  <a:pt x="119" y="183"/>
                </a:cubicBezTo>
                <a:cubicBezTo>
                  <a:pt x="119" y="172"/>
                  <a:pt x="119" y="172"/>
                  <a:pt x="119" y="172"/>
                </a:cubicBezTo>
                <a:cubicBezTo>
                  <a:pt x="83" y="199"/>
                  <a:pt x="49" y="211"/>
                  <a:pt x="36" y="197"/>
                </a:cubicBezTo>
                <a:cubicBezTo>
                  <a:pt x="36" y="197"/>
                  <a:pt x="36" y="197"/>
                  <a:pt x="36" y="197"/>
                </a:cubicBezTo>
                <a:cubicBezTo>
                  <a:pt x="19" y="181"/>
                  <a:pt x="43" y="130"/>
                  <a:pt x="89" y="84"/>
                </a:cubicBezTo>
                <a:cubicBezTo>
                  <a:pt x="99" y="74"/>
                  <a:pt x="109" y="65"/>
                  <a:pt x="119" y="57"/>
                </a:cubicBezTo>
                <a:lnTo>
                  <a:pt x="119" y="46"/>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77" name="Freeform 28"/>
          <p:cNvSpPr>
            <a:spLocks noEditPoints="1"/>
          </p:cNvSpPr>
          <p:nvPr/>
        </p:nvSpPr>
        <p:spPr bwMode="auto">
          <a:xfrm>
            <a:off x="1816227" y="908679"/>
            <a:ext cx="389233" cy="373759"/>
          </a:xfrm>
          <a:custGeom>
            <a:avLst/>
            <a:gdLst>
              <a:gd name="T0" fmla="*/ 218 w 238"/>
              <a:gd name="T1" fmla="*/ 214 h 229"/>
              <a:gd name="T2" fmla="*/ 156 w 238"/>
              <a:gd name="T3" fmla="*/ 78 h 229"/>
              <a:gd name="T4" fmla="*/ 119 w 238"/>
              <a:gd name="T5" fmla="*/ 46 h 229"/>
              <a:gd name="T6" fmla="*/ 119 w 238"/>
              <a:gd name="T7" fmla="*/ 57 h 229"/>
              <a:gd name="T8" fmla="*/ 150 w 238"/>
              <a:gd name="T9" fmla="*/ 84 h 229"/>
              <a:gd name="T10" fmla="*/ 202 w 238"/>
              <a:gd name="T11" fmla="*/ 197 h 229"/>
              <a:gd name="T12" fmla="*/ 119 w 238"/>
              <a:gd name="T13" fmla="*/ 172 h 229"/>
              <a:gd name="T14" fmla="*/ 119 w 238"/>
              <a:gd name="T15" fmla="*/ 183 h 229"/>
              <a:gd name="T16" fmla="*/ 218 w 238"/>
              <a:gd name="T17" fmla="*/ 214 h 229"/>
              <a:gd name="T18" fmla="*/ 119 w 238"/>
              <a:gd name="T19" fmla="*/ 46 h 229"/>
              <a:gd name="T20" fmla="*/ 20 w 238"/>
              <a:gd name="T21" fmla="*/ 16 h 229"/>
              <a:gd name="T22" fmla="*/ 83 w 238"/>
              <a:gd name="T23" fmla="*/ 151 h 229"/>
              <a:gd name="T24" fmla="*/ 119 w 238"/>
              <a:gd name="T25" fmla="*/ 183 h 229"/>
              <a:gd name="T26" fmla="*/ 119 w 238"/>
              <a:gd name="T27" fmla="*/ 172 h 229"/>
              <a:gd name="T28" fmla="*/ 89 w 238"/>
              <a:gd name="T29" fmla="*/ 145 h 229"/>
              <a:gd name="T30" fmla="*/ 36 w 238"/>
              <a:gd name="T31" fmla="*/ 32 h 229"/>
              <a:gd name="T32" fmla="*/ 36 w 238"/>
              <a:gd name="T33" fmla="*/ 32 h 229"/>
              <a:gd name="T34" fmla="*/ 119 w 238"/>
              <a:gd name="T35" fmla="*/ 57 h 229"/>
              <a:gd name="T36" fmla="*/ 119 w 238"/>
              <a:gd name="T37" fmla="*/ 46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8" h="229">
                <a:moveTo>
                  <a:pt x="218" y="214"/>
                </a:moveTo>
                <a:cubicBezTo>
                  <a:pt x="238" y="193"/>
                  <a:pt x="210" y="133"/>
                  <a:pt x="156" y="78"/>
                </a:cubicBezTo>
                <a:cubicBezTo>
                  <a:pt x="144" y="66"/>
                  <a:pt x="131" y="55"/>
                  <a:pt x="119" y="46"/>
                </a:cubicBezTo>
                <a:cubicBezTo>
                  <a:pt x="119" y="57"/>
                  <a:pt x="119" y="57"/>
                  <a:pt x="119" y="57"/>
                </a:cubicBezTo>
                <a:cubicBezTo>
                  <a:pt x="129" y="65"/>
                  <a:pt x="140" y="74"/>
                  <a:pt x="150" y="84"/>
                </a:cubicBezTo>
                <a:cubicBezTo>
                  <a:pt x="195" y="130"/>
                  <a:pt x="219" y="181"/>
                  <a:pt x="202" y="197"/>
                </a:cubicBezTo>
                <a:cubicBezTo>
                  <a:pt x="189" y="211"/>
                  <a:pt x="155" y="199"/>
                  <a:pt x="119" y="172"/>
                </a:cubicBezTo>
                <a:cubicBezTo>
                  <a:pt x="119" y="183"/>
                  <a:pt x="119" y="183"/>
                  <a:pt x="119" y="183"/>
                </a:cubicBezTo>
                <a:cubicBezTo>
                  <a:pt x="162" y="216"/>
                  <a:pt x="202" y="229"/>
                  <a:pt x="218" y="214"/>
                </a:cubicBezTo>
                <a:close/>
                <a:moveTo>
                  <a:pt x="119" y="46"/>
                </a:moveTo>
                <a:cubicBezTo>
                  <a:pt x="76" y="13"/>
                  <a:pt x="36" y="0"/>
                  <a:pt x="20" y="16"/>
                </a:cubicBezTo>
                <a:cubicBezTo>
                  <a:pt x="0" y="36"/>
                  <a:pt x="28" y="96"/>
                  <a:pt x="83" y="151"/>
                </a:cubicBezTo>
                <a:cubicBezTo>
                  <a:pt x="95" y="163"/>
                  <a:pt x="107" y="174"/>
                  <a:pt x="119" y="183"/>
                </a:cubicBezTo>
                <a:cubicBezTo>
                  <a:pt x="119" y="172"/>
                  <a:pt x="119" y="172"/>
                  <a:pt x="119" y="172"/>
                </a:cubicBezTo>
                <a:cubicBezTo>
                  <a:pt x="109" y="164"/>
                  <a:pt x="99" y="155"/>
                  <a:pt x="89" y="145"/>
                </a:cubicBezTo>
                <a:cubicBezTo>
                  <a:pt x="43" y="99"/>
                  <a:pt x="19" y="49"/>
                  <a:pt x="36" y="32"/>
                </a:cubicBezTo>
                <a:cubicBezTo>
                  <a:pt x="36" y="32"/>
                  <a:pt x="36" y="32"/>
                  <a:pt x="36" y="32"/>
                </a:cubicBezTo>
                <a:cubicBezTo>
                  <a:pt x="49" y="19"/>
                  <a:pt x="83" y="30"/>
                  <a:pt x="119" y="57"/>
                </a:cubicBezTo>
                <a:lnTo>
                  <a:pt x="119" y="46"/>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78" name="Oval 29"/>
          <p:cNvSpPr>
            <a:spLocks noChangeArrowheads="1"/>
          </p:cNvSpPr>
          <p:nvPr/>
        </p:nvSpPr>
        <p:spPr bwMode="auto">
          <a:xfrm>
            <a:off x="1976920" y="1061039"/>
            <a:ext cx="70229" cy="70229"/>
          </a:xfrm>
          <a:prstGeom prst="ellipse">
            <a:avLst/>
          </a:pr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79" name="Freeform 30"/>
          <p:cNvSpPr>
            <a:spLocks noEditPoints="1"/>
          </p:cNvSpPr>
          <p:nvPr/>
        </p:nvSpPr>
        <p:spPr bwMode="auto">
          <a:xfrm>
            <a:off x="2516132" y="738463"/>
            <a:ext cx="192831" cy="365427"/>
          </a:xfrm>
          <a:custGeom>
            <a:avLst/>
            <a:gdLst>
              <a:gd name="T0" fmla="*/ 67 w 162"/>
              <a:gd name="T1" fmla="*/ 307 h 307"/>
              <a:gd name="T2" fmla="*/ 162 w 162"/>
              <a:gd name="T3" fmla="*/ 307 h 307"/>
              <a:gd name="T4" fmla="*/ 67 w 162"/>
              <a:gd name="T5" fmla="*/ 127 h 307"/>
              <a:gd name="T6" fmla="*/ 67 w 162"/>
              <a:gd name="T7" fmla="*/ 193 h 307"/>
              <a:gd name="T8" fmla="*/ 110 w 162"/>
              <a:gd name="T9" fmla="*/ 267 h 307"/>
              <a:gd name="T10" fmla="*/ 67 w 162"/>
              <a:gd name="T11" fmla="*/ 267 h 307"/>
              <a:gd name="T12" fmla="*/ 67 w 162"/>
              <a:gd name="T13" fmla="*/ 307 h 307"/>
              <a:gd name="T14" fmla="*/ 0 w 162"/>
              <a:gd name="T15" fmla="*/ 0 h 307"/>
              <a:gd name="T16" fmla="*/ 0 w 162"/>
              <a:gd name="T17" fmla="*/ 307 h 307"/>
              <a:gd name="T18" fmla="*/ 67 w 162"/>
              <a:gd name="T19" fmla="*/ 307 h 307"/>
              <a:gd name="T20" fmla="*/ 67 w 162"/>
              <a:gd name="T21" fmla="*/ 267 h 307"/>
              <a:gd name="T22" fmla="*/ 24 w 162"/>
              <a:gd name="T23" fmla="*/ 267 h 307"/>
              <a:gd name="T24" fmla="*/ 24 w 162"/>
              <a:gd name="T25" fmla="*/ 120 h 307"/>
              <a:gd name="T26" fmla="*/ 24 w 162"/>
              <a:gd name="T27" fmla="*/ 120 h 307"/>
              <a:gd name="T28" fmla="*/ 67 w 162"/>
              <a:gd name="T29" fmla="*/ 193 h 307"/>
              <a:gd name="T30" fmla="*/ 67 w 162"/>
              <a:gd name="T31" fmla="*/ 127 h 307"/>
              <a:gd name="T32" fmla="*/ 0 w 162"/>
              <a:gd name="T33"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2" h="307">
                <a:moveTo>
                  <a:pt x="67" y="307"/>
                </a:moveTo>
                <a:lnTo>
                  <a:pt x="162" y="307"/>
                </a:lnTo>
                <a:lnTo>
                  <a:pt x="67" y="127"/>
                </a:lnTo>
                <a:lnTo>
                  <a:pt x="67" y="193"/>
                </a:lnTo>
                <a:lnTo>
                  <a:pt x="110" y="267"/>
                </a:lnTo>
                <a:lnTo>
                  <a:pt x="67" y="267"/>
                </a:lnTo>
                <a:lnTo>
                  <a:pt x="67" y="307"/>
                </a:lnTo>
                <a:close/>
                <a:moveTo>
                  <a:pt x="0" y="0"/>
                </a:moveTo>
                <a:lnTo>
                  <a:pt x="0" y="307"/>
                </a:lnTo>
                <a:lnTo>
                  <a:pt x="67" y="307"/>
                </a:lnTo>
                <a:lnTo>
                  <a:pt x="67" y="267"/>
                </a:lnTo>
                <a:lnTo>
                  <a:pt x="24" y="267"/>
                </a:lnTo>
                <a:lnTo>
                  <a:pt x="24" y="120"/>
                </a:lnTo>
                <a:lnTo>
                  <a:pt x="24" y="120"/>
                </a:lnTo>
                <a:lnTo>
                  <a:pt x="67" y="193"/>
                </a:lnTo>
                <a:lnTo>
                  <a:pt x="67" y="127"/>
                </a:lnTo>
                <a:lnTo>
                  <a:pt x="0" y="0"/>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80" name="Rectangle 31"/>
          <p:cNvSpPr>
            <a:spLocks noChangeArrowheads="1"/>
          </p:cNvSpPr>
          <p:nvPr/>
        </p:nvSpPr>
        <p:spPr bwMode="auto">
          <a:xfrm>
            <a:off x="2419717" y="737273"/>
            <a:ext cx="48803" cy="355905"/>
          </a:xfrm>
          <a:prstGeom prst="rect">
            <a:avLst/>
          </a:pr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81" name="Freeform 32"/>
          <p:cNvSpPr>
            <a:spLocks noEditPoints="1"/>
          </p:cNvSpPr>
          <p:nvPr/>
        </p:nvSpPr>
        <p:spPr bwMode="auto">
          <a:xfrm>
            <a:off x="838979" y="2529888"/>
            <a:ext cx="421372" cy="308292"/>
          </a:xfrm>
          <a:custGeom>
            <a:avLst/>
            <a:gdLst>
              <a:gd name="T0" fmla="*/ 213 w 258"/>
              <a:gd name="T1" fmla="*/ 31 h 189"/>
              <a:gd name="T2" fmla="*/ 204 w 258"/>
              <a:gd name="T3" fmla="*/ 69 h 189"/>
              <a:gd name="T4" fmla="*/ 228 w 258"/>
              <a:gd name="T5" fmla="*/ 109 h 189"/>
              <a:gd name="T6" fmla="*/ 204 w 258"/>
              <a:gd name="T7" fmla="*/ 146 h 189"/>
              <a:gd name="T8" fmla="*/ 204 w 258"/>
              <a:gd name="T9" fmla="*/ 27 h 189"/>
              <a:gd name="T10" fmla="*/ 91 w 258"/>
              <a:gd name="T11" fmla="*/ 14 h 189"/>
              <a:gd name="T12" fmla="*/ 97 w 258"/>
              <a:gd name="T13" fmla="*/ 15 h 189"/>
              <a:gd name="T14" fmla="*/ 91 w 258"/>
              <a:gd name="T15" fmla="*/ 42 h 189"/>
              <a:gd name="T16" fmla="*/ 91 w 258"/>
              <a:gd name="T17" fmla="*/ 162 h 189"/>
              <a:gd name="T18" fmla="*/ 166 w 258"/>
              <a:gd name="T19" fmla="*/ 145 h 189"/>
              <a:gd name="T20" fmla="*/ 204 w 258"/>
              <a:gd name="T21" fmla="*/ 125 h 189"/>
              <a:gd name="T22" fmla="*/ 191 w 258"/>
              <a:gd name="T23" fmla="*/ 122 h 189"/>
              <a:gd name="T24" fmla="*/ 204 w 258"/>
              <a:gd name="T25" fmla="*/ 69 h 189"/>
              <a:gd name="T26" fmla="*/ 91 w 258"/>
              <a:gd name="T27" fmla="*/ 6 h 189"/>
              <a:gd name="T28" fmla="*/ 78 w 258"/>
              <a:gd name="T29" fmla="*/ 24 h 189"/>
              <a:gd name="T30" fmla="*/ 91 w 258"/>
              <a:gd name="T31" fmla="*/ 14 h 189"/>
              <a:gd name="T32" fmla="*/ 78 w 258"/>
              <a:gd name="T33" fmla="*/ 188 h 189"/>
              <a:gd name="T34" fmla="*/ 91 w 258"/>
              <a:gd name="T35" fmla="*/ 162 h 189"/>
              <a:gd name="T36" fmla="*/ 78 w 258"/>
              <a:gd name="T37" fmla="*/ 176 h 189"/>
              <a:gd name="T38" fmla="*/ 91 w 258"/>
              <a:gd name="T39" fmla="*/ 42 h 189"/>
              <a:gd name="T40" fmla="*/ 80 w 258"/>
              <a:gd name="T41" fmla="*/ 134 h 189"/>
              <a:gd name="T42" fmla="*/ 78 w 258"/>
              <a:gd name="T43" fmla="*/ 64 h 189"/>
              <a:gd name="T44" fmla="*/ 78 w 258"/>
              <a:gd name="T45" fmla="*/ 33 h 189"/>
              <a:gd name="T46" fmla="*/ 91 w 258"/>
              <a:gd name="T47" fmla="*/ 42 h 189"/>
              <a:gd name="T48" fmla="*/ 60 w 258"/>
              <a:gd name="T49" fmla="*/ 18 h 189"/>
              <a:gd name="T50" fmla="*/ 68 w 258"/>
              <a:gd name="T51" fmla="*/ 42 h 189"/>
              <a:gd name="T52" fmla="*/ 78 w 258"/>
              <a:gd name="T53" fmla="*/ 33 h 189"/>
              <a:gd name="T54" fmla="*/ 78 w 258"/>
              <a:gd name="T55" fmla="*/ 9 h 189"/>
              <a:gd name="T56" fmla="*/ 78 w 258"/>
              <a:gd name="T57" fmla="*/ 188 h 189"/>
              <a:gd name="T58" fmla="*/ 60 w 258"/>
              <a:gd name="T59" fmla="*/ 176 h 189"/>
              <a:gd name="T60" fmla="*/ 78 w 258"/>
              <a:gd name="T61" fmla="*/ 64 h 189"/>
              <a:gd name="T62" fmla="*/ 60 w 258"/>
              <a:gd name="T63" fmla="*/ 134 h 189"/>
              <a:gd name="T64" fmla="*/ 70 w 258"/>
              <a:gd name="T65" fmla="*/ 116 h 189"/>
              <a:gd name="T66" fmla="*/ 60 w 258"/>
              <a:gd name="T67" fmla="*/ 87 h 189"/>
              <a:gd name="T68" fmla="*/ 76 w 258"/>
              <a:gd name="T69" fmla="*/ 68 h 189"/>
              <a:gd name="T70" fmla="*/ 60 w 258"/>
              <a:gd name="T71" fmla="*/ 18 h 189"/>
              <a:gd name="T72" fmla="*/ 60 w 258"/>
              <a:gd name="T73" fmla="*/ 187 h 189"/>
              <a:gd name="T74" fmla="*/ 59 w 258"/>
              <a:gd name="T75" fmla="*/ 175 h 189"/>
              <a:gd name="T76" fmla="*/ 49 w 258"/>
              <a:gd name="T77" fmla="*/ 144 h 189"/>
              <a:gd name="T78" fmla="*/ 60 w 258"/>
              <a:gd name="T79" fmla="*/ 125 h 189"/>
              <a:gd name="T80" fmla="*/ 41 w 258"/>
              <a:gd name="T81" fmla="*/ 125 h 189"/>
              <a:gd name="T82" fmla="*/ 60 w 258"/>
              <a:gd name="T83" fmla="*/ 87 h 189"/>
              <a:gd name="T84" fmla="*/ 51 w 258"/>
              <a:gd name="T85" fmla="*/ 76 h 189"/>
              <a:gd name="T86" fmla="*/ 43 w 258"/>
              <a:gd name="T87" fmla="*/ 51 h 189"/>
              <a:gd name="T88" fmla="*/ 60 w 258"/>
              <a:gd name="T89" fmla="*/ 18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58" h="189">
                <a:moveTo>
                  <a:pt x="253" y="104"/>
                </a:moveTo>
                <a:cubicBezTo>
                  <a:pt x="258" y="60"/>
                  <a:pt x="213" y="31"/>
                  <a:pt x="213" y="31"/>
                </a:cubicBezTo>
                <a:cubicBezTo>
                  <a:pt x="210" y="30"/>
                  <a:pt x="207" y="28"/>
                  <a:pt x="204" y="27"/>
                </a:cubicBezTo>
                <a:cubicBezTo>
                  <a:pt x="204" y="69"/>
                  <a:pt x="204" y="69"/>
                  <a:pt x="204" y="69"/>
                </a:cubicBezTo>
                <a:cubicBezTo>
                  <a:pt x="208" y="69"/>
                  <a:pt x="212" y="70"/>
                  <a:pt x="216" y="72"/>
                </a:cubicBezTo>
                <a:cubicBezTo>
                  <a:pt x="230" y="79"/>
                  <a:pt x="235" y="95"/>
                  <a:pt x="228" y="109"/>
                </a:cubicBezTo>
                <a:cubicBezTo>
                  <a:pt x="224" y="119"/>
                  <a:pt x="214" y="125"/>
                  <a:pt x="204" y="125"/>
                </a:cubicBezTo>
                <a:cubicBezTo>
                  <a:pt x="204" y="146"/>
                  <a:pt x="204" y="146"/>
                  <a:pt x="204" y="146"/>
                </a:cubicBezTo>
                <a:cubicBezTo>
                  <a:pt x="230" y="144"/>
                  <a:pt x="249" y="134"/>
                  <a:pt x="253" y="104"/>
                </a:cubicBezTo>
                <a:close/>
                <a:moveTo>
                  <a:pt x="204" y="27"/>
                </a:moveTo>
                <a:cubicBezTo>
                  <a:pt x="156" y="5"/>
                  <a:pt x="119" y="0"/>
                  <a:pt x="91" y="6"/>
                </a:cubicBezTo>
                <a:cubicBezTo>
                  <a:pt x="91" y="14"/>
                  <a:pt x="91" y="14"/>
                  <a:pt x="91" y="14"/>
                </a:cubicBezTo>
                <a:cubicBezTo>
                  <a:pt x="93" y="14"/>
                  <a:pt x="95" y="14"/>
                  <a:pt x="97" y="15"/>
                </a:cubicBezTo>
                <a:cubicBezTo>
                  <a:pt x="97" y="15"/>
                  <a:pt x="97" y="15"/>
                  <a:pt x="97" y="15"/>
                </a:cubicBezTo>
                <a:cubicBezTo>
                  <a:pt x="104" y="19"/>
                  <a:pt x="107" y="27"/>
                  <a:pt x="103" y="34"/>
                </a:cubicBezTo>
                <a:cubicBezTo>
                  <a:pt x="101" y="39"/>
                  <a:pt x="96" y="42"/>
                  <a:pt x="91" y="42"/>
                </a:cubicBezTo>
                <a:cubicBezTo>
                  <a:pt x="91" y="146"/>
                  <a:pt x="91" y="146"/>
                  <a:pt x="91" y="146"/>
                </a:cubicBezTo>
                <a:cubicBezTo>
                  <a:pt x="93" y="151"/>
                  <a:pt x="93" y="157"/>
                  <a:pt x="91" y="162"/>
                </a:cubicBezTo>
                <a:cubicBezTo>
                  <a:pt x="91" y="185"/>
                  <a:pt x="91" y="185"/>
                  <a:pt x="91" y="185"/>
                </a:cubicBezTo>
                <a:cubicBezTo>
                  <a:pt x="117" y="174"/>
                  <a:pt x="138" y="143"/>
                  <a:pt x="166" y="145"/>
                </a:cubicBezTo>
                <a:cubicBezTo>
                  <a:pt x="179" y="147"/>
                  <a:pt x="192" y="147"/>
                  <a:pt x="204" y="146"/>
                </a:cubicBezTo>
                <a:cubicBezTo>
                  <a:pt x="204" y="125"/>
                  <a:pt x="204" y="125"/>
                  <a:pt x="204" y="125"/>
                </a:cubicBezTo>
                <a:cubicBezTo>
                  <a:pt x="199" y="125"/>
                  <a:pt x="195" y="124"/>
                  <a:pt x="191" y="122"/>
                </a:cubicBezTo>
                <a:cubicBezTo>
                  <a:pt x="191" y="122"/>
                  <a:pt x="191" y="122"/>
                  <a:pt x="191" y="122"/>
                </a:cubicBezTo>
                <a:cubicBezTo>
                  <a:pt x="177" y="115"/>
                  <a:pt x="172" y="98"/>
                  <a:pt x="179" y="84"/>
                </a:cubicBezTo>
                <a:cubicBezTo>
                  <a:pt x="184" y="74"/>
                  <a:pt x="193" y="69"/>
                  <a:pt x="204" y="69"/>
                </a:cubicBezTo>
                <a:lnTo>
                  <a:pt x="204" y="27"/>
                </a:lnTo>
                <a:close/>
                <a:moveTo>
                  <a:pt x="91" y="6"/>
                </a:moveTo>
                <a:cubicBezTo>
                  <a:pt x="86" y="6"/>
                  <a:pt x="82" y="8"/>
                  <a:pt x="78" y="9"/>
                </a:cubicBezTo>
                <a:cubicBezTo>
                  <a:pt x="78" y="24"/>
                  <a:pt x="78" y="24"/>
                  <a:pt x="78" y="24"/>
                </a:cubicBezTo>
                <a:cubicBezTo>
                  <a:pt x="78" y="23"/>
                  <a:pt x="78" y="22"/>
                  <a:pt x="78" y="22"/>
                </a:cubicBezTo>
                <a:cubicBezTo>
                  <a:pt x="81" y="17"/>
                  <a:pt x="86" y="14"/>
                  <a:pt x="91" y="14"/>
                </a:cubicBezTo>
                <a:cubicBezTo>
                  <a:pt x="91" y="6"/>
                  <a:pt x="91" y="6"/>
                  <a:pt x="91" y="6"/>
                </a:cubicBezTo>
                <a:close/>
                <a:moveTo>
                  <a:pt x="78" y="188"/>
                </a:moveTo>
                <a:cubicBezTo>
                  <a:pt x="82" y="188"/>
                  <a:pt x="87" y="187"/>
                  <a:pt x="91" y="185"/>
                </a:cubicBezTo>
                <a:cubicBezTo>
                  <a:pt x="91" y="162"/>
                  <a:pt x="91" y="162"/>
                  <a:pt x="91" y="162"/>
                </a:cubicBezTo>
                <a:cubicBezTo>
                  <a:pt x="90" y="163"/>
                  <a:pt x="90" y="164"/>
                  <a:pt x="90" y="165"/>
                </a:cubicBezTo>
                <a:cubicBezTo>
                  <a:pt x="87" y="170"/>
                  <a:pt x="83" y="174"/>
                  <a:pt x="78" y="176"/>
                </a:cubicBezTo>
                <a:cubicBezTo>
                  <a:pt x="78" y="188"/>
                  <a:pt x="78" y="188"/>
                  <a:pt x="78" y="188"/>
                </a:cubicBezTo>
                <a:close/>
                <a:moveTo>
                  <a:pt x="91" y="42"/>
                </a:moveTo>
                <a:cubicBezTo>
                  <a:pt x="91" y="146"/>
                  <a:pt x="91" y="146"/>
                  <a:pt x="91" y="146"/>
                </a:cubicBezTo>
                <a:cubicBezTo>
                  <a:pt x="89" y="141"/>
                  <a:pt x="85" y="136"/>
                  <a:pt x="80" y="134"/>
                </a:cubicBezTo>
                <a:cubicBezTo>
                  <a:pt x="79" y="133"/>
                  <a:pt x="78" y="133"/>
                  <a:pt x="78" y="133"/>
                </a:cubicBezTo>
                <a:cubicBezTo>
                  <a:pt x="78" y="64"/>
                  <a:pt x="78" y="64"/>
                  <a:pt x="78" y="64"/>
                </a:cubicBezTo>
                <a:cubicBezTo>
                  <a:pt x="79" y="61"/>
                  <a:pt x="79" y="57"/>
                  <a:pt x="78" y="54"/>
                </a:cubicBezTo>
                <a:cubicBezTo>
                  <a:pt x="78" y="33"/>
                  <a:pt x="78" y="33"/>
                  <a:pt x="78" y="33"/>
                </a:cubicBezTo>
                <a:cubicBezTo>
                  <a:pt x="79" y="36"/>
                  <a:pt x="81" y="39"/>
                  <a:pt x="84" y="41"/>
                </a:cubicBezTo>
                <a:cubicBezTo>
                  <a:pt x="86" y="42"/>
                  <a:pt x="89" y="42"/>
                  <a:pt x="91" y="42"/>
                </a:cubicBezTo>
                <a:close/>
                <a:moveTo>
                  <a:pt x="78" y="9"/>
                </a:moveTo>
                <a:cubicBezTo>
                  <a:pt x="71" y="11"/>
                  <a:pt x="65" y="14"/>
                  <a:pt x="60" y="18"/>
                </a:cubicBezTo>
                <a:cubicBezTo>
                  <a:pt x="60" y="40"/>
                  <a:pt x="60" y="40"/>
                  <a:pt x="60" y="40"/>
                </a:cubicBezTo>
                <a:cubicBezTo>
                  <a:pt x="62" y="40"/>
                  <a:pt x="65" y="41"/>
                  <a:pt x="68" y="42"/>
                </a:cubicBezTo>
                <a:cubicBezTo>
                  <a:pt x="73" y="45"/>
                  <a:pt x="76" y="49"/>
                  <a:pt x="78" y="54"/>
                </a:cubicBezTo>
                <a:cubicBezTo>
                  <a:pt x="78" y="33"/>
                  <a:pt x="78" y="33"/>
                  <a:pt x="78" y="33"/>
                </a:cubicBezTo>
                <a:cubicBezTo>
                  <a:pt x="77" y="30"/>
                  <a:pt x="77" y="27"/>
                  <a:pt x="78" y="24"/>
                </a:cubicBezTo>
                <a:cubicBezTo>
                  <a:pt x="78" y="9"/>
                  <a:pt x="78" y="9"/>
                  <a:pt x="78" y="9"/>
                </a:cubicBezTo>
                <a:close/>
                <a:moveTo>
                  <a:pt x="60" y="187"/>
                </a:moveTo>
                <a:cubicBezTo>
                  <a:pt x="66" y="188"/>
                  <a:pt x="72" y="189"/>
                  <a:pt x="78" y="188"/>
                </a:cubicBezTo>
                <a:cubicBezTo>
                  <a:pt x="78" y="176"/>
                  <a:pt x="78" y="176"/>
                  <a:pt x="78" y="176"/>
                </a:cubicBezTo>
                <a:cubicBezTo>
                  <a:pt x="72" y="178"/>
                  <a:pt x="65" y="178"/>
                  <a:pt x="60" y="176"/>
                </a:cubicBezTo>
                <a:cubicBezTo>
                  <a:pt x="60" y="187"/>
                  <a:pt x="60" y="187"/>
                  <a:pt x="60" y="187"/>
                </a:cubicBezTo>
                <a:close/>
                <a:moveTo>
                  <a:pt x="78" y="64"/>
                </a:moveTo>
                <a:cubicBezTo>
                  <a:pt x="78" y="133"/>
                  <a:pt x="78" y="133"/>
                  <a:pt x="78" y="133"/>
                </a:cubicBezTo>
                <a:cubicBezTo>
                  <a:pt x="72" y="131"/>
                  <a:pt x="65" y="131"/>
                  <a:pt x="60" y="134"/>
                </a:cubicBezTo>
                <a:cubicBezTo>
                  <a:pt x="60" y="125"/>
                  <a:pt x="60" y="125"/>
                  <a:pt x="60" y="125"/>
                </a:cubicBezTo>
                <a:cubicBezTo>
                  <a:pt x="64" y="123"/>
                  <a:pt x="67" y="120"/>
                  <a:pt x="70" y="116"/>
                </a:cubicBezTo>
                <a:cubicBezTo>
                  <a:pt x="75" y="105"/>
                  <a:pt x="71" y="92"/>
                  <a:pt x="60" y="87"/>
                </a:cubicBezTo>
                <a:cubicBezTo>
                  <a:pt x="60" y="87"/>
                  <a:pt x="60" y="87"/>
                  <a:pt x="60" y="87"/>
                </a:cubicBezTo>
                <a:cubicBezTo>
                  <a:pt x="60" y="78"/>
                  <a:pt x="60" y="78"/>
                  <a:pt x="60" y="78"/>
                </a:cubicBezTo>
                <a:cubicBezTo>
                  <a:pt x="66" y="78"/>
                  <a:pt x="73" y="74"/>
                  <a:pt x="76" y="68"/>
                </a:cubicBezTo>
                <a:cubicBezTo>
                  <a:pt x="77" y="66"/>
                  <a:pt x="77" y="65"/>
                  <a:pt x="78" y="64"/>
                </a:cubicBezTo>
                <a:close/>
                <a:moveTo>
                  <a:pt x="60" y="18"/>
                </a:moveTo>
                <a:cubicBezTo>
                  <a:pt x="0" y="56"/>
                  <a:pt x="10" y="159"/>
                  <a:pt x="46" y="180"/>
                </a:cubicBezTo>
                <a:cubicBezTo>
                  <a:pt x="51" y="183"/>
                  <a:pt x="55" y="185"/>
                  <a:pt x="60" y="187"/>
                </a:cubicBezTo>
                <a:cubicBezTo>
                  <a:pt x="60" y="176"/>
                  <a:pt x="60" y="176"/>
                  <a:pt x="60" y="176"/>
                </a:cubicBezTo>
                <a:cubicBezTo>
                  <a:pt x="59" y="175"/>
                  <a:pt x="59" y="175"/>
                  <a:pt x="59" y="175"/>
                </a:cubicBezTo>
                <a:cubicBezTo>
                  <a:pt x="59" y="175"/>
                  <a:pt x="59" y="175"/>
                  <a:pt x="59" y="175"/>
                </a:cubicBezTo>
                <a:cubicBezTo>
                  <a:pt x="48" y="170"/>
                  <a:pt x="43" y="156"/>
                  <a:pt x="49" y="144"/>
                </a:cubicBezTo>
                <a:cubicBezTo>
                  <a:pt x="51" y="139"/>
                  <a:pt x="55" y="136"/>
                  <a:pt x="60" y="134"/>
                </a:cubicBezTo>
                <a:cubicBezTo>
                  <a:pt x="60" y="125"/>
                  <a:pt x="60" y="125"/>
                  <a:pt x="60" y="125"/>
                </a:cubicBezTo>
                <a:cubicBezTo>
                  <a:pt x="54" y="128"/>
                  <a:pt x="47" y="128"/>
                  <a:pt x="41" y="125"/>
                </a:cubicBezTo>
                <a:cubicBezTo>
                  <a:pt x="41" y="125"/>
                  <a:pt x="41" y="125"/>
                  <a:pt x="41" y="125"/>
                </a:cubicBezTo>
                <a:cubicBezTo>
                  <a:pt x="31" y="120"/>
                  <a:pt x="26" y="107"/>
                  <a:pt x="32" y="97"/>
                </a:cubicBezTo>
                <a:cubicBezTo>
                  <a:pt x="37" y="86"/>
                  <a:pt x="49" y="82"/>
                  <a:pt x="60" y="87"/>
                </a:cubicBezTo>
                <a:cubicBezTo>
                  <a:pt x="60" y="78"/>
                  <a:pt x="60" y="78"/>
                  <a:pt x="60" y="78"/>
                </a:cubicBezTo>
                <a:cubicBezTo>
                  <a:pt x="57" y="78"/>
                  <a:pt x="54" y="77"/>
                  <a:pt x="51" y="76"/>
                </a:cubicBezTo>
                <a:cubicBezTo>
                  <a:pt x="42" y="71"/>
                  <a:pt x="38" y="60"/>
                  <a:pt x="43" y="51"/>
                </a:cubicBezTo>
                <a:cubicBezTo>
                  <a:pt x="43" y="51"/>
                  <a:pt x="43" y="51"/>
                  <a:pt x="43" y="51"/>
                </a:cubicBezTo>
                <a:cubicBezTo>
                  <a:pt x="46" y="44"/>
                  <a:pt x="53" y="40"/>
                  <a:pt x="60" y="40"/>
                </a:cubicBezTo>
                <a:lnTo>
                  <a:pt x="60" y="18"/>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grpSp>
        <p:nvGrpSpPr>
          <p:cNvPr id="82" name="Group 127"/>
          <p:cNvGrpSpPr/>
          <p:nvPr/>
        </p:nvGrpSpPr>
        <p:grpSpPr>
          <a:xfrm>
            <a:off x="2023342" y="2838179"/>
            <a:ext cx="380902" cy="490410"/>
            <a:chOff x="8610600" y="4127500"/>
            <a:chExt cx="508001" cy="654050"/>
          </a:xfrm>
          <a:solidFill>
            <a:schemeClr val="tx1">
              <a:lumMod val="85000"/>
              <a:lumOff val="15000"/>
            </a:schemeClr>
          </a:solidFill>
        </p:grpSpPr>
        <p:sp>
          <p:nvSpPr>
            <p:cNvPr id="83" name="Freeform 33"/>
            <p:cNvSpPr>
              <a:spLocks/>
            </p:cNvSpPr>
            <p:nvPr/>
          </p:nvSpPr>
          <p:spPr bwMode="auto">
            <a:xfrm>
              <a:off x="8618538" y="4127500"/>
              <a:ext cx="500063" cy="503238"/>
            </a:xfrm>
            <a:custGeom>
              <a:avLst/>
              <a:gdLst>
                <a:gd name="T0" fmla="*/ 169 w 230"/>
                <a:gd name="T1" fmla="*/ 12 h 231"/>
                <a:gd name="T2" fmla="*/ 215 w 230"/>
                <a:gd name="T3" fmla="*/ 103 h 231"/>
                <a:gd name="T4" fmla="*/ 102 w 230"/>
                <a:gd name="T5" fmla="*/ 216 h 231"/>
                <a:gd name="T6" fmla="*/ 12 w 230"/>
                <a:gd name="T7" fmla="*/ 171 h 231"/>
                <a:gd name="T8" fmla="*/ 0 w 230"/>
                <a:gd name="T9" fmla="*/ 181 h 231"/>
                <a:gd name="T10" fmla="*/ 102 w 230"/>
                <a:gd name="T11" fmla="*/ 231 h 231"/>
                <a:gd name="T12" fmla="*/ 230 w 230"/>
                <a:gd name="T13" fmla="*/ 103 h 231"/>
                <a:gd name="T14" fmla="*/ 178 w 230"/>
                <a:gd name="T15" fmla="*/ 0 h 231"/>
                <a:gd name="T16" fmla="*/ 169 w 230"/>
                <a:gd name="T17" fmla="*/ 1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0" h="231">
                  <a:moveTo>
                    <a:pt x="169" y="12"/>
                  </a:moveTo>
                  <a:cubicBezTo>
                    <a:pt x="197" y="32"/>
                    <a:pt x="215" y="65"/>
                    <a:pt x="215" y="103"/>
                  </a:cubicBezTo>
                  <a:cubicBezTo>
                    <a:pt x="215" y="165"/>
                    <a:pt x="165" y="216"/>
                    <a:pt x="102" y="216"/>
                  </a:cubicBezTo>
                  <a:cubicBezTo>
                    <a:pt x="65" y="216"/>
                    <a:pt x="33" y="198"/>
                    <a:pt x="12" y="171"/>
                  </a:cubicBezTo>
                  <a:cubicBezTo>
                    <a:pt x="0" y="181"/>
                    <a:pt x="0" y="181"/>
                    <a:pt x="0" y="181"/>
                  </a:cubicBezTo>
                  <a:cubicBezTo>
                    <a:pt x="24" y="211"/>
                    <a:pt x="61" y="231"/>
                    <a:pt x="102" y="231"/>
                  </a:cubicBezTo>
                  <a:cubicBezTo>
                    <a:pt x="173" y="231"/>
                    <a:pt x="230" y="174"/>
                    <a:pt x="230" y="103"/>
                  </a:cubicBezTo>
                  <a:cubicBezTo>
                    <a:pt x="230" y="61"/>
                    <a:pt x="210" y="23"/>
                    <a:pt x="178" y="0"/>
                  </a:cubicBezTo>
                  <a:lnTo>
                    <a:pt x="169" y="1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84" name="Freeform 34"/>
            <p:cNvSpPr>
              <a:spLocks noEditPoints="1"/>
            </p:cNvSpPr>
            <p:nvPr/>
          </p:nvSpPr>
          <p:spPr bwMode="auto">
            <a:xfrm>
              <a:off x="8621713" y="4137025"/>
              <a:ext cx="442913" cy="441325"/>
            </a:xfrm>
            <a:custGeom>
              <a:avLst/>
              <a:gdLst>
                <a:gd name="T0" fmla="*/ 102 w 203"/>
                <a:gd name="T1" fmla="*/ 203 h 203"/>
                <a:gd name="T2" fmla="*/ 203 w 203"/>
                <a:gd name="T3" fmla="*/ 101 h 203"/>
                <a:gd name="T4" fmla="*/ 102 w 203"/>
                <a:gd name="T5" fmla="*/ 0 h 203"/>
                <a:gd name="T6" fmla="*/ 102 w 203"/>
                <a:gd name="T7" fmla="*/ 5 h 203"/>
                <a:gd name="T8" fmla="*/ 198 w 203"/>
                <a:gd name="T9" fmla="*/ 101 h 203"/>
                <a:gd name="T10" fmla="*/ 102 w 203"/>
                <a:gd name="T11" fmla="*/ 198 h 203"/>
                <a:gd name="T12" fmla="*/ 102 w 203"/>
                <a:gd name="T13" fmla="*/ 203 h 203"/>
                <a:gd name="T14" fmla="*/ 102 w 203"/>
                <a:gd name="T15" fmla="*/ 0 h 203"/>
                <a:gd name="T16" fmla="*/ 0 w 203"/>
                <a:gd name="T17" fmla="*/ 101 h 203"/>
                <a:gd name="T18" fmla="*/ 102 w 203"/>
                <a:gd name="T19" fmla="*/ 203 h 203"/>
                <a:gd name="T20" fmla="*/ 102 w 203"/>
                <a:gd name="T21" fmla="*/ 203 h 203"/>
                <a:gd name="T22" fmla="*/ 102 w 203"/>
                <a:gd name="T23" fmla="*/ 198 h 203"/>
                <a:gd name="T24" fmla="*/ 102 w 203"/>
                <a:gd name="T25" fmla="*/ 198 h 203"/>
                <a:gd name="T26" fmla="*/ 102 w 203"/>
                <a:gd name="T27" fmla="*/ 198 h 203"/>
                <a:gd name="T28" fmla="*/ 5 w 203"/>
                <a:gd name="T29" fmla="*/ 101 h 203"/>
                <a:gd name="T30" fmla="*/ 102 w 203"/>
                <a:gd name="T31" fmla="*/ 5 h 203"/>
                <a:gd name="T32" fmla="*/ 102 w 203"/>
                <a:gd name="T33" fmla="*/ 5 h 203"/>
                <a:gd name="T34" fmla="*/ 102 w 203"/>
                <a:gd name="T35" fmla="*/ 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3" h="203">
                  <a:moveTo>
                    <a:pt x="102" y="203"/>
                  </a:moveTo>
                  <a:cubicBezTo>
                    <a:pt x="158" y="203"/>
                    <a:pt x="203" y="157"/>
                    <a:pt x="203" y="101"/>
                  </a:cubicBezTo>
                  <a:cubicBezTo>
                    <a:pt x="203" y="45"/>
                    <a:pt x="158" y="0"/>
                    <a:pt x="102" y="0"/>
                  </a:cubicBezTo>
                  <a:cubicBezTo>
                    <a:pt x="102" y="5"/>
                    <a:pt x="102" y="5"/>
                    <a:pt x="102" y="5"/>
                  </a:cubicBezTo>
                  <a:cubicBezTo>
                    <a:pt x="155" y="5"/>
                    <a:pt x="198" y="48"/>
                    <a:pt x="198" y="101"/>
                  </a:cubicBezTo>
                  <a:cubicBezTo>
                    <a:pt x="198" y="155"/>
                    <a:pt x="155" y="198"/>
                    <a:pt x="102" y="198"/>
                  </a:cubicBezTo>
                  <a:lnTo>
                    <a:pt x="102" y="203"/>
                  </a:lnTo>
                  <a:close/>
                  <a:moveTo>
                    <a:pt x="102" y="0"/>
                  </a:moveTo>
                  <a:cubicBezTo>
                    <a:pt x="46" y="0"/>
                    <a:pt x="0" y="45"/>
                    <a:pt x="0" y="101"/>
                  </a:cubicBezTo>
                  <a:cubicBezTo>
                    <a:pt x="0" y="157"/>
                    <a:pt x="46" y="203"/>
                    <a:pt x="102" y="203"/>
                  </a:cubicBezTo>
                  <a:cubicBezTo>
                    <a:pt x="102" y="203"/>
                    <a:pt x="102" y="203"/>
                    <a:pt x="102" y="203"/>
                  </a:cubicBezTo>
                  <a:cubicBezTo>
                    <a:pt x="102" y="198"/>
                    <a:pt x="102" y="198"/>
                    <a:pt x="102" y="198"/>
                  </a:cubicBezTo>
                  <a:cubicBezTo>
                    <a:pt x="102" y="198"/>
                    <a:pt x="102" y="198"/>
                    <a:pt x="102" y="198"/>
                  </a:cubicBezTo>
                  <a:cubicBezTo>
                    <a:pt x="102" y="198"/>
                    <a:pt x="102" y="198"/>
                    <a:pt x="102" y="198"/>
                  </a:cubicBezTo>
                  <a:cubicBezTo>
                    <a:pt x="48" y="198"/>
                    <a:pt x="5" y="155"/>
                    <a:pt x="5" y="101"/>
                  </a:cubicBezTo>
                  <a:cubicBezTo>
                    <a:pt x="5" y="48"/>
                    <a:pt x="48" y="5"/>
                    <a:pt x="102" y="5"/>
                  </a:cubicBezTo>
                  <a:cubicBezTo>
                    <a:pt x="102" y="5"/>
                    <a:pt x="102" y="5"/>
                    <a:pt x="102" y="5"/>
                  </a:cubicBezTo>
                  <a:cubicBezTo>
                    <a:pt x="102" y="0"/>
                    <a:pt x="102" y="0"/>
                    <a:pt x="10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85" name="Freeform 35"/>
            <p:cNvSpPr>
              <a:spLocks/>
            </p:cNvSpPr>
            <p:nvPr/>
          </p:nvSpPr>
          <p:spPr bwMode="auto">
            <a:xfrm>
              <a:off x="8610600" y="4144963"/>
              <a:ext cx="496888" cy="433388"/>
            </a:xfrm>
            <a:custGeom>
              <a:avLst/>
              <a:gdLst>
                <a:gd name="T0" fmla="*/ 65 w 228"/>
                <a:gd name="T1" fmla="*/ 15 h 199"/>
                <a:gd name="T2" fmla="*/ 61 w 228"/>
                <a:gd name="T3" fmla="*/ 23 h 199"/>
                <a:gd name="T4" fmla="*/ 57 w 228"/>
                <a:gd name="T5" fmla="*/ 29 h 199"/>
                <a:gd name="T6" fmla="*/ 54 w 228"/>
                <a:gd name="T7" fmla="*/ 26 h 199"/>
                <a:gd name="T8" fmla="*/ 52 w 228"/>
                <a:gd name="T9" fmla="*/ 32 h 199"/>
                <a:gd name="T10" fmla="*/ 42 w 228"/>
                <a:gd name="T11" fmla="*/ 34 h 199"/>
                <a:gd name="T12" fmla="*/ 36 w 228"/>
                <a:gd name="T13" fmla="*/ 41 h 199"/>
                <a:gd name="T14" fmla="*/ 27 w 228"/>
                <a:gd name="T15" fmla="*/ 53 h 199"/>
                <a:gd name="T16" fmla="*/ 21 w 228"/>
                <a:gd name="T17" fmla="*/ 61 h 199"/>
                <a:gd name="T18" fmla="*/ 27 w 228"/>
                <a:gd name="T19" fmla="*/ 67 h 199"/>
                <a:gd name="T20" fmla="*/ 27 w 228"/>
                <a:gd name="T21" fmla="*/ 70 h 199"/>
                <a:gd name="T22" fmla="*/ 22 w 228"/>
                <a:gd name="T23" fmla="*/ 65 h 199"/>
                <a:gd name="T24" fmla="*/ 18 w 228"/>
                <a:gd name="T25" fmla="*/ 60 h 199"/>
                <a:gd name="T26" fmla="*/ 16 w 228"/>
                <a:gd name="T27" fmla="*/ 69 h 199"/>
                <a:gd name="T28" fmla="*/ 17 w 228"/>
                <a:gd name="T29" fmla="*/ 83 h 199"/>
                <a:gd name="T30" fmla="*/ 24 w 228"/>
                <a:gd name="T31" fmla="*/ 80 h 199"/>
                <a:gd name="T32" fmla="*/ 32 w 228"/>
                <a:gd name="T33" fmla="*/ 88 h 199"/>
                <a:gd name="T34" fmla="*/ 41 w 228"/>
                <a:gd name="T35" fmla="*/ 98 h 199"/>
                <a:gd name="T36" fmla="*/ 50 w 228"/>
                <a:gd name="T37" fmla="*/ 105 h 199"/>
                <a:gd name="T38" fmla="*/ 61 w 228"/>
                <a:gd name="T39" fmla="*/ 117 h 199"/>
                <a:gd name="T40" fmla="*/ 58 w 228"/>
                <a:gd name="T41" fmla="*/ 134 h 199"/>
                <a:gd name="T42" fmla="*/ 49 w 228"/>
                <a:gd name="T43" fmla="*/ 155 h 199"/>
                <a:gd name="T44" fmla="*/ 52 w 228"/>
                <a:gd name="T45" fmla="*/ 170 h 199"/>
                <a:gd name="T46" fmla="*/ 46 w 228"/>
                <a:gd name="T47" fmla="*/ 171 h 199"/>
                <a:gd name="T48" fmla="*/ 32 w 228"/>
                <a:gd name="T49" fmla="*/ 148 h 199"/>
                <a:gd name="T50" fmla="*/ 16 w 228"/>
                <a:gd name="T51" fmla="*/ 113 h 199"/>
                <a:gd name="T52" fmla="*/ 11 w 228"/>
                <a:gd name="T53" fmla="*/ 87 h 199"/>
                <a:gd name="T54" fmla="*/ 73 w 228"/>
                <a:gd name="T55" fmla="*/ 183 h 199"/>
                <a:gd name="T56" fmla="*/ 89 w 228"/>
                <a:gd name="T57" fmla="*/ 181 h 199"/>
                <a:gd name="T58" fmla="*/ 110 w 228"/>
                <a:gd name="T59" fmla="*/ 178 h 199"/>
                <a:gd name="T60" fmla="*/ 108 w 228"/>
                <a:gd name="T61" fmla="*/ 187 h 199"/>
                <a:gd name="T62" fmla="*/ 121 w 228"/>
                <a:gd name="T63" fmla="*/ 186 h 199"/>
                <a:gd name="T64" fmla="*/ 139 w 228"/>
                <a:gd name="T65" fmla="*/ 184 h 199"/>
                <a:gd name="T66" fmla="*/ 137 w 228"/>
                <a:gd name="T67" fmla="*/ 3 h 199"/>
                <a:gd name="T68" fmla="*/ 197 w 228"/>
                <a:gd name="T69" fmla="*/ 64 h 199"/>
                <a:gd name="T70" fmla="*/ 189 w 228"/>
                <a:gd name="T71" fmla="*/ 58 h 199"/>
                <a:gd name="T72" fmla="*/ 181 w 228"/>
                <a:gd name="T73" fmla="*/ 74 h 199"/>
                <a:gd name="T74" fmla="*/ 170 w 228"/>
                <a:gd name="T75" fmla="*/ 59 h 199"/>
                <a:gd name="T76" fmla="*/ 174 w 228"/>
                <a:gd name="T77" fmla="*/ 75 h 199"/>
                <a:gd name="T78" fmla="*/ 186 w 228"/>
                <a:gd name="T79" fmla="*/ 79 h 199"/>
                <a:gd name="T80" fmla="*/ 181 w 228"/>
                <a:gd name="T81" fmla="*/ 100 h 199"/>
                <a:gd name="T82" fmla="*/ 175 w 228"/>
                <a:gd name="T83" fmla="*/ 122 h 199"/>
                <a:gd name="T84" fmla="*/ 168 w 228"/>
                <a:gd name="T85" fmla="*/ 137 h 199"/>
                <a:gd name="T86" fmla="*/ 147 w 228"/>
                <a:gd name="T87" fmla="*/ 154 h 199"/>
                <a:gd name="T88" fmla="*/ 141 w 228"/>
                <a:gd name="T89" fmla="*/ 139 h 199"/>
                <a:gd name="T90" fmla="*/ 142 w 228"/>
                <a:gd name="T91" fmla="*/ 121 h 199"/>
                <a:gd name="T92" fmla="*/ 135 w 228"/>
                <a:gd name="T93" fmla="*/ 101 h 199"/>
                <a:gd name="T94" fmla="*/ 125 w 228"/>
                <a:gd name="T95" fmla="*/ 89 h 199"/>
                <a:gd name="T96" fmla="*/ 99 w 228"/>
                <a:gd name="T97" fmla="*/ 90 h 199"/>
                <a:gd name="T98" fmla="*/ 89 w 228"/>
                <a:gd name="T99" fmla="*/ 76 h 199"/>
                <a:gd name="T100" fmla="*/ 100 w 228"/>
                <a:gd name="T101" fmla="*/ 49 h 199"/>
                <a:gd name="T102" fmla="*/ 119 w 228"/>
                <a:gd name="T103" fmla="*/ 41 h 199"/>
                <a:gd name="T104" fmla="*/ 130 w 228"/>
                <a:gd name="T105" fmla="*/ 46 h 199"/>
                <a:gd name="T106" fmla="*/ 146 w 228"/>
                <a:gd name="T107" fmla="*/ 46 h 199"/>
                <a:gd name="T108" fmla="*/ 162 w 228"/>
                <a:gd name="T109" fmla="*/ 44 h 199"/>
                <a:gd name="T110" fmla="*/ 147 w 228"/>
                <a:gd name="T111" fmla="*/ 37 h 199"/>
                <a:gd name="T112" fmla="*/ 146 w 228"/>
                <a:gd name="T113" fmla="*/ 32 h 199"/>
                <a:gd name="T114" fmla="*/ 127 w 228"/>
                <a:gd name="T115" fmla="*/ 32 h 199"/>
                <a:gd name="T116" fmla="*/ 111 w 228"/>
                <a:gd name="T117" fmla="*/ 37 h 199"/>
                <a:gd name="T118" fmla="*/ 107 w 228"/>
                <a:gd name="T119" fmla="*/ 21 h 199"/>
                <a:gd name="T120" fmla="*/ 96 w 228"/>
                <a:gd name="T121" fmla="*/ 11 h 199"/>
                <a:gd name="T122" fmla="*/ 109 w 228"/>
                <a:gd name="T123" fmla="*/ 3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8" h="199">
                  <a:moveTo>
                    <a:pt x="92" y="0"/>
                  </a:moveTo>
                  <a:cubicBezTo>
                    <a:pt x="92" y="0"/>
                    <a:pt x="58" y="5"/>
                    <a:pt x="35" y="31"/>
                  </a:cubicBezTo>
                  <a:cubicBezTo>
                    <a:pt x="35" y="31"/>
                    <a:pt x="53" y="13"/>
                    <a:pt x="64" y="13"/>
                  </a:cubicBezTo>
                  <a:cubicBezTo>
                    <a:pt x="66" y="14"/>
                    <a:pt x="66" y="14"/>
                    <a:pt x="66" y="14"/>
                  </a:cubicBezTo>
                  <a:cubicBezTo>
                    <a:pt x="66" y="14"/>
                    <a:pt x="66" y="15"/>
                    <a:pt x="65" y="15"/>
                  </a:cubicBezTo>
                  <a:cubicBezTo>
                    <a:pt x="65" y="16"/>
                    <a:pt x="64" y="17"/>
                    <a:pt x="64" y="18"/>
                  </a:cubicBezTo>
                  <a:cubicBezTo>
                    <a:pt x="64" y="18"/>
                    <a:pt x="64" y="20"/>
                    <a:pt x="64" y="20"/>
                  </a:cubicBezTo>
                  <a:cubicBezTo>
                    <a:pt x="63" y="21"/>
                    <a:pt x="63" y="21"/>
                    <a:pt x="63" y="21"/>
                  </a:cubicBezTo>
                  <a:cubicBezTo>
                    <a:pt x="63" y="21"/>
                    <a:pt x="62" y="21"/>
                    <a:pt x="62" y="22"/>
                  </a:cubicBezTo>
                  <a:cubicBezTo>
                    <a:pt x="62" y="22"/>
                    <a:pt x="61" y="22"/>
                    <a:pt x="61" y="23"/>
                  </a:cubicBezTo>
                  <a:cubicBezTo>
                    <a:pt x="61" y="24"/>
                    <a:pt x="61" y="25"/>
                    <a:pt x="61" y="25"/>
                  </a:cubicBezTo>
                  <a:cubicBezTo>
                    <a:pt x="62" y="27"/>
                    <a:pt x="62" y="27"/>
                    <a:pt x="62" y="27"/>
                  </a:cubicBezTo>
                  <a:cubicBezTo>
                    <a:pt x="61" y="28"/>
                    <a:pt x="61" y="28"/>
                    <a:pt x="61" y="28"/>
                  </a:cubicBezTo>
                  <a:cubicBezTo>
                    <a:pt x="59" y="29"/>
                    <a:pt x="59" y="29"/>
                    <a:pt x="59" y="29"/>
                  </a:cubicBezTo>
                  <a:cubicBezTo>
                    <a:pt x="59" y="29"/>
                    <a:pt x="58" y="29"/>
                    <a:pt x="57" y="29"/>
                  </a:cubicBezTo>
                  <a:cubicBezTo>
                    <a:pt x="56" y="29"/>
                    <a:pt x="56" y="27"/>
                    <a:pt x="56" y="27"/>
                  </a:cubicBezTo>
                  <a:cubicBezTo>
                    <a:pt x="58" y="26"/>
                    <a:pt x="58" y="26"/>
                    <a:pt x="58" y="26"/>
                  </a:cubicBezTo>
                  <a:cubicBezTo>
                    <a:pt x="58" y="26"/>
                    <a:pt x="58" y="26"/>
                    <a:pt x="58" y="25"/>
                  </a:cubicBezTo>
                  <a:cubicBezTo>
                    <a:pt x="57" y="25"/>
                    <a:pt x="57" y="24"/>
                    <a:pt x="56" y="24"/>
                  </a:cubicBezTo>
                  <a:cubicBezTo>
                    <a:pt x="55" y="24"/>
                    <a:pt x="54" y="26"/>
                    <a:pt x="54" y="26"/>
                  </a:cubicBezTo>
                  <a:cubicBezTo>
                    <a:pt x="52" y="27"/>
                    <a:pt x="52" y="27"/>
                    <a:pt x="52" y="27"/>
                  </a:cubicBezTo>
                  <a:cubicBezTo>
                    <a:pt x="52" y="27"/>
                    <a:pt x="51" y="29"/>
                    <a:pt x="51" y="29"/>
                  </a:cubicBezTo>
                  <a:cubicBezTo>
                    <a:pt x="52" y="29"/>
                    <a:pt x="53" y="29"/>
                    <a:pt x="53" y="29"/>
                  </a:cubicBezTo>
                  <a:cubicBezTo>
                    <a:pt x="53" y="29"/>
                    <a:pt x="53" y="30"/>
                    <a:pt x="53" y="31"/>
                  </a:cubicBezTo>
                  <a:cubicBezTo>
                    <a:pt x="53" y="31"/>
                    <a:pt x="52" y="32"/>
                    <a:pt x="52" y="32"/>
                  </a:cubicBezTo>
                  <a:cubicBezTo>
                    <a:pt x="52" y="32"/>
                    <a:pt x="52" y="33"/>
                    <a:pt x="51" y="33"/>
                  </a:cubicBezTo>
                  <a:cubicBezTo>
                    <a:pt x="50" y="32"/>
                    <a:pt x="49" y="32"/>
                    <a:pt x="48" y="32"/>
                  </a:cubicBezTo>
                  <a:cubicBezTo>
                    <a:pt x="47" y="32"/>
                    <a:pt x="46" y="31"/>
                    <a:pt x="46" y="32"/>
                  </a:cubicBezTo>
                  <a:cubicBezTo>
                    <a:pt x="45" y="32"/>
                    <a:pt x="45" y="32"/>
                    <a:pt x="45" y="32"/>
                  </a:cubicBezTo>
                  <a:cubicBezTo>
                    <a:pt x="45" y="33"/>
                    <a:pt x="42" y="34"/>
                    <a:pt x="42" y="34"/>
                  </a:cubicBezTo>
                  <a:cubicBezTo>
                    <a:pt x="42" y="34"/>
                    <a:pt x="41" y="35"/>
                    <a:pt x="41" y="35"/>
                  </a:cubicBezTo>
                  <a:cubicBezTo>
                    <a:pt x="41" y="35"/>
                    <a:pt x="41" y="37"/>
                    <a:pt x="41" y="37"/>
                  </a:cubicBezTo>
                  <a:cubicBezTo>
                    <a:pt x="41" y="37"/>
                    <a:pt x="40" y="38"/>
                    <a:pt x="38" y="38"/>
                  </a:cubicBezTo>
                  <a:cubicBezTo>
                    <a:pt x="37" y="39"/>
                    <a:pt x="36" y="39"/>
                    <a:pt x="36" y="39"/>
                  </a:cubicBezTo>
                  <a:cubicBezTo>
                    <a:pt x="36" y="41"/>
                    <a:pt x="36" y="41"/>
                    <a:pt x="36" y="41"/>
                  </a:cubicBezTo>
                  <a:cubicBezTo>
                    <a:pt x="36" y="41"/>
                    <a:pt x="34" y="42"/>
                    <a:pt x="34" y="43"/>
                  </a:cubicBezTo>
                  <a:cubicBezTo>
                    <a:pt x="33" y="44"/>
                    <a:pt x="30" y="46"/>
                    <a:pt x="30" y="46"/>
                  </a:cubicBezTo>
                  <a:cubicBezTo>
                    <a:pt x="30" y="46"/>
                    <a:pt x="29" y="47"/>
                    <a:pt x="28" y="48"/>
                  </a:cubicBezTo>
                  <a:cubicBezTo>
                    <a:pt x="28" y="49"/>
                    <a:pt x="28" y="50"/>
                    <a:pt x="28" y="51"/>
                  </a:cubicBezTo>
                  <a:cubicBezTo>
                    <a:pt x="28" y="51"/>
                    <a:pt x="27" y="52"/>
                    <a:pt x="27" y="53"/>
                  </a:cubicBezTo>
                  <a:cubicBezTo>
                    <a:pt x="27" y="54"/>
                    <a:pt x="26" y="55"/>
                    <a:pt x="26" y="56"/>
                  </a:cubicBezTo>
                  <a:cubicBezTo>
                    <a:pt x="25" y="56"/>
                    <a:pt x="25" y="57"/>
                    <a:pt x="24" y="57"/>
                  </a:cubicBezTo>
                  <a:cubicBezTo>
                    <a:pt x="24" y="57"/>
                    <a:pt x="22" y="58"/>
                    <a:pt x="21" y="58"/>
                  </a:cubicBezTo>
                  <a:cubicBezTo>
                    <a:pt x="20" y="59"/>
                    <a:pt x="20" y="60"/>
                    <a:pt x="20" y="60"/>
                  </a:cubicBezTo>
                  <a:cubicBezTo>
                    <a:pt x="20" y="60"/>
                    <a:pt x="21" y="61"/>
                    <a:pt x="21" y="61"/>
                  </a:cubicBezTo>
                  <a:cubicBezTo>
                    <a:pt x="22" y="61"/>
                    <a:pt x="23" y="62"/>
                    <a:pt x="23" y="62"/>
                  </a:cubicBezTo>
                  <a:cubicBezTo>
                    <a:pt x="23" y="62"/>
                    <a:pt x="23" y="63"/>
                    <a:pt x="23" y="64"/>
                  </a:cubicBezTo>
                  <a:cubicBezTo>
                    <a:pt x="23" y="64"/>
                    <a:pt x="22" y="66"/>
                    <a:pt x="23" y="66"/>
                  </a:cubicBezTo>
                  <a:cubicBezTo>
                    <a:pt x="24" y="66"/>
                    <a:pt x="25" y="66"/>
                    <a:pt x="25" y="66"/>
                  </a:cubicBezTo>
                  <a:cubicBezTo>
                    <a:pt x="27" y="67"/>
                    <a:pt x="27" y="67"/>
                    <a:pt x="27" y="67"/>
                  </a:cubicBezTo>
                  <a:cubicBezTo>
                    <a:pt x="28" y="68"/>
                    <a:pt x="28" y="68"/>
                    <a:pt x="28" y="68"/>
                  </a:cubicBezTo>
                  <a:cubicBezTo>
                    <a:pt x="29" y="68"/>
                    <a:pt x="29" y="68"/>
                    <a:pt x="29" y="68"/>
                  </a:cubicBezTo>
                  <a:cubicBezTo>
                    <a:pt x="29" y="68"/>
                    <a:pt x="29" y="69"/>
                    <a:pt x="29" y="70"/>
                  </a:cubicBezTo>
                  <a:cubicBezTo>
                    <a:pt x="28" y="70"/>
                    <a:pt x="28" y="71"/>
                    <a:pt x="28" y="71"/>
                  </a:cubicBezTo>
                  <a:cubicBezTo>
                    <a:pt x="27" y="71"/>
                    <a:pt x="27" y="71"/>
                    <a:pt x="27" y="70"/>
                  </a:cubicBezTo>
                  <a:cubicBezTo>
                    <a:pt x="27" y="69"/>
                    <a:pt x="27" y="69"/>
                    <a:pt x="26" y="68"/>
                  </a:cubicBezTo>
                  <a:cubicBezTo>
                    <a:pt x="25" y="68"/>
                    <a:pt x="24" y="69"/>
                    <a:pt x="24" y="69"/>
                  </a:cubicBezTo>
                  <a:cubicBezTo>
                    <a:pt x="24" y="69"/>
                    <a:pt x="23" y="69"/>
                    <a:pt x="23" y="68"/>
                  </a:cubicBezTo>
                  <a:cubicBezTo>
                    <a:pt x="22" y="67"/>
                    <a:pt x="22" y="68"/>
                    <a:pt x="22" y="67"/>
                  </a:cubicBezTo>
                  <a:cubicBezTo>
                    <a:pt x="22" y="66"/>
                    <a:pt x="23" y="66"/>
                    <a:pt x="22" y="65"/>
                  </a:cubicBezTo>
                  <a:cubicBezTo>
                    <a:pt x="22" y="65"/>
                    <a:pt x="21" y="64"/>
                    <a:pt x="21" y="64"/>
                  </a:cubicBezTo>
                  <a:cubicBezTo>
                    <a:pt x="20" y="64"/>
                    <a:pt x="21" y="65"/>
                    <a:pt x="20" y="64"/>
                  </a:cubicBezTo>
                  <a:cubicBezTo>
                    <a:pt x="20" y="63"/>
                    <a:pt x="19" y="63"/>
                    <a:pt x="19" y="63"/>
                  </a:cubicBezTo>
                  <a:cubicBezTo>
                    <a:pt x="19" y="63"/>
                    <a:pt x="18" y="63"/>
                    <a:pt x="18" y="62"/>
                  </a:cubicBezTo>
                  <a:cubicBezTo>
                    <a:pt x="18" y="62"/>
                    <a:pt x="18" y="61"/>
                    <a:pt x="18" y="60"/>
                  </a:cubicBezTo>
                  <a:cubicBezTo>
                    <a:pt x="18" y="60"/>
                    <a:pt x="19" y="59"/>
                    <a:pt x="19" y="58"/>
                  </a:cubicBezTo>
                  <a:cubicBezTo>
                    <a:pt x="19" y="58"/>
                    <a:pt x="19" y="55"/>
                    <a:pt x="19" y="55"/>
                  </a:cubicBezTo>
                  <a:cubicBezTo>
                    <a:pt x="19" y="55"/>
                    <a:pt x="16" y="61"/>
                    <a:pt x="15" y="66"/>
                  </a:cubicBezTo>
                  <a:cubicBezTo>
                    <a:pt x="15" y="66"/>
                    <a:pt x="16" y="65"/>
                    <a:pt x="16" y="66"/>
                  </a:cubicBezTo>
                  <a:cubicBezTo>
                    <a:pt x="16" y="67"/>
                    <a:pt x="17" y="68"/>
                    <a:pt x="16" y="69"/>
                  </a:cubicBezTo>
                  <a:cubicBezTo>
                    <a:pt x="16" y="69"/>
                    <a:pt x="16" y="69"/>
                    <a:pt x="16" y="72"/>
                  </a:cubicBezTo>
                  <a:cubicBezTo>
                    <a:pt x="16" y="74"/>
                    <a:pt x="17" y="75"/>
                    <a:pt x="17" y="76"/>
                  </a:cubicBezTo>
                  <a:cubicBezTo>
                    <a:pt x="16" y="76"/>
                    <a:pt x="16" y="77"/>
                    <a:pt x="16" y="78"/>
                  </a:cubicBezTo>
                  <a:cubicBezTo>
                    <a:pt x="16" y="79"/>
                    <a:pt x="16" y="82"/>
                    <a:pt x="17" y="82"/>
                  </a:cubicBezTo>
                  <a:cubicBezTo>
                    <a:pt x="17" y="82"/>
                    <a:pt x="17" y="83"/>
                    <a:pt x="17" y="83"/>
                  </a:cubicBezTo>
                  <a:cubicBezTo>
                    <a:pt x="18" y="84"/>
                    <a:pt x="17" y="85"/>
                    <a:pt x="18" y="84"/>
                  </a:cubicBezTo>
                  <a:cubicBezTo>
                    <a:pt x="19" y="82"/>
                    <a:pt x="20" y="81"/>
                    <a:pt x="20" y="81"/>
                  </a:cubicBezTo>
                  <a:cubicBezTo>
                    <a:pt x="20" y="80"/>
                    <a:pt x="20" y="80"/>
                    <a:pt x="20" y="80"/>
                  </a:cubicBezTo>
                  <a:cubicBezTo>
                    <a:pt x="20" y="80"/>
                    <a:pt x="20" y="79"/>
                    <a:pt x="22" y="79"/>
                  </a:cubicBezTo>
                  <a:cubicBezTo>
                    <a:pt x="23" y="79"/>
                    <a:pt x="24" y="79"/>
                    <a:pt x="24" y="80"/>
                  </a:cubicBezTo>
                  <a:cubicBezTo>
                    <a:pt x="25" y="80"/>
                    <a:pt x="23" y="82"/>
                    <a:pt x="24" y="82"/>
                  </a:cubicBezTo>
                  <a:cubicBezTo>
                    <a:pt x="25" y="82"/>
                    <a:pt x="27" y="81"/>
                    <a:pt x="28" y="81"/>
                  </a:cubicBezTo>
                  <a:cubicBezTo>
                    <a:pt x="29" y="81"/>
                    <a:pt x="29" y="82"/>
                    <a:pt x="30" y="83"/>
                  </a:cubicBezTo>
                  <a:cubicBezTo>
                    <a:pt x="30" y="84"/>
                    <a:pt x="30" y="85"/>
                    <a:pt x="31" y="86"/>
                  </a:cubicBezTo>
                  <a:cubicBezTo>
                    <a:pt x="32" y="86"/>
                    <a:pt x="31" y="87"/>
                    <a:pt x="32" y="88"/>
                  </a:cubicBezTo>
                  <a:cubicBezTo>
                    <a:pt x="32" y="89"/>
                    <a:pt x="34" y="90"/>
                    <a:pt x="35" y="90"/>
                  </a:cubicBezTo>
                  <a:cubicBezTo>
                    <a:pt x="35" y="90"/>
                    <a:pt x="37" y="90"/>
                    <a:pt x="38" y="90"/>
                  </a:cubicBezTo>
                  <a:cubicBezTo>
                    <a:pt x="39" y="91"/>
                    <a:pt x="38" y="92"/>
                    <a:pt x="39" y="92"/>
                  </a:cubicBezTo>
                  <a:cubicBezTo>
                    <a:pt x="40" y="92"/>
                    <a:pt x="41" y="95"/>
                    <a:pt x="41" y="95"/>
                  </a:cubicBezTo>
                  <a:cubicBezTo>
                    <a:pt x="41" y="95"/>
                    <a:pt x="41" y="97"/>
                    <a:pt x="41" y="98"/>
                  </a:cubicBezTo>
                  <a:cubicBezTo>
                    <a:pt x="41" y="98"/>
                    <a:pt x="41" y="99"/>
                    <a:pt x="42" y="100"/>
                  </a:cubicBezTo>
                  <a:cubicBezTo>
                    <a:pt x="42" y="100"/>
                    <a:pt x="44" y="100"/>
                    <a:pt x="44" y="100"/>
                  </a:cubicBezTo>
                  <a:cubicBezTo>
                    <a:pt x="44" y="100"/>
                    <a:pt x="43" y="102"/>
                    <a:pt x="45" y="102"/>
                  </a:cubicBezTo>
                  <a:cubicBezTo>
                    <a:pt x="47" y="103"/>
                    <a:pt x="48" y="103"/>
                    <a:pt x="49" y="104"/>
                  </a:cubicBezTo>
                  <a:cubicBezTo>
                    <a:pt x="49" y="104"/>
                    <a:pt x="48" y="105"/>
                    <a:pt x="50" y="105"/>
                  </a:cubicBezTo>
                  <a:cubicBezTo>
                    <a:pt x="52" y="105"/>
                    <a:pt x="54" y="105"/>
                    <a:pt x="55" y="106"/>
                  </a:cubicBezTo>
                  <a:cubicBezTo>
                    <a:pt x="56" y="106"/>
                    <a:pt x="55" y="107"/>
                    <a:pt x="57" y="109"/>
                  </a:cubicBezTo>
                  <a:cubicBezTo>
                    <a:pt x="60" y="110"/>
                    <a:pt x="60" y="111"/>
                    <a:pt x="61" y="111"/>
                  </a:cubicBezTo>
                  <a:cubicBezTo>
                    <a:pt x="62" y="111"/>
                    <a:pt x="63" y="111"/>
                    <a:pt x="63" y="113"/>
                  </a:cubicBezTo>
                  <a:cubicBezTo>
                    <a:pt x="62" y="115"/>
                    <a:pt x="62" y="116"/>
                    <a:pt x="61" y="117"/>
                  </a:cubicBezTo>
                  <a:cubicBezTo>
                    <a:pt x="60" y="118"/>
                    <a:pt x="59" y="120"/>
                    <a:pt x="58" y="121"/>
                  </a:cubicBezTo>
                  <a:cubicBezTo>
                    <a:pt x="58" y="122"/>
                    <a:pt x="57" y="123"/>
                    <a:pt x="58" y="124"/>
                  </a:cubicBezTo>
                  <a:cubicBezTo>
                    <a:pt x="58" y="126"/>
                    <a:pt x="59" y="127"/>
                    <a:pt x="59" y="128"/>
                  </a:cubicBezTo>
                  <a:cubicBezTo>
                    <a:pt x="59" y="129"/>
                    <a:pt x="59" y="131"/>
                    <a:pt x="59" y="132"/>
                  </a:cubicBezTo>
                  <a:cubicBezTo>
                    <a:pt x="58" y="133"/>
                    <a:pt x="58" y="134"/>
                    <a:pt x="58" y="134"/>
                  </a:cubicBezTo>
                  <a:cubicBezTo>
                    <a:pt x="58" y="134"/>
                    <a:pt x="59" y="136"/>
                    <a:pt x="58" y="137"/>
                  </a:cubicBezTo>
                  <a:cubicBezTo>
                    <a:pt x="57" y="138"/>
                    <a:pt x="55" y="140"/>
                    <a:pt x="54" y="140"/>
                  </a:cubicBezTo>
                  <a:cubicBezTo>
                    <a:pt x="53" y="140"/>
                    <a:pt x="51" y="142"/>
                    <a:pt x="51" y="142"/>
                  </a:cubicBezTo>
                  <a:cubicBezTo>
                    <a:pt x="51" y="142"/>
                    <a:pt x="51" y="146"/>
                    <a:pt x="51" y="147"/>
                  </a:cubicBezTo>
                  <a:cubicBezTo>
                    <a:pt x="51" y="147"/>
                    <a:pt x="47" y="154"/>
                    <a:pt x="49" y="155"/>
                  </a:cubicBezTo>
                  <a:cubicBezTo>
                    <a:pt x="50" y="156"/>
                    <a:pt x="50" y="158"/>
                    <a:pt x="50" y="159"/>
                  </a:cubicBezTo>
                  <a:cubicBezTo>
                    <a:pt x="49" y="160"/>
                    <a:pt x="49" y="160"/>
                    <a:pt x="49" y="160"/>
                  </a:cubicBezTo>
                  <a:cubicBezTo>
                    <a:pt x="48" y="161"/>
                    <a:pt x="46" y="161"/>
                    <a:pt x="47" y="163"/>
                  </a:cubicBezTo>
                  <a:cubicBezTo>
                    <a:pt x="49" y="165"/>
                    <a:pt x="50" y="165"/>
                    <a:pt x="50" y="167"/>
                  </a:cubicBezTo>
                  <a:cubicBezTo>
                    <a:pt x="51" y="168"/>
                    <a:pt x="51" y="168"/>
                    <a:pt x="52" y="170"/>
                  </a:cubicBezTo>
                  <a:cubicBezTo>
                    <a:pt x="53" y="171"/>
                    <a:pt x="53" y="172"/>
                    <a:pt x="54" y="173"/>
                  </a:cubicBezTo>
                  <a:cubicBezTo>
                    <a:pt x="55" y="174"/>
                    <a:pt x="56" y="175"/>
                    <a:pt x="56" y="176"/>
                  </a:cubicBezTo>
                  <a:cubicBezTo>
                    <a:pt x="56" y="177"/>
                    <a:pt x="59" y="179"/>
                    <a:pt x="56" y="177"/>
                  </a:cubicBezTo>
                  <a:cubicBezTo>
                    <a:pt x="53" y="175"/>
                    <a:pt x="56" y="177"/>
                    <a:pt x="52" y="174"/>
                  </a:cubicBezTo>
                  <a:cubicBezTo>
                    <a:pt x="49" y="171"/>
                    <a:pt x="48" y="173"/>
                    <a:pt x="46" y="171"/>
                  </a:cubicBezTo>
                  <a:cubicBezTo>
                    <a:pt x="45" y="169"/>
                    <a:pt x="47" y="175"/>
                    <a:pt x="44" y="168"/>
                  </a:cubicBezTo>
                  <a:cubicBezTo>
                    <a:pt x="41" y="160"/>
                    <a:pt x="40" y="161"/>
                    <a:pt x="39" y="159"/>
                  </a:cubicBezTo>
                  <a:cubicBezTo>
                    <a:pt x="39" y="157"/>
                    <a:pt x="39" y="159"/>
                    <a:pt x="37" y="155"/>
                  </a:cubicBezTo>
                  <a:cubicBezTo>
                    <a:pt x="35" y="151"/>
                    <a:pt x="37" y="154"/>
                    <a:pt x="35" y="151"/>
                  </a:cubicBezTo>
                  <a:cubicBezTo>
                    <a:pt x="33" y="149"/>
                    <a:pt x="33" y="152"/>
                    <a:pt x="32" y="148"/>
                  </a:cubicBezTo>
                  <a:cubicBezTo>
                    <a:pt x="31" y="143"/>
                    <a:pt x="31" y="146"/>
                    <a:pt x="30" y="141"/>
                  </a:cubicBezTo>
                  <a:cubicBezTo>
                    <a:pt x="28" y="136"/>
                    <a:pt x="31" y="136"/>
                    <a:pt x="28" y="133"/>
                  </a:cubicBezTo>
                  <a:cubicBezTo>
                    <a:pt x="25" y="131"/>
                    <a:pt x="25" y="132"/>
                    <a:pt x="24" y="131"/>
                  </a:cubicBezTo>
                  <a:cubicBezTo>
                    <a:pt x="23" y="129"/>
                    <a:pt x="25" y="130"/>
                    <a:pt x="22" y="126"/>
                  </a:cubicBezTo>
                  <a:cubicBezTo>
                    <a:pt x="20" y="122"/>
                    <a:pt x="16" y="120"/>
                    <a:pt x="16" y="113"/>
                  </a:cubicBezTo>
                  <a:cubicBezTo>
                    <a:pt x="16" y="105"/>
                    <a:pt x="16" y="104"/>
                    <a:pt x="16" y="104"/>
                  </a:cubicBezTo>
                  <a:cubicBezTo>
                    <a:pt x="16" y="104"/>
                    <a:pt x="13" y="101"/>
                    <a:pt x="14" y="97"/>
                  </a:cubicBezTo>
                  <a:cubicBezTo>
                    <a:pt x="15" y="92"/>
                    <a:pt x="16" y="94"/>
                    <a:pt x="15" y="92"/>
                  </a:cubicBezTo>
                  <a:cubicBezTo>
                    <a:pt x="15" y="91"/>
                    <a:pt x="14" y="91"/>
                    <a:pt x="13" y="89"/>
                  </a:cubicBezTo>
                  <a:cubicBezTo>
                    <a:pt x="12" y="88"/>
                    <a:pt x="12" y="88"/>
                    <a:pt x="11" y="87"/>
                  </a:cubicBezTo>
                  <a:cubicBezTo>
                    <a:pt x="11" y="86"/>
                    <a:pt x="11" y="83"/>
                    <a:pt x="11" y="83"/>
                  </a:cubicBezTo>
                  <a:cubicBezTo>
                    <a:pt x="10" y="84"/>
                    <a:pt x="10" y="84"/>
                    <a:pt x="10" y="84"/>
                  </a:cubicBezTo>
                  <a:cubicBezTo>
                    <a:pt x="10" y="84"/>
                    <a:pt x="0" y="182"/>
                    <a:pt x="97" y="197"/>
                  </a:cubicBezTo>
                  <a:cubicBezTo>
                    <a:pt x="97" y="197"/>
                    <a:pt x="75" y="192"/>
                    <a:pt x="73" y="187"/>
                  </a:cubicBezTo>
                  <a:cubicBezTo>
                    <a:pt x="73" y="187"/>
                    <a:pt x="72" y="183"/>
                    <a:pt x="73" y="183"/>
                  </a:cubicBezTo>
                  <a:cubicBezTo>
                    <a:pt x="74" y="183"/>
                    <a:pt x="76" y="184"/>
                    <a:pt x="77" y="183"/>
                  </a:cubicBezTo>
                  <a:cubicBezTo>
                    <a:pt x="79" y="181"/>
                    <a:pt x="80" y="180"/>
                    <a:pt x="80" y="180"/>
                  </a:cubicBezTo>
                  <a:cubicBezTo>
                    <a:pt x="80" y="182"/>
                    <a:pt x="80" y="182"/>
                    <a:pt x="80" y="182"/>
                  </a:cubicBezTo>
                  <a:cubicBezTo>
                    <a:pt x="80" y="182"/>
                    <a:pt x="79" y="182"/>
                    <a:pt x="83" y="181"/>
                  </a:cubicBezTo>
                  <a:cubicBezTo>
                    <a:pt x="88" y="181"/>
                    <a:pt x="88" y="181"/>
                    <a:pt x="89" y="181"/>
                  </a:cubicBezTo>
                  <a:cubicBezTo>
                    <a:pt x="91" y="180"/>
                    <a:pt x="93" y="176"/>
                    <a:pt x="94" y="178"/>
                  </a:cubicBezTo>
                  <a:cubicBezTo>
                    <a:pt x="95" y="181"/>
                    <a:pt x="93" y="180"/>
                    <a:pt x="95" y="181"/>
                  </a:cubicBezTo>
                  <a:cubicBezTo>
                    <a:pt x="97" y="181"/>
                    <a:pt x="101" y="180"/>
                    <a:pt x="101" y="180"/>
                  </a:cubicBezTo>
                  <a:cubicBezTo>
                    <a:pt x="101" y="180"/>
                    <a:pt x="108" y="181"/>
                    <a:pt x="108" y="180"/>
                  </a:cubicBezTo>
                  <a:cubicBezTo>
                    <a:pt x="109" y="179"/>
                    <a:pt x="109" y="178"/>
                    <a:pt x="110" y="178"/>
                  </a:cubicBezTo>
                  <a:cubicBezTo>
                    <a:pt x="111" y="178"/>
                    <a:pt x="112" y="180"/>
                    <a:pt x="112" y="180"/>
                  </a:cubicBezTo>
                  <a:cubicBezTo>
                    <a:pt x="108" y="182"/>
                    <a:pt x="108" y="182"/>
                    <a:pt x="108" y="182"/>
                  </a:cubicBezTo>
                  <a:cubicBezTo>
                    <a:pt x="105" y="185"/>
                    <a:pt x="105" y="185"/>
                    <a:pt x="105" y="185"/>
                  </a:cubicBezTo>
                  <a:cubicBezTo>
                    <a:pt x="105" y="185"/>
                    <a:pt x="103" y="185"/>
                    <a:pt x="105" y="186"/>
                  </a:cubicBezTo>
                  <a:cubicBezTo>
                    <a:pt x="106" y="187"/>
                    <a:pt x="107" y="187"/>
                    <a:pt x="108" y="187"/>
                  </a:cubicBezTo>
                  <a:cubicBezTo>
                    <a:pt x="110" y="187"/>
                    <a:pt x="114" y="190"/>
                    <a:pt x="115" y="188"/>
                  </a:cubicBezTo>
                  <a:cubicBezTo>
                    <a:pt x="116" y="186"/>
                    <a:pt x="116" y="186"/>
                    <a:pt x="117" y="185"/>
                  </a:cubicBezTo>
                  <a:cubicBezTo>
                    <a:pt x="117" y="184"/>
                    <a:pt x="117" y="182"/>
                    <a:pt x="119" y="182"/>
                  </a:cubicBezTo>
                  <a:cubicBezTo>
                    <a:pt x="120" y="182"/>
                    <a:pt x="122" y="183"/>
                    <a:pt x="122" y="183"/>
                  </a:cubicBezTo>
                  <a:cubicBezTo>
                    <a:pt x="121" y="186"/>
                    <a:pt x="121" y="186"/>
                    <a:pt x="121" y="186"/>
                  </a:cubicBezTo>
                  <a:cubicBezTo>
                    <a:pt x="121" y="186"/>
                    <a:pt x="123" y="186"/>
                    <a:pt x="125" y="186"/>
                  </a:cubicBezTo>
                  <a:cubicBezTo>
                    <a:pt x="126" y="186"/>
                    <a:pt x="126" y="188"/>
                    <a:pt x="128" y="186"/>
                  </a:cubicBezTo>
                  <a:cubicBezTo>
                    <a:pt x="129" y="184"/>
                    <a:pt x="129" y="184"/>
                    <a:pt x="131" y="184"/>
                  </a:cubicBezTo>
                  <a:cubicBezTo>
                    <a:pt x="133" y="184"/>
                    <a:pt x="135" y="183"/>
                    <a:pt x="136" y="183"/>
                  </a:cubicBezTo>
                  <a:cubicBezTo>
                    <a:pt x="136" y="184"/>
                    <a:pt x="138" y="184"/>
                    <a:pt x="139" y="184"/>
                  </a:cubicBezTo>
                  <a:cubicBezTo>
                    <a:pt x="139" y="184"/>
                    <a:pt x="143" y="186"/>
                    <a:pt x="143" y="186"/>
                  </a:cubicBezTo>
                  <a:cubicBezTo>
                    <a:pt x="144" y="185"/>
                    <a:pt x="148" y="186"/>
                    <a:pt x="148" y="186"/>
                  </a:cubicBezTo>
                  <a:cubicBezTo>
                    <a:pt x="148" y="186"/>
                    <a:pt x="137" y="196"/>
                    <a:pt x="113" y="197"/>
                  </a:cubicBezTo>
                  <a:cubicBezTo>
                    <a:pt x="113" y="197"/>
                    <a:pt x="167" y="199"/>
                    <a:pt x="197" y="146"/>
                  </a:cubicBezTo>
                  <a:cubicBezTo>
                    <a:pt x="228" y="94"/>
                    <a:pt x="206" y="26"/>
                    <a:pt x="137" y="3"/>
                  </a:cubicBezTo>
                  <a:cubicBezTo>
                    <a:pt x="137" y="3"/>
                    <a:pt x="189" y="22"/>
                    <a:pt x="203" y="71"/>
                  </a:cubicBezTo>
                  <a:cubicBezTo>
                    <a:pt x="202" y="72"/>
                    <a:pt x="202" y="72"/>
                    <a:pt x="202" y="72"/>
                  </a:cubicBezTo>
                  <a:cubicBezTo>
                    <a:pt x="201" y="71"/>
                    <a:pt x="201" y="72"/>
                    <a:pt x="200" y="69"/>
                  </a:cubicBezTo>
                  <a:cubicBezTo>
                    <a:pt x="199" y="67"/>
                    <a:pt x="199" y="68"/>
                    <a:pt x="199" y="66"/>
                  </a:cubicBezTo>
                  <a:cubicBezTo>
                    <a:pt x="198" y="64"/>
                    <a:pt x="198" y="65"/>
                    <a:pt x="197" y="64"/>
                  </a:cubicBezTo>
                  <a:cubicBezTo>
                    <a:pt x="195" y="62"/>
                    <a:pt x="195" y="62"/>
                    <a:pt x="194" y="61"/>
                  </a:cubicBezTo>
                  <a:cubicBezTo>
                    <a:pt x="193" y="61"/>
                    <a:pt x="192" y="58"/>
                    <a:pt x="192" y="57"/>
                  </a:cubicBezTo>
                  <a:cubicBezTo>
                    <a:pt x="191" y="56"/>
                    <a:pt x="189" y="55"/>
                    <a:pt x="188" y="55"/>
                  </a:cubicBezTo>
                  <a:cubicBezTo>
                    <a:pt x="187" y="55"/>
                    <a:pt x="188" y="54"/>
                    <a:pt x="187" y="55"/>
                  </a:cubicBezTo>
                  <a:cubicBezTo>
                    <a:pt x="187" y="56"/>
                    <a:pt x="189" y="58"/>
                    <a:pt x="189" y="58"/>
                  </a:cubicBezTo>
                  <a:cubicBezTo>
                    <a:pt x="189" y="62"/>
                    <a:pt x="189" y="62"/>
                    <a:pt x="189" y="62"/>
                  </a:cubicBezTo>
                  <a:cubicBezTo>
                    <a:pt x="189" y="62"/>
                    <a:pt x="190" y="65"/>
                    <a:pt x="190" y="66"/>
                  </a:cubicBezTo>
                  <a:cubicBezTo>
                    <a:pt x="190" y="67"/>
                    <a:pt x="189" y="70"/>
                    <a:pt x="189" y="70"/>
                  </a:cubicBezTo>
                  <a:cubicBezTo>
                    <a:pt x="189" y="70"/>
                    <a:pt x="188" y="72"/>
                    <a:pt x="187" y="73"/>
                  </a:cubicBezTo>
                  <a:cubicBezTo>
                    <a:pt x="186" y="73"/>
                    <a:pt x="181" y="74"/>
                    <a:pt x="181" y="74"/>
                  </a:cubicBezTo>
                  <a:cubicBezTo>
                    <a:pt x="181" y="74"/>
                    <a:pt x="179" y="72"/>
                    <a:pt x="179" y="71"/>
                  </a:cubicBezTo>
                  <a:cubicBezTo>
                    <a:pt x="178" y="69"/>
                    <a:pt x="175" y="69"/>
                    <a:pt x="174" y="68"/>
                  </a:cubicBezTo>
                  <a:cubicBezTo>
                    <a:pt x="174" y="67"/>
                    <a:pt x="175" y="66"/>
                    <a:pt x="173" y="64"/>
                  </a:cubicBezTo>
                  <a:cubicBezTo>
                    <a:pt x="172" y="62"/>
                    <a:pt x="173" y="63"/>
                    <a:pt x="172" y="61"/>
                  </a:cubicBezTo>
                  <a:cubicBezTo>
                    <a:pt x="170" y="59"/>
                    <a:pt x="170" y="59"/>
                    <a:pt x="170" y="59"/>
                  </a:cubicBezTo>
                  <a:cubicBezTo>
                    <a:pt x="170" y="59"/>
                    <a:pt x="166" y="58"/>
                    <a:pt x="167" y="60"/>
                  </a:cubicBezTo>
                  <a:cubicBezTo>
                    <a:pt x="168" y="63"/>
                    <a:pt x="167" y="65"/>
                    <a:pt x="168" y="65"/>
                  </a:cubicBezTo>
                  <a:cubicBezTo>
                    <a:pt x="169" y="66"/>
                    <a:pt x="170" y="65"/>
                    <a:pt x="171" y="67"/>
                  </a:cubicBezTo>
                  <a:cubicBezTo>
                    <a:pt x="172" y="69"/>
                    <a:pt x="172" y="70"/>
                    <a:pt x="172" y="71"/>
                  </a:cubicBezTo>
                  <a:cubicBezTo>
                    <a:pt x="173" y="71"/>
                    <a:pt x="173" y="74"/>
                    <a:pt x="174" y="75"/>
                  </a:cubicBezTo>
                  <a:cubicBezTo>
                    <a:pt x="175" y="75"/>
                    <a:pt x="178" y="75"/>
                    <a:pt x="178" y="76"/>
                  </a:cubicBezTo>
                  <a:cubicBezTo>
                    <a:pt x="177" y="77"/>
                    <a:pt x="176" y="78"/>
                    <a:pt x="178" y="79"/>
                  </a:cubicBezTo>
                  <a:cubicBezTo>
                    <a:pt x="179" y="79"/>
                    <a:pt x="179" y="80"/>
                    <a:pt x="180" y="80"/>
                  </a:cubicBezTo>
                  <a:cubicBezTo>
                    <a:pt x="181" y="80"/>
                    <a:pt x="181" y="80"/>
                    <a:pt x="182" y="79"/>
                  </a:cubicBezTo>
                  <a:cubicBezTo>
                    <a:pt x="184" y="79"/>
                    <a:pt x="186" y="79"/>
                    <a:pt x="186" y="79"/>
                  </a:cubicBezTo>
                  <a:cubicBezTo>
                    <a:pt x="186" y="79"/>
                    <a:pt x="188" y="80"/>
                    <a:pt x="188" y="81"/>
                  </a:cubicBezTo>
                  <a:cubicBezTo>
                    <a:pt x="188" y="82"/>
                    <a:pt x="187" y="86"/>
                    <a:pt x="187" y="86"/>
                  </a:cubicBezTo>
                  <a:cubicBezTo>
                    <a:pt x="185" y="90"/>
                    <a:pt x="185" y="90"/>
                    <a:pt x="185" y="90"/>
                  </a:cubicBezTo>
                  <a:cubicBezTo>
                    <a:pt x="185" y="90"/>
                    <a:pt x="185" y="97"/>
                    <a:pt x="184" y="97"/>
                  </a:cubicBezTo>
                  <a:cubicBezTo>
                    <a:pt x="183" y="97"/>
                    <a:pt x="182" y="100"/>
                    <a:pt x="181" y="100"/>
                  </a:cubicBezTo>
                  <a:cubicBezTo>
                    <a:pt x="180" y="101"/>
                    <a:pt x="180" y="105"/>
                    <a:pt x="180" y="105"/>
                  </a:cubicBezTo>
                  <a:cubicBezTo>
                    <a:pt x="178" y="108"/>
                    <a:pt x="178" y="108"/>
                    <a:pt x="178" y="108"/>
                  </a:cubicBezTo>
                  <a:cubicBezTo>
                    <a:pt x="178" y="108"/>
                    <a:pt x="178" y="111"/>
                    <a:pt x="178" y="112"/>
                  </a:cubicBezTo>
                  <a:cubicBezTo>
                    <a:pt x="178" y="113"/>
                    <a:pt x="179" y="117"/>
                    <a:pt x="178" y="119"/>
                  </a:cubicBezTo>
                  <a:cubicBezTo>
                    <a:pt x="178" y="121"/>
                    <a:pt x="175" y="122"/>
                    <a:pt x="175" y="122"/>
                  </a:cubicBezTo>
                  <a:cubicBezTo>
                    <a:pt x="175" y="122"/>
                    <a:pt x="179" y="126"/>
                    <a:pt x="177" y="126"/>
                  </a:cubicBezTo>
                  <a:cubicBezTo>
                    <a:pt x="175" y="127"/>
                    <a:pt x="173" y="129"/>
                    <a:pt x="173" y="130"/>
                  </a:cubicBezTo>
                  <a:cubicBezTo>
                    <a:pt x="172" y="131"/>
                    <a:pt x="172" y="132"/>
                    <a:pt x="171" y="132"/>
                  </a:cubicBezTo>
                  <a:cubicBezTo>
                    <a:pt x="170" y="133"/>
                    <a:pt x="168" y="133"/>
                    <a:pt x="168" y="134"/>
                  </a:cubicBezTo>
                  <a:cubicBezTo>
                    <a:pt x="168" y="134"/>
                    <a:pt x="168" y="137"/>
                    <a:pt x="168" y="137"/>
                  </a:cubicBezTo>
                  <a:cubicBezTo>
                    <a:pt x="164" y="142"/>
                    <a:pt x="164" y="142"/>
                    <a:pt x="164" y="142"/>
                  </a:cubicBezTo>
                  <a:cubicBezTo>
                    <a:pt x="160" y="146"/>
                    <a:pt x="160" y="146"/>
                    <a:pt x="160" y="146"/>
                  </a:cubicBezTo>
                  <a:cubicBezTo>
                    <a:pt x="160" y="146"/>
                    <a:pt x="160" y="149"/>
                    <a:pt x="159" y="149"/>
                  </a:cubicBezTo>
                  <a:cubicBezTo>
                    <a:pt x="158" y="149"/>
                    <a:pt x="153" y="151"/>
                    <a:pt x="152" y="152"/>
                  </a:cubicBezTo>
                  <a:cubicBezTo>
                    <a:pt x="152" y="152"/>
                    <a:pt x="148" y="154"/>
                    <a:pt x="147" y="154"/>
                  </a:cubicBezTo>
                  <a:cubicBezTo>
                    <a:pt x="146" y="154"/>
                    <a:pt x="148" y="157"/>
                    <a:pt x="146" y="154"/>
                  </a:cubicBezTo>
                  <a:cubicBezTo>
                    <a:pt x="144" y="151"/>
                    <a:pt x="145" y="153"/>
                    <a:pt x="144" y="149"/>
                  </a:cubicBezTo>
                  <a:cubicBezTo>
                    <a:pt x="142" y="145"/>
                    <a:pt x="142" y="148"/>
                    <a:pt x="142" y="145"/>
                  </a:cubicBezTo>
                  <a:cubicBezTo>
                    <a:pt x="142" y="143"/>
                    <a:pt x="142" y="145"/>
                    <a:pt x="142" y="143"/>
                  </a:cubicBezTo>
                  <a:cubicBezTo>
                    <a:pt x="142" y="140"/>
                    <a:pt x="143" y="142"/>
                    <a:pt x="141" y="139"/>
                  </a:cubicBezTo>
                  <a:cubicBezTo>
                    <a:pt x="140" y="136"/>
                    <a:pt x="140" y="137"/>
                    <a:pt x="138" y="135"/>
                  </a:cubicBezTo>
                  <a:cubicBezTo>
                    <a:pt x="136" y="133"/>
                    <a:pt x="135" y="135"/>
                    <a:pt x="136" y="132"/>
                  </a:cubicBezTo>
                  <a:cubicBezTo>
                    <a:pt x="137" y="129"/>
                    <a:pt x="137" y="132"/>
                    <a:pt x="137" y="129"/>
                  </a:cubicBezTo>
                  <a:cubicBezTo>
                    <a:pt x="138" y="126"/>
                    <a:pt x="137" y="125"/>
                    <a:pt x="139" y="124"/>
                  </a:cubicBezTo>
                  <a:cubicBezTo>
                    <a:pt x="141" y="123"/>
                    <a:pt x="142" y="122"/>
                    <a:pt x="142" y="121"/>
                  </a:cubicBezTo>
                  <a:cubicBezTo>
                    <a:pt x="142" y="119"/>
                    <a:pt x="142" y="118"/>
                    <a:pt x="142" y="117"/>
                  </a:cubicBezTo>
                  <a:cubicBezTo>
                    <a:pt x="141" y="116"/>
                    <a:pt x="139" y="114"/>
                    <a:pt x="139" y="113"/>
                  </a:cubicBezTo>
                  <a:cubicBezTo>
                    <a:pt x="139" y="112"/>
                    <a:pt x="139" y="113"/>
                    <a:pt x="137" y="111"/>
                  </a:cubicBezTo>
                  <a:cubicBezTo>
                    <a:pt x="136" y="109"/>
                    <a:pt x="135" y="108"/>
                    <a:pt x="135" y="108"/>
                  </a:cubicBezTo>
                  <a:cubicBezTo>
                    <a:pt x="135" y="108"/>
                    <a:pt x="135" y="103"/>
                    <a:pt x="135" y="101"/>
                  </a:cubicBezTo>
                  <a:cubicBezTo>
                    <a:pt x="135" y="99"/>
                    <a:pt x="134" y="102"/>
                    <a:pt x="135" y="99"/>
                  </a:cubicBezTo>
                  <a:cubicBezTo>
                    <a:pt x="135" y="96"/>
                    <a:pt x="135" y="94"/>
                    <a:pt x="135" y="94"/>
                  </a:cubicBezTo>
                  <a:cubicBezTo>
                    <a:pt x="135" y="94"/>
                    <a:pt x="132" y="92"/>
                    <a:pt x="131" y="92"/>
                  </a:cubicBezTo>
                  <a:cubicBezTo>
                    <a:pt x="129" y="92"/>
                    <a:pt x="129" y="94"/>
                    <a:pt x="127" y="93"/>
                  </a:cubicBezTo>
                  <a:cubicBezTo>
                    <a:pt x="125" y="91"/>
                    <a:pt x="126" y="90"/>
                    <a:pt x="125" y="89"/>
                  </a:cubicBezTo>
                  <a:cubicBezTo>
                    <a:pt x="124" y="89"/>
                    <a:pt x="123" y="89"/>
                    <a:pt x="122" y="90"/>
                  </a:cubicBezTo>
                  <a:cubicBezTo>
                    <a:pt x="121" y="91"/>
                    <a:pt x="118" y="91"/>
                    <a:pt x="116" y="91"/>
                  </a:cubicBezTo>
                  <a:cubicBezTo>
                    <a:pt x="114" y="92"/>
                    <a:pt x="113" y="92"/>
                    <a:pt x="110" y="92"/>
                  </a:cubicBezTo>
                  <a:cubicBezTo>
                    <a:pt x="108" y="92"/>
                    <a:pt x="104" y="93"/>
                    <a:pt x="102" y="92"/>
                  </a:cubicBezTo>
                  <a:cubicBezTo>
                    <a:pt x="100" y="91"/>
                    <a:pt x="100" y="92"/>
                    <a:pt x="99" y="90"/>
                  </a:cubicBezTo>
                  <a:cubicBezTo>
                    <a:pt x="98" y="88"/>
                    <a:pt x="99" y="88"/>
                    <a:pt x="97" y="87"/>
                  </a:cubicBezTo>
                  <a:cubicBezTo>
                    <a:pt x="95" y="86"/>
                    <a:pt x="94" y="87"/>
                    <a:pt x="94" y="85"/>
                  </a:cubicBezTo>
                  <a:cubicBezTo>
                    <a:pt x="94" y="82"/>
                    <a:pt x="95" y="83"/>
                    <a:pt x="93" y="81"/>
                  </a:cubicBezTo>
                  <a:cubicBezTo>
                    <a:pt x="92" y="79"/>
                    <a:pt x="94" y="82"/>
                    <a:pt x="92" y="79"/>
                  </a:cubicBezTo>
                  <a:cubicBezTo>
                    <a:pt x="89" y="76"/>
                    <a:pt x="88" y="79"/>
                    <a:pt x="89" y="76"/>
                  </a:cubicBezTo>
                  <a:cubicBezTo>
                    <a:pt x="90" y="74"/>
                    <a:pt x="91" y="75"/>
                    <a:pt x="91" y="73"/>
                  </a:cubicBezTo>
                  <a:cubicBezTo>
                    <a:pt x="91" y="70"/>
                    <a:pt x="95" y="74"/>
                    <a:pt x="92" y="68"/>
                  </a:cubicBezTo>
                  <a:cubicBezTo>
                    <a:pt x="90" y="63"/>
                    <a:pt x="89" y="64"/>
                    <a:pt x="92" y="60"/>
                  </a:cubicBezTo>
                  <a:cubicBezTo>
                    <a:pt x="94" y="55"/>
                    <a:pt x="97" y="54"/>
                    <a:pt x="98" y="53"/>
                  </a:cubicBezTo>
                  <a:cubicBezTo>
                    <a:pt x="98" y="52"/>
                    <a:pt x="99" y="50"/>
                    <a:pt x="100" y="49"/>
                  </a:cubicBezTo>
                  <a:cubicBezTo>
                    <a:pt x="101" y="48"/>
                    <a:pt x="100" y="48"/>
                    <a:pt x="102" y="48"/>
                  </a:cubicBezTo>
                  <a:cubicBezTo>
                    <a:pt x="104" y="48"/>
                    <a:pt x="107" y="47"/>
                    <a:pt x="108" y="46"/>
                  </a:cubicBezTo>
                  <a:cubicBezTo>
                    <a:pt x="109" y="45"/>
                    <a:pt x="111" y="42"/>
                    <a:pt x="112" y="42"/>
                  </a:cubicBezTo>
                  <a:cubicBezTo>
                    <a:pt x="113" y="42"/>
                    <a:pt x="113" y="42"/>
                    <a:pt x="115" y="42"/>
                  </a:cubicBezTo>
                  <a:cubicBezTo>
                    <a:pt x="117" y="41"/>
                    <a:pt x="117" y="41"/>
                    <a:pt x="119" y="41"/>
                  </a:cubicBezTo>
                  <a:cubicBezTo>
                    <a:pt x="120" y="41"/>
                    <a:pt x="117" y="42"/>
                    <a:pt x="121" y="41"/>
                  </a:cubicBezTo>
                  <a:cubicBezTo>
                    <a:pt x="125" y="40"/>
                    <a:pt x="124" y="40"/>
                    <a:pt x="125" y="40"/>
                  </a:cubicBezTo>
                  <a:cubicBezTo>
                    <a:pt x="126" y="40"/>
                    <a:pt x="126" y="41"/>
                    <a:pt x="127" y="41"/>
                  </a:cubicBezTo>
                  <a:cubicBezTo>
                    <a:pt x="129" y="41"/>
                    <a:pt x="129" y="38"/>
                    <a:pt x="129" y="41"/>
                  </a:cubicBezTo>
                  <a:cubicBezTo>
                    <a:pt x="129" y="45"/>
                    <a:pt x="128" y="46"/>
                    <a:pt x="130" y="46"/>
                  </a:cubicBezTo>
                  <a:cubicBezTo>
                    <a:pt x="133" y="47"/>
                    <a:pt x="130" y="47"/>
                    <a:pt x="133" y="47"/>
                  </a:cubicBezTo>
                  <a:cubicBezTo>
                    <a:pt x="136" y="47"/>
                    <a:pt x="135" y="47"/>
                    <a:pt x="137" y="48"/>
                  </a:cubicBezTo>
                  <a:cubicBezTo>
                    <a:pt x="138" y="48"/>
                    <a:pt x="139" y="49"/>
                    <a:pt x="141" y="49"/>
                  </a:cubicBezTo>
                  <a:cubicBezTo>
                    <a:pt x="143" y="49"/>
                    <a:pt x="140" y="52"/>
                    <a:pt x="143" y="49"/>
                  </a:cubicBezTo>
                  <a:cubicBezTo>
                    <a:pt x="146" y="46"/>
                    <a:pt x="141" y="46"/>
                    <a:pt x="146" y="46"/>
                  </a:cubicBezTo>
                  <a:cubicBezTo>
                    <a:pt x="151" y="47"/>
                    <a:pt x="152" y="48"/>
                    <a:pt x="153" y="48"/>
                  </a:cubicBezTo>
                  <a:cubicBezTo>
                    <a:pt x="154" y="47"/>
                    <a:pt x="154" y="48"/>
                    <a:pt x="156" y="47"/>
                  </a:cubicBezTo>
                  <a:cubicBezTo>
                    <a:pt x="159" y="46"/>
                    <a:pt x="159" y="46"/>
                    <a:pt x="160" y="46"/>
                  </a:cubicBezTo>
                  <a:cubicBezTo>
                    <a:pt x="161" y="47"/>
                    <a:pt x="161" y="49"/>
                    <a:pt x="162" y="47"/>
                  </a:cubicBezTo>
                  <a:cubicBezTo>
                    <a:pt x="163" y="45"/>
                    <a:pt x="165" y="45"/>
                    <a:pt x="162" y="44"/>
                  </a:cubicBezTo>
                  <a:cubicBezTo>
                    <a:pt x="159" y="42"/>
                    <a:pt x="158" y="44"/>
                    <a:pt x="158" y="42"/>
                  </a:cubicBezTo>
                  <a:cubicBezTo>
                    <a:pt x="157" y="40"/>
                    <a:pt x="160" y="41"/>
                    <a:pt x="157" y="40"/>
                  </a:cubicBezTo>
                  <a:cubicBezTo>
                    <a:pt x="154" y="40"/>
                    <a:pt x="155" y="40"/>
                    <a:pt x="153" y="39"/>
                  </a:cubicBezTo>
                  <a:cubicBezTo>
                    <a:pt x="151" y="38"/>
                    <a:pt x="149" y="41"/>
                    <a:pt x="148" y="39"/>
                  </a:cubicBezTo>
                  <a:cubicBezTo>
                    <a:pt x="147" y="37"/>
                    <a:pt x="143" y="41"/>
                    <a:pt x="147" y="37"/>
                  </a:cubicBezTo>
                  <a:cubicBezTo>
                    <a:pt x="151" y="34"/>
                    <a:pt x="149" y="32"/>
                    <a:pt x="152" y="33"/>
                  </a:cubicBezTo>
                  <a:cubicBezTo>
                    <a:pt x="155" y="34"/>
                    <a:pt x="154" y="36"/>
                    <a:pt x="155" y="35"/>
                  </a:cubicBezTo>
                  <a:cubicBezTo>
                    <a:pt x="157" y="33"/>
                    <a:pt x="160" y="32"/>
                    <a:pt x="157" y="30"/>
                  </a:cubicBezTo>
                  <a:cubicBezTo>
                    <a:pt x="154" y="28"/>
                    <a:pt x="156" y="29"/>
                    <a:pt x="153" y="28"/>
                  </a:cubicBezTo>
                  <a:cubicBezTo>
                    <a:pt x="150" y="26"/>
                    <a:pt x="147" y="33"/>
                    <a:pt x="146" y="32"/>
                  </a:cubicBezTo>
                  <a:cubicBezTo>
                    <a:pt x="145" y="31"/>
                    <a:pt x="144" y="30"/>
                    <a:pt x="143" y="31"/>
                  </a:cubicBezTo>
                  <a:cubicBezTo>
                    <a:pt x="142" y="31"/>
                    <a:pt x="142" y="34"/>
                    <a:pt x="142" y="36"/>
                  </a:cubicBezTo>
                  <a:cubicBezTo>
                    <a:pt x="142" y="38"/>
                    <a:pt x="143" y="38"/>
                    <a:pt x="140" y="37"/>
                  </a:cubicBezTo>
                  <a:cubicBezTo>
                    <a:pt x="137" y="35"/>
                    <a:pt x="144" y="36"/>
                    <a:pt x="137" y="33"/>
                  </a:cubicBezTo>
                  <a:cubicBezTo>
                    <a:pt x="130" y="31"/>
                    <a:pt x="128" y="31"/>
                    <a:pt x="127" y="32"/>
                  </a:cubicBezTo>
                  <a:cubicBezTo>
                    <a:pt x="126" y="33"/>
                    <a:pt x="125" y="33"/>
                    <a:pt x="124" y="34"/>
                  </a:cubicBezTo>
                  <a:cubicBezTo>
                    <a:pt x="123" y="35"/>
                    <a:pt x="126" y="36"/>
                    <a:pt x="123" y="35"/>
                  </a:cubicBezTo>
                  <a:cubicBezTo>
                    <a:pt x="120" y="33"/>
                    <a:pt x="118" y="35"/>
                    <a:pt x="118" y="35"/>
                  </a:cubicBezTo>
                  <a:cubicBezTo>
                    <a:pt x="118" y="35"/>
                    <a:pt x="117" y="35"/>
                    <a:pt x="116" y="36"/>
                  </a:cubicBezTo>
                  <a:cubicBezTo>
                    <a:pt x="114" y="37"/>
                    <a:pt x="112" y="38"/>
                    <a:pt x="111" y="37"/>
                  </a:cubicBezTo>
                  <a:cubicBezTo>
                    <a:pt x="109" y="37"/>
                    <a:pt x="106" y="38"/>
                    <a:pt x="109" y="34"/>
                  </a:cubicBezTo>
                  <a:cubicBezTo>
                    <a:pt x="111" y="31"/>
                    <a:pt x="109" y="33"/>
                    <a:pt x="113" y="31"/>
                  </a:cubicBezTo>
                  <a:cubicBezTo>
                    <a:pt x="117" y="30"/>
                    <a:pt x="123" y="29"/>
                    <a:pt x="118" y="28"/>
                  </a:cubicBezTo>
                  <a:cubicBezTo>
                    <a:pt x="113" y="27"/>
                    <a:pt x="121" y="27"/>
                    <a:pt x="114" y="24"/>
                  </a:cubicBezTo>
                  <a:cubicBezTo>
                    <a:pt x="107" y="21"/>
                    <a:pt x="107" y="25"/>
                    <a:pt x="107" y="21"/>
                  </a:cubicBezTo>
                  <a:cubicBezTo>
                    <a:pt x="108" y="16"/>
                    <a:pt x="107" y="16"/>
                    <a:pt x="106" y="16"/>
                  </a:cubicBezTo>
                  <a:cubicBezTo>
                    <a:pt x="104" y="16"/>
                    <a:pt x="100" y="17"/>
                    <a:pt x="98" y="18"/>
                  </a:cubicBezTo>
                  <a:cubicBezTo>
                    <a:pt x="97" y="18"/>
                    <a:pt x="99" y="19"/>
                    <a:pt x="96" y="17"/>
                  </a:cubicBezTo>
                  <a:cubicBezTo>
                    <a:pt x="92" y="15"/>
                    <a:pt x="91" y="18"/>
                    <a:pt x="92" y="15"/>
                  </a:cubicBezTo>
                  <a:cubicBezTo>
                    <a:pt x="94" y="13"/>
                    <a:pt x="94" y="12"/>
                    <a:pt x="96" y="11"/>
                  </a:cubicBezTo>
                  <a:cubicBezTo>
                    <a:pt x="98" y="9"/>
                    <a:pt x="97" y="3"/>
                    <a:pt x="102" y="5"/>
                  </a:cubicBezTo>
                  <a:cubicBezTo>
                    <a:pt x="106" y="8"/>
                    <a:pt x="105" y="7"/>
                    <a:pt x="108" y="7"/>
                  </a:cubicBezTo>
                  <a:cubicBezTo>
                    <a:pt x="112" y="7"/>
                    <a:pt x="114" y="7"/>
                    <a:pt x="114" y="6"/>
                  </a:cubicBezTo>
                  <a:cubicBezTo>
                    <a:pt x="114" y="5"/>
                    <a:pt x="109" y="3"/>
                    <a:pt x="109" y="3"/>
                  </a:cubicBezTo>
                  <a:cubicBezTo>
                    <a:pt x="109" y="3"/>
                    <a:pt x="108" y="4"/>
                    <a:pt x="109" y="3"/>
                  </a:cubicBezTo>
                  <a:cubicBezTo>
                    <a:pt x="109" y="2"/>
                    <a:pt x="110" y="1"/>
                    <a:pt x="110" y="1"/>
                  </a:cubicBezTo>
                  <a:cubicBezTo>
                    <a:pt x="109" y="0"/>
                    <a:pt x="109" y="0"/>
                    <a:pt x="109" y="0"/>
                  </a:cubicBezTo>
                  <a:cubicBezTo>
                    <a:pt x="109" y="0"/>
                    <a:pt x="96" y="0"/>
                    <a:pt x="9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86" name="Freeform 36"/>
            <p:cNvSpPr>
              <a:spLocks/>
            </p:cNvSpPr>
            <p:nvPr/>
          </p:nvSpPr>
          <p:spPr bwMode="auto">
            <a:xfrm>
              <a:off x="8729663" y="4613275"/>
              <a:ext cx="141288" cy="168275"/>
            </a:xfrm>
            <a:custGeom>
              <a:avLst/>
              <a:gdLst>
                <a:gd name="T0" fmla="*/ 45 w 65"/>
                <a:gd name="T1" fmla="*/ 5 h 77"/>
                <a:gd name="T2" fmla="*/ 45 w 65"/>
                <a:gd name="T3" fmla="*/ 28 h 77"/>
                <a:gd name="T4" fmla="*/ 25 w 65"/>
                <a:gd name="T5" fmla="*/ 45 h 77"/>
                <a:gd name="T6" fmla="*/ 1 w 65"/>
                <a:gd name="T7" fmla="*/ 64 h 77"/>
                <a:gd name="T8" fmla="*/ 65 w 65"/>
                <a:gd name="T9" fmla="*/ 77 h 77"/>
                <a:gd name="T10" fmla="*/ 65 w 65"/>
                <a:gd name="T11" fmla="*/ 0 h 77"/>
                <a:gd name="T12" fmla="*/ 45 w 65"/>
                <a:gd name="T13" fmla="*/ 5 h 77"/>
              </a:gdLst>
              <a:ahLst/>
              <a:cxnLst>
                <a:cxn ang="0">
                  <a:pos x="T0" y="T1"/>
                </a:cxn>
                <a:cxn ang="0">
                  <a:pos x="T2" y="T3"/>
                </a:cxn>
                <a:cxn ang="0">
                  <a:pos x="T4" y="T5"/>
                </a:cxn>
                <a:cxn ang="0">
                  <a:pos x="T6" y="T7"/>
                </a:cxn>
                <a:cxn ang="0">
                  <a:pos x="T8" y="T9"/>
                </a:cxn>
                <a:cxn ang="0">
                  <a:pos x="T10" y="T11"/>
                </a:cxn>
                <a:cxn ang="0">
                  <a:pos x="T12" y="T13"/>
                </a:cxn>
              </a:cxnLst>
              <a:rect l="0" t="0" r="r" b="b"/>
              <a:pathLst>
                <a:path w="65" h="77">
                  <a:moveTo>
                    <a:pt x="45" y="5"/>
                  </a:moveTo>
                  <a:cubicBezTo>
                    <a:pt x="45" y="28"/>
                    <a:pt x="45" y="28"/>
                    <a:pt x="45" y="28"/>
                  </a:cubicBezTo>
                  <a:cubicBezTo>
                    <a:pt x="45" y="28"/>
                    <a:pt x="39" y="40"/>
                    <a:pt x="25" y="45"/>
                  </a:cubicBezTo>
                  <a:cubicBezTo>
                    <a:pt x="12" y="49"/>
                    <a:pt x="0" y="56"/>
                    <a:pt x="1" y="64"/>
                  </a:cubicBezTo>
                  <a:cubicBezTo>
                    <a:pt x="2" y="71"/>
                    <a:pt x="18" y="77"/>
                    <a:pt x="65" y="77"/>
                  </a:cubicBezTo>
                  <a:cubicBezTo>
                    <a:pt x="65" y="0"/>
                    <a:pt x="65" y="0"/>
                    <a:pt x="65" y="0"/>
                  </a:cubicBezTo>
                  <a:lnTo>
                    <a:pt x="45" y="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87" name="Freeform 37"/>
            <p:cNvSpPr>
              <a:spLocks/>
            </p:cNvSpPr>
            <p:nvPr/>
          </p:nvSpPr>
          <p:spPr bwMode="auto">
            <a:xfrm>
              <a:off x="8855075" y="4613275"/>
              <a:ext cx="134938" cy="168275"/>
            </a:xfrm>
            <a:custGeom>
              <a:avLst/>
              <a:gdLst>
                <a:gd name="T0" fmla="*/ 14 w 62"/>
                <a:gd name="T1" fmla="*/ 5 h 77"/>
                <a:gd name="T2" fmla="*/ 14 w 62"/>
                <a:gd name="T3" fmla="*/ 28 h 77"/>
                <a:gd name="T4" fmla="*/ 32 w 62"/>
                <a:gd name="T5" fmla="*/ 45 h 77"/>
                <a:gd name="T6" fmla="*/ 61 w 62"/>
                <a:gd name="T7" fmla="*/ 64 h 77"/>
                <a:gd name="T8" fmla="*/ 0 w 62"/>
                <a:gd name="T9" fmla="*/ 77 h 77"/>
                <a:gd name="T10" fmla="*/ 0 w 62"/>
                <a:gd name="T11" fmla="*/ 0 h 77"/>
                <a:gd name="T12" fmla="*/ 14 w 62"/>
                <a:gd name="T13" fmla="*/ 5 h 77"/>
              </a:gdLst>
              <a:ahLst/>
              <a:cxnLst>
                <a:cxn ang="0">
                  <a:pos x="T0" y="T1"/>
                </a:cxn>
                <a:cxn ang="0">
                  <a:pos x="T2" y="T3"/>
                </a:cxn>
                <a:cxn ang="0">
                  <a:pos x="T4" y="T5"/>
                </a:cxn>
                <a:cxn ang="0">
                  <a:pos x="T6" y="T7"/>
                </a:cxn>
                <a:cxn ang="0">
                  <a:pos x="T8" y="T9"/>
                </a:cxn>
                <a:cxn ang="0">
                  <a:pos x="T10" y="T11"/>
                </a:cxn>
                <a:cxn ang="0">
                  <a:pos x="T12" y="T13"/>
                </a:cxn>
              </a:cxnLst>
              <a:rect l="0" t="0" r="r" b="b"/>
              <a:pathLst>
                <a:path w="62" h="77">
                  <a:moveTo>
                    <a:pt x="14" y="5"/>
                  </a:moveTo>
                  <a:cubicBezTo>
                    <a:pt x="14" y="28"/>
                    <a:pt x="14" y="28"/>
                    <a:pt x="14" y="28"/>
                  </a:cubicBezTo>
                  <a:cubicBezTo>
                    <a:pt x="14" y="28"/>
                    <a:pt x="19" y="40"/>
                    <a:pt x="32" y="45"/>
                  </a:cubicBezTo>
                  <a:cubicBezTo>
                    <a:pt x="46" y="49"/>
                    <a:pt x="62" y="56"/>
                    <a:pt x="61" y="64"/>
                  </a:cubicBezTo>
                  <a:cubicBezTo>
                    <a:pt x="60" y="71"/>
                    <a:pt x="34" y="77"/>
                    <a:pt x="0" y="77"/>
                  </a:cubicBezTo>
                  <a:cubicBezTo>
                    <a:pt x="0" y="0"/>
                    <a:pt x="0" y="0"/>
                    <a:pt x="0" y="0"/>
                  </a:cubicBezTo>
                  <a:lnTo>
                    <a:pt x="14" y="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88" name="Freeform 38"/>
            <p:cNvSpPr>
              <a:spLocks/>
            </p:cNvSpPr>
            <p:nvPr/>
          </p:nvSpPr>
          <p:spPr bwMode="auto">
            <a:xfrm>
              <a:off x="8618538" y="4127500"/>
              <a:ext cx="500063" cy="503238"/>
            </a:xfrm>
            <a:custGeom>
              <a:avLst/>
              <a:gdLst>
                <a:gd name="T0" fmla="*/ 169 w 230"/>
                <a:gd name="T1" fmla="*/ 12 h 231"/>
                <a:gd name="T2" fmla="*/ 215 w 230"/>
                <a:gd name="T3" fmla="*/ 103 h 231"/>
                <a:gd name="T4" fmla="*/ 102 w 230"/>
                <a:gd name="T5" fmla="*/ 216 h 231"/>
                <a:gd name="T6" fmla="*/ 12 w 230"/>
                <a:gd name="T7" fmla="*/ 171 h 231"/>
                <a:gd name="T8" fmla="*/ 0 w 230"/>
                <a:gd name="T9" fmla="*/ 181 h 231"/>
                <a:gd name="T10" fmla="*/ 102 w 230"/>
                <a:gd name="T11" fmla="*/ 231 h 231"/>
                <a:gd name="T12" fmla="*/ 230 w 230"/>
                <a:gd name="T13" fmla="*/ 103 h 231"/>
                <a:gd name="T14" fmla="*/ 178 w 230"/>
                <a:gd name="T15" fmla="*/ 0 h 231"/>
                <a:gd name="T16" fmla="*/ 169 w 230"/>
                <a:gd name="T17" fmla="*/ 1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0" h="231">
                  <a:moveTo>
                    <a:pt x="169" y="12"/>
                  </a:moveTo>
                  <a:cubicBezTo>
                    <a:pt x="197" y="32"/>
                    <a:pt x="215" y="65"/>
                    <a:pt x="215" y="103"/>
                  </a:cubicBezTo>
                  <a:cubicBezTo>
                    <a:pt x="215" y="165"/>
                    <a:pt x="165" y="216"/>
                    <a:pt x="102" y="216"/>
                  </a:cubicBezTo>
                  <a:cubicBezTo>
                    <a:pt x="65" y="216"/>
                    <a:pt x="33" y="198"/>
                    <a:pt x="12" y="171"/>
                  </a:cubicBezTo>
                  <a:cubicBezTo>
                    <a:pt x="0" y="181"/>
                    <a:pt x="0" y="181"/>
                    <a:pt x="0" y="181"/>
                  </a:cubicBezTo>
                  <a:cubicBezTo>
                    <a:pt x="24" y="211"/>
                    <a:pt x="61" y="231"/>
                    <a:pt x="102" y="231"/>
                  </a:cubicBezTo>
                  <a:cubicBezTo>
                    <a:pt x="173" y="231"/>
                    <a:pt x="230" y="174"/>
                    <a:pt x="230" y="103"/>
                  </a:cubicBezTo>
                  <a:cubicBezTo>
                    <a:pt x="230" y="61"/>
                    <a:pt x="210" y="23"/>
                    <a:pt x="178" y="0"/>
                  </a:cubicBezTo>
                  <a:lnTo>
                    <a:pt x="169" y="1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89" name="Freeform 39"/>
            <p:cNvSpPr>
              <a:spLocks noEditPoints="1"/>
            </p:cNvSpPr>
            <p:nvPr/>
          </p:nvSpPr>
          <p:spPr bwMode="auto">
            <a:xfrm>
              <a:off x="8621713" y="4137025"/>
              <a:ext cx="442913" cy="441325"/>
            </a:xfrm>
            <a:custGeom>
              <a:avLst/>
              <a:gdLst>
                <a:gd name="T0" fmla="*/ 102 w 203"/>
                <a:gd name="T1" fmla="*/ 203 h 203"/>
                <a:gd name="T2" fmla="*/ 203 w 203"/>
                <a:gd name="T3" fmla="*/ 101 h 203"/>
                <a:gd name="T4" fmla="*/ 102 w 203"/>
                <a:gd name="T5" fmla="*/ 0 h 203"/>
                <a:gd name="T6" fmla="*/ 102 w 203"/>
                <a:gd name="T7" fmla="*/ 5 h 203"/>
                <a:gd name="T8" fmla="*/ 198 w 203"/>
                <a:gd name="T9" fmla="*/ 101 h 203"/>
                <a:gd name="T10" fmla="*/ 102 w 203"/>
                <a:gd name="T11" fmla="*/ 198 h 203"/>
                <a:gd name="T12" fmla="*/ 102 w 203"/>
                <a:gd name="T13" fmla="*/ 203 h 203"/>
                <a:gd name="T14" fmla="*/ 102 w 203"/>
                <a:gd name="T15" fmla="*/ 0 h 203"/>
                <a:gd name="T16" fmla="*/ 0 w 203"/>
                <a:gd name="T17" fmla="*/ 101 h 203"/>
                <a:gd name="T18" fmla="*/ 102 w 203"/>
                <a:gd name="T19" fmla="*/ 203 h 203"/>
                <a:gd name="T20" fmla="*/ 102 w 203"/>
                <a:gd name="T21" fmla="*/ 203 h 203"/>
                <a:gd name="T22" fmla="*/ 102 w 203"/>
                <a:gd name="T23" fmla="*/ 198 h 203"/>
                <a:gd name="T24" fmla="*/ 102 w 203"/>
                <a:gd name="T25" fmla="*/ 198 h 203"/>
                <a:gd name="T26" fmla="*/ 102 w 203"/>
                <a:gd name="T27" fmla="*/ 198 h 203"/>
                <a:gd name="T28" fmla="*/ 5 w 203"/>
                <a:gd name="T29" fmla="*/ 101 h 203"/>
                <a:gd name="T30" fmla="*/ 102 w 203"/>
                <a:gd name="T31" fmla="*/ 5 h 203"/>
                <a:gd name="T32" fmla="*/ 102 w 203"/>
                <a:gd name="T33" fmla="*/ 5 h 203"/>
                <a:gd name="T34" fmla="*/ 102 w 203"/>
                <a:gd name="T35" fmla="*/ 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3" h="203">
                  <a:moveTo>
                    <a:pt x="102" y="203"/>
                  </a:moveTo>
                  <a:cubicBezTo>
                    <a:pt x="158" y="203"/>
                    <a:pt x="203" y="157"/>
                    <a:pt x="203" y="101"/>
                  </a:cubicBezTo>
                  <a:cubicBezTo>
                    <a:pt x="203" y="45"/>
                    <a:pt x="158" y="0"/>
                    <a:pt x="102" y="0"/>
                  </a:cubicBezTo>
                  <a:cubicBezTo>
                    <a:pt x="102" y="5"/>
                    <a:pt x="102" y="5"/>
                    <a:pt x="102" y="5"/>
                  </a:cubicBezTo>
                  <a:cubicBezTo>
                    <a:pt x="155" y="5"/>
                    <a:pt x="198" y="48"/>
                    <a:pt x="198" y="101"/>
                  </a:cubicBezTo>
                  <a:cubicBezTo>
                    <a:pt x="198" y="155"/>
                    <a:pt x="155" y="198"/>
                    <a:pt x="102" y="198"/>
                  </a:cubicBezTo>
                  <a:lnTo>
                    <a:pt x="102" y="203"/>
                  </a:lnTo>
                  <a:close/>
                  <a:moveTo>
                    <a:pt x="102" y="0"/>
                  </a:moveTo>
                  <a:cubicBezTo>
                    <a:pt x="46" y="0"/>
                    <a:pt x="0" y="45"/>
                    <a:pt x="0" y="101"/>
                  </a:cubicBezTo>
                  <a:cubicBezTo>
                    <a:pt x="0" y="157"/>
                    <a:pt x="46" y="203"/>
                    <a:pt x="102" y="203"/>
                  </a:cubicBezTo>
                  <a:cubicBezTo>
                    <a:pt x="102" y="203"/>
                    <a:pt x="102" y="203"/>
                    <a:pt x="102" y="203"/>
                  </a:cubicBezTo>
                  <a:cubicBezTo>
                    <a:pt x="102" y="198"/>
                    <a:pt x="102" y="198"/>
                    <a:pt x="102" y="198"/>
                  </a:cubicBezTo>
                  <a:cubicBezTo>
                    <a:pt x="102" y="198"/>
                    <a:pt x="102" y="198"/>
                    <a:pt x="102" y="198"/>
                  </a:cubicBezTo>
                  <a:cubicBezTo>
                    <a:pt x="102" y="198"/>
                    <a:pt x="102" y="198"/>
                    <a:pt x="102" y="198"/>
                  </a:cubicBezTo>
                  <a:cubicBezTo>
                    <a:pt x="48" y="198"/>
                    <a:pt x="5" y="155"/>
                    <a:pt x="5" y="101"/>
                  </a:cubicBezTo>
                  <a:cubicBezTo>
                    <a:pt x="5" y="48"/>
                    <a:pt x="48" y="5"/>
                    <a:pt x="102" y="5"/>
                  </a:cubicBezTo>
                  <a:cubicBezTo>
                    <a:pt x="102" y="5"/>
                    <a:pt x="102" y="5"/>
                    <a:pt x="102" y="5"/>
                  </a:cubicBezTo>
                  <a:cubicBezTo>
                    <a:pt x="102" y="0"/>
                    <a:pt x="102" y="0"/>
                    <a:pt x="10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90" name="Freeform 40"/>
            <p:cNvSpPr>
              <a:spLocks/>
            </p:cNvSpPr>
            <p:nvPr/>
          </p:nvSpPr>
          <p:spPr bwMode="auto">
            <a:xfrm>
              <a:off x="8610600" y="4144963"/>
              <a:ext cx="496888" cy="433388"/>
            </a:xfrm>
            <a:custGeom>
              <a:avLst/>
              <a:gdLst>
                <a:gd name="T0" fmla="*/ 65 w 228"/>
                <a:gd name="T1" fmla="*/ 15 h 199"/>
                <a:gd name="T2" fmla="*/ 61 w 228"/>
                <a:gd name="T3" fmla="*/ 23 h 199"/>
                <a:gd name="T4" fmla="*/ 57 w 228"/>
                <a:gd name="T5" fmla="*/ 29 h 199"/>
                <a:gd name="T6" fmla="*/ 54 w 228"/>
                <a:gd name="T7" fmla="*/ 26 h 199"/>
                <a:gd name="T8" fmla="*/ 52 w 228"/>
                <a:gd name="T9" fmla="*/ 32 h 199"/>
                <a:gd name="T10" fmla="*/ 42 w 228"/>
                <a:gd name="T11" fmla="*/ 34 h 199"/>
                <a:gd name="T12" fmla="*/ 36 w 228"/>
                <a:gd name="T13" fmla="*/ 41 h 199"/>
                <a:gd name="T14" fmla="*/ 27 w 228"/>
                <a:gd name="T15" fmla="*/ 53 h 199"/>
                <a:gd name="T16" fmla="*/ 21 w 228"/>
                <a:gd name="T17" fmla="*/ 61 h 199"/>
                <a:gd name="T18" fmla="*/ 27 w 228"/>
                <a:gd name="T19" fmla="*/ 67 h 199"/>
                <a:gd name="T20" fmla="*/ 27 w 228"/>
                <a:gd name="T21" fmla="*/ 70 h 199"/>
                <a:gd name="T22" fmla="*/ 22 w 228"/>
                <a:gd name="T23" fmla="*/ 65 h 199"/>
                <a:gd name="T24" fmla="*/ 18 w 228"/>
                <a:gd name="T25" fmla="*/ 60 h 199"/>
                <a:gd name="T26" fmla="*/ 16 w 228"/>
                <a:gd name="T27" fmla="*/ 69 h 199"/>
                <a:gd name="T28" fmla="*/ 17 w 228"/>
                <a:gd name="T29" fmla="*/ 83 h 199"/>
                <a:gd name="T30" fmla="*/ 24 w 228"/>
                <a:gd name="T31" fmla="*/ 80 h 199"/>
                <a:gd name="T32" fmla="*/ 32 w 228"/>
                <a:gd name="T33" fmla="*/ 88 h 199"/>
                <a:gd name="T34" fmla="*/ 41 w 228"/>
                <a:gd name="T35" fmla="*/ 98 h 199"/>
                <a:gd name="T36" fmla="*/ 50 w 228"/>
                <a:gd name="T37" fmla="*/ 105 h 199"/>
                <a:gd name="T38" fmla="*/ 61 w 228"/>
                <a:gd name="T39" fmla="*/ 117 h 199"/>
                <a:gd name="T40" fmla="*/ 58 w 228"/>
                <a:gd name="T41" fmla="*/ 134 h 199"/>
                <a:gd name="T42" fmla="*/ 49 w 228"/>
                <a:gd name="T43" fmla="*/ 155 h 199"/>
                <a:gd name="T44" fmla="*/ 52 w 228"/>
                <a:gd name="T45" fmla="*/ 170 h 199"/>
                <a:gd name="T46" fmla="*/ 46 w 228"/>
                <a:gd name="T47" fmla="*/ 171 h 199"/>
                <a:gd name="T48" fmla="*/ 32 w 228"/>
                <a:gd name="T49" fmla="*/ 148 h 199"/>
                <a:gd name="T50" fmla="*/ 16 w 228"/>
                <a:gd name="T51" fmla="*/ 113 h 199"/>
                <a:gd name="T52" fmla="*/ 11 w 228"/>
                <a:gd name="T53" fmla="*/ 87 h 199"/>
                <a:gd name="T54" fmla="*/ 73 w 228"/>
                <a:gd name="T55" fmla="*/ 183 h 199"/>
                <a:gd name="T56" fmla="*/ 89 w 228"/>
                <a:gd name="T57" fmla="*/ 181 h 199"/>
                <a:gd name="T58" fmla="*/ 110 w 228"/>
                <a:gd name="T59" fmla="*/ 178 h 199"/>
                <a:gd name="T60" fmla="*/ 108 w 228"/>
                <a:gd name="T61" fmla="*/ 187 h 199"/>
                <a:gd name="T62" fmla="*/ 121 w 228"/>
                <a:gd name="T63" fmla="*/ 186 h 199"/>
                <a:gd name="T64" fmla="*/ 139 w 228"/>
                <a:gd name="T65" fmla="*/ 184 h 199"/>
                <a:gd name="T66" fmla="*/ 137 w 228"/>
                <a:gd name="T67" fmla="*/ 3 h 199"/>
                <a:gd name="T68" fmla="*/ 197 w 228"/>
                <a:gd name="T69" fmla="*/ 64 h 199"/>
                <a:gd name="T70" fmla="*/ 189 w 228"/>
                <a:gd name="T71" fmla="*/ 58 h 199"/>
                <a:gd name="T72" fmla="*/ 181 w 228"/>
                <a:gd name="T73" fmla="*/ 74 h 199"/>
                <a:gd name="T74" fmla="*/ 170 w 228"/>
                <a:gd name="T75" fmla="*/ 59 h 199"/>
                <a:gd name="T76" fmla="*/ 174 w 228"/>
                <a:gd name="T77" fmla="*/ 75 h 199"/>
                <a:gd name="T78" fmla="*/ 186 w 228"/>
                <a:gd name="T79" fmla="*/ 79 h 199"/>
                <a:gd name="T80" fmla="*/ 181 w 228"/>
                <a:gd name="T81" fmla="*/ 100 h 199"/>
                <a:gd name="T82" fmla="*/ 175 w 228"/>
                <a:gd name="T83" fmla="*/ 122 h 199"/>
                <a:gd name="T84" fmla="*/ 168 w 228"/>
                <a:gd name="T85" fmla="*/ 137 h 199"/>
                <a:gd name="T86" fmla="*/ 147 w 228"/>
                <a:gd name="T87" fmla="*/ 154 h 199"/>
                <a:gd name="T88" fmla="*/ 141 w 228"/>
                <a:gd name="T89" fmla="*/ 139 h 199"/>
                <a:gd name="T90" fmla="*/ 142 w 228"/>
                <a:gd name="T91" fmla="*/ 121 h 199"/>
                <a:gd name="T92" fmla="*/ 135 w 228"/>
                <a:gd name="T93" fmla="*/ 101 h 199"/>
                <a:gd name="T94" fmla="*/ 125 w 228"/>
                <a:gd name="T95" fmla="*/ 89 h 199"/>
                <a:gd name="T96" fmla="*/ 99 w 228"/>
                <a:gd name="T97" fmla="*/ 90 h 199"/>
                <a:gd name="T98" fmla="*/ 89 w 228"/>
                <a:gd name="T99" fmla="*/ 76 h 199"/>
                <a:gd name="T100" fmla="*/ 100 w 228"/>
                <a:gd name="T101" fmla="*/ 49 h 199"/>
                <a:gd name="T102" fmla="*/ 119 w 228"/>
                <a:gd name="T103" fmla="*/ 41 h 199"/>
                <a:gd name="T104" fmla="*/ 130 w 228"/>
                <a:gd name="T105" fmla="*/ 46 h 199"/>
                <a:gd name="T106" fmla="*/ 146 w 228"/>
                <a:gd name="T107" fmla="*/ 46 h 199"/>
                <a:gd name="T108" fmla="*/ 162 w 228"/>
                <a:gd name="T109" fmla="*/ 44 h 199"/>
                <a:gd name="T110" fmla="*/ 147 w 228"/>
                <a:gd name="T111" fmla="*/ 37 h 199"/>
                <a:gd name="T112" fmla="*/ 146 w 228"/>
                <a:gd name="T113" fmla="*/ 32 h 199"/>
                <a:gd name="T114" fmla="*/ 127 w 228"/>
                <a:gd name="T115" fmla="*/ 32 h 199"/>
                <a:gd name="T116" fmla="*/ 111 w 228"/>
                <a:gd name="T117" fmla="*/ 37 h 199"/>
                <a:gd name="T118" fmla="*/ 107 w 228"/>
                <a:gd name="T119" fmla="*/ 21 h 199"/>
                <a:gd name="T120" fmla="*/ 96 w 228"/>
                <a:gd name="T121" fmla="*/ 11 h 199"/>
                <a:gd name="T122" fmla="*/ 109 w 228"/>
                <a:gd name="T123" fmla="*/ 3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8" h="199">
                  <a:moveTo>
                    <a:pt x="92" y="0"/>
                  </a:moveTo>
                  <a:cubicBezTo>
                    <a:pt x="92" y="0"/>
                    <a:pt x="58" y="5"/>
                    <a:pt x="35" y="31"/>
                  </a:cubicBezTo>
                  <a:cubicBezTo>
                    <a:pt x="35" y="31"/>
                    <a:pt x="53" y="13"/>
                    <a:pt x="64" y="13"/>
                  </a:cubicBezTo>
                  <a:cubicBezTo>
                    <a:pt x="66" y="14"/>
                    <a:pt x="66" y="14"/>
                    <a:pt x="66" y="14"/>
                  </a:cubicBezTo>
                  <a:cubicBezTo>
                    <a:pt x="66" y="14"/>
                    <a:pt x="66" y="15"/>
                    <a:pt x="65" y="15"/>
                  </a:cubicBezTo>
                  <a:cubicBezTo>
                    <a:pt x="65" y="16"/>
                    <a:pt x="64" y="17"/>
                    <a:pt x="64" y="18"/>
                  </a:cubicBezTo>
                  <a:cubicBezTo>
                    <a:pt x="64" y="18"/>
                    <a:pt x="64" y="20"/>
                    <a:pt x="64" y="20"/>
                  </a:cubicBezTo>
                  <a:cubicBezTo>
                    <a:pt x="63" y="21"/>
                    <a:pt x="63" y="21"/>
                    <a:pt x="63" y="21"/>
                  </a:cubicBezTo>
                  <a:cubicBezTo>
                    <a:pt x="63" y="21"/>
                    <a:pt x="62" y="21"/>
                    <a:pt x="62" y="22"/>
                  </a:cubicBezTo>
                  <a:cubicBezTo>
                    <a:pt x="62" y="22"/>
                    <a:pt x="61" y="22"/>
                    <a:pt x="61" y="23"/>
                  </a:cubicBezTo>
                  <a:cubicBezTo>
                    <a:pt x="61" y="24"/>
                    <a:pt x="61" y="25"/>
                    <a:pt x="61" y="25"/>
                  </a:cubicBezTo>
                  <a:cubicBezTo>
                    <a:pt x="62" y="27"/>
                    <a:pt x="62" y="27"/>
                    <a:pt x="62" y="27"/>
                  </a:cubicBezTo>
                  <a:cubicBezTo>
                    <a:pt x="61" y="28"/>
                    <a:pt x="61" y="28"/>
                    <a:pt x="61" y="28"/>
                  </a:cubicBezTo>
                  <a:cubicBezTo>
                    <a:pt x="59" y="29"/>
                    <a:pt x="59" y="29"/>
                    <a:pt x="59" y="29"/>
                  </a:cubicBezTo>
                  <a:cubicBezTo>
                    <a:pt x="59" y="29"/>
                    <a:pt x="58" y="29"/>
                    <a:pt x="57" y="29"/>
                  </a:cubicBezTo>
                  <a:cubicBezTo>
                    <a:pt x="56" y="29"/>
                    <a:pt x="56" y="27"/>
                    <a:pt x="56" y="27"/>
                  </a:cubicBezTo>
                  <a:cubicBezTo>
                    <a:pt x="58" y="26"/>
                    <a:pt x="58" y="26"/>
                    <a:pt x="58" y="26"/>
                  </a:cubicBezTo>
                  <a:cubicBezTo>
                    <a:pt x="58" y="26"/>
                    <a:pt x="58" y="26"/>
                    <a:pt x="58" y="25"/>
                  </a:cubicBezTo>
                  <a:cubicBezTo>
                    <a:pt x="57" y="25"/>
                    <a:pt x="57" y="24"/>
                    <a:pt x="56" y="24"/>
                  </a:cubicBezTo>
                  <a:cubicBezTo>
                    <a:pt x="55" y="24"/>
                    <a:pt x="54" y="26"/>
                    <a:pt x="54" y="26"/>
                  </a:cubicBezTo>
                  <a:cubicBezTo>
                    <a:pt x="52" y="27"/>
                    <a:pt x="52" y="27"/>
                    <a:pt x="52" y="27"/>
                  </a:cubicBezTo>
                  <a:cubicBezTo>
                    <a:pt x="52" y="27"/>
                    <a:pt x="51" y="29"/>
                    <a:pt x="51" y="29"/>
                  </a:cubicBezTo>
                  <a:cubicBezTo>
                    <a:pt x="52" y="29"/>
                    <a:pt x="53" y="29"/>
                    <a:pt x="53" y="29"/>
                  </a:cubicBezTo>
                  <a:cubicBezTo>
                    <a:pt x="53" y="29"/>
                    <a:pt x="53" y="30"/>
                    <a:pt x="53" y="31"/>
                  </a:cubicBezTo>
                  <a:cubicBezTo>
                    <a:pt x="53" y="31"/>
                    <a:pt x="52" y="32"/>
                    <a:pt x="52" y="32"/>
                  </a:cubicBezTo>
                  <a:cubicBezTo>
                    <a:pt x="52" y="32"/>
                    <a:pt x="52" y="33"/>
                    <a:pt x="51" y="33"/>
                  </a:cubicBezTo>
                  <a:cubicBezTo>
                    <a:pt x="50" y="32"/>
                    <a:pt x="49" y="32"/>
                    <a:pt x="48" y="32"/>
                  </a:cubicBezTo>
                  <a:cubicBezTo>
                    <a:pt x="47" y="32"/>
                    <a:pt x="46" y="31"/>
                    <a:pt x="46" y="32"/>
                  </a:cubicBezTo>
                  <a:cubicBezTo>
                    <a:pt x="45" y="32"/>
                    <a:pt x="45" y="32"/>
                    <a:pt x="45" y="32"/>
                  </a:cubicBezTo>
                  <a:cubicBezTo>
                    <a:pt x="45" y="33"/>
                    <a:pt x="42" y="34"/>
                    <a:pt x="42" y="34"/>
                  </a:cubicBezTo>
                  <a:cubicBezTo>
                    <a:pt x="42" y="34"/>
                    <a:pt x="41" y="35"/>
                    <a:pt x="41" y="35"/>
                  </a:cubicBezTo>
                  <a:cubicBezTo>
                    <a:pt x="41" y="35"/>
                    <a:pt x="41" y="37"/>
                    <a:pt x="41" y="37"/>
                  </a:cubicBezTo>
                  <a:cubicBezTo>
                    <a:pt x="41" y="37"/>
                    <a:pt x="40" y="38"/>
                    <a:pt x="38" y="38"/>
                  </a:cubicBezTo>
                  <a:cubicBezTo>
                    <a:pt x="37" y="39"/>
                    <a:pt x="36" y="39"/>
                    <a:pt x="36" y="39"/>
                  </a:cubicBezTo>
                  <a:cubicBezTo>
                    <a:pt x="36" y="41"/>
                    <a:pt x="36" y="41"/>
                    <a:pt x="36" y="41"/>
                  </a:cubicBezTo>
                  <a:cubicBezTo>
                    <a:pt x="36" y="41"/>
                    <a:pt x="34" y="42"/>
                    <a:pt x="34" y="43"/>
                  </a:cubicBezTo>
                  <a:cubicBezTo>
                    <a:pt x="33" y="44"/>
                    <a:pt x="30" y="46"/>
                    <a:pt x="30" y="46"/>
                  </a:cubicBezTo>
                  <a:cubicBezTo>
                    <a:pt x="30" y="46"/>
                    <a:pt x="29" y="47"/>
                    <a:pt x="28" y="48"/>
                  </a:cubicBezTo>
                  <a:cubicBezTo>
                    <a:pt x="28" y="49"/>
                    <a:pt x="28" y="50"/>
                    <a:pt x="28" y="51"/>
                  </a:cubicBezTo>
                  <a:cubicBezTo>
                    <a:pt x="28" y="51"/>
                    <a:pt x="27" y="52"/>
                    <a:pt x="27" y="53"/>
                  </a:cubicBezTo>
                  <a:cubicBezTo>
                    <a:pt x="27" y="54"/>
                    <a:pt x="26" y="55"/>
                    <a:pt x="26" y="56"/>
                  </a:cubicBezTo>
                  <a:cubicBezTo>
                    <a:pt x="25" y="56"/>
                    <a:pt x="25" y="57"/>
                    <a:pt x="24" y="57"/>
                  </a:cubicBezTo>
                  <a:cubicBezTo>
                    <a:pt x="24" y="57"/>
                    <a:pt x="22" y="58"/>
                    <a:pt x="21" y="58"/>
                  </a:cubicBezTo>
                  <a:cubicBezTo>
                    <a:pt x="20" y="59"/>
                    <a:pt x="20" y="60"/>
                    <a:pt x="20" y="60"/>
                  </a:cubicBezTo>
                  <a:cubicBezTo>
                    <a:pt x="20" y="60"/>
                    <a:pt x="21" y="61"/>
                    <a:pt x="21" y="61"/>
                  </a:cubicBezTo>
                  <a:cubicBezTo>
                    <a:pt x="22" y="61"/>
                    <a:pt x="23" y="62"/>
                    <a:pt x="23" y="62"/>
                  </a:cubicBezTo>
                  <a:cubicBezTo>
                    <a:pt x="23" y="62"/>
                    <a:pt x="23" y="63"/>
                    <a:pt x="23" y="64"/>
                  </a:cubicBezTo>
                  <a:cubicBezTo>
                    <a:pt x="23" y="64"/>
                    <a:pt x="22" y="66"/>
                    <a:pt x="23" y="66"/>
                  </a:cubicBezTo>
                  <a:cubicBezTo>
                    <a:pt x="24" y="66"/>
                    <a:pt x="25" y="66"/>
                    <a:pt x="25" y="66"/>
                  </a:cubicBezTo>
                  <a:cubicBezTo>
                    <a:pt x="27" y="67"/>
                    <a:pt x="27" y="67"/>
                    <a:pt x="27" y="67"/>
                  </a:cubicBezTo>
                  <a:cubicBezTo>
                    <a:pt x="28" y="68"/>
                    <a:pt x="28" y="68"/>
                    <a:pt x="28" y="68"/>
                  </a:cubicBezTo>
                  <a:cubicBezTo>
                    <a:pt x="29" y="68"/>
                    <a:pt x="29" y="68"/>
                    <a:pt x="29" y="68"/>
                  </a:cubicBezTo>
                  <a:cubicBezTo>
                    <a:pt x="29" y="68"/>
                    <a:pt x="29" y="69"/>
                    <a:pt x="29" y="70"/>
                  </a:cubicBezTo>
                  <a:cubicBezTo>
                    <a:pt x="28" y="70"/>
                    <a:pt x="28" y="71"/>
                    <a:pt x="28" y="71"/>
                  </a:cubicBezTo>
                  <a:cubicBezTo>
                    <a:pt x="27" y="71"/>
                    <a:pt x="27" y="71"/>
                    <a:pt x="27" y="70"/>
                  </a:cubicBezTo>
                  <a:cubicBezTo>
                    <a:pt x="27" y="69"/>
                    <a:pt x="27" y="69"/>
                    <a:pt x="26" y="68"/>
                  </a:cubicBezTo>
                  <a:cubicBezTo>
                    <a:pt x="25" y="68"/>
                    <a:pt x="24" y="69"/>
                    <a:pt x="24" y="69"/>
                  </a:cubicBezTo>
                  <a:cubicBezTo>
                    <a:pt x="24" y="69"/>
                    <a:pt x="23" y="69"/>
                    <a:pt x="23" y="68"/>
                  </a:cubicBezTo>
                  <a:cubicBezTo>
                    <a:pt x="22" y="67"/>
                    <a:pt x="22" y="68"/>
                    <a:pt x="22" y="67"/>
                  </a:cubicBezTo>
                  <a:cubicBezTo>
                    <a:pt x="22" y="66"/>
                    <a:pt x="23" y="66"/>
                    <a:pt x="22" y="65"/>
                  </a:cubicBezTo>
                  <a:cubicBezTo>
                    <a:pt x="22" y="65"/>
                    <a:pt x="21" y="64"/>
                    <a:pt x="21" y="64"/>
                  </a:cubicBezTo>
                  <a:cubicBezTo>
                    <a:pt x="20" y="64"/>
                    <a:pt x="21" y="65"/>
                    <a:pt x="20" y="64"/>
                  </a:cubicBezTo>
                  <a:cubicBezTo>
                    <a:pt x="20" y="63"/>
                    <a:pt x="19" y="63"/>
                    <a:pt x="19" y="63"/>
                  </a:cubicBezTo>
                  <a:cubicBezTo>
                    <a:pt x="19" y="63"/>
                    <a:pt x="18" y="63"/>
                    <a:pt x="18" y="62"/>
                  </a:cubicBezTo>
                  <a:cubicBezTo>
                    <a:pt x="18" y="62"/>
                    <a:pt x="18" y="61"/>
                    <a:pt x="18" y="60"/>
                  </a:cubicBezTo>
                  <a:cubicBezTo>
                    <a:pt x="18" y="60"/>
                    <a:pt x="19" y="59"/>
                    <a:pt x="19" y="58"/>
                  </a:cubicBezTo>
                  <a:cubicBezTo>
                    <a:pt x="19" y="58"/>
                    <a:pt x="19" y="55"/>
                    <a:pt x="19" y="55"/>
                  </a:cubicBezTo>
                  <a:cubicBezTo>
                    <a:pt x="19" y="55"/>
                    <a:pt x="16" y="61"/>
                    <a:pt x="15" y="66"/>
                  </a:cubicBezTo>
                  <a:cubicBezTo>
                    <a:pt x="15" y="66"/>
                    <a:pt x="16" y="65"/>
                    <a:pt x="16" y="66"/>
                  </a:cubicBezTo>
                  <a:cubicBezTo>
                    <a:pt x="16" y="67"/>
                    <a:pt x="17" y="68"/>
                    <a:pt x="16" y="69"/>
                  </a:cubicBezTo>
                  <a:cubicBezTo>
                    <a:pt x="16" y="69"/>
                    <a:pt x="16" y="69"/>
                    <a:pt x="16" y="72"/>
                  </a:cubicBezTo>
                  <a:cubicBezTo>
                    <a:pt x="16" y="74"/>
                    <a:pt x="17" y="75"/>
                    <a:pt x="17" y="76"/>
                  </a:cubicBezTo>
                  <a:cubicBezTo>
                    <a:pt x="16" y="76"/>
                    <a:pt x="16" y="77"/>
                    <a:pt x="16" y="78"/>
                  </a:cubicBezTo>
                  <a:cubicBezTo>
                    <a:pt x="16" y="79"/>
                    <a:pt x="16" y="82"/>
                    <a:pt x="17" y="82"/>
                  </a:cubicBezTo>
                  <a:cubicBezTo>
                    <a:pt x="17" y="82"/>
                    <a:pt x="17" y="83"/>
                    <a:pt x="17" y="83"/>
                  </a:cubicBezTo>
                  <a:cubicBezTo>
                    <a:pt x="18" y="84"/>
                    <a:pt x="17" y="85"/>
                    <a:pt x="18" y="84"/>
                  </a:cubicBezTo>
                  <a:cubicBezTo>
                    <a:pt x="19" y="82"/>
                    <a:pt x="20" y="81"/>
                    <a:pt x="20" y="81"/>
                  </a:cubicBezTo>
                  <a:cubicBezTo>
                    <a:pt x="20" y="80"/>
                    <a:pt x="20" y="80"/>
                    <a:pt x="20" y="80"/>
                  </a:cubicBezTo>
                  <a:cubicBezTo>
                    <a:pt x="20" y="80"/>
                    <a:pt x="20" y="79"/>
                    <a:pt x="22" y="79"/>
                  </a:cubicBezTo>
                  <a:cubicBezTo>
                    <a:pt x="23" y="79"/>
                    <a:pt x="24" y="79"/>
                    <a:pt x="24" y="80"/>
                  </a:cubicBezTo>
                  <a:cubicBezTo>
                    <a:pt x="25" y="80"/>
                    <a:pt x="23" y="82"/>
                    <a:pt x="24" y="82"/>
                  </a:cubicBezTo>
                  <a:cubicBezTo>
                    <a:pt x="25" y="82"/>
                    <a:pt x="27" y="81"/>
                    <a:pt x="28" y="81"/>
                  </a:cubicBezTo>
                  <a:cubicBezTo>
                    <a:pt x="29" y="81"/>
                    <a:pt x="29" y="82"/>
                    <a:pt x="30" y="83"/>
                  </a:cubicBezTo>
                  <a:cubicBezTo>
                    <a:pt x="30" y="84"/>
                    <a:pt x="30" y="85"/>
                    <a:pt x="31" y="86"/>
                  </a:cubicBezTo>
                  <a:cubicBezTo>
                    <a:pt x="32" y="86"/>
                    <a:pt x="31" y="87"/>
                    <a:pt x="32" y="88"/>
                  </a:cubicBezTo>
                  <a:cubicBezTo>
                    <a:pt x="32" y="89"/>
                    <a:pt x="34" y="90"/>
                    <a:pt x="35" y="90"/>
                  </a:cubicBezTo>
                  <a:cubicBezTo>
                    <a:pt x="35" y="90"/>
                    <a:pt x="37" y="90"/>
                    <a:pt x="38" y="90"/>
                  </a:cubicBezTo>
                  <a:cubicBezTo>
                    <a:pt x="39" y="91"/>
                    <a:pt x="38" y="92"/>
                    <a:pt x="39" y="92"/>
                  </a:cubicBezTo>
                  <a:cubicBezTo>
                    <a:pt x="40" y="92"/>
                    <a:pt x="41" y="95"/>
                    <a:pt x="41" y="95"/>
                  </a:cubicBezTo>
                  <a:cubicBezTo>
                    <a:pt x="41" y="95"/>
                    <a:pt x="41" y="97"/>
                    <a:pt x="41" y="98"/>
                  </a:cubicBezTo>
                  <a:cubicBezTo>
                    <a:pt x="41" y="98"/>
                    <a:pt x="41" y="99"/>
                    <a:pt x="42" y="100"/>
                  </a:cubicBezTo>
                  <a:cubicBezTo>
                    <a:pt x="42" y="100"/>
                    <a:pt x="44" y="100"/>
                    <a:pt x="44" y="100"/>
                  </a:cubicBezTo>
                  <a:cubicBezTo>
                    <a:pt x="44" y="100"/>
                    <a:pt x="43" y="102"/>
                    <a:pt x="45" y="102"/>
                  </a:cubicBezTo>
                  <a:cubicBezTo>
                    <a:pt x="47" y="103"/>
                    <a:pt x="48" y="103"/>
                    <a:pt x="49" y="104"/>
                  </a:cubicBezTo>
                  <a:cubicBezTo>
                    <a:pt x="49" y="104"/>
                    <a:pt x="48" y="105"/>
                    <a:pt x="50" y="105"/>
                  </a:cubicBezTo>
                  <a:cubicBezTo>
                    <a:pt x="52" y="105"/>
                    <a:pt x="54" y="105"/>
                    <a:pt x="55" y="106"/>
                  </a:cubicBezTo>
                  <a:cubicBezTo>
                    <a:pt x="56" y="106"/>
                    <a:pt x="55" y="107"/>
                    <a:pt x="57" y="109"/>
                  </a:cubicBezTo>
                  <a:cubicBezTo>
                    <a:pt x="60" y="110"/>
                    <a:pt x="60" y="111"/>
                    <a:pt x="61" y="111"/>
                  </a:cubicBezTo>
                  <a:cubicBezTo>
                    <a:pt x="62" y="111"/>
                    <a:pt x="63" y="111"/>
                    <a:pt x="63" y="113"/>
                  </a:cubicBezTo>
                  <a:cubicBezTo>
                    <a:pt x="62" y="115"/>
                    <a:pt x="62" y="116"/>
                    <a:pt x="61" y="117"/>
                  </a:cubicBezTo>
                  <a:cubicBezTo>
                    <a:pt x="60" y="118"/>
                    <a:pt x="59" y="120"/>
                    <a:pt x="58" y="121"/>
                  </a:cubicBezTo>
                  <a:cubicBezTo>
                    <a:pt x="58" y="122"/>
                    <a:pt x="57" y="123"/>
                    <a:pt x="58" y="124"/>
                  </a:cubicBezTo>
                  <a:cubicBezTo>
                    <a:pt x="58" y="126"/>
                    <a:pt x="59" y="127"/>
                    <a:pt x="59" y="128"/>
                  </a:cubicBezTo>
                  <a:cubicBezTo>
                    <a:pt x="59" y="129"/>
                    <a:pt x="59" y="131"/>
                    <a:pt x="59" y="132"/>
                  </a:cubicBezTo>
                  <a:cubicBezTo>
                    <a:pt x="58" y="133"/>
                    <a:pt x="58" y="134"/>
                    <a:pt x="58" y="134"/>
                  </a:cubicBezTo>
                  <a:cubicBezTo>
                    <a:pt x="58" y="134"/>
                    <a:pt x="59" y="136"/>
                    <a:pt x="58" y="137"/>
                  </a:cubicBezTo>
                  <a:cubicBezTo>
                    <a:pt x="57" y="138"/>
                    <a:pt x="55" y="140"/>
                    <a:pt x="54" y="140"/>
                  </a:cubicBezTo>
                  <a:cubicBezTo>
                    <a:pt x="53" y="140"/>
                    <a:pt x="51" y="142"/>
                    <a:pt x="51" y="142"/>
                  </a:cubicBezTo>
                  <a:cubicBezTo>
                    <a:pt x="51" y="142"/>
                    <a:pt x="51" y="146"/>
                    <a:pt x="51" y="147"/>
                  </a:cubicBezTo>
                  <a:cubicBezTo>
                    <a:pt x="51" y="147"/>
                    <a:pt x="47" y="154"/>
                    <a:pt x="49" y="155"/>
                  </a:cubicBezTo>
                  <a:cubicBezTo>
                    <a:pt x="50" y="156"/>
                    <a:pt x="50" y="158"/>
                    <a:pt x="50" y="159"/>
                  </a:cubicBezTo>
                  <a:cubicBezTo>
                    <a:pt x="49" y="160"/>
                    <a:pt x="49" y="160"/>
                    <a:pt x="49" y="160"/>
                  </a:cubicBezTo>
                  <a:cubicBezTo>
                    <a:pt x="48" y="161"/>
                    <a:pt x="46" y="161"/>
                    <a:pt x="47" y="163"/>
                  </a:cubicBezTo>
                  <a:cubicBezTo>
                    <a:pt x="49" y="165"/>
                    <a:pt x="50" y="165"/>
                    <a:pt x="50" y="167"/>
                  </a:cubicBezTo>
                  <a:cubicBezTo>
                    <a:pt x="51" y="168"/>
                    <a:pt x="51" y="168"/>
                    <a:pt x="52" y="170"/>
                  </a:cubicBezTo>
                  <a:cubicBezTo>
                    <a:pt x="53" y="171"/>
                    <a:pt x="53" y="172"/>
                    <a:pt x="54" y="173"/>
                  </a:cubicBezTo>
                  <a:cubicBezTo>
                    <a:pt x="55" y="174"/>
                    <a:pt x="56" y="175"/>
                    <a:pt x="56" y="176"/>
                  </a:cubicBezTo>
                  <a:cubicBezTo>
                    <a:pt x="56" y="177"/>
                    <a:pt x="59" y="179"/>
                    <a:pt x="56" y="177"/>
                  </a:cubicBezTo>
                  <a:cubicBezTo>
                    <a:pt x="53" y="175"/>
                    <a:pt x="56" y="177"/>
                    <a:pt x="52" y="174"/>
                  </a:cubicBezTo>
                  <a:cubicBezTo>
                    <a:pt x="49" y="171"/>
                    <a:pt x="48" y="173"/>
                    <a:pt x="46" y="171"/>
                  </a:cubicBezTo>
                  <a:cubicBezTo>
                    <a:pt x="45" y="169"/>
                    <a:pt x="47" y="175"/>
                    <a:pt x="44" y="168"/>
                  </a:cubicBezTo>
                  <a:cubicBezTo>
                    <a:pt x="41" y="160"/>
                    <a:pt x="40" y="161"/>
                    <a:pt x="39" y="159"/>
                  </a:cubicBezTo>
                  <a:cubicBezTo>
                    <a:pt x="39" y="157"/>
                    <a:pt x="39" y="159"/>
                    <a:pt x="37" y="155"/>
                  </a:cubicBezTo>
                  <a:cubicBezTo>
                    <a:pt x="35" y="151"/>
                    <a:pt x="37" y="154"/>
                    <a:pt x="35" y="151"/>
                  </a:cubicBezTo>
                  <a:cubicBezTo>
                    <a:pt x="33" y="149"/>
                    <a:pt x="33" y="152"/>
                    <a:pt x="32" y="148"/>
                  </a:cubicBezTo>
                  <a:cubicBezTo>
                    <a:pt x="31" y="143"/>
                    <a:pt x="31" y="146"/>
                    <a:pt x="30" y="141"/>
                  </a:cubicBezTo>
                  <a:cubicBezTo>
                    <a:pt x="28" y="136"/>
                    <a:pt x="31" y="136"/>
                    <a:pt x="28" y="133"/>
                  </a:cubicBezTo>
                  <a:cubicBezTo>
                    <a:pt x="25" y="131"/>
                    <a:pt x="25" y="132"/>
                    <a:pt x="24" y="131"/>
                  </a:cubicBezTo>
                  <a:cubicBezTo>
                    <a:pt x="23" y="129"/>
                    <a:pt x="25" y="130"/>
                    <a:pt x="22" y="126"/>
                  </a:cubicBezTo>
                  <a:cubicBezTo>
                    <a:pt x="20" y="122"/>
                    <a:pt x="16" y="120"/>
                    <a:pt x="16" y="113"/>
                  </a:cubicBezTo>
                  <a:cubicBezTo>
                    <a:pt x="16" y="105"/>
                    <a:pt x="16" y="104"/>
                    <a:pt x="16" y="104"/>
                  </a:cubicBezTo>
                  <a:cubicBezTo>
                    <a:pt x="16" y="104"/>
                    <a:pt x="13" y="101"/>
                    <a:pt x="14" y="97"/>
                  </a:cubicBezTo>
                  <a:cubicBezTo>
                    <a:pt x="15" y="92"/>
                    <a:pt x="16" y="94"/>
                    <a:pt x="15" y="92"/>
                  </a:cubicBezTo>
                  <a:cubicBezTo>
                    <a:pt x="15" y="91"/>
                    <a:pt x="14" y="91"/>
                    <a:pt x="13" y="89"/>
                  </a:cubicBezTo>
                  <a:cubicBezTo>
                    <a:pt x="12" y="88"/>
                    <a:pt x="12" y="88"/>
                    <a:pt x="11" y="87"/>
                  </a:cubicBezTo>
                  <a:cubicBezTo>
                    <a:pt x="11" y="86"/>
                    <a:pt x="11" y="83"/>
                    <a:pt x="11" y="83"/>
                  </a:cubicBezTo>
                  <a:cubicBezTo>
                    <a:pt x="10" y="84"/>
                    <a:pt x="10" y="84"/>
                    <a:pt x="10" y="84"/>
                  </a:cubicBezTo>
                  <a:cubicBezTo>
                    <a:pt x="10" y="84"/>
                    <a:pt x="0" y="182"/>
                    <a:pt x="97" y="197"/>
                  </a:cubicBezTo>
                  <a:cubicBezTo>
                    <a:pt x="97" y="197"/>
                    <a:pt x="75" y="192"/>
                    <a:pt x="73" y="187"/>
                  </a:cubicBezTo>
                  <a:cubicBezTo>
                    <a:pt x="73" y="187"/>
                    <a:pt x="72" y="183"/>
                    <a:pt x="73" y="183"/>
                  </a:cubicBezTo>
                  <a:cubicBezTo>
                    <a:pt x="74" y="183"/>
                    <a:pt x="76" y="184"/>
                    <a:pt x="77" y="183"/>
                  </a:cubicBezTo>
                  <a:cubicBezTo>
                    <a:pt x="79" y="181"/>
                    <a:pt x="80" y="180"/>
                    <a:pt x="80" y="180"/>
                  </a:cubicBezTo>
                  <a:cubicBezTo>
                    <a:pt x="80" y="182"/>
                    <a:pt x="80" y="182"/>
                    <a:pt x="80" y="182"/>
                  </a:cubicBezTo>
                  <a:cubicBezTo>
                    <a:pt x="80" y="182"/>
                    <a:pt x="79" y="182"/>
                    <a:pt x="83" y="181"/>
                  </a:cubicBezTo>
                  <a:cubicBezTo>
                    <a:pt x="88" y="181"/>
                    <a:pt x="88" y="181"/>
                    <a:pt x="89" y="181"/>
                  </a:cubicBezTo>
                  <a:cubicBezTo>
                    <a:pt x="91" y="180"/>
                    <a:pt x="93" y="176"/>
                    <a:pt x="94" y="178"/>
                  </a:cubicBezTo>
                  <a:cubicBezTo>
                    <a:pt x="95" y="181"/>
                    <a:pt x="93" y="180"/>
                    <a:pt x="95" y="181"/>
                  </a:cubicBezTo>
                  <a:cubicBezTo>
                    <a:pt x="97" y="181"/>
                    <a:pt x="101" y="180"/>
                    <a:pt x="101" y="180"/>
                  </a:cubicBezTo>
                  <a:cubicBezTo>
                    <a:pt x="101" y="180"/>
                    <a:pt x="108" y="181"/>
                    <a:pt x="108" y="180"/>
                  </a:cubicBezTo>
                  <a:cubicBezTo>
                    <a:pt x="109" y="179"/>
                    <a:pt x="109" y="178"/>
                    <a:pt x="110" y="178"/>
                  </a:cubicBezTo>
                  <a:cubicBezTo>
                    <a:pt x="111" y="178"/>
                    <a:pt x="112" y="180"/>
                    <a:pt x="112" y="180"/>
                  </a:cubicBezTo>
                  <a:cubicBezTo>
                    <a:pt x="108" y="182"/>
                    <a:pt x="108" y="182"/>
                    <a:pt x="108" y="182"/>
                  </a:cubicBezTo>
                  <a:cubicBezTo>
                    <a:pt x="105" y="185"/>
                    <a:pt x="105" y="185"/>
                    <a:pt x="105" y="185"/>
                  </a:cubicBezTo>
                  <a:cubicBezTo>
                    <a:pt x="105" y="185"/>
                    <a:pt x="103" y="185"/>
                    <a:pt x="105" y="186"/>
                  </a:cubicBezTo>
                  <a:cubicBezTo>
                    <a:pt x="106" y="187"/>
                    <a:pt x="107" y="187"/>
                    <a:pt x="108" y="187"/>
                  </a:cubicBezTo>
                  <a:cubicBezTo>
                    <a:pt x="110" y="187"/>
                    <a:pt x="114" y="190"/>
                    <a:pt x="115" y="188"/>
                  </a:cubicBezTo>
                  <a:cubicBezTo>
                    <a:pt x="116" y="186"/>
                    <a:pt x="116" y="186"/>
                    <a:pt x="117" y="185"/>
                  </a:cubicBezTo>
                  <a:cubicBezTo>
                    <a:pt x="117" y="184"/>
                    <a:pt x="117" y="182"/>
                    <a:pt x="119" y="182"/>
                  </a:cubicBezTo>
                  <a:cubicBezTo>
                    <a:pt x="120" y="182"/>
                    <a:pt x="122" y="183"/>
                    <a:pt x="122" y="183"/>
                  </a:cubicBezTo>
                  <a:cubicBezTo>
                    <a:pt x="121" y="186"/>
                    <a:pt x="121" y="186"/>
                    <a:pt x="121" y="186"/>
                  </a:cubicBezTo>
                  <a:cubicBezTo>
                    <a:pt x="121" y="186"/>
                    <a:pt x="123" y="186"/>
                    <a:pt x="125" y="186"/>
                  </a:cubicBezTo>
                  <a:cubicBezTo>
                    <a:pt x="126" y="186"/>
                    <a:pt x="126" y="188"/>
                    <a:pt x="128" y="186"/>
                  </a:cubicBezTo>
                  <a:cubicBezTo>
                    <a:pt x="129" y="184"/>
                    <a:pt x="129" y="184"/>
                    <a:pt x="131" y="184"/>
                  </a:cubicBezTo>
                  <a:cubicBezTo>
                    <a:pt x="133" y="184"/>
                    <a:pt x="135" y="183"/>
                    <a:pt x="136" y="183"/>
                  </a:cubicBezTo>
                  <a:cubicBezTo>
                    <a:pt x="136" y="184"/>
                    <a:pt x="138" y="184"/>
                    <a:pt x="139" y="184"/>
                  </a:cubicBezTo>
                  <a:cubicBezTo>
                    <a:pt x="139" y="184"/>
                    <a:pt x="143" y="186"/>
                    <a:pt x="143" y="186"/>
                  </a:cubicBezTo>
                  <a:cubicBezTo>
                    <a:pt x="144" y="185"/>
                    <a:pt x="148" y="186"/>
                    <a:pt x="148" y="186"/>
                  </a:cubicBezTo>
                  <a:cubicBezTo>
                    <a:pt x="148" y="186"/>
                    <a:pt x="137" y="196"/>
                    <a:pt x="113" y="197"/>
                  </a:cubicBezTo>
                  <a:cubicBezTo>
                    <a:pt x="113" y="197"/>
                    <a:pt x="167" y="199"/>
                    <a:pt x="197" y="146"/>
                  </a:cubicBezTo>
                  <a:cubicBezTo>
                    <a:pt x="228" y="94"/>
                    <a:pt x="206" y="26"/>
                    <a:pt x="137" y="3"/>
                  </a:cubicBezTo>
                  <a:cubicBezTo>
                    <a:pt x="137" y="3"/>
                    <a:pt x="189" y="22"/>
                    <a:pt x="203" y="71"/>
                  </a:cubicBezTo>
                  <a:cubicBezTo>
                    <a:pt x="202" y="72"/>
                    <a:pt x="202" y="72"/>
                    <a:pt x="202" y="72"/>
                  </a:cubicBezTo>
                  <a:cubicBezTo>
                    <a:pt x="201" y="71"/>
                    <a:pt x="201" y="72"/>
                    <a:pt x="200" y="69"/>
                  </a:cubicBezTo>
                  <a:cubicBezTo>
                    <a:pt x="199" y="67"/>
                    <a:pt x="199" y="68"/>
                    <a:pt x="199" y="66"/>
                  </a:cubicBezTo>
                  <a:cubicBezTo>
                    <a:pt x="198" y="64"/>
                    <a:pt x="198" y="65"/>
                    <a:pt x="197" y="64"/>
                  </a:cubicBezTo>
                  <a:cubicBezTo>
                    <a:pt x="195" y="62"/>
                    <a:pt x="195" y="62"/>
                    <a:pt x="194" y="61"/>
                  </a:cubicBezTo>
                  <a:cubicBezTo>
                    <a:pt x="193" y="61"/>
                    <a:pt x="192" y="58"/>
                    <a:pt x="192" y="57"/>
                  </a:cubicBezTo>
                  <a:cubicBezTo>
                    <a:pt x="191" y="56"/>
                    <a:pt x="189" y="55"/>
                    <a:pt x="188" y="55"/>
                  </a:cubicBezTo>
                  <a:cubicBezTo>
                    <a:pt x="187" y="55"/>
                    <a:pt x="188" y="54"/>
                    <a:pt x="187" y="55"/>
                  </a:cubicBezTo>
                  <a:cubicBezTo>
                    <a:pt x="187" y="56"/>
                    <a:pt x="189" y="58"/>
                    <a:pt x="189" y="58"/>
                  </a:cubicBezTo>
                  <a:cubicBezTo>
                    <a:pt x="189" y="62"/>
                    <a:pt x="189" y="62"/>
                    <a:pt x="189" y="62"/>
                  </a:cubicBezTo>
                  <a:cubicBezTo>
                    <a:pt x="189" y="62"/>
                    <a:pt x="190" y="65"/>
                    <a:pt x="190" y="66"/>
                  </a:cubicBezTo>
                  <a:cubicBezTo>
                    <a:pt x="190" y="67"/>
                    <a:pt x="189" y="70"/>
                    <a:pt x="189" y="70"/>
                  </a:cubicBezTo>
                  <a:cubicBezTo>
                    <a:pt x="189" y="70"/>
                    <a:pt x="188" y="72"/>
                    <a:pt x="187" y="73"/>
                  </a:cubicBezTo>
                  <a:cubicBezTo>
                    <a:pt x="186" y="73"/>
                    <a:pt x="181" y="74"/>
                    <a:pt x="181" y="74"/>
                  </a:cubicBezTo>
                  <a:cubicBezTo>
                    <a:pt x="181" y="74"/>
                    <a:pt x="179" y="72"/>
                    <a:pt x="179" y="71"/>
                  </a:cubicBezTo>
                  <a:cubicBezTo>
                    <a:pt x="178" y="69"/>
                    <a:pt x="175" y="69"/>
                    <a:pt x="174" y="68"/>
                  </a:cubicBezTo>
                  <a:cubicBezTo>
                    <a:pt x="174" y="67"/>
                    <a:pt x="175" y="66"/>
                    <a:pt x="173" y="64"/>
                  </a:cubicBezTo>
                  <a:cubicBezTo>
                    <a:pt x="172" y="62"/>
                    <a:pt x="173" y="63"/>
                    <a:pt x="172" y="61"/>
                  </a:cubicBezTo>
                  <a:cubicBezTo>
                    <a:pt x="170" y="59"/>
                    <a:pt x="170" y="59"/>
                    <a:pt x="170" y="59"/>
                  </a:cubicBezTo>
                  <a:cubicBezTo>
                    <a:pt x="170" y="59"/>
                    <a:pt x="166" y="58"/>
                    <a:pt x="167" y="60"/>
                  </a:cubicBezTo>
                  <a:cubicBezTo>
                    <a:pt x="168" y="63"/>
                    <a:pt x="167" y="65"/>
                    <a:pt x="168" y="65"/>
                  </a:cubicBezTo>
                  <a:cubicBezTo>
                    <a:pt x="169" y="66"/>
                    <a:pt x="170" y="65"/>
                    <a:pt x="171" y="67"/>
                  </a:cubicBezTo>
                  <a:cubicBezTo>
                    <a:pt x="172" y="69"/>
                    <a:pt x="172" y="70"/>
                    <a:pt x="172" y="71"/>
                  </a:cubicBezTo>
                  <a:cubicBezTo>
                    <a:pt x="173" y="71"/>
                    <a:pt x="173" y="74"/>
                    <a:pt x="174" y="75"/>
                  </a:cubicBezTo>
                  <a:cubicBezTo>
                    <a:pt x="175" y="75"/>
                    <a:pt x="178" y="75"/>
                    <a:pt x="178" y="76"/>
                  </a:cubicBezTo>
                  <a:cubicBezTo>
                    <a:pt x="177" y="77"/>
                    <a:pt x="176" y="78"/>
                    <a:pt x="178" y="79"/>
                  </a:cubicBezTo>
                  <a:cubicBezTo>
                    <a:pt x="179" y="79"/>
                    <a:pt x="179" y="80"/>
                    <a:pt x="180" y="80"/>
                  </a:cubicBezTo>
                  <a:cubicBezTo>
                    <a:pt x="181" y="80"/>
                    <a:pt x="181" y="80"/>
                    <a:pt x="182" y="79"/>
                  </a:cubicBezTo>
                  <a:cubicBezTo>
                    <a:pt x="184" y="79"/>
                    <a:pt x="186" y="79"/>
                    <a:pt x="186" y="79"/>
                  </a:cubicBezTo>
                  <a:cubicBezTo>
                    <a:pt x="186" y="79"/>
                    <a:pt x="188" y="80"/>
                    <a:pt x="188" y="81"/>
                  </a:cubicBezTo>
                  <a:cubicBezTo>
                    <a:pt x="188" y="82"/>
                    <a:pt x="187" y="86"/>
                    <a:pt x="187" y="86"/>
                  </a:cubicBezTo>
                  <a:cubicBezTo>
                    <a:pt x="185" y="90"/>
                    <a:pt x="185" y="90"/>
                    <a:pt x="185" y="90"/>
                  </a:cubicBezTo>
                  <a:cubicBezTo>
                    <a:pt x="185" y="90"/>
                    <a:pt x="185" y="97"/>
                    <a:pt x="184" y="97"/>
                  </a:cubicBezTo>
                  <a:cubicBezTo>
                    <a:pt x="183" y="97"/>
                    <a:pt x="182" y="100"/>
                    <a:pt x="181" y="100"/>
                  </a:cubicBezTo>
                  <a:cubicBezTo>
                    <a:pt x="180" y="101"/>
                    <a:pt x="180" y="105"/>
                    <a:pt x="180" y="105"/>
                  </a:cubicBezTo>
                  <a:cubicBezTo>
                    <a:pt x="178" y="108"/>
                    <a:pt x="178" y="108"/>
                    <a:pt x="178" y="108"/>
                  </a:cubicBezTo>
                  <a:cubicBezTo>
                    <a:pt x="178" y="108"/>
                    <a:pt x="178" y="111"/>
                    <a:pt x="178" y="112"/>
                  </a:cubicBezTo>
                  <a:cubicBezTo>
                    <a:pt x="178" y="113"/>
                    <a:pt x="179" y="117"/>
                    <a:pt x="178" y="119"/>
                  </a:cubicBezTo>
                  <a:cubicBezTo>
                    <a:pt x="178" y="121"/>
                    <a:pt x="175" y="122"/>
                    <a:pt x="175" y="122"/>
                  </a:cubicBezTo>
                  <a:cubicBezTo>
                    <a:pt x="175" y="122"/>
                    <a:pt x="179" y="126"/>
                    <a:pt x="177" y="126"/>
                  </a:cubicBezTo>
                  <a:cubicBezTo>
                    <a:pt x="175" y="127"/>
                    <a:pt x="173" y="129"/>
                    <a:pt x="173" y="130"/>
                  </a:cubicBezTo>
                  <a:cubicBezTo>
                    <a:pt x="172" y="131"/>
                    <a:pt x="172" y="132"/>
                    <a:pt x="171" y="132"/>
                  </a:cubicBezTo>
                  <a:cubicBezTo>
                    <a:pt x="170" y="133"/>
                    <a:pt x="168" y="133"/>
                    <a:pt x="168" y="134"/>
                  </a:cubicBezTo>
                  <a:cubicBezTo>
                    <a:pt x="168" y="134"/>
                    <a:pt x="168" y="137"/>
                    <a:pt x="168" y="137"/>
                  </a:cubicBezTo>
                  <a:cubicBezTo>
                    <a:pt x="164" y="142"/>
                    <a:pt x="164" y="142"/>
                    <a:pt x="164" y="142"/>
                  </a:cubicBezTo>
                  <a:cubicBezTo>
                    <a:pt x="160" y="146"/>
                    <a:pt x="160" y="146"/>
                    <a:pt x="160" y="146"/>
                  </a:cubicBezTo>
                  <a:cubicBezTo>
                    <a:pt x="160" y="146"/>
                    <a:pt x="160" y="149"/>
                    <a:pt x="159" y="149"/>
                  </a:cubicBezTo>
                  <a:cubicBezTo>
                    <a:pt x="158" y="149"/>
                    <a:pt x="153" y="151"/>
                    <a:pt x="152" y="152"/>
                  </a:cubicBezTo>
                  <a:cubicBezTo>
                    <a:pt x="152" y="152"/>
                    <a:pt x="148" y="154"/>
                    <a:pt x="147" y="154"/>
                  </a:cubicBezTo>
                  <a:cubicBezTo>
                    <a:pt x="146" y="154"/>
                    <a:pt x="148" y="157"/>
                    <a:pt x="146" y="154"/>
                  </a:cubicBezTo>
                  <a:cubicBezTo>
                    <a:pt x="144" y="151"/>
                    <a:pt x="145" y="153"/>
                    <a:pt x="144" y="149"/>
                  </a:cubicBezTo>
                  <a:cubicBezTo>
                    <a:pt x="142" y="145"/>
                    <a:pt x="142" y="148"/>
                    <a:pt x="142" y="145"/>
                  </a:cubicBezTo>
                  <a:cubicBezTo>
                    <a:pt x="142" y="143"/>
                    <a:pt x="142" y="145"/>
                    <a:pt x="142" y="143"/>
                  </a:cubicBezTo>
                  <a:cubicBezTo>
                    <a:pt x="142" y="140"/>
                    <a:pt x="143" y="142"/>
                    <a:pt x="141" y="139"/>
                  </a:cubicBezTo>
                  <a:cubicBezTo>
                    <a:pt x="140" y="136"/>
                    <a:pt x="140" y="137"/>
                    <a:pt x="138" y="135"/>
                  </a:cubicBezTo>
                  <a:cubicBezTo>
                    <a:pt x="136" y="133"/>
                    <a:pt x="135" y="135"/>
                    <a:pt x="136" y="132"/>
                  </a:cubicBezTo>
                  <a:cubicBezTo>
                    <a:pt x="137" y="129"/>
                    <a:pt x="137" y="132"/>
                    <a:pt x="137" y="129"/>
                  </a:cubicBezTo>
                  <a:cubicBezTo>
                    <a:pt x="138" y="126"/>
                    <a:pt x="137" y="125"/>
                    <a:pt x="139" y="124"/>
                  </a:cubicBezTo>
                  <a:cubicBezTo>
                    <a:pt x="141" y="123"/>
                    <a:pt x="142" y="122"/>
                    <a:pt x="142" y="121"/>
                  </a:cubicBezTo>
                  <a:cubicBezTo>
                    <a:pt x="142" y="119"/>
                    <a:pt x="142" y="118"/>
                    <a:pt x="142" y="117"/>
                  </a:cubicBezTo>
                  <a:cubicBezTo>
                    <a:pt x="141" y="116"/>
                    <a:pt x="139" y="114"/>
                    <a:pt x="139" y="113"/>
                  </a:cubicBezTo>
                  <a:cubicBezTo>
                    <a:pt x="139" y="112"/>
                    <a:pt x="139" y="113"/>
                    <a:pt x="137" y="111"/>
                  </a:cubicBezTo>
                  <a:cubicBezTo>
                    <a:pt x="136" y="109"/>
                    <a:pt x="135" y="108"/>
                    <a:pt x="135" y="108"/>
                  </a:cubicBezTo>
                  <a:cubicBezTo>
                    <a:pt x="135" y="108"/>
                    <a:pt x="135" y="103"/>
                    <a:pt x="135" y="101"/>
                  </a:cubicBezTo>
                  <a:cubicBezTo>
                    <a:pt x="135" y="99"/>
                    <a:pt x="134" y="102"/>
                    <a:pt x="135" y="99"/>
                  </a:cubicBezTo>
                  <a:cubicBezTo>
                    <a:pt x="135" y="96"/>
                    <a:pt x="135" y="94"/>
                    <a:pt x="135" y="94"/>
                  </a:cubicBezTo>
                  <a:cubicBezTo>
                    <a:pt x="135" y="94"/>
                    <a:pt x="132" y="92"/>
                    <a:pt x="131" y="92"/>
                  </a:cubicBezTo>
                  <a:cubicBezTo>
                    <a:pt x="129" y="92"/>
                    <a:pt x="129" y="94"/>
                    <a:pt x="127" y="93"/>
                  </a:cubicBezTo>
                  <a:cubicBezTo>
                    <a:pt x="125" y="91"/>
                    <a:pt x="126" y="90"/>
                    <a:pt x="125" y="89"/>
                  </a:cubicBezTo>
                  <a:cubicBezTo>
                    <a:pt x="124" y="89"/>
                    <a:pt x="123" y="89"/>
                    <a:pt x="122" y="90"/>
                  </a:cubicBezTo>
                  <a:cubicBezTo>
                    <a:pt x="121" y="91"/>
                    <a:pt x="118" y="91"/>
                    <a:pt x="116" y="91"/>
                  </a:cubicBezTo>
                  <a:cubicBezTo>
                    <a:pt x="114" y="92"/>
                    <a:pt x="113" y="92"/>
                    <a:pt x="110" y="92"/>
                  </a:cubicBezTo>
                  <a:cubicBezTo>
                    <a:pt x="108" y="92"/>
                    <a:pt x="104" y="93"/>
                    <a:pt x="102" y="92"/>
                  </a:cubicBezTo>
                  <a:cubicBezTo>
                    <a:pt x="100" y="91"/>
                    <a:pt x="100" y="92"/>
                    <a:pt x="99" y="90"/>
                  </a:cubicBezTo>
                  <a:cubicBezTo>
                    <a:pt x="98" y="88"/>
                    <a:pt x="99" y="88"/>
                    <a:pt x="97" y="87"/>
                  </a:cubicBezTo>
                  <a:cubicBezTo>
                    <a:pt x="95" y="86"/>
                    <a:pt x="94" y="87"/>
                    <a:pt x="94" y="85"/>
                  </a:cubicBezTo>
                  <a:cubicBezTo>
                    <a:pt x="94" y="82"/>
                    <a:pt x="95" y="83"/>
                    <a:pt x="93" y="81"/>
                  </a:cubicBezTo>
                  <a:cubicBezTo>
                    <a:pt x="92" y="79"/>
                    <a:pt x="94" y="82"/>
                    <a:pt x="92" y="79"/>
                  </a:cubicBezTo>
                  <a:cubicBezTo>
                    <a:pt x="89" y="76"/>
                    <a:pt x="88" y="79"/>
                    <a:pt x="89" y="76"/>
                  </a:cubicBezTo>
                  <a:cubicBezTo>
                    <a:pt x="90" y="74"/>
                    <a:pt x="91" y="75"/>
                    <a:pt x="91" y="73"/>
                  </a:cubicBezTo>
                  <a:cubicBezTo>
                    <a:pt x="91" y="70"/>
                    <a:pt x="95" y="74"/>
                    <a:pt x="92" y="68"/>
                  </a:cubicBezTo>
                  <a:cubicBezTo>
                    <a:pt x="90" y="63"/>
                    <a:pt x="89" y="64"/>
                    <a:pt x="92" y="60"/>
                  </a:cubicBezTo>
                  <a:cubicBezTo>
                    <a:pt x="94" y="55"/>
                    <a:pt x="97" y="54"/>
                    <a:pt x="98" y="53"/>
                  </a:cubicBezTo>
                  <a:cubicBezTo>
                    <a:pt x="98" y="52"/>
                    <a:pt x="99" y="50"/>
                    <a:pt x="100" y="49"/>
                  </a:cubicBezTo>
                  <a:cubicBezTo>
                    <a:pt x="101" y="48"/>
                    <a:pt x="100" y="48"/>
                    <a:pt x="102" y="48"/>
                  </a:cubicBezTo>
                  <a:cubicBezTo>
                    <a:pt x="104" y="48"/>
                    <a:pt x="107" y="47"/>
                    <a:pt x="108" y="46"/>
                  </a:cubicBezTo>
                  <a:cubicBezTo>
                    <a:pt x="109" y="45"/>
                    <a:pt x="111" y="42"/>
                    <a:pt x="112" y="42"/>
                  </a:cubicBezTo>
                  <a:cubicBezTo>
                    <a:pt x="113" y="42"/>
                    <a:pt x="113" y="42"/>
                    <a:pt x="115" y="42"/>
                  </a:cubicBezTo>
                  <a:cubicBezTo>
                    <a:pt x="117" y="41"/>
                    <a:pt x="117" y="41"/>
                    <a:pt x="119" y="41"/>
                  </a:cubicBezTo>
                  <a:cubicBezTo>
                    <a:pt x="120" y="41"/>
                    <a:pt x="117" y="42"/>
                    <a:pt x="121" y="41"/>
                  </a:cubicBezTo>
                  <a:cubicBezTo>
                    <a:pt x="125" y="40"/>
                    <a:pt x="124" y="40"/>
                    <a:pt x="125" y="40"/>
                  </a:cubicBezTo>
                  <a:cubicBezTo>
                    <a:pt x="126" y="40"/>
                    <a:pt x="126" y="41"/>
                    <a:pt x="127" y="41"/>
                  </a:cubicBezTo>
                  <a:cubicBezTo>
                    <a:pt x="129" y="41"/>
                    <a:pt x="129" y="38"/>
                    <a:pt x="129" y="41"/>
                  </a:cubicBezTo>
                  <a:cubicBezTo>
                    <a:pt x="129" y="45"/>
                    <a:pt x="128" y="46"/>
                    <a:pt x="130" y="46"/>
                  </a:cubicBezTo>
                  <a:cubicBezTo>
                    <a:pt x="133" y="47"/>
                    <a:pt x="130" y="47"/>
                    <a:pt x="133" y="47"/>
                  </a:cubicBezTo>
                  <a:cubicBezTo>
                    <a:pt x="136" y="47"/>
                    <a:pt x="135" y="47"/>
                    <a:pt x="137" y="48"/>
                  </a:cubicBezTo>
                  <a:cubicBezTo>
                    <a:pt x="138" y="48"/>
                    <a:pt x="139" y="49"/>
                    <a:pt x="141" y="49"/>
                  </a:cubicBezTo>
                  <a:cubicBezTo>
                    <a:pt x="143" y="49"/>
                    <a:pt x="140" y="52"/>
                    <a:pt x="143" y="49"/>
                  </a:cubicBezTo>
                  <a:cubicBezTo>
                    <a:pt x="146" y="46"/>
                    <a:pt x="141" y="46"/>
                    <a:pt x="146" y="46"/>
                  </a:cubicBezTo>
                  <a:cubicBezTo>
                    <a:pt x="151" y="47"/>
                    <a:pt x="152" y="48"/>
                    <a:pt x="153" y="48"/>
                  </a:cubicBezTo>
                  <a:cubicBezTo>
                    <a:pt x="154" y="47"/>
                    <a:pt x="154" y="48"/>
                    <a:pt x="156" y="47"/>
                  </a:cubicBezTo>
                  <a:cubicBezTo>
                    <a:pt x="159" y="46"/>
                    <a:pt x="159" y="46"/>
                    <a:pt x="160" y="46"/>
                  </a:cubicBezTo>
                  <a:cubicBezTo>
                    <a:pt x="161" y="47"/>
                    <a:pt x="161" y="49"/>
                    <a:pt x="162" y="47"/>
                  </a:cubicBezTo>
                  <a:cubicBezTo>
                    <a:pt x="163" y="45"/>
                    <a:pt x="165" y="45"/>
                    <a:pt x="162" y="44"/>
                  </a:cubicBezTo>
                  <a:cubicBezTo>
                    <a:pt x="159" y="42"/>
                    <a:pt x="158" y="44"/>
                    <a:pt x="158" y="42"/>
                  </a:cubicBezTo>
                  <a:cubicBezTo>
                    <a:pt x="157" y="40"/>
                    <a:pt x="160" y="41"/>
                    <a:pt x="157" y="40"/>
                  </a:cubicBezTo>
                  <a:cubicBezTo>
                    <a:pt x="154" y="40"/>
                    <a:pt x="155" y="40"/>
                    <a:pt x="153" y="39"/>
                  </a:cubicBezTo>
                  <a:cubicBezTo>
                    <a:pt x="151" y="38"/>
                    <a:pt x="149" y="41"/>
                    <a:pt x="148" y="39"/>
                  </a:cubicBezTo>
                  <a:cubicBezTo>
                    <a:pt x="147" y="37"/>
                    <a:pt x="143" y="41"/>
                    <a:pt x="147" y="37"/>
                  </a:cubicBezTo>
                  <a:cubicBezTo>
                    <a:pt x="151" y="34"/>
                    <a:pt x="149" y="32"/>
                    <a:pt x="152" y="33"/>
                  </a:cubicBezTo>
                  <a:cubicBezTo>
                    <a:pt x="155" y="34"/>
                    <a:pt x="154" y="36"/>
                    <a:pt x="155" y="35"/>
                  </a:cubicBezTo>
                  <a:cubicBezTo>
                    <a:pt x="157" y="33"/>
                    <a:pt x="160" y="32"/>
                    <a:pt x="157" y="30"/>
                  </a:cubicBezTo>
                  <a:cubicBezTo>
                    <a:pt x="154" y="28"/>
                    <a:pt x="156" y="29"/>
                    <a:pt x="153" y="28"/>
                  </a:cubicBezTo>
                  <a:cubicBezTo>
                    <a:pt x="150" y="26"/>
                    <a:pt x="147" y="33"/>
                    <a:pt x="146" y="32"/>
                  </a:cubicBezTo>
                  <a:cubicBezTo>
                    <a:pt x="145" y="31"/>
                    <a:pt x="144" y="30"/>
                    <a:pt x="143" y="31"/>
                  </a:cubicBezTo>
                  <a:cubicBezTo>
                    <a:pt x="142" y="31"/>
                    <a:pt x="142" y="34"/>
                    <a:pt x="142" y="36"/>
                  </a:cubicBezTo>
                  <a:cubicBezTo>
                    <a:pt x="142" y="38"/>
                    <a:pt x="143" y="38"/>
                    <a:pt x="140" y="37"/>
                  </a:cubicBezTo>
                  <a:cubicBezTo>
                    <a:pt x="137" y="35"/>
                    <a:pt x="144" y="36"/>
                    <a:pt x="137" y="33"/>
                  </a:cubicBezTo>
                  <a:cubicBezTo>
                    <a:pt x="130" y="31"/>
                    <a:pt x="128" y="31"/>
                    <a:pt x="127" y="32"/>
                  </a:cubicBezTo>
                  <a:cubicBezTo>
                    <a:pt x="126" y="33"/>
                    <a:pt x="125" y="33"/>
                    <a:pt x="124" y="34"/>
                  </a:cubicBezTo>
                  <a:cubicBezTo>
                    <a:pt x="123" y="35"/>
                    <a:pt x="126" y="36"/>
                    <a:pt x="123" y="35"/>
                  </a:cubicBezTo>
                  <a:cubicBezTo>
                    <a:pt x="120" y="33"/>
                    <a:pt x="118" y="35"/>
                    <a:pt x="118" y="35"/>
                  </a:cubicBezTo>
                  <a:cubicBezTo>
                    <a:pt x="118" y="35"/>
                    <a:pt x="117" y="35"/>
                    <a:pt x="116" y="36"/>
                  </a:cubicBezTo>
                  <a:cubicBezTo>
                    <a:pt x="114" y="37"/>
                    <a:pt x="112" y="38"/>
                    <a:pt x="111" y="37"/>
                  </a:cubicBezTo>
                  <a:cubicBezTo>
                    <a:pt x="109" y="37"/>
                    <a:pt x="106" y="38"/>
                    <a:pt x="109" y="34"/>
                  </a:cubicBezTo>
                  <a:cubicBezTo>
                    <a:pt x="111" y="31"/>
                    <a:pt x="109" y="33"/>
                    <a:pt x="113" y="31"/>
                  </a:cubicBezTo>
                  <a:cubicBezTo>
                    <a:pt x="117" y="30"/>
                    <a:pt x="123" y="29"/>
                    <a:pt x="118" y="28"/>
                  </a:cubicBezTo>
                  <a:cubicBezTo>
                    <a:pt x="113" y="27"/>
                    <a:pt x="121" y="27"/>
                    <a:pt x="114" y="24"/>
                  </a:cubicBezTo>
                  <a:cubicBezTo>
                    <a:pt x="107" y="21"/>
                    <a:pt x="107" y="25"/>
                    <a:pt x="107" y="21"/>
                  </a:cubicBezTo>
                  <a:cubicBezTo>
                    <a:pt x="108" y="16"/>
                    <a:pt x="107" y="16"/>
                    <a:pt x="106" y="16"/>
                  </a:cubicBezTo>
                  <a:cubicBezTo>
                    <a:pt x="104" y="16"/>
                    <a:pt x="100" y="17"/>
                    <a:pt x="98" y="18"/>
                  </a:cubicBezTo>
                  <a:cubicBezTo>
                    <a:pt x="97" y="18"/>
                    <a:pt x="99" y="19"/>
                    <a:pt x="96" y="17"/>
                  </a:cubicBezTo>
                  <a:cubicBezTo>
                    <a:pt x="92" y="15"/>
                    <a:pt x="91" y="18"/>
                    <a:pt x="92" y="15"/>
                  </a:cubicBezTo>
                  <a:cubicBezTo>
                    <a:pt x="94" y="13"/>
                    <a:pt x="94" y="12"/>
                    <a:pt x="96" y="11"/>
                  </a:cubicBezTo>
                  <a:cubicBezTo>
                    <a:pt x="98" y="9"/>
                    <a:pt x="97" y="3"/>
                    <a:pt x="102" y="5"/>
                  </a:cubicBezTo>
                  <a:cubicBezTo>
                    <a:pt x="106" y="8"/>
                    <a:pt x="105" y="7"/>
                    <a:pt x="108" y="7"/>
                  </a:cubicBezTo>
                  <a:cubicBezTo>
                    <a:pt x="112" y="7"/>
                    <a:pt x="114" y="7"/>
                    <a:pt x="114" y="6"/>
                  </a:cubicBezTo>
                  <a:cubicBezTo>
                    <a:pt x="114" y="5"/>
                    <a:pt x="109" y="3"/>
                    <a:pt x="109" y="3"/>
                  </a:cubicBezTo>
                  <a:cubicBezTo>
                    <a:pt x="109" y="3"/>
                    <a:pt x="108" y="4"/>
                    <a:pt x="109" y="3"/>
                  </a:cubicBezTo>
                  <a:cubicBezTo>
                    <a:pt x="109" y="2"/>
                    <a:pt x="110" y="1"/>
                    <a:pt x="110" y="1"/>
                  </a:cubicBezTo>
                  <a:cubicBezTo>
                    <a:pt x="109" y="0"/>
                    <a:pt x="109" y="0"/>
                    <a:pt x="109" y="0"/>
                  </a:cubicBezTo>
                  <a:cubicBezTo>
                    <a:pt x="109" y="0"/>
                    <a:pt x="96" y="0"/>
                    <a:pt x="9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grpSp>
      <p:sp>
        <p:nvSpPr>
          <p:cNvPr id="91" name="Freeform 41"/>
          <p:cNvSpPr>
            <a:spLocks noEditPoints="1"/>
          </p:cNvSpPr>
          <p:nvPr/>
        </p:nvSpPr>
        <p:spPr bwMode="auto">
          <a:xfrm>
            <a:off x="2338776" y="2343008"/>
            <a:ext cx="321385" cy="292817"/>
          </a:xfrm>
          <a:custGeom>
            <a:avLst/>
            <a:gdLst>
              <a:gd name="T0" fmla="*/ 116 w 196"/>
              <a:gd name="T1" fmla="*/ 2 h 179"/>
              <a:gd name="T2" fmla="*/ 98 w 196"/>
              <a:gd name="T3" fmla="*/ 0 h 179"/>
              <a:gd name="T4" fmla="*/ 98 w 196"/>
              <a:gd name="T5" fmla="*/ 17 h 179"/>
              <a:gd name="T6" fmla="*/ 113 w 196"/>
              <a:gd name="T7" fmla="*/ 18 h 179"/>
              <a:gd name="T8" fmla="*/ 169 w 196"/>
              <a:gd name="T9" fmla="*/ 105 h 179"/>
              <a:gd name="T10" fmla="*/ 98 w 196"/>
              <a:gd name="T11" fmla="*/ 163 h 179"/>
              <a:gd name="T12" fmla="*/ 98 w 196"/>
              <a:gd name="T13" fmla="*/ 179 h 179"/>
              <a:gd name="T14" fmla="*/ 185 w 196"/>
              <a:gd name="T15" fmla="*/ 108 h 179"/>
              <a:gd name="T16" fmla="*/ 116 w 196"/>
              <a:gd name="T17" fmla="*/ 2 h 179"/>
              <a:gd name="T18" fmla="*/ 98 w 196"/>
              <a:gd name="T19" fmla="*/ 0 h 179"/>
              <a:gd name="T20" fmla="*/ 10 w 196"/>
              <a:gd name="T21" fmla="*/ 71 h 179"/>
              <a:gd name="T22" fmla="*/ 79 w 196"/>
              <a:gd name="T23" fmla="*/ 177 h 179"/>
              <a:gd name="T24" fmla="*/ 98 w 196"/>
              <a:gd name="T25" fmla="*/ 179 h 179"/>
              <a:gd name="T26" fmla="*/ 98 w 196"/>
              <a:gd name="T27" fmla="*/ 163 h 179"/>
              <a:gd name="T28" fmla="*/ 83 w 196"/>
              <a:gd name="T29" fmla="*/ 161 h 179"/>
              <a:gd name="T30" fmla="*/ 83 w 196"/>
              <a:gd name="T31" fmla="*/ 161 h 179"/>
              <a:gd name="T32" fmla="*/ 26 w 196"/>
              <a:gd name="T33" fmla="*/ 75 h 179"/>
              <a:gd name="T34" fmla="*/ 98 w 196"/>
              <a:gd name="T35" fmla="*/ 17 h 179"/>
              <a:gd name="T36" fmla="*/ 98 w 196"/>
              <a:gd name="T37" fmla="*/ 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6" h="179">
                <a:moveTo>
                  <a:pt x="116" y="2"/>
                </a:moveTo>
                <a:cubicBezTo>
                  <a:pt x="110" y="1"/>
                  <a:pt x="104" y="0"/>
                  <a:pt x="98" y="0"/>
                </a:cubicBezTo>
                <a:cubicBezTo>
                  <a:pt x="98" y="17"/>
                  <a:pt x="98" y="17"/>
                  <a:pt x="98" y="17"/>
                </a:cubicBezTo>
                <a:cubicBezTo>
                  <a:pt x="103" y="17"/>
                  <a:pt x="108" y="17"/>
                  <a:pt x="113" y="18"/>
                </a:cubicBezTo>
                <a:cubicBezTo>
                  <a:pt x="152" y="27"/>
                  <a:pt x="177" y="65"/>
                  <a:pt x="169" y="105"/>
                </a:cubicBezTo>
                <a:cubicBezTo>
                  <a:pt x="162" y="139"/>
                  <a:pt x="131" y="163"/>
                  <a:pt x="98" y="163"/>
                </a:cubicBezTo>
                <a:cubicBezTo>
                  <a:pt x="98" y="179"/>
                  <a:pt x="98" y="179"/>
                  <a:pt x="98" y="179"/>
                </a:cubicBezTo>
                <a:cubicBezTo>
                  <a:pt x="139" y="179"/>
                  <a:pt x="177" y="150"/>
                  <a:pt x="185" y="108"/>
                </a:cubicBezTo>
                <a:cubicBezTo>
                  <a:pt x="196" y="60"/>
                  <a:pt x="165" y="12"/>
                  <a:pt x="116" y="2"/>
                </a:cubicBezTo>
                <a:close/>
                <a:moveTo>
                  <a:pt x="98" y="0"/>
                </a:moveTo>
                <a:cubicBezTo>
                  <a:pt x="56" y="0"/>
                  <a:pt x="19" y="29"/>
                  <a:pt x="10" y="71"/>
                </a:cubicBezTo>
                <a:cubicBezTo>
                  <a:pt x="0" y="120"/>
                  <a:pt x="31" y="167"/>
                  <a:pt x="79" y="177"/>
                </a:cubicBezTo>
                <a:cubicBezTo>
                  <a:pt x="85" y="179"/>
                  <a:pt x="92" y="179"/>
                  <a:pt x="98" y="179"/>
                </a:cubicBezTo>
                <a:cubicBezTo>
                  <a:pt x="98" y="163"/>
                  <a:pt x="98" y="163"/>
                  <a:pt x="98" y="163"/>
                </a:cubicBezTo>
                <a:cubicBezTo>
                  <a:pt x="93" y="163"/>
                  <a:pt x="88" y="162"/>
                  <a:pt x="83" y="161"/>
                </a:cubicBezTo>
                <a:cubicBezTo>
                  <a:pt x="83" y="161"/>
                  <a:pt x="83" y="161"/>
                  <a:pt x="83" y="161"/>
                </a:cubicBezTo>
                <a:cubicBezTo>
                  <a:pt x="43" y="153"/>
                  <a:pt x="18" y="114"/>
                  <a:pt x="26" y="75"/>
                </a:cubicBezTo>
                <a:cubicBezTo>
                  <a:pt x="33" y="40"/>
                  <a:pt x="64" y="17"/>
                  <a:pt x="98" y="17"/>
                </a:cubicBezTo>
                <a:lnTo>
                  <a:pt x="98" y="0"/>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92" name="Freeform 42"/>
          <p:cNvSpPr>
            <a:spLocks/>
          </p:cNvSpPr>
          <p:nvPr/>
        </p:nvSpPr>
        <p:spPr bwMode="auto">
          <a:xfrm>
            <a:off x="2422098" y="2613209"/>
            <a:ext cx="69038" cy="148790"/>
          </a:xfrm>
          <a:custGeom>
            <a:avLst/>
            <a:gdLst>
              <a:gd name="T0" fmla="*/ 33 w 58"/>
              <a:gd name="T1" fmla="*/ 125 h 125"/>
              <a:gd name="T2" fmla="*/ 0 w 58"/>
              <a:gd name="T3" fmla="*/ 118 h 125"/>
              <a:gd name="T4" fmla="*/ 25 w 58"/>
              <a:gd name="T5" fmla="*/ 0 h 125"/>
              <a:gd name="T6" fmla="*/ 58 w 58"/>
              <a:gd name="T7" fmla="*/ 7 h 125"/>
              <a:gd name="T8" fmla="*/ 33 w 58"/>
              <a:gd name="T9" fmla="*/ 125 h 125"/>
            </a:gdLst>
            <a:ahLst/>
            <a:cxnLst>
              <a:cxn ang="0">
                <a:pos x="T0" y="T1"/>
              </a:cxn>
              <a:cxn ang="0">
                <a:pos x="T2" y="T3"/>
              </a:cxn>
              <a:cxn ang="0">
                <a:pos x="T4" y="T5"/>
              </a:cxn>
              <a:cxn ang="0">
                <a:pos x="T6" y="T7"/>
              </a:cxn>
              <a:cxn ang="0">
                <a:pos x="T8" y="T9"/>
              </a:cxn>
            </a:cxnLst>
            <a:rect l="0" t="0" r="r" b="b"/>
            <a:pathLst>
              <a:path w="58" h="125">
                <a:moveTo>
                  <a:pt x="33" y="125"/>
                </a:moveTo>
                <a:lnTo>
                  <a:pt x="0" y="118"/>
                </a:lnTo>
                <a:lnTo>
                  <a:pt x="25" y="0"/>
                </a:lnTo>
                <a:lnTo>
                  <a:pt x="58" y="7"/>
                </a:lnTo>
                <a:lnTo>
                  <a:pt x="33" y="125"/>
                </a:lnTo>
                <a:close/>
              </a:path>
            </a:pathLst>
          </a:custGeom>
          <a:solidFill>
            <a:srgbClr val="C5C5C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93" name="Freeform 43"/>
          <p:cNvSpPr>
            <a:spLocks/>
          </p:cNvSpPr>
          <p:nvPr/>
        </p:nvSpPr>
        <p:spPr bwMode="auto">
          <a:xfrm>
            <a:off x="2393530" y="2658441"/>
            <a:ext cx="97606" cy="201164"/>
          </a:xfrm>
          <a:custGeom>
            <a:avLst/>
            <a:gdLst>
              <a:gd name="T0" fmla="*/ 40 w 60"/>
              <a:gd name="T1" fmla="*/ 106 h 123"/>
              <a:gd name="T2" fmla="*/ 18 w 60"/>
              <a:gd name="T3" fmla="*/ 121 h 123"/>
              <a:gd name="T4" fmla="*/ 3 w 60"/>
              <a:gd name="T5" fmla="*/ 98 h 123"/>
              <a:gd name="T6" fmla="*/ 20 w 60"/>
              <a:gd name="T7" fmla="*/ 17 h 123"/>
              <a:gd name="T8" fmla="*/ 42 w 60"/>
              <a:gd name="T9" fmla="*/ 2 h 123"/>
              <a:gd name="T10" fmla="*/ 57 w 60"/>
              <a:gd name="T11" fmla="*/ 25 h 123"/>
              <a:gd name="T12" fmla="*/ 40 w 60"/>
              <a:gd name="T13" fmla="*/ 106 h 123"/>
            </a:gdLst>
            <a:ahLst/>
            <a:cxnLst>
              <a:cxn ang="0">
                <a:pos x="T0" y="T1"/>
              </a:cxn>
              <a:cxn ang="0">
                <a:pos x="T2" y="T3"/>
              </a:cxn>
              <a:cxn ang="0">
                <a:pos x="T4" y="T5"/>
              </a:cxn>
              <a:cxn ang="0">
                <a:pos x="T6" y="T7"/>
              </a:cxn>
              <a:cxn ang="0">
                <a:pos x="T8" y="T9"/>
              </a:cxn>
              <a:cxn ang="0">
                <a:pos x="T10" y="T11"/>
              </a:cxn>
              <a:cxn ang="0">
                <a:pos x="T12" y="T13"/>
              </a:cxn>
            </a:cxnLst>
            <a:rect l="0" t="0" r="r" b="b"/>
            <a:pathLst>
              <a:path w="60" h="123">
                <a:moveTo>
                  <a:pt x="40" y="106"/>
                </a:moveTo>
                <a:cubicBezTo>
                  <a:pt x="38" y="116"/>
                  <a:pt x="28" y="123"/>
                  <a:pt x="18" y="121"/>
                </a:cubicBezTo>
                <a:cubicBezTo>
                  <a:pt x="7" y="118"/>
                  <a:pt x="0" y="108"/>
                  <a:pt x="3" y="98"/>
                </a:cubicBezTo>
                <a:cubicBezTo>
                  <a:pt x="20" y="17"/>
                  <a:pt x="20" y="17"/>
                  <a:pt x="20" y="17"/>
                </a:cubicBezTo>
                <a:cubicBezTo>
                  <a:pt x="22" y="6"/>
                  <a:pt x="32" y="0"/>
                  <a:pt x="42" y="2"/>
                </a:cubicBezTo>
                <a:cubicBezTo>
                  <a:pt x="53" y="4"/>
                  <a:pt x="60" y="14"/>
                  <a:pt x="57" y="25"/>
                </a:cubicBezTo>
                <a:lnTo>
                  <a:pt x="40" y="106"/>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94" name="Freeform 44"/>
          <p:cNvSpPr>
            <a:spLocks/>
          </p:cNvSpPr>
          <p:nvPr/>
        </p:nvSpPr>
        <p:spPr bwMode="auto">
          <a:xfrm>
            <a:off x="1501984" y="405175"/>
            <a:ext cx="392804" cy="359475"/>
          </a:xfrm>
          <a:custGeom>
            <a:avLst/>
            <a:gdLst>
              <a:gd name="T0" fmla="*/ 117 w 240"/>
              <a:gd name="T1" fmla="*/ 220 h 220"/>
              <a:gd name="T2" fmla="*/ 0 w 240"/>
              <a:gd name="T3" fmla="*/ 219 h 220"/>
              <a:gd name="T4" fmla="*/ 0 w 240"/>
              <a:gd name="T5" fmla="*/ 44 h 220"/>
              <a:gd name="T6" fmla="*/ 120 w 240"/>
              <a:gd name="T7" fmla="*/ 44 h 220"/>
              <a:gd name="T8" fmla="*/ 240 w 240"/>
              <a:gd name="T9" fmla="*/ 44 h 220"/>
              <a:gd name="T10" fmla="*/ 240 w 240"/>
              <a:gd name="T11" fmla="*/ 219 h 220"/>
              <a:gd name="T12" fmla="*/ 117 w 240"/>
              <a:gd name="T13" fmla="*/ 220 h 220"/>
            </a:gdLst>
            <a:ahLst/>
            <a:cxnLst>
              <a:cxn ang="0">
                <a:pos x="T0" y="T1"/>
              </a:cxn>
              <a:cxn ang="0">
                <a:pos x="T2" y="T3"/>
              </a:cxn>
              <a:cxn ang="0">
                <a:pos x="T4" y="T5"/>
              </a:cxn>
              <a:cxn ang="0">
                <a:pos x="T6" y="T7"/>
              </a:cxn>
              <a:cxn ang="0">
                <a:pos x="T8" y="T9"/>
              </a:cxn>
              <a:cxn ang="0">
                <a:pos x="T10" y="T11"/>
              </a:cxn>
              <a:cxn ang="0">
                <a:pos x="T12" y="T13"/>
              </a:cxn>
            </a:cxnLst>
            <a:rect l="0" t="0" r="r" b="b"/>
            <a:pathLst>
              <a:path w="240" h="220">
                <a:moveTo>
                  <a:pt x="117" y="220"/>
                </a:moveTo>
                <a:cubicBezTo>
                  <a:pt x="117" y="220"/>
                  <a:pt x="76" y="179"/>
                  <a:pt x="0" y="219"/>
                </a:cubicBezTo>
                <a:cubicBezTo>
                  <a:pt x="0" y="44"/>
                  <a:pt x="0" y="44"/>
                  <a:pt x="0" y="44"/>
                </a:cubicBezTo>
                <a:cubicBezTo>
                  <a:pt x="0" y="44"/>
                  <a:pt x="78" y="0"/>
                  <a:pt x="120" y="44"/>
                </a:cubicBezTo>
                <a:cubicBezTo>
                  <a:pt x="240" y="44"/>
                  <a:pt x="240" y="44"/>
                  <a:pt x="240" y="44"/>
                </a:cubicBezTo>
                <a:cubicBezTo>
                  <a:pt x="240" y="219"/>
                  <a:pt x="240" y="219"/>
                  <a:pt x="240" y="219"/>
                </a:cubicBezTo>
                <a:lnTo>
                  <a:pt x="117" y="220"/>
                </a:lnTo>
                <a:close/>
              </a:path>
            </a:pathLst>
          </a:custGeom>
          <a:solidFill>
            <a:schemeClr val="tx1">
              <a:lumMod val="85000"/>
              <a:lumOff val="15000"/>
            </a:schemeClr>
          </a:solidFill>
          <a:ln>
            <a:noFill/>
          </a:ln>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95" name="Freeform 45"/>
          <p:cNvSpPr>
            <a:spLocks noEditPoints="1"/>
          </p:cNvSpPr>
          <p:nvPr/>
        </p:nvSpPr>
        <p:spPr bwMode="auto">
          <a:xfrm>
            <a:off x="1385333" y="2400143"/>
            <a:ext cx="478507" cy="396375"/>
          </a:xfrm>
          <a:custGeom>
            <a:avLst/>
            <a:gdLst>
              <a:gd name="T0" fmla="*/ 199 w 293"/>
              <a:gd name="T1" fmla="*/ 192 h 242"/>
              <a:gd name="T2" fmla="*/ 219 w 293"/>
              <a:gd name="T3" fmla="*/ 205 h 242"/>
              <a:gd name="T4" fmla="*/ 219 w 293"/>
              <a:gd name="T5" fmla="*/ 214 h 242"/>
              <a:gd name="T6" fmla="*/ 199 w 293"/>
              <a:gd name="T7" fmla="*/ 214 h 242"/>
              <a:gd name="T8" fmla="*/ 219 w 293"/>
              <a:gd name="T9" fmla="*/ 242 h 242"/>
              <a:gd name="T10" fmla="*/ 242 w 293"/>
              <a:gd name="T11" fmla="*/ 216 h 242"/>
              <a:gd name="T12" fmla="*/ 199 w 293"/>
              <a:gd name="T13" fmla="*/ 170 h 242"/>
              <a:gd name="T14" fmla="*/ 293 w 293"/>
              <a:gd name="T15" fmla="*/ 147 h 242"/>
              <a:gd name="T16" fmla="*/ 269 w 293"/>
              <a:gd name="T17" fmla="*/ 0 h 242"/>
              <a:gd name="T18" fmla="*/ 199 w 293"/>
              <a:gd name="T19" fmla="*/ 16 h 242"/>
              <a:gd name="T20" fmla="*/ 275 w 293"/>
              <a:gd name="T21" fmla="*/ 35 h 242"/>
              <a:gd name="T22" fmla="*/ 256 w 293"/>
              <a:gd name="T23" fmla="*/ 154 h 242"/>
              <a:gd name="T24" fmla="*/ 199 w 293"/>
              <a:gd name="T25" fmla="*/ 170 h 242"/>
              <a:gd name="T26" fmla="*/ 175 w 293"/>
              <a:gd name="T27" fmla="*/ 192 h 242"/>
              <a:gd name="T28" fmla="*/ 199 w 293"/>
              <a:gd name="T29" fmla="*/ 170 h 242"/>
              <a:gd name="T30" fmla="*/ 146 w 293"/>
              <a:gd name="T31" fmla="*/ 154 h 242"/>
              <a:gd name="T32" fmla="*/ 199 w 293"/>
              <a:gd name="T33" fmla="*/ 242 h 242"/>
              <a:gd name="T34" fmla="*/ 179 w 293"/>
              <a:gd name="T35" fmla="*/ 214 h 242"/>
              <a:gd name="T36" fmla="*/ 179 w 293"/>
              <a:gd name="T37" fmla="*/ 205 h 242"/>
              <a:gd name="T38" fmla="*/ 199 w 293"/>
              <a:gd name="T39" fmla="*/ 192 h 242"/>
              <a:gd name="T40" fmla="*/ 146 w 293"/>
              <a:gd name="T41" fmla="*/ 0 h 242"/>
              <a:gd name="T42" fmla="*/ 199 w 293"/>
              <a:gd name="T43" fmla="*/ 16 h 242"/>
              <a:gd name="T44" fmla="*/ 146 w 293"/>
              <a:gd name="T45" fmla="*/ 0 h 242"/>
              <a:gd name="T46" fmla="*/ 0 w 293"/>
              <a:gd name="T47" fmla="*/ 24 h 242"/>
              <a:gd name="T48" fmla="*/ 23 w 293"/>
              <a:gd name="T49" fmla="*/ 170 h 242"/>
              <a:gd name="T50" fmla="*/ 117 w 293"/>
              <a:gd name="T51" fmla="*/ 192 h 242"/>
              <a:gd name="T52" fmla="*/ 52 w 293"/>
              <a:gd name="T53" fmla="*/ 216 h 242"/>
              <a:gd name="T54" fmla="*/ 75 w 293"/>
              <a:gd name="T55" fmla="*/ 242 h 242"/>
              <a:gd name="T56" fmla="*/ 146 w 293"/>
              <a:gd name="T57" fmla="*/ 154 h 242"/>
              <a:gd name="T58" fmla="*/ 37 w 293"/>
              <a:gd name="T59" fmla="*/ 154 h 242"/>
              <a:gd name="T60" fmla="*/ 17 w 293"/>
              <a:gd name="T61" fmla="*/ 35 h 242"/>
              <a:gd name="T62" fmla="*/ 146 w 293"/>
              <a:gd name="T63" fmla="*/ 16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3" h="242">
                <a:moveTo>
                  <a:pt x="219" y="192"/>
                </a:moveTo>
                <a:cubicBezTo>
                  <a:pt x="199" y="192"/>
                  <a:pt x="199" y="192"/>
                  <a:pt x="199" y="192"/>
                </a:cubicBezTo>
                <a:cubicBezTo>
                  <a:pt x="199" y="205"/>
                  <a:pt x="199" y="205"/>
                  <a:pt x="199" y="205"/>
                </a:cubicBezTo>
                <a:cubicBezTo>
                  <a:pt x="219" y="205"/>
                  <a:pt x="219" y="205"/>
                  <a:pt x="219" y="205"/>
                </a:cubicBezTo>
                <a:cubicBezTo>
                  <a:pt x="221" y="205"/>
                  <a:pt x="223" y="207"/>
                  <a:pt x="223" y="209"/>
                </a:cubicBezTo>
                <a:cubicBezTo>
                  <a:pt x="223" y="212"/>
                  <a:pt x="221" y="214"/>
                  <a:pt x="219" y="214"/>
                </a:cubicBezTo>
                <a:cubicBezTo>
                  <a:pt x="219" y="214"/>
                  <a:pt x="219" y="214"/>
                  <a:pt x="219" y="214"/>
                </a:cubicBezTo>
                <a:cubicBezTo>
                  <a:pt x="199" y="214"/>
                  <a:pt x="199" y="214"/>
                  <a:pt x="199" y="214"/>
                </a:cubicBezTo>
                <a:cubicBezTo>
                  <a:pt x="199" y="242"/>
                  <a:pt x="199" y="242"/>
                  <a:pt x="199" y="242"/>
                </a:cubicBezTo>
                <a:cubicBezTo>
                  <a:pt x="219" y="242"/>
                  <a:pt x="219" y="242"/>
                  <a:pt x="219" y="242"/>
                </a:cubicBezTo>
                <a:cubicBezTo>
                  <a:pt x="232" y="242"/>
                  <a:pt x="242" y="232"/>
                  <a:pt x="242" y="219"/>
                </a:cubicBezTo>
                <a:cubicBezTo>
                  <a:pt x="242" y="216"/>
                  <a:pt x="242" y="216"/>
                  <a:pt x="242" y="216"/>
                </a:cubicBezTo>
                <a:cubicBezTo>
                  <a:pt x="242" y="203"/>
                  <a:pt x="232" y="192"/>
                  <a:pt x="219" y="192"/>
                </a:cubicBezTo>
                <a:close/>
                <a:moveTo>
                  <a:pt x="199" y="170"/>
                </a:moveTo>
                <a:cubicBezTo>
                  <a:pt x="269" y="170"/>
                  <a:pt x="269" y="170"/>
                  <a:pt x="269" y="170"/>
                </a:cubicBezTo>
                <a:cubicBezTo>
                  <a:pt x="282" y="170"/>
                  <a:pt x="293" y="160"/>
                  <a:pt x="293" y="147"/>
                </a:cubicBezTo>
                <a:cubicBezTo>
                  <a:pt x="293" y="24"/>
                  <a:pt x="293" y="24"/>
                  <a:pt x="293" y="24"/>
                </a:cubicBezTo>
                <a:cubicBezTo>
                  <a:pt x="293" y="11"/>
                  <a:pt x="282" y="0"/>
                  <a:pt x="269" y="0"/>
                </a:cubicBezTo>
                <a:cubicBezTo>
                  <a:pt x="199" y="0"/>
                  <a:pt x="199" y="0"/>
                  <a:pt x="199" y="0"/>
                </a:cubicBezTo>
                <a:cubicBezTo>
                  <a:pt x="199" y="16"/>
                  <a:pt x="199" y="16"/>
                  <a:pt x="199" y="16"/>
                </a:cubicBezTo>
                <a:cubicBezTo>
                  <a:pt x="256" y="16"/>
                  <a:pt x="256" y="16"/>
                  <a:pt x="256" y="16"/>
                </a:cubicBezTo>
                <a:cubicBezTo>
                  <a:pt x="267" y="16"/>
                  <a:pt x="275" y="24"/>
                  <a:pt x="275" y="35"/>
                </a:cubicBezTo>
                <a:cubicBezTo>
                  <a:pt x="275" y="135"/>
                  <a:pt x="275" y="135"/>
                  <a:pt x="275" y="135"/>
                </a:cubicBezTo>
                <a:cubicBezTo>
                  <a:pt x="275" y="146"/>
                  <a:pt x="267" y="154"/>
                  <a:pt x="256" y="154"/>
                </a:cubicBezTo>
                <a:cubicBezTo>
                  <a:pt x="199" y="154"/>
                  <a:pt x="199" y="154"/>
                  <a:pt x="199" y="154"/>
                </a:cubicBezTo>
                <a:lnTo>
                  <a:pt x="199" y="170"/>
                </a:lnTo>
                <a:close/>
                <a:moveTo>
                  <a:pt x="199" y="192"/>
                </a:moveTo>
                <a:cubicBezTo>
                  <a:pt x="175" y="192"/>
                  <a:pt x="175" y="192"/>
                  <a:pt x="175" y="192"/>
                </a:cubicBezTo>
                <a:cubicBezTo>
                  <a:pt x="175" y="170"/>
                  <a:pt x="175" y="170"/>
                  <a:pt x="175" y="170"/>
                </a:cubicBezTo>
                <a:cubicBezTo>
                  <a:pt x="199" y="170"/>
                  <a:pt x="199" y="170"/>
                  <a:pt x="199" y="170"/>
                </a:cubicBezTo>
                <a:cubicBezTo>
                  <a:pt x="199" y="154"/>
                  <a:pt x="199" y="154"/>
                  <a:pt x="199" y="154"/>
                </a:cubicBezTo>
                <a:cubicBezTo>
                  <a:pt x="146" y="154"/>
                  <a:pt x="146" y="154"/>
                  <a:pt x="146" y="154"/>
                </a:cubicBezTo>
                <a:cubicBezTo>
                  <a:pt x="146" y="242"/>
                  <a:pt x="146" y="242"/>
                  <a:pt x="146" y="242"/>
                </a:cubicBezTo>
                <a:cubicBezTo>
                  <a:pt x="199" y="242"/>
                  <a:pt x="199" y="242"/>
                  <a:pt x="199" y="242"/>
                </a:cubicBezTo>
                <a:cubicBezTo>
                  <a:pt x="199" y="214"/>
                  <a:pt x="199" y="214"/>
                  <a:pt x="199" y="214"/>
                </a:cubicBezTo>
                <a:cubicBezTo>
                  <a:pt x="179" y="214"/>
                  <a:pt x="179" y="214"/>
                  <a:pt x="179" y="214"/>
                </a:cubicBezTo>
                <a:cubicBezTo>
                  <a:pt x="177" y="214"/>
                  <a:pt x="175" y="212"/>
                  <a:pt x="175" y="209"/>
                </a:cubicBezTo>
                <a:cubicBezTo>
                  <a:pt x="175" y="207"/>
                  <a:pt x="177" y="205"/>
                  <a:pt x="179" y="205"/>
                </a:cubicBezTo>
                <a:cubicBezTo>
                  <a:pt x="199" y="205"/>
                  <a:pt x="199" y="205"/>
                  <a:pt x="199" y="205"/>
                </a:cubicBezTo>
                <a:cubicBezTo>
                  <a:pt x="199" y="192"/>
                  <a:pt x="199" y="192"/>
                  <a:pt x="199" y="192"/>
                </a:cubicBezTo>
                <a:close/>
                <a:moveTo>
                  <a:pt x="199" y="0"/>
                </a:moveTo>
                <a:cubicBezTo>
                  <a:pt x="146" y="0"/>
                  <a:pt x="146" y="0"/>
                  <a:pt x="146" y="0"/>
                </a:cubicBezTo>
                <a:cubicBezTo>
                  <a:pt x="146" y="16"/>
                  <a:pt x="146" y="16"/>
                  <a:pt x="146" y="16"/>
                </a:cubicBezTo>
                <a:cubicBezTo>
                  <a:pt x="199" y="16"/>
                  <a:pt x="199" y="16"/>
                  <a:pt x="199" y="16"/>
                </a:cubicBezTo>
                <a:lnTo>
                  <a:pt x="199" y="0"/>
                </a:lnTo>
                <a:close/>
                <a:moveTo>
                  <a:pt x="146" y="0"/>
                </a:moveTo>
                <a:cubicBezTo>
                  <a:pt x="23" y="0"/>
                  <a:pt x="23" y="0"/>
                  <a:pt x="23" y="0"/>
                </a:cubicBezTo>
                <a:cubicBezTo>
                  <a:pt x="10" y="0"/>
                  <a:pt x="0" y="11"/>
                  <a:pt x="0" y="24"/>
                </a:cubicBezTo>
                <a:cubicBezTo>
                  <a:pt x="0" y="147"/>
                  <a:pt x="0" y="147"/>
                  <a:pt x="0" y="147"/>
                </a:cubicBezTo>
                <a:cubicBezTo>
                  <a:pt x="0" y="160"/>
                  <a:pt x="10" y="170"/>
                  <a:pt x="23" y="170"/>
                </a:cubicBezTo>
                <a:cubicBezTo>
                  <a:pt x="117" y="170"/>
                  <a:pt x="117" y="170"/>
                  <a:pt x="117" y="170"/>
                </a:cubicBezTo>
                <a:cubicBezTo>
                  <a:pt x="117" y="192"/>
                  <a:pt x="117" y="192"/>
                  <a:pt x="117" y="192"/>
                </a:cubicBezTo>
                <a:cubicBezTo>
                  <a:pt x="75" y="192"/>
                  <a:pt x="75" y="192"/>
                  <a:pt x="75" y="192"/>
                </a:cubicBezTo>
                <a:cubicBezTo>
                  <a:pt x="62" y="192"/>
                  <a:pt x="52" y="203"/>
                  <a:pt x="52" y="216"/>
                </a:cubicBezTo>
                <a:cubicBezTo>
                  <a:pt x="52" y="219"/>
                  <a:pt x="52" y="219"/>
                  <a:pt x="52" y="219"/>
                </a:cubicBezTo>
                <a:cubicBezTo>
                  <a:pt x="52" y="232"/>
                  <a:pt x="62" y="242"/>
                  <a:pt x="75" y="242"/>
                </a:cubicBezTo>
                <a:cubicBezTo>
                  <a:pt x="146" y="242"/>
                  <a:pt x="146" y="242"/>
                  <a:pt x="146" y="242"/>
                </a:cubicBezTo>
                <a:cubicBezTo>
                  <a:pt x="146" y="154"/>
                  <a:pt x="146" y="154"/>
                  <a:pt x="146" y="154"/>
                </a:cubicBezTo>
                <a:cubicBezTo>
                  <a:pt x="37" y="154"/>
                  <a:pt x="37" y="154"/>
                  <a:pt x="37" y="154"/>
                </a:cubicBezTo>
                <a:cubicBezTo>
                  <a:pt x="37" y="154"/>
                  <a:pt x="37" y="154"/>
                  <a:pt x="37" y="154"/>
                </a:cubicBezTo>
                <a:cubicBezTo>
                  <a:pt x="26" y="154"/>
                  <a:pt x="17" y="146"/>
                  <a:pt x="17" y="135"/>
                </a:cubicBezTo>
                <a:cubicBezTo>
                  <a:pt x="17" y="35"/>
                  <a:pt x="17" y="35"/>
                  <a:pt x="17" y="35"/>
                </a:cubicBezTo>
                <a:cubicBezTo>
                  <a:pt x="17" y="24"/>
                  <a:pt x="26" y="16"/>
                  <a:pt x="37" y="16"/>
                </a:cubicBezTo>
                <a:cubicBezTo>
                  <a:pt x="146" y="16"/>
                  <a:pt x="146" y="16"/>
                  <a:pt x="146" y="16"/>
                </a:cubicBezTo>
                <a:lnTo>
                  <a:pt x="146" y="0"/>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96" name="Freeform 46"/>
          <p:cNvSpPr>
            <a:spLocks noEditPoints="1"/>
          </p:cNvSpPr>
          <p:nvPr/>
        </p:nvSpPr>
        <p:spPr bwMode="auto">
          <a:xfrm>
            <a:off x="2231647" y="1610964"/>
            <a:ext cx="614203" cy="716570"/>
          </a:xfrm>
          <a:custGeom>
            <a:avLst/>
            <a:gdLst>
              <a:gd name="T0" fmla="*/ 376 w 376"/>
              <a:gd name="T1" fmla="*/ 43 h 438"/>
              <a:gd name="T2" fmla="*/ 324 w 376"/>
              <a:gd name="T3" fmla="*/ 32 h 438"/>
              <a:gd name="T4" fmla="*/ 334 w 376"/>
              <a:gd name="T5" fmla="*/ 54 h 438"/>
              <a:gd name="T6" fmla="*/ 324 w 376"/>
              <a:gd name="T7" fmla="*/ 59 h 438"/>
              <a:gd name="T8" fmla="*/ 272 w 376"/>
              <a:gd name="T9" fmla="*/ 63 h 438"/>
              <a:gd name="T10" fmla="*/ 304 w 376"/>
              <a:gd name="T11" fmla="*/ 98 h 438"/>
              <a:gd name="T12" fmla="*/ 256 w 376"/>
              <a:gd name="T13" fmla="*/ 81 h 438"/>
              <a:gd name="T14" fmla="*/ 271 w 376"/>
              <a:gd name="T15" fmla="*/ 103 h 438"/>
              <a:gd name="T16" fmla="*/ 241 w 376"/>
              <a:gd name="T17" fmla="*/ 100 h 438"/>
              <a:gd name="T18" fmla="*/ 256 w 376"/>
              <a:gd name="T19" fmla="*/ 122 h 438"/>
              <a:gd name="T20" fmla="*/ 226 w 376"/>
              <a:gd name="T21" fmla="*/ 119 h 438"/>
              <a:gd name="T22" fmla="*/ 240 w 376"/>
              <a:gd name="T23" fmla="*/ 140 h 438"/>
              <a:gd name="T24" fmla="*/ 210 w 376"/>
              <a:gd name="T25" fmla="*/ 138 h 438"/>
              <a:gd name="T26" fmla="*/ 242 w 376"/>
              <a:gd name="T27" fmla="*/ 173 h 438"/>
              <a:gd name="T28" fmla="*/ 195 w 376"/>
              <a:gd name="T29" fmla="*/ 156 h 438"/>
              <a:gd name="T30" fmla="*/ 210 w 376"/>
              <a:gd name="T31" fmla="*/ 178 h 438"/>
              <a:gd name="T32" fmla="*/ 180 w 376"/>
              <a:gd name="T33" fmla="*/ 175 h 438"/>
              <a:gd name="T34" fmla="*/ 194 w 376"/>
              <a:gd name="T35" fmla="*/ 197 h 438"/>
              <a:gd name="T36" fmla="*/ 164 w 376"/>
              <a:gd name="T37" fmla="*/ 194 h 438"/>
              <a:gd name="T38" fmla="*/ 179 w 376"/>
              <a:gd name="T39" fmla="*/ 215 h 438"/>
              <a:gd name="T40" fmla="*/ 149 w 376"/>
              <a:gd name="T41" fmla="*/ 213 h 438"/>
              <a:gd name="T42" fmla="*/ 181 w 376"/>
              <a:gd name="T43" fmla="*/ 248 h 438"/>
              <a:gd name="T44" fmla="*/ 134 w 376"/>
              <a:gd name="T45" fmla="*/ 232 h 438"/>
              <a:gd name="T46" fmla="*/ 148 w 376"/>
              <a:gd name="T47" fmla="*/ 253 h 438"/>
              <a:gd name="T48" fmla="*/ 118 w 376"/>
              <a:gd name="T49" fmla="*/ 250 h 438"/>
              <a:gd name="T50" fmla="*/ 133 w 376"/>
              <a:gd name="T51" fmla="*/ 272 h 438"/>
              <a:gd name="T52" fmla="*/ 103 w 376"/>
              <a:gd name="T53" fmla="*/ 269 h 438"/>
              <a:gd name="T54" fmla="*/ 117 w 376"/>
              <a:gd name="T55" fmla="*/ 290 h 438"/>
              <a:gd name="T56" fmla="*/ 88 w 376"/>
              <a:gd name="T57" fmla="*/ 288 h 438"/>
              <a:gd name="T58" fmla="*/ 119 w 376"/>
              <a:gd name="T59" fmla="*/ 323 h 438"/>
              <a:gd name="T60" fmla="*/ 72 w 376"/>
              <a:gd name="T61" fmla="*/ 307 h 438"/>
              <a:gd name="T62" fmla="*/ 87 w 376"/>
              <a:gd name="T63" fmla="*/ 328 h 438"/>
              <a:gd name="T64" fmla="*/ 57 w 376"/>
              <a:gd name="T65" fmla="*/ 325 h 438"/>
              <a:gd name="T66" fmla="*/ 71 w 376"/>
              <a:gd name="T67" fmla="*/ 347 h 438"/>
              <a:gd name="T68" fmla="*/ 42 w 376"/>
              <a:gd name="T69" fmla="*/ 344 h 438"/>
              <a:gd name="T70" fmla="*/ 56 w 376"/>
              <a:gd name="T71" fmla="*/ 366 h 438"/>
              <a:gd name="T72" fmla="*/ 26 w 376"/>
              <a:gd name="T73" fmla="*/ 363 h 438"/>
              <a:gd name="T74" fmla="*/ 58 w 376"/>
              <a:gd name="T75" fmla="*/ 398 h 438"/>
              <a:gd name="T76" fmla="*/ 0 w 376"/>
              <a:gd name="T77" fmla="*/ 395 h 438"/>
              <a:gd name="T78" fmla="*/ 324 w 376"/>
              <a:gd name="T79" fmla="*/ 106 h 438"/>
              <a:gd name="T80" fmla="*/ 316 w 376"/>
              <a:gd name="T81" fmla="*/ 56 h 438"/>
              <a:gd name="T82" fmla="*/ 324 w 376"/>
              <a:gd name="T83" fmla="*/ 32 h 438"/>
              <a:gd name="T84" fmla="*/ 323 w 376"/>
              <a:gd name="T85" fmla="*/ 0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76" h="438">
                <a:moveTo>
                  <a:pt x="324" y="106"/>
                </a:moveTo>
                <a:cubicBezTo>
                  <a:pt x="376" y="43"/>
                  <a:pt x="376" y="43"/>
                  <a:pt x="376" y="43"/>
                </a:cubicBezTo>
                <a:cubicBezTo>
                  <a:pt x="324" y="1"/>
                  <a:pt x="324" y="1"/>
                  <a:pt x="324" y="1"/>
                </a:cubicBezTo>
                <a:cubicBezTo>
                  <a:pt x="324" y="32"/>
                  <a:pt x="324" y="32"/>
                  <a:pt x="324" y="32"/>
                </a:cubicBezTo>
                <a:cubicBezTo>
                  <a:pt x="327" y="32"/>
                  <a:pt x="330" y="33"/>
                  <a:pt x="332" y="35"/>
                </a:cubicBezTo>
                <a:cubicBezTo>
                  <a:pt x="338" y="40"/>
                  <a:pt x="339" y="49"/>
                  <a:pt x="334" y="54"/>
                </a:cubicBezTo>
                <a:cubicBezTo>
                  <a:pt x="334" y="54"/>
                  <a:pt x="334" y="54"/>
                  <a:pt x="334" y="54"/>
                </a:cubicBezTo>
                <a:cubicBezTo>
                  <a:pt x="332" y="57"/>
                  <a:pt x="328" y="59"/>
                  <a:pt x="324" y="59"/>
                </a:cubicBezTo>
                <a:lnTo>
                  <a:pt x="324" y="106"/>
                </a:lnTo>
                <a:close/>
                <a:moveTo>
                  <a:pt x="272" y="63"/>
                </a:moveTo>
                <a:cubicBezTo>
                  <a:pt x="308" y="92"/>
                  <a:pt x="308" y="92"/>
                  <a:pt x="308" y="92"/>
                </a:cubicBezTo>
                <a:cubicBezTo>
                  <a:pt x="304" y="98"/>
                  <a:pt x="304" y="98"/>
                  <a:pt x="304" y="98"/>
                </a:cubicBezTo>
                <a:cubicBezTo>
                  <a:pt x="267" y="68"/>
                  <a:pt x="267" y="68"/>
                  <a:pt x="267" y="68"/>
                </a:cubicBezTo>
                <a:cubicBezTo>
                  <a:pt x="256" y="81"/>
                  <a:pt x="256" y="81"/>
                  <a:pt x="256" y="81"/>
                </a:cubicBezTo>
                <a:cubicBezTo>
                  <a:pt x="276" y="97"/>
                  <a:pt x="276" y="97"/>
                  <a:pt x="276" y="97"/>
                </a:cubicBezTo>
                <a:cubicBezTo>
                  <a:pt x="271" y="103"/>
                  <a:pt x="271" y="103"/>
                  <a:pt x="271" y="103"/>
                </a:cubicBezTo>
                <a:cubicBezTo>
                  <a:pt x="252" y="87"/>
                  <a:pt x="252" y="87"/>
                  <a:pt x="252" y="87"/>
                </a:cubicBezTo>
                <a:cubicBezTo>
                  <a:pt x="241" y="100"/>
                  <a:pt x="241" y="100"/>
                  <a:pt x="241" y="100"/>
                </a:cubicBezTo>
                <a:cubicBezTo>
                  <a:pt x="260" y="116"/>
                  <a:pt x="260" y="116"/>
                  <a:pt x="260" y="116"/>
                </a:cubicBezTo>
                <a:cubicBezTo>
                  <a:pt x="256" y="122"/>
                  <a:pt x="256" y="122"/>
                  <a:pt x="256" y="122"/>
                </a:cubicBezTo>
                <a:cubicBezTo>
                  <a:pt x="236" y="106"/>
                  <a:pt x="236" y="106"/>
                  <a:pt x="236" y="106"/>
                </a:cubicBezTo>
                <a:cubicBezTo>
                  <a:pt x="226" y="119"/>
                  <a:pt x="226" y="119"/>
                  <a:pt x="226" y="119"/>
                </a:cubicBezTo>
                <a:cubicBezTo>
                  <a:pt x="245" y="135"/>
                  <a:pt x="245" y="135"/>
                  <a:pt x="245" y="135"/>
                </a:cubicBezTo>
                <a:cubicBezTo>
                  <a:pt x="240" y="140"/>
                  <a:pt x="240" y="140"/>
                  <a:pt x="240" y="140"/>
                </a:cubicBezTo>
                <a:cubicBezTo>
                  <a:pt x="221" y="125"/>
                  <a:pt x="221" y="125"/>
                  <a:pt x="221" y="125"/>
                </a:cubicBezTo>
                <a:cubicBezTo>
                  <a:pt x="210" y="138"/>
                  <a:pt x="210" y="138"/>
                  <a:pt x="210" y="138"/>
                </a:cubicBezTo>
                <a:cubicBezTo>
                  <a:pt x="247" y="167"/>
                  <a:pt x="247" y="167"/>
                  <a:pt x="247" y="167"/>
                </a:cubicBezTo>
                <a:cubicBezTo>
                  <a:pt x="242" y="173"/>
                  <a:pt x="242" y="173"/>
                  <a:pt x="242" y="173"/>
                </a:cubicBezTo>
                <a:cubicBezTo>
                  <a:pt x="206" y="143"/>
                  <a:pt x="206" y="143"/>
                  <a:pt x="206" y="143"/>
                </a:cubicBezTo>
                <a:cubicBezTo>
                  <a:pt x="195" y="156"/>
                  <a:pt x="195" y="156"/>
                  <a:pt x="195" y="156"/>
                </a:cubicBezTo>
                <a:cubicBezTo>
                  <a:pt x="214" y="172"/>
                  <a:pt x="214" y="172"/>
                  <a:pt x="214" y="172"/>
                </a:cubicBezTo>
                <a:cubicBezTo>
                  <a:pt x="210" y="178"/>
                  <a:pt x="210" y="178"/>
                  <a:pt x="210" y="178"/>
                </a:cubicBezTo>
                <a:cubicBezTo>
                  <a:pt x="190" y="162"/>
                  <a:pt x="190" y="162"/>
                  <a:pt x="190" y="162"/>
                </a:cubicBezTo>
                <a:cubicBezTo>
                  <a:pt x="180" y="175"/>
                  <a:pt x="180" y="175"/>
                  <a:pt x="180" y="175"/>
                </a:cubicBezTo>
                <a:cubicBezTo>
                  <a:pt x="199" y="191"/>
                  <a:pt x="199" y="191"/>
                  <a:pt x="199" y="191"/>
                </a:cubicBezTo>
                <a:cubicBezTo>
                  <a:pt x="194" y="197"/>
                  <a:pt x="194" y="197"/>
                  <a:pt x="194" y="197"/>
                </a:cubicBezTo>
                <a:cubicBezTo>
                  <a:pt x="175" y="181"/>
                  <a:pt x="175" y="181"/>
                  <a:pt x="175" y="181"/>
                </a:cubicBezTo>
                <a:cubicBezTo>
                  <a:pt x="164" y="194"/>
                  <a:pt x="164" y="194"/>
                  <a:pt x="164" y="194"/>
                </a:cubicBezTo>
                <a:cubicBezTo>
                  <a:pt x="184" y="210"/>
                  <a:pt x="184" y="210"/>
                  <a:pt x="184" y="210"/>
                </a:cubicBezTo>
                <a:cubicBezTo>
                  <a:pt x="179" y="215"/>
                  <a:pt x="179" y="215"/>
                  <a:pt x="179" y="215"/>
                </a:cubicBezTo>
                <a:cubicBezTo>
                  <a:pt x="160" y="200"/>
                  <a:pt x="160" y="200"/>
                  <a:pt x="160" y="200"/>
                </a:cubicBezTo>
                <a:cubicBezTo>
                  <a:pt x="149" y="213"/>
                  <a:pt x="149" y="213"/>
                  <a:pt x="149" y="213"/>
                </a:cubicBezTo>
                <a:cubicBezTo>
                  <a:pt x="185" y="243"/>
                  <a:pt x="185" y="243"/>
                  <a:pt x="185" y="243"/>
                </a:cubicBezTo>
                <a:cubicBezTo>
                  <a:pt x="181" y="248"/>
                  <a:pt x="181" y="248"/>
                  <a:pt x="181" y="248"/>
                </a:cubicBezTo>
                <a:cubicBezTo>
                  <a:pt x="144" y="218"/>
                  <a:pt x="144" y="218"/>
                  <a:pt x="144" y="218"/>
                </a:cubicBezTo>
                <a:cubicBezTo>
                  <a:pt x="134" y="232"/>
                  <a:pt x="134" y="232"/>
                  <a:pt x="134" y="232"/>
                </a:cubicBezTo>
                <a:cubicBezTo>
                  <a:pt x="153" y="247"/>
                  <a:pt x="153" y="247"/>
                  <a:pt x="153" y="247"/>
                </a:cubicBezTo>
                <a:cubicBezTo>
                  <a:pt x="148" y="253"/>
                  <a:pt x="148" y="253"/>
                  <a:pt x="148" y="253"/>
                </a:cubicBezTo>
                <a:cubicBezTo>
                  <a:pt x="129" y="237"/>
                  <a:pt x="129" y="237"/>
                  <a:pt x="129" y="237"/>
                </a:cubicBezTo>
                <a:cubicBezTo>
                  <a:pt x="118" y="250"/>
                  <a:pt x="118" y="250"/>
                  <a:pt x="118" y="250"/>
                </a:cubicBezTo>
                <a:cubicBezTo>
                  <a:pt x="137" y="266"/>
                  <a:pt x="137" y="266"/>
                  <a:pt x="137" y="266"/>
                </a:cubicBezTo>
                <a:cubicBezTo>
                  <a:pt x="133" y="272"/>
                  <a:pt x="133" y="272"/>
                  <a:pt x="133" y="272"/>
                </a:cubicBezTo>
                <a:cubicBezTo>
                  <a:pt x="114" y="256"/>
                  <a:pt x="114" y="256"/>
                  <a:pt x="114" y="256"/>
                </a:cubicBezTo>
                <a:cubicBezTo>
                  <a:pt x="103" y="269"/>
                  <a:pt x="103" y="269"/>
                  <a:pt x="103" y="269"/>
                </a:cubicBezTo>
                <a:cubicBezTo>
                  <a:pt x="122" y="285"/>
                  <a:pt x="122" y="285"/>
                  <a:pt x="122" y="285"/>
                </a:cubicBezTo>
                <a:cubicBezTo>
                  <a:pt x="117" y="290"/>
                  <a:pt x="117" y="290"/>
                  <a:pt x="117" y="290"/>
                </a:cubicBezTo>
                <a:cubicBezTo>
                  <a:pt x="98" y="275"/>
                  <a:pt x="98" y="275"/>
                  <a:pt x="98" y="275"/>
                </a:cubicBezTo>
                <a:cubicBezTo>
                  <a:pt x="88" y="288"/>
                  <a:pt x="88" y="288"/>
                  <a:pt x="88" y="288"/>
                </a:cubicBezTo>
                <a:cubicBezTo>
                  <a:pt x="124" y="318"/>
                  <a:pt x="124" y="318"/>
                  <a:pt x="124" y="318"/>
                </a:cubicBezTo>
                <a:cubicBezTo>
                  <a:pt x="119" y="323"/>
                  <a:pt x="119" y="323"/>
                  <a:pt x="119" y="323"/>
                </a:cubicBezTo>
                <a:cubicBezTo>
                  <a:pt x="83" y="294"/>
                  <a:pt x="83" y="294"/>
                  <a:pt x="83" y="294"/>
                </a:cubicBezTo>
                <a:cubicBezTo>
                  <a:pt x="72" y="307"/>
                  <a:pt x="72" y="307"/>
                  <a:pt x="72" y="307"/>
                </a:cubicBezTo>
                <a:cubicBezTo>
                  <a:pt x="91" y="322"/>
                  <a:pt x="91" y="322"/>
                  <a:pt x="91" y="322"/>
                </a:cubicBezTo>
                <a:cubicBezTo>
                  <a:pt x="87" y="328"/>
                  <a:pt x="87" y="328"/>
                  <a:pt x="87" y="328"/>
                </a:cubicBezTo>
                <a:cubicBezTo>
                  <a:pt x="68" y="312"/>
                  <a:pt x="68" y="312"/>
                  <a:pt x="68" y="312"/>
                </a:cubicBezTo>
                <a:cubicBezTo>
                  <a:pt x="57" y="325"/>
                  <a:pt x="57" y="325"/>
                  <a:pt x="57" y="325"/>
                </a:cubicBezTo>
                <a:cubicBezTo>
                  <a:pt x="76" y="341"/>
                  <a:pt x="76" y="341"/>
                  <a:pt x="76" y="341"/>
                </a:cubicBezTo>
                <a:cubicBezTo>
                  <a:pt x="71" y="347"/>
                  <a:pt x="71" y="347"/>
                  <a:pt x="71" y="347"/>
                </a:cubicBezTo>
                <a:cubicBezTo>
                  <a:pt x="52" y="331"/>
                  <a:pt x="52" y="331"/>
                  <a:pt x="52" y="331"/>
                </a:cubicBezTo>
                <a:cubicBezTo>
                  <a:pt x="42" y="344"/>
                  <a:pt x="42" y="344"/>
                  <a:pt x="42" y="344"/>
                </a:cubicBezTo>
                <a:cubicBezTo>
                  <a:pt x="61" y="360"/>
                  <a:pt x="61" y="360"/>
                  <a:pt x="61" y="360"/>
                </a:cubicBezTo>
                <a:cubicBezTo>
                  <a:pt x="56" y="366"/>
                  <a:pt x="56" y="366"/>
                  <a:pt x="56" y="366"/>
                </a:cubicBezTo>
                <a:cubicBezTo>
                  <a:pt x="37" y="350"/>
                  <a:pt x="37" y="350"/>
                  <a:pt x="37" y="350"/>
                </a:cubicBezTo>
                <a:cubicBezTo>
                  <a:pt x="26" y="363"/>
                  <a:pt x="26" y="363"/>
                  <a:pt x="26" y="363"/>
                </a:cubicBezTo>
                <a:cubicBezTo>
                  <a:pt x="63" y="393"/>
                  <a:pt x="63" y="393"/>
                  <a:pt x="63" y="393"/>
                </a:cubicBezTo>
                <a:cubicBezTo>
                  <a:pt x="58" y="398"/>
                  <a:pt x="58" y="398"/>
                  <a:pt x="58" y="398"/>
                </a:cubicBezTo>
                <a:cubicBezTo>
                  <a:pt x="22" y="369"/>
                  <a:pt x="22" y="369"/>
                  <a:pt x="22" y="369"/>
                </a:cubicBezTo>
                <a:cubicBezTo>
                  <a:pt x="0" y="395"/>
                  <a:pt x="0" y="395"/>
                  <a:pt x="0" y="395"/>
                </a:cubicBezTo>
                <a:cubicBezTo>
                  <a:pt x="53" y="438"/>
                  <a:pt x="53" y="438"/>
                  <a:pt x="53" y="438"/>
                </a:cubicBezTo>
                <a:cubicBezTo>
                  <a:pt x="324" y="106"/>
                  <a:pt x="324" y="106"/>
                  <a:pt x="324" y="106"/>
                </a:cubicBezTo>
                <a:cubicBezTo>
                  <a:pt x="324" y="59"/>
                  <a:pt x="324" y="59"/>
                  <a:pt x="324" y="59"/>
                </a:cubicBezTo>
                <a:cubicBezTo>
                  <a:pt x="321" y="59"/>
                  <a:pt x="318" y="58"/>
                  <a:pt x="316" y="56"/>
                </a:cubicBezTo>
                <a:cubicBezTo>
                  <a:pt x="310" y="51"/>
                  <a:pt x="309" y="43"/>
                  <a:pt x="314" y="37"/>
                </a:cubicBezTo>
                <a:cubicBezTo>
                  <a:pt x="316" y="34"/>
                  <a:pt x="320" y="32"/>
                  <a:pt x="324" y="32"/>
                </a:cubicBezTo>
                <a:cubicBezTo>
                  <a:pt x="324" y="1"/>
                  <a:pt x="324" y="1"/>
                  <a:pt x="324" y="1"/>
                </a:cubicBezTo>
                <a:cubicBezTo>
                  <a:pt x="323" y="0"/>
                  <a:pt x="323" y="0"/>
                  <a:pt x="323" y="0"/>
                </a:cubicBezTo>
                <a:lnTo>
                  <a:pt x="272" y="63"/>
                </a:lnTo>
                <a:close/>
              </a:path>
            </a:pathLst>
          </a:custGeom>
          <a:solidFill>
            <a:schemeClr val="tx1">
              <a:lumMod val="85000"/>
              <a:lumOff val="15000"/>
            </a:schemeClr>
          </a:solidFill>
          <a:ln>
            <a:noFill/>
          </a:ln>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97" name="Freeform 47"/>
          <p:cNvSpPr>
            <a:spLocks noEditPoints="1"/>
          </p:cNvSpPr>
          <p:nvPr/>
        </p:nvSpPr>
        <p:spPr bwMode="auto">
          <a:xfrm>
            <a:off x="2697060" y="1820460"/>
            <a:ext cx="265441" cy="521358"/>
          </a:xfrm>
          <a:custGeom>
            <a:avLst/>
            <a:gdLst>
              <a:gd name="T0" fmla="*/ 121 w 162"/>
              <a:gd name="T1" fmla="*/ 144 h 319"/>
              <a:gd name="T2" fmla="*/ 128 w 162"/>
              <a:gd name="T3" fmla="*/ 138 h 319"/>
              <a:gd name="T4" fmla="*/ 150 w 162"/>
              <a:gd name="T5" fmla="*/ 80 h 319"/>
              <a:gd name="T6" fmla="*/ 147 w 162"/>
              <a:gd name="T7" fmla="*/ 69 h 319"/>
              <a:gd name="T8" fmla="*/ 156 w 162"/>
              <a:gd name="T9" fmla="*/ 46 h 319"/>
              <a:gd name="T10" fmla="*/ 137 w 162"/>
              <a:gd name="T11" fmla="*/ 3 h 319"/>
              <a:gd name="T12" fmla="*/ 121 w 162"/>
              <a:gd name="T13" fmla="*/ 1 h 319"/>
              <a:gd name="T14" fmla="*/ 121 w 162"/>
              <a:gd name="T15" fmla="*/ 58 h 319"/>
              <a:gd name="T16" fmla="*/ 126 w 162"/>
              <a:gd name="T17" fmla="*/ 61 h 319"/>
              <a:gd name="T18" fmla="*/ 121 w 162"/>
              <a:gd name="T19" fmla="*/ 59 h 319"/>
              <a:gd name="T20" fmla="*/ 121 w 162"/>
              <a:gd name="T21" fmla="*/ 85 h 319"/>
              <a:gd name="T22" fmla="*/ 125 w 162"/>
              <a:gd name="T23" fmla="*/ 75 h 319"/>
              <a:gd name="T24" fmla="*/ 123 w 162"/>
              <a:gd name="T25" fmla="*/ 66 h 319"/>
              <a:gd name="T26" fmla="*/ 139 w 162"/>
              <a:gd name="T27" fmla="*/ 72 h 319"/>
              <a:gd name="T28" fmla="*/ 144 w 162"/>
              <a:gd name="T29" fmla="*/ 83 h 319"/>
              <a:gd name="T30" fmla="*/ 125 w 162"/>
              <a:gd name="T31" fmla="*/ 132 h 319"/>
              <a:gd name="T32" fmla="*/ 121 w 162"/>
              <a:gd name="T33" fmla="*/ 136 h 319"/>
              <a:gd name="T34" fmla="*/ 121 w 162"/>
              <a:gd name="T35" fmla="*/ 144 h 319"/>
              <a:gd name="T36" fmla="*/ 66 w 162"/>
              <a:gd name="T37" fmla="*/ 284 h 319"/>
              <a:gd name="T38" fmla="*/ 121 w 162"/>
              <a:gd name="T39" fmla="*/ 144 h 319"/>
              <a:gd name="T40" fmla="*/ 121 w 162"/>
              <a:gd name="T41" fmla="*/ 144 h 319"/>
              <a:gd name="T42" fmla="*/ 121 w 162"/>
              <a:gd name="T43" fmla="*/ 136 h 319"/>
              <a:gd name="T44" fmla="*/ 114 w 162"/>
              <a:gd name="T45" fmla="*/ 137 h 319"/>
              <a:gd name="T46" fmla="*/ 98 w 162"/>
              <a:gd name="T47" fmla="*/ 130 h 319"/>
              <a:gd name="T48" fmla="*/ 98 w 162"/>
              <a:gd name="T49" fmla="*/ 130 h 319"/>
              <a:gd name="T50" fmla="*/ 106 w 162"/>
              <a:gd name="T51" fmla="*/ 125 h 319"/>
              <a:gd name="T52" fmla="*/ 121 w 162"/>
              <a:gd name="T53" fmla="*/ 85 h 319"/>
              <a:gd name="T54" fmla="*/ 121 w 162"/>
              <a:gd name="T55" fmla="*/ 59 h 319"/>
              <a:gd name="T56" fmla="*/ 85 w 162"/>
              <a:gd name="T57" fmla="*/ 45 h 319"/>
              <a:gd name="T58" fmla="*/ 74 w 162"/>
              <a:gd name="T59" fmla="*/ 51 h 319"/>
              <a:gd name="T60" fmla="*/ 52 w 162"/>
              <a:gd name="T61" fmla="*/ 108 h 319"/>
              <a:gd name="T62" fmla="*/ 54 w 162"/>
              <a:gd name="T63" fmla="*/ 118 h 319"/>
              <a:gd name="T64" fmla="*/ 35 w 162"/>
              <a:gd name="T65" fmla="*/ 168 h 319"/>
              <a:gd name="T66" fmla="*/ 35 w 162"/>
              <a:gd name="T67" fmla="*/ 256 h 319"/>
              <a:gd name="T68" fmla="*/ 39 w 162"/>
              <a:gd name="T69" fmla="*/ 257 h 319"/>
              <a:gd name="T70" fmla="*/ 45 w 162"/>
              <a:gd name="T71" fmla="*/ 268 h 319"/>
              <a:gd name="T72" fmla="*/ 58 w 162"/>
              <a:gd name="T73" fmla="*/ 264 h 319"/>
              <a:gd name="T74" fmla="*/ 64 w 162"/>
              <a:gd name="T75" fmla="*/ 278 h 319"/>
              <a:gd name="T76" fmla="*/ 63 w 162"/>
              <a:gd name="T77" fmla="*/ 281 h 319"/>
              <a:gd name="T78" fmla="*/ 35 w 162"/>
              <a:gd name="T79" fmla="*/ 300 h 319"/>
              <a:gd name="T80" fmla="*/ 35 w 162"/>
              <a:gd name="T81" fmla="*/ 306 h 319"/>
              <a:gd name="T82" fmla="*/ 66 w 162"/>
              <a:gd name="T83" fmla="*/ 284 h 319"/>
              <a:gd name="T84" fmla="*/ 121 w 162"/>
              <a:gd name="T85" fmla="*/ 1 h 319"/>
              <a:gd name="T86" fmla="*/ 121 w 162"/>
              <a:gd name="T87" fmla="*/ 58 h 319"/>
              <a:gd name="T88" fmla="*/ 88 w 162"/>
              <a:gd name="T89" fmla="*/ 36 h 319"/>
              <a:gd name="T90" fmla="*/ 94 w 162"/>
              <a:gd name="T91" fmla="*/ 22 h 319"/>
              <a:gd name="T92" fmla="*/ 121 w 162"/>
              <a:gd name="T93" fmla="*/ 1 h 319"/>
              <a:gd name="T94" fmla="*/ 35 w 162"/>
              <a:gd name="T95" fmla="*/ 168 h 319"/>
              <a:gd name="T96" fmla="*/ 0 w 162"/>
              <a:gd name="T97" fmla="*/ 258 h 319"/>
              <a:gd name="T98" fmla="*/ 15 w 162"/>
              <a:gd name="T99" fmla="*/ 319 h 319"/>
              <a:gd name="T100" fmla="*/ 35 w 162"/>
              <a:gd name="T101" fmla="*/ 306 h 319"/>
              <a:gd name="T102" fmla="*/ 35 w 162"/>
              <a:gd name="T103" fmla="*/ 300 h 319"/>
              <a:gd name="T104" fmla="*/ 33 w 162"/>
              <a:gd name="T105" fmla="*/ 301 h 319"/>
              <a:gd name="T106" fmla="*/ 13 w 162"/>
              <a:gd name="T107" fmla="*/ 294 h 319"/>
              <a:gd name="T108" fmla="*/ 5 w 162"/>
              <a:gd name="T109" fmla="*/ 259 h 319"/>
              <a:gd name="T110" fmla="*/ 5 w 162"/>
              <a:gd name="T111" fmla="*/ 259 h 319"/>
              <a:gd name="T112" fmla="*/ 6 w 162"/>
              <a:gd name="T113" fmla="*/ 256 h 319"/>
              <a:gd name="T114" fmla="*/ 19 w 162"/>
              <a:gd name="T115" fmla="*/ 250 h 319"/>
              <a:gd name="T116" fmla="*/ 26 w 162"/>
              <a:gd name="T117" fmla="*/ 261 h 319"/>
              <a:gd name="T118" fmla="*/ 35 w 162"/>
              <a:gd name="T119" fmla="*/ 256 h 319"/>
              <a:gd name="T120" fmla="*/ 35 w 162"/>
              <a:gd name="T121" fmla="*/ 168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2" h="319">
                <a:moveTo>
                  <a:pt x="121" y="144"/>
                </a:moveTo>
                <a:cubicBezTo>
                  <a:pt x="124" y="143"/>
                  <a:pt x="127" y="141"/>
                  <a:pt x="128" y="138"/>
                </a:cubicBezTo>
                <a:cubicBezTo>
                  <a:pt x="150" y="80"/>
                  <a:pt x="150" y="80"/>
                  <a:pt x="150" y="80"/>
                </a:cubicBezTo>
                <a:cubicBezTo>
                  <a:pt x="152" y="76"/>
                  <a:pt x="150" y="71"/>
                  <a:pt x="147" y="69"/>
                </a:cubicBezTo>
                <a:cubicBezTo>
                  <a:pt x="156" y="46"/>
                  <a:pt x="156" y="46"/>
                  <a:pt x="156" y="46"/>
                </a:cubicBezTo>
                <a:cubicBezTo>
                  <a:pt x="162" y="29"/>
                  <a:pt x="154" y="9"/>
                  <a:pt x="137" y="3"/>
                </a:cubicBezTo>
                <a:cubicBezTo>
                  <a:pt x="132" y="1"/>
                  <a:pt x="126" y="0"/>
                  <a:pt x="121" y="1"/>
                </a:cubicBezTo>
                <a:cubicBezTo>
                  <a:pt x="121" y="58"/>
                  <a:pt x="121" y="58"/>
                  <a:pt x="121" y="58"/>
                </a:cubicBezTo>
                <a:cubicBezTo>
                  <a:pt x="126" y="61"/>
                  <a:pt x="126" y="61"/>
                  <a:pt x="126" y="61"/>
                </a:cubicBezTo>
                <a:cubicBezTo>
                  <a:pt x="121" y="59"/>
                  <a:pt x="121" y="59"/>
                  <a:pt x="121" y="59"/>
                </a:cubicBezTo>
                <a:cubicBezTo>
                  <a:pt x="121" y="85"/>
                  <a:pt x="121" y="85"/>
                  <a:pt x="121" y="85"/>
                </a:cubicBezTo>
                <a:cubicBezTo>
                  <a:pt x="125" y="75"/>
                  <a:pt x="125" y="75"/>
                  <a:pt x="125" y="75"/>
                </a:cubicBezTo>
                <a:cubicBezTo>
                  <a:pt x="126" y="72"/>
                  <a:pt x="126" y="68"/>
                  <a:pt x="123" y="66"/>
                </a:cubicBezTo>
                <a:cubicBezTo>
                  <a:pt x="139" y="72"/>
                  <a:pt x="139" y="72"/>
                  <a:pt x="139" y="72"/>
                </a:cubicBezTo>
                <a:cubicBezTo>
                  <a:pt x="143" y="73"/>
                  <a:pt x="146" y="78"/>
                  <a:pt x="144" y="83"/>
                </a:cubicBezTo>
                <a:cubicBezTo>
                  <a:pt x="125" y="132"/>
                  <a:pt x="125" y="132"/>
                  <a:pt x="125" y="132"/>
                </a:cubicBezTo>
                <a:cubicBezTo>
                  <a:pt x="124" y="134"/>
                  <a:pt x="123" y="135"/>
                  <a:pt x="121" y="136"/>
                </a:cubicBezTo>
                <a:lnTo>
                  <a:pt x="121" y="144"/>
                </a:lnTo>
                <a:close/>
                <a:moveTo>
                  <a:pt x="66" y="284"/>
                </a:moveTo>
                <a:cubicBezTo>
                  <a:pt x="121" y="144"/>
                  <a:pt x="121" y="144"/>
                  <a:pt x="121" y="144"/>
                </a:cubicBezTo>
                <a:cubicBezTo>
                  <a:pt x="121" y="144"/>
                  <a:pt x="121" y="144"/>
                  <a:pt x="121" y="144"/>
                </a:cubicBezTo>
                <a:cubicBezTo>
                  <a:pt x="121" y="136"/>
                  <a:pt x="121" y="136"/>
                  <a:pt x="121" y="136"/>
                </a:cubicBezTo>
                <a:cubicBezTo>
                  <a:pt x="119" y="137"/>
                  <a:pt x="117" y="137"/>
                  <a:pt x="114" y="137"/>
                </a:cubicBezTo>
                <a:cubicBezTo>
                  <a:pt x="98" y="130"/>
                  <a:pt x="98" y="130"/>
                  <a:pt x="98" y="130"/>
                </a:cubicBezTo>
                <a:cubicBezTo>
                  <a:pt x="98" y="130"/>
                  <a:pt x="98" y="130"/>
                  <a:pt x="98" y="130"/>
                </a:cubicBezTo>
                <a:cubicBezTo>
                  <a:pt x="102" y="130"/>
                  <a:pt x="105" y="128"/>
                  <a:pt x="106" y="125"/>
                </a:cubicBezTo>
                <a:cubicBezTo>
                  <a:pt x="121" y="85"/>
                  <a:pt x="121" y="85"/>
                  <a:pt x="121" y="85"/>
                </a:cubicBezTo>
                <a:cubicBezTo>
                  <a:pt x="121" y="59"/>
                  <a:pt x="121" y="59"/>
                  <a:pt x="121" y="59"/>
                </a:cubicBezTo>
                <a:cubicBezTo>
                  <a:pt x="85" y="45"/>
                  <a:pt x="85" y="45"/>
                  <a:pt x="85" y="45"/>
                </a:cubicBezTo>
                <a:cubicBezTo>
                  <a:pt x="80" y="44"/>
                  <a:pt x="76" y="47"/>
                  <a:pt x="74" y="51"/>
                </a:cubicBezTo>
                <a:cubicBezTo>
                  <a:pt x="52" y="108"/>
                  <a:pt x="52" y="108"/>
                  <a:pt x="52" y="108"/>
                </a:cubicBezTo>
                <a:cubicBezTo>
                  <a:pt x="51" y="112"/>
                  <a:pt x="52" y="115"/>
                  <a:pt x="54" y="118"/>
                </a:cubicBezTo>
                <a:cubicBezTo>
                  <a:pt x="35" y="168"/>
                  <a:pt x="35" y="168"/>
                  <a:pt x="35" y="168"/>
                </a:cubicBezTo>
                <a:cubicBezTo>
                  <a:pt x="35" y="256"/>
                  <a:pt x="35" y="256"/>
                  <a:pt x="35" y="256"/>
                </a:cubicBezTo>
                <a:cubicBezTo>
                  <a:pt x="36" y="256"/>
                  <a:pt x="37" y="257"/>
                  <a:pt x="39" y="257"/>
                </a:cubicBezTo>
                <a:cubicBezTo>
                  <a:pt x="43" y="259"/>
                  <a:pt x="46" y="264"/>
                  <a:pt x="45" y="268"/>
                </a:cubicBezTo>
                <a:cubicBezTo>
                  <a:pt x="48" y="264"/>
                  <a:pt x="53" y="263"/>
                  <a:pt x="58" y="264"/>
                </a:cubicBezTo>
                <a:cubicBezTo>
                  <a:pt x="63" y="267"/>
                  <a:pt x="66" y="273"/>
                  <a:pt x="64" y="278"/>
                </a:cubicBezTo>
                <a:cubicBezTo>
                  <a:pt x="63" y="281"/>
                  <a:pt x="63" y="281"/>
                  <a:pt x="63" y="281"/>
                </a:cubicBezTo>
                <a:cubicBezTo>
                  <a:pt x="35" y="300"/>
                  <a:pt x="35" y="300"/>
                  <a:pt x="35" y="300"/>
                </a:cubicBezTo>
                <a:cubicBezTo>
                  <a:pt x="35" y="306"/>
                  <a:pt x="35" y="306"/>
                  <a:pt x="35" y="306"/>
                </a:cubicBezTo>
                <a:cubicBezTo>
                  <a:pt x="66" y="284"/>
                  <a:pt x="66" y="284"/>
                  <a:pt x="66" y="284"/>
                </a:cubicBezTo>
                <a:close/>
                <a:moveTo>
                  <a:pt x="121" y="1"/>
                </a:moveTo>
                <a:cubicBezTo>
                  <a:pt x="121" y="58"/>
                  <a:pt x="121" y="58"/>
                  <a:pt x="121" y="58"/>
                </a:cubicBezTo>
                <a:cubicBezTo>
                  <a:pt x="88" y="36"/>
                  <a:pt x="88" y="36"/>
                  <a:pt x="88" y="36"/>
                </a:cubicBezTo>
                <a:cubicBezTo>
                  <a:pt x="94" y="22"/>
                  <a:pt x="94" y="22"/>
                  <a:pt x="94" y="22"/>
                </a:cubicBezTo>
                <a:cubicBezTo>
                  <a:pt x="98" y="10"/>
                  <a:pt x="109" y="2"/>
                  <a:pt x="121" y="1"/>
                </a:cubicBezTo>
                <a:close/>
                <a:moveTo>
                  <a:pt x="35" y="168"/>
                </a:moveTo>
                <a:cubicBezTo>
                  <a:pt x="0" y="258"/>
                  <a:pt x="0" y="258"/>
                  <a:pt x="0" y="258"/>
                </a:cubicBezTo>
                <a:cubicBezTo>
                  <a:pt x="15" y="319"/>
                  <a:pt x="15" y="319"/>
                  <a:pt x="15" y="319"/>
                </a:cubicBezTo>
                <a:cubicBezTo>
                  <a:pt x="35" y="306"/>
                  <a:pt x="35" y="306"/>
                  <a:pt x="35" y="306"/>
                </a:cubicBezTo>
                <a:cubicBezTo>
                  <a:pt x="35" y="300"/>
                  <a:pt x="35" y="300"/>
                  <a:pt x="35" y="300"/>
                </a:cubicBezTo>
                <a:cubicBezTo>
                  <a:pt x="33" y="301"/>
                  <a:pt x="33" y="301"/>
                  <a:pt x="33" y="301"/>
                </a:cubicBezTo>
                <a:cubicBezTo>
                  <a:pt x="13" y="294"/>
                  <a:pt x="13" y="294"/>
                  <a:pt x="13" y="294"/>
                </a:cubicBezTo>
                <a:cubicBezTo>
                  <a:pt x="5" y="259"/>
                  <a:pt x="5" y="259"/>
                  <a:pt x="5" y="259"/>
                </a:cubicBezTo>
                <a:cubicBezTo>
                  <a:pt x="5" y="259"/>
                  <a:pt x="5" y="259"/>
                  <a:pt x="5" y="259"/>
                </a:cubicBezTo>
                <a:cubicBezTo>
                  <a:pt x="6" y="256"/>
                  <a:pt x="6" y="256"/>
                  <a:pt x="6" y="256"/>
                </a:cubicBezTo>
                <a:cubicBezTo>
                  <a:pt x="8" y="250"/>
                  <a:pt x="14" y="248"/>
                  <a:pt x="19" y="250"/>
                </a:cubicBezTo>
                <a:cubicBezTo>
                  <a:pt x="24" y="251"/>
                  <a:pt x="27" y="256"/>
                  <a:pt x="26" y="261"/>
                </a:cubicBezTo>
                <a:cubicBezTo>
                  <a:pt x="28" y="258"/>
                  <a:pt x="31" y="256"/>
                  <a:pt x="35" y="256"/>
                </a:cubicBezTo>
                <a:lnTo>
                  <a:pt x="35" y="168"/>
                </a:lnTo>
                <a:close/>
              </a:path>
            </a:pathLst>
          </a:custGeom>
          <a:solidFill>
            <a:schemeClr val="tx1">
              <a:lumMod val="85000"/>
              <a:lumOff val="15000"/>
            </a:schemeClr>
          </a:solidFill>
          <a:ln>
            <a:noFill/>
          </a:ln>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98" name="Freeform 48"/>
          <p:cNvSpPr>
            <a:spLocks noEditPoints="1"/>
          </p:cNvSpPr>
          <p:nvPr/>
        </p:nvSpPr>
        <p:spPr bwMode="auto">
          <a:xfrm>
            <a:off x="1770995" y="1887118"/>
            <a:ext cx="434465" cy="434465"/>
          </a:xfrm>
          <a:custGeom>
            <a:avLst/>
            <a:gdLst>
              <a:gd name="T0" fmla="*/ 133 w 266"/>
              <a:gd name="T1" fmla="*/ 0 h 266"/>
              <a:gd name="T2" fmla="*/ 133 w 266"/>
              <a:gd name="T3" fmla="*/ 0 h 266"/>
              <a:gd name="T4" fmla="*/ 133 w 266"/>
              <a:gd name="T5" fmla="*/ 35 h 266"/>
              <a:gd name="T6" fmla="*/ 150 w 266"/>
              <a:gd name="T7" fmla="*/ 24 h 266"/>
              <a:gd name="T8" fmla="*/ 242 w 266"/>
              <a:gd name="T9" fmla="*/ 117 h 266"/>
              <a:gd name="T10" fmla="*/ 231 w 266"/>
              <a:gd name="T11" fmla="*/ 133 h 266"/>
              <a:gd name="T12" fmla="*/ 242 w 266"/>
              <a:gd name="T13" fmla="*/ 149 h 266"/>
              <a:gd name="T14" fmla="*/ 150 w 266"/>
              <a:gd name="T15" fmla="*/ 242 h 266"/>
              <a:gd name="T16" fmla="*/ 150 w 266"/>
              <a:gd name="T17" fmla="*/ 242 h 266"/>
              <a:gd name="T18" fmla="*/ 133 w 266"/>
              <a:gd name="T19" fmla="*/ 231 h 266"/>
              <a:gd name="T20" fmla="*/ 133 w 266"/>
              <a:gd name="T21" fmla="*/ 266 h 266"/>
              <a:gd name="T22" fmla="*/ 133 w 266"/>
              <a:gd name="T23" fmla="*/ 266 h 266"/>
              <a:gd name="T24" fmla="*/ 266 w 266"/>
              <a:gd name="T25" fmla="*/ 133 h 266"/>
              <a:gd name="T26" fmla="*/ 133 w 266"/>
              <a:gd name="T27" fmla="*/ 0 h 266"/>
              <a:gd name="T28" fmla="*/ 133 w 266"/>
              <a:gd name="T29" fmla="*/ 0 h 266"/>
              <a:gd name="T30" fmla="*/ 133 w 266"/>
              <a:gd name="T31" fmla="*/ 0 h 266"/>
              <a:gd name="T32" fmla="*/ 0 w 266"/>
              <a:gd name="T33" fmla="*/ 133 h 266"/>
              <a:gd name="T34" fmla="*/ 133 w 266"/>
              <a:gd name="T35" fmla="*/ 266 h 266"/>
              <a:gd name="T36" fmla="*/ 133 w 266"/>
              <a:gd name="T37" fmla="*/ 266 h 266"/>
              <a:gd name="T38" fmla="*/ 133 w 266"/>
              <a:gd name="T39" fmla="*/ 231 h 266"/>
              <a:gd name="T40" fmla="*/ 133 w 266"/>
              <a:gd name="T41" fmla="*/ 231 h 266"/>
              <a:gd name="T42" fmla="*/ 117 w 266"/>
              <a:gd name="T43" fmla="*/ 242 h 266"/>
              <a:gd name="T44" fmla="*/ 24 w 266"/>
              <a:gd name="T45" fmla="*/ 149 h 266"/>
              <a:gd name="T46" fmla="*/ 35 w 266"/>
              <a:gd name="T47" fmla="*/ 133 h 266"/>
              <a:gd name="T48" fmla="*/ 24 w 266"/>
              <a:gd name="T49" fmla="*/ 117 h 266"/>
              <a:gd name="T50" fmla="*/ 117 w 266"/>
              <a:gd name="T51" fmla="*/ 24 h 266"/>
              <a:gd name="T52" fmla="*/ 133 w 266"/>
              <a:gd name="T53" fmla="*/ 35 h 266"/>
              <a:gd name="T54" fmla="*/ 133 w 266"/>
              <a:gd name="T55" fmla="*/ 35 h 266"/>
              <a:gd name="T56" fmla="*/ 133 w 266"/>
              <a:gd name="T57" fmla="*/ 0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66" h="266">
                <a:moveTo>
                  <a:pt x="133" y="0"/>
                </a:moveTo>
                <a:cubicBezTo>
                  <a:pt x="133" y="0"/>
                  <a:pt x="133" y="0"/>
                  <a:pt x="133" y="0"/>
                </a:cubicBezTo>
                <a:cubicBezTo>
                  <a:pt x="133" y="35"/>
                  <a:pt x="133" y="35"/>
                  <a:pt x="133" y="35"/>
                </a:cubicBezTo>
                <a:cubicBezTo>
                  <a:pt x="141" y="35"/>
                  <a:pt x="147" y="30"/>
                  <a:pt x="150" y="24"/>
                </a:cubicBezTo>
                <a:cubicBezTo>
                  <a:pt x="197" y="31"/>
                  <a:pt x="235" y="69"/>
                  <a:pt x="242" y="117"/>
                </a:cubicBezTo>
                <a:cubicBezTo>
                  <a:pt x="236" y="119"/>
                  <a:pt x="231" y="125"/>
                  <a:pt x="231" y="133"/>
                </a:cubicBezTo>
                <a:cubicBezTo>
                  <a:pt x="231" y="140"/>
                  <a:pt x="236" y="147"/>
                  <a:pt x="242" y="149"/>
                </a:cubicBezTo>
                <a:cubicBezTo>
                  <a:pt x="235" y="197"/>
                  <a:pt x="197" y="235"/>
                  <a:pt x="150" y="242"/>
                </a:cubicBezTo>
                <a:cubicBezTo>
                  <a:pt x="150" y="242"/>
                  <a:pt x="150" y="242"/>
                  <a:pt x="150" y="242"/>
                </a:cubicBezTo>
                <a:cubicBezTo>
                  <a:pt x="147" y="236"/>
                  <a:pt x="141" y="231"/>
                  <a:pt x="133" y="231"/>
                </a:cubicBezTo>
                <a:cubicBezTo>
                  <a:pt x="133" y="266"/>
                  <a:pt x="133" y="266"/>
                  <a:pt x="133" y="266"/>
                </a:cubicBezTo>
                <a:cubicBezTo>
                  <a:pt x="133" y="266"/>
                  <a:pt x="133" y="266"/>
                  <a:pt x="133" y="266"/>
                </a:cubicBezTo>
                <a:cubicBezTo>
                  <a:pt x="207" y="266"/>
                  <a:pt x="266" y="206"/>
                  <a:pt x="266" y="133"/>
                </a:cubicBezTo>
                <a:cubicBezTo>
                  <a:pt x="266" y="59"/>
                  <a:pt x="207" y="0"/>
                  <a:pt x="133" y="0"/>
                </a:cubicBezTo>
                <a:close/>
                <a:moveTo>
                  <a:pt x="133" y="0"/>
                </a:moveTo>
                <a:cubicBezTo>
                  <a:pt x="133" y="0"/>
                  <a:pt x="133" y="0"/>
                  <a:pt x="133" y="0"/>
                </a:cubicBezTo>
                <a:cubicBezTo>
                  <a:pt x="60" y="0"/>
                  <a:pt x="0" y="59"/>
                  <a:pt x="0" y="133"/>
                </a:cubicBezTo>
                <a:cubicBezTo>
                  <a:pt x="0" y="206"/>
                  <a:pt x="60" y="266"/>
                  <a:pt x="133" y="266"/>
                </a:cubicBezTo>
                <a:cubicBezTo>
                  <a:pt x="133" y="266"/>
                  <a:pt x="133" y="266"/>
                  <a:pt x="133" y="266"/>
                </a:cubicBezTo>
                <a:cubicBezTo>
                  <a:pt x="133" y="231"/>
                  <a:pt x="133" y="231"/>
                  <a:pt x="133" y="231"/>
                </a:cubicBezTo>
                <a:cubicBezTo>
                  <a:pt x="133" y="231"/>
                  <a:pt x="133" y="231"/>
                  <a:pt x="133" y="231"/>
                </a:cubicBezTo>
                <a:cubicBezTo>
                  <a:pt x="126" y="231"/>
                  <a:pt x="120" y="236"/>
                  <a:pt x="117" y="242"/>
                </a:cubicBezTo>
                <a:cubicBezTo>
                  <a:pt x="69" y="235"/>
                  <a:pt x="31" y="197"/>
                  <a:pt x="24" y="149"/>
                </a:cubicBezTo>
                <a:cubicBezTo>
                  <a:pt x="31" y="147"/>
                  <a:pt x="35" y="140"/>
                  <a:pt x="35" y="133"/>
                </a:cubicBezTo>
                <a:cubicBezTo>
                  <a:pt x="35" y="125"/>
                  <a:pt x="31" y="119"/>
                  <a:pt x="24" y="117"/>
                </a:cubicBezTo>
                <a:cubicBezTo>
                  <a:pt x="31" y="69"/>
                  <a:pt x="69" y="31"/>
                  <a:pt x="117" y="24"/>
                </a:cubicBezTo>
                <a:cubicBezTo>
                  <a:pt x="120" y="30"/>
                  <a:pt x="126" y="35"/>
                  <a:pt x="133" y="35"/>
                </a:cubicBezTo>
                <a:cubicBezTo>
                  <a:pt x="133" y="35"/>
                  <a:pt x="133" y="35"/>
                  <a:pt x="133" y="35"/>
                </a:cubicBezTo>
                <a:lnTo>
                  <a:pt x="133" y="0"/>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99" name="Freeform 49"/>
          <p:cNvSpPr>
            <a:spLocks/>
          </p:cNvSpPr>
          <p:nvPr/>
        </p:nvSpPr>
        <p:spPr bwMode="auto">
          <a:xfrm>
            <a:off x="1850747" y="2025194"/>
            <a:ext cx="216637" cy="114270"/>
          </a:xfrm>
          <a:custGeom>
            <a:avLst/>
            <a:gdLst>
              <a:gd name="T0" fmla="*/ 124 w 133"/>
              <a:gd name="T1" fmla="*/ 0 h 70"/>
              <a:gd name="T2" fmla="*/ 93 w 133"/>
              <a:gd name="T3" fmla="*/ 30 h 70"/>
              <a:gd name="T4" fmla="*/ 84 w 133"/>
              <a:gd name="T5" fmla="*/ 28 h 70"/>
              <a:gd name="T6" fmla="*/ 65 w 133"/>
              <a:gd name="T7" fmla="*/ 42 h 70"/>
              <a:gd name="T8" fmla="*/ 0 w 133"/>
              <a:gd name="T9" fmla="*/ 42 h 70"/>
              <a:gd name="T10" fmla="*/ 0 w 133"/>
              <a:gd name="T11" fmla="*/ 56 h 70"/>
              <a:gd name="T12" fmla="*/ 65 w 133"/>
              <a:gd name="T13" fmla="*/ 56 h 70"/>
              <a:gd name="T14" fmla="*/ 84 w 133"/>
              <a:gd name="T15" fmla="*/ 70 h 70"/>
              <a:gd name="T16" fmla="*/ 105 w 133"/>
              <a:gd name="T17" fmla="*/ 49 h 70"/>
              <a:gd name="T18" fmla="*/ 103 w 133"/>
              <a:gd name="T19" fmla="*/ 40 h 70"/>
              <a:gd name="T20" fmla="*/ 133 w 133"/>
              <a:gd name="T21" fmla="*/ 9 h 70"/>
              <a:gd name="T22" fmla="*/ 124 w 133"/>
              <a:gd name="T2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3" h="70">
                <a:moveTo>
                  <a:pt x="124" y="0"/>
                </a:moveTo>
                <a:cubicBezTo>
                  <a:pt x="93" y="30"/>
                  <a:pt x="93" y="30"/>
                  <a:pt x="93" y="30"/>
                </a:cubicBezTo>
                <a:cubicBezTo>
                  <a:pt x="91" y="29"/>
                  <a:pt x="88" y="28"/>
                  <a:pt x="84" y="28"/>
                </a:cubicBezTo>
                <a:cubicBezTo>
                  <a:pt x="75" y="28"/>
                  <a:pt x="67" y="34"/>
                  <a:pt x="65" y="42"/>
                </a:cubicBezTo>
                <a:cubicBezTo>
                  <a:pt x="0" y="42"/>
                  <a:pt x="0" y="42"/>
                  <a:pt x="0" y="42"/>
                </a:cubicBezTo>
                <a:cubicBezTo>
                  <a:pt x="0" y="56"/>
                  <a:pt x="0" y="56"/>
                  <a:pt x="0" y="56"/>
                </a:cubicBezTo>
                <a:cubicBezTo>
                  <a:pt x="65" y="56"/>
                  <a:pt x="65" y="56"/>
                  <a:pt x="65" y="56"/>
                </a:cubicBezTo>
                <a:cubicBezTo>
                  <a:pt x="67" y="64"/>
                  <a:pt x="75" y="70"/>
                  <a:pt x="84" y="70"/>
                </a:cubicBezTo>
                <a:cubicBezTo>
                  <a:pt x="96" y="70"/>
                  <a:pt x="105" y="60"/>
                  <a:pt x="105" y="49"/>
                </a:cubicBezTo>
                <a:cubicBezTo>
                  <a:pt x="105" y="46"/>
                  <a:pt x="104" y="43"/>
                  <a:pt x="103" y="40"/>
                </a:cubicBezTo>
                <a:cubicBezTo>
                  <a:pt x="133" y="9"/>
                  <a:pt x="133" y="9"/>
                  <a:pt x="133" y="9"/>
                </a:cubicBezTo>
                <a:lnTo>
                  <a:pt x="124" y="0"/>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grpSp>
        <p:nvGrpSpPr>
          <p:cNvPr id="100" name="Group 126"/>
          <p:cNvGrpSpPr/>
          <p:nvPr/>
        </p:nvGrpSpPr>
        <p:grpSpPr>
          <a:xfrm>
            <a:off x="1944781" y="2446565"/>
            <a:ext cx="340430" cy="323766"/>
            <a:chOff x="8505825" y="3605213"/>
            <a:chExt cx="454025" cy="431800"/>
          </a:xfrm>
          <a:solidFill>
            <a:schemeClr val="accent6">
              <a:lumMod val="50000"/>
              <a:lumOff val="50000"/>
            </a:schemeClr>
          </a:solidFill>
        </p:grpSpPr>
        <p:sp>
          <p:nvSpPr>
            <p:cNvPr id="101" name="Freeform 50"/>
            <p:cNvSpPr>
              <a:spLocks/>
            </p:cNvSpPr>
            <p:nvPr/>
          </p:nvSpPr>
          <p:spPr bwMode="auto">
            <a:xfrm>
              <a:off x="8505825" y="3694113"/>
              <a:ext cx="454025" cy="342900"/>
            </a:xfrm>
            <a:custGeom>
              <a:avLst/>
              <a:gdLst>
                <a:gd name="T0" fmla="*/ 146 w 208"/>
                <a:gd name="T1" fmla="*/ 0 h 157"/>
                <a:gd name="T2" fmla="*/ 104 w 208"/>
                <a:gd name="T3" fmla="*/ 15 h 157"/>
                <a:gd name="T4" fmla="*/ 62 w 208"/>
                <a:gd name="T5" fmla="*/ 0 h 157"/>
                <a:gd name="T6" fmla="*/ 0 w 208"/>
                <a:gd name="T7" fmla="*/ 60 h 157"/>
                <a:gd name="T8" fmla="*/ 107 w 208"/>
                <a:gd name="T9" fmla="*/ 157 h 157"/>
                <a:gd name="T10" fmla="*/ 208 w 208"/>
                <a:gd name="T11" fmla="*/ 60 h 157"/>
                <a:gd name="T12" fmla="*/ 146 w 208"/>
                <a:gd name="T13" fmla="*/ 0 h 157"/>
              </a:gdLst>
              <a:ahLst/>
              <a:cxnLst>
                <a:cxn ang="0">
                  <a:pos x="T0" y="T1"/>
                </a:cxn>
                <a:cxn ang="0">
                  <a:pos x="T2" y="T3"/>
                </a:cxn>
                <a:cxn ang="0">
                  <a:pos x="T4" y="T5"/>
                </a:cxn>
                <a:cxn ang="0">
                  <a:pos x="T6" y="T7"/>
                </a:cxn>
                <a:cxn ang="0">
                  <a:pos x="T8" y="T9"/>
                </a:cxn>
                <a:cxn ang="0">
                  <a:pos x="T10" y="T11"/>
                </a:cxn>
                <a:cxn ang="0">
                  <a:pos x="T12" y="T13"/>
                </a:cxn>
              </a:cxnLst>
              <a:rect l="0" t="0" r="r" b="b"/>
              <a:pathLst>
                <a:path w="208" h="157">
                  <a:moveTo>
                    <a:pt x="146" y="0"/>
                  </a:moveTo>
                  <a:cubicBezTo>
                    <a:pt x="130" y="0"/>
                    <a:pt x="115" y="6"/>
                    <a:pt x="104" y="15"/>
                  </a:cubicBezTo>
                  <a:cubicBezTo>
                    <a:pt x="93" y="6"/>
                    <a:pt x="78" y="0"/>
                    <a:pt x="62" y="0"/>
                  </a:cubicBezTo>
                  <a:cubicBezTo>
                    <a:pt x="28" y="0"/>
                    <a:pt x="0" y="27"/>
                    <a:pt x="0" y="60"/>
                  </a:cubicBezTo>
                  <a:cubicBezTo>
                    <a:pt x="0" y="98"/>
                    <a:pt x="31" y="157"/>
                    <a:pt x="107" y="157"/>
                  </a:cubicBezTo>
                  <a:cubicBezTo>
                    <a:pt x="185" y="157"/>
                    <a:pt x="208" y="95"/>
                    <a:pt x="208" y="60"/>
                  </a:cubicBezTo>
                  <a:cubicBezTo>
                    <a:pt x="208" y="27"/>
                    <a:pt x="180" y="0"/>
                    <a:pt x="146"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02" name="Freeform 51"/>
            <p:cNvSpPr>
              <a:spLocks/>
            </p:cNvSpPr>
            <p:nvPr/>
          </p:nvSpPr>
          <p:spPr bwMode="auto">
            <a:xfrm>
              <a:off x="8709025" y="3605213"/>
              <a:ext cx="123825" cy="157163"/>
            </a:xfrm>
            <a:custGeom>
              <a:avLst/>
              <a:gdLst>
                <a:gd name="T0" fmla="*/ 12 w 57"/>
                <a:gd name="T1" fmla="*/ 72 h 72"/>
                <a:gd name="T2" fmla="*/ 27 w 57"/>
                <a:gd name="T3" fmla="*/ 0 h 72"/>
                <a:gd name="T4" fmla="*/ 57 w 57"/>
                <a:gd name="T5" fmla="*/ 6 h 72"/>
                <a:gd name="T6" fmla="*/ 12 w 57"/>
                <a:gd name="T7" fmla="*/ 72 h 72"/>
              </a:gdLst>
              <a:ahLst/>
              <a:cxnLst>
                <a:cxn ang="0">
                  <a:pos x="T0" y="T1"/>
                </a:cxn>
                <a:cxn ang="0">
                  <a:pos x="T2" y="T3"/>
                </a:cxn>
                <a:cxn ang="0">
                  <a:pos x="T4" y="T5"/>
                </a:cxn>
                <a:cxn ang="0">
                  <a:pos x="T6" y="T7"/>
                </a:cxn>
              </a:cxnLst>
              <a:rect l="0" t="0" r="r" b="b"/>
              <a:pathLst>
                <a:path w="57" h="72">
                  <a:moveTo>
                    <a:pt x="12" y="72"/>
                  </a:moveTo>
                  <a:cubicBezTo>
                    <a:pt x="0" y="48"/>
                    <a:pt x="7" y="20"/>
                    <a:pt x="27" y="0"/>
                  </a:cubicBezTo>
                  <a:cubicBezTo>
                    <a:pt x="57" y="6"/>
                    <a:pt x="57" y="6"/>
                    <a:pt x="57" y="6"/>
                  </a:cubicBezTo>
                  <a:cubicBezTo>
                    <a:pt x="29" y="21"/>
                    <a:pt x="12" y="37"/>
                    <a:pt x="12" y="72"/>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grpSp>
      <p:sp>
        <p:nvSpPr>
          <p:cNvPr id="103" name="Freeform 52"/>
          <p:cNvSpPr>
            <a:spLocks/>
          </p:cNvSpPr>
          <p:nvPr/>
        </p:nvSpPr>
        <p:spPr bwMode="auto">
          <a:xfrm>
            <a:off x="894923" y="519445"/>
            <a:ext cx="509455" cy="414230"/>
          </a:xfrm>
          <a:custGeom>
            <a:avLst/>
            <a:gdLst>
              <a:gd name="T0" fmla="*/ 312 w 312"/>
              <a:gd name="T1" fmla="*/ 86 h 253"/>
              <a:gd name="T2" fmla="*/ 305 w 312"/>
              <a:gd name="T3" fmla="*/ 75 h 253"/>
              <a:gd name="T4" fmla="*/ 79 w 312"/>
              <a:gd name="T5" fmla="*/ 226 h 253"/>
              <a:gd name="T6" fmla="*/ 28 w 312"/>
              <a:gd name="T7" fmla="*/ 214 h 253"/>
              <a:gd name="T8" fmla="*/ 35 w 312"/>
              <a:gd name="T9" fmla="*/ 162 h 253"/>
              <a:gd name="T10" fmla="*/ 262 w 312"/>
              <a:gd name="T11" fmla="*/ 11 h 253"/>
              <a:gd name="T12" fmla="*/ 254 w 312"/>
              <a:gd name="T13" fmla="*/ 0 h 253"/>
              <a:gd name="T14" fmla="*/ 26 w 312"/>
              <a:gd name="T15" fmla="*/ 153 h 253"/>
              <a:gd name="T16" fmla="*/ 15 w 312"/>
              <a:gd name="T17" fmla="*/ 222 h 253"/>
              <a:gd name="T18" fmla="*/ 83 w 312"/>
              <a:gd name="T19" fmla="*/ 239 h 253"/>
              <a:gd name="T20" fmla="*/ 312 w 312"/>
              <a:gd name="T21" fmla="*/ 86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2" h="253">
                <a:moveTo>
                  <a:pt x="312" y="86"/>
                </a:moveTo>
                <a:cubicBezTo>
                  <a:pt x="305" y="75"/>
                  <a:pt x="305" y="75"/>
                  <a:pt x="305" y="75"/>
                </a:cubicBezTo>
                <a:cubicBezTo>
                  <a:pt x="79" y="226"/>
                  <a:pt x="79" y="226"/>
                  <a:pt x="79" y="226"/>
                </a:cubicBezTo>
                <a:cubicBezTo>
                  <a:pt x="63" y="237"/>
                  <a:pt x="40" y="231"/>
                  <a:pt x="28" y="214"/>
                </a:cubicBezTo>
                <a:cubicBezTo>
                  <a:pt x="16" y="196"/>
                  <a:pt x="19" y="173"/>
                  <a:pt x="35" y="162"/>
                </a:cubicBezTo>
                <a:cubicBezTo>
                  <a:pt x="262" y="11"/>
                  <a:pt x="262" y="11"/>
                  <a:pt x="262" y="11"/>
                </a:cubicBezTo>
                <a:cubicBezTo>
                  <a:pt x="254" y="0"/>
                  <a:pt x="254" y="0"/>
                  <a:pt x="254" y="0"/>
                </a:cubicBezTo>
                <a:cubicBezTo>
                  <a:pt x="26" y="153"/>
                  <a:pt x="26" y="153"/>
                  <a:pt x="26" y="153"/>
                </a:cubicBezTo>
                <a:cubicBezTo>
                  <a:pt x="4" y="167"/>
                  <a:pt x="0" y="198"/>
                  <a:pt x="15" y="222"/>
                </a:cubicBezTo>
                <a:cubicBezTo>
                  <a:pt x="31" y="246"/>
                  <a:pt x="62" y="253"/>
                  <a:pt x="83" y="239"/>
                </a:cubicBezTo>
                <a:lnTo>
                  <a:pt x="312" y="86"/>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04" name="Freeform 53"/>
          <p:cNvSpPr>
            <a:spLocks/>
          </p:cNvSpPr>
          <p:nvPr/>
        </p:nvSpPr>
        <p:spPr bwMode="auto">
          <a:xfrm>
            <a:off x="1281776" y="496830"/>
            <a:ext cx="140457" cy="192831"/>
          </a:xfrm>
          <a:custGeom>
            <a:avLst/>
            <a:gdLst>
              <a:gd name="T0" fmla="*/ 80 w 86"/>
              <a:gd name="T1" fmla="*/ 115 h 118"/>
              <a:gd name="T2" fmla="*/ 68 w 86"/>
              <a:gd name="T3" fmla="*/ 113 h 118"/>
              <a:gd name="T4" fmla="*/ 3 w 86"/>
              <a:gd name="T5" fmla="*/ 16 h 118"/>
              <a:gd name="T6" fmla="*/ 6 w 86"/>
              <a:gd name="T7" fmla="*/ 3 h 118"/>
              <a:gd name="T8" fmla="*/ 19 w 86"/>
              <a:gd name="T9" fmla="*/ 6 h 118"/>
              <a:gd name="T10" fmla="*/ 83 w 86"/>
              <a:gd name="T11" fmla="*/ 102 h 118"/>
              <a:gd name="T12" fmla="*/ 80 w 86"/>
              <a:gd name="T13" fmla="*/ 115 h 118"/>
            </a:gdLst>
            <a:ahLst/>
            <a:cxnLst>
              <a:cxn ang="0">
                <a:pos x="T0" y="T1"/>
              </a:cxn>
              <a:cxn ang="0">
                <a:pos x="T2" y="T3"/>
              </a:cxn>
              <a:cxn ang="0">
                <a:pos x="T4" y="T5"/>
              </a:cxn>
              <a:cxn ang="0">
                <a:pos x="T6" y="T7"/>
              </a:cxn>
              <a:cxn ang="0">
                <a:pos x="T8" y="T9"/>
              </a:cxn>
              <a:cxn ang="0">
                <a:pos x="T10" y="T11"/>
              </a:cxn>
              <a:cxn ang="0">
                <a:pos x="T12" y="T13"/>
              </a:cxn>
            </a:cxnLst>
            <a:rect l="0" t="0" r="r" b="b"/>
            <a:pathLst>
              <a:path w="86" h="118">
                <a:moveTo>
                  <a:pt x="80" y="115"/>
                </a:moveTo>
                <a:cubicBezTo>
                  <a:pt x="76" y="118"/>
                  <a:pt x="70" y="117"/>
                  <a:pt x="68" y="113"/>
                </a:cubicBezTo>
                <a:cubicBezTo>
                  <a:pt x="3" y="16"/>
                  <a:pt x="3" y="16"/>
                  <a:pt x="3" y="16"/>
                </a:cubicBezTo>
                <a:cubicBezTo>
                  <a:pt x="0" y="12"/>
                  <a:pt x="1" y="6"/>
                  <a:pt x="6" y="3"/>
                </a:cubicBezTo>
                <a:cubicBezTo>
                  <a:pt x="10" y="0"/>
                  <a:pt x="16" y="2"/>
                  <a:pt x="19" y="6"/>
                </a:cubicBezTo>
                <a:cubicBezTo>
                  <a:pt x="83" y="102"/>
                  <a:pt x="83" y="102"/>
                  <a:pt x="83" y="102"/>
                </a:cubicBezTo>
                <a:cubicBezTo>
                  <a:pt x="86" y="107"/>
                  <a:pt x="85" y="112"/>
                  <a:pt x="80" y="115"/>
                </a:cubicBez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05" name="Freeform 54"/>
          <p:cNvSpPr>
            <a:spLocks/>
          </p:cNvSpPr>
          <p:nvPr/>
        </p:nvSpPr>
        <p:spPr bwMode="auto">
          <a:xfrm>
            <a:off x="961581" y="628954"/>
            <a:ext cx="385662" cy="252347"/>
          </a:xfrm>
          <a:custGeom>
            <a:avLst/>
            <a:gdLst>
              <a:gd name="T0" fmla="*/ 236 w 236"/>
              <a:gd name="T1" fmla="*/ 13 h 154"/>
              <a:gd name="T2" fmla="*/ 227 w 236"/>
              <a:gd name="T3" fmla="*/ 0 h 154"/>
              <a:gd name="T4" fmla="*/ 25 w 236"/>
              <a:gd name="T5" fmla="*/ 135 h 154"/>
              <a:gd name="T6" fmla="*/ 0 w 236"/>
              <a:gd name="T7" fmla="*/ 136 h 154"/>
              <a:gd name="T8" fmla="*/ 1 w 236"/>
              <a:gd name="T9" fmla="*/ 138 h 154"/>
              <a:gd name="T10" fmla="*/ 36 w 236"/>
              <a:gd name="T11" fmla="*/ 146 h 154"/>
              <a:gd name="T12" fmla="*/ 236 w 236"/>
              <a:gd name="T13" fmla="*/ 13 h 154"/>
            </a:gdLst>
            <a:ahLst/>
            <a:cxnLst>
              <a:cxn ang="0">
                <a:pos x="T0" y="T1"/>
              </a:cxn>
              <a:cxn ang="0">
                <a:pos x="T2" y="T3"/>
              </a:cxn>
              <a:cxn ang="0">
                <a:pos x="T4" y="T5"/>
              </a:cxn>
              <a:cxn ang="0">
                <a:pos x="T6" y="T7"/>
              </a:cxn>
              <a:cxn ang="0">
                <a:pos x="T8" y="T9"/>
              </a:cxn>
              <a:cxn ang="0">
                <a:pos x="T10" y="T11"/>
              </a:cxn>
              <a:cxn ang="0">
                <a:pos x="T12" y="T13"/>
              </a:cxn>
            </a:cxnLst>
            <a:rect l="0" t="0" r="r" b="b"/>
            <a:pathLst>
              <a:path w="236" h="154">
                <a:moveTo>
                  <a:pt x="236" y="13"/>
                </a:moveTo>
                <a:cubicBezTo>
                  <a:pt x="227" y="0"/>
                  <a:pt x="227" y="0"/>
                  <a:pt x="227" y="0"/>
                </a:cubicBezTo>
                <a:cubicBezTo>
                  <a:pt x="25" y="135"/>
                  <a:pt x="25" y="135"/>
                  <a:pt x="25" y="135"/>
                </a:cubicBezTo>
                <a:cubicBezTo>
                  <a:pt x="17" y="140"/>
                  <a:pt x="8" y="140"/>
                  <a:pt x="0" y="136"/>
                </a:cubicBezTo>
                <a:cubicBezTo>
                  <a:pt x="0" y="137"/>
                  <a:pt x="0" y="137"/>
                  <a:pt x="1" y="138"/>
                </a:cubicBezTo>
                <a:cubicBezTo>
                  <a:pt x="9" y="150"/>
                  <a:pt x="25" y="154"/>
                  <a:pt x="36" y="146"/>
                </a:cubicBezTo>
                <a:lnTo>
                  <a:pt x="236" y="13"/>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06" name="Freeform 55"/>
          <p:cNvSpPr>
            <a:spLocks noEditPoints="1"/>
          </p:cNvSpPr>
          <p:nvPr/>
        </p:nvSpPr>
        <p:spPr bwMode="auto">
          <a:xfrm>
            <a:off x="647338" y="850353"/>
            <a:ext cx="222589" cy="390423"/>
          </a:xfrm>
          <a:custGeom>
            <a:avLst/>
            <a:gdLst>
              <a:gd name="T0" fmla="*/ 59 w 136"/>
              <a:gd name="T1" fmla="*/ 203 h 239"/>
              <a:gd name="T2" fmla="*/ 54 w 136"/>
              <a:gd name="T3" fmla="*/ 203 h 239"/>
              <a:gd name="T4" fmla="*/ 54 w 136"/>
              <a:gd name="T5" fmla="*/ 239 h 239"/>
              <a:gd name="T6" fmla="*/ 72 w 136"/>
              <a:gd name="T7" fmla="*/ 226 h 239"/>
              <a:gd name="T8" fmla="*/ 59 w 136"/>
              <a:gd name="T9" fmla="*/ 203 h 239"/>
              <a:gd name="T10" fmla="*/ 54 w 136"/>
              <a:gd name="T11" fmla="*/ 187 h 239"/>
              <a:gd name="T12" fmla="*/ 54 w 136"/>
              <a:gd name="T13" fmla="*/ 82 h 239"/>
              <a:gd name="T14" fmla="*/ 81 w 136"/>
              <a:gd name="T15" fmla="*/ 74 h 239"/>
              <a:gd name="T16" fmla="*/ 97 w 136"/>
              <a:gd name="T17" fmla="*/ 13 h 239"/>
              <a:gd name="T18" fmla="*/ 114 w 136"/>
              <a:gd name="T19" fmla="*/ 2 h 239"/>
              <a:gd name="T20" fmla="*/ 124 w 136"/>
              <a:gd name="T21" fmla="*/ 20 h 239"/>
              <a:gd name="T22" fmla="*/ 109 w 136"/>
              <a:gd name="T23" fmla="*/ 81 h 239"/>
              <a:gd name="T24" fmla="*/ 130 w 136"/>
              <a:gd name="T25" fmla="*/ 134 h 239"/>
              <a:gd name="T26" fmla="*/ 122 w 136"/>
              <a:gd name="T27" fmla="*/ 164 h 239"/>
              <a:gd name="T28" fmla="*/ 122 w 136"/>
              <a:gd name="T29" fmla="*/ 164 h 239"/>
              <a:gd name="T30" fmla="*/ 136 w 136"/>
              <a:gd name="T31" fmla="*/ 187 h 239"/>
              <a:gd name="T32" fmla="*/ 131 w 136"/>
              <a:gd name="T33" fmla="*/ 207 h 239"/>
              <a:gd name="T34" fmla="*/ 54 w 136"/>
              <a:gd name="T35" fmla="*/ 187 h 239"/>
              <a:gd name="T36" fmla="*/ 54 w 136"/>
              <a:gd name="T37" fmla="*/ 203 h 239"/>
              <a:gd name="T38" fmla="*/ 36 w 136"/>
              <a:gd name="T39" fmla="*/ 216 h 239"/>
              <a:gd name="T40" fmla="*/ 50 w 136"/>
              <a:gd name="T41" fmla="*/ 239 h 239"/>
              <a:gd name="T42" fmla="*/ 54 w 136"/>
              <a:gd name="T43" fmla="*/ 239 h 239"/>
              <a:gd name="T44" fmla="*/ 54 w 136"/>
              <a:gd name="T45" fmla="*/ 203 h 239"/>
              <a:gd name="T46" fmla="*/ 54 w 136"/>
              <a:gd name="T47" fmla="*/ 82 h 239"/>
              <a:gd name="T48" fmla="*/ 54 w 136"/>
              <a:gd name="T49" fmla="*/ 187 h 239"/>
              <a:gd name="T50" fmla="*/ 0 w 136"/>
              <a:gd name="T51" fmla="*/ 173 h 239"/>
              <a:gd name="T52" fmla="*/ 5 w 136"/>
              <a:gd name="T53" fmla="*/ 152 h 239"/>
              <a:gd name="T54" fmla="*/ 29 w 136"/>
              <a:gd name="T55" fmla="*/ 140 h 239"/>
              <a:gd name="T56" fmla="*/ 37 w 136"/>
              <a:gd name="T57" fmla="*/ 109 h 239"/>
              <a:gd name="T58" fmla="*/ 54 w 136"/>
              <a:gd name="T59" fmla="*/ 82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6" h="239">
                <a:moveTo>
                  <a:pt x="59" y="203"/>
                </a:moveTo>
                <a:cubicBezTo>
                  <a:pt x="57" y="203"/>
                  <a:pt x="56" y="203"/>
                  <a:pt x="54" y="203"/>
                </a:cubicBezTo>
                <a:cubicBezTo>
                  <a:pt x="54" y="239"/>
                  <a:pt x="54" y="239"/>
                  <a:pt x="54" y="239"/>
                </a:cubicBezTo>
                <a:cubicBezTo>
                  <a:pt x="62" y="239"/>
                  <a:pt x="70" y="234"/>
                  <a:pt x="72" y="226"/>
                </a:cubicBezTo>
                <a:cubicBezTo>
                  <a:pt x="74" y="216"/>
                  <a:pt x="69" y="206"/>
                  <a:pt x="59" y="203"/>
                </a:cubicBezTo>
                <a:close/>
                <a:moveTo>
                  <a:pt x="54" y="187"/>
                </a:moveTo>
                <a:cubicBezTo>
                  <a:pt x="54" y="82"/>
                  <a:pt x="54" y="82"/>
                  <a:pt x="54" y="82"/>
                </a:cubicBezTo>
                <a:cubicBezTo>
                  <a:pt x="62" y="76"/>
                  <a:pt x="71" y="74"/>
                  <a:pt x="81" y="74"/>
                </a:cubicBezTo>
                <a:cubicBezTo>
                  <a:pt x="97" y="13"/>
                  <a:pt x="97" y="13"/>
                  <a:pt x="97" y="13"/>
                </a:cubicBezTo>
                <a:cubicBezTo>
                  <a:pt x="99" y="5"/>
                  <a:pt x="107" y="0"/>
                  <a:pt x="114" y="2"/>
                </a:cubicBezTo>
                <a:cubicBezTo>
                  <a:pt x="122" y="4"/>
                  <a:pt x="126" y="12"/>
                  <a:pt x="124" y="20"/>
                </a:cubicBezTo>
                <a:cubicBezTo>
                  <a:pt x="109" y="81"/>
                  <a:pt x="109" y="81"/>
                  <a:pt x="109" y="81"/>
                </a:cubicBezTo>
                <a:cubicBezTo>
                  <a:pt x="125" y="90"/>
                  <a:pt x="136" y="109"/>
                  <a:pt x="130" y="134"/>
                </a:cubicBezTo>
                <a:cubicBezTo>
                  <a:pt x="130" y="134"/>
                  <a:pt x="125" y="154"/>
                  <a:pt x="122" y="164"/>
                </a:cubicBezTo>
                <a:cubicBezTo>
                  <a:pt x="122" y="164"/>
                  <a:pt x="122" y="164"/>
                  <a:pt x="122" y="164"/>
                </a:cubicBezTo>
                <a:cubicBezTo>
                  <a:pt x="118" y="178"/>
                  <a:pt x="136" y="187"/>
                  <a:pt x="136" y="187"/>
                </a:cubicBezTo>
                <a:cubicBezTo>
                  <a:pt x="131" y="207"/>
                  <a:pt x="131" y="207"/>
                  <a:pt x="131" y="207"/>
                </a:cubicBezTo>
                <a:lnTo>
                  <a:pt x="54" y="187"/>
                </a:lnTo>
                <a:close/>
                <a:moveTo>
                  <a:pt x="54" y="203"/>
                </a:moveTo>
                <a:cubicBezTo>
                  <a:pt x="46" y="203"/>
                  <a:pt x="38" y="208"/>
                  <a:pt x="36" y="216"/>
                </a:cubicBezTo>
                <a:cubicBezTo>
                  <a:pt x="34" y="226"/>
                  <a:pt x="40" y="236"/>
                  <a:pt x="50" y="239"/>
                </a:cubicBezTo>
                <a:cubicBezTo>
                  <a:pt x="51" y="239"/>
                  <a:pt x="53" y="239"/>
                  <a:pt x="54" y="239"/>
                </a:cubicBezTo>
                <a:cubicBezTo>
                  <a:pt x="54" y="203"/>
                  <a:pt x="54" y="203"/>
                  <a:pt x="54" y="203"/>
                </a:cubicBezTo>
                <a:close/>
                <a:moveTo>
                  <a:pt x="54" y="82"/>
                </a:moveTo>
                <a:cubicBezTo>
                  <a:pt x="54" y="187"/>
                  <a:pt x="54" y="187"/>
                  <a:pt x="54" y="187"/>
                </a:cubicBezTo>
                <a:cubicBezTo>
                  <a:pt x="0" y="173"/>
                  <a:pt x="0" y="173"/>
                  <a:pt x="0" y="173"/>
                </a:cubicBezTo>
                <a:cubicBezTo>
                  <a:pt x="5" y="152"/>
                  <a:pt x="5" y="152"/>
                  <a:pt x="5" y="152"/>
                </a:cubicBezTo>
                <a:cubicBezTo>
                  <a:pt x="5" y="152"/>
                  <a:pt x="25" y="154"/>
                  <a:pt x="29" y="140"/>
                </a:cubicBezTo>
                <a:cubicBezTo>
                  <a:pt x="32" y="128"/>
                  <a:pt x="37" y="109"/>
                  <a:pt x="37" y="109"/>
                </a:cubicBezTo>
                <a:cubicBezTo>
                  <a:pt x="40" y="97"/>
                  <a:pt x="46" y="88"/>
                  <a:pt x="54" y="82"/>
                </a:cubicBezTo>
                <a:close/>
              </a:path>
            </a:pathLst>
          </a:custGeom>
          <a:solidFill>
            <a:schemeClr val="tx1">
              <a:lumMod val="85000"/>
              <a:lumOff val="15000"/>
            </a:schemeClr>
          </a:solidFill>
          <a:ln>
            <a:noFill/>
          </a:ln>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07" name="Freeform 56"/>
          <p:cNvSpPr>
            <a:spLocks noEditPoints="1"/>
          </p:cNvSpPr>
          <p:nvPr/>
        </p:nvSpPr>
        <p:spPr bwMode="auto">
          <a:xfrm>
            <a:off x="444984" y="1668100"/>
            <a:ext cx="416610" cy="453510"/>
          </a:xfrm>
          <a:custGeom>
            <a:avLst/>
            <a:gdLst>
              <a:gd name="T0" fmla="*/ 198 w 255"/>
              <a:gd name="T1" fmla="*/ 128 h 277"/>
              <a:gd name="T2" fmla="*/ 191 w 255"/>
              <a:gd name="T3" fmla="*/ 158 h 277"/>
              <a:gd name="T4" fmla="*/ 191 w 255"/>
              <a:gd name="T5" fmla="*/ 185 h 277"/>
              <a:gd name="T6" fmla="*/ 196 w 255"/>
              <a:gd name="T7" fmla="*/ 187 h 277"/>
              <a:gd name="T8" fmla="*/ 218 w 255"/>
              <a:gd name="T9" fmla="*/ 218 h 277"/>
              <a:gd name="T10" fmla="*/ 191 w 255"/>
              <a:gd name="T11" fmla="*/ 201 h 277"/>
              <a:gd name="T12" fmla="*/ 191 w 255"/>
              <a:gd name="T13" fmla="*/ 55 h 277"/>
              <a:gd name="T14" fmla="*/ 218 w 255"/>
              <a:gd name="T15" fmla="*/ 38 h 277"/>
              <a:gd name="T16" fmla="*/ 196 w 255"/>
              <a:gd name="T17" fmla="*/ 69 h 277"/>
              <a:gd name="T18" fmla="*/ 191 w 255"/>
              <a:gd name="T19" fmla="*/ 71 h 277"/>
              <a:gd name="T20" fmla="*/ 249 w 255"/>
              <a:gd name="T21" fmla="*/ 121 h 277"/>
              <a:gd name="T22" fmla="*/ 211 w 255"/>
              <a:gd name="T23" fmla="*/ 128 h 277"/>
              <a:gd name="T24" fmla="*/ 249 w 255"/>
              <a:gd name="T25" fmla="*/ 134 h 277"/>
              <a:gd name="T26" fmla="*/ 249 w 255"/>
              <a:gd name="T27" fmla="*/ 121 h 277"/>
              <a:gd name="T28" fmla="*/ 132 w 255"/>
              <a:gd name="T29" fmla="*/ 277 h 277"/>
              <a:gd name="T30" fmla="*/ 167 w 255"/>
              <a:gd name="T31" fmla="*/ 186 h 277"/>
              <a:gd name="T32" fmla="*/ 191 w 255"/>
              <a:gd name="T33" fmla="*/ 98 h 277"/>
              <a:gd name="T34" fmla="*/ 127 w 255"/>
              <a:gd name="T35" fmla="*/ 72 h 277"/>
              <a:gd name="T36" fmla="*/ 183 w 255"/>
              <a:gd name="T37" fmla="*/ 128 h 277"/>
              <a:gd name="T38" fmla="*/ 156 w 255"/>
              <a:gd name="T39" fmla="*/ 176 h 277"/>
              <a:gd name="T40" fmla="*/ 153 w 255"/>
              <a:gd name="T41" fmla="*/ 214 h 277"/>
              <a:gd name="T42" fmla="*/ 127 w 255"/>
              <a:gd name="T43" fmla="*/ 277 h 277"/>
              <a:gd name="T44" fmla="*/ 191 w 255"/>
              <a:gd name="T45" fmla="*/ 71 h 277"/>
              <a:gd name="T46" fmla="*/ 186 w 255"/>
              <a:gd name="T47" fmla="*/ 60 h 277"/>
              <a:gd name="T48" fmla="*/ 191 w 255"/>
              <a:gd name="T49" fmla="*/ 185 h 277"/>
              <a:gd name="T50" fmla="*/ 186 w 255"/>
              <a:gd name="T51" fmla="*/ 196 h 277"/>
              <a:gd name="T52" fmla="*/ 191 w 255"/>
              <a:gd name="T53" fmla="*/ 185 h 277"/>
              <a:gd name="T54" fmla="*/ 127 w 255"/>
              <a:gd name="T55" fmla="*/ 0 h 277"/>
              <a:gd name="T56" fmla="*/ 134 w 255"/>
              <a:gd name="T57" fmla="*/ 7 h 277"/>
              <a:gd name="T58" fmla="*/ 128 w 255"/>
              <a:gd name="T59" fmla="*/ 45 h 277"/>
              <a:gd name="T60" fmla="*/ 127 w 255"/>
              <a:gd name="T61" fmla="*/ 45 h 277"/>
              <a:gd name="T62" fmla="*/ 64 w 255"/>
              <a:gd name="T63" fmla="*/ 97 h 277"/>
              <a:gd name="T64" fmla="*/ 89 w 255"/>
              <a:gd name="T65" fmla="*/ 187 h 277"/>
              <a:gd name="T66" fmla="*/ 124 w 255"/>
              <a:gd name="T67" fmla="*/ 277 h 277"/>
              <a:gd name="T68" fmla="*/ 127 w 255"/>
              <a:gd name="T69" fmla="*/ 214 h 277"/>
              <a:gd name="T70" fmla="*/ 103 w 255"/>
              <a:gd name="T71" fmla="*/ 183 h 277"/>
              <a:gd name="T72" fmla="*/ 71 w 255"/>
              <a:gd name="T73" fmla="*/ 128 h 277"/>
              <a:gd name="T74" fmla="*/ 127 w 255"/>
              <a:gd name="T75" fmla="*/ 72 h 277"/>
              <a:gd name="T76" fmla="*/ 127 w 255"/>
              <a:gd name="T77" fmla="*/ 57 h 277"/>
              <a:gd name="T78" fmla="*/ 127 w 255"/>
              <a:gd name="T79" fmla="*/ 0 h 277"/>
              <a:gd name="T80" fmla="*/ 121 w 255"/>
              <a:gd name="T81" fmla="*/ 38 h 277"/>
              <a:gd name="T82" fmla="*/ 127 w 255"/>
              <a:gd name="T83" fmla="*/ 0 h 277"/>
              <a:gd name="T84" fmla="*/ 64 w 255"/>
              <a:gd name="T85" fmla="*/ 185 h 277"/>
              <a:gd name="T86" fmla="*/ 69 w 255"/>
              <a:gd name="T87" fmla="*/ 196 h 277"/>
              <a:gd name="T88" fmla="*/ 64 w 255"/>
              <a:gd name="T89" fmla="*/ 71 h 277"/>
              <a:gd name="T90" fmla="*/ 69 w 255"/>
              <a:gd name="T91" fmla="*/ 60 h 277"/>
              <a:gd name="T92" fmla="*/ 64 w 255"/>
              <a:gd name="T93" fmla="*/ 71 h 277"/>
              <a:gd name="T94" fmla="*/ 57 w 255"/>
              <a:gd name="T95" fmla="*/ 128 h 277"/>
              <a:gd name="T96" fmla="*/ 64 w 255"/>
              <a:gd name="T97" fmla="*/ 97 h 277"/>
              <a:gd name="T98" fmla="*/ 64 w 255"/>
              <a:gd name="T99" fmla="*/ 71 h 277"/>
              <a:gd name="T100" fmla="*/ 60 w 255"/>
              <a:gd name="T101" fmla="*/ 69 h 277"/>
              <a:gd name="T102" fmla="*/ 38 w 255"/>
              <a:gd name="T103" fmla="*/ 38 h 277"/>
              <a:gd name="T104" fmla="*/ 64 w 255"/>
              <a:gd name="T105" fmla="*/ 55 h 277"/>
              <a:gd name="T106" fmla="*/ 64 w 255"/>
              <a:gd name="T107" fmla="*/ 201 h 277"/>
              <a:gd name="T108" fmla="*/ 38 w 255"/>
              <a:gd name="T109" fmla="*/ 218 h 277"/>
              <a:gd name="T110" fmla="*/ 60 w 255"/>
              <a:gd name="T111" fmla="*/ 187 h 277"/>
              <a:gd name="T112" fmla="*/ 64 w 255"/>
              <a:gd name="T113" fmla="*/ 185 h 277"/>
              <a:gd name="T114" fmla="*/ 45 w 255"/>
              <a:gd name="T115" fmla="*/ 128 h 277"/>
              <a:gd name="T116" fmla="*/ 7 w 255"/>
              <a:gd name="T117" fmla="*/ 121 h 277"/>
              <a:gd name="T118" fmla="*/ 7 w 255"/>
              <a:gd name="T119" fmla="*/ 134 h 277"/>
              <a:gd name="T120" fmla="*/ 45 w 255"/>
              <a:gd name="T121" fmla="*/ 128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55" h="277">
                <a:moveTo>
                  <a:pt x="191" y="158"/>
                </a:moveTo>
                <a:cubicBezTo>
                  <a:pt x="195" y="149"/>
                  <a:pt x="198" y="139"/>
                  <a:pt x="198" y="128"/>
                </a:cubicBezTo>
                <a:cubicBezTo>
                  <a:pt x="198" y="117"/>
                  <a:pt x="195" y="107"/>
                  <a:pt x="191" y="98"/>
                </a:cubicBezTo>
                <a:cubicBezTo>
                  <a:pt x="191" y="158"/>
                  <a:pt x="191" y="158"/>
                  <a:pt x="191" y="158"/>
                </a:cubicBezTo>
                <a:close/>
                <a:moveTo>
                  <a:pt x="191" y="201"/>
                </a:moveTo>
                <a:cubicBezTo>
                  <a:pt x="191" y="185"/>
                  <a:pt x="191" y="185"/>
                  <a:pt x="191" y="185"/>
                </a:cubicBezTo>
                <a:cubicBezTo>
                  <a:pt x="193" y="185"/>
                  <a:pt x="194" y="185"/>
                  <a:pt x="196" y="187"/>
                </a:cubicBezTo>
                <a:cubicBezTo>
                  <a:pt x="196" y="187"/>
                  <a:pt x="196" y="187"/>
                  <a:pt x="196" y="187"/>
                </a:cubicBezTo>
                <a:cubicBezTo>
                  <a:pt x="218" y="209"/>
                  <a:pt x="218" y="209"/>
                  <a:pt x="218" y="209"/>
                </a:cubicBezTo>
                <a:cubicBezTo>
                  <a:pt x="220" y="211"/>
                  <a:pt x="220" y="216"/>
                  <a:pt x="218" y="218"/>
                </a:cubicBezTo>
                <a:cubicBezTo>
                  <a:pt x="215" y="221"/>
                  <a:pt x="211" y="221"/>
                  <a:pt x="209" y="218"/>
                </a:cubicBezTo>
                <a:cubicBezTo>
                  <a:pt x="191" y="201"/>
                  <a:pt x="191" y="201"/>
                  <a:pt x="191" y="201"/>
                </a:cubicBezTo>
                <a:close/>
                <a:moveTo>
                  <a:pt x="191" y="71"/>
                </a:moveTo>
                <a:cubicBezTo>
                  <a:pt x="191" y="55"/>
                  <a:pt x="191" y="55"/>
                  <a:pt x="191" y="55"/>
                </a:cubicBezTo>
                <a:cubicBezTo>
                  <a:pt x="209" y="38"/>
                  <a:pt x="209" y="38"/>
                  <a:pt x="209" y="38"/>
                </a:cubicBezTo>
                <a:cubicBezTo>
                  <a:pt x="211" y="35"/>
                  <a:pt x="215" y="35"/>
                  <a:pt x="218" y="38"/>
                </a:cubicBezTo>
                <a:cubicBezTo>
                  <a:pt x="220" y="40"/>
                  <a:pt x="220" y="44"/>
                  <a:pt x="218" y="47"/>
                </a:cubicBezTo>
                <a:cubicBezTo>
                  <a:pt x="196" y="69"/>
                  <a:pt x="196" y="69"/>
                  <a:pt x="196" y="69"/>
                </a:cubicBezTo>
                <a:cubicBezTo>
                  <a:pt x="196" y="69"/>
                  <a:pt x="196" y="69"/>
                  <a:pt x="196" y="69"/>
                </a:cubicBezTo>
                <a:cubicBezTo>
                  <a:pt x="194" y="71"/>
                  <a:pt x="193" y="71"/>
                  <a:pt x="191" y="71"/>
                </a:cubicBezTo>
                <a:close/>
                <a:moveTo>
                  <a:pt x="249" y="121"/>
                </a:moveTo>
                <a:cubicBezTo>
                  <a:pt x="249" y="121"/>
                  <a:pt x="249" y="121"/>
                  <a:pt x="249" y="121"/>
                </a:cubicBezTo>
                <a:cubicBezTo>
                  <a:pt x="217" y="121"/>
                  <a:pt x="217" y="121"/>
                  <a:pt x="217" y="121"/>
                </a:cubicBezTo>
                <a:cubicBezTo>
                  <a:pt x="214" y="121"/>
                  <a:pt x="211" y="124"/>
                  <a:pt x="211" y="128"/>
                </a:cubicBezTo>
                <a:cubicBezTo>
                  <a:pt x="211" y="132"/>
                  <a:pt x="214" y="134"/>
                  <a:pt x="217" y="134"/>
                </a:cubicBezTo>
                <a:cubicBezTo>
                  <a:pt x="249" y="134"/>
                  <a:pt x="249" y="134"/>
                  <a:pt x="249" y="134"/>
                </a:cubicBezTo>
                <a:cubicBezTo>
                  <a:pt x="252" y="134"/>
                  <a:pt x="255" y="132"/>
                  <a:pt x="255" y="128"/>
                </a:cubicBezTo>
                <a:cubicBezTo>
                  <a:pt x="255" y="124"/>
                  <a:pt x="252" y="121"/>
                  <a:pt x="249" y="121"/>
                </a:cubicBezTo>
                <a:close/>
                <a:moveTo>
                  <a:pt x="127" y="277"/>
                </a:moveTo>
                <a:cubicBezTo>
                  <a:pt x="132" y="277"/>
                  <a:pt x="132" y="277"/>
                  <a:pt x="132" y="277"/>
                </a:cubicBezTo>
                <a:cubicBezTo>
                  <a:pt x="151" y="277"/>
                  <a:pt x="167" y="262"/>
                  <a:pt x="167" y="242"/>
                </a:cubicBezTo>
                <a:cubicBezTo>
                  <a:pt x="167" y="186"/>
                  <a:pt x="167" y="186"/>
                  <a:pt x="167" y="186"/>
                </a:cubicBezTo>
                <a:cubicBezTo>
                  <a:pt x="177" y="179"/>
                  <a:pt x="186" y="169"/>
                  <a:pt x="191" y="158"/>
                </a:cubicBezTo>
                <a:cubicBezTo>
                  <a:pt x="191" y="98"/>
                  <a:pt x="191" y="98"/>
                  <a:pt x="191" y="98"/>
                </a:cubicBezTo>
                <a:cubicBezTo>
                  <a:pt x="180" y="74"/>
                  <a:pt x="156" y="57"/>
                  <a:pt x="127" y="57"/>
                </a:cubicBezTo>
                <a:cubicBezTo>
                  <a:pt x="127" y="72"/>
                  <a:pt x="127" y="72"/>
                  <a:pt x="127" y="72"/>
                </a:cubicBezTo>
                <a:cubicBezTo>
                  <a:pt x="143" y="72"/>
                  <a:pt x="157" y="78"/>
                  <a:pt x="167" y="88"/>
                </a:cubicBezTo>
                <a:cubicBezTo>
                  <a:pt x="177" y="98"/>
                  <a:pt x="183" y="112"/>
                  <a:pt x="183" y="128"/>
                </a:cubicBezTo>
                <a:cubicBezTo>
                  <a:pt x="183" y="148"/>
                  <a:pt x="172" y="166"/>
                  <a:pt x="156" y="176"/>
                </a:cubicBezTo>
                <a:cubicBezTo>
                  <a:pt x="156" y="176"/>
                  <a:pt x="156" y="176"/>
                  <a:pt x="156" y="176"/>
                </a:cubicBezTo>
                <a:cubicBezTo>
                  <a:pt x="154" y="177"/>
                  <a:pt x="153" y="180"/>
                  <a:pt x="153" y="182"/>
                </a:cubicBezTo>
                <a:cubicBezTo>
                  <a:pt x="153" y="214"/>
                  <a:pt x="153" y="214"/>
                  <a:pt x="153" y="214"/>
                </a:cubicBezTo>
                <a:cubicBezTo>
                  <a:pt x="127" y="214"/>
                  <a:pt x="127" y="214"/>
                  <a:pt x="127" y="214"/>
                </a:cubicBezTo>
                <a:cubicBezTo>
                  <a:pt x="127" y="277"/>
                  <a:pt x="127" y="277"/>
                  <a:pt x="127" y="277"/>
                </a:cubicBezTo>
                <a:close/>
                <a:moveTo>
                  <a:pt x="191" y="55"/>
                </a:moveTo>
                <a:cubicBezTo>
                  <a:pt x="191" y="71"/>
                  <a:pt x="191" y="71"/>
                  <a:pt x="191" y="71"/>
                </a:cubicBezTo>
                <a:cubicBezTo>
                  <a:pt x="189" y="71"/>
                  <a:pt x="188" y="71"/>
                  <a:pt x="186" y="69"/>
                </a:cubicBezTo>
                <a:cubicBezTo>
                  <a:pt x="184" y="67"/>
                  <a:pt x="184" y="63"/>
                  <a:pt x="186" y="60"/>
                </a:cubicBezTo>
                <a:cubicBezTo>
                  <a:pt x="191" y="55"/>
                  <a:pt x="191" y="55"/>
                  <a:pt x="191" y="55"/>
                </a:cubicBezTo>
                <a:close/>
                <a:moveTo>
                  <a:pt x="191" y="185"/>
                </a:moveTo>
                <a:cubicBezTo>
                  <a:pt x="191" y="201"/>
                  <a:pt x="191" y="201"/>
                  <a:pt x="191" y="201"/>
                </a:cubicBezTo>
                <a:cubicBezTo>
                  <a:pt x="186" y="196"/>
                  <a:pt x="186" y="196"/>
                  <a:pt x="186" y="196"/>
                </a:cubicBezTo>
                <a:cubicBezTo>
                  <a:pt x="184" y="193"/>
                  <a:pt x="184" y="189"/>
                  <a:pt x="186" y="187"/>
                </a:cubicBezTo>
                <a:cubicBezTo>
                  <a:pt x="188" y="185"/>
                  <a:pt x="189" y="185"/>
                  <a:pt x="191" y="185"/>
                </a:cubicBezTo>
                <a:close/>
                <a:moveTo>
                  <a:pt x="127" y="45"/>
                </a:moveTo>
                <a:cubicBezTo>
                  <a:pt x="127" y="0"/>
                  <a:pt x="127" y="0"/>
                  <a:pt x="127" y="0"/>
                </a:cubicBezTo>
                <a:cubicBezTo>
                  <a:pt x="127" y="0"/>
                  <a:pt x="128" y="0"/>
                  <a:pt x="128" y="0"/>
                </a:cubicBezTo>
                <a:cubicBezTo>
                  <a:pt x="131" y="0"/>
                  <a:pt x="134" y="3"/>
                  <a:pt x="134" y="7"/>
                </a:cubicBezTo>
                <a:cubicBezTo>
                  <a:pt x="134" y="38"/>
                  <a:pt x="134" y="38"/>
                  <a:pt x="134" y="38"/>
                </a:cubicBezTo>
                <a:cubicBezTo>
                  <a:pt x="134" y="42"/>
                  <a:pt x="131" y="45"/>
                  <a:pt x="128" y="45"/>
                </a:cubicBezTo>
                <a:cubicBezTo>
                  <a:pt x="128" y="45"/>
                  <a:pt x="128" y="45"/>
                  <a:pt x="128" y="45"/>
                </a:cubicBezTo>
                <a:cubicBezTo>
                  <a:pt x="128" y="45"/>
                  <a:pt x="127" y="45"/>
                  <a:pt x="127" y="45"/>
                </a:cubicBezTo>
                <a:close/>
                <a:moveTo>
                  <a:pt x="127" y="57"/>
                </a:moveTo>
                <a:cubicBezTo>
                  <a:pt x="99" y="57"/>
                  <a:pt x="75" y="74"/>
                  <a:pt x="64" y="97"/>
                </a:cubicBezTo>
                <a:cubicBezTo>
                  <a:pt x="64" y="159"/>
                  <a:pt x="64" y="159"/>
                  <a:pt x="64" y="159"/>
                </a:cubicBezTo>
                <a:cubicBezTo>
                  <a:pt x="70" y="170"/>
                  <a:pt x="78" y="180"/>
                  <a:pt x="89" y="187"/>
                </a:cubicBezTo>
                <a:cubicBezTo>
                  <a:pt x="89" y="242"/>
                  <a:pt x="89" y="242"/>
                  <a:pt x="89" y="242"/>
                </a:cubicBezTo>
                <a:cubicBezTo>
                  <a:pt x="89" y="262"/>
                  <a:pt x="104" y="277"/>
                  <a:pt x="124" y="277"/>
                </a:cubicBezTo>
                <a:cubicBezTo>
                  <a:pt x="127" y="277"/>
                  <a:pt x="127" y="277"/>
                  <a:pt x="127" y="277"/>
                </a:cubicBezTo>
                <a:cubicBezTo>
                  <a:pt x="127" y="214"/>
                  <a:pt x="127" y="214"/>
                  <a:pt x="127" y="214"/>
                </a:cubicBezTo>
                <a:cubicBezTo>
                  <a:pt x="103" y="214"/>
                  <a:pt x="103" y="214"/>
                  <a:pt x="103" y="214"/>
                </a:cubicBezTo>
                <a:cubicBezTo>
                  <a:pt x="103" y="183"/>
                  <a:pt x="103" y="183"/>
                  <a:pt x="103" y="183"/>
                </a:cubicBezTo>
                <a:cubicBezTo>
                  <a:pt x="103" y="180"/>
                  <a:pt x="102" y="178"/>
                  <a:pt x="100" y="176"/>
                </a:cubicBezTo>
                <a:cubicBezTo>
                  <a:pt x="83" y="167"/>
                  <a:pt x="71" y="149"/>
                  <a:pt x="71" y="128"/>
                </a:cubicBezTo>
                <a:cubicBezTo>
                  <a:pt x="71" y="112"/>
                  <a:pt x="78" y="98"/>
                  <a:pt x="88" y="88"/>
                </a:cubicBezTo>
                <a:cubicBezTo>
                  <a:pt x="98" y="78"/>
                  <a:pt x="112" y="72"/>
                  <a:pt x="127" y="72"/>
                </a:cubicBezTo>
                <a:cubicBezTo>
                  <a:pt x="127" y="72"/>
                  <a:pt x="127" y="72"/>
                  <a:pt x="127" y="72"/>
                </a:cubicBezTo>
                <a:cubicBezTo>
                  <a:pt x="127" y="57"/>
                  <a:pt x="127" y="57"/>
                  <a:pt x="127" y="57"/>
                </a:cubicBezTo>
                <a:cubicBezTo>
                  <a:pt x="127" y="57"/>
                  <a:pt x="127" y="57"/>
                  <a:pt x="127" y="57"/>
                </a:cubicBezTo>
                <a:close/>
                <a:moveTo>
                  <a:pt x="127" y="0"/>
                </a:moveTo>
                <a:cubicBezTo>
                  <a:pt x="127" y="45"/>
                  <a:pt x="127" y="45"/>
                  <a:pt x="127" y="45"/>
                </a:cubicBezTo>
                <a:cubicBezTo>
                  <a:pt x="124" y="45"/>
                  <a:pt x="121" y="42"/>
                  <a:pt x="121" y="38"/>
                </a:cubicBezTo>
                <a:cubicBezTo>
                  <a:pt x="121" y="7"/>
                  <a:pt x="121" y="7"/>
                  <a:pt x="121" y="7"/>
                </a:cubicBezTo>
                <a:cubicBezTo>
                  <a:pt x="121" y="4"/>
                  <a:pt x="124" y="1"/>
                  <a:pt x="127" y="0"/>
                </a:cubicBezTo>
                <a:close/>
                <a:moveTo>
                  <a:pt x="64" y="201"/>
                </a:moveTo>
                <a:cubicBezTo>
                  <a:pt x="64" y="185"/>
                  <a:pt x="64" y="185"/>
                  <a:pt x="64" y="185"/>
                </a:cubicBezTo>
                <a:cubicBezTo>
                  <a:pt x="66" y="185"/>
                  <a:pt x="68" y="185"/>
                  <a:pt x="69" y="187"/>
                </a:cubicBezTo>
                <a:cubicBezTo>
                  <a:pt x="72" y="189"/>
                  <a:pt x="72" y="193"/>
                  <a:pt x="69" y="196"/>
                </a:cubicBezTo>
                <a:cubicBezTo>
                  <a:pt x="64" y="201"/>
                  <a:pt x="64" y="201"/>
                  <a:pt x="64" y="201"/>
                </a:cubicBezTo>
                <a:close/>
                <a:moveTo>
                  <a:pt x="64" y="71"/>
                </a:moveTo>
                <a:cubicBezTo>
                  <a:pt x="64" y="55"/>
                  <a:pt x="64" y="55"/>
                  <a:pt x="64" y="55"/>
                </a:cubicBezTo>
                <a:cubicBezTo>
                  <a:pt x="69" y="60"/>
                  <a:pt x="69" y="60"/>
                  <a:pt x="69" y="60"/>
                </a:cubicBezTo>
                <a:cubicBezTo>
                  <a:pt x="72" y="63"/>
                  <a:pt x="72" y="67"/>
                  <a:pt x="69" y="69"/>
                </a:cubicBezTo>
                <a:cubicBezTo>
                  <a:pt x="68" y="71"/>
                  <a:pt x="66" y="71"/>
                  <a:pt x="64" y="71"/>
                </a:cubicBezTo>
                <a:close/>
                <a:moveTo>
                  <a:pt x="64" y="97"/>
                </a:moveTo>
                <a:cubicBezTo>
                  <a:pt x="59" y="106"/>
                  <a:pt x="57" y="117"/>
                  <a:pt x="57" y="128"/>
                </a:cubicBezTo>
                <a:cubicBezTo>
                  <a:pt x="57" y="139"/>
                  <a:pt x="59" y="149"/>
                  <a:pt x="64" y="159"/>
                </a:cubicBezTo>
                <a:cubicBezTo>
                  <a:pt x="64" y="97"/>
                  <a:pt x="64" y="97"/>
                  <a:pt x="64" y="97"/>
                </a:cubicBezTo>
                <a:close/>
                <a:moveTo>
                  <a:pt x="64" y="55"/>
                </a:moveTo>
                <a:cubicBezTo>
                  <a:pt x="64" y="71"/>
                  <a:pt x="64" y="71"/>
                  <a:pt x="64" y="71"/>
                </a:cubicBezTo>
                <a:cubicBezTo>
                  <a:pt x="62" y="71"/>
                  <a:pt x="61" y="70"/>
                  <a:pt x="60" y="69"/>
                </a:cubicBezTo>
                <a:cubicBezTo>
                  <a:pt x="60" y="69"/>
                  <a:pt x="60" y="69"/>
                  <a:pt x="60" y="69"/>
                </a:cubicBezTo>
                <a:cubicBezTo>
                  <a:pt x="38" y="47"/>
                  <a:pt x="38" y="47"/>
                  <a:pt x="38" y="47"/>
                </a:cubicBezTo>
                <a:cubicBezTo>
                  <a:pt x="35" y="44"/>
                  <a:pt x="35" y="40"/>
                  <a:pt x="38" y="38"/>
                </a:cubicBezTo>
                <a:cubicBezTo>
                  <a:pt x="40" y="35"/>
                  <a:pt x="44" y="35"/>
                  <a:pt x="47" y="38"/>
                </a:cubicBezTo>
                <a:cubicBezTo>
                  <a:pt x="64" y="55"/>
                  <a:pt x="64" y="55"/>
                  <a:pt x="64" y="55"/>
                </a:cubicBezTo>
                <a:close/>
                <a:moveTo>
                  <a:pt x="64" y="185"/>
                </a:moveTo>
                <a:cubicBezTo>
                  <a:pt x="64" y="201"/>
                  <a:pt x="64" y="201"/>
                  <a:pt x="64" y="201"/>
                </a:cubicBezTo>
                <a:cubicBezTo>
                  <a:pt x="47" y="218"/>
                  <a:pt x="47" y="218"/>
                  <a:pt x="47" y="218"/>
                </a:cubicBezTo>
                <a:cubicBezTo>
                  <a:pt x="44" y="221"/>
                  <a:pt x="40" y="221"/>
                  <a:pt x="38" y="218"/>
                </a:cubicBezTo>
                <a:cubicBezTo>
                  <a:pt x="35" y="216"/>
                  <a:pt x="35" y="211"/>
                  <a:pt x="38" y="209"/>
                </a:cubicBezTo>
                <a:cubicBezTo>
                  <a:pt x="60" y="187"/>
                  <a:pt x="60" y="187"/>
                  <a:pt x="60" y="187"/>
                </a:cubicBezTo>
                <a:cubicBezTo>
                  <a:pt x="60" y="187"/>
                  <a:pt x="60" y="187"/>
                  <a:pt x="60" y="187"/>
                </a:cubicBezTo>
                <a:cubicBezTo>
                  <a:pt x="61" y="185"/>
                  <a:pt x="62" y="185"/>
                  <a:pt x="64" y="185"/>
                </a:cubicBezTo>
                <a:close/>
                <a:moveTo>
                  <a:pt x="45" y="128"/>
                </a:moveTo>
                <a:cubicBezTo>
                  <a:pt x="45" y="128"/>
                  <a:pt x="45" y="128"/>
                  <a:pt x="45" y="128"/>
                </a:cubicBezTo>
                <a:cubicBezTo>
                  <a:pt x="45" y="124"/>
                  <a:pt x="42" y="121"/>
                  <a:pt x="38" y="121"/>
                </a:cubicBezTo>
                <a:cubicBezTo>
                  <a:pt x="7" y="121"/>
                  <a:pt x="7" y="121"/>
                  <a:pt x="7" y="121"/>
                </a:cubicBezTo>
                <a:cubicBezTo>
                  <a:pt x="3" y="121"/>
                  <a:pt x="0" y="124"/>
                  <a:pt x="0" y="128"/>
                </a:cubicBezTo>
                <a:cubicBezTo>
                  <a:pt x="0" y="132"/>
                  <a:pt x="3" y="134"/>
                  <a:pt x="7" y="134"/>
                </a:cubicBezTo>
                <a:cubicBezTo>
                  <a:pt x="38" y="134"/>
                  <a:pt x="38" y="134"/>
                  <a:pt x="38" y="134"/>
                </a:cubicBezTo>
                <a:cubicBezTo>
                  <a:pt x="42" y="134"/>
                  <a:pt x="45" y="132"/>
                  <a:pt x="45" y="128"/>
                </a:cubicBez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08" name="Freeform 57"/>
          <p:cNvSpPr>
            <a:spLocks noEditPoints="1"/>
          </p:cNvSpPr>
          <p:nvPr/>
        </p:nvSpPr>
        <p:spPr bwMode="auto">
          <a:xfrm>
            <a:off x="1981681" y="495639"/>
            <a:ext cx="396375" cy="389233"/>
          </a:xfrm>
          <a:custGeom>
            <a:avLst/>
            <a:gdLst>
              <a:gd name="T0" fmla="*/ 231 w 243"/>
              <a:gd name="T1" fmla="*/ 92 h 238"/>
              <a:gd name="T2" fmla="*/ 214 w 243"/>
              <a:gd name="T3" fmla="*/ 83 h 238"/>
              <a:gd name="T4" fmla="*/ 206 w 243"/>
              <a:gd name="T5" fmla="*/ 71 h 238"/>
              <a:gd name="T6" fmla="*/ 192 w 243"/>
              <a:gd name="T7" fmla="*/ 82 h 238"/>
              <a:gd name="T8" fmla="*/ 194 w 243"/>
              <a:gd name="T9" fmla="*/ 64 h 238"/>
              <a:gd name="T10" fmla="*/ 179 w 243"/>
              <a:gd name="T11" fmla="*/ 64 h 238"/>
              <a:gd name="T12" fmla="*/ 162 w 243"/>
              <a:gd name="T13" fmla="*/ 54 h 238"/>
              <a:gd name="T14" fmla="*/ 154 w 243"/>
              <a:gd name="T15" fmla="*/ 42 h 238"/>
              <a:gd name="T16" fmla="*/ 140 w 243"/>
              <a:gd name="T17" fmla="*/ 53 h 238"/>
              <a:gd name="T18" fmla="*/ 142 w 243"/>
              <a:gd name="T19" fmla="*/ 35 h 238"/>
              <a:gd name="T20" fmla="*/ 128 w 243"/>
              <a:gd name="T21" fmla="*/ 35 h 238"/>
              <a:gd name="T22" fmla="*/ 110 w 243"/>
              <a:gd name="T23" fmla="*/ 25 h 238"/>
              <a:gd name="T24" fmla="*/ 102 w 243"/>
              <a:gd name="T25" fmla="*/ 13 h 238"/>
              <a:gd name="T26" fmla="*/ 101 w 243"/>
              <a:gd name="T27" fmla="*/ 22 h 238"/>
              <a:gd name="T28" fmla="*/ 208 w 243"/>
              <a:gd name="T29" fmla="*/ 128 h 238"/>
              <a:gd name="T30" fmla="*/ 206 w 243"/>
              <a:gd name="T31" fmla="*/ 132 h 238"/>
              <a:gd name="T32" fmla="*/ 101 w 243"/>
              <a:gd name="T33" fmla="*/ 74 h 238"/>
              <a:gd name="T34" fmla="*/ 196 w 243"/>
              <a:gd name="T35" fmla="*/ 149 h 238"/>
              <a:gd name="T36" fmla="*/ 194 w 243"/>
              <a:gd name="T37" fmla="*/ 153 h 238"/>
              <a:gd name="T38" fmla="*/ 101 w 243"/>
              <a:gd name="T39" fmla="*/ 101 h 238"/>
              <a:gd name="T40" fmla="*/ 185 w 243"/>
              <a:gd name="T41" fmla="*/ 170 h 238"/>
              <a:gd name="T42" fmla="*/ 182 w 243"/>
              <a:gd name="T43" fmla="*/ 174 h 238"/>
              <a:gd name="T44" fmla="*/ 101 w 243"/>
              <a:gd name="T45" fmla="*/ 129 h 238"/>
              <a:gd name="T46" fmla="*/ 173 w 243"/>
              <a:gd name="T47" fmla="*/ 191 h 238"/>
              <a:gd name="T48" fmla="*/ 171 w 243"/>
              <a:gd name="T49" fmla="*/ 195 h 238"/>
              <a:gd name="T50" fmla="*/ 101 w 243"/>
              <a:gd name="T51" fmla="*/ 156 h 238"/>
              <a:gd name="T52" fmla="*/ 138 w 243"/>
              <a:gd name="T53" fmla="*/ 231 h 238"/>
              <a:gd name="T54" fmla="*/ 243 w 243"/>
              <a:gd name="T55" fmla="*/ 91 h 238"/>
              <a:gd name="T56" fmla="*/ 101 w 243"/>
              <a:gd name="T57" fmla="*/ 22 h 238"/>
              <a:gd name="T58" fmla="*/ 85 w 243"/>
              <a:gd name="T59" fmla="*/ 11 h 238"/>
              <a:gd name="T60" fmla="*/ 78 w 243"/>
              <a:gd name="T61" fmla="*/ 0 h 238"/>
              <a:gd name="T62" fmla="*/ 15 w 243"/>
              <a:gd name="T63" fmla="*/ 163 h 238"/>
              <a:gd name="T64" fmla="*/ 101 w 243"/>
              <a:gd name="T65" fmla="*/ 156 h 238"/>
              <a:gd name="T66" fmla="*/ 27 w 243"/>
              <a:gd name="T67" fmla="*/ 113 h 238"/>
              <a:gd name="T68" fmla="*/ 101 w 243"/>
              <a:gd name="T69" fmla="*/ 151 h 238"/>
              <a:gd name="T70" fmla="*/ 40 w 243"/>
              <a:gd name="T71" fmla="*/ 95 h 238"/>
              <a:gd name="T72" fmla="*/ 42 w 243"/>
              <a:gd name="T73" fmla="*/ 91 h 238"/>
              <a:gd name="T74" fmla="*/ 101 w 243"/>
              <a:gd name="T75" fmla="*/ 101 h 238"/>
              <a:gd name="T76" fmla="*/ 51 w 243"/>
              <a:gd name="T77" fmla="*/ 71 h 238"/>
              <a:gd name="T78" fmla="*/ 101 w 243"/>
              <a:gd name="T79" fmla="*/ 96 h 238"/>
              <a:gd name="T80" fmla="*/ 63 w 243"/>
              <a:gd name="T81" fmla="*/ 53 h 238"/>
              <a:gd name="T82" fmla="*/ 65 w 243"/>
              <a:gd name="T83" fmla="*/ 49 h 238"/>
              <a:gd name="T84" fmla="*/ 101 w 243"/>
              <a:gd name="T85" fmla="*/ 22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3" h="238">
                <a:moveTo>
                  <a:pt x="232" y="85"/>
                </a:moveTo>
                <a:cubicBezTo>
                  <a:pt x="233" y="87"/>
                  <a:pt x="233" y="90"/>
                  <a:pt x="231" y="92"/>
                </a:cubicBezTo>
                <a:cubicBezTo>
                  <a:pt x="229" y="97"/>
                  <a:pt x="223" y="99"/>
                  <a:pt x="218" y="96"/>
                </a:cubicBezTo>
                <a:cubicBezTo>
                  <a:pt x="213" y="94"/>
                  <a:pt x="212" y="88"/>
                  <a:pt x="214" y="83"/>
                </a:cubicBezTo>
                <a:cubicBezTo>
                  <a:pt x="216" y="81"/>
                  <a:pt x="218" y="79"/>
                  <a:pt x="220" y="78"/>
                </a:cubicBezTo>
                <a:cubicBezTo>
                  <a:pt x="206" y="71"/>
                  <a:pt x="206" y="71"/>
                  <a:pt x="206" y="71"/>
                </a:cubicBezTo>
                <a:cubicBezTo>
                  <a:pt x="207" y="73"/>
                  <a:pt x="207" y="76"/>
                  <a:pt x="205" y="78"/>
                </a:cubicBezTo>
                <a:cubicBezTo>
                  <a:pt x="203" y="83"/>
                  <a:pt x="197" y="84"/>
                  <a:pt x="192" y="82"/>
                </a:cubicBezTo>
                <a:cubicBezTo>
                  <a:pt x="188" y="79"/>
                  <a:pt x="186" y="73"/>
                  <a:pt x="188" y="69"/>
                </a:cubicBezTo>
                <a:cubicBezTo>
                  <a:pt x="190" y="66"/>
                  <a:pt x="192" y="65"/>
                  <a:pt x="194" y="64"/>
                </a:cubicBezTo>
                <a:cubicBezTo>
                  <a:pt x="180" y="56"/>
                  <a:pt x="180" y="56"/>
                  <a:pt x="180" y="56"/>
                </a:cubicBezTo>
                <a:cubicBezTo>
                  <a:pt x="181" y="59"/>
                  <a:pt x="181" y="61"/>
                  <a:pt x="179" y="64"/>
                </a:cubicBezTo>
                <a:cubicBezTo>
                  <a:pt x="177" y="68"/>
                  <a:pt x="171" y="70"/>
                  <a:pt x="166" y="67"/>
                </a:cubicBezTo>
                <a:cubicBezTo>
                  <a:pt x="161" y="65"/>
                  <a:pt x="160" y="59"/>
                  <a:pt x="162" y="54"/>
                </a:cubicBezTo>
                <a:cubicBezTo>
                  <a:pt x="164" y="52"/>
                  <a:pt x="166" y="50"/>
                  <a:pt x="168" y="50"/>
                </a:cubicBezTo>
                <a:cubicBezTo>
                  <a:pt x="154" y="42"/>
                  <a:pt x="154" y="42"/>
                  <a:pt x="154" y="42"/>
                </a:cubicBezTo>
                <a:cubicBezTo>
                  <a:pt x="155" y="44"/>
                  <a:pt x="155" y="47"/>
                  <a:pt x="153" y="49"/>
                </a:cubicBezTo>
                <a:cubicBezTo>
                  <a:pt x="151" y="54"/>
                  <a:pt x="145" y="56"/>
                  <a:pt x="140" y="53"/>
                </a:cubicBezTo>
                <a:cubicBezTo>
                  <a:pt x="136" y="50"/>
                  <a:pt x="134" y="45"/>
                  <a:pt x="136" y="40"/>
                </a:cubicBezTo>
                <a:cubicBezTo>
                  <a:pt x="138" y="37"/>
                  <a:pt x="140" y="36"/>
                  <a:pt x="142" y="35"/>
                </a:cubicBezTo>
                <a:cubicBezTo>
                  <a:pt x="128" y="28"/>
                  <a:pt x="128" y="28"/>
                  <a:pt x="128" y="28"/>
                </a:cubicBezTo>
                <a:cubicBezTo>
                  <a:pt x="129" y="30"/>
                  <a:pt x="129" y="33"/>
                  <a:pt x="128" y="35"/>
                </a:cubicBezTo>
                <a:cubicBezTo>
                  <a:pt x="125" y="40"/>
                  <a:pt x="119" y="41"/>
                  <a:pt x="114" y="39"/>
                </a:cubicBezTo>
                <a:cubicBezTo>
                  <a:pt x="110" y="36"/>
                  <a:pt x="108" y="30"/>
                  <a:pt x="110" y="25"/>
                </a:cubicBezTo>
                <a:cubicBezTo>
                  <a:pt x="112" y="23"/>
                  <a:pt x="114" y="22"/>
                  <a:pt x="116" y="21"/>
                </a:cubicBezTo>
                <a:cubicBezTo>
                  <a:pt x="102" y="13"/>
                  <a:pt x="102" y="13"/>
                  <a:pt x="102" y="13"/>
                </a:cubicBezTo>
                <a:cubicBezTo>
                  <a:pt x="103" y="16"/>
                  <a:pt x="103" y="18"/>
                  <a:pt x="102" y="21"/>
                </a:cubicBezTo>
                <a:cubicBezTo>
                  <a:pt x="101" y="21"/>
                  <a:pt x="101" y="22"/>
                  <a:pt x="101" y="22"/>
                </a:cubicBezTo>
                <a:cubicBezTo>
                  <a:pt x="101" y="69"/>
                  <a:pt x="101" y="69"/>
                  <a:pt x="101" y="69"/>
                </a:cubicBezTo>
                <a:cubicBezTo>
                  <a:pt x="208" y="128"/>
                  <a:pt x="208" y="128"/>
                  <a:pt x="208" y="128"/>
                </a:cubicBezTo>
                <a:cubicBezTo>
                  <a:pt x="209" y="129"/>
                  <a:pt x="209" y="130"/>
                  <a:pt x="209" y="131"/>
                </a:cubicBezTo>
                <a:cubicBezTo>
                  <a:pt x="208" y="132"/>
                  <a:pt x="207" y="133"/>
                  <a:pt x="206" y="132"/>
                </a:cubicBezTo>
                <a:cubicBezTo>
                  <a:pt x="206" y="132"/>
                  <a:pt x="206" y="132"/>
                  <a:pt x="206" y="132"/>
                </a:cubicBezTo>
                <a:cubicBezTo>
                  <a:pt x="101" y="74"/>
                  <a:pt x="101" y="74"/>
                  <a:pt x="101" y="74"/>
                </a:cubicBezTo>
                <a:cubicBezTo>
                  <a:pt x="101" y="96"/>
                  <a:pt x="101" y="96"/>
                  <a:pt x="101" y="96"/>
                </a:cubicBezTo>
                <a:cubicBezTo>
                  <a:pt x="196" y="149"/>
                  <a:pt x="196" y="149"/>
                  <a:pt x="196" y="149"/>
                </a:cubicBezTo>
                <a:cubicBezTo>
                  <a:pt x="197" y="150"/>
                  <a:pt x="198" y="151"/>
                  <a:pt x="197" y="152"/>
                </a:cubicBezTo>
                <a:cubicBezTo>
                  <a:pt x="197" y="153"/>
                  <a:pt x="195" y="154"/>
                  <a:pt x="194" y="153"/>
                </a:cubicBezTo>
                <a:cubicBezTo>
                  <a:pt x="194" y="153"/>
                  <a:pt x="194" y="153"/>
                  <a:pt x="194" y="153"/>
                </a:cubicBezTo>
                <a:cubicBezTo>
                  <a:pt x="101" y="101"/>
                  <a:pt x="101" y="101"/>
                  <a:pt x="101" y="101"/>
                </a:cubicBezTo>
                <a:cubicBezTo>
                  <a:pt x="101" y="124"/>
                  <a:pt x="101" y="124"/>
                  <a:pt x="101" y="124"/>
                </a:cubicBezTo>
                <a:cubicBezTo>
                  <a:pt x="185" y="170"/>
                  <a:pt x="185" y="170"/>
                  <a:pt x="185" y="170"/>
                </a:cubicBezTo>
                <a:cubicBezTo>
                  <a:pt x="186" y="171"/>
                  <a:pt x="186" y="172"/>
                  <a:pt x="186" y="173"/>
                </a:cubicBezTo>
                <a:cubicBezTo>
                  <a:pt x="185" y="174"/>
                  <a:pt x="184" y="175"/>
                  <a:pt x="182" y="174"/>
                </a:cubicBezTo>
                <a:cubicBezTo>
                  <a:pt x="182" y="174"/>
                  <a:pt x="182" y="174"/>
                  <a:pt x="182" y="174"/>
                </a:cubicBezTo>
                <a:cubicBezTo>
                  <a:pt x="101" y="129"/>
                  <a:pt x="101" y="129"/>
                  <a:pt x="101" y="129"/>
                </a:cubicBezTo>
                <a:cubicBezTo>
                  <a:pt x="101" y="151"/>
                  <a:pt x="101" y="151"/>
                  <a:pt x="101" y="151"/>
                </a:cubicBezTo>
                <a:cubicBezTo>
                  <a:pt x="173" y="191"/>
                  <a:pt x="173" y="191"/>
                  <a:pt x="173" y="191"/>
                </a:cubicBezTo>
                <a:cubicBezTo>
                  <a:pt x="174" y="192"/>
                  <a:pt x="174" y="193"/>
                  <a:pt x="174" y="194"/>
                </a:cubicBezTo>
                <a:cubicBezTo>
                  <a:pt x="173" y="196"/>
                  <a:pt x="172" y="196"/>
                  <a:pt x="171" y="195"/>
                </a:cubicBezTo>
                <a:cubicBezTo>
                  <a:pt x="171" y="195"/>
                  <a:pt x="171" y="195"/>
                  <a:pt x="171" y="195"/>
                </a:cubicBezTo>
                <a:cubicBezTo>
                  <a:pt x="101" y="156"/>
                  <a:pt x="101" y="156"/>
                  <a:pt x="101" y="156"/>
                </a:cubicBezTo>
                <a:cubicBezTo>
                  <a:pt x="101" y="210"/>
                  <a:pt x="101" y="210"/>
                  <a:pt x="101" y="210"/>
                </a:cubicBezTo>
                <a:cubicBezTo>
                  <a:pt x="138" y="231"/>
                  <a:pt x="138" y="231"/>
                  <a:pt x="138" y="231"/>
                </a:cubicBezTo>
                <a:cubicBezTo>
                  <a:pt x="150" y="238"/>
                  <a:pt x="164" y="233"/>
                  <a:pt x="171" y="222"/>
                </a:cubicBezTo>
                <a:cubicBezTo>
                  <a:pt x="243" y="91"/>
                  <a:pt x="243" y="91"/>
                  <a:pt x="243" y="91"/>
                </a:cubicBezTo>
                <a:lnTo>
                  <a:pt x="232" y="85"/>
                </a:lnTo>
                <a:close/>
                <a:moveTo>
                  <a:pt x="101" y="22"/>
                </a:moveTo>
                <a:cubicBezTo>
                  <a:pt x="98" y="26"/>
                  <a:pt x="93" y="27"/>
                  <a:pt x="88" y="24"/>
                </a:cubicBezTo>
                <a:cubicBezTo>
                  <a:pt x="84" y="22"/>
                  <a:pt x="82" y="16"/>
                  <a:pt x="85" y="11"/>
                </a:cubicBezTo>
                <a:cubicBezTo>
                  <a:pt x="86" y="9"/>
                  <a:pt x="88" y="7"/>
                  <a:pt x="90" y="6"/>
                </a:cubicBezTo>
                <a:cubicBezTo>
                  <a:pt x="78" y="0"/>
                  <a:pt x="78" y="0"/>
                  <a:pt x="78" y="0"/>
                </a:cubicBezTo>
                <a:cubicBezTo>
                  <a:pt x="6" y="130"/>
                  <a:pt x="6" y="130"/>
                  <a:pt x="6" y="130"/>
                </a:cubicBezTo>
                <a:cubicBezTo>
                  <a:pt x="0" y="142"/>
                  <a:pt x="4" y="157"/>
                  <a:pt x="15" y="163"/>
                </a:cubicBezTo>
                <a:cubicBezTo>
                  <a:pt x="101" y="210"/>
                  <a:pt x="101" y="210"/>
                  <a:pt x="101" y="210"/>
                </a:cubicBezTo>
                <a:cubicBezTo>
                  <a:pt x="101" y="156"/>
                  <a:pt x="101" y="156"/>
                  <a:pt x="101" y="156"/>
                </a:cubicBezTo>
                <a:cubicBezTo>
                  <a:pt x="28" y="116"/>
                  <a:pt x="28" y="116"/>
                  <a:pt x="28" y="116"/>
                </a:cubicBezTo>
                <a:cubicBezTo>
                  <a:pt x="27" y="116"/>
                  <a:pt x="27" y="114"/>
                  <a:pt x="27" y="113"/>
                </a:cubicBezTo>
                <a:cubicBezTo>
                  <a:pt x="28" y="112"/>
                  <a:pt x="29" y="112"/>
                  <a:pt x="30" y="112"/>
                </a:cubicBezTo>
                <a:cubicBezTo>
                  <a:pt x="101" y="151"/>
                  <a:pt x="101" y="151"/>
                  <a:pt x="101" y="151"/>
                </a:cubicBezTo>
                <a:cubicBezTo>
                  <a:pt x="101" y="129"/>
                  <a:pt x="101" y="129"/>
                  <a:pt x="101" y="129"/>
                </a:cubicBezTo>
                <a:cubicBezTo>
                  <a:pt x="40" y="95"/>
                  <a:pt x="40" y="95"/>
                  <a:pt x="40" y="95"/>
                </a:cubicBezTo>
                <a:cubicBezTo>
                  <a:pt x="39" y="95"/>
                  <a:pt x="38" y="93"/>
                  <a:pt x="39" y="92"/>
                </a:cubicBezTo>
                <a:cubicBezTo>
                  <a:pt x="40" y="91"/>
                  <a:pt x="41" y="91"/>
                  <a:pt x="42" y="91"/>
                </a:cubicBezTo>
                <a:cubicBezTo>
                  <a:pt x="101" y="124"/>
                  <a:pt x="101" y="124"/>
                  <a:pt x="101" y="124"/>
                </a:cubicBezTo>
                <a:cubicBezTo>
                  <a:pt x="101" y="101"/>
                  <a:pt x="101" y="101"/>
                  <a:pt x="101" y="101"/>
                </a:cubicBezTo>
                <a:cubicBezTo>
                  <a:pt x="51" y="74"/>
                  <a:pt x="51" y="74"/>
                  <a:pt x="51" y="74"/>
                </a:cubicBezTo>
                <a:cubicBezTo>
                  <a:pt x="50" y="74"/>
                  <a:pt x="50" y="72"/>
                  <a:pt x="51" y="71"/>
                </a:cubicBezTo>
                <a:cubicBezTo>
                  <a:pt x="51" y="70"/>
                  <a:pt x="53" y="70"/>
                  <a:pt x="54" y="70"/>
                </a:cubicBezTo>
                <a:cubicBezTo>
                  <a:pt x="101" y="96"/>
                  <a:pt x="101" y="96"/>
                  <a:pt x="101" y="96"/>
                </a:cubicBezTo>
                <a:cubicBezTo>
                  <a:pt x="101" y="74"/>
                  <a:pt x="101" y="74"/>
                  <a:pt x="101" y="74"/>
                </a:cubicBezTo>
                <a:cubicBezTo>
                  <a:pt x="63" y="53"/>
                  <a:pt x="63" y="53"/>
                  <a:pt x="63" y="53"/>
                </a:cubicBezTo>
                <a:cubicBezTo>
                  <a:pt x="62" y="53"/>
                  <a:pt x="62" y="51"/>
                  <a:pt x="62" y="50"/>
                </a:cubicBezTo>
                <a:cubicBezTo>
                  <a:pt x="63" y="49"/>
                  <a:pt x="64" y="49"/>
                  <a:pt x="65" y="49"/>
                </a:cubicBezTo>
                <a:cubicBezTo>
                  <a:pt x="101" y="69"/>
                  <a:pt x="101" y="69"/>
                  <a:pt x="101" y="69"/>
                </a:cubicBezTo>
                <a:lnTo>
                  <a:pt x="101" y="22"/>
                </a:lnTo>
                <a:close/>
              </a:path>
            </a:pathLst>
          </a:custGeom>
          <a:solidFill>
            <a:schemeClr val="tx1">
              <a:lumMod val="85000"/>
              <a:lumOff val="1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09" name="Freeform 58"/>
          <p:cNvSpPr>
            <a:spLocks noEditPoints="1"/>
          </p:cNvSpPr>
          <p:nvPr/>
        </p:nvSpPr>
        <p:spPr bwMode="auto">
          <a:xfrm>
            <a:off x="581490" y="2119434"/>
            <a:ext cx="385662" cy="390423"/>
          </a:xfrm>
          <a:custGeom>
            <a:avLst/>
            <a:gdLst>
              <a:gd name="T0" fmla="*/ 189 w 236"/>
              <a:gd name="T1" fmla="*/ 60 h 239"/>
              <a:gd name="T2" fmla="*/ 196 w 236"/>
              <a:gd name="T3" fmla="*/ 122 h 239"/>
              <a:gd name="T4" fmla="*/ 198 w 236"/>
              <a:gd name="T5" fmla="*/ 136 h 239"/>
              <a:gd name="T6" fmla="*/ 208 w 236"/>
              <a:gd name="T7" fmla="*/ 157 h 239"/>
              <a:gd name="T8" fmla="*/ 189 w 236"/>
              <a:gd name="T9" fmla="*/ 195 h 239"/>
              <a:gd name="T10" fmla="*/ 168 w 236"/>
              <a:gd name="T11" fmla="*/ 156 h 239"/>
              <a:gd name="T12" fmla="*/ 168 w 236"/>
              <a:gd name="T13" fmla="*/ 78 h 239"/>
              <a:gd name="T14" fmla="*/ 182 w 236"/>
              <a:gd name="T15" fmla="*/ 92 h 239"/>
              <a:gd name="T16" fmla="*/ 185 w 236"/>
              <a:gd name="T17" fmla="*/ 107 h 239"/>
              <a:gd name="T18" fmla="*/ 189 w 236"/>
              <a:gd name="T19" fmla="*/ 141 h 239"/>
              <a:gd name="T20" fmla="*/ 189 w 236"/>
              <a:gd name="T21" fmla="*/ 130 h 239"/>
              <a:gd name="T22" fmla="*/ 168 w 236"/>
              <a:gd name="T23" fmla="*/ 155 h 239"/>
              <a:gd name="T24" fmla="*/ 160 w 236"/>
              <a:gd name="T25" fmla="*/ 138 h 239"/>
              <a:gd name="T26" fmla="*/ 165 w 236"/>
              <a:gd name="T27" fmla="*/ 172 h 239"/>
              <a:gd name="T28" fmla="*/ 168 w 236"/>
              <a:gd name="T29" fmla="*/ 16 h 239"/>
              <a:gd name="T30" fmla="*/ 163 w 236"/>
              <a:gd name="T31" fmla="*/ 49 h 239"/>
              <a:gd name="T32" fmla="*/ 168 w 236"/>
              <a:gd name="T33" fmla="*/ 78 h 239"/>
              <a:gd name="T34" fmla="*/ 159 w 236"/>
              <a:gd name="T35" fmla="*/ 118 h 239"/>
              <a:gd name="T36" fmla="*/ 159 w 236"/>
              <a:gd name="T37" fmla="*/ 209 h 239"/>
              <a:gd name="T38" fmla="*/ 159 w 236"/>
              <a:gd name="T39" fmla="*/ 5 h 239"/>
              <a:gd name="T40" fmla="*/ 159 w 236"/>
              <a:gd name="T41" fmla="*/ 40 h 239"/>
              <a:gd name="T42" fmla="*/ 144 w 236"/>
              <a:gd name="T43" fmla="*/ 89 h 239"/>
              <a:gd name="T44" fmla="*/ 159 w 236"/>
              <a:gd name="T45" fmla="*/ 108 h 239"/>
              <a:gd name="T46" fmla="*/ 159 w 236"/>
              <a:gd name="T47" fmla="*/ 136 h 239"/>
              <a:gd name="T48" fmla="*/ 144 w 236"/>
              <a:gd name="T49" fmla="*/ 162 h 239"/>
              <a:gd name="T50" fmla="*/ 151 w 236"/>
              <a:gd name="T51" fmla="*/ 143 h 239"/>
              <a:gd name="T52" fmla="*/ 146 w 236"/>
              <a:gd name="T53" fmla="*/ 109 h 239"/>
              <a:gd name="T54" fmla="*/ 123 w 236"/>
              <a:gd name="T55" fmla="*/ 7 h 239"/>
              <a:gd name="T56" fmla="*/ 144 w 236"/>
              <a:gd name="T57" fmla="*/ 0 h 239"/>
              <a:gd name="T58" fmla="*/ 144 w 236"/>
              <a:gd name="T59" fmla="*/ 187 h 239"/>
              <a:gd name="T60" fmla="*/ 123 w 236"/>
              <a:gd name="T61" fmla="*/ 225 h 239"/>
              <a:gd name="T62" fmla="*/ 140 w 236"/>
              <a:gd name="T63" fmla="*/ 96 h 239"/>
              <a:gd name="T64" fmla="*/ 123 w 236"/>
              <a:gd name="T65" fmla="*/ 135 h 239"/>
              <a:gd name="T66" fmla="*/ 137 w 236"/>
              <a:gd name="T67" fmla="*/ 113 h 239"/>
              <a:gd name="T68" fmla="*/ 123 w 236"/>
              <a:gd name="T69" fmla="*/ 82 h 239"/>
              <a:gd name="T70" fmla="*/ 125 w 236"/>
              <a:gd name="T71" fmla="*/ 171 h 239"/>
              <a:gd name="T72" fmla="*/ 123 w 236"/>
              <a:gd name="T73" fmla="*/ 7 h 239"/>
              <a:gd name="T74" fmla="*/ 123 w 236"/>
              <a:gd name="T75" fmla="*/ 7 h 239"/>
              <a:gd name="T76" fmla="*/ 123 w 236"/>
              <a:gd name="T77" fmla="*/ 177 h 239"/>
              <a:gd name="T78" fmla="*/ 121 w 236"/>
              <a:gd name="T79" fmla="*/ 162 h 239"/>
              <a:gd name="T80" fmla="*/ 123 w 236"/>
              <a:gd name="T81" fmla="*/ 135 h 239"/>
              <a:gd name="T82" fmla="*/ 99 w 236"/>
              <a:gd name="T83" fmla="*/ 124 h 239"/>
              <a:gd name="T84" fmla="*/ 106 w 236"/>
              <a:gd name="T85" fmla="*/ 164 h 239"/>
              <a:gd name="T86" fmla="*/ 108 w 236"/>
              <a:gd name="T87" fmla="*/ 179 h 239"/>
              <a:gd name="T88" fmla="*/ 118 w 236"/>
              <a:gd name="T89" fmla="*/ 199 h 239"/>
              <a:gd name="T90" fmla="*/ 123 w 236"/>
              <a:gd name="T91" fmla="*/ 99 h 239"/>
              <a:gd name="T92" fmla="*/ 99 w 236"/>
              <a:gd name="T93" fmla="*/ 18 h 239"/>
              <a:gd name="T94" fmla="*/ 99 w 236"/>
              <a:gd name="T95" fmla="*/ 18 h 239"/>
              <a:gd name="T96" fmla="*/ 89 w 236"/>
              <a:gd name="T97" fmla="*/ 212 h 239"/>
              <a:gd name="T98" fmla="*/ 99 w 236"/>
              <a:gd name="T99" fmla="*/ 183 h 239"/>
              <a:gd name="T100" fmla="*/ 71 w 236"/>
              <a:gd name="T101" fmla="*/ 227 h 239"/>
              <a:gd name="T102" fmla="*/ 95 w 236"/>
              <a:gd name="T103" fmla="*/ 117 h 239"/>
              <a:gd name="T104" fmla="*/ 71 w 236"/>
              <a:gd name="T105" fmla="*/ 160 h 239"/>
              <a:gd name="T106" fmla="*/ 92 w 236"/>
              <a:gd name="T107" fmla="*/ 134 h 239"/>
              <a:gd name="T108" fmla="*/ 71 w 236"/>
              <a:gd name="T109" fmla="*/ 107 h 239"/>
              <a:gd name="T110" fmla="*/ 7 w 236"/>
              <a:gd name="T111" fmla="*/ 91 h 239"/>
              <a:gd name="T112" fmla="*/ 70 w 236"/>
              <a:gd name="T113" fmla="*/ 181 h 239"/>
              <a:gd name="T114" fmla="*/ 71 w 236"/>
              <a:gd name="T115" fmla="*/ 149 h 239"/>
              <a:gd name="T116" fmla="*/ 52 w 236"/>
              <a:gd name="T117" fmla="*/ 133 h 239"/>
              <a:gd name="T118" fmla="*/ 35 w 236"/>
              <a:gd name="T119" fmla="*/ 109 h 239"/>
              <a:gd name="T120" fmla="*/ 71 w 236"/>
              <a:gd name="T121" fmla="*/ 31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36" h="239">
                <a:moveTo>
                  <a:pt x="189" y="195"/>
                </a:moveTo>
                <a:cubicBezTo>
                  <a:pt x="216" y="182"/>
                  <a:pt x="216" y="182"/>
                  <a:pt x="216" y="182"/>
                </a:cubicBezTo>
                <a:cubicBezTo>
                  <a:pt x="230" y="176"/>
                  <a:pt x="236" y="159"/>
                  <a:pt x="229" y="146"/>
                </a:cubicBezTo>
                <a:cubicBezTo>
                  <a:pt x="189" y="60"/>
                  <a:pt x="189" y="60"/>
                  <a:pt x="189" y="60"/>
                </a:cubicBezTo>
                <a:cubicBezTo>
                  <a:pt x="189" y="107"/>
                  <a:pt x="189" y="107"/>
                  <a:pt x="189" y="107"/>
                </a:cubicBezTo>
                <a:cubicBezTo>
                  <a:pt x="190" y="108"/>
                  <a:pt x="190" y="108"/>
                  <a:pt x="190" y="109"/>
                </a:cubicBezTo>
                <a:cubicBezTo>
                  <a:pt x="196" y="122"/>
                  <a:pt x="196" y="122"/>
                  <a:pt x="196" y="122"/>
                </a:cubicBezTo>
                <a:cubicBezTo>
                  <a:pt x="196" y="122"/>
                  <a:pt x="196" y="122"/>
                  <a:pt x="196" y="122"/>
                </a:cubicBezTo>
                <a:cubicBezTo>
                  <a:pt x="197" y="124"/>
                  <a:pt x="196" y="126"/>
                  <a:pt x="194" y="127"/>
                </a:cubicBezTo>
                <a:cubicBezTo>
                  <a:pt x="189" y="130"/>
                  <a:pt x="189" y="130"/>
                  <a:pt x="189" y="130"/>
                </a:cubicBezTo>
                <a:cubicBezTo>
                  <a:pt x="189" y="141"/>
                  <a:pt x="189" y="141"/>
                  <a:pt x="189" y="141"/>
                </a:cubicBezTo>
                <a:cubicBezTo>
                  <a:pt x="198" y="136"/>
                  <a:pt x="198" y="136"/>
                  <a:pt x="198" y="136"/>
                </a:cubicBezTo>
                <a:cubicBezTo>
                  <a:pt x="201" y="135"/>
                  <a:pt x="203" y="136"/>
                  <a:pt x="204" y="138"/>
                </a:cubicBezTo>
                <a:cubicBezTo>
                  <a:pt x="210" y="151"/>
                  <a:pt x="210" y="151"/>
                  <a:pt x="210" y="151"/>
                </a:cubicBezTo>
                <a:cubicBezTo>
                  <a:pt x="210" y="151"/>
                  <a:pt x="210" y="151"/>
                  <a:pt x="210" y="151"/>
                </a:cubicBezTo>
                <a:cubicBezTo>
                  <a:pt x="211" y="153"/>
                  <a:pt x="210" y="156"/>
                  <a:pt x="208" y="157"/>
                </a:cubicBezTo>
                <a:cubicBezTo>
                  <a:pt x="189" y="166"/>
                  <a:pt x="189" y="166"/>
                  <a:pt x="189" y="166"/>
                </a:cubicBezTo>
                <a:lnTo>
                  <a:pt x="189" y="195"/>
                </a:lnTo>
                <a:close/>
                <a:moveTo>
                  <a:pt x="168" y="204"/>
                </a:moveTo>
                <a:cubicBezTo>
                  <a:pt x="189" y="195"/>
                  <a:pt x="189" y="195"/>
                  <a:pt x="189" y="195"/>
                </a:cubicBezTo>
                <a:cubicBezTo>
                  <a:pt x="189" y="166"/>
                  <a:pt x="189" y="166"/>
                  <a:pt x="189" y="166"/>
                </a:cubicBezTo>
                <a:cubicBezTo>
                  <a:pt x="180" y="170"/>
                  <a:pt x="180" y="170"/>
                  <a:pt x="180" y="170"/>
                </a:cubicBezTo>
                <a:cubicBezTo>
                  <a:pt x="178" y="171"/>
                  <a:pt x="175" y="170"/>
                  <a:pt x="174" y="168"/>
                </a:cubicBezTo>
                <a:cubicBezTo>
                  <a:pt x="168" y="156"/>
                  <a:pt x="168" y="156"/>
                  <a:pt x="168" y="156"/>
                </a:cubicBezTo>
                <a:cubicBezTo>
                  <a:pt x="168" y="204"/>
                  <a:pt x="168" y="204"/>
                  <a:pt x="168" y="204"/>
                </a:cubicBezTo>
                <a:close/>
                <a:moveTo>
                  <a:pt x="189" y="60"/>
                </a:moveTo>
                <a:cubicBezTo>
                  <a:pt x="168" y="16"/>
                  <a:pt x="168" y="16"/>
                  <a:pt x="168" y="16"/>
                </a:cubicBezTo>
                <a:cubicBezTo>
                  <a:pt x="168" y="78"/>
                  <a:pt x="168" y="78"/>
                  <a:pt x="168" y="78"/>
                </a:cubicBezTo>
                <a:cubicBezTo>
                  <a:pt x="171" y="77"/>
                  <a:pt x="171" y="77"/>
                  <a:pt x="171" y="77"/>
                </a:cubicBezTo>
                <a:cubicBezTo>
                  <a:pt x="173" y="76"/>
                  <a:pt x="175" y="77"/>
                  <a:pt x="176" y="79"/>
                </a:cubicBezTo>
                <a:cubicBezTo>
                  <a:pt x="182" y="92"/>
                  <a:pt x="182" y="92"/>
                  <a:pt x="182" y="92"/>
                </a:cubicBezTo>
                <a:cubicBezTo>
                  <a:pt x="182" y="92"/>
                  <a:pt x="182" y="92"/>
                  <a:pt x="182" y="92"/>
                </a:cubicBezTo>
                <a:cubicBezTo>
                  <a:pt x="183" y="94"/>
                  <a:pt x="182" y="97"/>
                  <a:pt x="180" y="98"/>
                </a:cubicBezTo>
                <a:cubicBezTo>
                  <a:pt x="168" y="103"/>
                  <a:pt x="168" y="103"/>
                  <a:pt x="168" y="103"/>
                </a:cubicBezTo>
                <a:cubicBezTo>
                  <a:pt x="168" y="114"/>
                  <a:pt x="168" y="114"/>
                  <a:pt x="168" y="114"/>
                </a:cubicBezTo>
                <a:cubicBezTo>
                  <a:pt x="185" y="107"/>
                  <a:pt x="185" y="107"/>
                  <a:pt x="185" y="107"/>
                </a:cubicBezTo>
                <a:cubicBezTo>
                  <a:pt x="186" y="106"/>
                  <a:pt x="188" y="106"/>
                  <a:pt x="189" y="107"/>
                </a:cubicBezTo>
                <a:cubicBezTo>
                  <a:pt x="189" y="60"/>
                  <a:pt x="189" y="60"/>
                  <a:pt x="189" y="60"/>
                </a:cubicBezTo>
                <a:close/>
                <a:moveTo>
                  <a:pt x="189" y="130"/>
                </a:moveTo>
                <a:cubicBezTo>
                  <a:pt x="189" y="141"/>
                  <a:pt x="189" y="141"/>
                  <a:pt x="189" y="141"/>
                </a:cubicBezTo>
                <a:cubicBezTo>
                  <a:pt x="170" y="150"/>
                  <a:pt x="170" y="150"/>
                  <a:pt x="170" y="150"/>
                </a:cubicBezTo>
                <a:cubicBezTo>
                  <a:pt x="169" y="150"/>
                  <a:pt x="169" y="151"/>
                  <a:pt x="168" y="151"/>
                </a:cubicBezTo>
                <a:cubicBezTo>
                  <a:pt x="168" y="139"/>
                  <a:pt x="168" y="139"/>
                  <a:pt x="168" y="139"/>
                </a:cubicBezTo>
                <a:lnTo>
                  <a:pt x="189" y="130"/>
                </a:lnTo>
                <a:close/>
                <a:moveTo>
                  <a:pt x="159" y="209"/>
                </a:moveTo>
                <a:cubicBezTo>
                  <a:pt x="168" y="204"/>
                  <a:pt x="168" y="204"/>
                  <a:pt x="168" y="204"/>
                </a:cubicBezTo>
                <a:cubicBezTo>
                  <a:pt x="168" y="156"/>
                  <a:pt x="168" y="156"/>
                  <a:pt x="168" y="156"/>
                </a:cubicBezTo>
                <a:cubicBezTo>
                  <a:pt x="168" y="155"/>
                  <a:pt x="168" y="155"/>
                  <a:pt x="168" y="155"/>
                </a:cubicBezTo>
                <a:cubicBezTo>
                  <a:pt x="168" y="154"/>
                  <a:pt x="168" y="152"/>
                  <a:pt x="168" y="151"/>
                </a:cubicBezTo>
                <a:cubicBezTo>
                  <a:pt x="168" y="139"/>
                  <a:pt x="168" y="139"/>
                  <a:pt x="168" y="139"/>
                </a:cubicBezTo>
                <a:cubicBezTo>
                  <a:pt x="166" y="141"/>
                  <a:pt x="166" y="141"/>
                  <a:pt x="166" y="141"/>
                </a:cubicBezTo>
                <a:cubicBezTo>
                  <a:pt x="164" y="142"/>
                  <a:pt x="161" y="141"/>
                  <a:pt x="160" y="138"/>
                </a:cubicBezTo>
                <a:cubicBezTo>
                  <a:pt x="159" y="136"/>
                  <a:pt x="159" y="136"/>
                  <a:pt x="159" y="136"/>
                </a:cubicBezTo>
                <a:cubicBezTo>
                  <a:pt x="159" y="160"/>
                  <a:pt x="159" y="160"/>
                  <a:pt x="159" y="160"/>
                </a:cubicBezTo>
                <a:cubicBezTo>
                  <a:pt x="165" y="172"/>
                  <a:pt x="165" y="172"/>
                  <a:pt x="165" y="172"/>
                </a:cubicBezTo>
                <a:cubicBezTo>
                  <a:pt x="165" y="172"/>
                  <a:pt x="165" y="172"/>
                  <a:pt x="165" y="172"/>
                </a:cubicBezTo>
                <a:cubicBezTo>
                  <a:pt x="166" y="175"/>
                  <a:pt x="165" y="177"/>
                  <a:pt x="163" y="178"/>
                </a:cubicBezTo>
                <a:cubicBezTo>
                  <a:pt x="159" y="180"/>
                  <a:pt x="159" y="180"/>
                  <a:pt x="159" y="180"/>
                </a:cubicBezTo>
                <a:cubicBezTo>
                  <a:pt x="159" y="209"/>
                  <a:pt x="159" y="209"/>
                  <a:pt x="159" y="209"/>
                </a:cubicBezTo>
                <a:close/>
                <a:moveTo>
                  <a:pt x="168" y="16"/>
                </a:moveTo>
                <a:cubicBezTo>
                  <a:pt x="168" y="15"/>
                  <a:pt x="168" y="15"/>
                  <a:pt x="168" y="15"/>
                </a:cubicBezTo>
                <a:cubicBezTo>
                  <a:pt x="166" y="11"/>
                  <a:pt x="163" y="7"/>
                  <a:pt x="159" y="5"/>
                </a:cubicBezTo>
                <a:cubicBezTo>
                  <a:pt x="159" y="40"/>
                  <a:pt x="159" y="40"/>
                  <a:pt x="159" y="40"/>
                </a:cubicBezTo>
                <a:cubicBezTo>
                  <a:pt x="163" y="49"/>
                  <a:pt x="163" y="49"/>
                  <a:pt x="163" y="49"/>
                </a:cubicBezTo>
                <a:cubicBezTo>
                  <a:pt x="163" y="49"/>
                  <a:pt x="163" y="49"/>
                  <a:pt x="163" y="49"/>
                </a:cubicBezTo>
                <a:cubicBezTo>
                  <a:pt x="166" y="55"/>
                  <a:pt x="164" y="61"/>
                  <a:pt x="159" y="65"/>
                </a:cubicBezTo>
                <a:cubicBezTo>
                  <a:pt x="159" y="82"/>
                  <a:pt x="159" y="82"/>
                  <a:pt x="159" y="82"/>
                </a:cubicBezTo>
                <a:cubicBezTo>
                  <a:pt x="168" y="78"/>
                  <a:pt x="168" y="78"/>
                  <a:pt x="168" y="78"/>
                </a:cubicBezTo>
                <a:cubicBezTo>
                  <a:pt x="168" y="16"/>
                  <a:pt x="168" y="16"/>
                  <a:pt x="168" y="16"/>
                </a:cubicBezTo>
                <a:close/>
                <a:moveTo>
                  <a:pt x="168" y="103"/>
                </a:moveTo>
                <a:cubicBezTo>
                  <a:pt x="168" y="114"/>
                  <a:pt x="168" y="114"/>
                  <a:pt x="168" y="114"/>
                </a:cubicBezTo>
                <a:cubicBezTo>
                  <a:pt x="159" y="118"/>
                  <a:pt x="159" y="118"/>
                  <a:pt x="159" y="118"/>
                </a:cubicBezTo>
                <a:cubicBezTo>
                  <a:pt x="159" y="108"/>
                  <a:pt x="159" y="108"/>
                  <a:pt x="159" y="108"/>
                </a:cubicBezTo>
                <a:lnTo>
                  <a:pt x="168" y="103"/>
                </a:lnTo>
                <a:close/>
                <a:moveTo>
                  <a:pt x="144" y="216"/>
                </a:moveTo>
                <a:cubicBezTo>
                  <a:pt x="159" y="209"/>
                  <a:pt x="159" y="209"/>
                  <a:pt x="159" y="209"/>
                </a:cubicBezTo>
                <a:cubicBezTo>
                  <a:pt x="159" y="180"/>
                  <a:pt x="159" y="180"/>
                  <a:pt x="159" y="180"/>
                </a:cubicBezTo>
                <a:cubicBezTo>
                  <a:pt x="144" y="187"/>
                  <a:pt x="144" y="187"/>
                  <a:pt x="144" y="187"/>
                </a:cubicBezTo>
                <a:cubicBezTo>
                  <a:pt x="144" y="216"/>
                  <a:pt x="144" y="216"/>
                  <a:pt x="144" y="216"/>
                </a:cubicBezTo>
                <a:close/>
                <a:moveTo>
                  <a:pt x="159" y="5"/>
                </a:moveTo>
                <a:cubicBezTo>
                  <a:pt x="155" y="2"/>
                  <a:pt x="149" y="0"/>
                  <a:pt x="144" y="0"/>
                </a:cubicBezTo>
                <a:cubicBezTo>
                  <a:pt x="144" y="22"/>
                  <a:pt x="144" y="22"/>
                  <a:pt x="144" y="22"/>
                </a:cubicBezTo>
                <a:cubicBezTo>
                  <a:pt x="148" y="23"/>
                  <a:pt x="152" y="25"/>
                  <a:pt x="154" y="30"/>
                </a:cubicBezTo>
                <a:cubicBezTo>
                  <a:pt x="159" y="40"/>
                  <a:pt x="159" y="40"/>
                  <a:pt x="159" y="40"/>
                </a:cubicBezTo>
                <a:cubicBezTo>
                  <a:pt x="159" y="5"/>
                  <a:pt x="159" y="5"/>
                  <a:pt x="159" y="5"/>
                </a:cubicBezTo>
                <a:close/>
                <a:moveTo>
                  <a:pt x="159" y="65"/>
                </a:moveTo>
                <a:cubicBezTo>
                  <a:pt x="159" y="82"/>
                  <a:pt x="159" y="82"/>
                  <a:pt x="159" y="82"/>
                </a:cubicBezTo>
                <a:cubicBezTo>
                  <a:pt x="144" y="89"/>
                  <a:pt x="144" y="89"/>
                  <a:pt x="144" y="89"/>
                </a:cubicBezTo>
                <a:cubicBezTo>
                  <a:pt x="144" y="72"/>
                  <a:pt x="144" y="72"/>
                  <a:pt x="144" y="72"/>
                </a:cubicBezTo>
                <a:cubicBezTo>
                  <a:pt x="157" y="66"/>
                  <a:pt x="157" y="66"/>
                  <a:pt x="157" y="66"/>
                </a:cubicBezTo>
                <a:cubicBezTo>
                  <a:pt x="158" y="66"/>
                  <a:pt x="159" y="66"/>
                  <a:pt x="159" y="65"/>
                </a:cubicBezTo>
                <a:close/>
                <a:moveTo>
                  <a:pt x="159" y="108"/>
                </a:moveTo>
                <a:cubicBezTo>
                  <a:pt x="159" y="118"/>
                  <a:pt x="159" y="118"/>
                  <a:pt x="159" y="118"/>
                </a:cubicBezTo>
                <a:cubicBezTo>
                  <a:pt x="156" y="120"/>
                  <a:pt x="156" y="120"/>
                  <a:pt x="156" y="120"/>
                </a:cubicBezTo>
                <a:cubicBezTo>
                  <a:pt x="154" y="121"/>
                  <a:pt x="153" y="123"/>
                  <a:pt x="154" y="126"/>
                </a:cubicBezTo>
                <a:cubicBezTo>
                  <a:pt x="159" y="136"/>
                  <a:pt x="159" y="136"/>
                  <a:pt x="159" y="136"/>
                </a:cubicBezTo>
                <a:cubicBezTo>
                  <a:pt x="159" y="160"/>
                  <a:pt x="159" y="160"/>
                  <a:pt x="159" y="160"/>
                </a:cubicBezTo>
                <a:cubicBezTo>
                  <a:pt x="159" y="159"/>
                  <a:pt x="159" y="159"/>
                  <a:pt x="159" y="159"/>
                </a:cubicBezTo>
                <a:cubicBezTo>
                  <a:pt x="158" y="157"/>
                  <a:pt x="155" y="156"/>
                  <a:pt x="153" y="157"/>
                </a:cubicBezTo>
                <a:cubicBezTo>
                  <a:pt x="144" y="162"/>
                  <a:pt x="144" y="162"/>
                  <a:pt x="144" y="162"/>
                </a:cubicBezTo>
                <a:cubicBezTo>
                  <a:pt x="144" y="151"/>
                  <a:pt x="144" y="151"/>
                  <a:pt x="144" y="151"/>
                </a:cubicBezTo>
                <a:cubicBezTo>
                  <a:pt x="149" y="148"/>
                  <a:pt x="149" y="148"/>
                  <a:pt x="149" y="148"/>
                </a:cubicBezTo>
                <a:cubicBezTo>
                  <a:pt x="151" y="147"/>
                  <a:pt x="152" y="145"/>
                  <a:pt x="151" y="143"/>
                </a:cubicBezTo>
                <a:cubicBezTo>
                  <a:pt x="151" y="143"/>
                  <a:pt x="151" y="143"/>
                  <a:pt x="151" y="143"/>
                </a:cubicBezTo>
                <a:cubicBezTo>
                  <a:pt x="145" y="130"/>
                  <a:pt x="145" y="130"/>
                  <a:pt x="145" y="130"/>
                </a:cubicBezTo>
                <a:cubicBezTo>
                  <a:pt x="145" y="129"/>
                  <a:pt x="144" y="129"/>
                  <a:pt x="144" y="128"/>
                </a:cubicBezTo>
                <a:cubicBezTo>
                  <a:pt x="144" y="104"/>
                  <a:pt x="144" y="104"/>
                  <a:pt x="144" y="104"/>
                </a:cubicBezTo>
                <a:cubicBezTo>
                  <a:pt x="146" y="109"/>
                  <a:pt x="146" y="109"/>
                  <a:pt x="146" y="109"/>
                </a:cubicBezTo>
                <a:cubicBezTo>
                  <a:pt x="147" y="111"/>
                  <a:pt x="150" y="112"/>
                  <a:pt x="152" y="111"/>
                </a:cubicBezTo>
                <a:lnTo>
                  <a:pt x="159" y="108"/>
                </a:lnTo>
                <a:close/>
                <a:moveTo>
                  <a:pt x="132" y="2"/>
                </a:moveTo>
                <a:cubicBezTo>
                  <a:pt x="123" y="7"/>
                  <a:pt x="123" y="7"/>
                  <a:pt x="123" y="7"/>
                </a:cubicBezTo>
                <a:cubicBezTo>
                  <a:pt x="123" y="30"/>
                  <a:pt x="123" y="30"/>
                  <a:pt x="123" y="30"/>
                </a:cubicBezTo>
                <a:cubicBezTo>
                  <a:pt x="137" y="23"/>
                  <a:pt x="137" y="23"/>
                  <a:pt x="137" y="23"/>
                </a:cubicBezTo>
                <a:cubicBezTo>
                  <a:pt x="139" y="22"/>
                  <a:pt x="142" y="22"/>
                  <a:pt x="144" y="22"/>
                </a:cubicBezTo>
                <a:cubicBezTo>
                  <a:pt x="144" y="0"/>
                  <a:pt x="144" y="0"/>
                  <a:pt x="144" y="0"/>
                </a:cubicBezTo>
                <a:cubicBezTo>
                  <a:pt x="140" y="0"/>
                  <a:pt x="136" y="1"/>
                  <a:pt x="132" y="2"/>
                </a:cubicBezTo>
                <a:close/>
                <a:moveTo>
                  <a:pt x="123" y="225"/>
                </a:moveTo>
                <a:cubicBezTo>
                  <a:pt x="144" y="216"/>
                  <a:pt x="144" y="216"/>
                  <a:pt x="144" y="216"/>
                </a:cubicBezTo>
                <a:cubicBezTo>
                  <a:pt x="144" y="187"/>
                  <a:pt x="144" y="187"/>
                  <a:pt x="144" y="187"/>
                </a:cubicBezTo>
                <a:cubicBezTo>
                  <a:pt x="135" y="191"/>
                  <a:pt x="135" y="191"/>
                  <a:pt x="135" y="191"/>
                </a:cubicBezTo>
                <a:cubicBezTo>
                  <a:pt x="133" y="192"/>
                  <a:pt x="130" y="191"/>
                  <a:pt x="129" y="189"/>
                </a:cubicBezTo>
                <a:cubicBezTo>
                  <a:pt x="123" y="177"/>
                  <a:pt x="123" y="177"/>
                  <a:pt x="123" y="177"/>
                </a:cubicBezTo>
                <a:cubicBezTo>
                  <a:pt x="123" y="225"/>
                  <a:pt x="123" y="225"/>
                  <a:pt x="123" y="225"/>
                </a:cubicBezTo>
                <a:close/>
                <a:moveTo>
                  <a:pt x="144" y="72"/>
                </a:moveTo>
                <a:cubicBezTo>
                  <a:pt x="144" y="89"/>
                  <a:pt x="144" y="89"/>
                  <a:pt x="144" y="89"/>
                </a:cubicBezTo>
                <a:cubicBezTo>
                  <a:pt x="142" y="90"/>
                  <a:pt x="142" y="90"/>
                  <a:pt x="142" y="90"/>
                </a:cubicBezTo>
                <a:cubicBezTo>
                  <a:pt x="140" y="91"/>
                  <a:pt x="139" y="94"/>
                  <a:pt x="140" y="96"/>
                </a:cubicBezTo>
                <a:cubicBezTo>
                  <a:pt x="144" y="104"/>
                  <a:pt x="144" y="104"/>
                  <a:pt x="144" y="104"/>
                </a:cubicBezTo>
                <a:cubicBezTo>
                  <a:pt x="144" y="128"/>
                  <a:pt x="144" y="128"/>
                  <a:pt x="144" y="128"/>
                </a:cubicBezTo>
                <a:cubicBezTo>
                  <a:pt x="143" y="127"/>
                  <a:pt x="141" y="127"/>
                  <a:pt x="139" y="128"/>
                </a:cubicBezTo>
                <a:cubicBezTo>
                  <a:pt x="123" y="135"/>
                  <a:pt x="123" y="135"/>
                  <a:pt x="123" y="135"/>
                </a:cubicBezTo>
                <a:cubicBezTo>
                  <a:pt x="123" y="125"/>
                  <a:pt x="123" y="125"/>
                  <a:pt x="123" y="125"/>
                </a:cubicBezTo>
                <a:cubicBezTo>
                  <a:pt x="135" y="119"/>
                  <a:pt x="135" y="119"/>
                  <a:pt x="135" y="119"/>
                </a:cubicBezTo>
                <a:cubicBezTo>
                  <a:pt x="137" y="118"/>
                  <a:pt x="138" y="115"/>
                  <a:pt x="137" y="113"/>
                </a:cubicBezTo>
                <a:cubicBezTo>
                  <a:pt x="137" y="113"/>
                  <a:pt x="137" y="113"/>
                  <a:pt x="137" y="113"/>
                </a:cubicBezTo>
                <a:cubicBezTo>
                  <a:pt x="131" y="100"/>
                  <a:pt x="131" y="100"/>
                  <a:pt x="131" y="100"/>
                </a:cubicBezTo>
                <a:cubicBezTo>
                  <a:pt x="130" y="98"/>
                  <a:pt x="128" y="97"/>
                  <a:pt x="126" y="98"/>
                </a:cubicBezTo>
                <a:cubicBezTo>
                  <a:pt x="123" y="99"/>
                  <a:pt x="123" y="99"/>
                  <a:pt x="123" y="99"/>
                </a:cubicBezTo>
                <a:cubicBezTo>
                  <a:pt x="123" y="82"/>
                  <a:pt x="123" y="82"/>
                  <a:pt x="123" y="82"/>
                </a:cubicBezTo>
                <a:cubicBezTo>
                  <a:pt x="144" y="72"/>
                  <a:pt x="144" y="72"/>
                  <a:pt x="144" y="72"/>
                </a:cubicBezTo>
                <a:close/>
                <a:moveTo>
                  <a:pt x="144" y="151"/>
                </a:moveTo>
                <a:cubicBezTo>
                  <a:pt x="144" y="162"/>
                  <a:pt x="144" y="162"/>
                  <a:pt x="144" y="162"/>
                </a:cubicBezTo>
                <a:cubicBezTo>
                  <a:pt x="125" y="171"/>
                  <a:pt x="125" y="171"/>
                  <a:pt x="125" y="171"/>
                </a:cubicBezTo>
                <a:cubicBezTo>
                  <a:pt x="124" y="171"/>
                  <a:pt x="124" y="172"/>
                  <a:pt x="123" y="172"/>
                </a:cubicBezTo>
                <a:cubicBezTo>
                  <a:pt x="123" y="161"/>
                  <a:pt x="123" y="161"/>
                  <a:pt x="123" y="161"/>
                </a:cubicBezTo>
                <a:lnTo>
                  <a:pt x="144" y="151"/>
                </a:lnTo>
                <a:close/>
                <a:moveTo>
                  <a:pt x="123" y="7"/>
                </a:moveTo>
                <a:cubicBezTo>
                  <a:pt x="99" y="18"/>
                  <a:pt x="99" y="18"/>
                  <a:pt x="99" y="18"/>
                </a:cubicBezTo>
                <a:cubicBezTo>
                  <a:pt x="99" y="41"/>
                  <a:pt x="99" y="41"/>
                  <a:pt x="99" y="41"/>
                </a:cubicBezTo>
                <a:cubicBezTo>
                  <a:pt x="123" y="30"/>
                  <a:pt x="123" y="30"/>
                  <a:pt x="123" y="30"/>
                </a:cubicBezTo>
                <a:cubicBezTo>
                  <a:pt x="123" y="7"/>
                  <a:pt x="123" y="7"/>
                  <a:pt x="123" y="7"/>
                </a:cubicBezTo>
                <a:close/>
                <a:moveTo>
                  <a:pt x="99" y="236"/>
                </a:moveTo>
                <a:cubicBezTo>
                  <a:pt x="100" y="236"/>
                  <a:pt x="102" y="235"/>
                  <a:pt x="103" y="235"/>
                </a:cubicBezTo>
                <a:cubicBezTo>
                  <a:pt x="123" y="225"/>
                  <a:pt x="123" y="225"/>
                  <a:pt x="123" y="225"/>
                </a:cubicBezTo>
                <a:cubicBezTo>
                  <a:pt x="123" y="177"/>
                  <a:pt x="123" y="177"/>
                  <a:pt x="123" y="177"/>
                </a:cubicBezTo>
                <a:cubicBezTo>
                  <a:pt x="123" y="176"/>
                  <a:pt x="123" y="176"/>
                  <a:pt x="123" y="176"/>
                </a:cubicBezTo>
                <a:cubicBezTo>
                  <a:pt x="122" y="175"/>
                  <a:pt x="123" y="174"/>
                  <a:pt x="123" y="172"/>
                </a:cubicBezTo>
                <a:cubicBezTo>
                  <a:pt x="123" y="161"/>
                  <a:pt x="123" y="161"/>
                  <a:pt x="123" y="161"/>
                </a:cubicBezTo>
                <a:cubicBezTo>
                  <a:pt x="121" y="162"/>
                  <a:pt x="121" y="162"/>
                  <a:pt x="121" y="162"/>
                </a:cubicBezTo>
                <a:cubicBezTo>
                  <a:pt x="119" y="163"/>
                  <a:pt x="116" y="162"/>
                  <a:pt x="115" y="159"/>
                </a:cubicBezTo>
                <a:cubicBezTo>
                  <a:pt x="109" y="147"/>
                  <a:pt x="109" y="147"/>
                  <a:pt x="109" y="147"/>
                </a:cubicBezTo>
                <a:cubicBezTo>
                  <a:pt x="108" y="145"/>
                  <a:pt x="109" y="142"/>
                  <a:pt x="111" y="141"/>
                </a:cubicBezTo>
                <a:cubicBezTo>
                  <a:pt x="123" y="135"/>
                  <a:pt x="123" y="135"/>
                  <a:pt x="123" y="135"/>
                </a:cubicBezTo>
                <a:cubicBezTo>
                  <a:pt x="123" y="125"/>
                  <a:pt x="123" y="125"/>
                  <a:pt x="123" y="125"/>
                </a:cubicBezTo>
                <a:cubicBezTo>
                  <a:pt x="107" y="132"/>
                  <a:pt x="107" y="132"/>
                  <a:pt x="107" y="132"/>
                </a:cubicBezTo>
                <a:cubicBezTo>
                  <a:pt x="105" y="133"/>
                  <a:pt x="102" y="132"/>
                  <a:pt x="101" y="130"/>
                </a:cubicBezTo>
                <a:cubicBezTo>
                  <a:pt x="99" y="124"/>
                  <a:pt x="99" y="124"/>
                  <a:pt x="99" y="124"/>
                </a:cubicBezTo>
                <a:cubicBezTo>
                  <a:pt x="99" y="150"/>
                  <a:pt x="99" y="150"/>
                  <a:pt x="99" y="150"/>
                </a:cubicBezTo>
                <a:cubicBezTo>
                  <a:pt x="99" y="150"/>
                  <a:pt x="99" y="151"/>
                  <a:pt x="100" y="151"/>
                </a:cubicBezTo>
                <a:cubicBezTo>
                  <a:pt x="106" y="164"/>
                  <a:pt x="106" y="164"/>
                  <a:pt x="106" y="164"/>
                </a:cubicBezTo>
                <a:cubicBezTo>
                  <a:pt x="106" y="164"/>
                  <a:pt x="106" y="164"/>
                  <a:pt x="106" y="164"/>
                </a:cubicBezTo>
                <a:cubicBezTo>
                  <a:pt x="107" y="166"/>
                  <a:pt x="106" y="169"/>
                  <a:pt x="104" y="170"/>
                </a:cubicBezTo>
                <a:cubicBezTo>
                  <a:pt x="99" y="172"/>
                  <a:pt x="99" y="172"/>
                  <a:pt x="99" y="172"/>
                </a:cubicBezTo>
                <a:cubicBezTo>
                  <a:pt x="99" y="183"/>
                  <a:pt x="99" y="183"/>
                  <a:pt x="99" y="183"/>
                </a:cubicBezTo>
                <a:cubicBezTo>
                  <a:pt x="108" y="179"/>
                  <a:pt x="108" y="179"/>
                  <a:pt x="108" y="179"/>
                </a:cubicBezTo>
                <a:cubicBezTo>
                  <a:pt x="110" y="178"/>
                  <a:pt x="113" y="179"/>
                  <a:pt x="114" y="181"/>
                </a:cubicBezTo>
                <a:cubicBezTo>
                  <a:pt x="120" y="194"/>
                  <a:pt x="120" y="194"/>
                  <a:pt x="120" y="194"/>
                </a:cubicBezTo>
                <a:cubicBezTo>
                  <a:pt x="120" y="194"/>
                  <a:pt x="120" y="194"/>
                  <a:pt x="120" y="194"/>
                </a:cubicBezTo>
                <a:cubicBezTo>
                  <a:pt x="121" y="196"/>
                  <a:pt x="120" y="198"/>
                  <a:pt x="118" y="199"/>
                </a:cubicBezTo>
                <a:cubicBezTo>
                  <a:pt x="99" y="208"/>
                  <a:pt x="99" y="208"/>
                  <a:pt x="99" y="208"/>
                </a:cubicBezTo>
                <a:cubicBezTo>
                  <a:pt x="99" y="236"/>
                  <a:pt x="99" y="236"/>
                  <a:pt x="99" y="236"/>
                </a:cubicBezTo>
                <a:close/>
                <a:moveTo>
                  <a:pt x="123" y="82"/>
                </a:moveTo>
                <a:cubicBezTo>
                  <a:pt x="123" y="99"/>
                  <a:pt x="123" y="99"/>
                  <a:pt x="123" y="99"/>
                </a:cubicBezTo>
                <a:cubicBezTo>
                  <a:pt x="99" y="111"/>
                  <a:pt x="99" y="111"/>
                  <a:pt x="99" y="111"/>
                </a:cubicBezTo>
                <a:cubicBezTo>
                  <a:pt x="99" y="94"/>
                  <a:pt x="99" y="94"/>
                  <a:pt x="99" y="94"/>
                </a:cubicBezTo>
                <a:lnTo>
                  <a:pt x="123" y="82"/>
                </a:lnTo>
                <a:close/>
                <a:moveTo>
                  <a:pt x="99" y="18"/>
                </a:moveTo>
                <a:cubicBezTo>
                  <a:pt x="71" y="31"/>
                  <a:pt x="71" y="31"/>
                  <a:pt x="71" y="31"/>
                </a:cubicBezTo>
                <a:cubicBezTo>
                  <a:pt x="71" y="54"/>
                  <a:pt x="71" y="54"/>
                  <a:pt x="71" y="54"/>
                </a:cubicBezTo>
                <a:cubicBezTo>
                  <a:pt x="99" y="41"/>
                  <a:pt x="99" y="41"/>
                  <a:pt x="99" y="41"/>
                </a:cubicBezTo>
                <a:cubicBezTo>
                  <a:pt x="99" y="18"/>
                  <a:pt x="99" y="18"/>
                  <a:pt x="99" y="18"/>
                </a:cubicBezTo>
                <a:close/>
                <a:moveTo>
                  <a:pt x="71" y="227"/>
                </a:moveTo>
                <a:cubicBezTo>
                  <a:pt x="77" y="235"/>
                  <a:pt x="88" y="239"/>
                  <a:pt x="99" y="236"/>
                </a:cubicBezTo>
                <a:cubicBezTo>
                  <a:pt x="99" y="208"/>
                  <a:pt x="99" y="208"/>
                  <a:pt x="99" y="208"/>
                </a:cubicBezTo>
                <a:cubicBezTo>
                  <a:pt x="89" y="212"/>
                  <a:pt x="89" y="212"/>
                  <a:pt x="89" y="212"/>
                </a:cubicBezTo>
                <a:cubicBezTo>
                  <a:pt x="87" y="213"/>
                  <a:pt x="85" y="213"/>
                  <a:pt x="84" y="210"/>
                </a:cubicBezTo>
                <a:cubicBezTo>
                  <a:pt x="78" y="197"/>
                  <a:pt x="78" y="197"/>
                  <a:pt x="78" y="197"/>
                </a:cubicBezTo>
                <a:cubicBezTo>
                  <a:pt x="77" y="195"/>
                  <a:pt x="78" y="193"/>
                  <a:pt x="80" y="192"/>
                </a:cubicBezTo>
                <a:cubicBezTo>
                  <a:pt x="99" y="183"/>
                  <a:pt x="99" y="183"/>
                  <a:pt x="99" y="183"/>
                </a:cubicBezTo>
                <a:cubicBezTo>
                  <a:pt x="99" y="172"/>
                  <a:pt x="99" y="172"/>
                  <a:pt x="99" y="172"/>
                </a:cubicBezTo>
                <a:cubicBezTo>
                  <a:pt x="75" y="183"/>
                  <a:pt x="75" y="183"/>
                  <a:pt x="75" y="183"/>
                </a:cubicBezTo>
                <a:cubicBezTo>
                  <a:pt x="74" y="184"/>
                  <a:pt x="72" y="183"/>
                  <a:pt x="71" y="182"/>
                </a:cubicBezTo>
                <a:cubicBezTo>
                  <a:pt x="71" y="227"/>
                  <a:pt x="71" y="227"/>
                  <a:pt x="71" y="227"/>
                </a:cubicBezTo>
                <a:close/>
                <a:moveTo>
                  <a:pt x="99" y="94"/>
                </a:moveTo>
                <a:cubicBezTo>
                  <a:pt x="99" y="111"/>
                  <a:pt x="99" y="111"/>
                  <a:pt x="99" y="111"/>
                </a:cubicBezTo>
                <a:cubicBezTo>
                  <a:pt x="97" y="111"/>
                  <a:pt x="97" y="111"/>
                  <a:pt x="97" y="111"/>
                </a:cubicBezTo>
                <a:cubicBezTo>
                  <a:pt x="95" y="112"/>
                  <a:pt x="94" y="115"/>
                  <a:pt x="95" y="117"/>
                </a:cubicBezTo>
                <a:cubicBezTo>
                  <a:pt x="99" y="124"/>
                  <a:pt x="99" y="124"/>
                  <a:pt x="99" y="124"/>
                </a:cubicBezTo>
                <a:cubicBezTo>
                  <a:pt x="99" y="150"/>
                  <a:pt x="99" y="150"/>
                  <a:pt x="99" y="150"/>
                </a:cubicBezTo>
                <a:cubicBezTo>
                  <a:pt x="97" y="149"/>
                  <a:pt x="96" y="148"/>
                  <a:pt x="94" y="149"/>
                </a:cubicBezTo>
                <a:cubicBezTo>
                  <a:pt x="71" y="160"/>
                  <a:pt x="71" y="160"/>
                  <a:pt x="71" y="160"/>
                </a:cubicBezTo>
                <a:cubicBezTo>
                  <a:pt x="71" y="149"/>
                  <a:pt x="71" y="149"/>
                  <a:pt x="71" y="149"/>
                </a:cubicBezTo>
                <a:cubicBezTo>
                  <a:pt x="90" y="140"/>
                  <a:pt x="90" y="140"/>
                  <a:pt x="90" y="140"/>
                </a:cubicBezTo>
                <a:cubicBezTo>
                  <a:pt x="92" y="139"/>
                  <a:pt x="93" y="136"/>
                  <a:pt x="92" y="134"/>
                </a:cubicBezTo>
                <a:cubicBezTo>
                  <a:pt x="92" y="134"/>
                  <a:pt x="92" y="134"/>
                  <a:pt x="92" y="134"/>
                </a:cubicBezTo>
                <a:cubicBezTo>
                  <a:pt x="86" y="122"/>
                  <a:pt x="86" y="122"/>
                  <a:pt x="86" y="122"/>
                </a:cubicBezTo>
                <a:cubicBezTo>
                  <a:pt x="85" y="119"/>
                  <a:pt x="82" y="118"/>
                  <a:pt x="80" y="119"/>
                </a:cubicBezTo>
                <a:cubicBezTo>
                  <a:pt x="71" y="124"/>
                  <a:pt x="71" y="124"/>
                  <a:pt x="71" y="124"/>
                </a:cubicBezTo>
                <a:cubicBezTo>
                  <a:pt x="71" y="107"/>
                  <a:pt x="71" y="107"/>
                  <a:pt x="71" y="107"/>
                </a:cubicBezTo>
                <a:lnTo>
                  <a:pt x="99" y="94"/>
                </a:lnTo>
                <a:close/>
                <a:moveTo>
                  <a:pt x="71" y="31"/>
                </a:moveTo>
                <a:cubicBezTo>
                  <a:pt x="20" y="55"/>
                  <a:pt x="20" y="55"/>
                  <a:pt x="20" y="55"/>
                </a:cubicBezTo>
                <a:cubicBezTo>
                  <a:pt x="6" y="62"/>
                  <a:pt x="0" y="78"/>
                  <a:pt x="7" y="91"/>
                </a:cubicBezTo>
                <a:cubicBezTo>
                  <a:pt x="68" y="222"/>
                  <a:pt x="68" y="222"/>
                  <a:pt x="68" y="222"/>
                </a:cubicBezTo>
                <a:cubicBezTo>
                  <a:pt x="69" y="223"/>
                  <a:pt x="70" y="225"/>
                  <a:pt x="71" y="227"/>
                </a:cubicBezTo>
                <a:cubicBezTo>
                  <a:pt x="71" y="182"/>
                  <a:pt x="71" y="182"/>
                  <a:pt x="71" y="182"/>
                </a:cubicBezTo>
                <a:cubicBezTo>
                  <a:pt x="71" y="182"/>
                  <a:pt x="70" y="181"/>
                  <a:pt x="70" y="181"/>
                </a:cubicBezTo>
                <a:cubicBezTo>
                  <a:pt x="64" y="168"/>
                  <a:pt x="64" y="168"/>
                  <a:pt x="64" y="168"/>
                </a:cubicBezTo>
                <a:cubicBezTo>
                  <a:pt x="63" y="166"/>
                  <a:pt x="64" y="163"/>
                  <a:pt x="66" y="162"/>
                </a:cubicBezTo>
                <a:cubicBezTo>
                  <a:pt x="71" y="160"/>
                  <a:pt x="71" y="160"/>
                  <a:pt x="71" y="160"/>
                </a:cubicBezTo>
                <a:cubicBezTo>
                  <a:pt x="71" y="149"/>
                  <a:pt x="71" y="149"/>
                  <a:pt x="71" y="149"/>
                </a:cubicBezTo>
                <a:cubicBezTo>
                  <a:pt x="62" y="153"/>
                  <a:pt x="62" y="153"/>
                  <a:pt x="62" y="153"/>
                </a:cubicBezTo>
                <a:cubicBezTo>
                  <a:pt x="60" y="154"/>
                  <a:pt x="57" y="153"/>
                  <a:pt x="56" y="151"/>
                </a:cubicBezTo>
                <a:cubicBezTo>
                  <a:pt x="50" y="138"/>
                  <a:pt x="50" y="138"/>
                  <a:pt x="50" y="138"/>
                </a:cubicBezTo>
                <a:cubicBezTo>
                  <a:pt x="49" y="136"/>
                  <a:pt x="50" y="134"/>
                  <a:pt x="52" y="133"/>
                </a:cubicBezTo>
                <a:cubicBezTo>
                  <a:pt x="71" y="124"/>
                  <a:pt x="71" y="124"/>
                  <a:pt x="71" y="124"/>
                </a:cubicBezTo>
                <a:cubicBezTo>
                  <a:pt x="71" y="107"/>
                  <a:pt x="71" y="107"/>
                  <a:pt x="71" y="107"/>
                </a:cubicBezTo>
                <a:cubicBezTo>
                  <a:pt x="53" y="115"/>
                  <a:pt x="53" y="115"/>
                  <a:pt x="53" y="115"/>
                </a:cubicBezTo>
                <a:cubicBezTo>
                  <a:pt x="46" y="118"/>
                  <a:pt x="38" y="116"/>
                  <a:pt x="35" y="109"/>
                </a:cubicBezTo>
                <a:cubicBezTo>
                  <a:pt x="26" y="89"/>
                  <a:pt x="26" y="89"/>
                  <a:pt x="26" y="89"/>
                </a:cubicBezTo>
                <a:cubicBezTo>
                  <a:pt x="23" y="83"/>
                  <a:pt x="26" y="75"/>
                  <a:pt x="33" y="72"/>
                </a:cubicBezTo>
                <a:cubicBezTo>
                  <a:pt x="71" y="54"/>
                  <a:pt x="71" y="54"/>
                  <a:pt x="71" y="54"/>
                </a:cubicBezTo>
                <a:lnTo>
                  <a:pt x="71" y="31"/>
                </a:lnTo>
                <a:close/>
              </a:path>
            </a:pathLst>
          </a:custGeom>
          <a:solidFill>
            <a:schemeClr val="tx1">
              <a:lumMod val="85000"/>
              <a:lumOff val="15000"/>
            </a:schemeClr>
          </a:solidFill>
          <a:ln>
            <a:noFill/>
          </a:ln>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10" name="Rectangle 59"/>
          <p:cNvSpPr>
            <a:spLocks noChangeArrowheads="1"/>
          </p:cNvSpPr>
          <p:nvPr/>
        </p:nvSpPr>
        <p:spPr bwMode="auto">
          <a:xfrm>
            <a:off x="2078096" y="1749041"/>
            <a:ext cx="470175" cy="23806"/>
          </a:xfrm>
          <a:prstGeom prst="rect">
            <a:avLst/>
          </a:prstGeom>
          <a:solidFill>
            <a:srgbClr val="C5C5C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11" name="Rectangle 60"/>
          <p:cNvSpPr>
            <a:spLocks noChangeArrowheads="1"/>
          </p:cNvSpPr>
          <p:nvPr/>
        </p:nvSpPr>
        <p:spPr bwMode="auto">
          <a:xfrm>
            <a:off x="2097141" y="1701428"/>
            <a:ext cx="432085" cy="23806"/>
          </a:xfrm>
          <a:prstGeom prst="rect">
            <a:avLst/>
          </a:pr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12" name="Rectangle 61"/>
          <p:cNvSpPr>
            <a:spLocks noChangeArrowheads="1"/>
          </p:cNvSpPr>
          <p:nvPr/>
        </p:nvSpPr>
        <p:spPr bwMode="auto">
          <a:xfrm>
            <a:off x="2267356" y="1652625"/>
            <a:ext cx="91655" cy="23806"/>
          </a:xfrm>
          <a:prstGeom prst="rect">
            <a:avLst/>
          </a:pr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13" name="Rectangle 62"/>
          <p:cNvSpPr>
            <a:spLocks noChangeArrowheads="1"/>
          </p:cNvSpPr>
          <p:nvPr/>
        </p:nvSpPr>
        <p:spPr bwMode="auto">
          <a:xfrm>
            <a:off x="2284021" y="1477649"/>
            <a:ext cx="58326" cy="190450"/>
          </a:xfrm>
          <a:prstGeom prst="rect">
            <a:avLst/>
          </a:pr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14" name="Rectangle 63"/>
          <p:cNvSpPr>
            <a:spLocks noChangeArrowheads="1"/>
          </p:cNvSpPr>
          <p:nvPr/>
        </p:nvSpPr>
        <p:spPr bwMode="auto">
          <a:xfrm>
            <a:off x="2267356" y="1468127"/>
            <a:ext cx="91655" cy="23806"/>
          </a:xfrm>
          <a:prstGeom prst="rect">
            <a:avLst/>
          </a:pr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15" name="Rectangle 64"/>
          <p:cNvSpPr>
            <a:spLocks noChangeArrowheads="1"/>
          </p:cNvSpPr>
          <p:nvPr/>
        </p:nvSpPr>
        <p:spPr bwMode="auto">
          <a:xfrm>
            <a:off x="2406623" y="1652625"/>
            <a:ext cx="89274" cy="23806"/>
          </a:xfrm>
          <a:prstGeom prst="rect">
            <a:avLst/>
          </a:pr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16" name="Rectangle 65"/>
          <p:cNvSpPr>
            <a:spLocks noChangeArrowheads="1"/>
          </p:cNvSpPr>
          <p:nvPr/>
        </p:nvSpPr>
        <p:spPr bwMode="auto">
          <a:xfrm>
            <a:off x="2422097" y="1477649"/>
            <a:ext cx="57135" cy="190450"/>
          </a:xfrm>
          <a:prstGeom prst="rect">
            <a:avLst/>
          </a:pr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17" name="Rectangle 66"/>
          <p:cNvSpPr>
            <a:spLocks noChangeArrowheads="1"/>
          </p:cNvSpPr>
          <p:nvPr/>
        </p:nvSpPr>
        <p:spPr bwMode="auto">
          <a:xfrm>
            <a:off x="2406623" y="1468127"/>
            <a:ext cx="89274" cy="23806"/>
          </a:xfrm>
          <a:prstGeom prst="rect">
            <a:avLst/>
          </a:pr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18" name="Rectangle 67"/>
          <p:cNvSpPr>
            <a:spLocks noChangeArrowheads="1"/>
          </p:cNvSpPr>
          <p:nvPr/>
        </p:nvSpPr>
        <p:spPr bwMode="auto">
          <a:xfrm>
            <a:off x="2130470" y="1652625"/>
            <a:ext cx="91655" cy="23806"/>
          </a:xfrm>
          <a:prstGeom prst="rect">
            <a:avLst/>
          </a:pr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19" name="Rectangle 68"/>
          <p:cNvSpPr>
            <a:spLocks noChangeArrowheads="1"/>
          </p:cNvSpPr>
          <p:nvPr/>
        </p:nvSpPr>
        <p:spPr bwMode="auto">
          <a:xfrm>
            <a:off x="2145945" y="1477649"/>
            <a:ext cx="59516" cy="190450"/>
          </a:xfrm>
          <a:prstGeom prst="rect">
            <a:avLst/>
          </a:pr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20" name="Rectangle 69"/>
          <p:cNvSpPr>
            <a:spLocks noChangeArrowheads="1"/>
          </p:cNvSpPr>
          <p:nvPr/>
        </p:nvSpPr>
        <p:spPr bwMode="auto">
          <a:xfrm>
            <a:off x="2130470" y="1468127"/>
            <a:ext cx="91655" cy="23806"/>
          </a:xfrm>
          <a:prstGeom prst="rect">
            <a:avLst/>
          </a:pr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21" name="Rectangle 70"/>
          <p:cNvSpPr>
            <a:spLocks noChangeArrowheads="1"/>
          </p:cNvSpPr>
          <p:nvPr/>
        </p:nvSpPr>
        <p:spPr bwMode="auto">
          <a:xfrm>
            <a:off x="2097141" y="1415753"/>
            <a:ext cx="432085" cy="23806"/>
          </a:xfrm>
          <a:prstGeom prst="rect">
            <a:avLst/>
          </a:pr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22" name="Freeform 71"/>
          <p:cNvSpPr>
            <a:spLocks/>
          </p:cNvSpPr>
          <p:nvPr/>
        </p:nvSpPr>
        <p:spPr bwMode="auto">
          <a:xfrm>
            <a:off x="2097141" y="1277676"/>
            <a:ext cx="432085" cy="138077"/>
          </a:xfrm>
          <a:custGeom>
            <a:avLst/>
            <a:gdLst>
              <a:gd name="T0" fmla="*/ 181 w 363"/>
              <a:gd name="T1" fmla="*/ 0 h 116"/>
              <a:gd name="T2" fmla="*/ 363 w 363"/>
              <a:gd name="T3" fmla="*/ 116 h 116"/>
              <a:gd name="T4" fmla="*/ 0 w 363"/>
              <a:gd name="T5" fmla="*/ 116 h 116"/>
              <a:gd name="T6" fmla="*/ 181 w 363"/>
              <a:gd name="T7" fmla="*/ 0 h 116"/>
            </a:gdLst>
            <a:ahLst/>
            <a:cxnLst>
              <a:cxn ang="0">
                <a:pos x="T0" y="T1"/>
              </a:cxn>
              <a:cxn ang="0">
                <a:pos x="T2" y="T3"/>
              </a:cxn>
              <a:cxn ang="0">
                <a:pos x="T4" y="T5"/>
              </a:cxn>
              <a:cxn ang="0">
                <a:pos x="T6" y="T7"/>
              </a:cxn>
            </a:cxnLst>
            <a:rect l="0" t="0" r="r" b="b"/>
            <a:pathLst>
              <a:path w="363" h="116">
                <a:moveTo>
                  <a:pt x="181" y="0"/>
                </a:moveTo>
                <a:lnTo>
                  <a:pt x="363" y="116"/>
                </a:lnTo>
                <a:lnTo>
                  <a:pt x="0" y="116"/>
                </a:lnTo>
                <a:lnTo>
                  <a:pt x="181" y="0"/>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23" name="Freeform 72"/>
          <p:cNvSpPr>
            <a:spLocks noEditPoints="1"/>
          </p:cNvSpPr>
          <p:nvPr/>
        </p:nvSpPr>
        <p:spPr bwMode="auto">
          <a:xfrm>
            <a:off x="909207" y="1402659"/>
            <a:ext cx="599919" cy="391614"/>
          </a:xfrm>
          <a:custGeom>
            <a:avLst/>
            <a:gdLst>
              <a:gd name="T0" fmla="*/ 82 w 367"/>
              <a:gd name="T1" fmla="*/ 27 h 240"/>
              <a:gd name="T2" fmla="*/ 367 w 367"/>
              <a:gd name="T3" fmla="*/ 120 h 240"/>
              <a:gd name="T4" fmla="*/ 82 w 367"/>
              <a:gd name="T5" fmla="*/ 213 h 240"/>
              <a:gd name="T6" fmla="*/ 82 w 367"/>
              <a:gd name="T7" fmla="*/ 177 h 240"/>
              <a:gd name="T8" fmla="*/ 127 w 367"/>
              <a:gd name="T9" fmla="*/ 143 h 240"/>
              <a:gd name="T10" fmla="*/ 127 w 367"/>
              <a:gd name="T11" fmla="*/ 87 h 240"/>
              <a:gd name="T12" fmla="*/ 138 w 367"/>
              <a:gd name="T13" fmla="*/ 87 h 240"/>
              <a:gd name="T14" fmla="*/ 138 w 367"/>
              <a:gd name="T15" fmla="*/ 64 h 240"/>
              <a:gd name="T16" fmla="*/ 127 w 367"/>
              <a:gd name="T17" fmla="*/ 64 h 240"/>
              <a:gd name="T18" fmla="*/ 102 w 367"/>
              <a:gd name="T19" fmla="*/ 64 h 240"/>
              <a:gd name="T20" fmla="*/ 91 w 367"/>
              <a:gd name="T21" fmla="*/ 64 h 240"/>
              <a:gd name="T22" fmla="*/ 91 w 367"/>
              <a:gd name="T23" fmla="*/ 87 h 240"/>
              <a:gd name="T24" fmla="*/ 102 w 367"/>
              <a:gd name="T25" fmla="*/ 87 h 240"/>
              <a:gd name="T26" fmla="*/ 102 w 367"/>
              <a:gd name="T27" fmla="*/ 143 h 240"/>
              <a:gd name="T28" fmla="*/ 82 w 367"/>
              <a:gd name="T29" fmla="*/ 156 h 240"/>
              <a:gd name="T30" fmla="*/ 82 w 367"/>
              <a:gd name="T31" fmla="*/ 27 h 240"/>
              <a:gd name="T32" fmla="*/ 0 w 367"/>
              <a:gd name="T33" fmla="*/ 0 h 240"/>
              <a:gd name="T34" fmla="*/ 82 w 367"/>
              <a:gd name="T35" fmla="*/ 27 h 240"/>
              <a:gd name="T36" fmla="*/ 82 w 367"/>
              <a:gd name="T37" fmla="*/ 156 h 240"/>
              <a:gd name="T38" fmla="*/ 82 w 367"/>
              <a:gd name="T39" fmla="*/ 156 h 240"/>
              <a:gd name="T40" fmla="*/ 62 w 367"/>
              <a:gd name="T41" fmla="*/ 143 h 240"/>
              <a:gd name="T42" fmla="*/ 62 w 367"/>
              <a:gd name="T43" fmla="*/ 87 h 240"/>
              <a:gd name="T44" fmla="*/ 73 w 367"/>
              <a:gd name="T45" fmla="*/ 87 h 240"/>
              <a:gd name="T46" fmla="*/ 73 w 367"/>
              <a:gd name="T47" fmla="*/ 64 h 240"/>
              <a:gd name="T48" fmla="*/ 62 w 367"/>
              <a:gd name="T49" fmla="*/ 64 h 240"/>
              <a:gd name="T50" fmla="*/ 37 w 367"/>
              <a:gd name="T51" fmla="*/ 64 h 240"/>
              <a:gd name="T52" fmla="*/ 26 w 367"/>
              <a:gd name="T53" fmla="*/ 64 h 240"/>
              <a:gd name="T54" fmla="*/ 26 w 367"/>
              <a:gd name="T55" fmla="*/ 87 h 240"/>
              <a:gd name="T56" fmla="*/ 37 w 367"/>
              <a:gd name="T57" fmla="*/ 87 h 240"/>
              <a:gd name="T58" fmla="*/ 37 w 367"/>
              <a:gd name="T59" fmla="*/ 143 h 240"/>
              <a:gd name="T60" fmla="*/ 82 w 367"/>
              <a:gd name="T61" fmla="*/ 177 h 240"/>
              <a:gd name="T62" fmla="*/ 82 w 367"/>
              <a:gd name="T63" fmla="*/ 177 h 240"/>
              <a:gd name="T64" fmla="*/ 82 w 367"/>
              <a:gd name="T65" fmla="*/ 213 h 240"/>
              <a:gd name="T66" fmla="*/ 0 w 367"/>
              <a:gd name="T67" fmla="*/ 240 h 240"/>
              <a:gd name="T68" fmla="*/ 0 w 367"/>
              <a:gd name="T69"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7" h="240">
                <a:moveTo>
                  <a:pt x="82" y="27"/>
                </a:moveTo>
                <a:cubicBezTo>
                  <a:pt x="367" y="120"/>
                  <a:pt x="367" y="120"/>
                  <a:pt x="367" y="120"/>
                </a:cubicBezTo>
                <a:cubicBezTo>
                  <a:pt x="82" y="213"/>
                  <a:pt x="82" y="213"/>
                  <a:pt x="82" y="213"/>
                </a:cubicBezTo>
                <a:cubicBezTo>
                  <a:pt x="82" y="177"/>
                  <a:pt x="82" y="177"/>
                  <a:pt x="82" y="177"/>
                </a:cubicBezTo>
                <a:cubicBezTo>
                  <a:pt x="107" y="177"/>
                  <a:pt x="127" y="162"/>
                  <a:pt x="127" y="143"/>
                </a:cubicBezTo>
                <a:cubicBezTo>
                  <a:pt x="127" y="87"/>
                  <a:pt x="127" y="87"/>
                  <a:pt x="127" y="87"/>
                </a:cubicBezTo>
                <a:cubicBezTo>
                  <a:pt x="138" y="87"/>
                  <a:pt x="138" y="87"/>
                  <a:pt x="138" y="87"/>
                </a:cubicBezTo>
                <a:cubicBezTo>
                  <a:pt x="138" y="64"/>
                  <a:pt x="138" y="64"/>
                  <a:pt x="138" y="64"/>
                </a:cubicBezTo>
                <a:cubicBezTo>
                  <a:pt x="127" y="64"/>
                  <a:pt x="127" y="64"/>
                  <a:pt x="127" y="64"/>
                </a:cubicBezTo>
                <a:cubicBezTo>
                  <a:pt x="102" y="64"/>
                  <a:pt x="102" y="64"/>
                  <a:pt x="102" y="64"/>
                </a:cubicBezTo>
                <a:cubicBezTo>
                  <a:pt x="91" y="64"/>
                  <a:pt x="91" y="64"/>
                  <a:pt x="91" y="64"/>
                </a:cubicBezTo>
                <a:cubicBezTo>
                  <a:pt x="91" y="87"/>
                  <a:pt x="91" y="87"/>
                  <a:pt x="91" y="87"/>
                </a:cubicBezTo>
                <a:cubicBezTo>
                  <a:pt x="102" y="87"/>
                  <a:pt x="102" y="87"/>
                  <a:pt x="102" y="87"/>
                </a:cubicBezTo>
                <a:cubicBezTo>
                  <a:pt x="102" y="143"/>
                  <a:pt x="102" y="143"/>
                  <a:pt x="102" y="143"/>
                </a:cubicBezTo>
                <a:cubicBezTo>
                  <a:pt x="102" y="150"/>
                  <a:pt x="93" y="156"/>
                  <a:pt x="82" y="156"/>
                </a:cubicBezTo>
                <a:lnTo>
                  <a:pt x="82" y="27"/>
                </a:lnTo>
                <a:close/>
                <a:moveTo>
                  <a:pt x="0" y="0"/>
                </a:moveTo>
                <a:cubicBezTo>
                  <a:pt x="82" y="27"/>
                  <a:pt x="82" y="27"/>
                  <a:pt x="82" y="27"/>
                </a:cubicBezTo>
                <a:cubicBezTo>
                  <a:pt x="82" y="156"/>
                  <a:pt x="82" y="156"/>
                  <a:pt x="82" y="156"/>
                </a:cubicBezTo>
                <a:cubicBezTo>
                  <a:pt x="82" y="156"/>
                  <a:pt x="82" y="156"/>
                  <a:pt x="82" y="156"/>
                </a:cubicBezTo>
                <a:cubicBezTo>
                  <a:pt x="71" y="156"/>
                  <a:pt x="62" y="150"/>
                  <a:pt x="62" y="143"/>
                </a:cubicBezTo>
                <a:cubicBezTo>
                  <a:pt x="62" y="87"/>
                  <a:pt x="62" y="87"/>
                  <a:pt x="62" y="87"/>
                </a:cubicBezTo>
                <a:cubicBezTo>
                  <a:pt x="73" y="87"/>
                  <a:pt x="73" y="87"/>
                  <a:pt x="73" y="87"/>
                </a:cubicBezTo>
                <a:cubicBezTo>
                  <a:pt x="73" y="64"/>
                  <a:pt x="73" y="64"/>
                  <a:pt x="73" y="64"/>
                </a:cubicBezTo>
                <a:cubicBezTo>
                  <a:pt x="62" y="64"/>
                  <a:pt x="62" y="64"/>
                  <a:pt x="62" y="64"/>
                </a:cubicBezTo>
                <a:cubicBezTo>
                  <a:pt x="37" y="64"/>
                  <a:pt x="37" y="64"/>
                  <a:pt x="37" y="64"/>
                </a:cubicBezTo>
                <a:cubicBezTo>
                  <a:pt x="26" y="64"/>
                  <a:pt x="26" y="64"/>
                  <a:pt x="26" y="64"/>
                </a:cubicBezTo>
                <a:cubicBezTo>
                  <a:pt x="26" y="87"/>
                  <a:pt x="26" y="87"/>
                  <a:pt x="26" y="87"/>
                </a:cubicBezTo>
                <a:cubicBezTo>
                  <a:pt x="37" y="87"/>
                  <a:pt x="37" y="87"/>
                  <a:pt x="37" y="87"/>
                </a:cubicBezTo>
                <a:cubicBezTo>
                  <a:pt x="37" y="143"/>
                  <a:pt x="37" y="143"/>
                  <a:pt x="37" y="143"/>
                </a:cubicBezTo>
                <a:cubicBezTo>
                  <a:pt x="37" y="162"/>
                  <a:pt x="57" y="177"/>
                  <a:pt x="82" y="177"/>
                </a:cubicBezTo>
                <a:cubicBezTo>
                  <a:pt x="82" y="177"/>
                  <a:pt x="82" y="177"/>
                  <a:pt x="82" y="177"/>
                </a:cubicBezTo>
                <a:cubicBezTo>
                  <a:pt x="82" y="213"/>
                  <a:pt x="82" y="213"/>
                  <a:pt x="82" y="213"/>
                </a:cubicBezTo>
                <a:cubicBezTo>
                  <a:pt x="0" y="240"/>
                  <a:pt x="0" y="240"/>
                  <a:pt x="0" y="240"/>
                </a:cubicBezTo>
                <a:lnTo>
                  <a:pt x="0" y="0"/>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24" name="Freeform 73"/>
          <p:cNvSpPr>
            <a:spLocks noEditPoints="1"/>
          </p:cNvSpPr>
          <p:nvPr/>
        </p:nvSpPr>
        <p:spPr bwMode="auto">
          <a:xfrm>
            <a:off x="2232837" y="1832363"/>
            <a:ext cx="140457" cy="245205"/>
          </a:xfrm>
          <a:custGeom>
            <a:avLst/>
            <a:gdLst>
              <a:gd name="T0" fmla="*/ 37 w 86"/>
              <a:gd name="T1" fmla="*/ 128 h 150"/>
              <a:gd name="T2" fmla="*/ 34 w 86"/>
              <a:gd name="T3" fmla="*/ 127 h 150"/>
              <a:gd name="T4" fmla="*/ 34 w 86"/>
              <a:gd name="T5" fmla="*/ 150 h 150"/>
              <a:gd name="T6" fmla="*/ 45 w 86"/>
              <a:gd name="T7" fmla="*/ 142 h 150"/>
              <a:gd name="T8" fmla="*/ 37 w 86"/>
              <a:gd name="T9" fmla="*/ 128 h 150"/>
              <a:gd name="T10" fmla="*/ 34 w 86"/>
              <a:gd name="T11" fmla="*/ 118 h 150"/>
              <a:gd name="T12" fmla="*/ 34 w 86"/>
              <a:gd name="T13" fmla="*/ 51 h 150"/>
              <a:gd name="T14" fmla="*/ 51 w 86"/>
              <a:gd name="T15" fmla="*/ 46 h 150"/>
              <a:gd name="T16" fmla="*/ 61 w 86"/>
              <a:gd name="T17" fmla="*/ 8 h 150"/>
              <a:gd name="T18" fmla="*/ 72 w 86"/>
              <a:gd name="T19" fmla="*/ 1 h 150"/>
              <a:gd name="T20" fmla="*/ 78 w 86"/>
              <a:gd name="T21" fmla="*/ 12 h 150"/>
              <a:gd name="T22" fmla="*/ 69 w 86"/>
              <a:gd name="T23" fmla="*/ 51 h 150"/>
              <a:gd name="T24" fmla="*/ 82 w 86"/>
              <a:gd name="T25" fmla="*/ 84 h 150"/>
              <a:gd name="T26" fmla="*/ 77 w 86"/>
              <a:gd name="T27" fmla="*/ 103 h 150"/>
              <a:gd name="T28" fmla="*/ 77 w 86"/>
              <a:gd name="T29" fmla="*/ 103 h 150"/>
              <a:gd name="T30" fmla="*/ 86 w 86"/>
              <a:gd name="T31" fmla="*/ 117 h 150"/>
              <a:gd name="T32" fmla="*/ 83 w 86"/>
              <a:gd name="T33" fmla="*/ 130 h 150"/>
              <a:gd name="T34" fmla="*/ 34 w 86"/>
              <a:gd name="T35" fmla="*/ 118 h 150"/>
              <a:gd name="T36" fmla="*/ 34 w 86"/>
              <a:gd name="T37" fmla="*/ 127 h 150"/>
              <a:gd name="T38" fmla="*/ 23 w 86"/>
              <a:gd name="T39" fmla="*/ 136 h 150"/>
              <a:gd name="T40" fmla="*/ 31 w 86"/>
              <a:gd name="T41" fmla="*/ 150 h 150"/>
              <a:gd name="T42" fmla="*/ 34 w 86"/>
              <a:gd name="T43" fmla="*/ 150 h 150"/>
              <a:gd name="T44" fmla="*/ 34 w 86"/>
              <a:gd name="T45" fmla="*/ 127 h 150"/>
              <a:gd name="T46" fmla="*/ 34 w 86"/>
              <a:gd name="T47" fmla="*/ 51 h 150"/>
              <a:gd name="T48" fmla="*/ 34 w 86"/>
              <a:gd name="T49" fmla="*/ 118 h 150"/>
              <a:gd name="T50" fmla="*/ 0 w 86"/>
              <a:gd name="T51" fmla="*/ 109 h 150"/>
              <a:gd name="T52" fmla="*/ 3 w 86"/>
              <a:gd name="T53" fmla="*/ 96 h 150"/>
              <a:gd name="T54" fmla="*/ 18 w 86"/>
              <a:gd name="T55" fmla="*/ 88 h 150"/>
              <a:gd name="T56" fmla="*/ 23 w 86"/>
              <a:gd name="T57" fmla="*/ 69 h 150"/>
              <a:gd name="T58" fmla="*/ 34 w 86"/>
              <a:gd name="T59" fmla="*/ 51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6" h="150">
                <a:moveTo>
                  <a:pt x="37" y="128"/>
                </a:moveTo>
                <a:cubicBezTo>
                  <a:pt x="36" y="127"/>
                  <a:pt x="35" y="127"/>
                  <a:pt x="34" y="127"/>
                </a:cubicBezTo>
                <a:cubicBezTo>
                  <a:pt x="34" y="150"/>
                  <a:pt x="34" y="150"/>
                  <a:pt x="34" y="150"/>
                </a:cubicBezTo>
                <a:cubicBezTo>
                  <a:pt x="39" y="150"/>
                  <a:pt x="44" y="147"/>
                  <a:pt x="45" y="142"/>
                </a:cubicBezTo>
                <a:cubicBezTo>
                  <a:pt x="47" y="136"/>
                  <a:pt x="43" y="129"/>
                  <a:pt x="37" y="128"/>
                </a:cubicBezTo>
                <a:close/>
                <a:moveTo>
                  <a:pt x="34" y="118"/>
                </a:moveTo>
                <a:cubicBezTo>
                  <a:pt x="34" y="51"/>
                  <a:pt x="34" y="51"/>
                  <a:pt x="34" y="51"/>
                </a:cubicBezTo>
                <a:cubicBezTo>
                  <a:pt x="39" y="48"/>
                  <a:pt x="45" y="46"/>
                  <a:pt x="51" y="46"/>
                </a:cubicBezTo>
                <a:cubicBezTo>
                  <a:pt x="61" y="8"/>
                  <a:pt x="61" y="8"/>
                  <a:pt x="61" y="8"/>
                </a:cubicBezTo>
                <a:cubicBezTo>
                  <a:pt x="62" y="3"/>
                  <a:pt x="67" y="0"/>
                  <a:pt x="72" y="1"/>
                </a:cubicBezTo>
                <a:cubicBezTo>
                  <a:pt x="77" y="2"/>
                  <a:pt x="80" y="7"/>
                  <a:pt x="78" y="12"/>
                </a:cubicBezTo>
                <a:cubicBezTo>
                  <a:pt x="69" y="51"/>
                  <a:pt x="69" y="51"/>
                  <a:pt x="69" y="51"/>
                </a:cubicBezTo>
                <a:cubicBezTo>
                  <a:pt x="79" y="57"/>
                  <a:pt x="86" y="68"/>
                  <a:pt x="82" y="84"/>
                </a:cubicBezTo>
                <a:cubicBezTo>
                  <a:pt x="82" y="84"/>
                  <a:pt x="79" y="97"/>
                  <a:pt x="77" y="103"/>
                </a:cubicBezTo>
                <a:cubicBezTo>
                  <a:pt x="77" y="103"/>
                  <a:pt x="77" y="103"/>
                  <a:pt x="77" y="103"/>
                </a:cubicBezTo>
                <a:cubicBezTo>
                  <a:pt x="75" y="112"/>
                  <a:pt x="86" y="117"/>
                  <a:pt x="86" y="117"/>
                </a:cubicBezTo>
                <a:cubicBezTo>
                  <a:pt x="83" y="130"/>
                  <a:pt x="83" y="130"/>
                  <a:pt x="83" y="130"/>
                </a:cubicBezTo>
                <a:lnTo>
                  <a:pt x="34" y="118"/>
                </a:lnTo>
                <a:close/>
                <a:moveTo>
                  <a:pt x="34" y="127"/>
                </a:moveTo>
                <a:cubicBezTo>
                  <a:pt x="29" y="127"/>
                  <a:pt x="24" y="131"/>
                  <a:pt x="23" y="136"/>
                </a:cubicBezTo>
                <a:cubicBezTo>
                  <a:pt x="21" y="142"/>
                  <a:pt x="25" y="148"/>
                  <a:pt x="31" y="150"/>
                </a:cubicBezTo>
                <a:cubicBezTo>
                  <a:pt x="32" y="150"/>
                  <a:pt x="33" y="150"/>
                  <a:pt x="34" y="150"/>
                </a:cubicBezTo>
                <a:cubicBezTo>
                  <a:pt x="34" y="127"/>
                  <a:pt x="34" y="127"/>
                  <a:pt x="34" y="127"/>
                </a:cubicBezTo>
                <a:close/>
                <a:moveTo>
                  <a:pt x="34" y="51"/>
                </a:moveTo>
                <a:cubicBezTo>
                  <a:pt x="34" y="118"/>
                  <a:pt x="34" y="118"/>
                  <a:pt x="34" y="118"/>
                </a:cubicBezTo>
                <a:cubicBezTo>
                  <a:pt x="0" y="109"/>
                  <a:pt x="0" y="109"/>
                  <a:pt x="0" y="109"/>
                </a:cubicBezTo>
                <a:cubicBezTo>
                  <a:pt x="3" y="96"/>
                  <a:pt x="3" y="96"/>
                  <a:pt x="3" y="96"/>
                </a:cubicBezTo>
                <a:cubicBezTo>
                  <a:pt x="3" y="96"/>
                  <a:pt x="16" y="97"/>
                  <a:pt x="18" y="88"/>
                </a:cubicBezTo>
                <a:cubicBezTo>
                  <a:pt x="20" y="80"/>
                  <a:pt x="23" y="69"/>
                  <a:pt x="23" y="69"/>
                </a:cubicBezTo>
                <a:cubicBezTo>
                  <a:pt x="25" y="61"/>
                  <a:pt x="29" y="55"/>
                  <a:pt x="34" y="51"/>
                </a:cubicBez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25" name="Freeform 74"/>
          <p:cNvSpPr>
            <a:spLocks noEditPoints="1"/>
          </p:cNvSpPr>
          <p:nvPr/>
        </p:nvSpPr>
        <p:spPr bwMode="auto">
          <a:xfrm>
            <a:off x="1006812" y="992001"/>
            <a:ext cx="282105" cy="345191"/>
          </a:xfrm>
          <a:custGeom>
            <a:avLst/>
            <a:gdLst>
              <a:gd name="T0" fmla="*/ 172 w 172"/>
              <a:gd name="T1" fmla="*/ 9 h 211"/>
              <a:gd name="T2" fmla="*/ 121 w 172"/>
              <a:gd name="T3" fmla="*/ 37 h 211"/>
              <a:gd name="T4" fmla="*/ 143 w 172"/>
              <a:gd name="T5" fmla="*/ 211 h 211"/>
              <a:gd name="T6" fmla="*/ 124 w 172"/>
              <a:gd name="T7" fmla="*/ 165 h 211"/>
              <a:gd name="T8" fmla="*/ 131 w 172"/>
              <a:gd name="T9" fmla="*/ 108 h 211"/>
              <a:gd name="T10" fmla="*/ 121 w 172"/>
              <a:gd name="T11" fmla="*/ 86 h 211"/>
              <a:gd name="T12" fmla="*/ 129 w 172"/>
              <a:gd name="T13" fmla="*/ 146 h 211"/>
              <a:gd name="T14" fmla="*/ 127 w 172"/>
              <a:gd name="T15" fmla="*/ 116 h 211"/>
              <a:gd name="T16" fmla="*/ 121 w 172"/>
              <a:gd name="T17" fmla="*/ 156 h 211"/>
              <a:gd name="T18" fmla="*/ 121 w 172"/>
              <a:gd name="T19" fmla="*/ 9 h 211"/>
              <a:gd name="T20" fmla="*/ 98 w 172"/>
              <a:gd name="T21" fmla="*/ 37 h 211"/>
              <a:gd name="T22" fmla="*/ 110 w 172"/>
              <a:gd name="T23" fmla="*/ 88 h 211"/>
              <a:gd name="T24" fmla="*/ 100 w 172"/>
              <a:gd name="T25" fmla="*/ 81 h 211"/>
              <a:gd name="T26" fmla="*/ 121 w 172"/>
              <a:gd name="T27" fmla="*/ 211 h 211"/>
              <a:gd name="T28" fmla="*/ 101 w 172"/>
              <a:gd name="T29" fmla="*/ 163 h 211"/>
              <a:gd name="T30" fmla="*/ 121 w 172"/>
              <a:gd name="T31" fmla="*/ 211 h 211"/>
              <a:gd name="T32" fmla="*/ 113 w 172"/>
              <a:gd name="T33" fmla="*/ 148 h 211"/>
              <a:gd name="T34" fmla="*/ 121 w 172"/>
              <a:gd name="T35" fmla="*/ 156 h 211"/>
              <a:gd name="T36" fmla="*/ 98 w 172"/>
              <a:gd name="T37" fmla="*/ 0 h 211"/>
              <a:gd name="T38" fmla="*/ 71 w 172"/>
              <a:gd name="T39" fmla="*/ 0 h 211"/>
              <a:gd name="T40" fmla="*/ 98 w 172"/>
              <a:gd name="T41" fmla="*/ 80 h 211"/>
              <a:gd name="T42" fmla="*/ 71 w 172"/>
              <a:gd name="T43" fmla="*/ 37 h 211"/>
              <a:gd name="T44" fmla="*/ 71 w 172"/>
              <a:gd name="T45" fmla="*/ 166 h 211"/>
              <a:gd name="T46" fmla="*/ 98 w 172"/>
              <a:gd name="T47" fmla="*/ 141 h 211"/>
              <a:gd name="T48" fmla="*/ 98 w 172"/>
              <a:gd name="T49" fmla="*/ 160 h 211"/>
              <a:gd name="T50" fmla="*/ 74 w 172"/>
              <a:gd name="T51" fmla="*/ 124 h 211"/>
              <a:gd name="T52" fmla="*/ 71 w 172"/>
              <a:gd name="T53" fmla="*/ 118 h 211"/>
              <a:gd name="T54" fmla="*/ 71 w 172"/>
              <a:gd name="T55" fmla="*/ 98 h 211"/>
              <a:gd name="T56" fmla="*/ 71 w 172"/>
              <a:gd name="T57" fmla="*/ 0 h 211"/>
              <a:gd name="T58" fmla="*/ 60 w 172"/>
              <a:gd name="T59" fmla="*/ 0 h 211"/>
              <a:gd name="T60" fmla="*/ 71 w 172"/>
              <a:gd name="T61" fmla="*/ 88 h 211"/>
              <a:gd name="T62" fmla="*/ 60 w 172"/>
              <a:gd name="T63" fmla="*/ 37 h 211"/>
              <a:gd name="T64" fmla="*/ 60 w 172"/>
              <a:gd name="T65" fmla="*/ 120 h 211"/>
              <a:gd name="T66" fmla="*/ 65 w 172"/>
              <a:gd name="T67" fmla="*/ 166 h 211"/>
              <a:gd name="T68" fmla="*/ 71 w 172"/>
              <a:gd name="T69" fmla="*/ 98 h 211"/>
              <a:gd name="T70" fmla="*/ 71 w 172"/>
              <a:gd name="T71" fmla="*/ 98 h 211"/>
              <a:gd name="T72" fmla="*/ 60 w 172"/>
              <a:gd name="T73" fmla="*/ 9 h 211"/>
              <a:gd name="T74" fmla="*/ 12 w 172"/>
              <a:gd name="T75" fmla="*/ 23 h 211"/>
              <a:gd name="T76" fmla="*/ 60 w 172"/>
              <a:gd name="T77" fmla="*/ 100 h 211"/>
              <a:gd name="T78" fmla="*/ 28 w 172"/>
              <a:gd name="T79" fmla="*/ 118 h 211"/>
              <a:gd name="T80" fmla="*/ 29 w 172"/>
              <a:gd name="T81" fmla="*/ 134 h 211"/>
              <a:gd name="T82" fmla="*/ 34 w 172"/>
              <a:gd name="T83" fmla="*/ 127 h 211"/>
              <a:gd name="T84" fmla="*/ 47 w 172"/>
              <a:gd name="T85" fmla="*/ 120 h 211"/>
              <a:gd name="T86" fmla="*/ 36 w 172"/>
              <a:gd name="T87" fmla="*/ 178 h 211"/>
              <a:gd name="T88" fmla="*/ 45 w 172"/>
              <a:gd name="T89" fmla="*/ 163 h 211"/>
              <a:gd name="T90" fmla="*/ 60 w 172"/>
              <a:gd name="T91" fmla="*/ 211 h 211"/>
              <a:gd name="T92" fmla="*/ 0 w 172"/>
              <a:gd name="T93" fmla="*/ 29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2" h="211">
                <a:moveTo>
                  <a:pt x="121" y="0"/>
                </a:moveTo>
                <a:cubicBezTo>
                  <a:pt x="172" y="0"/>
                  <a:pt x="172" y="0"/>
                  <a:pt x="172" y="0"/>
                </a:cubicBezTo>
                <a:cubicBezTo>
                  <a:pt x="172" y="9"/>
                  <a:pt x="172" y="9"/>
                  <a:pt x="172" y="9"/>
                </a:cubicBezTo>
                <a:cubicBezTo>
                  <a:pt x="121" y="9"/>
                  <a:pt x="121" y="9"/>
                  <a:pt x="121" y="9"/>
                </a:cubicBezTo>
                <a:cubicBezTo>
                  <a:pt x="121" y="0"/>
                  <a:pt x="121" y="0"/>
                  <a:pt x="121" y="0"/>
                </a:cubicBezTo>
                <a:close/>
                <a:moveTo>
                  <a:pt x="121" y="37"/>
                </a:moveTo>
                <a:cubicBezTo>
                  <a:pt x="172" y="37"/>
                  <a:pt x="172" y="37"/>
                  <a:pt x="172" y="37"/>
                </a:cubicBezTo>
                <a:cubicBezTo>
                  <a:pt x="172" y="183"/>
                  <a:pt x="172" y="183"/>
                  <a:pt x="172" y="183"/>
                </a:cubicBezTo>
                <a:cubicBezTo>
                  <a:pt x="172" y="198"/>
                  <a:pt x="159" y="211"/>
                  <a:pt x="143" y="211"/>
                </a:cubicBezTo>
                <a:cubicBezTo>
                  <a:pt x="121" y="211"/>
                  <a:pt x="121" y="211"/>
                  <a:pt x="121" y="211"/>
                </a:cubicBezTo>
                <a:cubicBezTo>
                  <a:pt x="121" y="166"/>
                  <a:pt x="121" y="166"/>
                  <a:pt x="121" y="166"/>
                </a:cubicBezTo>
                <a:cubicBezTo>
                  <a:pt x="122" y="166"/>
                  <a:pt x="123" y="166"/>
                  <a:pt x="124" y="165"/>
                </a:cubicBezTo>
                <a:cubicBezTo>
                  <a:pt x="130" y="163"/>
                  <a:pt x="134" y="159"/>
                  <a:pt x="138" y="153"/>
                </a:cubicBezTo>
                <a:cubicBezTo>
                  <a:pt x="142" y="145"/>
                  <a:pt x="145" y="137"/>
                  <a:pt x="145" y="128"/>
                </a:cubicBezTo>
                <a:cubicBezTo>
                  <a:pt x="145" y="115"/>
                  <a:pt x="140" y="108"/>
                  <a:pt x="131" y="108"/>
                </a:cubicBezTo>
                <a:cubicBezTo>
                  <a:pt x="128" y="108"/>
                  <a:pt x="125" y="109"/>
                  <a:pt x="121" y="111"/>
                </a:cubicBezTo>
                <a:cubicBezTo>
                  <a:pt x="127" y="85"/>
                  <a:pt x="127" y="85"/>
                  <a:pt x="127" y="85"/>
                </a:cubicBezTo>
                <a:cubicBezTo>
                  <a:pt x="121" y="86"/>
                  <a:pt x="121" y="86"/>
                  <a:pt x="121" y="86"/>
                </a:cubicBezTo>
                <a:cubicBezTo>
                  <a:pt x="121" y="37"/>
                  <a:pt x="121" y="37"/>
                  <a:pt x="121" y="37"/>
                </a:cubicBezTo>
                <a:close/>
                <a:moveTo>
                  <a:pt x="121" y="156"/>
                </a:moveTo>
                <a:cubicBezTo>
                  <a:pt x="123" y="155"/>
                  <a:pt x="126" y="152"/>
                  <a:pt x="129" y="146"/>
                </a:cubicBezTo>
                <a:cubicBezTo>
                  <a:pt x="131" y="140"/>
                  <a:pt x="133" y="134"/>
                  <a:pt x="133" y="129"/>
                </a:cubicBezTo>
                <a:cubicBezTo>
                  <a:pt x="133" y="123"/>
                  <a:pt x="132" y="119"/>
                  <a:pt x="129" y="117"/>
                </a:cubicBezTo>
                <a:cubicBezTo>
                  <a:pt x="129" y="117"/>
                  <a:pt x="128" y="116"/>
                  <a:pt x="127" y="116"/>
                </a:cubicBezTo>
                <a:cubicBezTo>
                  <a:pt x="126" y="116"/>
                  <a:pt x="124" y="117"/>
                  <a:pt x="123" y="117"/>
                </a:cubicBezTo>
                <a:cubicBezTo>
                  <a:pt x="122" y="117"/>
                  <a:pt x="121" y="117"/>
                  <a:pt x="121" y="118"/>
                </a:cubicBezTo>
                <a:lnTo>
                  <a:pt x="121" y="156"/>
                </a:lnTo>
                <a:close/>
                <a:moveTo>
                  <a:pt x="98" y="0"/>
                </a:moveTo>
                <a:cubicBezTo>
                  <a:pt x="121" y="0"/>
                  <a:pt x="121" y="0"/>
                  <a:pt x="121" y="0"/>
                </a:cubicBezTo>
                <a:cubicBezTo>
                  <a:pt x="121" y="9"/>
                  <a:pt x="121" y="9"/>
                  <a:pt x="121" y="9"/>
                </a:cubicBezTo>
                <a:cubicBezTo>
                  <a:pt x="98" y="9"/>
                  <a:pt x="98" y="9"/>
                  <a:pt x="98" y="9"/>
                </a:cubicBezTo>
                <a:cubicBezTo>
                  <a:pt x="98" y="0"/>
                  <a:pt x="98" y="0"/>
                  <a:pt x="98" y="0"/>
                </a:cubicBezTo>
                <a:close/>
                <a:moveTo>
                  <a:pt x="98" y="37"/>
                </a:moveTo>
                <a:cubicBezTo>
                  <a:pt x="121" y="37"/>
                  <a:pt x="121" y="37"/>
                  <a:pt x="121" y="37"/>
                </a:cubicBezTo>
                <a:cubicBezTo>
                  <a:pt x="121" y="86"/>
                  <a:pt x="121" y="86"/>
                  <a:pt x="121" y="86"/>
                </a:cubicBezTo>
                <a:cubicBezTo>
                  <a:pt x="110" y="88"/>
                  <a:pt x="110" y="88"/>
                  <a:pt x="110" y="88"/>
                </a:cubicBezTo>
                <a:cubicBezTo>
                  <a:pt x="98" y="141"/>
                  <a:pt x="98" y="141"/>
                  <a:pt x="98" y="141"/>
                </a:cubicBezTo>
                <a:cubicBezTo>
                  <a:pt x="98" y="90"/>
                  <a:pt x="98" y="90"/>
                  <a:pt x="98" y="90"/>
                </a:cubicBezTo>
                <a:cubicBezTo>
                  <a:pt x="100" y="81"/>
                  <a:pt x="100" y="81"/>
                  <a:pt x="100" y="81"/>
                </a:cubicBezTo>
                <a:cubicBezTo>
                  <a:pt x="100" y="81"/>
                  <a:pt x="99" y="81"/>
                  <a:pt x="98" y="80"/>
                </a:cubicBezTo>
                <a:cubicBezTo>
                  <a:pt x="98" y="37"/>
                  <a:pt x="98" y="37"/>
                  <a:pt x="98" y="37"/>
                </a:cubicBezTo>
                <a:close/>
                <a:moveTo>
                  <a:pt x="121" y="211"/>
                </a:moveTo>
                <a:cubicBezTo>
                  <a:pt x="98" y="211"/>
                  <a:pt x="98" y="211"/>
                  <a:pt x="98" y="211"/>
                </a:cubicBezTo>
                <a:cubicBezTo>
                  <a:pt x="98" y="160"/>
                  <a:pt x="98" y="160"/>
                  <a:pt x="98" y="160"/>
                </a:cubicBezTo>
                <a:cubicBezTo>
                  <a:pt x="99" y="161"/>
                  <a:pt x="100" y="162"/>
                  <a:pt x="101" y="163"/>
                </a:cubicBezTo>
                <a:cubicBezTo>
                  <a:pt x="103" y="166"/>
                  <a:pt x="107" y="167"/>
                  <a:pt x="112" y="167"/>
                </a:cubicBezTo>
                <a:cubicBezTo>
                  <a:pt x="115" y="167"/>
                  <a:pt x="118" y="167"/>
                  <a:pt x="121" y="166"/>
                </a:cubicBezTo>
                <a:cubicBezTo>
                  <a:pt x="121" y="211"/>
                  <a:pt x="121" y="211"/>
                  <a:pt x="121" y="211"/>
                </a:cubicBezTo>
                <a:close/>
                <a:moveTo>
                  <a:pt x="121" y="118"/>
                </a:moveTo>
                <a:cubicBezTo>
                  <a:pt x="120" y="118"/>
                  <a:pt x="120" y="118"/>
                  <a:pt x="120" y="119"/>
                </a:cubicBezTo>
                <a:cubicBezTo>
                  <a:pt x="113" y="148"/>
                  <a:pt x="113" y="148"/>
                  <a:pt x="113" y="148"/>
                </a:cubicBezTo>
                <a:cubicBezTo>
                  <a:pt x="113" y="149"/>
                  <a:pt x="113" y="150"/>
                  <a:pt x="113" y="151"/>
                </a:cubicBezTo>
                <a:cubicBezTo>
                  <a:pt x="113" y="154"/>
                  <a:pt x="115" y="156"/>
                  <a:pt x="119" y="156"/>
                </a:cubicBezTo>
                <a:cubicBezTo>
                  <a:pt x="120" y="156"/>
                  <a:pt x="120" y="156"/>
                  <a:pt x="121" y="156"/>
                </a:cubicBezTo>
                <a:lnTo>
                  <a:pt x="121" y="118"/>
                </a:lnTo>
                <a:close/>
                <a:moveTo>
                  <a:pt x="71" y="0"/>
                </a:moveTo>
                <a:cubicBezTo>
                  <a:pt x="98" y="0"/>
                  <a:pt x="98" y="0"/>
                  <a:pt x="98" y="0"/>
                </a:cubicBezTo>
                <a:cubicBezTo>
                  <a:pt x="98" y="9"/>
                  <a:pt x="98" y="9"/>
                  <a:pt x="98" y="9"/>
                </a:cubicBezTo>
                <a:cubicBezTo>
                  <a:pt x="71" y="9"/>
                  <a:pt x="71" y="9"/>
                  <a:pt x="71" y="9"/>
                </a:cubicBezTo>
                <a:cubicBezTo>
                  <a:pt x="71" y="0"/>
                  <a:pt x="71" y="0"/>
                  <a:pt x="71" y="0"/>
                </a:cubicBezTo>
                <a:close/>
                <a:moveTo>
                  <a:pt x="71" y="37"/>
                </a:moveTo>
                <a:cubicBezTo>
                  <a:pt x="98" y="37"/>
                  <a:pt x="98" y="37"/>
                  <a:pt x="98" y="37"/>
                </a:cubicBezTo>
                <a:cubicBezTo>
                  <a:pt x="98" y="80"/>
                  <a:pt x="98" y="80"/>
                  <a:pt x="98" y="80"/>
                </a:cubicBezTo>
                <a:cubicBezTo>
                  <a:pt x="96" y="80"/>
                  <a:pt x="94" y="80"/>
                  <a:pt x="91" y="80"/>
                </a:cubicBezTo>
                <a:cubicBezTo>
                  <a:pt x="85" y="80"/>
                  <a:pt x="78" y="83"/>
                  <a:pt x="71" y="88"/>
                </a:cubicBezTo>
                <a:cubicBezTo>
                  <a:pt x="71" y="37"/>
                  <a:pt x="71" y="37"/>
                  <a:pt x="71" y="37"/>
                </a:cubicBezTo>
                <a:close/>
                <a:moveTo>
                  <a:pt x="98" y="211"/>
                </a:moveTo>
                <a:cubicBezTo>
                  <a:pt x="71" y="211"/>
                  <a:pt x="71" y="211"/>
                  <a:pt x="71" y="211"/>
                </a:cubicBezTo>
                <a:cubicBezTo>
                  <a:pt x="71" y="166"/>
                  <a:pt x="71" y="166"/>
                  <a:pt x="71" y="166"/>
                </a:cubicBezTo>
                <a:cubicBezTo>
                  <a:pt x="82" y="166"/>
                  <a:pt x="82" y="166"/>
                  <a:pt x="82" y="166"/>
                </a:cubicBezTo>
                <a:cubicBezTo>
                  <a:pt x="98" y="90"/>
                  <a:pt x="98" y="90"/>
                  <a:pt x="98" y="90"/>
                </a:cubicBezTo>
                <a:cubicBezTo>
                  <a:pt x="98" y="141"/>
                  <a:pt x="98" y="141"/>
                  <a:pt x="98" y="141"/>
                </a:cubicBezTo>
                <a:cubicBezTo>
                  <a:pt x="97" y="146"/>
                  <a:pt x="97" y="146"/>
                  <a:pt x="97" y="146"/>
                </a:cubicBezTo>
                <a:cubicBezTo>
                  <a:pt x="97" y="148"/>
                  <a:pt x="97" y="150"/>
                  <a:pt x="97" y="152"/>
                </a:cubicBezTo>
                <a:cubicBezTo>
                  <a:pt x="97" y="155"/>
                  <a:pt x="97" y="158"/>
                  <a:pt x="98" y="160"/>
                </a:cubicBezTo>
                <a:cubicBezTo>
                  <a:pt x="98" y="211"/>
                  <a:pt x="98" y="211"/>
                  <a:pt x="98" y="211"/>
                </a:cubicBezTo>
                <a:close/>
                <a:moveTo>
                  <a:pt x="71" y="137"/>
                </a:moveTo>
                <a:cubicBezTo>
                  <a:pt x="74" y="124"/>
                  <a:pt x="74" y="124"/>
                  <a:pt x="74" y="124"/>
                </a:cubicBezTo>
                <a:cubicBezTo>
                  <a:pt x="73" y="124"/>
                  <a:pt x="72" y="124"/>
                  <a:pt x="71" y="123"/>
                </a:cubicBezTo>
                <a:cubicBezTo>
                  <a:pt x="71" y="137"/>
                  <a:pt x="71" y="137"/>
                  <a:pt x="71" y="137"/>
                </a:cubicBezTo>
                <a:close/>
                <a:moveTo>
                  <a:pt x="71" y="118"/>
                </a:moveTo>
                <a:cubicBezTo>
                  <a:pt x="73" y="118"/>
                  <a:pt x="74" y="119"/>
                  <a:pt x="75" y="119"/>
                </a:cubicBezTo>
                <a:cubicBezTo>
                  <a:pt x="82" y="88"/>
                  <a:pt x="82" y="88"/>
                  <a:pt x="82" y="88"/>
                </a:cubicBezTo>
                <a:cubicBezTo>
                  <a:pt x="79" y="90"/>
                  <a:pt x="75" y="93"/>
                  <a:pt x="71" y="98"/>
                </a:cubicBezTo>
                <a:lnTo>
                  <a:pt x="71" y="118"/>
                </a:lnTo>
                <a:close/>
                <a:moveTo>
                  <a:pt x="60" y="0"/>
                </a:moveTo>
                <a:cubicBezTo>
                  <a:pt x="71" y="0"/>
                  <a:pt x="71" y="0"/>
                  <a:pt x="71" y="0"/>
                </a:cubicBezTo>
                <a:cubicBezTo>
                  <a:pt x="71" y="9"/>
                  <a:pt x="71" y="9"/>
                  <a:pt x="71" y="9"/>
                </a:cubicBezTo>
                <a:cubicBezTo>
                  <a:pt x="60" y="9"/>
                  <a:pt x="60" y="9"/>
                  <a:pt x="60" y="9"/>
                </a:cubicBezTo>
                <a:cubicBezTo>
                  <a:pt x="60" y="0"/>
                  <a:pt x="60" y="0"/>
                  <a:pt x="60" y="0"/>
                </a:cubicBezTo>
                <a:close/>
                <a:moveTo>
                  <a:pt x="60" y="37"/>
                </a:moveTo>
                <a:cubicBezTo>
                  <a:pt x="71" y="37"/>
                  <a:pt x="71" y="37"/>
                  <a:pt x="71" y="37"/>
                </a:cubicBezTo>
                <a:cubicBezTo>
                  <a:pt x="71" y="88"/>
                  <a:pt x="71" y="88"/>
                  <a:pt x="71" y="88"/>
                </a:cubicBezTo>
                <a:cubicBezTo>
                  <a:pt x="71" y="89"/>
                  <a:pt x="71" y="89"/>
                  <a:pt x="71" y="89"/>
                </a:cubicBezTo>
                <a:cubicBezTo>
                  <a:pt x="67" y="92"/>
                  <a:pt x="64" y="96"/>
                  <a:pt x="60" y="100"/>
                </a:cubicBezTo>
                <a:cubicBezTo>
                  <a:pt x="60" y="37"/>
                  <a:pt x="60" y="37"/>
                  <a:pt x="60" y="37"/>
                </a:cubicBezTo>
                <a:close/>
                <a:moveTo>
                  <a:pt x="71" y="211"/>
                </a:moveTo>
                <a:cubicBezTo>
                  <a:pt x="60" y="211"/>
                  <a:pt x="60" y="211"/>
                  <a:pt x="60" y="211"/>
                </a:cubicBezTo>
                <a:cubicBezTo>
                  <a:pt x="60" y="120"/>
                  <a:pt x="60" y="120"/>
                  <a:pt x="60" y="120"/>
                </a:cubicBezTo>
                <a:cubicBezTo>
                  <a:pt x="64" y="121"/>
                  <a:pt x="68" y="122"/>
                  <a:pt x="71" y="123"/>
                </a:cubicBezTo>
                <a:cubicBezTo>
                  <a:pt x="71" y="137"/>
                  <a:pt x="71" y="137"/>
                  <a:pt x="71" y="137"/>
                </a:cubicBezTo>
                <a:cubicBezTo>
                  <a:pt x="65" y="166"/>
                  <a:pt x="65" y="166"/>
                  <a:pt x="65" y="166"/>
                </a:cubicBezTo>
                <a:cubicBezTo>
                  <a:pt x="71" y="166"/>
                  <a:pt x="71" y="166"/>
                  <a:pt x="71" y="166"/>
                </a:cubicBezTo>
                <a:cubicBezTo>
                  <a:pt x="71" y="211"/>
                  <a:pt x="71" y="211"/>
                  <a:pt x="71" y="211"/>
                </a:cubicBezTo>
                <a:close/>
                <a:moveTo>
                  <a:pt x="71" y="98"/>
                </a:moveTo>
                <a:cubicBezTo>
                  <a:pt x="68" y="102"/>
                  <a:pt x="65" y="108"/>
                  <a:pt x="61" y="115"/>
                </a:cubicBezTo>
                <a:cubicBezTo>
                  <a:pt x="65" y="116"/>
                  <a:pt x="68" y="117"/>
                  <a:pt x="71" y="118"/>
                </a:cubicBezTo>
                <a:lnTo>
                  <a:pt x="71" y="98"/>
                </a:lnTo>
                <a:close/>
                <a:moveTo>
                  <a:pt x="29" y="0"/>
                </a:moveTo>
                <a:cubicBezTo>
                  <a:pt x="60" y="0"/>
                  <a:pt x="60" y="0"/>
                  <a:pt x="60" y="0"/>
                </a:cubicBezTo>
                <a:cubicBezTo>
                  <a:pt x="60" y="9"/>
                  <a:pt x="60" y="9"/>
                  <a:pt x="60" y="9"/>
                </a:cubicBezTo>
                <a:cubicBezTo>
                  <a:pt x="26" y="9"/>
                  <a:pt x="26" y="9"/>
                  <a:pt x="26" y="9"/>
                </a:cubicBezTo>
                <a:cubicBezTo>
                  <a:pt x="18" y="9"/>
                  <a:pt x="12" y="15"/>
                  <a:pt x="12" y="23"/>
                </a:cubicBezTo>
                <a:cubicBezTo>
                  <a:pt x="12" y="23"/>
                  <a:pt x="12" y="23"/>
                  <a:pt x="12" y="23"/>
                </a:cubicBezTo>
                <a:cubicBezTo>
                  <a:pt x="12" y="30"/>
                  <a:pt x="18" y="37"/>
                  <a:pt x="26" y="37"/>
                </a:cubicBezTo>
                <a:cubicBezTo>
                  <a:pt x="60" y="37"/>
                  <a:pt x="60" y="37"/>
                  <a:pt x="60" y="37"/>
                </a:cubicBezTo>
                <a:cubicBezTo>
                  <a:pt x="60" y="100"/>
                  <a:pt x="60" y="100"/>
                  <a:pt x="60" y="100"/>
                </a:cubicBezTo>
                <a:cubicBezTo>
                  <a:pt x="57" y="104"/>
                  <a:pt x="54" y="109"/>
                  <a:pt x="51" y="114"/>
                </a:cubicBezTo>
                <a:cubicBezTo>
                  <a:pt x="48" y="114"/>
                  <a:pt x="46" y="113"/>
                  <a:pt x="45" y="113"/>
                </a:cubicBezTo>
                <a:cubicBezTo>
                  <a:pt x="38" y="113"/>
                  <a:pt x="32" y="115"/>
                  <a:pt x="28" y="118"/>
                </a:cubicBezTo>
                <a:cubicBezTo>
                  <a:pt x="23" y="120"/>
                  <a:pt x="21" y="124"/>
                  <a:pt x="21" y="128"/>
                </a:cubicBezTo>
                <a:cubicBezTo>
                  <a:pt x="21" y="130"/>
                  <a:pt x="22" y="131"/>
                  <a:pt x="23" y="133"/>
                </a:cubicBezTo>
                <a:cubicBezTo>
                  <a:pt x="24" y="134"/>
                  <a:pt x="26" y="134"/>
                  <a:pt x="29" y="134"/>
                </a:cubicBezTo>
                <a:cubicBezTo>
                  <a:pt x="30" y="134"/>
                  <a:pt x="31" y="134"/>
                  <a:pt x="33" y="133"/>
                </a:cubicBezTo>
                <a:cubicBezTo>
                  <a:pt x="34" y="132"/>
                  <a:pt x="35" y="131"/>
                  <a:pt x="35" y="130"/>
                </a:cubicBezTo>
                <a:cubicBezTo>
                  <a:pt x="35" y="129"/>
                  <a:pt x="34" y="128"/>
                  <a:pt x="34" y="127"/>
                </a:cubicBezTo>
                <a:cubicBezTo>
                  <a:pt x="34" y="127"/>
                  <a:pt x="33" y="126"/>
                  <a:pt x="33" y="126"/>
                </a:cubicBezTo>
                <a:cubicBezTo>
                  <a:pt x="34" y="124"/>
                  <a:pt x="35" y="123"/>
                  <a:pt x="38" y="122"/>
                </a:cubicBezTo>
                <a:cubicBezTo>
                  <a:pt x="40" y="121"/>
                  <a:pt x="43" y="120"/>
                  <a:pt x="47" y="120"/>
                </a:cubicBezTo>
                <a:cubicBezTo>
                  <a:pt x="44" y="125"/>
                  <a:pt x="42" y="129"/>
                  <a:pt x="40" y="134"/>
                </a:cubicBezTo>
                <a:cubicBezTo>
                  <a:pt x="33" y="148"/>
                  <a:pt x="30" y="159"/>
                  <a:pt x="30" y="167"/>
                </a:cubicBezTo>
                <a:cubicBezTo>
                  <a:pt x="30" y="173"/>
                  <a:pt x="32" y="176"/>
                  <a:pt x="36" y="178"/>
                </a:cubicBezTo>
                <a:cubicBezTo>
                  <a:pt x="37" y="179"/>
                  <a:pt x="41" y="180"/>
                  <a:pt x="45" y="180"/>
                </a:cubicBezTo>
                <a:cubicBezTo>
                  <a:pt x="44" y="178"/>
                  <a:pt x="44" y="176"/>
                  <a:pt x="44" y="173"/>
                </a:cubicBezTo>
                <a:cubicBezTo>
                  <a:pt x="44" y="170"/>
                  <a:pt x="44" y="167"/>
                  <a:pt x="45" y="163"/>
                </a:cubicBezTo>
                <a:cubicBezTo>
                  <a:pt x="47" y="150"/>
                  <a:pt x="52" y="136"/>
                  <a:pt x="59" y="120"/>
                </a:cubicBezTo>
                <a:cubicBezTo>
                  <a:pt x="59" y="120"/>
                  <a:pt x="60" y="120"/>
                  <a:pt x="60" y="120"/>
                </a:cubicBezTo>
                <a:cubicBezTo>
                  <a:pt x="60" y="211"/>
                  <a:pt x="60" y="211"/>
                  <a:pt x="60" y="211"/>
                </a:cubicBezTo>
                <a:cubicBezTo>
                  <a:pt x="29" y="211"/>
                  <a:pt x="29" y="211"/>
                  <a:pt x="29" y="211"/>
                </a:cubicBezTo>
                <a:cubicBezTo>
                  <a:pt x="13" y="211"/>
                  <a:pt x="0" y="198"/>
                  <a:pt x="0" y="183"/>
                </a:cubicBezTo>
                <a:cubicBezTo>
                  <a:pt x="0" y="29"/>
                  <a:pt x="0" y="29"/>
                  <a:pt x="0" y="29"/>
                </a:cubicBezTo>
                <a:cubicBezTo>
                  <a:pt x="0" y="13"/>
                  <a:pt x="13" y="0"/>
                  <a:pt x="29" y="0"/>
                </a:cubicBezTo>
                <a:close/>
              </a:path>
            </a:pathLst>
          </a:custGeom>
          <a:solidFill>
            <a:schemeClr val="tx1">
              <a:lumMod val="85000"/>
              <a:lumOff val="15000"/>
            </a:schemeClr>
          </a:solidFill>
          <a:ln>
            <a:noFill/>
          </a:ln>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26" name="Freeform 75"/>
          <p:cNvSpPr>
            <a:spLocks noEditPoints="1"/>
          </p:cNvSpPr>
          <p:nvPr/>
        </p:nvSpPr>
        <p:spPr bwMode="auto">
          <a:xfrm>
            <a:off x="1549597" y="1355046"/>
            <a:ext cx="427323" cy="428513"/>
          </a:xfrm>
          <a:custGeom>
            <a:avLst/>
            <a:gdLst>
              <a:gd name="T0" fmla="*/ 249 w 261"/>
              <a:gd name="T1" fmla="*/ 220 h 262"/>
              <a:gd name="T2" fmla="*/ 261 w 261"/>
              <a:gd name="T3" fmla="*/ 70 h 262"/>
              <a:gd name="T4" fmla="*/ 249 w 261"/>
              <a:gd name="T5" fmla="*/ 70 h 262"/>
              <a:gd name="T6" fmla="*/ 249 w 261"/>
              <a:gd name="T7" fmla="*/ 154 h 262"/>
              <a:gd name="T8" fmla="*/ 227 w 261"/>
              <a:gd name="T9" fmla="*/ 180 h 262"/>
              <a:gd name="T10" fmla="*/ 209 w 261"/>
              <a:gd name="T11" fmla="*/ 262 h 262"/>
              <a:gd name="T12" fmla="*/ 209 w 261"/>
              <a:gd name="T13" fmla="*/ 262 h 262"/>
              <a:gd name="T14" fmla="*/ 209 w 261"/>
              <a:gd name="T15" fmla="*/ 15 h 262"/>
              <a:gd name="T16" fmla="*/ 203 w 261"/>
              <a:gd name="T17" fmla="*/ 28 h 262"/>
              <a:gd name="T18" fmla="*/ 209 w 261"/>
              <a:gd name="T19" fmla="*/ 50 h 262"/>
              <a:gd name="T20" fmla="*/ 201 w 261"/>
              <a:gd name="T21" fmla="*/ 120 h 262"/>
              <a:gd name="T22" fmla="*/ 209 w 261"/>
              <a:gd name="T23" fmla="*/ 197 h 262"/>
              <a:gd name="T24" fmla="*/ 209 w 261"/>
              <a:gd name="T25" fmla="*/ 197 h 262"/>
              <a:gd name="T26" fmla="*/ 195 w 261"/>
              <a:gd name="T27" fmla="*/ 232 h 262"/>
              <a:gd name="T28" fmla="*/ 168 w 261"/>
              <a:gd name="T29" fmla="*/ 36 h 262"/>
              <a:gd name="T30" fmla="*/ 195 w 261"/>
              <a:gd name="T31" fmla="*/ 20 h 262"/>
              <a:gd name="T32" fmla="*/ 195 w 261"/>
              <a:gd name="T33" fmla="*/ 50 h 262"/>
              <a:gd name="T34" fmla="*/ 195 w 261"/>
              <a:gd name="T35" fmla="*/ 120 h 262"/>
              <a:gd name="T36" fmla="*/ 168 w 261"/>
              <a:gd name="T37" fmla="*/ 220 h 262"/>
              <a:gd name="T38" fmla="*/ 192 w 261"/>
              <a:gd name="T39" fmla="*/ 249 h 262"/>
              <a:gd name="T40" fmla="*/ 168 w 261"/>
              <a:gd name="T41" fmla="*/ 21 h 262"/>
              <a:gd name="T42" fmla="*/ 168 w 261"/>
              <a:gd name="T43" fmla="*/ 44 h 262"/>
              <a:gd name="T44" fmla="*/ 135 w 261"/>
              <a:gd name="T45" fmla="*/ 120 h 262"/>
              <a:gd name="T46" fmla="*/ 167 w 261"/>
              <a:gd name="T47" fmla="*/ 198 h 262"/>
              <a:gd name="T48" fmla="*/ 167 w 261"/>
              <a:gd name="T49" fmla="*/ 167 h 262"/>
              <a:gd name="T50" fmla="*/ 130 w 261"/>
              <a:gd name="T51" fmla="*/ 147 h 262"/>
              <a:gd name="T52" fmla="*/ 93 w 261"/>
              <a:gd name="T53" fmla="*/ 44 h 262"/>
              <a:gd name="T54" fmla="*/ 130 w 261"/>
              <a:gd name="T55" fmla="*/ 0 h 262"/>
              <a:gd name="T56" fmla="*/ 126 w 261"/>
              <a:gd name="T57" fmla="*/ 120 h 262"/>
              <a:gd name="T58" fmla="*/ 130 w 261"/>
              <a:gd name="T59" fmla="*/ 159 h 262"/>
              <a:gd name="T60" fmla="*/ 130 w 261"/>
              <a:gd name="T61" fmla="*/ 179 h 262"/>
              <a:gd name="T62" fmla="*/ 130 w 261"/>
              <a:gd name="T63" fmla="*/ 198 h 262"/>
              <a:gd name="T64" fmla="*/ 93 w 261"/>
              <a:gd name="T65" fmla="*/ 3 h 262"/>
              <a:gd name="T66" fmla="*/ 93 w 261"/>
              <a:gd name="T67" fmla="*/ 36 h 262"/>
              <a:gd name="T68" fmla="*/ 67 w 261"/>
              <a:gd name="T69" fmla="*/ 20 h 262"/>
              <a:gd name="T70" fmla="*/ 67 w 261"/>
              <a:gd name="T71" fmla="*/ 70 h 262"/>
              <a:gd name="T72" fmla="*/ 92 w 261"/>
              <a:gd name="T73" fmla="*/ 147 h 262"/>
              <a:gd name="T74" fmla="*/ 92 w 261"/>
              <a:gd name="T75" fmla="*/ 179 h 262"/>
              <a:gd name="T76" fmla="*/ 93 w 261"/>
              <a:gd name="T77" fmla="*/ 198 h 262"/>
              <a:gd name="T78" fmla="*/ 67 w 261"/>
              <a:gd name="T79" fmla="*/ 171 h 262"/>
              <a:gd name="T80" fmla="*/ 69 w 261"/>
              <a:gd name="T81" fmla="*/ 232 h 262"/>
              <a:gd name="T82" fmla="*/ 58 w 261"/>
              <a:gd name="T83" fmla="*/ 28 h 262"/>
              <a:gd name="T84" fmla="*/ 67 w 261"/>
              <a:gd name="T85" fmla="*/ 9 h 262"/>
              <a:gd name="T86" fmla="*/ 67 w 261"/>
              <a:gd name="T87" fmla="*/ 120 h 262"/>
              <a:gd name="T88" fmla="*/ 67 w 261"/>
              <a:gd name="T89" fmla="*/ 188 h 262"/>
              <a:gd name="T90" fmla="*/ 67 w 261"/>
              <a:gd name="T91" fmla="*/ 232 h 262"/>
              <a:gd name="T92" fmla="*/ 67 w 261"/>
              <a:gd name="T93" fmla="*/ 232 h 262"/>
              <a:gd name="T94" fmla="*/ 52 w 261"/>
              <a:gd name="T95" fmla="*/ 50 h 262"/>
              <a:gd name="T96" fmla="*/ 12 w 261"/>
              <a:gd name="T97" fmla="*/ 220 h 262"/>
              <a:gd name="T98" fmla="*/ 52 w 261"/>
              <a:gd name="T99" fmla="*/ 232 h 262"/>
              <a:gd name="T100" fmla="*/ 52 w 261"/>
              <a:gd name="T101" fmla="*/ 232 h 262"/>
              <a:gd name="T102" fmla="*/ 12 w 261"/>
              <a:gd name="T103" fmla="*/ 114 h 262"/>
              <a:gd name="T104" fmla="*/ 0 w 261"/>
              <a:gd name="T105" fmla="*/ 104 h 262"/>
              <a:gd name="T106" fmla="*/ 12 w 261"/>
              <a:gd name="T107" fmla="*/ 154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61" h="262">
                <a:moveTo>
                  <a:pt x="249" y="220"/>
                </a:moveTo>
                <a:cubicBezTo>
                  <a:pt x="249" y="154"/>
                  <a:pt x="249" y="154"/>
                  <a:pt x="249" y="154"/>
                </a:cubicBezTo>
                <a:cubicBezTo>
                  <a:pt x="251" y="157"/>
                  <a:pt x="252" y="160"/>
                  <a:pt x="252" y="164"/>
                </a:cubicBezTo>
                <a:cubicBezTo>
                  <a:pt x="252" y="220"/>
                  <a:pt x="252" y="220"/>
                  <a:pt x="252" y="220"/>
                </a:cubicBezTo>
                <a:cubicBezTo>
                  <a:pt x="249" y="220"/>
                  <a:pt x="249" y="220"/>
                  <a:pt x="249" y="220"/>
                </a:cubicBezTo>
                <a:close/>
                <a:moveTo>
                  <a:pt x="249" y="114"/>
                </a:moveTo>
                <a:cubicBezTo>
                  <a:pt x="249" y="70"/>
                  <a:pt x="249" y="70"/>
                  <a:pt x="249" y="70"/>
                </a:cubicBezTo>
                <a:cubicBezTo>
                  <a:pt x="250" y="70"/>
                  <a:pt x="250" y="70"/>
                  <a:pt x="250" y="69"/>
                </a:cubicBezTo>
                <a:cubicBezTo>
                  <a:pt x="257" y="67"/>
                  <a:pt x="257" y="67"/>
                  <a:pt x="257" y="67"/>
                </a:cubicBezTo>
                <a:cubicBezTo>
                  <a:pt x="259" y="66"/>
                  <a:pt x="261" y="67"/>
                  <a:pt x="261" y="70"/>
                </a:cubicBezTo>
                <a:cubicBezTo>
                  <a:pt x="261" y="104"/>
                  <a:pt x="261" y="104"/>
                  <a:pt x="261" y="104"/>
                </a:cubicBezTo>
                <a:cubicBezTo>
                  <a:pt x="261" y="107"/>
                  <a:pt x="259" y="110"/>
                  <a:pt x="257" y="111"/>
                </a:cubicBezTo>
                <a:cubicBezTo>
                  <a:pt x="250" y="113"/>
                  <a:pt x="250" y="113"/>
                  <a:pt x="250" y="113"/>
                </a:cubicBezTo>
                <a:cubicBezTo>
                  <a:pt x="250" y="114"/>
                  <a:pt x="250" y="114"/>
                  <a:pt x="249" y="114"/>
                </a:cubicBezTo>
                <a:close/>
                <a:moveTo>
                  <a:pt x="249" y="70"/>
                </a:moveTo>
                <a:cubicBezTo>
                  <a:pt x="249" y="114"/>
                  <a:pt x="249" y="114"/>
                  <a:pt x="249" y="114"/>
                </a:cubicBezTo>
                <a:cubicBezTo>
                  <a:pt x="248" y="114"/>
                  <a:pt x="246" y="112"/>
                  <a:pt x="246" y="110"/>
                </a:cubicBezTo>
                <a:cubicBezTo>
                  <a:pt x="246" y="76"/>
                  <a:pt x="246" y="76"/>
                  <a:pt x="246" y="76"/>
                </a:cubicBezTo>
                <a:cubicBezTo>
                  <a:pt x="246" y="74"/>
                  <a:pt x="248" y="71"/>
                  <a:pt x="249" y="70"/>
                </a:cubicBezTo>
                <a:close/>
                <a:moveTo>
                  <a:pt x="249" y="154"/>
                </a:moveTo>
                <a:cubicBezTo>
                  <a:pt x="246" y="150"/>
                  <a:pt x="241" y="146"/>
                  <a:pt x="235" y="146"/>
                </a:cubicBezTo>
                <a:cubicBezTo>
                  <a:pt x="235" y="50"/>
                  <a:pt x="235" y="50"/>
                  <a:pt x="235" y="50"/>
                </a:cubicBezTo>
                <a:cubicBezTo>
                  <a:pt x="209" y="50"/>
                  <a:pt x="209" y="50"/>
                  <a:pt x="209" y="50"/>
                </a:cubicBezTo>
                <a:cubicBezTo>
                  <a:pt x="209" y="162"/>
                  <a:pt x="209" y="162"/>
                  <a:pt x="209" y="162"/>
                </a:cubicBezTo>
                <a:cubicBezTo>
                  <a:pt x="219" y="162"/>
                  <a:pt x="227" y="170"/>
                  <a:pt x="227" y="180"/>
                </a:cubicBezTo>
                <a:cubicBezTo>
                  <a:pt x="227" y="189"/>
                  <a:pt x="219" y="197"/>
                  <a:pt x="209" y="197"/>
                </a:cubicBezTo>
                <a:cubicBezTo>
                  <a:pt x="209" y="220"/>
                  <a:pt x="209" y="220"/>
                  <a:pt x="209" y="220"/>
                </a:cubicBezTo>
                <a:cubicBezTo>
                  <a:pt x="249" y="220"/>
                  <a:pt x="249" y="220"/>
                  <a:pt x="249" y="220"/>
                </a:cubicBezTo>
                <a:cubicBezTo>
                  <a:pt x="249" y="154"/>
                  <a:pt x="249" y="154"/>
                  <a:pt x="249" y="154"/>
                </a:cubicBezTo>
                <a:close/>
                <a:moveTo>
                  <a:pt x="209" y="262"/>
                </a:moveTo>
                <a:cubicBezTo>
                  <a:pt x="209" y="232"/>
                  <a:pt x="209" y="232"/>
                  <a:pt x="209" y="232"/>
                </a:cubicBezTo>
                <a:cubicBezTo>
                  <a:pt x="226" y="232"/>
                  <a:pt x="226" y="232"/>
                  <a:pt x="226" y="232"/>
                </a:cubicBezTo>
                <a:cubicBezTo>
                  <a:pt x="226" y="249"/>
                  <a:pt x="226" y="249"/>
                  <a:pt x="226" y="249"/>
                </a:cubicBezTo>
                <a:cubicBezTo>
                  <a:pt x="226" y="257"/>
                  <a:pt x="220" y="262"/>
                  <a:pt x="213" y="262"/>
                </a:cubicBezTo>
                <a:cubicBezTo>
                  <a:pt x="209" y="262"/>
                  <a:pt x="209" y="262"/>
                  <a:pt x="209" y="262"/>
                </a:cubicBezTo>
                <a:close/>
                <a:moveTo>
                  <a:pt x="209" y="44"/>
                </a:moveTo>
                <a:cubicBezTo>
                  <a:pt x="209" y="15"/>
                  <a:pt x="209" y="15"/>
                  <a:pt x="209" y="15"/>
                </a:cubicBezTo>
                <a:cubicBezTo>
                  <a:pt x="225" y="23"/>
                  <a:pt x="235" y="33"/>
                  <a:pt x="235" y="44"/>
                </a:cubicBezTo>
                <a:lnTo>
                  <a:pt x="209" y="44"/>
                </a:lnTo>
                <a:close/>
                <a:moveTo>
                  <a:pt x="209" y="15"/>
                </a:moveTo>
                <a:cubicBezTo>
                  <a:pt x="209" y="44"/>
                  <a:pt x="209" y="44"/>
                  <a:pt x="209" y="44"/>
                </a:cubicBezTo>
                <a:cubicBezTo>
                  <a:pt x="195" y="44"/>
                  <a:pt x="195" y="44"/>
                  <a:pt x="195" y="44"/>
                </a:cubicBezTo>
                <a:cubicBezTo>
                  <a:pt x="195" y="37"/>
                  <a:pt x="195" y="37"/>
                  <a:pt x="195" y="37"/>
                </a:cubicBezTo>
                <a:cubicBezTo>
                  <a:pt x="195" y="37"/>
                  <a:pt x="195" y="37"/>
                  <a:pt x="195" y="37"/>
                </a:cubicBezTo>
                <a:cubicBezTo>
                  <a:pt x="199" y="37"/>
                  <a:pt x="203" y="33"/>
                  <a:pt x="203" y="28"/>
                </a:cubicBezTo>
                <a:cubicBezTo>
                  <a:pt x="203" y="24"/>
                  <a:pt x="199" y="20"/>
                  <a:pt x="195" y="20"/>
                </a:cubicBezTo>
                <a:cubicBezTo>
                  <a:pt x="195" y="20"/>
                  <a:pt x="195" y="20"/>
                  <a:pt x="195" y="20"/>
                </a:cubicBezTo>
                <a:cubicBezTo>
                  <a:pt x="195" y="9"/>
                  <a:pt x="195" y="9"/>
                  <a:pt x="195" y="9"/>
                </a:cubicBezTo>
                <a:cubicBezTo>
                  <a:pt x="200" y="11"/>
                  <a:pt x="205" y="13"/>
                  <a:pt x="209" y="15"/>
                </a:cubicBezTo>
                <a:close/>
                <a:moveTo>
                  <a:pt x="209" y="50"/>
                </a:moveTo>
                <a:cubicBezTo>
                  <a:pt x="209" y="162"/>
                  <a:pt x="209" y="162"/>
                  <a:pt x="209" y="162"/>
                </a:cubicBezTo>
                <a:cubicBezTo>
                  <a:pt x="209" y="162"/>
                  <a:pt x="209" y="162"/>
                  <a:pt x="209" y="162"/>
                </a:cubicBezTo>
                <a:cubicBezTo>
                  <a:pt x="203" y="162"/>
                  <a:pt x="198" y="166"/>
                  <a:pt x="195" y="171"/>
                </a:cubicBezTo>
                <a:cubicBezTo>
                  <a:pt x="195" y="120"/>
                  <a:pt x="195" y="120"/>
                  <a:pt x="195" y="120"/>
                </a:cubicBezTo>
                <a:cubicBezTo>
                  <a:pt x="201" y="120"/>
                  <a:pt x="201" y="120"/>
                  <a:pt x="201" y="120"/>
                </a:cubicBezTo>
                <a:cubicBezTo>
                  <a:pt x="201" y="70"/>
                  <a:pt x="201" y="70"/>
                  <a:pt x="201" y="70"/>
                </a:cubicBezTo>
                <a:cubicBezTo>
                  <a:pt x="195" y="70"/>
                  <a:pt x="195" y="70"/>
                  <a:pt x="195" y="70"/>
                </a:cubicBezTo>
                <a:cubicBezTo>
                  <a:pt x="195" y="50"/>
                  <a:pt x="195" y="50"/>
                  <a:pt x="195" y="50"/>
                </a:cubicBezTo>
                <a:cubicBezTo>
                  <a:pt x="209" y="50"/>
                  <a:pt x="209" y="50"/>
                  <a:pt x="209" y="50"/>
                </a:cubicBezTo>
                <a:close/>
                <a:moveTo>
                  <a:pt x="209" y="197"/>
                </a:moveTo>
                <a:cubicBezTo>
                  <a:pt x="209" y="220"/>
                  <a:pt x="209" y="220"/>
                  <a:pt x="209" y="220"/>
                </a:cubicBezTo>
                <a:cubicBezTo>
                  <a:pt x="195" y="220"/>
                  <a:pt x="195" y="220"/>
                  <a:pt x="195" y="220"/>
                </a:cubicBezTo>
                <a:cubicBezTo>
                  <a:pt x="195" y="188"/>
                  <a:pt x="195" y="188"/>
                  <a:pt x="195" y="188"/>
                </a:cubicBezTo>
                <a:cubicBezTo>
                  <a:pt x="198" y="193"/>
                  <a:pt x="203" y="197"/>
                  <a:pt x="209" y="197"/>
                </a:cubicBezTo>
                <a:cubicBezTo>
                  <a:pt x="209" y="197"/>
                  <a:pt x="209" y="197"/>
                  <a:pt x="209" y="197"/>
                </a:cubicBezTo>
                <a:close/>
                <a:moveTo>
                  <a:pt x="209" y="232"/>
                </a:moveTo>
                <a:cubicBezTo>
                  <a:pt x="209" y="262"/>
                  <a:pt x="209" y="262"/>
                  <a:pt x="209" y="262"/>
                </a:cubicBezTo>
                <a:cubicBezTo>
                  <a:pt x="206" y="262"/>
                  <a:pt x="206" y="262"/>
                  <a:pt x="206" y="262"/>
                </a:cubicBezTo>
                <a:cubicBezTo>
                  <a:pt x="201" y="262"/>
                  <a:pt x="197" y="260"/>
                  <a:pt x="195" y="257"/>
                </a:cubicBezTo>
                <a:cubicBezTo>
                  <a:pt x="195" y="232"/>
                  <a:pt x="195" y="232"/>
                  <a:pt x="195" y="232"/>
                </a:cubicBezTo>
                <a:lnTo>
                  <a:pt x="209" y="232"/>
                </a:lnTo>
                <a:close/>
                <a:moveTo>
                  <a:pt x="171" y="20"/>
                </a:moveTo>
                <a:cubicBezTo>
                  <a:pt x="175" y="20"/>
                  <a:pt x="179" y="24"/>
                  <a:pt x="179" y="28"/>
                </a:cubicBezTo>
                <a:cubicBezTo>
                  <a:pt x="179" y="33"/>
                  <a:pt x="175" y="37"/>
                  <a:pt x="171" y="37"/>
                </a:cubicBezTo>
                <a:cubicBezTo>
                  <a:pt x="170" y="37"/>
                  <a:pt x="169" y="37"/>
                  <a:pt x="168" y="36"/>
                </a:cubicBezTo>
                <a:cubicBezTo>
                  <a:pt x="168" y="44"/>
                  <a:pt x="168" y="44"/>
                  <a:pt x="168" y="44"/>
                </a:cubicBezTo>
                <a:cubicBezTo>
                  <a:pt x="195" y="44"/>
                  <a:pt x="195" y="44"/>
                  <a:pt x="195" y="44"/>
                </a:cubicBezTo>
                <a:cubicBezTo>
                  <a:pt x="195" y="37"/>
                  <a:pt x="195" y="37"/>
                  <a:pt x="195" y="37"/>
                </a:cubicBezTo>
                <a:cubicBezTo>
                  <a:pt x="190" y="37"/>
                  <a:pt x="186" y="33"/>
                  <a:pt x="186" y="28"/>
                </a:cubicBezTo>
                <a:cubicBezTo>
                  <a:pt x="186" y="24"/>
                  <a:pt x="190" y="20"/>
                  <a:pt x="195" y="20"/>
                </a:cubicBezTo>
                <a:cubicBezTo>
                  <a:pt x="195" y="9"/>
                  <a:pt x="195" y="9"/>
                  <a:pt x="195" y="9"/>
                </a:cubicBezTo>
                <a:cubicBezTo>
                  <a:pt x="187" y="6"/>
                  <a:pt x="178" y="4"/>
                  <a:pt x="168" y="3"/>
                </a:cubicBezTo>
                <a:cubicBezTo>
                  <a:pt x="168" y="21"/>
                  <a:pt x="168" y="21"/>
                  <a:pt x="168" y="21"/>
                </a:cubicBezTo>
                <a:cubicBezTo>
                  <a:pt x="169" y="20"/>
                  <a:pt x="170" y="20"/>
                  <a:pt x="171" y="20"/>
                </a:cubicBezTo>
                <a:close/>
                <a:moveTo>
                  <a:pt x="195" y="50"/>
                </a:moveTo>
                <a:cubicBezTo>
                  <a:pt x="195" y="70"/>
                  <a:pt x="195" y="70"/>
                  <a:pt x="195" y="70"/>
                </a:cubicBezTo>
                <a:cubicBezTo>
                  <a:pt x="168" y="70"/>
                  <a:pt x="168" y="70"/>
                  <a:pt x="168" y="70"/>
                </a:cubicBezTo>
                <a:cubicBezTo>
                  <a:pt x="168" y="50"/>
                  <a:pt x="168" y="50"/>
                  <a:pt x="168" y="50"/>
                </a:cubicBezTo>
                <a:cubicBezTo>
                  <a:pt x="195" y="50"/>
                  <a:pt x="195" y="50"/>
                  <a:pt x="195" y="50"/>
                </a:cubicBezTo>
                <a:close/>
                <a:moveTo>
                  <a:pt x="195" y="120"/>
                </a:moveTo>
                <a:cubicBezTo>
                  <a:pt x="195" y="171"/>
                  <a:pt x="195" y="171"/>
                  <a:pt x="195" y="171"/>
                </a:cubicBezTo>
                <a:cubicBezTo>
                  <a:pt x="193" y="173"/>
                  <a:pt x="192" y="176"/>
                  <a:pt x="192" y="180"/>
                </a:cubicBezTo>
                <a:cubicBezTo>
                  <a:pt x="192" y="183"/>
                  <a:pt x="193" y="186"/>
                  <a:pt x="195" y="188"/>
                </a:cubicBezTo>
                <a:cubicBezTo>
                  <a:pt x="195" y="220"/>
                  <a:pt x="195" y="220"/>
                  <a:pt x="195" y="220"/>
                </a:cubicBezTo>
                <a:cubicBezTo>
                  <a:pt x="168" y="220"/>
                  <a:pt x="168" y="220"/>
                  <a:pt x="168" y="220"/>
                </a:cubicBezTo>
                <a:cubicBezTo>
                  <a:pt x="168" y="120"/>
                  <a:pt x="168" y="120"/>
                  <a:pt x="168" y="120"/>
                </a:cubicBezTo>
                <a:cubicBezTo>
                  <a:pt x="195" y="120"/>
                  <a:pt x="195" y="120"/>
                  <a:pt x="195" y="120"/>
                </a:cubicBezTo>
                <a:close/>
                <a:moveTo>
                  <a:pt x="195" y="232"/>
                </a:moveTo>
                <a:cubicBezTo>
                  <a:pt x="195" y="257"/>
                  <a:pt x="195" y="257"/>
                  <a:pt x="195" y="257"/>
                </a:cubicBezTo>
                <a:cubicBezTo>
                  <a:pt x="193" y="254"/>
                  <a:pt x="192" y="252"/>
                  <a:pt x="192" y="249"/>
                </a:cubicBezTo>
                <a:cubicBezTo>
                  <a:pt x="192" y="232"/>
                  <a:pt x="192" y="232"/>
                  <a:pt x="192" y="232"/>
                </a:cubicBezTo>
                <a:lnTo>
                  <a:pt x="195" y="232"/>
                </a:lnTo>
                <a:close/>
                <a:moveTo>
                  <a:pt x="168" y="36"/>
                </a:moveTo>
                <a:cubicBezTo>
                  <a:pt x="165" y="35"/>
                  <a:pt x="162" y="32"/>
                  <a:pt x="162" y="28"/>
                </a:cubicBezTo>
                <a:cubicBezTo>
                  <a:pt x="162" y="25"/>
                  <a:pt x="165" y="22"/>
                  <a:pt x="168" y="21"/>
                </a:cubicBezTo>
                <a:cubicBezTo>
                  <a:pt x="168" y="3"/>
                  <a:pt x="168" y="3"/>
                  <a:pt x="168" y="3"/>
                </a:cubicBezTo>
                <a:cubicBezTo>
                  <a:pt x="157" y="1"/>
                  <a:pt x="144" y="0"/>
                  <a:pt x="131" y="0"/>
                </a:cubicBezTo>
                <a:cubicBezTo>
                  <a:pt x="130" y="0"/>
                  <a:pt x="130" y="0"/>
                  <a:pt x="130" y="0"/>
                </a:cubicBezTo>
                <a:cubicBezTo>
                  <a:pt x="130" y="44"/>
                  <a:pt x="130" y="44"/>
                  <a:pt x="130" y="44"/>
                </a:cubicBezTo>
                <a:cubicBezTo>
                  <a:pt x="168" y="44"/>
                  <a:pt x="168" y="44"/>
                  <a:pt x="168" y="44"/>
                </a:cubicBezTo>
                <a:cubicBezTo>
                  <a:pt x="168" y="36"/>
                  <a:pt x="168" y="36"/>
                  <a:pt x="168" y="36"/>
                </a:cubicBezTo>
                <a:close/>
                <a:moveTo>
                  <a:pt x="168" y="50"/>
                </a:moveTo>
                <a:cubicBezTo>
                  <a:pt x="168" y="70"/>
                  <a:pt x="168" y="70"/>
                  <a:pt x="168" y="70"/>
                </a:cubicBezTo>
                <a:cubicBezTo>
                  <a:pt x="135" y="70"/>
                  <a:pt x="135" y="70"/>
                  <a:pt x="135" y="70"/>
                </a:cubicBezTo>
                <a:cubicBezTo>
                  <a:pt x="135" y="120"/>
                  <a:pt x="135" y="120"/>
                  <a:pt x="135" y="120"/>
                </a:cubicBezTo>
                <a:cubicBezTo>
                  <a:pt x="168" y="120"/>
                  <a:pt x="168" y="120"/>
                  <a:pt x="168" y="120"/>
                </a:cubicBezTo>
                <a:cubicBezTo>
                  <a:pt x="168" y="220"/>
                  <a:pt x="168" y="220"/>
                  <a:pt x="168" y="220"/>
                </a:cubicBezTo>
                <a:cubicBezTo>
                  <a:pt x="130" y="220"/>
                  <a:pt x="130" y="220"/>
                  <a:pt x="130" y="220"/>
                </a:cubicBezTo>
                <a:cubicBezTo>
                  <a:pt x="130" y="198"/>
                  <a:pt x="130" y="198"/>
                  <a:pt x="130" y="198"/>
                </a:cubicBezTo>
                <a:cubicBezTo>
                  <a:pt x="167" y="198"/>
                  <a:pt x="167" y="198"/>
                  <a:pt x="167" y="198"/>
                </a:cubicBezTo>
                <a:cubicBezTo>
                  <a:pt x="167" y="187"/>
                  <a:pt x="167" y="187"/>
                  <a:pt x="167" y="187"/>
                </a:cubicBezTo>
                <a:cubicBezTo>
                  <a:pt x="130" y="187"/>
                  <a:pt x="130" y="187"/>
                  <a:pt x="130" y="187"/>
                </a:cubicBezTo>
                <a:cubicBezTo>
                  <a:pt x="130" y="179"/>
                  <a:pt x="130" y="179"/>
                  <a:pt x="130" y="179"/>
                </a:cubicBezTo>
                <a:cubicBezTo>
                  <a:pt x="167" y="179"/>
                  <a:pt x="167" y="179"/>
                  <a:pt x="167" y="179"/>
                </a:cubicBezTo>
                <a:cubicBezTo>
                  <a:pt x="167" y="167"/>
                  <a:pt x="167" y="167"/>
                  <a:pt x="167" y="167"/>
                </a:cubicBezTo>
                <a:cubicBezTo>
                  <a:pt x="130" y="167"/>
                  <a:pt x="130" y="167"/>
                  <a:pt x="130" y="167"/>
                </a:cubicBezTo>
                <a:cubicBezTo>
                  <a:pt x="130" y="159"/>
                  <a:pt x="130" y="159"/>
                  <a:pt x="130" y="159"/>
                </a:cubicBezTo>
                <a:cubicBezTo>
                  <a:pt x="167" y="159"/>
                  <a:pt x="167" y="159"/>
                  <a:pt x="167" y="159"/>
                </a:cubicBezTo>
                <a:cubicBezTo>
                  <a:pt x="167" y="147"/>
                  <a:pt x="167" y="147"/>
                  <a:pt x="167" y="147"/>
                </a:cubicBezTo>
                <a:cubicBezTo>
                  <a:pt x="130" y="147"/>
                  <a:pt x="130" y="147"/>
                  <a:pt x="130" y="147"/>
                </a:cubicBezTo>
                <a:cubicBezTo>
                  <a:pt x="130" y="50"/>
                  <a:pt x="130" y="50"/>
                  <a:pt x="130" y="50"/>
                </a:cubicBezTo>
                <a:lnTo>
                  <a:pt x="168" y="50"/>
                </a:lnTo>
                <a:close/>
                <a:moveTo>
                  <a:pt x="130" y="0"/>
                </a:moveTo>
                <a:cubicBezTo>
                  <a:pt x="130" y="44"/>
                  <a:pt x="130" y="44"/>
                  <a:pt x="130" y="44"/>
                </a:cubicBezTo>
                <a:cubicBezTo>
                  <a:pt x="93" y="44"/>
                  <a:pt x="93" y="44"/>
                  <a:pt x="93" y="44"/>
                </a:cubicBezTo>
                <a:cubicBezTo>
                  <a:pt x="93" y="36"/>
                  <a:pt x="93" y="36"/>
                  <a:pt x="93" y="36"/>
                </a:cubicBezTo>
                <a:cubicBezTo>
                  <a:pt x="96" y="35"/>
                  <a:pt x="99" y="32"/>
                  <a:pt x="99" y="28"/>
                </a:cubicBezTo>
                <a:cubicBezTo>
                  <a:pt x="99" y="25"/>
                  <a:pt x="96" y="22"/>
                  <a:pt x="93" y="21"/>
                </a:cubicBezTo>
                <a:cubicBezTo>
                  <a:pt x="93" y="3"/>
                  <a:pt x="93" y="3"/>
                  <a:pt x="93" y="3"/>
                </a:cubicBezTo>
                <a:cubicBezTo>
                  <a:pt x="104" y="1"/>
                  <a:pt x="117" y="0"/>
                  <a:pt x="130" y="0"/>
                </a:cubicBezTo>
                <a:close/>
                <a:moveTo>
                  <a:pt x="130" y="50"/>
                </a:moveTo>
                <a:cubicBezTo>
                  <a:pt x="130" y="147"/>
                  <a:pt x="130" y="147"/>
                  <a:pt x="130" y="147"/>
                </a:cubicBezTo>
                <a:cubicBezTo>
                  <a:pt x="93" y="147"/>
                  <a:pt x="93" y="147"/>
                  <a:pt x="93" y="147"/>
                </a:cubicBezTo>
                <a:cubicBezTo>
                  <a:pt x="93" y="120"/>
                  <a:pt x="93" y="120"/>
                  <a:pt x="93" y="120"/>
                </a:cubicBezTo>
                <a:cubicBezTo>
                  <a:pt x="126" y="120"/>
                  <a:pt x="126" y="120"/>
                  <a:pt x="126" y="120"/>
                </a:cubicBezTo>
                <a:cubicBezTo>
                  <a:pt x="126" y="70"/>
                  <a:pt x="126" y="70"/>
                  <a:pt x="126" y="70"/>
                </a:cubicBezTo>
                <a:cubicBezTo>
                  <a:pt x="93" y="70"/>
                  <a:pt x="93" y="70"/>
                  <a:pt x="93" y="70"/>
                </a:cubicBezTo>
                <a:cubicBezTo>
                  <a:pt x="93" y="50"/>
                  <a:pt x="93" y="50"/>
                  <a:pt x="93" y="50"/>
                </a:cubicBezTo>
                <a:cubicBezTo>
                  <a:pt x="130" y="50"/>
                  <a:pt x="130" y="50"/>
                  <a:pt x="130" y="50"/>
                </a:cubicBezTo>
                <a:close/>
                <a:moveTo>
                  <a:pt x="130" y="159"/>
                </a:moveTo>
                <a:cubicBezTo>
                  <a:pt x="130" y="167"/>
                  <a:pt x="130" y="167"/>
                  <a:pt x="130" y="167"/>
                </a:cubicBezTo>
                <a:cubicBezTo>
                  <a:pt x="93" y="167"/>
                  <a:pt x="93" y="167"/>
                  <a:pt x="93" y="167"/>
                </a:cubicBezTo>
                <a:cubicBezTo>
                  <a:pt x="93" y="159"/>
                  <a:pt x="93" y="159"/>
                  <a:pt x="93" y="159"/>
                </a:cubicBezTo>
                <a:cubicBezTo>
                  <a:pt x="130" y="159"/>
                  <a:pt x="130" y="159"/>
                  <a:pt x="130" y="159"/>
                </a:cubicBezTo>
                <a:close/>
                <a:moveTo>
                  <a:pt x="130" y="179"/>
                </a:moveTo>
                <a:cubicBezTo>
                  <a:pt x="130" y="187"/>
                  <a:pt x="130" y="187"/>
                  <a:pt x="130" y="187"/>
                </a:cubicBezTo>
                <a:cubicBezTo>
                  <a:pt x="93" y="187"/>
                  <a:pt x="93" y="187"/>
                  <a:pt x="93" y="187"/>
                </a:cubicBezTo>
                <a:cubicBezTo>
                  <a:pt x="93" y="179"/>
                  <a:pt x="93" y="179"/>
                  <a:pt x="93" y="179"/>
                </a:cubicBezTo>
                <a:cubicBezTo>
                  <a:pt x="130" y="179"/>
                  <a:pt x="130" y="179"/>
                  <a:pt x="130" y="179"/>
                </a:cubicBezTo>
                <a:close/>
                <a:moveTo>
                  <a:pt x="130" y="198"/>
                </a:moveTo>
                <a:cubicBezTo>
                  <a:pt x="130" y="220"/>
                  <a:pt x="130" y="220"/>
                  <a:pt x="130" y="220"/>
                </a:cubicBezTo>
                <a:cubicBezTo>
                  <a:pt x="93" y="220"/>
                  <a:pt x="93" y="220"/>
                  <a:pt x="93" y="220"/>
                </a:cubicBezTo>
                <a:cubicBezTo>
                  <a:pt x="93" y="198"/>
                  <a:pt x="93" y="198"/>
                  <a:pt x="93" y="198"/>
                </a:cubicBezTo>
                <a:lnTo>
                  <a:pt x="130" y="198"/>
                </a:lnTo>
                <a:close/>
                <a:moveTo>
                  <a:pt x="93" y="3"/>
                </a:moveTo>
                <a:cubicBezTo>
                  <a:pt x="93" y="21"/>
                  <a:pt x="93" y="21"/>
                  <a:pt x="93" y="21"/>
                </a:cubicBezTo>
                <a:cubicBezTo>
                  <a:pt x="92" y="20"/>
                  <a:pt x="92" y="20"/>
                  <a:pt x="91" y="20"/>
                </a:cubicBezTo>
                <a:cubicBezTo>
                  <a:pt x="86" y="20"/>
                  <a:pt x="83" y="24"/>
                  <a:pt x="83" y="28"/>
                </a:cubicBezTo>
                <a:cubicBezTo>
                  <a:pt x="83" y="33"/>
                  <a:pt x="86" y="37"/>
                  <a:pt x="91" y="37"/>
                </a:cubicBezTo>
                <a:cubicBezTo>
                  <a:pt x="92" y="37"/>
                  <a:pt x="92" y="37"/>
                  <a:pt x="93" y="36"/>
                </a:cubicBezTo>
                <a:cubicBezTo>
                  <a:pt x="93" y="44"/>
                  <a:pt x="93" y="44"/>
                  <a:pt x="93" y="44"/>
                </a:cubicBezTo>
                <a:cubicBezTo>
                  <a:pt x="67" y="44"/>
                  <a:pt x="67" y="44"/>
                  <a:pt x="67" y="44"/>
                </a:cubicBezTo>
                <a:cubicBezTo>
                  <a:pt x="67" y="37"/>
                  <a:pt x="67" y="37"/>
                  <a:pt x="67" y="37"/>
                </a:cubicBezTo>
                <a:cubicBezTo>
                  <a:pt x="71" y="37"/>
                  <a:pt x="75" y="33"/>
                  <a:pt x="75" y="28"/>
                </a:cubicBezTo>
                <a:cubicBezTo>
                  <a:pt x="75" y="24"/>
                  <a:pt x="71" y="20"/>
                  <a:pt x="67" y="20"/>
                </a:cubicBezTo>
                <a:cubicBezTo>
                  <a:pt x="67" y="9"/>
                  <a:pt x="67" y="9"/>
                  <a:pt x="67" y="9"/>
                </a:cubicBezTo>
                <a:cubicBezTo>
                  <a:pt x="75" y="6"/>
                  <a:pt x="84" y="4"/>
                  <a:pt x="93" y="3"/>
                </a:cubicBezTo>
                <a:close/>
                <a:moveTo>
                  <a:pt x="93" y="50"/>
                </a:moveTo>
                <a:cubicBezTo>
                  <a:pt x="93" y="70"/>
                  <a:pt x="93" y="70"/>
                  <a:pt x="93" y="70"/>
                </a:cubicBezTo>
                <a:cubicBezTo>
                  <a:pt x="67" y="70"/>
                  <a:pt x="67" y="70"/>
                  <a:pt x="67" y="70"/>
                </a:cubicBezTo>
                <a:cubicBezTo>
                  <a:pt x="67" y="50"/>
                  <a:pt x="67" y="50"/>
                  <a:pt x="67" y="50"/>
                </a:cubicBezTo>
                <a:cubicBezTo>
                  <a:pt x="93" y="50"/>
                  <a:pt x="93" y="50"/>
                  <a:pt x="93" y="50"/>
                </a:cubicBezTo>
                <a:close/>
                <a:moveTo>
                  <a:pt x="93" y="120"/>
                </a:moveTo>
                <a:cubicBezTo>
                  <a:pt x="93" y="147"/>
                  <a:pt x="93" y="147"/>
                  <a:pt x="93" y="147"/>
                </a:cubicBezTo>
                <a:cubicBezTo>
                  <a:pt x="92" y="147"/>
                  <a:pt x="92" y="147"/>
                  <a:pt x="92" y="147"/>
                </a:cubicBezTo>
                <a:cubicBezTo>
                  <a:pt x="92" y="159"/>
                  <a:pt x="92" y="159"/>
                  <a:pt x="92" y="159"/>
                </a:cubicBezTo>
                <a:cubicBezTo>
                  <a:pt x="93" y="159"/>
                  <a:pt x="93" y="159"/>
                  <a:pt x="93" y="159"/>
                </a:cubicBezTo>
                <a:cubicBezTo>
                  <a:pt x="93" y="167"/>
                  <a:pt x="93" y="167"/>
                  <a:pt x="93" y="167"/>
                </a:cubicBezTo>
                <a:cubicBezTo>
                  <a:pt x="92" y="167"/>
                  <a:pt x="92" y="167"/>
                  <a:pt x="92" y="167"/>
                </a:cubicBezTo>
                <a:cubicBezTo>
                  <a:pt x="92" y="179"/>
                  <a:pt x="92" y="179"/>
                  <a:pt x="92" y="179"/>
                </a:cubicBezTo>
                <a:cubicBezTo>
                  <a:pt x="93" y="179"/>
                  <a:pt x="93" y="179"/>
                  <a:pt x="93" y="179"/>
                </a:cubicBezTo>
                <a:cubicBezTo>
                  <a:pt x="93" y="187"/>
                  <a:pt x="93" y="187"/>
                  <a:pt x="93" y="187"/>
                </a:cubicBezTo>
                <a:cubicBezTo>
                  <a:pt x="92" y="187"/>
                  <a:pt x="92" y="187"/>
                  <a:pt x="92" y="187"/>
                </a:cubicBezTo>
                <a:cubicBezTo>
                  <a:pt x="92" y="198"/>
                  <a:pt x="92" y="198"/>
                  <a:pt x="92" y="198"/>
                </a:cubicBezTo>
                <a:cubicBezTo>
                  <a:pt x="93" y="198"/>
                  <a:pt x="93" y="198"/>
                  <a:pt x="93" y="198"/>
                </a:cubicBezTo>
                <a:cubicBezTo>
                  <a:pt x="93" y="220"/>
                  <a:pt x="93" y="220"/>
                  <a:pt x="93" y="220"/>
                </a:cubicBezTo>
                <a:cubicBezTo>
                  <a:pt x="67" y="220"/>
                  <a:pt x="67" y="220"/>
                  <a:pt x="67" y="220"/>
                </a:cubicBezTo>
                <a:cubicBezTo>
                  <a:pt x="67" y="188"/>
                  <a:pt x="67" y="188"/>
                  <a:pt x="67" y="188"/>
                </a:cubicBezTo>
                <a:cubicBezTo>
                  <a:pt x="68" y="186"/>
                  <a:pt x="69" y="183"/>
                  <a:pt x="69" y="180"/>
                </a:cubicBezTo>
                <a:cubicBezTo>
                  <a:pt x="69" y="176"/>
                  <a:pt x="68" y="173"/>
                  <a:pt x="67" y="171"/>
                </a:cubicBezTo>
                <a:cubicBezTo>
                  <a:pt x="67" y="120"/>
                  <a:pt x="67" y="120"/>
                  <a:pt x="67" y="120"/>
                </a:cubicBezTo>
                <a:cubicBezTo>
                  <a:pt x="93" y="120"/>
                  <a:pt x="93" y="120"/>
                  <a:pt x="93" y="120"/>
                </a:cubicBezTo>
                <a:close/>
                <a:moveTo>
                  <a:pt x="67" y="257"/>
                </a:moveTo>
                <a:cubicBezTo>
                  <a:pt x="67" y="232"/>
                  <a:pt x="67" y="232"/>
                  <a:pt x="67" y="232"/>
                </a:cubicBezTo>
                <a:cubicBezTo>
                  <a:pt x="69" y="232"/>
                  <a:pt x="69" y="232"/>
                  <a:pt x="69" y="232"/>
                </a:cubicBezTo>
                <a:cubicBezTo>
                  <a:pt x="69" y="249"/>
                  <a:pt x="69" y="249"/>
                  <a:pt x="69" y="249"/>
                </a:cubicBezTo>
                <a:cubicBezTo>
                  <a:pt x="69" y="252"/>
                  <a:pt x="68" y="254"/>
                  <a:pt x="67" y="257"/>
                </a:cubicBezTo>
                <a:close/>
                <a:moveTo>
                  <a:pt x="67" y="9"/>
                </a:moveTo>
                <a:cubicBezTo>
                  <a:pt x="67" y="20"/>
                  <a:pt x="67" y="20"/>
                  <a:pt x="67" y="20"/>
                </a:cubicBezTo>
                <a:cubicBezTo>
                  <a:pt x="62" y="20"/>
                  <a:pt x="58" y="24"/>
                  <a:pt x="58" y="28"/>
                </a:cubicBezTo>
                <a:cubicBezTo>
                  <a:pt x="58" y="33"/>
                  <a:pt x="62" y="37"/>
                  <a:pt x="67" y="37"/>
                </a:cubicBezTo>
                <a:cubicBezTo>
                  <a:pt x="67" y="44"/>
                  <a:pt x="67" y="44"/>
                  <a:pt x="67" y="44"/>
                </a:cubicBezTo>
                <a:cubicBezTo>
                  <a:pt x="52" y="44"/>
                  <a:pt x="52" y="44"/>
                  <a:pt x="52" y="44"/>
                </a:cubicBezTo>
                <a:cubicBezTo>
                  <a:pt x="52" y="15"/>
                  <a:pt x="52" y="15"/>
                  <a:pt x="52" y="15"/>
                </a:cubicBezTo>
                <a:cubicBezTo>
                  <a:pt x="56" y="13"/>
                  <a:pt x="61" y="11"/>
                  <a:pt x="67" y="9"/>
                </a:cubicBezTo>
                <a:close/>
                <a:moveTo>
                  <a:pt x="67" y="50"/>
                </a:moveTo>
                <a:cubicBezTo>
                  <a:pt x="67" y="70"/>
                  <a:pt x="67" y="70"/>
                  <a:pt x="67" y="70"/>
                </a:cubicBezTo>
                <a:cubicBezTo>
                  <a:pt x="60" y="70"/>
                  <a:pt x="60" y="70"/>
                  <a:pt x="60" y="70"/>
                </a:cubicBezTo>
                <a:cubicBezTo>
                  <a:pt x="60" y="120"/>
                  <a:pt x="60" y="120"/>
                  <a:pt x="60" y="120"/>
                </a:cubicBezTo>
                <a:cubicBezTo>
                  <a:pt x="67" y="120"/>
                  <a:pt x="67" y="120"/>
                  <a:pt x="67" y="120"/>
                </a:cubicBezTo>
                <a:cubicBezTo>
                  <a:pt x="67" y="171"/>
                  <a:pt x="67" y="171"/>
                  <a:pt x="67" y="171"/>
                </a:cubicBezTo>
                <a:cubicBezTo>
                  <a:pt x="64" y="166"/>
                  <a:pt x="58" y="162"/>
                  <a:pt x="52" y="162"/>
                </a:cubicBezTo>
                <a:cubicBezTo>
                  <a:pt x="52" y="50"/>
                  <a:pt x="52" y="50"/>
                  <a:pt x="52" y="50"/>
                </a:cubicBezTo>
                <a:cubicBezTo>
                  <a:pt x="67" y="50"/>
                  <a:pt x="67" y="50"/>
                  <a:pt x="67" y="50"/>
                </a:cubicBezTo>
                <a:close/>
                <a:moveTo>
                  <a:pt x="67" y="188"/>
                </a:moveTo>
                <a:cubicBezTo>
                  <a:pt x="67" y="220"/>
                  <a:pt x="67" y="220"/>
                  <a:pt x="67" y="220"/>
                </a:cubicBezTo>
                <a:cubicBezTo>
                  <a:pt x="52" y="220"/>
                  <a:pt x="52" y="220"/>
                  <a:pt x="52" y="220"/>
                </a:cubicBezTo>
                <a:cubicBezTo>
                  <a:pt x="52" y="197"/>
                  <a:pt x="52" y="197"/>
                  <a:pt x="52" y="197"/>
                </a:cubicBezTo>
                <a:cubicBezTo>
                  <a:pt x="58" y="197"/>
                  <a:pt x="64" y="193"/>
                  <a:pt x="67" y="188"/>
                </a:cubicBezTo>
                <a:close/>
                <a:moveTo>
                  <a:pt x="67" y="232"/>
                </a:moveTo>
                <a:cubicBezTo>
                  <a:pt x="67" y="257"/>
                  <a:pt x="67" y="257"/>
                  <a:pt x="67" y="257"/>
                </a:cubicBezTo>
                <a:cubicBezTo>
                  <a:pt x="64" y="260"/>
                  <a:pt x="60" y="262"/>
                  <a:pt x="56" y="262"/>
                </a:cubicBezTo>
                <a:cubicBezTo>
                  <a:pt x="52" y="262"/>
                  <a:pt x="52" y="262"/>
                  <a:pt x="52" y="262"/>
                </a:cubicBezTo>
                <a:cubicBezTo>
                  <a:pt x="52" y="232"/>
                  <a:pt x="52" y="232"/>
                  <a:pt x="52" y="232"/>
                </a:cubicBezTo>
                <a:lnTo>
                  <a:pt x="67" y="232"/>
                </a:lnTo>
                <a:close/>
                <a:moveTo>
                  <a:pt x="52" y="15"/>
                </a:moveTo>
                <a:cubicBezTo>
                  <a:pt x="52" y="44"/>
                  <a:pt x="52" y="44"/>
                  <a:pt x="52" y="44"/>
                </a:cubicBezTo>
                <a:cubicBezTo>
                  <a:pt x="27" y="44"/>
                  <a:pt x="27" y="44"/>
                  <a:pt x="27" y="44"/>
                </a:cubicBezTo>
                <a:cubicBezTo>
                  <a:pt x="27" y="33"/>
                  <a:pt x="36" y="23"/>
                  <a:pt x="52" y="15"/>
                </a:cubicBezTo>
                <a:close/>
                <a:moveTo>
                  <a:pt x="52" y="50"/>
                </a:moveTo>
                <a:cubicBezTo>
                  <a:pt x="52" y="162"/>
                  <a:pt x="52" y="162"/>
                  <a:pt x="52" y="162"/>
                </a:cubicBezTo>
                <a:cubicBezTo>
                  <a:pt x="42" y="162"/>
                  <a:pt x="35" y="170"/>
                  <a:pt x="35" y="180"/>
                </a:cubicBezTo>
                <a:cubicBezTo>
                  <a:pt x="35" y="189"/>
                  <a:pt x="42" y="197"/>
                  <a:pt x="52" y="197"/>
                </a:cubicBezTo>
                <a:cubicBezTo>
                  <a:pt x="52" y="220"/>
                  <a:pt x="52" y="220"/>
                  <a:pt x="52" y="220"/>
                </a:cubicBezTo>
                <a:cubicBezTo>
                  <a:pt x="12" y="220"/>
                  <a:pt x="12" y="220"/>
                  <a:pt x="12" y="220"/>
                </a:cubicBezTo>
                <a:cubicBezTo>
                  <a:pt x="12" y="154"/>
                  <a:pt x="12" y="154"/>
                  <a:pt x="12" y="154"/>
                </a:cubicBezTo>
                <a:cubicBezTo>
                  <a:pt x="15" y="150"/>
                  <a:pt x="21" y="146"/>
                  <a:pt x="27" y="146"/>
                </a:cubicBezTo>
                <a:cubicBezTo>
                  <a:pt x="27" y="50"/>
                  <a:pt x="27" y="50"/>
                  <a:pt x="27" y="50"/>
                </a:cubicBezTo>
                <a:cubicBezTo>
                  <a:pt x="52" y="50"/>
                  <a:pt x="52" y="50"/>
                  <a:pt x="52" y="50"/>
                </a:cubicBezTo>
                <a:close/>
                <a:moveTo>
                  <a:pt x="52" y="232"/>
                </a:moveTo>
                <a:cubicBezTo>
                  <a:pt x="52" y="262"/>
                  <a:pt x="52" y="262"/>
                  <a:pt x="52" y="262"/>
                </a:cubicBezTo>
                <a:cubicBezTo>
                  <a:pt x="48" y="262"/>
                  <a:pt x="48" y="262"/>
                  <a:pt x="48" y="262"/>
                </a:cubicBezTo>
                <a:cubicBezTo>
                  <a:pt x="41" y="262"/>
                  <a:pt x="35" y="257"/>
                  <a:pt x="35" y="249"/>
                </a:cubicBezTo>
                <a:cubicBezTo>
                  <a:pt x="35" y="232"/>
                  <a:pt x="35" y="232"/>
                  <a:pt x="35" y="232"/>
                </a:cubicBezTo>
                <a:cubicBezTo>
                  <a:pt x="52" y="232"/>
                  <a:pt x="52" y="232"/>
                  <a:pt x="52" y="232"/>
                </a:cubicBezTo>
                <a:close/>
                <a:moveTo>
                  <a:pt x="12" y="114"/>
                </a:moveTo>
                <a:cubicBezTo>
                  <a:pt x="14" y="114"/>
                  <a:pt x="15" y="112"/>
                  <a:pt x="15" y="110"/>
                </a:cubicBezTo>
                <a:cubicBezTo>
                  <a:pt x="15" y="76"/>
                  <a:pt x="15" y="76"/>
                  <a:pt x="15" y="76"/>
                </a:cubicBezTo>
                <a:cubicBezTo>
                  <a:pt x="15" y="74"/>
                  <a:pt x="14" y="71"/>
                  <a:pt x="12" y="70"/>
                </a:cubicBezTo>
                <a:lnTo>
                  <a:pt x="12" y="114"/>
                </a:lnTo>
                <a:close/>
                <a:moveTo>
                  <a:pt x="12" y="70"/>
                </a:moveTo>
                <a:cubicBezTo>
                  <a:pt x="12" y="114"/>
                  <a:pt x="12" y="114"/>
                  <a:pt x="12" y="114"/>
                </a:cubicBezTo>
                <a:cubicBezTo>
                  <a:pt x="12" y="114"/>
                  <a:pt x="11" y="114"/>
                  <a:pt x="11" y="113"/>
                </a:cubicBezTo>
                <a:cubicBezTo>
                  <a:pt x="4" y="111"/>
                  <a:pt x="4" y="111"/>
                  <a:pt x="4" y="111"/>
                </a:cubicBezTo>
                <a:cubicBezTo>
                  <a:pt x="2" y="110"/>
                  <a:pt x="0" y="107"/>
                  <a:pt x="0" y="104"/>
                </a:cubicBezTo>
                <a:cubicBezTo>
                  <a:pt x="0" y="70"/>
                  <a:pt x="0" y="70"/>
                  <a:pt x="0" y="70"/>
                </a:cubicBezTo>
                <a:cubicBezTo>
                  <a:pt x="0" y="67"/>
                  <a:pt x="2" y="66"/>
                  <a:pt x="4" y="67"/>
                </a:cubicBezTo>
                <a:cubicBezTo>
                  <a:pt x="11" y="69"/>
                  <a:pt x="11" y="69"/>
                  <a:pt x="11" y="69"/>
                </a:cubicBezTo>
                <a:cubicBezTo>
                  <a:pt x="11" y="70"/>
                  <a:pt x="12" y="70"/>
                  <a:pt x="12" y="70"/>
                </a:cubicBezTo>
                <a:close/>
                <a:moveTo>
                  <a:pt x="12" y="154"/>
                </a:moveTo>
                <a:cubicBezTo>
                  <a:pt x="12" y="220"/>
                  <a:pt x="12" y="220"/>
                  <a:pt x="12" y="220"/>
                </a:cubicBezTo>
                <a:cubicBezTo>
                  <a:pt x="9" y="220"/>
                  <a:pt x="9" y="220"/>
                  <a:pt x="9" y="220"/>
                </a:cubicBezTo>
                <a:cubicBezTo>
                  <a:pt x="9" y="164"/>
                  <a:pt x="9" y="164"/>
                  <a:pt x="9" y="164"/>
                </a:cubicBezTo>
                <a:cubicBezTo>
                  <a:pt x="9" y="160"/>
                  <a:pt x="10" y="157"/>
                  <a:pt x="12" y="154"/>
                </a:cubicBezTo>
                <a:close/>
              </a:path>
            </a:pathLst>
          </a:custGeom>
          <a:solidFill>
            <a:schemeClr val="tx1">
              <a:lumMod val="85000"/>
              <a:lumOff val="15000"/>
            </a:schemeClr>
          </a:solidFill>
          <a:ln>
            <a:noFill/>
          </a:ln>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27" name="Freeform 76"/>
          <p:cNvSpPr>
            <a:spLocks noEditPoints="1"/>
          </p:cNvSpPr>
          <p:nvPr/>
        </p:nvSpPr>
        <p:spPr bwMode="auto">
          <a:xfrm>
            <a:off x="1123463" y="1907353"/>
            <a:ext cx="482078" cy="365427"/>
          </a:xfrm>
          <a:custGeom>
            <a:avLst/>
            <a:gdLst>
              <a:gd name="T0" fmla="*/ 271 w 295"/>
              <a:gd name="T1" fmla="*/ 0 h 224"/>
              <a:gd name="T2" fmla="*/ 277 w 295"/>
              <a:gd name="T3" fmla="*/ 35 h 224"/>
              <a:gd name="T4" fmla="*/ 224 w 295"/>
              <a:gd name="T5" fmla="*/ 224 h 224"/>
              <a:gd name="T6" fmla="*/ 248 w 295"/>
              <a:gd name="T7" fmla="*/ 188 h 224"/>
              <a:gd name="T8" fmla="*/ 249 w 295"/>
              <a:gd name="T9" fmla="*/ 29 h 224"/>
              <a:gd name="T10" fmla="*/ 224 w 295"/>
              <a:gd name="T11" fmla="*/ 194 h 224"/>
              <a:gd name="T12" fmla="*/ 224 w 295"/>
              <a:gd name="T13" fmla="*/ 16 h 224"/>
              <a:gd name="T14" fmla="*/ 224 w 295"/>
              <a:gd name="T15" fmla="*/ 208 h 224"/>
              <a:gd name="T16" fmla="*/ 224 w 295"/>
              <a:gd name="T17" fmla="*/ 179 h 224"/>
              <a:gd name="T18" fmla="*/ 224 w 295"/>
              <a:gd name="T19" fmla="*/ 194 h 224"/>
              <a:gd name="T20" fmla="*/ 201 w 295"/>
              <a:gd name="T21" fmla="*/ 128 h 224"/>
              <a:gd name="T22" fmla="*/ 203 w 295"/>
              <a:gd name="T23" fmla="*/ 98 h 224"/>
              <a:gd name="T24" fmla="*/ 195 w 295"/>
              <a:gd name="T25" fmla="*/ 67 h 224"/>
              <a:gd name="T26" fmla="*/ 187 w 295"/>
              <a:gd name="T27" fmla="*/ 128 h 224"/>
              <a:gd name="T28" fmla="*/ 187 w 295"/>
              <a:gd name="T29" fmla="*/ 100 h 224"/>
              <a:gd name="T30" fmla="*/ 190 w 295"/>
              <a:gd name="T31" fmla="*/ 75 h 224"/>
              <a:gd name="T32" fmla="*/ 187 w 295"/>
              <a:gd name="T33" fmla="*/ 0 h 224"/>
              <a:gd name="T34" fmla="*/ 187 w 295"/>
              <a:gd name="T35" fmla="*/ 0 h 224"/>
              <a:gd name="T36" fmla="*/ 147 w 295"/>
              <a:gd name="T37" fmla="*/ 208 h 224"/>
              <a:gd name="T38" fmla="*/ 182 w 295"/>
              <a:gd name="T39" fmla="*/ 67 h 224"/>
              <a:gd name="T40" fmla="*/ 168 w 295"/>
              <a:gd name="T41" fmla="*/ 109 h 224"/>
              <a:gd name="T42" fmla="*/ 187 w 295"/>
              <a:gd name="T43" fmla="*/ 194 h 224"/>
              <a:gd name="T44" fmla="*/ 148 w 295"/>
              <a:gd name="T45" fmla="*/ 125 h 224"/>
              <a:gd name="T46" fmla="*/ 147 w 295"/>
              <a:gd name="T47" fmla="*/ 106 h 224"/>
              <a:gd name="T48" fmla="*/ 184 w 295"/>
              <a:gd name="T49" fmla="*/ 70 h 224"/>
              <a:gd name="T50" fmla="*/ 187 w 295"/>
              <a:gd name="T51" fmla="*/ 91 h 224"/>
              <a:gd name="T52" fmla="*/ 179 w 295"/>
              <a:gd name="T53" fmla="*/ 116 h 224"/>
              <a:gd name="T54" fmla="*/ 187 w 295"/>
              <a:gd name="T55" fmla="*/ 100 h 224"/>
              <a:gd name="T56" fmla="*/ 147 w 295"/>
              <a:gd name="T57" fmla="*/ 16 h 224"/>
              <a:gd name="T58" fmla="*/ 147 w 295"/>
              <a:gd name="T59" fmla="*/ 208 h 224"/>
              <a:gd name="T60" fmla="*/ 147 w 295"/>
              <a:gd name="T61" fmla="*/ 106 h 224"/>
              <a:gd name="T62" fmla="*/ 127 w 295"/>
              <a:gd name="T63" fmla="*/ 121 h 224"/>
              <a:gd name="T64" fmla="*/ 147 w 295"/>
              <a:gd name="T65" fmla="*/ 137 h 224"/>
              <a:gd name="T66" fmla="*/ 102 w 295"/>
              <a:gd name="T67" fmla="*/ 156 h 224"/>
              <a:gd name="T68" fmla="*/ 109 w 295"/>
              <a:gd name="T69" fmla="*/ 113 h 224"/>
              <a:gd name="T70" fmla="*/ 100 w 295"/>
              <a:gd name="T71" fmla="*/ 93 h 224"/>
              <a:gd name="T72" fmla="*/ 111 w 295"/>
              <a:gd name="T73" fmla="*/ 97 h 224"/>
              <a:gd name="T74" fmla="*/ 99 w 295"/>
              <a:gd name="T75" fmla="*/ 88 h 224"/>
              <a:gd name="T76" fmla="*/ 101 w 295"/>
              <a:gd name="T77" fmla="*/ 150 h 224"/>
              <a:gd name="T78" fmla="*/ 99 w 295"/>
              <a:gd name="T79" fmla="*/ 123 h 224"/>
              <a:gd name="T80" fmla="*/ 0 w 295"/>
              <a:gd name="T81" fmla="*/ 23 h 224"/>
              <a:gd name="T82" fmla="*/ 99 w 295"/>
              <a:gd name="T83" fmla="*/ 208 h 224"/>
              <a:gd name="T84" fmla="*/ 17 w 295"/>
              <a:gd name="T85" fmla="*/ 35 h 224"/>
              <a:gd name="T86" fmla="*/ 99 w 295"/>
              <a:gd name="T87" fmla="*/ 29 h 224"/>
              <a:gd name="T88" fmla="*/ 79 w 295"/>
              <a:gd name="T89" fmla="*/ 129 h 224"/>
              <a:gd name="T90" fmla="*/ 99 w 295"/>
              <a:gd name="T91" fmla="*/ 157 h 224"/>
              <a:gd name="T92" fmla="*/ 30 w 295"/>
              <a:gd name="T93" fmla="*/ 45 h 224"/>
              <a:gd name="T94" fmla="*/ 99 w 295"/>
              <a:gd name="T95" fmla="*/ 115 h 224"/>
              <a:gd name="T96" fmla="*/ 99 w 295"/>
              <a:gd name="T97" fmla="*/ 123 h 224"/>
              <a:gd name="T98" fmla="*/ 91 w 295"/>
              <a:gd name="T99" fmla="*/ 133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95" h="224">
                <a:moveTo>
                  <a:pt x="271" y="224"/>
                </a:moveTo>
                <a:cubicBezTo>
                  <a:pt x="284" y="224"/>
                  <a:pt x="295" y="213"/>
                  <a:pt x="295" y="200"/>
                </a:cubicBezTo>
                <a:cubicBezTo>
                  <a:pt x="295" y="23"/>
                  <a:pt x="295" y="23"/>
                  <a:pt x="295" y="23"/>
                </a:cubicBezTo>
                <a:cubicBezTo>
                  <a:pt x="295" y="10"/>
                  <a:pt x="284" y="0"/>
                  <a:pt x="271" y="0"/>
                </a:cubicBezTo>
                <a:cubicBezTo>
                  <a:pt x="224" y="0"/>
                  <a:pt x="224" y="0"/>
                  <a:pt x="224" y="0"/>
                </a:cubicBezTo>
                <a:cubicBezTo>
                  <a:pt x="224" y="16"/>
                  <a:pt x="224" y="16"/>
                  <a:pt x="224" y="16"/>
                </a:cubicBezTo>
                <a:cubicBezTo>
                  <a:pt x="258" y="16"/>
                  <a:pt x="258" y="16"/>
                  <a:pt x="258" y="16"/>
                </a:cubicBezTo>
                <a:cubicBezTo>
                  <a:pt x="268" y="16"/>
                  <a:pt x="277" y="24"/>
                  <a:pt x="277" y="35"/>
                </a:cubicBezTo>
                <a:cubicBezTo>
                  <a:pt x="277" y="189"/>
                  <a:pt x="277" y="189"/>
                  <a:pt x="277" y="189"/>
                </a:cubicBezTo>
                <a:cubicBezTo>
                  <a:pt x="277" y="199"/>
                  <a:pt x="268" y="208"/>
                  <a:pt x="258" y="208"/>
                </a:cubicBezTo>
                <a:cubicBezTo>
                  <a:pt x="224" y="208"/>
                  <a:pt x="224" y="208"/>
                  <a:pt x="224" y="208"/>
                </a:cubicBezTo>
                <a:cubicBezTo>
                  <a:pt x="224" y="224"/>
                  <a:pt x="224" y="224"/>
                  <a:pt x="224" y="224"/>
                </a:cubicBezTo>
                <a:cubicBezTo>
                  <a:pt x="271" y="224"/>
                  <a:pt x="271" y="224"/>
                  <a:pt x="271" y="224"/>
                </a:cubicBezTo>
                <a:close/>
                <a:moveTo>
                  <a:pt x="224" y="194"/>
                </a:moveTo>
                <a:cubicBezTo>
                  <a:pt x="224" y="188"/>
                  <a:pt x="224" y="188"/>
                  <a:pt x="224" y="188"/>
                </a:cubicBezTo>
                <a:cubicBezTo>
                  <a:pt x="248" y="188"/>
                  <a:pt x="248" y="188"/>
                  <a:pt x="248" y="188"/>
                </a:cubicBezTo>
                <a:cubicBezTo>
                  <a:pt x="248" y="179"/>
                  <a:pt x="248" y="179"/>
                  <a:pt x="248" y="179"/>
                </a:cubicBezTo>
                <a:cubicBezTo>
                  <a:pt x="224" y="179"/>
                  <a:pt x="224" y="179"/>
                  <a:pt x="224" y="179"/>
                </a:cubicBezTo>
                <a:cubicBezTo>
                  <a:pt x="224" y="29"/>
                  <a:pt x="224" y="29"/>
                  <a:pt x="224" y="29"/>
                </a:cubicBezTo>
                <a:cubicBezTo>
                  <a:pt x="249" y="29"/>
                  <a:pt x="249" y="29"/>
                  <a:pt x="249" y="29"/>
                </a:cubicBezTo>
                <a:cubicBezTo>
                  <a:pt x="257" y="29"/>
                  <a:pt x="264" y="36"/>
                  <a:pt x="264" y="45"/>
                </a:cubicBezTo>
                <a:cubicBezTo>
                  <a:pt x="264" y="179"/>
                  <a:pt x="264" y="179"/>
                  <a:pt x="264" y="179"/>
                </a:cubicBezTo>
                <a:cubicBezTo>
                  <a:pt x="264" y="187"/>
                  <a:pt x="257" y="194"/>
                  <a:pt x="249" y="194"/>
                </a:cubicBezTo>
                <a:lnTo>
                  <a:pt x="224" y="194"/>
                </a:lnTo>
                <a:close/>
                <a:moveTo>
                  <a:pt x="224" y="0"/>
                </a:moveTo>
                <a:cubicBezTo>
                  <a:pt x="187" y="0"/>
                  <a:pt x="187" y="0"/>
                  <a:pt x="187" y="0"/>
                </a:cubicBezTo>
                <a:cubicBezTo>
                  <a:pt x="187" y="16"/>
                  <a:pt x="187" y="16"/>
                  <a:pt x="187" y="16"/>
                </a:cubicBezTo>
                <a:cubicBezTo>
                  <a:pt x="224" y="16"/>
                  <a:pt x="224" y="16"/>
                  <a:pt x="224" y="16"/>
                </a:cubicBezTo>
                <a:cubicBezTo>
                  <a:pt x="224" y="0"/>
                  <a:pt x="224" y="0"/>
                  <a:pt x="224" y="0"/>
                </a:cubicBezTo>
                <a:close/>
                <a:moveTo>
                  <a:pt x="187" y="224"/>
                </a:moveTo>
                <a:cubicBezTo>
                  <a:pt x="224" y="224"/>
                  <a:pt x="224" y="224"/>
                  <a:pt x="224" y="224"/>
                </a:cubicBezTo>
                <a:cubicBezTo>
                  <a:pt x="224" y="208"/>
                  <a:pt x="224" y="208"/>
                  <a:pt x="224" y="208"/>
                </a:cubicBezTo>
                <a:cubicBezTo>
                  <a:pt x="187" y="208"/>
                  <a:pt x="187" y="208"/>
                  <a:pt x="187" y="208"/>
                </a:cubicBezTo>
                <a:cubicBezTo>
                  <a:pt x="187" y="224"/>
                  <a:pt x="187" y="224"/>
                  <a:pt x="187" y="224"/>
                </a:cubicBezTo>
                <a:close/>
                <a:moveTo>
                  <a:pt x="224" y="29"/>
                </a:moveTo>
                <a:cubicBezTo>
                  <a:pt x="224" y="179"/>
                  <a:pt x="224" y="179"/>
                  <a:pt x="224" y="179"/>
                </a:cubicBezTo>
                <a:cubicBezTo>
                  <a:pt x="200" y="179"/>
                  <a:pt x="200" y="179"/>
                  <a:pt x="200" y="179"/>
                </a:cubicBezTo>
                <a:cubicBezTo>
                  <a:pt x="200" y="188"/>
                  <a:pt x="200" y="188"/>
                  <a:pt x="200" y="188"/>
                </a:cubicBezTo>
                <a:cubicBezTo>
                  <a:pt x="224" y="188"/>
                  <a:pt x="224" y="188"/>
                  <a:pt x="224" y="188"/>
                </a:cubicBezTo>
                <a:cubicBezTo>
                  <a:pt x="224" y="194"/>
                  <a:pt x="224" y="194"/>
                  <a:pt x="224" y="194"/>
                </a:cubicBezTo>
                <a:cubicBezTo>
                  <a:pt x="187" y="194"/>
                  <a:pt x="187" y="194"/>
                  <a:pt x="187" y="194"/>
                </a:cubicBezTo>
                <a:cubicBezTo>
                  <a:pt x="187" y="135"/>
                  <a:pt x="187" y="135"/>
                  <a:pt x="187" y="135"/>
                </a:cubicBezTo>
                <a:cubicBezTo>
                  <a:pt x="188" y="135"/>
                  <a:pt x="189" y="134"/>
                  <a:pt x="189" y="134"/>
                </a:cubicBezTo>
                <a:cubicBezTo>
                  <a:pt x="194" y="133"/>
                  <a:pt x="197" y="131"/>
                  <a:pt x="201" y="128"/>
                </a:cubicBezTo>
                <a:cubicBezTo>
                  <a:pt x="204" y="124"/>
                  <a:pt x="206" y="121"/>
                  <a:pt x="207" y="117"/>
                </a:cubicBezTo>
                <a:cubicBezTo>
                  <a:pt x="208" y="115"/>
                  <a:pt x="208" y="113"/>
                  <a:pt x="208" y="111"/>
                </a:cubicBezTo>
                <a:cubicBezTo>
                  <a:pt x="208" y="109"/>
                  <a:pt x="208" y="107"/>
                  <a:pt x="207" y="104"/>
                </a:cubicBezTo>
                <a:cubicBezTo>
                  <a:pt x="207" y="102"/>
                  <a:pt x="205" y="100"/>
                  <a:pt x="203" y="98"/>
                </a:cubicBezTo>
                <a:cubicBezTo>
                  <a:pt x="200" y="96"/>
                  <a:pt x="197" y="94"/>
                  <a:pt x="193" y="94"/>
                </a:cubicBezTo>
                <a:cubicBezTo>
                  <a:pt x="197" y="91"/>
                  <a:pt x="199" y="88"/>
                  <a:pt x="201" y="85"/>
                </a:cubicBezTo>
                <a:cubicBezTo>
                  <a:pt x="202" y="81"/>
                  <a:pt x="202" y="78"/>
                  <a:pt x="201" y="74"/>
                </a:cubicBezTo>
                <a:cubicBezTo>
                  <a:pt x="200" y="71"/>
                  <a:pt x="198" y="69"/>
                  <a:pt x="195" y="67"/>
                </a:cubicBezTo>
                <a:cubicBezTo>
                  <a:pt x="193" y="66"/>
                  <a:pt x="190" y="66"/>
                  <a:pt x="187" y="66"/>
                </a:cubicBezTo>
                <a:cubicBezTo>
                  <a:pt x="187" y="29"/>
                  <a:pt x="187" y="29"/>
                  <a:pt x="187" y="29"/>
                </a:cubicBezTo>
                <a:cubicBezTo>
                  <a:pt x="224" y="29"/>
                  <a:pt x="224" y="29"/>
                  <a:pt x="224" y="29"/>
                </a:cubicBezTo>
                <a:close/>
                <a:moveTo>
                  <a:pt x="187" y="128"/>
                </a:moveTo>
                <a:cubicBezTo>
                  <a:pt x="187" y="128"/>
                  <a:pt x="188" y="128"/>
                  <a:pt x="188" y="128"/>
                </a:cubicBezTo>
                <a:cubicBezTo>
                  <a:pt x="191" y="127"/>
                  <a:pt x="193" y="125"/>
                  <a:pt x="194" y="122"/>
                </a:cubicBezTo>
                <a:cubicBezTo>
                  <a:pt x="195" y="118"/>
                  <a:pt x="195" y="115"/>
                  <a:pt x="194" y="111"/>
                </a:cubicBezTo>
                <a:cubicBezTo>
                  <a:pt x="193" y="106"/>
                  <a:pt x="191" y="103"/>
                  <a:pt x="187" y="100"/>
                </a:cubicBezTo>
                <a:cubicBezTo>
                  <a:pt x="187" y="128"/>
                  <a:pt x="187" y="128"/>
                  <a:pt x="187" y="128"/>
                </a:cubicBezTo>
                <a:close/>
                <a:moveTo>
                  <a:pt x="187" y="91"/>
                </a:moveTo>
                <a:cubicBezTo>
                  <a:pt x="189" y="87"/>
                  <a:pt x="190" y="84"/>
                  <a:pt x="190" y="80"/>
                </a:cubicBezTo>
                <a:cubicBezTo>
                  <a:pt x="190" y="78"/>
                  <a:pt x="190" y="77"/>
                  <a:pt x="190" y="75"/>
                </a:cubicBezTo>
                <a:cubicBezTo>
                  <a:pt x="189" y="74"/>
                  <a:pt x="189" y="72"/>
                  <a:pt x="188" y="71"/>
                </a:cubicBezTo>
                <a:cubicBezTo>
                  <a:pt x="187" y="71"/>
                  <a:pt x="187" y="71"/>
                  <a:pt x="187" y="71"/>
                </a:cubicBezTo>
                <a:lnTo>
                  <a:pt x="187" y="91"/>
                </a:lnTo>
                <a:close/>
                <a:moveTo>
                  <a:pt x="187" y="0"/>
                </a:moveTo>
                <a:cubicBezTo>
                  <a:pt x="147" y="0"/>
                  <a:pt x="147" y="0"/>
                  <a:pt x="147" y="0"/>
                </a:cubicBezTo>
                <a:cubicBezTo>
                  <a:pt x="147" y="16"/>
                  <a:pt x="147" y="16"/>
                  <a:pt x="147" y="16"/>
                </a:cubicBezTo>
                <a:cubicBezTo>
                  <a:pt x="187" y="16"/>
                  <a:pt x="187" y="16"/>
                  <a:pt x="187" y="16"/>
                </a:cubicBezTo>
                <a:cubicBezTo>
                  <a:pt x="187" y="0"/>
                  <a:pt x="187" y="0"/>
                  <a:pt x="187" y="0"/>
                </a:cubicBezTo>
                <a:close/>
                <a:moveTo>
                  <a:pt x="147" y="224"/>
                </a:moveTo>
                <a:cubicBezTo>
                  <a:pt x="187" y="224"/>
                  <a:pt x="187" y="224"/>
                  <a:pt x="187" y="224"/>
                </a:cubicBezTo>
                <a:cubicBezTo>
                  <a:pt x="187" y="208"/>
                  <a:pt x="187" y="208"/>
                  <a:pt x="187" y="208"/>
                </a:cubicBezTo>
                <a:cubicBezTo>
                  <a:pt x="147" y="208"/>
                  <a:pt x="147" y="208"/>
                  <a:pt x="147" y="208"/>
                </a:cubicBezTo>
                <a:cubicBezTo>
                  <a:pt x="147" y="224"/>
                  <a:pt x="147" y="224"/>
                  <a:pt x="147" y="224"/>
                </a:cubicBezTo>
                <a:close/>
                <a:moveTo>
                  <a:pt x="187" y="29"/>
                </a:moveTo>
                <a:cubicBezTo>
                  <a:pt x="187" y="66"/>
                  <a:pt x="187" y="66"/>
                  <a:pt x="187" y="66"/>
                </a:cubicBezTo>
                <a:cubicBezTo>
                  <a:pt x="185" y="66"/>
                  <a:pt x="184" y="66"/>
                  <a:pt x="182" y="67"/>
                </a:cubicBezTo>
                <a:cubicBezTo>
                  <a:pt x="176" y="68"/>
                  <a:pt x="172" y="71"/>
                  <a:pt x="169" y="75"/>
                </a:cubicBezTo>
                <a:cubicBezTo>
                  <a:pt x="167" y="80"/>
                  <a:pt x="166" y="84"/>
                  <a:pt x="167" y="88"/>
                </a:cubicBezTo>
                <a:cubicBezTo>
                  <a:pt x="168" y="93"/>
                  <a:pt x="172" y="97"/>
                  <a:pt x="177" y="98"/>
                </a:cubicBezTo>
                <a:cubicBezTo>
                  <a:pt x="173" y="101"/>
                  <a:pt x="169" y="105"/>
                  <a:pt x="168" y="109"/>
                </a:cubicBezTo>
                <a:cubicBezTo>
                  <a:pt x="166" y="113"/>
                  <a:pt x="165" y="117"/>
                  <a:pt x="167" y="122"/>
                </a:cubicBezTo>
                <a:cubicBezTo>
                  <a:pt x="168" y="126"/>
                  <a:pt x="170" y="130"/>
                  <a:pt x="175" y="133"/>
                </a:cubicBezTo>
                <a:cubicBezTo>
                  <a:pt x="178" y="135"/>
                  <a:pt x="182" y="135"/>
                  <a:pt x="187" y="135"/>
                </a:cubicBezTo>
                <a:cubicBezTo>
                  <a:pt x="187" y="194"/>
                  <a:pt x="187" y="194"/>
                  <a:pt x="187" y="194"/>
                </a:cubicBezTo>
                <a:cubicBezTo>
                  <a:pt x="147" y="194"/>
                  <a:pt x="147" y="194"/>
                  <a:pt x="147" y="194"/>
                </a:cubicBezTo>
                <a:cubicBezTo>
                  <a:pt x="147" y="137"/>
                  <a:pt x="147" y="137"/>
                  <a:pt x="147" y="137"/>
                </a:cubicBezTo>
                <a:cubicBezTo>
                  <a:pt x="148" y="137"/>
                  <a:pt x="148" y="137"/>
                  <a:pt x="148" y="137"/>
                </a:cubicBezTo>
                <a:cubicBezTo>
                  <a:pt x="148" y="125"/>
                  <a:pt x="148" y="125"/>
                  <a:pt x="148" y="125"/>
                </a:cubicBezTo>
                <a:cubicBezTo>
                  <a:pt x="159" y="123"/>
                  <a:pt x="159" y="123"/>
                  <a:pt x="159" y="123"/>
                </a:cubicBezTo>
                <a:cubicBezTo>
                  <a:pt x="158" y="112"/>
                  <a:pt x="158" y="112"/>
                  <a:pt x="158" y="112"/>
                </a:cubicBezTo>
                <a:cubicBezTo>
                  <a:pt x="147" y="115"/>
                  <a:pt x="147" y="115"/>
                  <a:pt x="147" y="115"/>
                </a:cubicBezTo>
                <a:cubicBezTo>
                  <a:pt x="147" y="106"/>
                  <a:pt x="147" y="106"/>
                  <a:pt x="147" y="106"/>
                </a:cubicBezTo>
                <a:cubicBezTo>
                  <a:pt x="147" y="29"/>
                  <a:pt x="147" y="29"/>
                  <a:pt x="147" y="29"/>
                </a:cubicBezTo>
                <a:cubicBezTo>
                  <a:pt x="187" y="29"/>
                  <a:pt x="187" y="29"/>
                  <a:pt x="187" y="29"/>
                </a:cubicBezTo>
                <a:close/>
                <a:moveTo>
                  <a:pt x="187" y="71"/>
                </a:moveTo>
                <a:cubicBezTo>
                  <a:pt x="186" y="70"/>
                  <a:pt x="185" y="70"/>
                  <a:pt x="184" y="70"/>
                </a:cubicBezTo>
                <a:cubicBezTo>
                  <a:pt x="181" y="71"/>
                  <a:pt x="179" y="73"/>
                  <a:pt x="178" y="76"/>
                </a:cubicBezTo>
                <a:cubicBezTo>
                  <a:pt x="177" y="78"/>
                  <a:pt x="177" y="81"/>
                  <a:pt x="178" y="83"/>
                </a:cubicBezTo>
                <a:cubicBezTo>
                  <a:pt x="179" y="88"/>
                  <a:pt x="181" y="91"/>
                  <a:pt x="185" y="93"/>
                </a:cubicBezTo>
                <a:cubicBezTo>
                  <a:pt x="186" y="92"/>
                  <a:pt x="187" y="91"/>
                  <a:pt x="187" y="91"/>
                </a:cubicBezTo>
                <a:cubicBezTo>
                  <a:pt x="187" y="71"/>
                  <a:pt x="187" y="71"/>
                  <a:pt x="187" y="71"/>
                </a:cubicBezTo>
                <a:close/>
                <a:moveTo>
                  <a:pt x="187" y="100"/>
                </a:moveTo>
                <a:cubicBezTo>
                  <a:pt x="187" y="100"/>
                  <a:pt x="186" y="100"/>
                  <a:pt x="186" y="99"/>
                </a:cubicBezTo>
                <a:cubicBezTo>
                  <a:pt x="181" y="104"/>
                  <a:pt x="179" y="110"/>
                  <a:pt x="179" y="116"/>
                </a:cubicBezTo>
                <a:cubicBezTo>
                  <a:pt x="179" y="118"/>
                  <a:pt x="179" y="120"/>
                  <a:pt x="180" y="121"/>
                </a:cubicBezTo>
                <a:cubicBezTo>
                  <a:pt x="180" y="124"/>
                  <a:pt x="182" y="126"/>
                  <a:pt x="183" y="127"/>
                </a:cubicBezTo>
                <a:cubicBezTo>
                  <a:pt x="184" y="128"/>
                  <a:pt x="186" y="128"/>
                  <a:pt x="187" y="128"/>
                </a:cubicBezTo>
                <a:lnTo>
                  <a:pt x="187" y="100"/>
                </a:lnTo>
                <a:close/>
                <a:moveTo>
                  <a:pt x="147" y="0"/>
                </a:moveTo>
                <a:cubicBezTo>
                  <a:pt x="99" y="0"/>
                  <a:pt x="99" y="0"/>
                  <a:pt x="99" y="0"/>
                </a:cubicBezTo>
                <a:cubicBezTo>
                  <a:pt x="99" y="16"/>
                  <a:pt x="99" y="16"/>
                  <a:pt x="99" y="16"/>
                </a:cubicBezTo>
                <a:cubicBezTo>
                  <a:pt x="147" y="16"/>
                  <a:pt x="147" y="16"/>
                  <a:pt x="147" y="16"/>
                </a:cubicBezTo>
                <a:cubicBezTo>
                  <a:pt x="147" y="0"/>
                  <a:pt x="147" y="0"/>
                  <a:pt x="147" y="0"/>
                </a:cubicBezTo>
                <a:close/>
                <a:moveTo>
                  <a:pt x="99" y="224"/>
                </a:moveTo>
                <a:cubicBezTo>
                  <a:pt x="147" y="224"/>
                  <a:pt x="147" y="224"/>
                  <a:pt x="147" y="224"/>
                </a:cubicBezTo>
                <a:cubicBezTo>
                  <a:pt x="147" y="208"/>
                  <a:pt x="147" y="208"/>
                  <a:pt x="147" y="208"/>
                </a:cubicBezTo>
                <a:cubicBezTo>
                  <a:pt x="99" y="208"/>
                  <a:pt x="99" y="208"/>
                  <a:pt x="99" y="208"/>
                </a:cubicBezTo>
                <a:cubicBezTo>
                  <a:pt x="99" y="224"/>
                  <a:pt x="99" y="224"/>
                  <a:pt x="99" y="224"/>
                </a:cubicBezTo>
                <a:close/>
                <a:moveTo>
                  <a:pt x="147" y="29"/>
                </a:moveTo>
                <a:cubicBezTo>
                  <a:pt x="147" y="106"/>
                  <a:pt x="147" y="106"/>
                  <a:pt x="147" y="106"/>
                </a:cubicBezTo>
                <a:cubicBezTo>
                  <a:pt x="147" y="104"/>
                  <a:pt x="147" y="104"/>
                  <a:pt x="147" y="104"/>
                </a:cubicBezTo>
                <a:cubicBezTo>
                  <a:pt x="137" y="107"/>
                  <a:pt x="137" y="107"/>
                  <a:pt x="137" y="107"/>
                </a:cubicBezTo>
                <a:cubicBezTo>
                  <a:pt x="138" y="118"/>
                  <a:pt x="138" y="118"/>
                  <a:pt x="138" y="118"/>
                </a:cubicBezTo>
                <a:cubicBezTo>
                  <a:pt x="127" y="121"/>
                  <a:pt x="127" y="121"/>
                  <a:pt x="127" y="121"/>
                </a:cubicBezTo>
                <a:cubicBezTo>
                  <a:pt x="127" y="131"/>
                  <a:pt x="127" y="131"/>
                  <a:pt x="127" y="131"/>
                </a:cubicBezTo>
                <a:cubicBezTo>
                  <a:pt x="138" y="128"/>
                  <a:pt x="138" y="128"/>
                  <a:pt x="138" y="128"/>
                </a:cubicBezTo>
                <a:cubicBezTo>
                  <a:pt x="138" y="139"/>
                  <a:pt x="138" y="139"/>
                  <a:pt x="138" y="139"/>
                </a:cubicBezTo>
                <a:cubicBezTo>
                  <a:pt x="147" y="137"/>
                  <a:pt x="147" y="137"/>
                  <a:pt x="147" y="137"/>
                </a:cubicBezTo>
                <a:cubicBezTo>
                  <a:pt x="147" y="194"/>
                  <a:pt x="147" y="194"/>
                  <a:pt x="147" y="194"/>
                </a:cubicBezTo>
                <a:cubicBezTo>
                  <a:pt x="99" y="194"/>
                  <a:pt x="99" y="194"/>
                  <a:pt x="99" y="194"/>
                </a:cubicBezTo>
                <a:cubicBezTo>
                  <a:pt x="99" y="157"/>
                  <a:pt x="99" y="157"/>
                  <a:pt x="99" y="157"/>
                </a:cubicBezTo>
                <a:cubicBezTo>
                  <a:pt x="100" y="157"/>
                  <a:pt x="101" y="157"/>
                  <a:pt x="102" y="156"/>
                </a:cubicBezTo>
                <a:cubicBezTo>
                  <a:pt x="109" y="155"/>
                  <a:pt x="113" y="151"/>
                  <a:pt x="117" y="145"/>
                </a:cubicBezTo>
                <a:cubicBezTo>
                  <a:pt x="120" y="139"/>
                  <a:pt x="121" y="132"/>
                  <a:pt x="119" y="124"/>
                </a:cubicBezTo>
                <a:cubicBezTo>
                  <a:pt x="118" y="120"/>
                  <a:pt x="116" y="117"/>
                  <a:pt x="114" y="115"/>
                </a:cubicBezTo>
                <a:cubicBezTo>
                  <a:pt x="112" y="114"/>
                  <a:pt x="111" y="113"/>
                  <a:pt x="109" y="113"/>
                </a:cubicBezTo>
                <a:cubicBezTo>
                  <a:pt x="108" y="112"/>
                  <a:pt x="105" y="113"/>
                  <a:pt x="103" y="113"/>
                </a:cubicBezTo>
                <a:cubicBezTo>
                  <a:pt x="101" y="114"/>
                  <a:pt x="100" y="114"/>
                  <a:pt x="99" y="115"/>
                </a:cubicBezTo>
                <a:cubicBezTo>
                  <a:pt x="99" y="93"/>
                  <a:pt x="99" y="93"/>
                  <a:pt x="99" y="93"/>
                </a:cubicBezTo>
                <a:cubicBezTo>
                  <a:pt x="100" y="93"/>
                  <a:pt x="100" y="93"/>
                  <a:pt x="100" y="93"/>
                </a:cubicBezTo>
                <a:cubicBezTo>
                  <a:pt x="102" y="93"/>
                  <a:pt x="103" y="93"/>
                  <a:pt x="104" y="94"/>
                </a:cubicBezTo>
                <a:cubicBezTo>
                  <a:pt x="105" y="94"/>
                  <a:pt x="106" y="95"/>
                  <a:pt x="106" y="97"/>
                </a:cubicBezTo>
                <a:cubicBezTo>
                  <a:pt x="106" y="98"/>
                  <a:pt x="106" y="99"/>
                  <a:pt x="105" y="100"/>
                </a:cubicBezTo>
                <a:cubicBezTo>
                  <a:pt x="108" y="99"/>
                  <a:pt x="110" y="98"/>
                  <a:pt x="111" y="97"/>
                </a:cubicBezTo>
                <a:cubicBezTo>
                  <a:pt x="112" y="95"/>
                  <a:pt x="112" y="93"/>
                  <a:pt x="111" y="92"/>
                </a:cubicBezTo>
                <a:cubicBezTo>
                  <a:pt x="111" y="90"/>
                  <a:pt x="110" y="89"/>
                  <a:pt x="107" y="88"/>
                </a:cubicBezTo>
                <a:cubicBezTo>
                  <a:pt x="105" y="87"/>
                  <a:pt x="103" y="87"/>
                  <a:pt x="100" y="88"/>
                </a:cubicBezTo>
                <a:cubicBezTo>
                  <a:pt x="99" y="88"/>
                  <a:pt x="99" y="88"/>
                  <a:pt x="99" y="88"/>
                </a:cubicBezTo>
                <a:cubicBezTo>
                  <a:pt x="99" y="29"/>
                  <a:pt x="99" y="29"/>
                  <a:pt x="99" y="29"/>
                </a:cubicBezTo>
                <a:cubicBezTo>
                  <a:pt x="147" y="29"/>
                  <a:pt x="147" y="29"/>
                  <a:pt x="147" y="29"/>
                </a:cubicBezTo>
                <a:close/>
                <a:moveTo>
                  <a:pt x="99" y="150"/>
                </a:moveTo>
                <a:cubicBezTo>
                  <a:pt x="100" y="150"/>
                  <a:pt x="101" y="150"/>
                  <a:pt x="101" y="150"/>
                </a:cubicBezTo>
                <a:cubicBezTo>
                  <a:pt x="105" y="149"/>
                  <a:pt x="107" y="146"/>
                  <a:pt x="109" y="142"/>
                </a:cubicBezTo>
                <a:cubicBezTo>
                  <a:pt x="110" y="137"/>
                  <a:pt x="111" y="133"/>
                  <a:pt x="110" y="129"/>
                </a:cubicBezTo>
                <a:cubicBezTo>
                  <a:pt x="108" y="123"/>
                  <a:pt x="106" y="120"/>
                  <a:pt x="103" y="121"/>
                </a:cubicBezTo>
                <a:cubicBezTo>
                  <a:pt x="101" y="121"/>
                  <a:pt x="100" y="122"/>
                  <a:pt x="99" y="123"/>
                </a:cubicBezTo>
                <a:lnTo>
                  <a:pt x="99" y="150"/>
                </a:lnTo>
                <a:close/>
                <a:moveTo>
                  <a:pt x="99" y="0"/>
                </a:moveTo>
                <a:cubicBezTo>
                  <a:pt x="23" y="0"/>
                  <a:pt x="23" y="0"/>
                  <a:pt x="23" y="0"/>
                </a:cubicBezTo>
                <a:cubicBezTo>
                  <a:pt x="10" y="0"/>
                  <a:pt x="0" y="10"/>
                  <a:pt x="0" y="23"/>
                </a:cubicBezTo>
                <a:cubicBezTo>
                  <a:pt x="0" y="200"/>
                  <a:pt x="0" y="200"/>
                  <a:pt x="0" y="200"/>
                </a:cubicBezTo>
                <a:cubicBezTo>
                  <a:pt x="0" y="213"/>
                  <a:pt x="10" y="224"/>
                  <a:pt x="23" y="224"/>
                </a:cubicBezTo>
                <a:cubicBezTo>
                  <a:pt x="99" y="224"/>
                  <a:pt x="99" y="224"/>
                  <a:pt x="99" y="224"/>
                </a:cubicBezTo>
                <a:cubicBezTo>
                  <a:pt x="99" y="208"/>
                  <a:pt x="99" y="208"/>
                  <a:pt x="99" y="208"/>
                </a:cubicBezTo>
                <a:cubicBezTo>
                  <a:pt x="37" y="208"/>
                  <a:pt x="37" y="208"/>
                  <a:pt x="37" y="208"/>
                </a:cubicBezTo>
                <a:cubicBezTo>
                  <a:pt x="37" y="208"/>
                  <a:pt x="37" y="208"/>
                  <a:pt x="37" y="208"/>
                </a:cubicBezTo>
                <a:cubicBezTo>
                  <a:pt x="26" y="208"/>
                  <a:pt x="17" y="199"/>
                  <a:pt x="17" y="189"/>
                </a:cubicBezTo>
                <a:cubicBezTo>
                  <a:pt x="17" y="35"/>
                  <a:pt x="17" y="35"/>
                  <a:pt x="17" y="35"/>
                </a:cubicBezTo>
                <a:cubicBezTo>
                  <a:pt x="17" y="24"/>
                  <a:pt x="26" y="16"/>
                  <a:pt x="37" y="16"/>
                </a:cubicBezTo>
                <a:cubicBezTo>
                  <a:pt x="99" y="16"/>
                  <a:pt x="99" y="16"/>
                  <a:pt x="99" y="16"/>
                </a:cubicBezTo>
                <a:cubicBezTo>
                  <a:pt x="99" y="0"/>
                  <a:pt x="99" y="0"/>
                  <a:pt x="99" y="0"/>
                </a:cubicBezTo>
                <a:close/>
                <a:moveTo>
                  <a:pt x="99" y="29"/>
                </a:moveTo>
                <a:cubicBezTo>
                  <a:pt x="99" y="88"/>
                  <a:pt x="99" y="88"/>
                  <a:pt x="99" y="88"/>
                </a:cubicBezTo>
                <a:cubicBezTo>
                  <a:pt x="93" y="89"/>
                  <a:pt x="89" y="93"/>
                  <a:pt x="85" y="97"/>
                </a:cubicBezTo>
                <a:cubicBezTo>
                  <a:pt x="82" y="102"/>
                  <a:pt x="80" y="109"/>
                  <a:pt x="79" y="116"/>
                </a:cubicBezTo>
                <a:cubicBezTo>
                  <a:pt x="78" y="120"/>
                  <a:pt x="78" y="124"/>
                  <a:pt x="79" y="129"/>
                </a:cubicBezTo>
                <a:cubicBezTo>
                  <a:pt x="79" y="134"/>
                  <a:pt x="80" y="138"/>
                  <a:pt x="81" y="142"/>
                </a:cubicBezTo>
                <a:cubicBezTo>
                  <a:pt x="81" y="144"/>
                  <a:pt x="81" y="144"/>
                  <a:pt x="81" y="144"/>
                </a:cubicBezTo>
                <a:cubicBezTo>
                  <a:pt x="82" y="146"/>
                  <a:pt x="82" y="148"/>
                  <a:pt x="83" y="150"/>
                </a:cubicBezTo>
                <a:cubicBezTo>
                  <a:pt x="86" y="156"/>
                  <a:pt x="92" y="158"/>
                  <a:pt x="99" y="157"/>
                </a:cubicBezTo>
                <a:cubicBezTo>
                  <a:pt x="99" y="194"/>
                  <a:pt x="99" y="194"/>
                  <a:pt x="99" y="194"/>
                </a:cubicBezTo>
                <a:cubicBezTo>
                  <a:pt x="46" y="194"/>
                  <a:pt x="46" y="194"/>
                  <a:pt x="46" y="194"/>
                </a:cubicBezTo>
                <a:cubicBezTo>
                  <a:pt x="37" y="194"/>
                  <a:pt x="30" y="187"/>
                  <a:pt x="30" y="179"/>
                </a:cubicBezTo>
                <a:cubicBezTo>
                  <a:pt x="30" y="45"/>
                  <a:pt x="30" y="45"/>
                  <a:pt x="30" y="45"/>
                </a:cubicBezTo>
                <a:cubicBezTo>
                  <a:pt x="30" y="36"/>
                  <a:pt x="37" y="29"/>
                  <a:pt x="46" y="29"/>
                </a:cubicBezTo>
                <a:cubicBezTo>
                  <a:pt x="99" y="29"/>
                  <a:pt x="99" y="29"/>
                  <a:pt x="99" y="29"/>
                </a:cubicBezTo>
                <a:close/>
                <a:moveTo>
                  <a:pt x="99" y="93"/>
                </a:moveTo>
                <a:cubicBezTo>
                  <a:pt x="99" y="115"/>
                  <a:pt x="99" y="115"/>
                  <a:pt x="99" y="115"/>
                </a:cubicBezTo>
                <a:cubicBezTo>
                  <a:pt x="98" y="115"/>
                  <a:pt x="97" y="116"/>
                  <a:pt x="96" y="118"/>
                </a:cubicBezTo>
                <a:cubicBezTo>
                  <a:pt x="94" y="120"/>
                  <a:pt x="93" y="122"/>
                  <a:pt x="94" y="125"/>
                </a:cubicBezTo>
                <a:cubicBezTo>
                  <a:pt x="94" y="127"/>
                  <a:pt x="95" y="128"/>
                  <a:pt x="97" y="129"/>
                </a:cubicBezTo>
                <a:cubicBezTo>
                  <a:pt x="97" y="127"/>
                  <a:pt x="98" y="125"/>
                  <a:pt x="99" y="123"/>
                </a:cubicBezTo>
                <a:cubicBezTo>
                  <a:pt x="99" y="150"/>
                  <a:pt x="99" y="150"/>
                  <a:pt x="99" y="150"/>
                </a:cubicBezTo>
                <a:cubicBezTo>
                  <a:pt x="98" y="150"/>
                  <a:pt x="97" y="149"/>
                  <a:pt x="96" y="149"/>
                </a:cubicBezTo>
                <a:cubicBezTo>
                  <a:pt x="95" y="148"/>
                  <a:pt x="94" y="146"/>
                  <a:pt x="93" y="142"/>
                </a:cubicBezTo>
                <a:cubicBezTo>
                  <a:pt x="92" y="140"/>
                  <a:pt x="92" y="137"/>
                  <a:pt x="91" y="133"/>
                </a:cubicBezTo>
                <a:cubicBezTo>
                  <a:pt x="91" y="128"/>
                  <a:pt x="90" y="124"/>
                  <a:pt x="90" y="119"/>
                </a:cubicBezTo>
                <a:cubicBezTo>
                  <a:pt x="90" y="111"/>
                  <a:pt x="91" y="104"/>
                  <a:pt x="93" y="100"/>
                </a:cubicBezTo>
                <a:cubicBezTo>
                  <a:pt x="95" y="97"/>
                  <a:pt x="97" y="94"/>
                  <a:pt x="99" y="93"/>
                </a:cubicBezTo>
                <a:close/>
              </a:path>
            </a:pathLst>
          </a:custGeom>
          <a:solidFill>
            <a:schemeClr val="tx1">
              <a:lumMod val="85000"/>
              <a:lumOff val="15000"/>
            </a:schemeClr>
          </a:solidFill>
          <a:ln>
            <a:noFill/>
          </a:ln>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28" name="Freeform 77"/>
          <p:cNvSpPr>
            <a:spLocks/>
          </p:cNvSpPr>
          <p:nvPr/>
        </p:nvSpPr>
        <p:spPr bwMode="auto">
          <a:xfrm>
            <a:off x="1334150" y="1371711"/>
            <a:ext cx="160693" cy="120222"/>
          </a:xfrm>
          <a:custGeom>
            <a:avLst/>
            <a:gdLst>
              <a:gd name="T0" fmla="*/ 69 w 98"/>
              <a:gd name="T1" fmla="*/ 0 h 74"/>
              <a:gd name="T2" fmla="*/ 49 w 98"/>
              <a:gd name="T3" fmla="*/ 8 h 74"/>
              <a:gd name="T4" fmla="*/ 30 w 98"/>
              <a:gd name="T5" fmla="*/ 0 h 74"/>
              <a:gd name="T6" fmla="*/ 0 w 98"/>
              <a:gd name="T7" fmla="*/ 29 h 74"/>
              <a:gd name="T8" fmla="*/ 51 w 98"/>
              <a:gd name="T9" fmla="*/ 74 h 74"/>
              <a:gd name="T10" fmla="*/ 98 w 98"/>
              <a:gd name="T11" fmla="*/ 29 h 74"/>
              <a:gd name="T12" fmla="*/ 69 w 98"/>
              <a:gd name="T13" fmla="*/ 0 h 74"/>
            </a:gdLst>
            <a:ahLst/>
            <a:cxnLst>
              <a:cxn ang="0">
                <a:pos x="T0" y="T1"/>
              </a:cxn>
              <a:cxn ang="0">
                <a:pos x="T2" y="T3"/>
              </a:cxn>
              <a:cxn ang="0">
                <a:pos x="T4" y="T5"/>
              </a:cxn>
              <a:cxn ang="0">
                <a:pos x="T6" y="T7"/>
              </a:cxn>
              <a:cxn ang="0">
                <a:pos x="T8" y="T9"/>
              </a:cxn>
              <a:cxn ang="0">
                <a:pos x="T10" y="T11"/>
              </a:cxn>
              <a:cxn ang="0">
                <a:pos x="T12" y="T13"/>
              </a:cxn>
            </a:cxnLst>
            <a:rect l="0" t="0" r="r" b="b"/>
            <a:pathLst>
              <a:path w="98" h="74">
                <a:moveTo>
                  <a:pt x="69" y="0"/>
                </a:moveTo>
                <a:cubicBezTo>
                  <a:pt x="61" y="0"/>
                  <a:pt x="54" y="3"/>
                  <a:pt x="49" y="8"/>
                </a:cubicBezTo>
                <a:cubicBezTo>
                  <a:pt x="44" y="3"/>
                  <a:pt x="37" y="0"/>
                  <a:pt x="30" y="0"/>
                </a:cubicBezTo>
                <a:cubicBezTo>
                  <a:pt x="13" y="0"/>
                  <a:pt x="0" y="13"/>
                  <a:pt x="0" y="29"/>
                </a:cubicBezTo>
                <a:cubicBezTo>
                  <a:pt x="0" y="47"/>
                  <a:pt x="15" y="74"/>
                  <a:pt x="51" y="74"/>
                </a:cubicBezTo>
                <a:cubicBezTo>
                  <a:pt x="88" y="74"/>
                  <a:pt x="98" y="45"/>
                  <a:pt x="98" y="29"/>
                </a:cubicBezTo>
                <a:cubicBezTo>
                  <a:pt x="98" y="13"/>
                  <a:pt x="85" y="0"/>
                  <a:pt x="69" y="0"/>
                </a:cubicBez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29" name="Freeform 78"/>
          <p:cNvSpPr>
            <a:spLocks/>
          </p:cNvSpPr>
          <p:nvPr/>
        </p:nvSpPr>
        <p:spPr bwMode="auto">
          <a:xfrm>
            <a:off x="1405568" y="1340763"/>
            <a:ext cx="44042" cy="54754"/>
          </a:xfrm>
          <a:custGeom>
            <a:avLst/>
            <a:gdLst>
              <a:gd name="T0" fmla="*/ 6 w 27"/>
              <a:gd name="T1" fmla="*/ 34 h 34"/>
              <a:gd name="T2" fmla="*/ 13 w 27"/>
              <a:gd name="T3" fmla="*/ 0 h 34"/>
              <a:gd name="T4" fmla="*/ 27 w 27"/>
              <a:gd name="T5" fmla="*/ 3 h 34"/>
              <a:gd name="T6" fmla="*/ 6 w 27"/>
              <a:gd name="T7" fmla="*/ 34 h 34"/>
            </a:gdLst>
            <a:ahLst/>
            <a:cxnLst>
              <a:cxn ang="0">
                <a:pos x="T0" y="T1"/>
              </a:cxn>
              <a:cxn ang="0">
                <a:pos x="T2" y="T3"/>
              </a:cxn>
              <a:cxn ang="0">
                <a:pos x="T4" y="T5"/>
              </a:cxn>
              <a:cxn ang="0">
                <a:pos x="T6" y="T7"/>
              </a:cxn>
            </a:cxnLst>
            <a:rect l="0" t="0" r="r" b="b"/>
            <a:pathLst>
              <a:path w="27" h="34">
                <a:moveTo>
                  <a:pt x="6" y="34"/>
                </a:moveTo>
                <a:cubicBezTo>
                  <a:pt x="0" y="22"/>
                  <a:pt x="4" y="9"/>
                  <a:pt x="13" y="0"/>
                </a:cubicBezTo>
                <a:cubicBezTo>
                  <a:pt x="27" y="3"/>
                  <a:pt x="27" y="3"/>
                  <a:pt x="27" y="3"/>
                </a:cubicBezTo>
                <a:cubicBezTo>
                  <a:pt x="14" y="10"/>
                  <a:pt x="6" y="18"/>
                  <a:pt x="6" y="34"/>
                </a:cubicBez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30" name="Freeform 79"/>
          <p:cNvSpPr>
            <a:spLocks noEditPoints="1"/>
          </p:cNvSpPr>
          <p:nvPr/>
        </p:nvSpPr>
        <p:spPr bwMode="auto">
          <a:xfrm>
            <a:off x="1155602" y="2343008"/>
            <a:ext cx="169025" cy="234492"/>
          </a:xfrm>
          <a:custGeom>
            <a:avLst/>
            <a:gdLst>
              <a:gd name="T0" fmla="*/ 87 w 103"/>
              <a:gd name="T1" fmla="*/ 88 h 143"/>
              <a:gd name="T2" fmla="*/ 103 w 103"/>
              <a:gd name="T3" fmla="*/ 112 h 143"/>
              <a:gd name="T4" fmla="*/ 102 w 103"/>
              <a:gd name="T5" fmla="*/ 143 h 143"/>
              <a:gd name="T6" fmla="*/ 87 w 103"/>
              <a:gd name="T7" fmla="*/ 137 h 143"/>
              <a:gd name="T8" fmla="*/ 87 w 103"/>
              <a:gd name="T9" fmla="*/ 134 h 143"/>
              <a:gd name="T10" fmla="*/ 91 w 103"/>
              <a:gd name="T11" fmla="*/ 136 h 143"/>
              <a:gd name="T12" fmla="*/ 100 w 103"/>
              <a:gd name="T13" fmla="*/ 130 h 143"/>
              <a:gd name="T14" fmla="*/ 100 w 103"/>
              <a:gd name="T15" fmla="*/ 113 h 143"/>
              <a:gd name="T16" fmla="*/ 100 w 103"/>
              <a:gd name="T17" fmla="*/ 113 h 143"/>
              <a:gd name="T18" fmla="*/ 99 w 103"/>
              <a:gd name="T19" fmla="*/ 111 h 143"/>
              <a:gd name="T20" fmla="*/ 92 w 103"/>
              <a:gd name="T21" fmla="*/ 110 h 143"/>
              <a:gd name="T22" fmla="*/ 90 w 103"/>
              <a:gd name="T23" fmla="*/ 116 h 143"/>
              <a:gd name="T24" fmla="*/ 87 w 103"/>
              <a:gd name="T25" fmla="*/ 115 h 143"/>
              <a:gd name="T26" fmla="*/ 87 w 103"/>
              <a:gd name="T27" fmla="*/ 88 h 143"/>
              <a:gd name="T28" fmla="*/ 73 w 103"/>
              <a:gd name="T29" fmla="*/ 132 h 143"/>
              <a:gd name="T30" fmla="*/ 32 w 103"/>
              <a:gd name="T31" fmla="*/ 70 h 143"/>
              <a:gd name="T32" fmla="*/ 28 w 103"/>
              <a:gd name="T33" fmla="*/ 68 h 143"/>
              <a:gd name="T34" fmla="*/ 28 w 103"/>
              <a:gd name="T35" fmla="*/ 67 h 143"/>
              <a:gd name="T36" fmla="*/ 28 w 103"/>
              <a:gd name="T37" fmla="*/ 63 h 143"/>
              <a:gd name="T38" fmla="*/ 29 w 103"/>
              <a:gd name="T39" fmla="*/ 65 h 143"/>
              <a:gd name="T40" fmla="*/ 34 w 103"/>
              <a:gd name="T41" fmla="*/ 66 h 143"/>
              <a:gd name="T42" fmla="*/ 41 w 103"/>
              <a:gd name="T43" fmla="*/ 61 h 143"/>
              <a:gd name="T44" fmla="*/ 41 w 103"/>
              <a:gd name="T45" fmla="*/ 61 h 143"/>
              <a:gd name="T46" fmla="*/ 37 w 103"/>
              <a:gd name="T47" fmla="*/ 59 h 143"/>
              <a:gd name="T48" fmla="*/ 28 w 103"/>
              <a:gd name="T49" fmla="*/ 45 h 143"/>
              <a:gd name="T50" fmla="*/ 28 w 103"/>
              <a:gd name="T51" fmla="*/ 26 h 143"/>
              <a:gd name="T52" fmla="*/ 39 w 103"/>
              <a:gd name="T53" fmla="*/ 19 h 143"/>
              <a:gd name="T54" fmla="*/ 44 w 103"/>
              <a:gd name="T55" fmla="*/ 21 h 143"/>
              <a:gd name="T56" fmla="*/ 61 w 103"/>
              <a:gd name="T57" fmla="*/ 46 h 143"/>
              <a:gd name="T58" fmla="*/ 61 w 103"/>
              <a:gd name="T59" fmla="*/ 50 h 143"/>
              <a:gd name="T60" fmla="*/ 87 w 103"/>
              <a:gd name="T61" fmla="*/ 88 h 143"/>
              <a:gd name="T62" fmla="*/ 87 w 103"/>
              <a:gd name="T63" fmla="*/ 115 h 143"/>
              <a:gd name="T64" fmla="*/ 84 w 103"/>
              <a:gd name="T65" fmla="*/ 116 h 143"/>
              <a:gd name="T66" fmla="*/ 82 w 103"/>
              <a:gd name="T67" fmla="*/ 122 h 143"/>
              <a:gd name="T68" fmla="*/ 75 w 103"/>
              <a:gd name="T69" fmla="*/ 121 h 143"/>
              <a:gd name="T70" fmla="*/ 74 w 103"/>
              <a:gd name="T71" fmla="*/ 128 h 143"/>
              <a:gd name="T72" fmla="*/ 75 w 103"/>
              <a:gd name="T73" fmla="*/ 130 h 143"/>
              <a:gd name="T74" fmla="*/ 87 w 103"/>
              <a:gd name="T75" fmla="*/ 134 h 143"/>
              <a:gd name="T76" fmla="*/ 87 w 103"/>
              <a:gd name="T77" fmla="*/ 137 h 143"/>
              <a:gd name="T78" fmla="*/ 73 w 103"/>
              <a:gd name="T79" fmla="*/ 132 h 143"/>
              <a:gd name="T80" fmla="*/ 28 w 103"/>
              <a:gd name="T81" fmla="*/ 4 h 143"/>
              <a:gd name="T82" fmla="*/ 28 w 103"/>
              <a:gd name="T83" fmla="*/ 24 h 143"/>
              <a:gd name="T84" fmla="*/ 36 w 103"/>
              <a:gd name="T85" fmla="*/ 15 h 143"/>
              <a:gd name="T86" fmla="*/ 32 w 103"/>
              <a:gd name="T87" fmla="*/ 8 h 143"/>
              <a:gd name="T88" fmla="*/ 28 w 103"/>
              <a:gd name="T89" fmla="*/ 4 h 143"/>
              <a:gd name="T90" fmla="*/ 28 w 103"/>
              <a:gd name="T91" fmla="*/ 67 h 143"/>
              <a:gd name="T92" fmla="*/ 11 w 103"/>
              <a:gd name="T93" fmla="*/ 43 h 143"/>
              <a:gd name="T94" fmla="*/ 11 w 103"/>
              <a:gd name="T95" fmla="*/ 37 h 143"/>
              <a:gd name="T96" fmla="*/ 5 w 103"/>
              <a:gd name="T97" fmla="*/ 27 h 143"/>
              <a:gd name="T98" fmla="*/ 9 w 103"/>
              <a:gd name="T99" fmla="*/ 4 h 143"/>
              <a:gd name="T100" fmla="*/ 28 w 103"/>
              <a:gd name="T101" fmla="*/ 4 h 143"/>
              <a:gd name="T102" fmla="*/ 28 w 103"/>
              <a:gd name="T103" fmla="*/ 24 h 143"/>
              <a:gd name="T104" fmla="*/ 21 w 103"/>
              <a:gd name="T105" fmla="*/ 31 h 143"/>
              <a:gd name="T106" fmla="*/ 28 w 103"/>
              <a:gd name="T107" fmla="*/ 26 h 143"/>
              <a:gd name="T108" fmla="*/ 28 w 103"/>
              <a:gd name="T109" fmla="*/ 45 h 143"/>
              <a:gd name="T110" fmla="*/ 22 w 103"/>
              <a:gd name="T111" fmla="*/ 37 h 143"/>
              <a:gd name="T112" fmla="*/ 22 w 103"/>
              <a:gd name="T113" fmla="*/ 33 h 143"/>
              <a:gd name="T114" fmla="*/ 15 w 103"/>
              <a:gd name="T115" fmla="*/ 37 h 143"/>
              <a:gd name="T116" fmla="*/ 14 w 103"/>
              <a:gd name="T117" fmla="*/ 43 h 143"/>
              <a:gd name="T118" fmla="*/ 28 w 103"/>
              <a:gd name="T119" fmla="*/ 63 h 143"/>
              <a:gd name="T120" fmla="*/ 28 w 103"/>
              <a:gd name="T121" fmla="*/ 6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3" h="143">
                <a:moveTo>
                  <a:pt x="87" y="88"/>
                </a:moveTo>
                <a:cubicBezTo>
                  <a:pt x="103" y="112"/>
                  <a:pt x="103" y="112"/>
                  <a:pt x="103" y="112"/>
                </a:cubicBezTo>
                <a:cubicBezTo>
                  <a:pt x="102" y="143"/>
                  <a:pt x="102" y="143"/>
                  <a:pt x="102" y="143"/>
                </a:cubicBezTo>
                <a:cubicBezTo>
                  <a:pt x="87" y="137"/>
                  <a:pt x="87" y="137"/>
                  <a:pt x="87" y="137"/>
                </a:cubicBezTo>
                <a:cubicBezTo>
                  <a:pt x="87" y="134"/>
                  <a:pt x="87" y="134"/>
                  <a:pt x="87" y="134"/>
                </a:cubicBezTo>
                <a:cubicBezTo>
                  <a:pt x="91" y="136"/>
                  <a:pt x="91" y="136"/>
                  <a:pt x="91" y="136"/>
                </a:cubicBezTo>
                <a:cubicBezTo>
                  <a:pt x="100" y="130"/>
                  <a:pt x="100" y="130"/>
                  <a:pt x="100" y="130"/>
                </a:cubicBezTo>
                <a:cubicBezTo>
                  <a:pt x="100" y="113"/>
                  <a:pt x="100" y="113"/>
                  <a:pt x="100" y="113"/>
                </a:cubicBezTo>
                <a:cubicBezTo>
                  <a:pt x="100" y="113"/>
                  <a:pt x="100" y="113"/>
                  <a:pt x="100" y="113"/>
                </a:cubicBezTo>
                <a:cubicBezTo>
                  <a:pt x="99" y="111"/>
                  <a:pt x="99" y="111"/>
                  <a:pt x="99" y="111"/>
                </a:cubicBezTo>
                <a:cubicBezTo>
                  <a:pt x="98" y="109"/>
                  <a:pt x="95" y="108"/>
                  <a:pt x="92" y="110"/>
                </a:cubicBezTo>
                <a:cubicBezTo>
                  <a:pt x="90" y="111"/>
                  <a:pt x="89" y="114"/>
                  <a:pt x="90" y="116"/>
                </a:cubicBezTo>
                <a:cubicBezTo>
                  <a:pt x="89" y="115"/>
                  <a:pt x="88" y="115"/>
                  <a:pt x="87" y="115"/>
                </a:cubicBezTo>
                <a:lnTo>
                  <a:pt x="87" y="88"/>
                </a:lnTo>
                <a:close/>
                <a:moveTo>
                  <a:pt x="73" y="132"/>
                </a:moveTo>
                <a:cubicBezTo>
                  <a:pt x="32" y="70"/>
                  <a:pt x="32" y="70"/>
                  <a:pt x="32" y="70"/>
                </a:cubicBezTo>
                <a:cubicBezTo>
                  <a:pt x="30" y="70"/>
                  <a:pt x="29" y="69"/>
                  <a:pt x="28" y="68"/>
                </a:cubicBezTo>
                <a:cubicBezTo>
                  <a:pt x="28" y="67"/>
                  <a:pt x="28" y="67"/>
                  <a:pt x="28" y="67"/>
                </a:cubicBezTo>
                <a:cubicBezTo>
                  <a:pt x="28" y="63"/>
                  <a:pt x="28" y="63"/>
                  <a:pt x="28" y="63"/>
                </a:cubicBezTo>
                <a:cubicBezTo>
                  <a:pt x="29" y="65"/>
                  <a:pt x="29" y="65"/>
                  <a:pt x="29" y="65"/>
                </a:cubicBezTo>
                <a:cubicBezTo>
                  <a:pt x="30" y="67"/>
                  <a:pt x="33" y="67"/>
                  <a:pt x="34" y="66"/>
                </a:cubicBezTo>
                <a:cubicBezTo>
                  <a:pt x="41" y="61"/>
                  <a:pt x="41" y="61"/>
                  <a:pt x="41" y="61"/>
                </a:cubicBezTo>
                <a:cubicBezTo>
                  <a:pt x="41" y="61"/>
                  <a:pt x="41" y="61"/>
                  <a:pt x="41" y="61"/>
                </a:cubicBezTo>
                <a:cubicBezTo>
                  <a:pt x="40" y="61"/>
                  <a:pt x="38" y="61"/>
                  <a:pt x="37" y="59"/>
                </a:cubicBezTo>
                <a:cubicBezTo>
                  <a:pt x="28" y="45"/>
                  <a:pt x="28" y="45"/>
                  <a:pt x="28" y="45"/>
                </a:cubicBezTo>
                <a:cubicBezTo>
                  <a:pt x="28" y="26"/>
                  <a:pt x="28" y="26"/>
                  <a:pt x="28" y="26"/>
                </a:cubicBezTo>
                <a:cubicBezTo>
                  <a:pt x="39" y="19"/>
                  <a:pt x="39" y="19"/>
                  <a:pt x="39" y="19"/>
                </a:cubicBezTo>
                <a:cubicBezTo>
                  <a:pt x="41" y="18"/>
                  <a:pt x="43" y="19"/>
                  <a:pt x="44" y="21"/>
                </a:cubicBezTo>
                <a:cubicBezTo>
                  <a:pt x="61" y="46"/>
                  <a:pt x="61" y="46"/>
                  <a:pt x="61" y="46"/>
                </a:cubicBezTo>
                <a:cubicBezTo>
                  <a:pt x="62" y="47"/>
                  <a:pt x="62" y="49"/>
                  <a:pt x="61" y="50"/>
                </a:cubicBezTo>
                <a:cubicBezTo>
                  <a:pt x="87" y="88"/>
                  <a:pt x="87" y="88"/>
                  <a:pt x="87" y="88"/>
                </a:cubicBezTo>
                <a:cubicBezTo>
                  <a:pt x="87" y="115"/>
                  <a:pt x="87" y="115"/>
                  <a:pt x="87" y="115"/>
                </a:cubicBezTo>
                <a:cubicBezTo>
                  <a:pt x="86" y="115"/>
                  <a:pt x="85" y="115"/>
                  <a:pt x="84" y="116"/>
                </a:cubicBezTo>
                <a:cubicBezTo>
                  <a:pt x="82" y="117"/>
                  <a:pt x="81" y="120"/>
                  <a:pt x="82" y="122"/>
                </a:cubicBezTo>
                <a:cubicBezTo>
                  <a:pt x="80" y="120"/>
                  <a:pt x="77" y="120"/>
                  <a:pt x="75" y="121"/>
                </a:cubicBezTo>
                <a:cubicBezTo>
                  <a:pt x="73" y="123"/>
                  <a:pt x="72" y="126"/>
                  <a:pt x="74" y="128"/>
                </a:cubicBezTo>
                <a:cubicBezTo>
                  <a:pt x="75" y="130"/>
                  <a:pt x="75" y="130"/>
                  <a:pt x="75" y="130"/>
                </a:cubicBezTo>
                <a:cubicBezTo>
                  <a:pt x="87" y="134"/>
                  <a:pt x="87" y="134"/>
                  <a:pt x="87" y="134"/>
                </a:cubicBezTo>
                <a:cubicBezTo>
                  <a:pt x="87" y="137"/>
                  <a:pt x="87" y="137"/>
                  <a:pt x="87" y="137"/>
                </a:cubicBezTo>
                <a:cubicBezTo>
                  <a:pt x="73" y="132"/>
                  <a:pt x="73" y="132"/>
                  <a:pt x="73" y="132"/>
                </a:cubicBezTo>
                <a:close/>
                <a:moveTo>
                  <a:pt x="28" y="4"/>
                </a:moveTo>
                <a:cubicBezTo>
                  <a:pt x="28" y="24"/>
                  <a:pt x="28" y="24"/>
                  <a:pt x="28" y="24"/>
                </a:cubicBezTo>
                <a:cubicBezTo>
                  <a:pt x="36" y="15"/>
                  <a:pt x="36" y="15"/>
                  <a:pt x="36" y="15"/>
                </a:cubicBezTo>
                <a:cubicBezTo>
                  <a:pt x="32" y="8"/>
                  <a:pt x="32" y="8"/>
                  <a:pt x="32" y="8"/>
                </a:cubicBezTo>
                <a:cubicBezTo>
                  <a:pt x="31" y="7"/>
                  <a:pt x="29" y="5"/>
                  <a:pt x="28" y="4"/>
                </a:cubicBezTo>
                <a:close/>
                <a:moveTo>
                  <a:pt x="28" y="67"/>
                </a:moveTo>
                <a:cubicBezTo>
                  <a:pt x="11" y="43"/>
                  <a:pt x="11" y="43"/>
                  <a:pt x="11" y="43"/>
                </a:cubicBezTo>
                <a:cubicBezTo>
                  <a:pt x="10" y="41"/>
                  <a:pt x="10" y="38"/>
                  <a:pt x="11" y="37"/>
                </a:cubicBezTo>
                <a:cubicBezTo>
                  <a:pt x="5" y="27"/>
                  <a:pt x="5" y="27"/>
                  <a:pt x="5" y="27"/>
                </a:cubicBezTo>
                <a:cubicBezTo>
                  <a:pt x="0" y="19"/>
                  <a:pt x="2" y="9"/>
                  <a:pt x="9" y="4"/>
                </a:cubicBezTo>
                <a:cubicBezTo>
                  <a:pt x="15" y="0"/>
                  <a:pt x="22" y="0"/>
                  <a:pt x="28" y="4"/>
                </a:cubicBezTo>
                <a:cubicBezTo>
                  <a:pt x="28" y="24"/>
                  <a:pt x="28" y="24"/>
                  <a:pt x="28" y="24"/>
                </a:cubicBezTo>
                <a:cubicBezTo>
                  <a:pt x="21" y="31"/>
                  <a:pt x="21" y="31"/>
                  <a:pt x="21" y="31"/>
                </a:cubicBezTo>
                <a:cubicBezTo>
                  <a:pt x="28" y="26"/>
                  <a:pt x="28" y="26"/>
                  <a:pt x="28" y="26"/>
                </a:cubicBezTo>
                <a:cubicBezTo>
                  <a:pt x="28" y="45"/>
                  <a:pt x="28" y="45"/>
                  <a:pt x="28" y="45"/>
                </a:cubicBezTo>
                <a:cubicBezTo>
                  <a:pt x="22" y="37"/>
                  <a:pt x="22" y="37"/>
                  <a:pt x="22" y="37"/>
                </a:cubicBezTo>
                <a:cubicBezTo>
                  <a:pt x="21" y="36"/>
                  <a:pt x="21" y="34"/>
                  <a:pt x="22" y="33"/>
                </a:cubicBezTo>
                <a:cubicBezTo>
                  <a:pt x="15" y="37"/>
                  <a:pt x="15" y="37"/>
                  <a:pt x="15" y="37"/>
                </a:cubicBezTo>
                <a:cubicBezTo>
                  <a:pt x="14" y="39"/>
                  <a:pt x="13" y="41"/>
                  <a:pt x="14" y="43"/>
                </a:cubicBezTo>
                <a:cubicBezTo>
                  <a:pt x="28" y="63"/>
                  <a:pt x="28" y="63"/>
                  <a:pt x="28" y="63"/>
                </a:cubicBezTo>
                <a:lnTo>
                  <a:pt x="28" y="67"/>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31" name="Freeform 80"/>
          <p:cNvSpPr>
            <a:spLocks noEditPoints="1"/>
          </p:cNvSpPr>
          <p:nvPr/>
        </p:nvSpPr>
        <p:spPr bwMode="auto">
          <a:xfrm>
            <a:off x="2454236" y="1140790"/>
            <a:ext cx="211876" cy="232112"/>
          </a:xfrm>
          <a:custGeom>
            <a:avLst/>
            <a:gdLst>
              <a:gd name="T0" fmla="*/ 101 w 130"/>
              <a:gd name="T1" fmla="*/ 65 h 142"/>
              <a:gd name="T2" fmla="*/ 97 w 130"/>
              <a:gd name="T3" fmla="*/ 81 h 142"/>
              <a:gd name="T4" fmla="*/ 97 w 130"/>
              <a:gd name="T5" fmla="*/ 94 h 142"/>
              <a:gd name="T6" fmla="*/ 100 w 130"/>
              <a:gd name="T7" fmla="*/ 95 h 142"/>
              <a:gd name="T8" fmla="*/ 111 w 130"/>
              <a:gd name="T9" fmla="*/ 112 h 142"/>
              <a:gd name="T10" fmla="*/ 97 w 130"/>
              <a:gd name="T11" fmla="*/ 103 h 142"/>
              <a:gd name="T12" fmla="*/ 97 w 130"/>
              <a:gd name="T13" fmla="*/ 28 h 142"/>
              <a:gd name="T14" fmla="*/ 111 w 130"/>
              <a:gd name="T15" fmla="*/ 19 h 142"/>
              <a:gd name="T16" fmla="*/ 100 w 130"/>
              <a:gd name="T17" fmla="*/ 35 h 142"/>
              <a:gd name="T18" fmla="*/ 97 w 130"/>
              <a:gd name="T19" fmla="*/ 36 h 142"/>
              <a:gd name="T20" fmla="*/ 127 w 130"/>
              <a:gd name="T21" fmla="*/ 62 h 142"/>
              <a:gd name="T22" fmla="*/ 108 w 130"/>
              <a:gd name="T23" fmla="*/ 65 h 142"/>
              <a:gd name="T24" fmla="*/ 127 w 130"/>
              <a:gd name="T25" fmla="*/ 69 h 142"/>
              <a:gd name="T26" fmla="*/ 127 w 130"/>
              <a:gd name="T27" fmla="*/ 62 h 142"/>
              <a:gd name="T28" fmla="*/ 67 w 130"/>
              <a:gd name="T29" fmla="*/ 142 h 142"/>
              <a:gd name="T30" fmla="*/ 85 w 130"/>
              <a:gd name="T31" fmla="*/ 95 h 142"/>
              <a:gd name="T32" fmla="*/ 97 w 130"/>
              <a:gd name="T33" fmla="*/ 50 h 142"/>
              <a:gd name="T34" fmla="*/ 65 w 130"/>
              <a:gd name="T35" fmla="*/ 37 h 142"/>
              <a:gd name="T36" fmla="*/ 93 w 130"/>
              <a:gd name="T37" fmla="*/ 65 h 142"/>
              <a:gd name="T38" fmla="*/ 79 w 130"/>
              <a:gd name="T39" fmla="*/ 90 h 142"/>
              <a:gd name="T40" fmla="*/ 78 w 130"/>
              <a:gd name="T41" fmla="*/ 110 h 142"/>
              <a:gd name="T42" fmla="*/ 65 w 130"/>
              <a:gd name="T43" fmla="*/ 142 h 142"/>
              <a:gd name="T44" fmla="*/ 97 w 130"/>
              <a:gd name="T45" fmla="*/ 36 h 142"/>
              <a:gd name="T46" fmla="*/ 95 w 130"/>
              <a:gd name="T47" fmla="*/ 31 h 142"/>
              <a:gd name="T48" fmla="*/ 97 w 130"/>
              <a:gd name="T49" fmla="*/ 94 h 142"/>
              <a:gd name="T50" fmla="*/ 95 w 130"/>
              <a:gd name="T51" fmla="*/ 100 h 142"/>
              <a:gd name="T52" fmla="*/ 97 w 130"/>
              <a:gd name="T53" fmla="*/ 94 h 142"/>
              <a:gd name="T54" fmla="*/ 65 w 130"/>
              <a:gd name="T55" fmla="*/ 0 h 142"/>
              <a:gd name="T56" fmla="*/ 68 w 130"/>
              <a:gd name="T57" fmla="*/ 3 h 142"/>
              <a:gd name="T58" fmla="*/ 65 w 130"/>
              <a:gd name="T59" fmla="*/ 23 h 142"/>
              <a:gd name="T60" fmla="*/ 65 w 130"/>
              <a:gd name="T61" fmla="*/ 23 h 142"/>
              <a:gd name="T62" fmla="*/ 32 w 130"/>
              <a:gd name="T63" fmla="*/ 50 h 142"/>
              <a:gd name="T64" fmla="*/ 45 w 130"/>
              <a:gd name="T65" fmla="*/ 96 h 142"/>
              <a:gd name="T66" fmla="*/ 63 w 130"/>
              <a:gd name="T67" fmla="*/ 142 h 142"/>
              <a:gd name="T68" fmla="*/ 65 w 130"/>
              <a:gd name="T69" fmla="*/ 110 h 142"/>
              <a:gd name="T70" fmla="*/ 52 w 130"/>
              <a:gd name="T71" fmla="*/ 93 h 142"/>
              <a:gd name="T72" fmla="*/ 36 w 130"/>
              <a:gd name="T73" fmla="*/ 65 h 142"/>
              <a:gd name="T74" fmla="*/ 65 w 130"/>
              <a:gd name="T75" fmla="*/ 37 h 142"/>
              <a:gd name="T76" fmla="*/ 65 w 130"/>
              <a:gd name="T77" fmla="*/ 29 h 142"/>
              <a:gd name="T78" fmla="*/ 65 w 130"/>
              <a:gd name="T79" fmla="*/ 0 h 142"/>
              <a:gd name="T80" fmla="*/ 62 w 130"/>
              <a:gd name="T81" fmla="*/ 20 h 142"/>
              <a:gd name="T82" fmla="*/ 65 w 130"/>
              <a:gd name="T83" fmla="*/ 0 h 142"/>
              <a:gd name="T84" fmla="*/ 32 w 130"/>
              <a:gd name="T85" fmla="*/ 94 h 142"/>
              <a:gd name="T86" fmla="*/ 35 w 130"/>
              <a:gd name="T87" fmla="*/ 100 h 142"/>
              <a:gd name="T88" fmla="*/ 32 w 130"/>
              <a:gd name="T89" fmla="*/ 36 h 142"/>
              <a:gd name="T90" fmla="*/ 35 w 130"/>
              <a:gd name="T91" fmla="*/ 31 h 142"/>
              <a:gd name="T92" fmla="*/ 32 w 130"/>
              <a:gd name="T93" fmla="*/ 36 h 142"/>
              <a:gd name="T94" fmla="*/ 29 w 130"/>
              <a:gd name="T95" fmla="*/ 65 h 142"/>
              <a:gd name="T96" fmla="*/ 32 w 130"/>
              <a:gd name="T97" fmla="*/ 50 h 142"/>
              <a:gd name="T98" fmla="*/ 32 w 130"/>
              <a:gd name="T99" fmla="*/ 36 h 142"/>
              <a:gd name="T100" fmla="*/ 30 w 130"/>
              <a:gd name="T101" fmla="*/ 35 h 142"/>
              <a:gd name="T102" fmla="*/ 19 w 130"/>
              <a:gd name="T103" fmla="*/ 19 h 142"/>
              <a:gd name="T104" fmla="*/ 32 w 130"/>
              <a:gd name="T105" fmla="*/ 28 h 142"/>
              <a:gd name="T106" fmla="*/ 32 w 130"/>
              <a:gd name="T107" fmla="*/ 103 h 142"/>
              <a:gd name="T108" fmla="*/ 19 w 130"/>
              <a:gd name="T109" fmla="*/ 112 h 142"/>
              <a:gd name="T110" fmla="*/ 30 w 130"/>
              <a:gd name="T111" fmla="*/ 95 h 142"/>
              <a:gd name="T112" fmla="*/ 32 w 130"/>
              <a:gd name="T113" fmla="*/ 94 h 142"/>
              <a:gd name="T114" fmla="*/ 22 w 130"/>
              <a:gd name="T115" fmla="*/ 65 h 142"/>
              <a:gd name="T116" fmla="*/ 3 w 130"/>
              <a:gd name="T117" fmla="*/ 62 h 142"/>
              <a:gd name="T118" fmla="*/ 3 w 130"/>
              <a:gd name="T119" fmla="*/ 69 h 142"/>
              <a:gd name="T120" fmla="*/ 22 w 130"/>
              <a:gd name="T121" fmla="*/ 65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 h="142">
                <a:moveTo>
                  <a:pt x="97" y="81"/>
                </a:moveTo>
                <a:cubicBezTo>
                  <a:pt x="100" y="76"/>
                  <a:pt x="101" y="71"/>
                  <a:pt x="101" y="65"/>
                </a:cubicBezTo>
                <a:cubicBezTo>
                  <a:pt x="101" y="60"/>
                  <a:pt x="100" y="55"/>
                  <a:pt x="97" y="50"/>
                </a:cubicBezTo>
                <a:cubicBezTo>
                  <a:pt x="97" y="81"/>
                  <a:pt x="97" y="81"/>
                  <a:pt x="97" y="81"/>
                </a:cubicBezTo>
                <a:close/>
                <a:moveTo>
                  <a:pt x="97" y="103"/>
                </a:moveTo>
                <a:cubicBezTo>
                  <a:pt x="97" y="94"/>
                  <a:pt x="97" y="94"/>
                  <a:pt x="97" y="94"/>
                </a:cubicBezTo>
                <a:cubicBezTo>
                  <a:pt x="98" y="94"/>
                  <a:pt x="99" y="95"/>
                  <a:pt x="100" y="95"/>
                </a:cubicBezTo>
                <a:cubicBezTo>
                  <a:pt x="100" y="95"/>
                  <a:pt x="100" y="95"/>
                  <a:pt x="100" y="95"/>
                </a:cubicBezTo>
                <a:cubicBezTo>
                  <a:pt x="111" y="107"/>
                  <a:pt x="111" y="107"/>
                  <a:pt x="111" y="107"/>
                </a:cubicBezTo>
                <a:cubicBezTo>
                  <a:pt x="113" y="108"/>
                  <a:pt x="113" y="110"/>
                  <a:pt x="111" y="112"/>
                </a:cubicBezTo>
                <a:cubicBezTo>
                  <a:pt x="110" y="113"/>
                  <a:pt x="108" y="113"/>
                  <a:pt x="106" y="112"/>
                </a:cubicBezTo>
                <a:cubicBezTo>
                  <a:pt x="97" y="103"/>
                  <a:pt x="97" y="103"/>
                  <a:pt x="97" y="103"/>
                </a:cubicBezTo>
                <a:close/>
                <a:moveTo>
                  <a:pt x="97" y="36"/>
                </a:moveTo>
                <a:cubicBezTo>
                  <a:pt x="97" y="28"/>
                  <a:pt x="97" y="28"/>
                  <a:pt x="97" y="28"/>
                </a:cubicBezTo>
                <a:cubicBezTo>
                  <a:pt x="106" y="19"/>
                  <a:pt x="106" y="19"/>
                  <a:pt x="106" y="19"/>
                </a:cubicBezTo>
                <a:cubicBezTo>
                  <a:pt x="108" y="18"/>
                  <a:pt x="110" y="18"/>
                  <a:pt x="111" y="19"/>
                </a:cubicBezTo>
                <a:cubicBezTo>
                  <a:pt x="113" y="20"/>
                  <a:pt x="113" y="23"/>
                  <a:pt x="111" y="24"/>
                </a:cubicBezTo>
                <a:cubicBezTo>
                  <a:pt x="100" y="35"/>
                  <a:pt x="100" y="35"/>
                  <a:pt x="100" y="35"/>
                </a:cubicBezTo>
                <a:cubicBezTo>
                  <a:pt x="100" y="35"/>
                  <a:pt x="100" y="35"/>
                  <a:pt x="100" y="35"/>
                </a:cubicBezTo>
                <a:cubicBezTo>
                  <a:pt x="99" y="36"/>
                  <a:pt x="98" y="36"/>
                  <a:pt x="97" y="36"/>
                </a:cubicBezTo>
                <a:close/>
                <a:moveTo>
                  <a:pt x="127" y="62"/>
                </a:moveTo>
                <a:cubicBezTo>
                  <a:pt x="127" y="62"/>
                  <a:pt x="127" y="62"/>
                  <a:pt x="127" y="62"/>
                </a:cubicBezTo>
                <a:cubicBezTo>
                  <a:pt x="111" y="62"/>
                  <a:pt x="111" y="62"/>
                  <a:pt x="111" y="62"/>
                </a:cubicBezTo>
                <a:cubicBezTo>
                  <a:pt x="109" y="62"/>
                  <a:pt x="108" y="64"/>
                  <a:pt x="108" y="65"/>
                </a:cubicBezTo>
                <a:cubicBezTo>
                  <a:pt x="108" y="67"/>
                  <a:pt x="109" y="69"/>
                  <a:pt x="111" y="69"/>
                </a:cubicBezTo>
                <a:cubicBezTo>
                  <a:pt x="127" y="69"/>
                  <a:pt x="127" y="69"/>
                  <a:pt x="127" y="69"/>
                </a:cubicBezTo>
                <a:cubicBezTo>
                  <a:pt x="129" y="69"/>
                  <a:pt x="130" y="67"/>
                  <a:pt x="130" y="65"/>
                </a:cubicBezTo>
                <a:cubicBezTo>
                  <a:pt x="130" y="64"/>
                  <a:pt x="129" y="62"/>
                  <a:pt x="127" y="62"/>
                </a:cubicBezTo>
                <a:close/>
                <a:moveTo>
                  <a:pt x="65" y="142"/>
                </a:moveTo>
                <a:cubicBezTo>
                  <a:pt x="67" y="142"/>
                  <a:pt x="67" y="142"/>
                  <a:pt x="67" y="142"/>
                </a:cubicBezTo>
                <a:cubicBezTo>
                  <a:pt x="77" y="142"/>
                  <a:pt x="85" y="134"/>
                  <a:pt x="85" y="124"/>
                </a:cubicBezTo>
                <a:cubicBezTo>
                  <a:pt x="85" y="95"/>
                  <a:pt x="85" y="95"/>
                  <a:pt x="85" y="95"/>
                </a:cubicBezTo>
                <a:cubicBezTo>
                  <a:pt x="90" y="92"/>
                  <a:pt x="95" y="87"/>
                  <a:pt x="97" y="81"/>
                </a:cubicBezTo>
                <a:cubicBezTo>
                  <a:pt x="97" y="50"/>
                  <a:pt x="97" y="50"/>
                  <a:pt x="97" y="50"/>
                </a:cubicBezTo>
                <a:cubicBezTo>
                  <a:pt x="92" y="38"/>
                  <a:pt x="79" y="29"/>
                  <a:pt x="65" y="29"/>
                </a:cubicBezTo>
                <a:cubicBezTo>
                  <a:pt x="65" y="37"/>
                  <a:pt x="65" y="37"/>
                  <a:pt x="65" y="37"/>
                </a:cubicBezTo>
                <a:cubicBezTo>
                  <a:pt x="73" y="37"/>
                  <a:pt x="80" y="40"/>
                  <a:pt x="85" y="45"/>
                </a:cubicBezTo>
                <a:cubicBezTo>
                  <a:pt x="90" y="50"/>
                  <a:pt x="93" y="57"/>
                  <a:pt x="93" y="65"/>
                </a:cubicBezTo>
                <a:cubicBezTo>
                  <a:pt x="93" y="76"/>
                  <a:pt x="88" y="85"/>
                  <a:pt x="79" y="90"/>
                </a:cubicBezTo>
                <a:cubicBezTo>
                  <a:pt x="79" y="90"/>
                  <a:pt x="79" y="90"/>
                  <a:pt x="79" y="90"/>
                </a:cubicBezTo>
                <a:cubicBezTo>
                  <a:pt x="78" y="91"/>
                  <a:pt x="78" y="92"/>
                  <a:pt x="78" y="93"/>
                </a:cubicBezTo>
                <a:cubicBezTo>
                  <a:pt x="78" y="110"/>
                  <a:pt x="78" y="110"/>
                  <a:pt x="78" y="110"/>
                </a:cubicBezTo>
                <a:cubicBezTo>
                  <a:pt x="65" y="110"/>
                  <a:pt x="65" y="110"/>
                  <a:pt x="65" y="110"/>
                </a:cubicBezTo>
                <a:cubicBezTo>
                  <a:pt x="65" y="142"/>
                  <a:pt x="65" y="142"/>
                  <a:pt x="65" y="142"/>
                </a:cubicBezTo>
                <a:close/>
                <a:moveTo>
                  <a:pt x="97" y="28"/>
                </a:moveTo>
                <a:cubicBezTo>
                  <a:pt x="97" y="36"/>
                  <a:pt x="97" y="36"/>
                  <a:pt x="97" y="36"/>
                </a:cubicBezTo>
                <a:cubicBezTo>
                  <a:pt x="97" y="36"/>
                  <a:pt x="96" y="36"/>
                  <a:pt x="95" y="35"/>
                </a:cubicBezTo>
                <a:cubicBezTo>
                  <a:pt x="94" y="34"/>
                  <a:pt x="94" y="32"/>
                  <a:pt x="95" y="31"/>
                </a:cubicBezTo>
                <a:cubicBezTo>
                  <a:pt x="97" y="28"/>
                  <a:pt x="97" y="28"/>
                  <a:pt x="97" y="28"/>
                </a:cubicBezTo>
                <a:close/>
                <a:moveTo>
                  <a:pt x="97" y="94"/>
                </a:moveTo>
                <a:cubicBezTo>
                  <a:pt x="97" y="103"/>
                  <a:pt x="97" y="103"/>
                  <a:pt x="97" y="103"/>
                </a:cubicBezTo>
                <a:cubicBezTo>
                  <a:pt x="95" y="100"/>
                  <a:pt x="95" y="100"/>
                  <a:pt x="95" y="100"/>
                </a:cubicBezTo>
                <a:cubicBezTo>
                  <a:pt x="94" y="99"/>
                  <a:pt x="94" y="97"/>
                  <a:pt x="95" y="95"/>
                </a:cubicBezTo>
                <a:cubicBezTo>
                  <a:pt x="96" y="95"/>
                  <a:pt x="97" y="94"/>
                  <a:pt x="97" y="94"/>
                </a:cubicBezTo>
                <a:close/>
                <a:moveTo>
                  <a:pt x="65" y="23"/>
                </a:moveTo>
                <a:cubicBezTo>
                  <a:pt x="65" y="0"/>
                  <a:pt x="65" y="0"/>
                  <a:pt x="65" y="0"/>
                </a:cubicBezTo>
                <a:cubicBezTo>
                  <a:pt x="65" y="0"/>
                  <a:pt x="65" y="0"/>
                  <a:pt x="65" y="0"/>
                </a:cubicBezTo>
                <a:cubicBezTo>
                  <a:pt x="67" y="0"/>
                  <a:pt x="68" y="2"/>
                  <a:pt x="68" y="3"/>
                </a:cubicBezTo>
                <a:cubicBezTo>
                  <a:pt x="68" y="20"/>
                  <a:pt x="68" y="20"/>
                  <a:pt x="68" y="20"/>
                </a:cubicBezTo>
                <a:cubicBezTo>
                  <a:pt x="68" y="21"/>
                  <a:pt x="67" y="23"/>
                  <a:pt x="65" y="23"/>
                </a:cubicBezTo>
                <a:cubicBezTo>
                  <a:pt x="65" y="23"/>
                  <a:pt x="65" y="23"/>
                  <a:pt x="65" y="23"/>
                </a:cubicBezTo>
                <a:cubicBezTo>
                  <a:pt x="65" y="23"/>
                  <a:pt x="65" y="23"/>
                  <a:pt x="65" y="23"/>
                </a:cubicBezTo>
                <a:close/>
                <a:moveTo>
                  <a:pt x="65" y="29"/>
                </a:moveTo>
                <a:cubicBezTo>
                  <a:pt x="50" y="29"/>
                  <a:pt x="38" y="37"/>
                  <a:pt x="32" y="50"/>
                </a:cubicBezTo>
                <a:cubicBezTo>
                  <a:pt x="32" y="81"/>
                  <a:pt x="32" y="81"/>
                  <a:pt x="32" y="81"/>
                </a:cubicBezTo>
                <a:cubicBezTo>
                  <a:pt x="35" y="87"/>
                  <a:pt x="40" y="92"/>
                  <a:pt x="45" y="96"/>
                </a:cubicBezTo>
                <a:cubicBezTo>
                  <a:pt x="45" y="124"/>
                  <a:pt x="45" y="124"/>
                  <a:pt x="45" y="124"/>
                </a:cubicBezTo>
                <a:cubicBezTo>
                  <a:pt x="45" y="134"/>
                  <a:pt x="53" y="142"/>
                  <a:pt x="63" y="142"/>
                </a:cubicBezTo>
                <a:cubicBezTo>
                  <a:pt x="65" y="142"/>
                  <a:pt x="65" y="142"/>
                  <a:pt x="65" y="142"/>
                </a:cubicBezTo>
                <a:cubicBezTo>
                  <a:pt x="65" y="110"/>
                  <a:pt x="65" y="110"/>
                  <a:pt x="65" y="110"/>
                </a:cubicBezTo>
                <a:cubicBezTo>
                  <a:pt x="52" y="110"/>
                  <a:pt x="52" y="110"/>
                  <a:pt x="52" y="110"/>
                </a:cubicBezTo>
                <a:cubicBezTo>
                  <a:pt x="52" y="93"/>
                  <a:pt x="52" y="93"/>
                  <a:pt x="52" y="93"/>
                </a:cubicBezTo>
                <a:cubicBezTo>
                  <a:pt x="52" y="92"/>
                  <a:pt x="52" y="91"/>
                  <a:pt x="51" y="90"/>
                </a:cubicBezTo>
                <a:cubicBezTo>
                  <a:pt x="42" y="85"/>
                  <a:pt x="36" y="76"/>
                  <a:pt x="36" y="65"/>
                </a:cubicBezTo>
                <a:cubicBezTo>
                  <a:pt x="36" y="57"/>
                  <a:pt x="39" y="50"/>
                  <a:pt x="44" y="45"/>
                </a:cubicBezTo>
                <a:cubicBezTo>
                  <a:pt x="50" y="40"/>
                  <a:pt x="57" y="37"/>
                  <a:pt x="65" y="37"/>
                </a:cubicBezTo>
                <a:cubicBezTo>
                  <a:pt x="65" y="37"/>
                  <a:pt x="65" y="37"/>
                  <a:pt x="65" y="37"/>
                </a:cubicBezTo>
                <a:cubicBezTo>
                  <a:pt x="65" y="29"/>
                  <a:pt x="65" y="29"/>
                  <a:pt x="65" y="29"/>
                </a:cubicBezTo>
                <a:cubicBezTo>
                  <a:pt x="65" y="29"/>
                  <a:pt x="65" y="29"/>
                  <a:pt x="65" y="29"/>
                </a:cubicBezTo>
                <a:close/>
                <a:moveTo>
                  <a:pt x="65" y="0"/>
                </a:moveTo>
                <a:cubicBezTo>
                  <a:pt x="65" y="23"/>
                  <a:pt x="65" y="23"/>
                  <a:pt x="65" y="23"/>
                </a:cubicBezTo>
                <a:cubicBezTo>
                  <a:pt x="63" y="23"/>
                  <a:pt x="62" y="21"/>
                  <a:pt x="62" y="20"/>
                </a:cubicBezTo>
                <a:cubicBezTo>
                  <a:pt x="62" y="3"/>
                  <a:pt x="62" y="3"/>
                  <a:pt x="62" y="3"/>
                </a:cubicBezTo>
                <a:cubicBezTo>
                  <a:pt x="62" y="2"/>
                  <a:pt x="63" y="0"/>
                  <a:pt x="65" y="0"/>
                </a:cubicBezTo>
                <a:close/>
                <a:moveTo>
                  <a:pt x="32" y="103"/>
                </a:moveTo>
                <a:cubicBezTo>
                  <a:pt x="32" y="94"/>
                  <a:pt x="32" y="94"/>
                  <a:pt x="32" y="94"/>
                </a:cubicBezTo>
                <a:cubicBezTo>
                  <a:pt x="33" y="94"/>
                  <a:pt x="34" y="95"/>
                  <a:pt x="35" y="95"/>
                </a:cubicBezTo>
                <a:cubicBezTo>
                  <a:pt x="36" y="97"/>
                  <a:pt x="36" y="99"/>
                  <a:pt x="35" y="100"/>
                </a:cubicBezTo>
                <a:cubicBezTo>
                  <a:pt x="32" y="103"/>
                  <a:pt x="32" y="103"/>
                  <a:pt x="32" y="103"/>
                </a:cubicBezTo>
                <a:close/>
                <a:moveTo>
                  <a:pt x="32" y="36"/>
                </a:moveTo>
                <a:cubicBezTo>
                  <a:pt x="32" y="28"/>
                  <a:pt x="32" y="28"/>
                  <a:pt x="32" y="28"/>
                </a:cubicBezTo>
                <a:cubicBezTo>
                  <a:pt x="35" y="31"/>
                  <a:pt x="35" y="31"/>
                  <a:pt x="35" y="31"/>
                </a:cubicBezTo>
                <a:cubicBezTo>
                  <a:pt x="36" y="32"/>
                  <a:pt x="36" y="34"/>
                  <a:pt x="35" y="35"/>
                </a:cubicBezTo>
                <a:cubicBezTo>
                  <a:pt x="34" y="36"/>
                  <a:pt x="33" y="36"/>
                  <a:pt x="32" y="36"/>
                </a:cubicBezTo>
                <a:close/>
                <a:moveTo>
                  <a:pt x="32" y="50"/>
                </a:moveTo>
                <a:cubicBezTo>
                  <a:pt x="30" y="54"/>
                  <a:pt x="29" y="60"/>
                  <a:pt x="29" y="65"/>
                </a:cubicBezTo>
                <a:cubicBezTo>
                  <a:pt x="29" y="71"/>
                  <a:pt x="30" y="76"/>
                  <a:pt x="32" y="81"/>
                </a:cubicBezTo>
                <a:cubicBezTo>
                  <a:pt x="32" y="50"/>
                  <a:pt x="32" y="50"/>
                  <a:pt x="32" y="50"/>
                </a:cubicBezTo>
                <a:close/>
                <a:moveTo>
                  <a:pt x="32" y="28"/>
                </a:moveTo>
                <a:cubicBezTo>
                  <a:pt x="32" y="36"/>
                  <a:pt x="32" y="36"/>
                  <a:pt x="32" y="36"/>
                </a:cubicBezTo>
                <a:cubicBezTo>
                  <a:pt x="32" y="36"/>
                  <a:pt x="31" y="36"/>
                  <a:pt x="30" y="35"/>
                </a:cubicBezTo>
                <a:cubicBezTo>
                  <a:pt x="30" y="35"/>
                  <a:pt x="30" y="35"/>
                  <a:pt x="30" y="35"/>
                </a:cubicBezTo>
                <a:cubicBezTo>
                  <a:pt x="19" y="24"/>
                  <a:pt x="19" y="24"/>
                  <a:pt x="19" y="24"/>
                </a:cubicBezTo>
                <a:cubicBezTo>
                  <a:pt x="17" y="23"/>
                  <a:pt x="17" y="20"/>
                  <a:pt x="19" y="19"/>
                </a:cubicBezTo>
                <a:cubicBezTo>
                  <a:pt x="20" y="18"/>
                  <a:pt x="22" y="18"/>
                  <a:pt x="24" y="19"/>
                </a:cubicBezTo>
                <a:cubicBezTo>
                  <a:pt x="32" y="28"/>
                  <a:pt x="32" y="28"/>
                  <a:pt x="32" y="28"/>
                </a:cubicBezTo>
                <a:close/>
                <a:moveTo>
                  <a:pt x="32" y="94"/>
                </a:moveTo>
                <a:cubicBezTo>
                  <a:pt x="32" y="103"/>
                  <a:pt x="32" y="103"/>
                  <a:pt x="32" y="103"/>
                </a:cubicBezTo>
                <a:cubicBezTo>
                  <a:pt x="24" y="112"/>
                  <a:pt x="24" y="112"/>
                  <a:pt x="24" y="112"/>
                </a:cubicBezTo>
                <a:cubicBezTo>
                  <a:pt x="22" y="113"/>
                  <a:pt x="20" y="113"/>
                  <a:pt x="19" y="112"/>
                </a:cubicBezTo>
                <a:cubicBezTo>
                  <a:pt x="17" y="110"/>
                  <a:pt x="17" y="108"/>
                  <a:pt x="19" y="107"/>
                </a:cubicBezTo>
                <a:cubicBezTo>
                  <a:pt x="30" y="95"/>
                  <a:pt x="30" y="95"/>
                  <a:pt x="30" y="95"/>
                </a:cubicBezTo>
                <a:cubicBezTo>
                  <a:pt x="30" y="95"/>
                  <a:pt x="30" y="95"/>
                  <a:pt x="30" y="95"/>
                </a:cubicBezTo>
                <a:cubicBezTo>
                  <a:pt x="31" y="95"/>
                  <a:pt x="32" y="95"/>
                  <a:pt x="32" y="94"/>
                </a:cubicBezTo>
                <a:close/>
                <a:moveTo>
                  <a:pt x="22" y="65"/>
                </a:moveTo>
                <a:cubicBezTo>
                  <a:pt x="22" y="65"/>
                  <a:pt x="22" y="65"/>
                  <a:pt x="22" y="65"/>
                </a:cubicBezTo>
                <a:cubicBezTo>
                  <a:pt x="22" y="64"/>
                  <a:pt x="21" y="62"/>
                  <a:pt x="19" y="62"/>
                </a:cubicBezTo>
                <a:cubicBezTo>
                  <a:pt x="3" y="62"/>
                  <a:pt x="3" y="62"/>
                  <a:pt x="3" y="62"/>
                </a:cubicBezTo>
                <a:cubicBezTo>
                  <a:pt x="1" y="62"/>
                  <a:pt x="0" y="64"/>
                  <a:pt x="0" y="65"/>
                </a:cubicBezTo>
                <a:cubicBezTo>
                  <a:pt x="0" y="67"/>
                  <a:pt x="1" y="69"/>
                  <a:pt x="3" y="69"/>
                </a:cubicBezTo>
                <a:cubicBezTo>
                  <a:pt x="19" y="69"/>
                  <a:pt x="19" y="69"/>
                  <a:pt x="19" y="69"/>
                </a:cubicBezTo>
                <a:cubicBezTo>
                  <a:pt x="21" y="69"/>
                  <a:pt x="22" y="67"/>
                  <a:pt x="22" y="65"/>
                </a:cubicBez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32" name="Freeform 81"/>
          <p:cNvSpPr>
            <a:spLocks noEditPoints="1"/>
          </p:cNvSpPr>
          <p:nvPr/>
        </p:nvSpPr>
        <p:spPr bwMode="auto">
          <a:xfrm>
            <a:off x="1394855" y="828927"/>
            <a:ext cx="320195" cy="460652"/>
          </a:xfrm>
          <a:custGeom>
            <a:avLst/>
            <a:gdLst>
              <a:gd name="T0" fmla="*/ 98 w 196"/>
              <a:gd name="T1" fmla="*/ 5 h 282"/>
              <a:gd name="T2" fmla="*/ 113 w 196"/>
              <a:gd name="T3" fmla="*/ 0 h 282"/>
              <a:gd name="T4" fmla="*/ 155 w 196"/>
              <a:gd name="T5" fmla="*/ 128 h 282"/>
              <a:gd name="T6" fmla="*/ 108 w 196"/>
              <a:gd name="T7" fmla="*/ 143 h 282"/>
              <a:gd name="T8" fmla="*/ 98 w 196"/>
              <a:gd name="T9" fmla="*/ 111 h 282"/>
              <a:gd name="T10" fmla="*/ 98 w 196"/>
              <a:gd name="T11" fmla="*/ 5 h 282"/>
              <a:gd name="T12" fmla="*/ 98 w 196"/>
              <a:gd name="T13" fmla="*/ 222 h 282"/>
              <a:gd name="T14" fmla="*/ 136 w 196"/>
              <a:gd name="T15" fmla="*/ 209 h 282"/>
              <a:gd name="T16" fmla="*/ 107 w 196"/>
              <a:gd name="T17" fmla="*/ 209 h 282"/>
              <a:gd name="T18" fmla="*/ 107 w 196"/>
              <a:gd name="T19" fmla="*/ 192 h 282"/>
              <a:gd name="T20" fmla="*/ 152 w 196"/>
              <a:gd name="T21" fmla="*/ 192 h 282"/>
              <a:gd name="T22" fmla="*/ 189 w 196"/>
              <a:gd name="T23" fmla="*/ 192 h 282"/>
              <a:gd name="T24" fmla="*/ 196 w 196"/>
              <a:gd name="T25" fmla="*/ 192 h 282"/>
              <a:gd name="T26" fmla="*/ 196 w 196"/>
              <a:gd name="T27" fmla="*/ 209 h 282"/>
              <a:gd name="T28" fmla="*/ 180 w 196"/>
              <a:gd name="T29" fmla="*/ 209 h 282"/>
              <a:gd name="T30" fmla="*/ 134 w 196"/>
              <a:gd name="T31" fmla="*/ 247 h 282"/>
              <a:gd name="T32" fmla="*/ 169 w 196"/>
              <a:gd name="T33" fmla="*/ 267 h 282"/>
              <a:gd name="T34" fmla="*/ 169 w 196"/>
              <a:gd name="T35" fmla="*/ 282 h 282"/>
              <a:gd name="T36" fmla="*/ 98 w 196"/>
              <a:gd name="T37" fmla="*/ 282 h 282"/>
              <a:gd name="T38" fmla="*/ 98 w 196"/>
              <a:gd name="T39" fmla="*/ 268 h 282"/>
              <a:gd name="T40" fmla="*/ 111 w 196"/>
              <a:gd name="T41" fmla="*/ 255 h 282"/>
              <a:gd name="T42" fmla="*/ 98 w 196"/>
              <a:gd name="T43" fmla="*/ 242 h 282"/>
              <a:gd name="T44" fmla="*/ 98 w 196"/>
              <a:gd name="T45" fmla="*/ 222 h 282"/>
              <a:gd name="T46" fmla="*/ 67 w 196"/>
              <a:gd name="T47" fmla="*/ 15 h 282"/>
              <a:gd name="T48" fmla="*/ 98 w 196"/>
              <a:gd name="T49" fmla="*/ 5 h 282"/>
              <a:gd name="T50" fmla="*/ 98 w 196"/>
              <a:gd name="T51" fmla="*/ 111 h 282"/>
              <a:gd name="T52" fmla="*/ 92 w 196"/>
              <a:gd name="T53" fmla="*/ 92 h 282"/>
              <a:gd name="T54" fmla="*/ 33 w 196"/>
              <a:gd name="T55" fmla="*/ 157 h 282"/>
              <a:gd name="T56" fmla="*/ 98 w 196"/>
              <a:gd name="T57" fmla="*/ 222 h 282"/>
              <a:gd name="T58" fmla="*/ 98 w 196"/>
              <a:gd name="T59" fmla="*/ 222 h 282"/>
              <a:gd name="T60" fmla="*/ 98 w 196"/>
              <a:gd name="T61" fmla="*/ 242 h 282"/>
              <a:gd name="T62" fmla="*/ 85 w 196"/>
              <a:gd name="T63" fmla="*/ 255 h 282"/>
              <a:gd name="T64" fmla="*/ 98 w 196"/>
              <a:gd name="T65" fmla="*/ 268 h 282"/>
              <a:gd name="T66" fmla="*/ 98 w 196"/>
              <a:gd name="T67" fmla="*/ 282 h 282"/>
              <a:gd name="T68" fmla="*/ 27 w 196"/>
              <a:gd name="T69" fmla="*/ 282 h 282"/>
              <a:gd name="T70" fmla="*/ 27 w 196"/>
              <a:gd name="T71" fmla="*/ 267 h 282"/>
              <a:gd name="T72" fmla="*/ 61 w 196"/>
              <a:gd name="T73" fmla="*/ 247 h 282"/>
              <a:gd name="T74" fmla="*/ 0 w 196"/>
              <a:gd name="T75" fmla="*/ 157 h 282"/>
              <a:gd name="T76" fmla="*/ 82 w 196"/>
              <a:gd name="T77" fmla="*/ 61 h 282"/>
              <a:gd name="T78" fmla="*/ 67 w 196"/>
              <a:gd name="T79" fmla="*/ 15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6" h="282">
                <a:moveTo>
                  <a:pt x="98" y="5"/>
                </a:moveTo>
                <a:cubicBezTo>
                  <a:pt x="113" y="0"/>
                  <a:pt x="113" y="0"/>
                  <a:pt x="113" y="0"/>
                </a:cubicBezTo>
                <a:cubicBezTo>
                  <a:pt x="155" y="128"/>
                  <a:pt x="155" y="128"/>
                  <a:pt x="155" y="128"/>
                </a:cubicBezTo>
                <a:cubicBezTo>
                  <a:pt x="108" y="143"/>
                  <a:pt x="108" y="143"/>
                  <a:pt x="108" y="143"/>
                </a:cubicBezTo>
                <a:cubicBezTo>
                  <a:pt x="98" y="111"/>
                  <a:pt x="98" y="111"/>
                  <a:pt x="98" y="111"/>
                </a:cubicBezTo>
                <a:cubicBezTo>
                  <a:pt x="98" y="5"/>
                  <a:pt x="98" y="5"/>
                  <a:pt x="98" y="5"/>
                </a:cubicBezTo>
                <a:close/>
                <a:moveTo>
                  <a:pt x="98" y="222"/>
                </a:moveTo>
                <a:cubicBezTo>
                  <a:pt x="112" y="222"/>
                  <a:pt x="125" y="217"/>
                  <a:pt x="136" y="209"/>
                </a:cubicBezTo>
                <a:cubicBezTo>
                  <a:pt x="107" y="209"/>
                  <a:pt x="107" y="209"/>
                  <a:pt x="107" y="209"/>
                </a:cubicBezTo>
                <a:cubicBezTo>
                  <a:pt x="107" y="192"/>
                  <a:pt x="107" y="192"/>
                  <a:pt x="107" y="192"/>
                </a:cubicBezTo>
                <a:cubicBezTo>
                  <a:pt x="152" y="192"/>
                  <a:pt x="152" y="192"/>
                  <a:pt x="152" y="192"/>
                </a:cubicBezTo>
                <a:cubicBezTo>
                  <a:pt x="189" y="192"/>
                  <a:pt x="189" y="192"/>
                  <a:pt x="189" y="192"/>
                </a:cubicBezTo>
                <a:cubicBezTo>
                  <a:pt x="196" y="192"/>
                  <a:pt x="196" y="192"/>
                  <a:pt x="196" y="192"/>
                </a:cubicBezTo>
                <a:cubicBezTo>
                  <a:pt x="196" y="209"/>
                  <a:pt x="196" y="209"/>
                  <a:pt x="196" y="209"/>
                </a:cubicBezTo>
                <a:cubicBezTo>
                  <a:pt x="180" y="209"/>
                  <a:pt x="180" y="209"/>
                  <a:pt x="180" y="209"/>
                </a:cubicBezTo>
                <a:cubicBezTo>
                  <a:pt x="169" y="226"/>
                  <a:pt x="153" y="239"/>
                  <a:pt x="134" y="247"/>
                </a:cubicBezTo>
                <a:cubicBezTo>
                  <a:pt x="154" y="251"/>
                  <a:pt x="169" y="257"/>
                  <a:pt x="169" y="267"/>
                </a:cubicBezTo>
                <a:cubicBezTo>
                  <a:pt x="169" y="282"/>
                  <a:pt x="169" y="282"/>
                  <a:pt x="169" y="282"/>
                </a:cubicBezTo>
                <a:cubicBezTo>
                  <a:pt x="98" y="282"/>
                  <a:pt x="98" y="282"/>
                  <a:pt x="98" y="282"/>
                </a:cubicBezTo>
                <a:cubicBezTo>
                  <a:pt x="98" y="268"/>
                  <a:pt x="98" y="268"/>
                  <a:pt x="98" y="268"/>
                </a:cubicBezTo>
                <a:cubicBezTo>
                  <a:pt x="105" y="268"/>
                  <a:pt x="111" y="262"/>
                  <a:pt x="111" y="255"/>
                </a:cubicBezTo>
                <a:cubicBezTo>
                  <a:pt x="111" y="248"/>
                  <a:pt x="105" y="242"/>
                  <a:pt x="98" y="242"/>
                </a:cubicBezTo>
                <a:lnTo>
                  <a:pt x="98" y="222"/>
                </a:lnTo>
                <a:close/>
                <a:moveTo>
                  <a:pt x="67" y="15"/>
                </a:moveTo>
                <a:cubicBezTo>
                  <a:pt x="98" y="5"/>
                  <a:pt x="98" y="5"/>
                  <a:pt x="98" y="5"/>
                </a:cubicBezTo>
                <a:cubicBezTo>
                  <a:pt x="98" y="111"/>
                  <a:pt x="98" y="111"/>
                  <a:pt x="98" y="111"/>
                </a:cubicBezTo>
                <a:cubicBezTo>
                  <a:pt x="92" y="92"/>
                  <a:pt x="92" y="92"/>
                  <a:pt x="92" y="92"/>
                </a:cubicBezTo>
                <a:cubicBezTo>
                  <a:pt x="59" y="95"/>
                  <a:pt x="33" y="123"/>
                  <a:pt x="33" y="157"/>
                </a:cubicBezTo>
                <a:cubicBezTo>
                  <a:pt x="33" y="193"/>
                  <a:pt x="62" y="222"/>
                  <a:pt x="98" y="222"/>
                </a:cubicBezTo>
                <a:cubicBezTo>
                  <a:pt x="98" y="222"/>
                  <a:pt x="98" y="222"/>
                  <a:pt x="98" y="222"/>
                </a:cubicBezTo>
                <a:cubicBezTo>
                  <a:pt x="98" y="242"/>
                  <a:pt x="98" y="242"/>
                  <a:pt x="98" y="242"/>
                </a:cubicBezTo>
                <a:cubicBezTo>
                  <a:pt x="91" y="242"/>
                  <a:pt x="85" y="248"/>
                  <a:pt x="85" y="255"/>
                </a:cubicBezTo>
                <a:cubicBezTo>
                  <a:pt x="85" y="262"/>
                  <a:pt x="91" y="268"/>
                  <a:pt x="98" y="268"/>
                </a:cubicBezTo>
                <a:cubicBezTo>
                  <a:pt x="98" y="282"/>
                  <a:pt x="98" y="282"/>
                  <a:pt x="98" y="282"/>
                </a:cubicBezTo>
                <a:cubicBezTo>
                  <a:pt x="27" y="282"/>
                  <a:pt x="27" y="282"/>
                  <a:pt x="27" y="282"/>
                </a:cubicBezTo>
                <a:cubicBezTo>
                  <a:pt x="27" y="267"/>
                  <a:pt x="27" y="267"/>
                  <a:pt x="27" y="267"/>
                </a:cubicBezTo>
                <a:cubicBezTo>
                  <a:pt x="27" y="257"/>
                  <a:pt x="41" y="251"/>
                  <a:pt x="61" y="247"/>
                </a:cubicBezTo>
                <a:cubicBezTo>
                  <a:pt x="26" y="233"/>
                  <a:pt x="0" y="198"/>
                  <a:pt x="0" y="157"/>
                </a:cubicBezTo>
                <a:cubicBezTo>
                  <a:pt x="0" y="108"/>
                  <a:pt x="36" y="68"/>
                  <a:pt x="82" y="61"/>
                </a:cubicBezTo>
                <a:lnTo>
                  <a:pt x="67" y="15"/>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33" name="Freeform 82"/>
          <p:cNvSpPr>
            <a:spLocks noEditPoints="1"/>
          </p:cNvSpPr>
          <p:nvPr/>
        </p:nvSpPr>
        <p:spPr bwMode="auto">
          <a:xfrm>
            <a:off x="1280585" y="763460"/>
            <a:ext cx="184499" cy="163074"/>
          </a:xfrm>
          <a:custGeom>
            <a:avLst/>
            <a:gdLst>
              <a:gd name="T0" fmla="*/ 103 w 113"/>
              <a:gd name="T1" fmla="*/ 31 h 100"/>
              <a:gd name="T2" fmla="*/ 57 w 113"/>
              <a:gd name="T3" fmla="*/ 0 h 100"/>
              <a:gd name="T4" fmla="*/ 57 w 113"/>
              <a:gd name="T5" fmla="*/ 9 h 100"/>
              <a:gd name="T6" fmla="*/ 95 w 113"/>
              <a:gd name="T7" fmla="*/ 35 h 100"/>
              <a:gd name="T8" fmla="*/ 72 w 113"/>
              <a:gd name="T9" fmla="*/ 88 h 100"/>
              <a:gd name="T10" fmla="*/ 57 w 113"/>
              <a:gd name="T11" fmla="*/ 91 h 100"/>
              <a:gd name="T12" fmla="*/ 57 w 113"/>
              <a:gd name="T13" fmla="*/ 100 h 100"/>
              <a:gd name="T14" fmla="*/ 75 w 113"/>
              <a:gd name="T15" fmla="*/ 96 h 100"/>
              <a:gd name="T16" fmla="*/ 103 w 113"/>
              <a:gd name="T17" fmla="*/ 31 h 100"/>
              <a:gd name="T18" fmla="*/ 57 w 113"/>
              <a:gd name="T19" fmla="*/ 0 h 100"/>
              <a:gd name="T20" fmla="*/ 38 w 113"/>
              <a:gd name="T21" fmla="*/ 4 h 100"/>
              <a:gd name="T22" fmla="*/ 11 w 113"/>
              <a:gd name="T23" fmla="*/ 68 h 100"/>
              <a:gd name="T24" fmla="*/ 57 w 113"/>
              <a:gd name="T25" fmla="*/ 100 h 100"/>
              <a:gd name="T26" fmla="*/ 57 w 113"/>
              <a:gd name="T27" fmla="*/ 91 h 100"/>
              <a:gd name="T28" fmla="*/ 19 w 113"/>
              <a:gd name="T29" fmla="*/ 65 h 100"/>
              <a:gd name="T30" fmla="*/ 19 w 113"/>
              <a:gd name="T31" fmla="*/ 65 h 100"/>
              <a:gd name="T32" fmla="*/ 42 w 113"/>
              <a:gd name="T33" fmla="*/ 12 h 100"/>
              <a:gd name="T34" fmla="*/ 57 w 113"/>
              <a:gd name="T35" fmla="*/ 9 h 100"/>
              <a:gd name="T36" fmla="*/ 57 w 113"/>
              <a:gd name="T37"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3" h="100">
                <a:moveTo>
                  <a:pt x="103" y="31"/>
                </a:moveTo>
                <a:cubicBezTo>
                  <a:pt x="95" y="12"/>
                  <a:pt x="77" y="0"/>
                  <a:pt x="57" y="0"/>
                </a:cubicBezTo>
                <a:cubicBezTo>
                  <a:pt x="57" y="9"/>
                  <a:pt x="57" y="9"/>
                  <a:pt x="57" y="9"/>
                </a:cubicBezTo>
                <a:cubicBezTo>
                  <a:pt x="73" y="9"/>
                  <a:pt x="88" y="19"/>
                  <a:pt x="95" y="35"/>
                </a:cubicBezTo>
                <a:cubicBezTo>
                  <a:pt x="103" y="56"/>
                  <a:pt x="93" y="79"/>
                  <a:pt x="72" y="88"/>
                </a:cubicBezTo>
                <a:cubicBezTo>
                  <a:pt x="67" y="90"/>
                  <a:pt x="62" y="91"/>
                  <a:pt x="57" y="91"/>
                </a:cubicBezTo>
                <a:cubicBezTo>
                  <a:pt x="57" y="100"/>
                  <a:pt x="57" y="100"/>
                  <a:pt x="57" y="100"/>
                </a:cubicBezTo>
                <a:cubicBezTo>
                  <a:pt x="63" y="100"/>
                  <a:pt x="69" y="99"/>
                  <a:pt x="75" y="96"/>
                </a:cubicBezTo>
                <a:cubicBezTo>
                  <a:pt x="101" y="86"/>
                  <a:pt x="113" y="57"/>
                  <a:pt x="103" y="31"/>
                </a:cubicBezTo>
                <a:close/>
                <a:moveTo>
                  <a:pt x="57" y="0"/>
                </a:moveTo>
                <a:cubicBezTo>
                  <a:pt x="51" y="0"/>
                  <a:pt x="44" y="1"/>
                  <a:pt x="38" y="4"/>
                </a:cubicBezTo>
                <a:cubicBezTo>
                  <a:pt x="13" y="14"/>
                  <a:pt x="0" y="43"/>
                  <a:pt x="11" y="68"/>
                </a:cubicBezTo>
                <a:cubicBezTo>
                  <a:pt x="18" y="88"/>
                  <a:pt x="37" y="100"/>
                  <a:pt x="57" y="100"/>
                </a:cubicBezTo>
                <a:cubicBezTo>
                  <a:pt x="57" y="91"/>
                  <a:pt x="57" y="91"/>
                  <a:pt x="57" y="91"/>
                </a:cubicBezTo>
                <a:cubicBezTo>
                  <a:pt x="41" y="90"/>
                  <a:pt x="26" y="81"/>
                  <a:pt x="19" y="65"/>
                </a:cubicBezTo>
                <a:cubicBezTo>
                  <a:pt x="19" y="65"/>
                  <a:pt x="19" y="65"/>
                  <a:pt x="19" y="65"/>
                </a:cubicBezTo>
                <a:cubicBezTo>
                  <a:pt x="11" y="44"/>
                  <a:pt x="21" y="21"/>
                  <a:pt x="42" y="12"/>
                </a:cubicBezTo>
                <a:cubicBezTo>
                  <a:pt x="47" y="10"/>
                  <a:pt x="52" y="9"/>
                  <a:pt x="57" y="9"/>
                </a:cubicBezTo>
                <a:lnTo>
                  <a:pt x="57" y="0"/>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34" name="Freeform 83"/>
          <p:cNvSpPr>
            <a:spLocks/>
          </p:cNvSpPr>
          <p:nvPr/>
        </p:nvSpPr>
        <p:spPr bwMode="auto">
          <a:xfrm>
            <a:off x="1228211" y="861066"/>
            <a:ext cx="80941" cy="51184"/>
          </a:xfrm>
          <a:custGeom>
            <a:avLst/>
            <a:gdLst>
              <a:gd name="T0" fmla="*/ 7 w 68"/>
              <a:gd name="T1" fmla="*/ 43 h 43"/>
              <a:gd name="T2" fmla="*/ 0 w 68"/>
              <a:gd name="T3" fmla="*/ 25 h 43"/>
              <a:gd name="T4" fmla="*/ 62 w 68"/>
              <a:gd name="T5" fmla="*/ 0 h 43"/>
              <a:gd name="T6" fmla="*/ 68 w 68"/>
              <a:gd name="T7" fmla="*/ 18 h 43"/>
              <a:gd name="T8" fmla="*/ 7 w 68"/>
              <a:gd name="T9" fmla="*/ 43 h 43"/>
            </a:gdLst>
            <a:ahLst/>
            <a:cxnLst>
              <a:cxn ang="0">
                <a:pos x="T0" y="T1"/>
              </a:cxn>
              <a:cxn ang="0">
                <a:pos x="T2" y="T3"/>
              </a:cxn>
              <a:cxn ang="0">
                <a:pos x="T4" y="T5"/>
              </a:cxn>
              <a:cxn ang="0">
                <a:pos x="T6" y="T7"/>
              </a:cxn>
              <a:cxn ang="0">
                <a:pos x="T8" y="T9"/>
              </a:cxn>
            </a:cxnLst>
            <a:rect l="0" t="0" r="r" b="b"/>
            <a:pathLst>
              <a:path w="68" h="43">
                <a:moveTo>
                  <a:pt x="7" y="43"/>
                </a:moveTo>
                <a:lnTo>
                  <a:pt x="0" y="25"/>
                </a:lnTo>
                <a:lnTo>
                  <a:pt x="62" y="0"/>
                </a:lnTo>
                <a:lnTo>
                  <a:pt x="68" y="18"/>
                </a:lnTo>
                <a:lnTo>
                  <a:pt x="7" y="43"/>
                </a:lnTo>
                <a:close/>
              </a:path>
            </a:pathLst>
          </a:custGeom>
          <a:solidFill>
            <a:srgbClr val="C5C5C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35" name="Freeform 84"/>
          <p:cNvSpPr>
            <a:spLocks/>
          </p:cNvSpPr>
          <p:nvPr/>
        </p:nvSpPr>
        <p:spPr bwMode="auto">
          <a:xfrm>
            <a:off x="1177028" y="868208"/>
            <a:ext cx="109509" cy="66658"/>
          </a:xfrm>
          <a:custGeom>
            <a:avLst/>
            <a:gdLst>
              <a:gd name="T0" fmla="*/ 16 w 67"/>
              <a:gd name="T1" fmla="*/ 39 h 41"/>
              <a:gd name="T2" fmla="*/ 2 w 67"/>
              <a:gd name="T3" fmla="*/ 33 h 41"/>
              <a:gd name="T4" fmla="*/ 8 w 67"/>
              <a:gd name="T5" fmla="*/ 19 h 41"/>
              <a:gd name="T6" fmla="*/ 50 w 67"/>
              <a:gd name="T7" fmla="*/ 2 h 41"/>
              <a:gd name="T8" fmla="*/ 64 w 67"/>
              <a:gd name="T9" fmla="*/ 8 h 41"/>
              <a:gd name="T10" fmla="*/ 58 w 67"/>
              <a:gd name="T11" fmla="*/ 22 h 41"/>
              <a:gd name="T12" fmla="*/ 16 w 67"/>
              <a:gd name="T13" fmla="*/ 39 h 41"/>
            </a:gdLst>
            <a:ahLst/>
            <a:cxnLst>
              <a:cxn ang="0">
                <a:pos x="T0" y="T1"/>
              </a:cxn>
              <a:cxn ang="0">
                <a:pos x="T2" y="T3"/>
              </a:cxn>
              <a:cxn ang="0">
                <a:pos x="T4" y="T5"/>
              </a:cxn>
              <a:cxn ang="0">
                <a:pos x="T6" y="T7"/>
              </a:cxn>
              <a:cxn ang="0">
                <a:pos x="T8" y="T9"/>
              </a:cxn>
              <a:cxn ang="0">
                <a:pos x="T10" y="T11"/>
              </a:cxn>
              <a:cxn ang="0">
                <a:pos x="T12" y="T13"/>
              </a:cxn>
            </a:cxnLst>
            <a:rect l="0" t="0" r="r" b="b"/>
            <a:pathLst>
              <a:path w="67" h="41">
                <a:moveTo>
                  <a:pt x="16" y="39"/>
                </a:moveTo>
                <a:cubicBezTo>
                  <a:pt x="10" y="41"/>
                  <a:pt x="4" y="39"/>
                  <a:pt x="2" y="33"/>
                </a:cubicBezTo>
                <a:cubicBezTo>
                  <a:pt x="0" y="28"/>
                  <a:pt x="2" y="21"/>
                  <a:pt x="8" y="19"/>
                </a:cubicBezTo>
                <a:cubicBezTo>
                  <a:pt x="50" y="2"/>
                  <a:pt x="50" y="2"/>
                  <a:pt x="50" y="2"/>
                </a:cubicBezTo>
                <a:cubicBezTo>
                  <a:pt x="56" y="0"/>
                  <a:pt x="62" y="3"/>
                  <a:pt x="64" y="8"/>
                </a:cubicBezTo>
                <a:cubicBezTo>
                  <a:pt x="67" y="14"/>
                  <a:pt x="64" y="20"/>
                  <a:pt x="58" y="22"/>
                </a:cubicBezTo>
                <a:lnTo>
                  <a:pt x="16" y="39"/>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36" name="Freeform 85"/>
          <p:cNvSpPr>
            <a:spLocks noEditPoints="1"/>
          </p:cNvSpPr>
          <p:nvPr/>
        </p:nvSpPr>
        <p:spPr bwMode="auto">
          <a:xfrm>
            <a:off x="1113941" y="1737137"/>
            <a:ext cx="334479" cy="119032"/>
          </a:xfrm>
          <a:custGeom>
            <a:avLst/>
            <a:gdLst>
              <a:gd name="T0" fmla="*/ 142 w 205"/>
              <a:gd name="T1" fmla="*/ 5 h 73"/>
              <a:gd name="T2" fmla="*/ 157 w 205"/>
              <a:gd name="T3" fmla="*/ 2 h 73"/>
              <a:gd name="T4" fmla="*/ 164 w 205"/>
              <a:gd name="T5" fmla="*/ 5 h 73"/>
              <a:gd name="T6" fmla="*/ 179 w 205"/>
              <a:gd name="T7" fmla="*/ 2 h 73"/>
              <a:gd name="T8" fmla="*/ 202 w 205"/>
              <a:gd name="T9" fmla="*/ 18 h 73"/>
              <a:gd name="T10" fmla="*/ 187 w 205"/>
              <a:gd name="T11" fmla="*/ 42 h 73"/>
              <a:gd name="T12" fmla="*/ 177 w 205"/>
              <a:gd name="T13" fmla="*/ 43 h 73"/>
              <a:gd name="T14" fmla="*/ 166 w 205"/>
              <a:gd name="T15" fmla="*/ 18 h 73"/>
              <a:gd name="T16" fmla="*/ 172 w 205"/>
              <a:gd name="T17" fmla="*/ 45 h 73"/>
              <a:gd name="T18" fmla="*/ 167 w 205"/>
              <a:gd name="T19" fmla="*/ 50 h 73"/>
              <a:gd name="T20" fmla="*/ 142 w 205"/>
              <a:gd name="T21" fmla="*/ 55 h 73"/>
              <a:gd name="T22" fmla="*/ 142 w 205"/>
              <a:gd name="T23" fmla="*/ 20 h 73"/>
              <a:gd name="T24" fmla="*/ 158 w 205"/>
              <a:gd name="T25" fmla="*/ 17 h 73"/>
              <a:gd name="T26" fmla="*/ 163 w 205"/>
              <a:gd name="T27" fmla="*/ 19 h 73"/>
              <a:gd name="T28" fmla="*/ 161 w 205"/>
              <a:gd name="T29" fmla="*/ 9 h 73"/>
              <a:gd name="T30" fmla="*/ 155 w 205"/>
              <a:gd name="T31" fmla="*/ 5 h 73"/>
              <a:gd name="T32" fmla="*/ 142 w 205"/>
              <a:gd name="T33" fmla="*/ 8 h 73"/>
              <a:gd name="T34" fmla="*/ 142 w 205"/>
              <a:gd name="T35" fmla="*/ 5 h 73"/>
              <a:gd name="T36" fmla="*/ 28 w 205"/>
              <a:gd name="T37" fmla="*/ 30 h 73"/>
              <a:gd name="T38" fmla="*/ 116 w 205"/>
              <a:gd name="T39" fmla="*/ 13 h 73"/>
              <a:gd name="T40" fmla="*/ 121 w 205"/>
              <a:gd name="T41" fmla="*/ 9 h 73"/>
              <a:gd name="T42" fmla="*/ 142 w 205"/>
              <a:gd name="T43" fmla="*/ 5 h 73"/>
              <a:gd name="T44" fmla="*/ 142 w 205"/>
              <a:gd name="T45" fmla="*/ 8 h 73"/>
              <a:gd name="T46" fmla="*/ 124 w 205"/>
              <a:gd name="T47" fmla="*/ 11 h 73"/>
              <a:gd name="T48" fmla="*/ 120 w 205"/>
              <a:gd name="T49" fmla="*/ 17 h 73"/>
              <a:gd name="T50" fmla="*/ 122 w 205"/>
              <a:gd name="T51" fmla="*/ 28 h 73"/>
              <a:gd name="T52" fmla="*/ 122 w 205"/>
              <a:gd name="T53" fmla="*/ 28 h 73"/>
              <a:gd name="T54" fmla="*/ 126 w 205"/>
              <a:gd name="T55" fmla="*/ 24 h 73"/>
              <a:gd name="T56" fmla="*/ 142 w 205"/>
              <a:gd name="T57" fmla="*/ 20 h 73"/>
              <a:gd name="T58" fmla="*/ 142 w 205"/>
              <a:gd name="T59" fmla="*/ 55 h 73"/>
              <a:gd name="T60" fmla="*/ 130 w 205"/>
              <a:gd name="T61" fmla="*/ 57 h 73"/>
              <a:gd name="T62" fmla="*/ 125 w 205"/>
              <a:gd name="T63" fmla="*/ 56 h 73"/>
              <a:gd name="T64" fmla="*/ 35 w 205"/>
              <a:gd name="T65" fmla="*/ 73 h 73"/>
              <a:gd name="T66" fmla="*/ 28 w 205"/>
              <a:gd name="T67" fmla="*/ 70 h 73"/>
              <a:gd name="T68" fmla="*/ 28 w 205"/>
              <a:gd name="T69" fmla="*/ 67 h 73"/>
              <a:gd name="T70" fmla="*/ 35 w 205"/>
              <a:gd name="T71" fmla="*/ 70 h 73"/>
              <a:gd name="T72" fmla="*/ 35 w 205"/>
              <a:gd name="T73" fmla="*/ 70 h 73"/>
              <a:gd name="T74" fmla="*/ 37 w 205"/>
              <a:gd name="T75" fmla="*/ 70 h 73"/>
              <a:gd name="T76" fmla="*/ 42 w 205"/>
              <a:gd name="T77" fmla="*/ 62 h 73"/>
              <a:gd name="T78" fmla="*/ 36 w 205"/>
              <a:gd name="T79" fmla="*/ 57 h 73"/>
              <a:gd name="T80" fmla="*/ 40 w 205"/>
              <a:gd name="T81" fmla="*/ 50 h 73"/>
              <a:gd name="T82" fmla="*/ 34 w 205"/>
              <a:gd name="T83" fmla="*/ 45 h 73"/>
              <a:gd name="T84" fmla="*/ 37 w 205"/>
              <a:gd name="T85" fmla="*/ 38 h 73"/>
              <a:gd name="T86" fmla="*/ 30 w 205"/>
              <a:gd name="T87" fmla="*/ 33 h 73"/>
              <a:gd name="T88" fmla="*/ 28 w 205"/>
              <a:gd name="T89" fmla="*/ 33 h 73"/>
              <a:gd name="T90" fmla="*/ 28 w 205"/>
              <a:gd name="T91" fmla="*/ 34 h 73"/>
              <a:gd name="T92" fmla="*/ 28 w 205"/>
              <a:gd name="T93" fmla="*/ 30 h 73"/>
              <a:gd name="T94" fmla="*/ 26 w 205"/>
              <a:gd name="T95" fmla="*/ 31 h 73"/>
              <a:gd name="T96" fmla="*/ 28 w 205"/>
              <a:gd name="T97" fmla="*/ 30 h 73"/>
              <a:gd name="T98" fmla="*/ 28 w 205"/>
              <a:gd name="T99" fmla="*/ 34 h 73"/>
              <a:gd name="T100" fmla="*/ 13 w 205"/>
              <a:gd name="T101" fmla="*/ 49 h 73"/>
              <a:gd name="T102" fmla="*/ 15 w 205"/>
              <a:gd name="T103" fmla="*/ 62 h 73"/>
              <a:gd name="T104" fmla="*/ 28 w 205"/>
              <a:gd name="T105" fmla="*/ 67 h 73"/>
              <a:gd name="T106" fmla="*/ 28 w 205"/>
              <a:gd name="T107" fmla="*/ 70 h 73"/>
              <a:gd name="T108" fmla="*/ 0 w 205"/>
              <a:gd name="T109" fmla="*/ 58 h 73"/>
              <a:gd name="T110" fmla="*/ 26 w 205"/>
              <a:gd name="T111" fmla="*/ 3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5" h="73">
                <a:moveTo>
                  <a:pt x="142" y="5"/>
                </a:moveTo>
                <a:cubicBezTo>
                  <a:pt x="157" y="2"/>
                  <a:pt x="157" y="2"/>
                  <a:pt x="157" y="2"/>
                </a:cubicBezTo>
                <a:cubicBezTo>
                  <a:pt x="160" y="1"/>
                  <a:pt x="163" y="3"/>
                  <a:pt x="164" y="5"/>
                </a:cubicBezTo>
                <a:cubicBezTo>
                  <a:pt x="179" y="2"/>
                  <a:pt x="179" y="2"/>
                  <a:pt x="179" y="2"/>
                </a:cubicBezTo>
                <a:cubicBezTo>
                  <a:pt x="190" y="0"/>
                  <a:pt x="200" y="7"/>
                  <a:pt x="202" y="18"/>
                </a:cubicBezTo>
                <a:cubicBezTo>
                  <a:pt x="205" y="29"/>
                  <a:pt x="197" y="39"/>
                  <a:pt x="187" y="42"/>
                </a:cubicBezTo>
                <a:cubicBezTo>
                  <a:pt x="177" y="43"/>
                  <a:pt x="177" y="43"/>
                  <a:pt x="177" y="43"/>
                </a:cubicBezTo>
                <a:cubicBezTo>
                  <a:pt x="166" y="18"/>
                  <a:pt x="166" y="18"/>
                  <a:pt x="166" y="18"/>
                </a:cubicBezTo>
                <a:cubicBezTo>
                  <a:pt x="172" y="45"/>
                  <a:pt x="172" y="45"/>
                  <a:pt x="172" y="45"/>
                </a:cubicBezTo>
                <a:cubicBezTo>
                  <a:pt x="172" y="47"/>
                  <a:pt x="170" y="50"/>
                  <a:pt x="167" y="50"/>
                </a:cubicBezTo>
                <a:cubicBezTo>
                  <a:pt x="142" y="55"/>
                  <a:pt x="142" y="55"/>
                  <a:pt x="142" y="55"/>
                </a:cubicBezTo>
                <a:cubicBezTo>
                  <a:pt x="142" y="20"/>
                  <a:pt x="142" y="20"/>
                  <a:pt x="142" y="20"/>
                </a:cubicBezTo>
                <a:cubicBezTo>
                  <a:pt x="158" y="17"/>
                  <a:pt x="158" y="17"/>
                  <a:pt x="158" y="17"/>
                </a:cubicBezTo>
                <a:cubicBezTo>
                  <a:pt x="160" y="17"/>
                  <a:pt x="162" y="18"/>
                  <a:pt x="163" y="19"/>
                </a:cubicBezTo>
                <a:cubicBezTo>
                  <a:pt x="161" y="9"/>
                  <a:pt x="161" y="9"/>
                  <a:pt x="161" y="9"/>
                </a:cubicBezTo>
                <a:cubicBezTo>
                  <a:pt x="161" y="6"/>
                  <a:pt x="158" y="5"/>
                  <a:pt x="155" y="5"/>
                </a:cubicBezTo>
                <a:cubicBezTo>
                  <a:pt x="142" y="8"/>
                  <a:pt x="142" y="8"/>
                  <a:pt x="142" y="8"/>
                </a:cubicBezTo>
                <a:lnTo>
                  <a:pt x="142" y="5"/>
                </a:lnTo>
                <a:close/>
                <a:moveTo>
                  <a:pt x="28" y="30"/>
                </a:moveTo>
                <a:cubicBezTo>
                  <a:pt x="116" y="13"/>
                  <a:pt x="116" y="13"/>
                  <a:pt x="116" y="13"/>
                </a:cubicBezTo>
                <a:cubicBezTo>
                  <a:pt x="117" y="11"/>
                  <a:pt x="119" y="9"/>
                  <a:pt x="121" y="9"/>
                </a:cubicBezTo>
                <a:cubicBezTo>
                  <a:pt x="142" y="5"/>
                  <a:pt x="142" y="5"/>
                  <a:pt x="142" y="5"/>
                </a:cubicBezTo>
                <a:cubicBezTo>
                  <a:pt x="142" y="8"/>
                  <a:pt x="142" y="8"/>
                  <a:pt x="142" y="8"/>
                </a:cubicBezTo>
                <a:cubicBezTo>
                  <a:pt x="124" y="11"/>
                  <a:pt x="124" y="11"/>
                  <a:pt x="124" y="11"/>
                </a:cubicBezTo>
                <a:cubicBezTo>
                  <a:pt x="121" y="12"/>
                  <a:pt x="119" y="15"/>
                  <a:pt x="120" y="17"/>
                </a:cubicBezTo>
                <a:cubicBezTo>
                  <a:pt x="122" y="28"/>
                  <a:pt x="122" y="28"/>
                  <a:pt x="122" y="28"/>
                </a:cubicBezTo>
                <a:cubicBezTo>
                  <a:pt x="122" y="28"/>
                  <a:pt x="122" y="28"/>
                  <a:pt x="122" y="28"/>
                </a:cubicBezTo>
                <a:cubicBezTo>
                  <a:pt x="122" y="26"/>
                  <a:pt x="124" y="24"/>
                  <a:pt x="126" y="24"/>
                </a:cubicBezTo>
                <a:cubicBezTo>
                  <a:pt x="142" y="20"/>
                  <a:pt x="142" y="20"/>
                  <a:pt x="142" y="20"/>
                </a:cubicBezTo>
                <a:cubicBezTo>
                  <a:pt x="142" y="55"/>
                  <a:pt x="142" y="55"/>
                  <a:pt x="142" y="55"/>
                </a:cubicBezTo>
                <a:cubicBezTo>
                  <a:pt x="130" y="57"/>
                  <a:pt x="130" y="57"/>
                  <a:pt x="130" y="57"/>
                </a:cubicBezTo>
                <a:cubicBezTo>
                  <a:pt x="128" y="58"/>
                  <a:pt x="126" y="57"/>
                  <a:pt x="125" y="56"/>
                </a:cubicBezTo>
                <a:cubicBezTo>
                  <a:pt x="35" y="73"/>
                  <a:pt x="35" y="73"/>
                  <a:pt x="35" y="73"/>
                </a:cubicBezTo>
                <a:cubicBezTo>
                  <a:pt x="28" y="70"/>
                  <a:pt x="28" y="70"/>
                  <a:pt x="28" y="70"/>
                </a:cubicBezTo>
                <a:cubicBezTo>
                  <a:pt x="28" y="67"/>
                  <a:pt x="28" y="67"/>
                  <a:pt x="28" y="67"/>
                </a:cubicBezTo>
                <a:cubicBezTo>
                  <a:pt x="35" y="70"/>
                  <a:pt x="35" y="70"/>
                  <a:pt x="35" y="70"/>
                </a:cubicBezTo>
                <a:cubicBezTo>
                  <a:pt x="35" y="70"/>
                  <a:pt x="35" y="70"/>
                  <a:pt x="35" y="70"/>
                </a:cubicBezTo>
                <a:cubicBezTo>
                  <a:pt x="37" y="70"/>
                  <a:pt x="37" y="70"/>
                  <a:pt x="37" y="70"/>
                </a:cubicBezTo>
                <a:cubicBezTo>
                  <a:pt x="41" y="69"/>
                  <a:pt x="43" y="66"/>
                  <a:pt x="42" y="62"/>
                </a:cubicBezTo>
                <a:cubicBezTo>
                  <a:pt x="42" y="59"/>
                  <a:pt x="39" y="57"/>
                  <a:pt x="36" y="57"/>
                </a:cubicBezTo>
                <a:cubicBezTo>
                  <a:pt x="39" y="56"/>
                  <a:pt x="40" y="53"/>
                  <a:pt x="40" y="50"/>
                </a:cubicBezTo>
                <a:cubicBezTo>
                  <a:pt x="39" y="47"/>
                  <a:pt x="37" y="45"/>
                  <a:pt x="34" y="45"/>
                </a:cubicBezTo>
                <a:cubicBezTo>
                  <a:pt x="36" y="44"/>
                  <a:pt x="38" y="41"/>
                  <a:pt x="37" y="38"/>
                </a:cubicBezTo>
                <a:cubicBezTo>
                  <a:pt x="37" y="34"/>
                  <a:pt x="33" y="32"/>
                  <a:pt x="30" y="33"/>
                </a:cubicBezTo>
                <a:cubicBezTo>
                  <a:pt x="28" y="33"/>
                  <a:pt x="28" y="33"/>
                  <a:pt x="28" y="33"/>
                </a:cubicBezTo>
                <a:cubicBezTo>
                  <a:pt x="28" y="34"/>
                  <a:pt x="28" y="34"/>
                  <a:pt x="28" y="34"/>
                </a:cubicBezTo>
                <a:lnTo>
                  <a:pt x="28" y="30"/>
                </a:lnTo>
                <a:close/>
                <a:moveTo>
                  <a:pt x="26" y="31"/>
                </a:moveTo>
                <a:cubicBezTo>
                  <a:pt x="28" y="30"/>
                  <a:pt x="28" y="30"/>
                  <a:pt x="28" y="30"/>
                </a:cubicBezTo>
                <a:cubicBezTo>
                  <a:pt x="28" y="34"/>
                  <a:pt x="28" y="34"/>
                  <a:pt x="28" y="34"/>
                </a:cubicBezTo>
                <a:cubicBezTo>
                  <a:pt x="13" y="49"/>
                  <a:pt x="13" y="49"/>
                  <a:pt x="13" y="49"/>
                </a:cubicBezTo>
                <a:cubicBezTo>
                  <a:pt x="15" y="62"/>
                  <a:pt x="15" y="62"/>
                  <a:pt x="15" y="62"/>
                </a:cubicBezTo>
                <a:cubicBezTo>
                  <a:pt x="28" y="67"/>
                  <a:pt x="28" y="67"/>
                  <a:pt x="28" y="67"/>
                </a:cubicBezTo>
                <a:cubicBezTo>
                  <a:pt x="28" y="70"/>
                  <a:pt x="28" y="70"/>
                  <a:pt x="28" y="70"/>
                </a:cubicBezTo>
                <a:cubicBezTo>
                  <a:pt x="0" y="58"/>
                  <a:pt x="0" y="58"/>
                  <a:pt x="0" y="58"/>
                </a:cubicBezTo>
                <a:lnTo>
                  <a:pt x="26" y="31"/>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37" name="Freeform 86"/>
          <p:cNvSpPr>
            <a:spLocks/>
          </p:cNvSpPr>
          <p:nvPr/>
        </p:nvSpPr>
        <p:spPr bwMode="auto">
          <a:xfrm>
            <a:off x="2499468" y="2044239"/>
            <a:ext cx="184499" cy="236873"/>
          </a:xfrm>
          <a:custGeom>
            <a:avLst/>
            <a:gdLst>
              <a:gd name="T0" fmla="*/ 113 w 113"/>
              <a:gd name="T1" fmla="*/ 25 h 145"/>
              <a:gd name="T2" fmla="*/ 108 w 113"/>
              <a:gd name="T3" fmla="*/ 22 h 145"/>
              <a:gd name="T4" fmla="*/ 42 w 113"/>
              <a:gd name="T5" fmla="*/ 128 h 145"/>
              <a:gd name="T6" fmla="*/ 19 w 113"/>
              <a:gd name="T7" fmla="*/ 132 h 145"/>
              <a:gd name="T8" fmla="*/ 12 w 113"/>
              <a:gd name="T9" fmla="*/ 109 h 145"/>
              <a:gd name="T10" fmla="*/ 78 w 113"/>
              <a:gd name="T11" fmla="*/ 3 h 145"/>
              <a:gd name="T12" fmla="*/ 73 w 113"/>
              <a:gd name="T13" fmla="*/ 0 h 145"/>
              <a:gd name="T14" fmla="*/ 6 w 113"/>
              <a:gd name="T15" fmla="*/ 107 h 145"/>
              <a:gd name="T16" fmla="*/ 15 w 113"/>
              <a:gd name="T17" fmla="*/ 138 h 145"/>
              <a:gd name="T18" fmla="*/ 47 w 113"/>
              <a:gd name="T19" fmla="*/ 132 h 145"/>
              <a:gd name="T20" fmla="*/ 113 w 113"/>
              <a:gd name="T21" fmla="*/ 25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3" h="145">
                <a:moveTo>
                  <a:pt x="113" y="25"/>
                </a:moveTo>
                <a:cubicBezTo>
                  <a:pt x="108" y="22"/>
                  <a:pt x="108" y="22"/>
                  <a:pt x="108" y="22"/>
                </a:cubicBezTo>
                <a:cubicBezTo>
                  <a:pt x="42" y="128"/>
                  <a:pt x="42" y="128"/>
                  <a:pt x="42" y="128"/>
                </a:cubicBezTo>
                <a:cubicBezTo>
                  <a:pt x="38" y="135"/>
                  <a:pt x="27" y="137"/>
                  <a:pt x="19" y="132"/>
                </a:cubicBezTo>
                <a:cubicBezTo>
                  <a:pt x="11" y="127"/>
                  <a:pt x="8" y="117"/>
                  <a:pt x="12" y="109"/>
                </a:cubicBezTo>
                <a:cubicBezTo>
                  <a:pt x="78" y="3"/>
                  <a:pt x="78" y="3"/>
                  <a:pt x="78" y="3"/>
                </a:cubicBezTo>
                <a:cubicBezTo>
                  <a:pt x="73" y="0"/>
                  <a:pt x="73" y="0"/>
                  <a:pt x="73" y="0"/>
                </a:cubicBezTo>
                <a:cubicBezTo>
                  <a:pt x="6" y="107"/>
                  <a:pt x="6" y="107"/>
                  <a:pt x="6" y="107"/>
                </a:cubicBezTo>
                <a:cubicBezTo>
                  <a:pt x="0" y="117"/>
                  <a:pt x="4" y="131"/>
                  <a:pt x="15" y="138"/>
                </a:cubicBezTo>
                <a:cubicBezTo>
                  <a:pt x="26" y="145"/>
                  <a:pt x="40" y="142"/>
                  <a:pt x="47" y="132"/>
                </a:cubicBezTo>
                <a:lnTo>
                  <a:pt x="113" y="25"/>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38" name="Freeform 87"/>
          <p:cNvSpPr>
            <a:spLocks/>
          </p:cNvSpPr>
          <p:nvPr/>
        </p:nvSpPr>
        <p:spPr bwMode="auto">
          <a:xfrm>
            <a:off x="2604216" y="2035907"/>
            <a:ext cx="89274" cy="61896"/>
          </a:xfrm>
          <a:custGeom>
            <a:avLst/>
            <a:gdLst>
              <a:gd name="T0" fmla="*/ 54 w 55"/>
              <a:gd name="T1" fmla="*/ 35 h 38"/>
              <a:gd name="T2" fmla="*/ 48 w 55"/>
              <a:gd name="T3" fmla="*/ 37 h 38"/>
              <a:gd name="T4" fmla="*/ 3 w 55"/>
              <a:gd name="T5" fmla="*/ 9 h 38"/>
              <a:gd name="T6" fmla="*/ 2 w 55"/>
              <a:gd name="T7" fmla="*/ 3 h 38"/>
              <a:gd name="T8" fmla="*/ 8 w 55"/>
              <a:gd name="T9" fmla="*/ 1 h 38"/>
              <a:gd name="T10" fmla="*/ 53 w 55"/>
              <a:gd name="T11" fmla="*/ 29 h 38"/>
              <a:gd name="T12" fmla="*/ 54 w 55"/>
              <a:gd name="T13" fmla="*/ 35 h 38"/>
            </a:gdLst>
            <a:ahLst/>
            <a:cxnLst>
              <a:cxn ang="0">
                <a:pos x="T0" y="T1"/>
              </a:cxn>
              <a:cxn ang="0">
                <a:pos x="T2" y="T3"/>
              </a:cxn>
              <a:cxn ang="0">
                <a:pos x="T4" y="T5"/>
              </a:cxn>
              <a:cxn ang="0">
                <a:pos x="T6" y="T7"/>
              </a:cxn>
              <a:cxn ang="0">
                <a:pos x="T8" y="T9"/>
              </a:cxn>
              <a:cxn ang="0">
                <a:pos x="T10" y="T11"/>
              </a:cxn>
              <a:cxn ang="0">
                <a:pos x="T12" y="T13"/>
              </a:cxn>
            </a:cxnLst>
            <a:rect l="0" t="0" r="r" b="b"/>
            <a:pathLst>
              <a:path w="55" h="38">
                <a:moveTo>
                  <a:pt x="54" y="35"/>
                </a:moveTo>
                <a:cubicBezTo>
                  <a:pt x="53" y="37"/>
                  <a:pt x="50" y="38"/>
                  <a:pt x="48" y="37"/>
                </a:cubicBezTo>
                <a:cubicBezTo>
                  <a:pt x="3" y="9"/>
                  <a:pt x="3" y="9"/>
                  <a:pt x="3" y="9"/>
                </a:cubicBezTo>
                <a:cubicBezTo>
                  <a:pt x="1" y="7"/>
                  <a:pt x="0" y="5"/>
                  <a:pt x="2" y="3"/>
                </a:cubicBezTo>
                <a:cubicBezTo>
                  <a:pt x="3" y="1"/>
                  <a:pt x="6" y="0"/>
                  <a:pt x="8" y="1"/>
                </a:cubicBezTo>
                <a:cubicBezTo>
                  <a:pt x="53" y="29"/>
                  <a:pt x="53" y="29"/>
                  <a:pt x="53" y="29"/>
                </a:cubicBezTo>
                <a:cubicBezTo>
                  <a:pt x="55" y="31"/>
                  <a:pt x="55" y="33"/>
                  <a:pt x="54" y="35"/>
                </a:cubicBezTo>
                <a:close/>
              </a:path>
            </a:pathLst>
          </a:custGeom>
          <a:solidFill>
            <a:srgbClr val="C5C5C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39" name="Freeform 88"/>
          <p:cNvSpPr>
            <a:spLocks/>
          </p:cNvSpPr>
          <p:nvPr/>
        </p:nvSpPr>
        <p:spPr bwMode="auto">
          <a:xfrm>
            <a:off x="2535177" y="2084710"/>
            <a:ext cx="122603" cy="170215"/>
          </a:xfrm>
          <a:custGeom>
            <a:avLst/>
            <a:gdLst>
              <a:gd name="T0" fmla="*/ 75 w 75"/>
              <a:gd name="T1" fmla="*/ 4 h 104"/>
              <a:gd name="T2" fmla="*/ 69 w 75"/>
              <a:gd name="T3" fmla="*/ 0 h 104"/>
              <a:gd name="T4" fmla="*/ 10 w 75"/>
              <a:gd name="T5" fmla="*/ 95 h 104"/>
              <a:gd name="T6" fmla="*/ 0 w 75"/>
              <a:gd name="T7" fmla="*/ 100 h 104"/>
              <a:gd name="T8" fmla="*/ 1 w 75"/>
              <a:gd name="T9" fmla="*/ 101 h 104"/>
              <a:gd name="T10" fmla="*/ 17 w 75"/>
              <a:gd name="T11" fmla="*/ 98 h 104"/>
              <a:gd name="T12" fmla="*/ 75 w 75"/>
              <a:gd name="T13" fmla="*/ 4 h 104"/>
            </a:gdLst>
            <a:ahLst/>
            <a:cxnLst>
              <a:cxn ang="0">
                <a:pos x="T0" y="T1"/>
              </a:cxn>
              <a:cxn ang="0">
                <a:pos x="T2" y="T3"/>
              </a:cxn>
              <a:cxn ang="0">
                <a:pos x="T4" y="T5"/>
              </a:cxn>
              <a:cxn ang="0">
                <a:pos x="T6" y="T7"/>
              </a:cxn>
              <a:cxn ang="0">
                <a:pos x="T8" y="T9"/>
              </a:cxn>
              <a:cxn ang="0">
                <a:pos x="T10" y="T11"/>
              </a:cxn>
              <a:cxn ang="0">
                <a:pos x="T12" y="T13"/>
              </a:cxn>
            </a:cxnLst>
            <a:rect l="0" t="0" r="r" b="b"/>
            <a:pathLst>
              <a:path w="75" h="104">
                <a:moveTo>
                  <a:pt x="75" y="4"/>
                </a:moveTo>
                <a:cubicBezTo>
                  <a:pt x="69" y="0"/>
                  <a:pt x="69" y="0"/>
                  <a:pt x="69" y="0"/>
                </a:cubicBezTo>
                <a:cubicBezTo>
                  <a:pt x="10" y="95"/>
                  <a:pt x="10" y="95"/>
                  <a:pt x="10" y="95"/>
                </a:cubicBezTo>
                <a:cubicBezTo>
                  <a:pt x="8" y="98"/>
                  <a:pt x="4" y="100"/>
                  <a:pt x="0" y="100"/>
                </a:cubicBezTo>
                <a:cubicBezTo>
                  <a:pt x="0" y="100"/>
                  <a:pt x="1" y="100"/>
                  <a:pt x="1" y="101"/>
                </a:cubicBezTo>
                <a:cubicBezTo>
                  <a:pt x="7" y="104"/>
                  <a:pt x="14" y="103"/>
                  <a:pt x="17" y="98"/>
                </a:cubicBezTo>
                <a:lnTo>
                  <a:pt x="75" y="4"/>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40" name="Freeform 89"/>
          <p:cNvSpPr>
            <a:spLocks noEditPoints="1"/>
          </p:cNvSpPr>
          <p:nvPr/>
        </p:nvSpPr>
        <p:spPr bwMode="auto">
          <a:xfrm>
            <a:off x="2249501" y="1115794"/>
            <a:ext cx="166644" cy="121412"/>
          </a:xfrm>
          <a:custGeom>
            <a:avLst/>
            <a:gdLst>
              <a:gd name="T0" fmla="*/ 84 w 102"/>
              <a:gd name="T1" fmla="*/ 71 h 74"/>
              <a:gd name="T2" fmla="*/ 79 w 102"/>
              <a:gd name="T3" fmla="*/ 69 h 74"/>
              <a:gd name="T4" fmla="*/ 79 w 102"/>
              <a:gd name="T5" fmla="*/ 69 h 74"/>
              <a:gd name="T6" fmla="*/ 79 w 102"/>
              <a:gd name="T7" fmla="*/ 52 h 74"/>
              <a:gd name="T8" fmla="*/ 86 w 102"/>
              <a:gd name="T9" fmla="*/ 49 h 74"/>
              <a:gd name="T10" fmla="*/ 90 w 102"/>
              <a:gd name="T11" fmla="*/ 38 h 74"/>
              <a:gd name="T12" fmla="*/ 79 w 102"/>
              <a:gd name="T13" fmla="*/ 31 h 74"/>
              <a:gd name="T14" fmla="*/ 85 w 102"/>
              <a:gd name="T15" fmla="*/ 20 h 74"/>
              <a:gd name="T16" fmla="*/ 79 w 102"/>
              <a:gd name="T17" fmla="*/ 16 h 74"/>
              <a:gd name="T18" fmla="*/ 72 w 102"/>
              <a:gd name="T19" fmla="*/ 3 h 74"/>
              <a:gd name="T20" fmla="*/ 79 w 102"/>
              <a:gd name="T21" fmla="*/ 16 h 74"/>
              <a:gd name="T22" fmla="*/ 72 w 102"/>
              <a:gd name="T23" fmla="*/ 21 h 74"/>
              <a:gd name="T24" fmla="*/ 72 w 102"/>
              <a:gd name="T25" fmla="*/ 9 h 74"/>
              <a:gd name="T26" fmla="*/ 79 w 102"/>
              <a:gd name="T27" fmla="*/ 73 h 74"/>
              <a:gd name="T28" fmla="*/ 72 w 102"/>
              <a:gd name="T29" fmla="*/ 69 h 74"/>
              <a:gd name="T30" fmla="*/ 79 w 102"/>
              <a:gd name="T31" fmla="*/ 73 h 74"/>
              <a:gd name="T32" fmla="*/ 79 w 102"/>
              <a:gd name="T33" fmla="*/ 34 h 74"/>
              <a:gd name="T34" fmla="*/ 75 w 102"/>
              <a:gd name="T35" fmla="*/ 45 h 74"/>
              <a:gd name="T36" fmla="*/ 79 w 102"/>
              <a:gd name="T37" fmla="*/ 52 h 74"/>
              <a:gd name="T38" fmla="*/ 72 w 102"/>
              <a:gd name="T39" fmla="*/ 25 h 74"/>
              <a:gd name="T40" fmla="*/ 79 w 102"/>
              <a:gd name="T41" fmla="*/ 31 h 74"/>
              <a:gd name="T42" fmla="*/ 72 w 102"/>
              <a:gd name="T43" fmla="*/ 3 h 74"/>
              <a:gd name="T44" fmla="*/ 71 w 102"/>
              <a:gd name="T45" fmla="*/ 8 h 74"/>
              <a:gd name="T46" fmla="*/ 66 w 102"/>
              <a:gd name="T47" fmla="*/ 2 h 74"/>
              <a:gd name="T48" fmla="*/ 66 w 102"/>
              <a:gd name="T49" fmla="*/ 73 h 74"/>
              <a:gd name="T50" fmla="*/ 67 w 102"/>
              <a:gd name="T51" fmla="*/ 65 h 74"/>
              <a:gd name="T52" fmla="*/ 72 w 102"/>
              <a:gd name="T53" fmla="*/ 74 h 74"/>
              <a:gd name="T54" fmla="*/ 72 w 102"/>
              <a:gd name="T55" fmla="*/ 21 h 74"/>
              <a:gd name="T56" fmla="*/ 72 w 102"/>
              <a:gd name="T57" fmla="*/ 52 h 74"/>
              <a:gd name="T58" fmla="*/ 66 w 102"/>
              <a:gd name="T59" fmla="*/ 57 h 74"/>
              <a:gd name="T60" fmla="*/ 69 w 102"/>
              <a:gd name="T61" fmla="*/ 16 h 74"/>
              <a:gd name="T62" fmla="*/ 22 w 102"/>
              <a:gd name="T63" fmla="*/ 10 h 74"/>
              <a:gd name="T64" fmla="*/ 66 w 102"/>
              <a:gd name="T65" fmla="*/ 5 h 74"/>
              <a:gd name="T66" fmla="*/ 64 w 102"/>
              <a:gd name="T67" fmla="*/ 6 h 74"/>
              <a:gd name="T68" fmla="*/ 66 w 102"/>
              <a:gd name="T69" fmla="*/ 16 h 74"/>
              <a:gd name="T70" fmla="*/ 66 w 102"/>
              <a:gd name="T71" fmla="*/ 64 h 74"/>
              <a:gd name="T72" fmla="*/ 37 w 102"/>
              <a:gd name="T73" fmla="*/ 57 h 74"/>
              <a:gd name="T74" fmla="*/ 22 w 102"/>
              <a:gd name="T75" fmla="*/ 49 h 74"/>
              <a:gd name="T76" fmla="*/ 27 w 102"/>
              <a:gd name="T77" fmla="*/ 48 h 74"/>
              <a:gd name="T78" fmla="*/ 22 w 102"/>
              <a:gd name="T79" fmla="*/ 27 h 74"/>
              <a:gd name="T80" fmla="*/ 2 w 102"/>
              <a:gd name="T81" fmla="*/ 41 h 74"/>
              <a:gd name="T82" fmla="*/ 22 w 102"/>
              <a:gd name="T83" fmla="*/ 10 h 74"/>
              <a:gd name="T84" fmla="*/ 17 w 102"/>
              <a:gd name="T85" fmla="*/ 28 h 74"/>
              <a:gd name="T86" fmla="*/ 22 w 102"/>
              <a:gd name="T87" fmla="*/ 49 h 74"/>
              <a:gd name="T88" fmla="*/ 2 w 102"/>
              <a:gd name="T89" fmla="*/ 4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2" h="74">
                <a:moveTo>
                  <a:pt x="79" y="7"/>
                </a:moveTo>
                <a:cubicBezTo>
                  <a:pt x="102" y="22"/>
                  <a:pt x="98" y="62"/>
                  <a:pt x="84" y="71"/>
                </a:cubicBezTo>
                <a:cubicBezTo>
                  <a:pt x="82" y="72"/>
                  <a:pt x="80" y="73"/>
                  <a:pt x="79" y="73"/>
                </a:cubicBezTo>
                <a:cubicBezTo>
                  <a:pt x="79" y="69"/>
                  <a:pt x="79" y="69"/>
                  <a:pt x="79" y="69"/>
                </a:cubicBezTo>
                <a:cubicBezTo>
                  <a:pt x="79" y="69"/>
                  <a:pt x="79" y="69"/>
                  <a:pt x="79" y="69"/>
                </a:cubicBezTo>
                <a:cubicBezTo>
                  <a:pt x="79" y="69"/>
                  <a:pt x="79" y="69"/>
                  <a:pt x="79" y="69"/>
                </a:cubicBezTo>
                <a:cubicBezTo>
                  <a:pt x="83" y="67"/>
                  <a:pt x="85" y="61"/>
                  <a:pt x="83" y="57"/>
                </a:cubicBezTo>
                <a:cubicBezTo>
                  <a:pt x="82" y="55"/>
                  <a:pt x="80" y="53"/>
                  <a:pt x="79" y="52"/>
                </a:cubicBezTo>
                <a:cubicBezTo>
                  <a:pt x="79" y="49"/>
                  <a:pt x="79" y="49"/>
                  <a:pt x="79" y="49"/>
                </a:cubicBezTo>
                <a:cubicBezTo>
                  <a:pt x="81" y="50"/>
                  <a:pt x="84" y="50"/>
                  <a:pt x="86" y="49"/>
                </a:cubicBezTo>
                <a:cubicBezTo>
                  <a:pt x="86" y="49"/>
                  <a:pt x="86" y="49"/>
                  <a:pt x="86" y="49"/>
                </a:cubicBezTo>
                <a:cubicBezTo>
                  <a:pt x="90" y="47"/>
                  <a:pt x="92" y="42"/>
                  <a:pt x="90" y="38"/>
                </a:cubicBezTo>
                <a:cubicBezTo>
                  <a:pt x="88" y="34"/>
                  <a:pt x="83" y="32"/>
                  <a:pt x="79" y="34"/>
                </a:cubicBezTo>
                <a:cubicBezTo>
                  <a:pt x="79" y="31"/>
                  <a:pt x="79" y="31"/>
                  <a:pt x="79" y="31"/>
                </a:cubicBezTo>
                <a:cubicBezTo>
                  <a:pt x="80" y="31"/>
                  <a:pt x="81" y="30"/>
                  <a:pt x="82" y="30"/>
                </a:cubicBezTo>
                <a:cubicBezTo>
                  <a:pt x="86" y="28"/>
                  <a:pt x="87" y="24"/>
                  <a:pt x="85" y="20"/>
                </a:cubicBezTo>
                <a:cubicBezTo>
                  <a:pt x="85" y="20"/>
                  <a:pt x="85" y="20"/>
                  <a:pt x="85" y="20"/>
                </a:cubicBezTo>
                <a:cubicBezTo>
                  <a:pt x="84" y="17"/>
                  <a:pt x="81" y="16"/>
                  <a:pt x="79" y="16"/>
                </a:cubicBezTo>
                <a:lnTo>
                  <a:pt x="79" y="7"/>
                </a:lnTo>
                <a:close/>
                <a:moveTo>
                  <a:pt x="72" y="3"/>
                </a:moveTo>
                <a:cubicBezTo>
                  <a:pt x="74" y="4"/>
                  <a:pt x="76" y="5"/>
                  <a:pt x="79" y="7"/>
                </a:cubicBezTo>
                <a:cubicBezTo>
                  <a:pt x="79" y="16"/>
                  <a:pt x="79" y="16"/>
                  <a:pt x="79" y="16"/>
                </a:cubicBezTo>
                <a:cubicBezTo>
                  <a:pt x="77" y="16"/>
                  <a:pt x="76" y="16"/>
                  <a:pt x="75" y="17"/>
                </a:cubicBezTo>
                <a:cubicBezTo>
                  <a:pt x="73" y="17"/>
                  <a:pt x="72" y="19"/>
                  <a:pt x="72" y="21"/>
                </a:cubicBezTo>
                <a:cubicBezTo>
                  <a:pt x="72" y="13"/>
                  <a:pt x="72" y="13"/>
                  <a:pt x="72" y="13"/>
                </a:cubicBezTo>
                <a:cubicBezTo>
                  <a:pt x="72" y="12"/>
                  <a:pt x="72" y="10"/>
                  <a:pt x="72" y="9"/>
                </a:cubicBezTo>
                <a:cubicBezTo>
                  <a:pt x="72" y="3"/>
                  <a:pt x="72" y="3"/>
                  <a:pt x="72" y="3"/>
                </a:cubicBezTo>
                <a:close/>
                <a:moveTo>
                  <a:pt x="79" y="73"/>
                </a:moveTo>
                <a:cubicBezTo>
                  <a:pt x="76" y="74"/>
                  <a:pt x="74" y="74"/>
                  <a:pt x="72" y="74"/>
                </a:cubicBezTo>
                <a:cubicBezTo>
                  <a:pt x="72" y="69"/>
                  <a:pt x="72" y="69"/>
                  <a:pt x="72" y="69"/>
                </a:cubicBezTo>
                <a:cubicBezTo>
                  <a:pt x="74" y="70"/>
                  <a:pt x="76" y="70"/>
                  <a:pt x="79" y="69"/>
                </a:cubicBezTo>
                <a:cubicBezTo>
                  <a:pt x="79" y="73"/>
                  <a:pt x="79" y="73"/>
                  <a:pt x="79" y="73"/>
                </a:cubicBezTo>
                <a:close/>
                <a:moveTo>
                  <a:pt x="79" y="31"/>
                </a:moveTo>
                <a:cubicBezTo>
                  <a:pt x="79" y="34"/>
                  <a:pt x="79" y="34"/>
                  <a:pt x="79" y="34"/>
                </a:cubicBezTo>
                <a:cubicBezTo>
                  <a:pt x="78" y="34"/>
                  <a:pt x="78" y="34"/>
                  <a:pt x="78" y="34"/>
                </a:cubicBezTo>
                <a:cubicBezTo>
                  <a:pt x="74" y="36"/>
                  <a:pt x="73" y="41"/>
                  <a:pt x="75" y="45"/>
                </a:cubicBezTo>
                <a:cubicBezTo>
                  <a:pt x="76" y="47"/>
                  <a:pt x="77" y="48"/>
                  <a:pt x="79" y="49"/>
                </a:cubicBezTo>
                <a:cubicBezTo>
                  <a:pt x="79" y="52"/>
                  <a:pt x="79" y="52"/>
                  <a:pt x="79" y="52"/>
                </a:cubicBezTo>
                <a:cubicBezTo>
                  <a:pt x="76" y="51"/>
                  <a:pt x="74" y="51"/>
                  <a:pt x="72" y="52"/>
                </a:cubicBezTo>
                <a:cubicBezTo>
                  <a:pt x="72" y="25"/>
                  <a:pt x="72" y="25"/>
                  <a:pt x="72" y="25"/>
                </a:cubicBezTo>
                <a:cubicBezTo>
                  <a:pt x="72" y="26"/>
                  <a:pt x="72" y="26"/>
                  <a:pt x="72" y="26"/>
                </a:cubicBezTo>
                <a:cubicBezTo>
                  <a:pt x="73" y="29"/>
                  <a:pt x="76" y="31"/>
                  <a:pt x="79" y="31"/>
                </a:cubicBezTo>
                <a:close/>
                <a:moveTo>
                  <a:pt x="66" y="2"/>
                </a:moveTo>
                <a:cubicBezTo>
                  <a:pt x="68" y="2"/>
                  <a:pt x="70" y="3"/>
                  <a:pt x="72" y="3"/>
                </a:cubicBezTo>
                <a:cubicBezTo>
                  <a:pt x="72" y="9"/>
                  <a:pt x="72" y="9"/>
                  <a:pt x="72" y="9"/>
                </a:cubicBezTo>
                <a:cubicBezTo>
                  <a:pt x="71" y="9"/>
                  <a:pt x="71" y="9"/>
                  <a:pt x="71" y="8"/>
                </a:cubicBezTo>
                <a:cubicBezTo>
                  <a:pt x="70" y="7"/>
                  <a:pt x="68" y="5"/>
                  <a:pt x="66" y="5"/>
                </a:cubicBezTo>
                <a:cubicBezTo>
                  <a:pt x="66" y="2"/>
                  <a:pt x="66" y="2"/>
                  <a:pt x="66" y="2"/>
                </a:cubicBezTo>
                <a:close/>
                <a:moveTo>
                  <a:pt x="72" y="74"/>
                </a:moveTo>
                <a:cubicBezTo>
                  <a:pt x="70" y="74"/>
                  <a:pt x="68" y="73"/>
                  <a:pt x="66" y="73"/>
                </a:cubicBezTo>
                <a:cubicBezTo>
                  <a:pt x="66" y="64"/>
                  <a:pt x="66" y="64"/>
                  <a:pt x="66" y="64"/>
                </a:cubicBezTo>
                <a:cubicBezTo>
                  <a:pt x="66" y="64"/>
                  <a:pt x="67" y="64"/>
                  <a:pt x="67" y="65"/>
                </a:cubicBezTo>
                <a:cubicBezTo>
                  <a:pt x="68" y="67"/>
                  <a:pt x="70" y="68"/>
                  <a:pt x="72" y="69"/>
                </a:cubicBezTo>
                <a:cubicBezTo>
                  <a:pt x="72" y="74"/>
                  <a:pt x="72" y="74"/>
                  <a:pt x="72" y="74"/>
                </a:cubicBezTo>
                <a:close/>
                <a:moveTo>
                  <a:pt x="72" y="13"/>
                </a:moveTo>
                <a:cubicBezTo>
                  <a:pt x="72" y="21"/>
                  <a:pt x="72" y="21"/>
                  <a:pt x="72" y="21"/>
                </a:cubicBezTo>
                <a:cubicBezTo>
                  <a:pt x="71" y="22"/>
                  <a:pt x="71" y="24"/>
                  <a:pt x="72" y="25"/>
                </a:cubicBezTo>
                <a:cubicBezTo>
                  <a:pt x="72" y="52"/>
                  <a:pt x="72" y="52"/>
                  <a:pt x="72" y="52"/>
                </a:cubicBezTo>
                <a:cubicBezTo>
                  <a:pt x="71" y="52"/>
                  <a:pt x="71" y="52"/>
                  <a:pt x="71" y="52"/>
                </a:cubicBezTo>
                <a:cubicBezTo>
                  <a:pt x="69" y="54"/>
                  <a:pt x="67" y="55"/>
                  <a:pt x="66" y="57"/>
                </a:cubicBezTo>
                <a:cubicBezTo>
                  <a:pt x="66" y="16"/>
                  <a:pt x="66" y="16"/>
                  <a:pt x="66" y="16"/>
                </a:cubicBezTo>
                <a:cubicBezTo>
                  <a:pt x="67" y="16"/>
                  <a:pt x="68" y="16"/>
                  <a:pt x="69" y="16"/>
                </a:cubicBezTo>
                <a:cubicBezTo>
                  <a:pt x="70" y="15"/>
                  <a:pt x="71" y="14"/>
                  <a:pt x="72" y="13"/>
                </a:cubicBezTo>
                <a:close/>
                <a:moveTo>
                  <a:pt x="22" y="10"/>
                </a:moveTo>
                <a:cubicBezTo>
                  <a:pt x="41" y="2"/>
                  <a:pt x="55" y="0"/>
                  <a:pt x="66" y="2"/>
                </a:cubicBezTo>
                <a:cubicBezTo>
                  <a:pt x="66" y="5"/>
                  <a:pt x="66" y="5"/>
                  <a:pt x="66" y="5"/>
                </a:cubicBezTo>
                <a:cubicBezTo>
                  <a:pt x="65" y="5"/>
                  <a:pt x="65" y="6"/>
                  <a:pt x="64" y="6"/>
                </a:cubicBezTo>
                <a:cubicBezTo>
                  <a:pt x="64" y="6"/>
                  <a:pt x="64" y="6"/>
                  <a:pt x="64" y="6"/>
                </a:cubicBezTo>
                <a:cubicBezTo>
                  <a:pt x="61" y="7"/>
                  <a:pt x="60" y="11"/>
                  <a:pt x="61" y="13"/>
                </a:cubicBezTo>
                <a:cubicBezTo>
                  <a:pt x="62" y="15"/>
                  <a:pt x="64" y="16"/>
                  <a:pt x="66" y="16"/>
                </a:cubicBezTo>
                <a:cubicBezTo>
                  <a:pt x="66" y="57"/>
                  <a:pt x="66" y="57"/>
                  <a:pt x="66" y="57"/>
                </a:cubicBezTo>
                <a:cubicBezTo>
                  <a:pt x="66" y="59"/>
                  <a:pt x="66" y="62"/>
                  <a:pt x="66" y="64"/>
                </a:cubicBezTo>
                <a:cubicBezTo>
                  <a:pt x="66" y="73"/>
                  <a:pt x="66" y="73"/>
                  <a:pt x="66" y="73"/>
                </a:cubicBezTo>
                <a:cubicBezTo>
                  <a:pt x="56" y="68"/>
                  <a:pt x="48" y="56"/>
                  <a:pt x="37" y="57"/>
                </a:cubicBezTo>
                <a:cubicBezTo>
                  <a:pt x="32" y="57"/>
                  <a:pt x="27" y="58"/>
                  <a:pt x="22" y="57"/>
                </a:cubicBezTo>
                <a:cubicBezTo>
                  <a:pt x="22" y="49"/>
                  <a:pt x="22" y="49"/>
                  <a:pt x="22" y="49"/>
                </a:cubicBezTo>
                <a:cubicBezTo>
                  <a:pt x="24" y="49"/>
                  <a:pt x="25" y="48"/>
                  <a:pt x="27" y="48"/>
                </a:cubicBezTo>
                <a:cubicBezTo>
                  <a:pt x="27" y="48"/>
                  <a:pt x="27" y="48"/>
                  <a:pt x="27" y="48"/>
                </a:cubicBezTo>
                <a:cubicBezTo>
                  <a:pt x="32" y="45"/>
                  <a:pt x="34" y="38"/>
                  <a:pt x="32" y="33"/>
                </a:cubicBezTo>
                <a:cubicBezTo>
                  <a:pt x="30" y="29"/>
                  <a:pt x="26" y="27"/>
                  <a:pt x="22" y="27"/>
                </a:cubicBezTo>
                <a:lnTo>
                  <a:pt x="22" y="10"/>
                </a:lnTo>
                <a:close/>
                <a:moveTo>
                  <a:pt x="2" y="41"/>
                </a:moveTo>
                <a:cubicBezTo>
                  <a:pt x="0" y="23"/>
                  <a:pt x="18" y="12"/>
                  <a:pt x="18" y="12"/>
                </a:cubicBezTo>
                <a:cubicBezTo>
                  <a:pt x="20" y="12"/>
                  <a:pt x="21" y="11"/>
                  <a:pt x="22" y="10"/>
                </a:cubicBezTo>
                <a:cubicBezTo>
                  <a:pt x="22" y="27"/>
                  <a:pt x="22" y="27"/>
                  <a:pt x="22" y="27"/>
                </a:cubicBezTo>
                <a:cubicBezTo>
                  <a:pt x="20" y="27"/>
                  <a:pt x="19" y="27"/>
                  <a:pt x="17" y="28"/>
                </a:cubicBezTo>
                <a:cubicBezTo>
                  <a:pt x="12" y="31"/>
                  <a:pt x="9" y="37"/>
                  <a:pt x="12" y="43"/>
                </a:cubicBezTo>
                <a:cubicBezTo>
                  <a:pt x="14" y="47"/>
                  <a:pt x="18" y="49"/>
                  <a:pt x="22" y="49"/>
                </a:cubicBezTo>
                <a:cubicBezTo>
                  <a:pt x="22" y="57"/>
                  <a:pt x="22" y="57"/>
                  <a:pt x="22" y="57"/>
                </a:cubicBezTo>
                <a:cubicBezTo>
                  <a:pt x="12" y="57"/>
                  <a:pt x="4" y="53"/>
                  <a:pt x="2" y="41"/>
                </a:cubicBez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41" name="Freeform 90"/>
          <p:cNvSpPr>
            <a:spLocks/>
          </p:cNvSpPr>
          <p:nvPr/>
        </p:nvSpPr>
        <p:spPr bwMode="auto">
          <a:xfrm>
            <a:off x="860404" y="1910924"/>
            <a:ext cx="154741" cy="199973"/>
          </a:xfrm>
          <a:custGeom>
            <a:avLst/>
            <a:gdLst>
              <a:gd name="T0" fmla="*/ 0 w 95"/>
              <a:gd name="T1" fmla="*/ 21 h 123"/>
              <a:gd name="T2" fmla="*/ 4 w 95"/>
              <a:gd name="T3" fmla="*/ 19 h 123"/>
              <a:gd name="T4" fmla="*/ 59 w 95"/>
              <a:gd name="T5" fmla="*/ 109 h 123"/>
              <a:gd name="T6" fmla="*/ 79 w 95"/>
              <a:gd name="T7" fmla="*/ 112 h 123"/>
              <a:gd name="T8" fmla="*/ 85 w 95"/>
              <a:gd name="T9" fmla="*/ 93 h 123"/>
              <a:gd name="T10" fmla="*/ 29 w 95"/>
              <a:gd name="T11" fmla="*/ 3 h 123"/>
              <a:gd name="T12" fmla="*/ 34 w 95"/>
              <a:gd name="T13" fmla="*/ 0 h 123"/>
              <a:gd name="T14" fmla="*/ 90 w 95"/>
              <a:gd name="T15" fmla="*/ 91 h 123"/>
              <a:gd name="T16" fmla="*/ 82 w 95"/>
              <a:gd name="T17" fmla="*/ 117 h 123"/>
              <a:gd name="T18" fmla="*/ 56 w 95"/>
              <a:gd name="T19" fmla="*/ 112 h 123"/>
              <a:gd name="T20" fmla="*/ 0 w 95"/>
              <a:gd name="T21" fmla="*/ 2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123">
                <a:moveTo>
                  <a:pt x="0" y="21"/>
                </a:moveTo>
                <a:cubicBezTo>
                  <a:pt x="4" y="19"/>
                  <a:pt x="4" y="19"/>
                  <a:pt x="4" y="19"/>
                </a:cubicBezTo>
                <a:cubicBezTo>
                  <a:pt x="59" y="109"/>
                  <a:pt x="59" y="109"/>
                  <a:pt x="59" y="109"/>
                </a:cubicBezTo>
                <a:cubicBezTo>
                  <a:pt x="63" y="115"/>
                  <a:pt x="72" y="117"/>
                  <a:pt x="79" y="112"/>
                </a:cubicBezTo>
                <a:cubicBezTo>
                  <a:pt x="87" y="108"/>
                  <a:pt x="89" y="99"/>
                  <a:pt x="85" y="93"/>
                </a:cubicBezTo>
                <a:cubicBezTo>
                  <a:pt x="29" y="3"/>
                  <a:pt x="29" y="3"/>
                  <a:pt x="29" y="3"/>
                </a:cubicBezTo>
                <a:cubicBezTo>
                  <a:pt x="34" y="0"/>
                  <a:pt x="34" y="0"/>
                  <a:pt x="34" y="0"/>
                </a:cubicBezTo>
                <a:cubicBezTo>
                  <a:pt x="90" y="91"/>
                  <a:pt x="90" y="91"/>
                  <a:pt x="90" y="91"/>
                </a:cubicBezTo>
                <a:cubicBezTo>
                  <a:pt x="95" y="100"/>
                  <a:pt x="92" y="111"/>
                  <a:pt x="82" y="117"/>
                </a:cubicBezTo>
                <a:cubicBezTo>
                  <a:pt x="73" y="123"/>
                  <a:pt x="61" y="121"/>
                  <a:pt x="56" y="112"/>
                </a:cubicBezTo>
                <a:lnTo>
                  <a:pt x="0" y="21"/>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42" name="Freeform 91"/>
          <p:cNvSpPr>
            <a:spLocks/>
          </p:cNvSpPr>
          <p:nvPr/>
        </p:nvSpPr>
        <p:spPr bwMode="auto">
          <a:xfrm>
            <a:off x="850882" y="1903782"/>
            <a:ext cx="76180" cy="52374"/>
          </a:xfrm>
          <a:custGeom>
            <a:avLst/>
            <a:gdLst>
              <a:gd name="T0" fmla="*/ 1 w 47"/>
              <a:gd name="T1" fmla="*/ 30 h 32"/>
              <a:gd name="T2" fmla="*/ 6 w 47"/>
              <a:gd name="T3" fmla="*/ 31 h 32"/>
              <a:gd name="T4" fmla="*/ 44 w 47"/>
              <a:gd name="T5" fmla="*/ 7 h 32"/>
              <a:gd name="T6" fmla="*/ 46 w 47"/>
              <a:gd name="T7" fmla="*/ 2 h 32"/>
              <a:gd name="T8" fmla="*/ 41 w 47"/>
              <a:gd name="T9" fmla="*/ 1 h 32"/>
              <a:gd name="T10" fmla="*/ 2 w 47"/>
              <a:gd name="T11" fmla="*/ 25 h 32"/>
              <a:gd name="T12" fmla="*/ 1 w 47"/>
              <a:gd name="T13" fmla="*/ 30 h 32"/>
            </a:gdLst>
            <a:ahLst/>
            <a:cxnLst>
              <a:cxn ang="0">
                <a:pos x="T0" y="T1"/>
              </a:cxn>
              <a:cxn ang="0">
                <a:pos x="T2" y="T3"/>
              </a:cxn>
              <a:cxn ang="0">
                <a:pos x="T4" y="T5"/>
              </a:cxn>
              <a:cxn ang="0">
                <a:pos x="T6" y="T7"/>
              </a:cxn>
              <a:cxn ang="0">
                <a:pos x="T8" y="T9"/>
              </a:cxn>
              <a:cxn ang="0">
                <a:pos x="T10" y="T11"/>
              </a:cxn>
              <a:cxn ang="0">
                <a:pos x="T12" y="T13"/>
              </a:cxn>
            </a:cxnLst>
            <a:rect l="0" t="0" r="r" b="b"/>
            <a:pathLst>
              <a:path w="47" h="32">
                <a:moveTo>
                  <a:pt x="1" y="30"/>
                </a:moveTo>
                <a:cubicBezTo>
                  <a:pt x="2" y="32"/>
                  <a:pt x="4" y="32"/>
                  <a:pt x="6" y="31"/>
                </a:cubicBezTo>
                <a:cubicBezTo>
                  <a:pt x="44" y="7"/>
                  <a:pt x="44" y="7"/>
                  <a:pt x="44" y="7"/>
                </a:cubicBezTo>
                <a:cubicBezTo>
                  <a:pt x="46" y="6"/>
                  <a:pt x="47" y="4"/>
                  <a:pt x="46" y="2"/>
                </a:cubicBezTo>
                <a:cubicBezTo>
                  <a:pt x="45" y="1"/>
                  <a:pt x="42" y="0"/>
                  <a:pt x="41" y="1"/>
                </a:cubicBezTo>
                <a:cubicBezTo>
                  <a:pt x="2" y="25"/>
                  <a:pt x="2" y="25"/>
                  <a:pt x="2" y="25"/>
                </a:cubicBezTo>
                <a:cubicBezTo>
                  <a:pt x="1" y="26"/>
                  <a:pt x="0" y="28"/>
                  <a:pt x="1" y="30"/>
                </a:cubicBezTo>
                <a:close/>
              </a:path>
            </a:pathLst>
          </a:custGeom>
          <a:solidFill>
            <a:srgbClr val="C5C5C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43" name="Freeform 92"/>
          <p:cNvSpPr>
            <a:spLocks/>
          </p:cNvSpPr>
          <p:nvPr/>
        </p:nvSpPr>
        <p:spPr bwMode="auto">
          <a:xfrm>
            <a:off x="881830" y="1946633"/>
            <a:ext cx="104748" cy="144028"/>
          </a:xfrm>
          <a:custGeom>
            <a:avLst/>
            <a:gdLst>
              <a:gd name="T0" fmla="*/ 0 w 64"/>
              <a:gd name="T1" fmla="*/ 3 h 88"/>
              <a:gd name="T2" fmla="*/ 5 w 64"/>
              <a:gd name="T3" fmla="*/ 0 h 88"/>
              <a:gd name="T4" fmla="*/ 55 w 64"/>
              <a:gd name="T5" fmla="*/ 80 h 88"/>
              <a:gd name="T6" fmla="*/ 64 w 64"/>
              <a:gd name="T7" fmla="*/ 85 h 88"/>
              <a:gd name="T8" fmla="*/ 63 w 64"/>
              <a:gd name="T9" fmla="*/ 85 h 88"/>
              <a:gd name="T10" fmla="*/ 49 w 64"/>
              <a:gd name="T11" fmla="*/ 82 h 88"/>
              <a:gd name="T12" fmla="*/ 0 w 64"/>
              <a:gd name="T13" fmla="*/ 3 h 88"/>
            </a:gdLst>
            <a:ahLst/>
            <a:cxnLst>
              <a:cxn ang="0">
                <a:pos x="T0" y="T1"/>
              </a:cxn>
              <a:cxn ang="0">
                <a:pos x="T2" y="T3"/>
              </a:cxn>
              <a:cxn ang="0">
                <a:pos x="T4" y="T5"/>
              </a:cxn>
              <a:cxn ang="0">
                <a:pos x="T6" y="T7"/>
              </a:cxn>
              <a:cxn ang="0">
                <a:pos x="T8" y="T9"/>
              </a:cxn>
              <a:cxn ang="0">
                <a:pos x="T10" y="T11"/>
              </a:cxn>
              <a:cxn ang="0">
                <a:pos x="T12" y="T13"/>
              </a:cxn>
            </a:cxnLst>
            <a:rect l="0" t="0" r="r" b="b"/>
            <a:pathLst>
              <a:path w="64" h="88">
                <a:moveTo>
                  <a:pt x="0" y="3"/>
                </a:moveTo>
                <a:cubicBezTo>
                  <a:pt x="5" y="0"/>
                  <a:pt x="5" y="0"/>
                  <a:pt x="5" y="0"/>
                </a:cubicBezTo>
                <a:cubicBezTo>
                  <a:pt x="55" y="80"/>
                  <a:pt x="55" y="80"/>
                  <a:pt x="55" y="80"/>
                </a:cubicBezTo>
                <a:cubicBezTo>
                  <a:pt x="57" y="83"/>
                  <a:pt x="60" y="85"/>
                  <a:pt x="64" y="85"/>
                </a:cubicBezTo>
                <a:cubicBezTo>
                  <a:pt x="63" y="85"/>
                  <a:pt x="63" y="85"/>
                  <a:pt x="63" y="85"/>
                </a:cubicBezTo>
                <a:cubicBezTo>
                  <a:pt x="58" y="88"/>
                  <a:pt x="52" y="87"/>
                  <a:pt x="49" y="82"/>
                </a:cubicBezTo>
                <a:lnTo>
                  <a:pt x="0" y="3"/>
                </a:lnTo>
                <a:close/>
              </a:path>
            </a:pathLst>
          </a:custGeom>
          <a:solidFill>
            <a:srgbClr val="C5C5C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44" name="Freeform 93"/>
          <p:cNvSpPr>
            <a:spLocks noEditPoints="1"/>
          </p:cNvSpPr>
          <p:nvPr/>
        </p:nvSpPr>
        <p:spPr bwMode="auto">
          <a:xfrm>
            <a:off x="1880504" y="3148852"/>
            <a:ext cx="164263" cy="179738"/>
          </a:xfrm>
          <a:custGeom>
            <a:avLst/>
            <a:gdLst>
              <a:gd name="T0" fmla="*/ 78 w 101"/>
              <a:gd name="T1" fmla="*/ 51 h 110"/>
              <a:gd name="T2" fmla="*/ 75 w 101"/>
              <a:gd name="T3" fmla="*/ 63 h 110"/>
              <a:gd name="T4" fmla="*/ 75 w 101"/>
              <a:gd name="T5" fmla="*/ 73 h 110"/>
              <a:gd name="T6" fmla="*/ 77 w 101"/>
              <a:gd name="T7" fmla="*/ 74 h 110"/>
              <a:gd name="T8" fmla="*/ 86 w 101"/>
              <a:gd name="T9" fmla="*/ 86 h 110"/>
              <a:gd name="T10" fmla="*/ 75 w 101"/>
              <a:gd name="T11" fmla="*/ 80 h 110"/>
              <a:gd name="T12" fmla="*/ 75 w 101"/>
              <a:gd name="T13" fmla="*/ 22 h 110"/>
              <a:gd name="T14" fmla="*/ 86 w 101"/>
              <a:gd name="T15" fmla="*/ 15 h 110"/>
              <a:gd name="T16" fmla="*/ 77 w 101"/>
              <a:gd name="T17" fmla="*/ 28 h 110"/>
              <a:gd name="T18" fmla="*/ 75 w 101"/>
              <a:gd name="T19" fmla="*/ 28 h 110"/>
              <a:gd name="T20" fmla="*/ 98 w 101"/>
              <a:gd name="T21" fmla="*/ 48 h 110"/>
              <a:gd name="T22" fmla="*/ 83 w 101"/>
              <a:gd name="T23" fmla="*/ 51 h 110"/>
              <a:gd name="T24" fmla="*/ 98 w 101"/>
              <a:gd name="T25" fmla="*/ 53 h 110"/>
              <a:gd name="T26" fmla="*/ 98 w 101"/>
              <a:gd name="T27" fmla="*/ 48 h 110"/>
              <a:gd name="T28" fmla="*/ 52 w 101"/>
              <a:gd name="T29" fmla="*/ 110 h 110"/>
              <a:gd name="T30" fmla="*/ 66 w 101"/>
              <a:gd name="T31" fmla="*/ 74 h 110"/>
              <a:gd name="T32" fmla="*/ 75 w 101"/>
              <a:gd name="T33" fmla="*/ 39 h 110"/>
              <a:gd name="T34" fmla="*/ 50 w 101"/>
              <a:gd name="T35" fmla="*/ 29 h 110"/>
              <a:gd name="T36" fmla="*/ 72 w 101"/>
              <a:gd name="T37" fmla="*/ 51 h 110"/>
              <a:gd name="T38" fmla="*/ 62 w 101"/>
              <a:gd name="T39" fmla="*/ 70 h 110"/>
              <a:gd name="T40" fmla="*/ 60 w 101"/>
              <a:gd name="T41" fmla="*/ 85 h 110"/>
              <a:gd name="T42" fmla="*/ 50 w 101"/>
              <a:gd name="T43" fmla="*/ 110 h 110"/>
              <a:gd name="T44" fmla="*/ 75 w 101"/>
              <a:gd name="T45" fmla="*/ 28 h 110"/>
              <a:gd name="T46" fmla="*/ 74 w 101"/>
              <a:gd name="T47" fmla="*/ 24 h 110"/>
              <a:gd name="T48" fmla="*/ 75 w 101"/>
              <a:gd name="T49" fmla="*/ 73 h 110"/>
              <a:gd name="T50" fmla="*/ 74 w 101"/>
              <a:gd name="T51" fmla="*/ 78 h 110"/>
              <a:gd name="T52" fmla="*/ 75 w 101"/>
              <a:gd name="T53" fmla="*/ 73 h 110"/>
              <a:gd name="T54" fmla="*/ 50 w 101"/>
              <a:gd name="T55" fmla="*/ 0 h 110"/>
              <a:gd name="T56" fmla="*/ 53 w 101"/>
              <a:gd name="T57" fmla="*/ 3 h 110"/>
              <a:gd name="T58" fmla="*/ 50 w 101"/>
              <a:gd name="T59" fmla="*/ 18 h 110"/>
              <a:gd name="T60" fmla="*/ 50 w 101"/>
              <a:gd name="T61" fmla="*/ 23 h 110"/>
              <a:gd name="T62" fmla="*/ 25 w 101"/>
              <a:gd name="T63" fmla="*/ 63 h 110"/>
              <a:gd name="T64" fmla="*/ 35 w 101"/>
              <a:gd name="T65" fmla="*/ 96 h 110"/>
              <a:gd name="T66" fmla="*/ 50 w 101"/>
              <a:gd name="T67" fmla="*/ 110 h 110"/>
              <a:gd name="T68" fmla="*/ 41 w 101"/>
              <a:gd name="T69" fmla="*/ 85 h 110"/>
              <a:gd name="T70" fmla="*/ 39 w 101"/>
              <a:gd name="T71" fmla="*/ 70 h 110"/>
              <a:gd name="T72" fmla="*/ 34 w 101"/>
              <a:gd name="T73" fmla="*/ 35 h 110"/>
              <a:gd name="T74" fmla="*/ 50 w 101"/>
              <a:gd name="T75" fmla="*/ 23 h 110"/>
              <a:gd name="T76" fmla="*/ 50 w 101"/>
              <a:gd name="T77" fmla="*/ 18 h 110"/>
              <a:gd name="T78" fmla="*/ 48 w 101"/>
              <a:gd name="T79" fmla="*/ 3 h 110"/>
              <a:gd name="T80" fmla="*/ 25 w 101"/>
              <a:gd name="T81" fmla="*/ 80 h 110"/>
              <a:gd name="T82" fmla="*/ 27 w 101"/>
              <a:gd name="T83" fmla="*/ 74 h 110"/>
              <a:gd name="T84" fmla="*/ 25 w 101"/>
              <a:gd name="T85" fmla="*/ 80 h 110"/>
              <a:gd name="T86" fmla="*/ 25 w 101"/>
              <a:gd name="T87" fmla="*/ 22 h 110"/>
              <a:gd name="T88" fmla="*/ 27 w 101"/>
              <a:gd name="T89" fmla="*/ 28 h 110"/>
              <a:gd name="T90" fmla="*/ 25 w 101"/>
              <a:gd name="T91" fmla="*/ 39 h 110"/>
              <a:gd name="T92" fmla="*/ 25 w 101"/>
              <a:gd name="T93" fmla="*/ 63 h 110"/>
              <a:gd name="T94" fmla="*/ 25 w 101"/>
              <a:gd name="T95" fmla="*/ 22 h 110"/>
              <a:gd name="T96" fmla="*/ 23 w 101"/>
              <a:gd name="T97" fmla="*/ 28 h 110"/>
              <a:gd name="T98" fmla="*/ 15 w 101"/>
              <a:gd name="T99" fmla="*/ 19 h 110"/>
              <a:gd name="T100" fmla="*/ 18 w 101"/>
              <a:gd name="T101" fmla="*/ 15 h 110"/>
              <a:gd name="T102" fmla="*/ 25 w 101"/>
              <a:gd name="T103" fmla="*/ 73 h 110"/>
              <a:gd name="T104" fmla="*/ 18 w 101"/>
              <a:gd name="T105" fmla="*/ 86 h 110"/>
              <a:gd name="T106" fmla="*/ 15 w 101"/>
              <a:gd name="T107" fmla="*/ 83 h 110"/>
              <a:gd name="T108" fmla="*/ 23 w 101"/>
              <a:gd name="T109" fmla="*/ 74 h 110"/>
              <a:gd name="T110" fmla="*/ 18 w 101"/>
              <a:gd name="T111" fmla="*/ 51 h 110"/>
              <a:gd name="T112" fmla="*/ 15 w 101"/>
              <a:gd name="T113" fmla="*/ 48 h 110"/>
              <a:gd name="T114" fmla="*/ 0 w 101"/>
              <a:gd name="T115" fmla="*/ 51 h 110"/>
              <a:gd name="T116" fmla="*/ 15 w 101"/>
              <a:gd name="T117" fmla="*/ 53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1" h="110">
                <a:moveTo>
                  <a:pt x="75" y="63"/>
                </a:moveTo>
                <a:cubicBezTo>
                  <a:pt x="77" y="59"/>
                  <a:pt x="78" y="55"/>
                  <a:pt x="78" y="51"/>
                </a:cubicBezTo>
                <a:cubicBezTo>
                  <a:pt x="78" y="47"/>
                  <a:pt x="77" y="43"/>
                  <a:pt x="75" y="39"/>
                </a:cubicBezTo>
                <a:cubicBezTo>
                  <a:pt x="75" y="63"/>
                  <a:pt x="75" y="63"/>
                  <a:pt x="75" y="63"/>
                </a:cubicBezTo>
                <a:close/>
                <a:moveTo>
                  <a:pt x="75" y="80"/>
                </a:moveTo>
                <a:cubicBezTo>
                  <a:pt x="75" y="73"/>
                  <a:pt x="75" y="73"/>
                  <a:pt x="75" y="73"/>
                </a:cubicBezTo>
                <a:cubicBezTo>
                  <a:pt x="76" y="73"/>
                  <a:pt x="77" y="73"/>
                  <a:pt x="77" y="74"/>
                </a:cubicBezTo>
                <a:cubicBezTo>
                  <a:pt x="77" y="74"/>
                  <a:pt x="77" y="74"/>
                  <a:pt x="77" y="74"/>
                </a:cubicBezTo>
                <a:cubicBezTo>
                  <a:pt x="86" y="83"/>
                  <a:pt x="86" y="83"/>
                  <a:pt x="86" y="83"/>
                </a:cubicBezTo>
                <a:cubicBezTo>
                  <a:pt x="87" y="84"/>
                  <a:pt x="87" y="85"/>
                  <a:pt x="86" y="86"/>
                </a:cubicBezTo>
                <a:cubicBezTo>
                  <a:pt x="85" y="87"/>
                  <a:pt x="83" y="87"/>
                  <a:pt x="82" y="86"/>
                </a:cubicBezTo>
                <a:cubicBezTo>
                  <a:pt x="75" y="80"/>
                  <a:pt x="75" y="80"/>
                  <a:pt x="75" y="80"/>
                </a:cubicBezTo>
                <a:close/>
                <a:moveTo>
                  <a:pt x="75" y="28"/>
                </a:moveTo>
                <a:cubicBezTo>
                  <a:pt x="75" y="22"/>
                  <a:pt x="75" y="22"/>
                  <a:pt x="75" y="22"/>
                </a:cubicBezTo>
                <a:cubicBezTo>
                  <a:pt x="82" y="15"/>
                  <a:pt x="82" y="15"/>
                  <a:pt x="82" y="15"/>
                </a:cubicBezTo>
                <a:cubicBezTo>
                  <a:pt x="83" y="14"/>
                  <a:pt x="85" y="14"/>
                  <a:pt x="86" y="15"/>
                </a:cubicBezTo>
                <a:cubicBezTo>
                  <a:pt x="87" y="16"/>
                  <a:pt x="87" y="18"/>
                  <a:pt x="86" y="19"/>
                </a:cubicBezTo>
                <a:cubicBezTo>
                  <a:pt x="77" y="28"/>
                  <a:pt x="77" y="28"/>
                  <a:pt x="77" y="28"/>
                </a:cubicBezTo>
                <a:cubicBezTo>
                  <a:pt x="77" y="28"/>
                  <a:pt x="77" y="28"/>
                  <a:pt x="77" y="28"/>
                </a:cubicBezTo>
                <a:cubicBezTo>
                  <a:pt x="77" y="28"/>
                  <a:pt x="76" y="28"/>
                  <a:pt x="75" y="28"/>
                </a:cubicBezTo>
                <a:close/>
                <a:moveTo>
                  <a:pt x="98" y="48"/>
                </a:moveTo>
                <a:cubicBezTo>
                  <a:pt x="98" y="48"/>
                  <a:pt x="98" y="48"/>
                  <a:pt x="98" y="48"/>
                </a:cubicBezTo>
                <a:cubicBezTo>
                  <a:pt x="86" y="48"/>
                  <a:pt x="86" y="48"/>
                  <a:pt x="86" y="48"/>
                </a:cubicBezTo>
                <a:cubicBezTo>
                  <a:pt x="84" y="48"/>
                  <a:pt x="83" y="49"/>
                  <a:pt x="83" y="51"/>
                </a:cubicBezTo>
                <a:cubicBezTo>
                  <a:pt x="83" y="52"/>
                  <a:pt x="84" y="53"/>
                  <a:pt x="86" y="53"/>
                </a:cubicBezTo>
                <a:cubicBezTo>
                  <a:pt x="98" y="53"/>
                  <a:pt x="98" y="53"/>
                  <a:pt x="98" y="53"/>
                </a:cubicBezTo>
                <a:cubicBezTo>
                  <a:pt x="100" y="53"/>
                  <a:pt x="101" y="52"/>
                  <a:pt x="101" y="51"/>
                </a:cubicBezTo>
                <a:cubicBezTo>
                  <a:pt x="101" y="49"/>
                  <a:pt x="100" y="48"/>
                  <a:pt x="98" y="48"/>
                </a:cubicBezTo>
                <a:close/>
                <a:moveTo>
                  <a:pt x="50" y="110"/>
                </a:moveTo>
                <a:cubicBezTo>
                  <a:pt x="52" y="110"/>
                  <a:pt x="52" y="110"/>
                  <a:pt x="52" y="110"/>
                </a:cubicBezTo>
                <a:cubicBezTo>
                  <a:pt x="60" y="110"/>
                  <a:pt x="66" y="104"/>
                  <a:pt x="66" y="96"/>
                </a:cubicBezTo>
                <a:cubicBezTo>
                  <a:pt x="66" y="74"/>
                  <a:pt x="66" y="74"/>
                  <a:pt x="66" y="74"/>
                </a:cubicBezTo>
                <a:cubicBezTo>
                  <a:pt x="70" y="71"/>
                  <a:pt x="73" y="67"/>
                  <a:pt x="75" y="63"/>
                </a:cubicBezTo>
                <a:cubicBezTo>
                  <a:pt x="75" y="39"/>
                  <a:pt x="75" y="39"/>
                  <a:pt x="75" y="39"/>
                </a:cubicBezTo>
                <a:cubicBezTo>
                  <a:pt x="71" y="29"/>
                  <a:pt x="61" y="23"/>
                  <a:pt x="50" y="23"/>
                </a:cubicBezTo>
                <a:cubicBezTo>
                  <a:pt x="50" y="29"/>
                  <a:pt x="50" y="29"/>
                  <a:pt x="50" y="29"/>
                </a:cubicBezTo>
                <a:cubicBezTo>
                  <a:pt x="56" y="29"/>
                  <a:pt x="62" y="31"/>
                  <a:pt x="66" y="35"/>
                </a:cubicBezTo>
                <a:cubicBezTo>
                  <a:pt x="70" y="39"/>
                  <a:pt x="72" y="45"/>
                  <a:pt x="72" y="51"/>
                </a:cubicBezTo>
                <a:cubicBezTo>
                  <a:pt x="72" y="59"/>
                  <a:pt x="68" y="66"/>
                  <a:pt x="62" y="70"/>
                </a:cubicBezTo>
                <a:cubicBezTo>
                  <a:pt x="62" y="70"/>
                  <a:pt x="62" y="70"/>
                  <a:pt x="62" y="70"/>
                </a:cubicBezTo>
                <a:cubicBezTo>
                  <a:pt x="61" y="70"/>
                  <a:pt x="60" y="71"/>
                  <a:pt x="60" y="72"/>
                </a:cubicBezTo>
                <a:cubicBezTo>
                  <a:pt x="60" y="85"/>
                  <a:pt x="60" y="85"/>
                  <a:pt x="60" y="85"/>
                </a:cubicBezTo>
                <a:cubicBezTo>
                  <a:pt x="50" y="85"/>
                  <a:pt x="50" y="85"/>
                  <a:pt x="50" y="85"/>
                </a:cubicBezTo>
                <a:cubicBezTo>
                  <a:pt x="50" y="110"/>
                  <a:pt x="50" y="110"/>
                  <a:pt x="50" y="110"/>
                </a:cubicBezTo>
                <a:close/>
                <a:moveTo>
                  <a:pt x="75" y="22"/>
                </a:moveTo>
                <a:cubicBezTo>
                  <a:pt x="75" y="28"/>
                  <a:pt x="75" y="28"/>
                  <a:pt x="75" y="28"/>
                </a:cubicBezTo>
                <a:cubicBezTo>
                  <a:pt x="75" y="28"/>
                  <a:pt x="74" y="28"/>
                  <a:pt x="74" y="28"/>
                </a:cubicBezTo>
                <a:cubicBezTo>
                  <a:pt x="72" y="27"/>
                  <a:pt x="72" y="25"/>
                  <a:pt x="74" y="24"/>
                </a:cubicBezTo>
                <a:cubicBezTo>
                  <a:pt x="75" y="22"/>
                  <a:pt x="75" y="22"/>
                  <a:pt x="75" y="22"/>
                </a:cubicBezTo>
                <a:close/>
                <a:moveTo>
                  <a:pt x="75" y="73"/>
                </a:moveTo>
                <a:cubicBezTo>
                  <a:pt x="75" y="80"/>
                  <a:pt x="75" y="80"/>
                  <a:pt x="75" y="80"/>
                </a:cubicBezTo>
                <a:cubicBezTo>
                  <a:pt x="74" y="78"/>
                  <a:pt x="74" y="78"/>
                  <a:pt x="74" y="78"/>
                </a:cubicBezTo>
                <a:cubicBezTo>
                  <a:pt x="72" y="77"/>
                  <a:pt x="72" y="75"/>
                  <a:pt x="74" y="74"/>
                </a:cubicBezTo>
                <a:cubicBezTo>
                  <a:pt x="74" y="73"/>
                  <a:pt x="75" y="73"/>
                  <a:pt x="75" y="73"/>
                </a:cubicBezTo>
                <a:close/>
                <a:moveTo>
                  <a:pt x="50" y="18"/>
                </a:moveTo>
                <a:cubicBezTo>
                  <a:pt x="50" y="0"/>
                  <a:pt x="50" y="0"/>
                  <a:pt x="50" y="0"/>
                </a:cubicBezTo>
                <a:cubicBezTo>
                  <a:pt x="50" y="0"/>
                  <a:pt x="50" y="0"/>
                  <a:pt x="50" y="0"/>
                </a:cubicBezTo>
                <a:cubicBezTo>
                  <a:pt x="52" y="0"/>
                  <a:pt x="53" y="2"/>
                  <a:pt x="53" y="3"/>
                </a:cubicBezTo>
                <a:cubicBezTo>
                  <a:pt x="53" y="15"/>
                  <a:pt x="53" y="15"/>
                  <a:pt x="53" y="15"/>
                </a:cubicBezTo>
                <a:cubicBezTo>
                  <a:pt x="53" y="17"/>
                  <a:pt x="52" y="18"/>
                  <a:pt x="50" y="18"/>
                </a:cubicBezTo>
                <a:cubicBezTo>
                  <a:pt x="50" y="18"/>
                  <a:pt x="50" y="18"/>
                  <a:pt x="50" y="18"/>
                </a:cubicBezTo>
                <a:close/>
                <a:moveTo>
                  <a:pt x="50" y="23"/>
                </a:moveTo>
                <a:cubicBezTo>
                  <a:pt x="39" y="23"/>
                  <a:pt x="30" y="29"/>
                  <a:pt x="25" y="39"/>
                </a:cubicBezTo>
                <a:cubicBezTo>
                  <a:pt x="25" y="63"/>
                  <a:pt x="25" y="63"/>
                  <a:pt x="25" y="63"/>
                </a:cubicBezTo>
                <a:cubicBezTo>
                  <a:pt x="27" y="68"/>
                  <a:pt x="31" y="71"/>
                  <a:pt x="35" y="74"/>
                </a:cubicBezTo>
                <a:cubicBezTo>
                  <a:pt x="35" y="96"/>
                  <a:pt x="35" y="96"/>
                  <a:pt x="35" y="96"/>
                </a:cubicBezTo>
                <a:cubicBezTo>
                  <a:pt x="35" y="104"/>
                  <a:pt x="41" y="110"/>
                  <a:pt x="49" y="110"/>
                </a:cubicBezTo>
                <a:cubicBezTo>
                  <a:pt x="50" y="110"/>
                  <a:pt x="50" y="110"/>
                  <a:pt x="50" y="110"/>
                </a:cubicBezTo>
                <a:cubicBezTo>
                  <a:pt x="50" y="85"/>
                  <a:pt x="50" y="85"/>
                  <a:pt x="50" y="85"/>
                </a:cubicBezTo>
                <a:cubicBezTo>
                  <a:pt x="41" y="85"/>
                  <a:pt x="41" y="85"/>
                  <a:pt x="41" y="85"/>
                </a:cubicBezTo>
                <a:cubicBezTo>
                  <a:pt x="41" y="72"/>
                  <a:pt x="41" y="72"/>
                  <a:pt x="41" y="72"/>
                </a:cubicBezTo>
                <a:cubicBezTo>
                  <a:pt x="41" y="71"/>
                  <a:pt x="40" y="71"/>
                  <a:pt x="39" y="70"/>
                </a:cubicBezTo>
                <a:cubicBezTo>
                  <a:pt x="33" y="66"/>
                  <a:pt x="28" y="59"/>
                  <a:pt x="28" y="51"/>
                </a:cubicBezTo>
                <a:cubicBezTo>
                  <a:pt x="28" y="45"/>
                  <a:pt x="30" y="39"/>
                  <a:pt x="34" y="35"/>
                </a:cubicBezTo>
                <a:cubicBezTo>
                  <a:pt x="39" y="31"/>
                  <a:pt x="44" y="29"/>
                  <a:pt x="50" y="29"/>
                </a:cubicBezTo>
                <a:cubicBezTo>
                  <a:pt x="50" y="23"/>
                  <a:pt x="50" y="23"/>
                  <a:pt x="50" y="23"/>
                </a:cubicBezTo>
                <a:close/>
                <a:moveTo>
                  <a:pt x="50" y="0"/>
                </a:moveTo>
                <a:cubicBezTo>
                  <a:pt x="50" y="18"/>
                  <a:pt x="50" y="18"/>
                  <a:pt x="50" y="18"/>
                </a:cubicBezTo>
                <a:cubicBezTo>
                  <a:pt x="49" y="18"/>
                  <a:pt x="48" y="17"/>
                  <a:pt x="48" y="15"/>
                </a:cubicBezTo>
                <a:cubicBezTo>
                  <a:pt x="48" y="3"/>
                  <a:pt x="48" y="3"/>
                  <a:pt x="48" y="3"/>
                </a:cubicBezTo>
                <a:cubicBezTo>
                  <a:pt x="48" y="2"/>
                  <a:pt x="49" y="1"/>
                  <a:pt x="50" y="0"/>
                </a:cubicBezTo>
                <a:close/>
                <a:moveTo>
                  <a:pt x="25" y="80"/>
                </a:moveTo>
                <a:cubicBezTo>
                  <a:pt x="25" y="73"/>
                  <a:pt x="25" y="73"/>
                  <a:pt x="25" y="73"/>
                </a:cubicBezTo>
                <a:cubicBezTo>
                  <a:pt x="26" y="73"/>
                  <a:pt x="27" y="73"/>
                  <a:pt x="27" y="74"/>
                </a:cubicBezTo>
                <a:cubicBezTo>
                  <a:pt x="28" y="75"/>
                  <a:pt x="28" y="77"/>
                  <a:pt x="27" y="78"/>
                </a:cubicBezTo>
                <a:cubicBezTo>
                  <a:pt x="25" y="80"/>
                  <a:pt x="25" y="80"/>
                  <a:pt x="25" y="80"/>
                </a:cubicBezTo>
                <a:close/>
                <a:moveTo>
                  <a:pt x="25" y="28"/>
                </a:moveTo>
                <a:cubicBezTo>
                  <a:pt x="25" y="22"/>
                  <a:pt x="25" y="22"/>
                  <a:pt x="25" y="22"/>
                </a:cubicBezTo>
                <a:cubicBezTo>
                  <a:pt x="27" y="24"/>
                  <a:pt x="27" y="24"/>
                  <a:pt x="27" y="24"/>
                </a:cubicBezTo>
                <a:cubicBezTo>
                  <a:pt x="28" y="25"/>
                  <a:pt x="28" y="27"/>
                  <a:pt x="27" y="28"/>
                </a:cubicBezTo>
                <a:cubicBezTo>
                  <a:pt x="27" y="28"/>
                  <a:pt x="26" y="28"/>
                  <a:pt x="25" y="28"/>
                </a:cubicBezTo>
                <a:close/>
                <a:moveTo>
                  <a:pt x="25" y="39"/>
                </a:moveTo>
                <a:cubicBezTo>
                  <a:pt x="23" y="42"/>
                  <a:pt x="22" y="46"/>
                  <a:pt x="22" y="51"/>
                </a:cubicBezTo>
                <a:cubicBezTo>
                  <a:pt x="22" y="55"/>
                  <a:pt x="23" y="59"/>
                  <a:pt x="25" y="63"/>
                </a:cubicBezTo>
                <a:cubicBezTo>
                  <a:pt x="25" y="39"/>
                  <a:pt x="25" y="39"/>
                  <a:pt x="25" y="39"/>
                </a:cubicBezTo>
                <a:close/>
                <a:moveTo>
                  <a:pt x="25" y="22"/>
                </a:moveTo>
                <a:cubicBezTo>
                  <a:pt x="25" y="28"/>
                  <a:pt x="25" y="28"/>
                  <a:pt x="25" y="28"/>
                </a:cubicBezTo>
                <a:cubicBezTo>
                  <a:pt x="25" y="28"/>
                  <a:pt x="24" y="28"/>
                  <a:pt x="23" y="28"/>
                </a:cubicBezTo>
                <a:cubicBezTo>
                  <a:pt x="23" y="28"/>
                  <a:pt x="23" y="28"/>
                  <a:pt x="23" y="28"/>
                </a:cubicBezTo>
                <a:cubicBezTo>
                  <a:pt x="15" y="19"/>
                  <a:pt x="15" y="19"/>
                  <a:pt x="15" y="19"/>
                </a:cubicBezTo>
                <a:cubicBezTo>
                  <a:pt x="14" y="18"/>
                  <a:pt x="14" y="16"/>
                  <a:pt x="15" y="15"/>
                </a:cubicBezTo>
                <a:cubicBezTo>
                  <a:pt x="16" y="14"/>
                  <a:pt x="17" y="14"/>
                  <a:pt x="18" y="15"/>
                </a:cubicBezTo>
                <a:cubicBezTo>
                  <a:pt x="25" y="22"/>
                  <a:pt x="25" y="22"/>
                  <a:pt x="25" y="22"/>
                </a:cubicBezTo>
                <a:close/>
                <a:moveTo>
                  <a:pt x="25" y="73"/>
                </a:moveTo>
                <a:cubicBezTo>
                  <a:pt x="25" y="80"/>
                  <a:pt x="25" y="80"/>
                  <a:pt x="25" y="80"/>
                </a:cubicBezTo>
                <a:cubicBezTo>
                  <a:pt x="18" y="86"/>
                  <a:pt x="18" y="86"/>
                  <a:pt x="18" y="86"/>
                </a:cubicBezTo>
                <a:cubicBezTo>
                  <a:pt x="17" y="87"/>
                  <a:pt x="16" y="87"/>
                  <a:pt x="15" y="86"/>
                </a:cubicBezTo>
                <a:cubicBezTo>
                  <a:pt x="14" y="85"/>
                  <a:pt x="14" y="84"/>
                  <a:pt x="15" y="83"/>
                </a:cubicBezTo>
                <a:cubicBezTo>
                  <a:pt x="23" y="74"/>
                  <a:pt x="23" y="74"/>
                  <a:pt x="23" y="74"/>
                </a:cubicBezTo>
                <a:cubicBezTo>
                  <a:pt x="23" y="74"/>
                  <a:pt x="23" y="74"/>
                  <a:pt x="23" y="74"/>
                </a:cubicBezTo>
                <a:cubicBezTo>
                  <a:pt x="24" y="74"/>
                  <a:pt x="25" y="73"/>
                  <a:pt x="25" y="73"/>
                </a:cubicBezTo>
                <a:close/>
                <a:moveTo>
                  <a:pt x="18" y="51"/>
                </a:moveTo>
                <a:cubicBezTo>
                  <a:pt x="18" y="51"/>
                  <a:pt x="18" y="51"/>
                  <a:pt x="18" y="51"/>
                </a:cubicBezTo>
                <a:cubicBezTo>
                  <a:pt x="18" y="49"/>
                  <a:pt x="16" y="48"/>
                  <a:pt x="15" y="48"/>
                </a:cubicBezTo>
                <a:cubicBezTo>
                  <a:pt x="3" y="48"/>
                  <a:pt x="3" y="48"/>
                  <a:pt x="3" y="48"/>
                </a:cubicBezTo>
                <a:cubicBezTo>
                  <a:pt x="1" y="48"/>
                  <a:pt x="0" y="49"/>
                  <a:pt x="0" y="51"/>
                </a:cubicBezTo>
                <a:cubicBezTo>
                  <a:pt x="0" y="52"/>
                  <a:pt x="1" y="53"/>
                  <a:pt x="3" y="53"/>
                </a:cubicBezTo>
                <a:cubicBezTo>
                  <a:pt x="15" y="53"/>
                  <a:pt x="15" y="53"/>
                  <a:pt x="15" y="53"/>
                </a:cubicBezTo>
                <a:cubicBezTo>
                  <a:pt x="16" y="53"/>
                  <a:pt x="18" y="52"/>
                  <a:pt x="18" y="51"/>
                </a:cubicBez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45" name="Freeform 94"/>
          <p:cNvSpPr>
            <a:spLocks/>
          </p:cNvSpPr>
          <p:nvPr/>
        </p:nvSpPr>
        <p:spPr bwMode="auto">
          <a:xfrm>
            <a:off x="1681721" y="1964488"/>
            <a:ext cx="47613" cy="45232"/>
          </a:xfrm>
          <a:custGeom>
            <a:avLst/>
            <a:gdLst>
              <a:gd name="T0" fmla="*/ 28 w 29"/>
              <a:gd name="T1" fmla="*/ 16 h 28"/>
              <a:gd name="T2" fmla="*/ 12 w 29"/>
              <a:gd name="T3" fmla="*/ 27 h 28"/>
              <a:gd name="T4" fmla="*/ 1 w 29"/>
              <a:gd name="T5" fmla="*/ 12 h 28"/>
              <a:gd name="T6" fmla="*/ 17 w 29"/>
              <a:gd name="T7" fmla="*/ 1 h 28"/>
              <a:gd name="T8" fmla="*/ 28 w 29"/>
              <a:gd name="T9" fmla="*/ 16 h 28"/>
            </a:gdLst>
            <a:ahLst/>
            <a:cxnLst>
              <a:cxn ang="0">
                <a:pos x="T0" y="T1"/>
              </a:cxn>
              <a:cxn ang="0">
                <a:pos x="T2" y="T3"/>
              </a:cxn>
              <a:cxn ang="0">
                <a:pos x="T4" y="T5"/>
              </a:cxn>
              <a:cxn ang="0">
                <a:pos x="T6" y="T7"/>
              </a:cxn>
              <a:cxn ang="0">
                <a:pos x="T8" y="T9"/>
              </a:cxn>
            </a:cxnLst>
            <a:rect l="0" t="0" r="r" b="b"/>
            <a:pathLst>
              <a:path w="29" h="28">
                <a:moveTo>
                  <a:pt x="28" y="16"/>
                </a:moveTo>
                <a:cubicBezTo>
                  <a:pt x="26" y="23"/>
                  <a:pt x="19" y="28"/>
                  <a:pt x="12" y="27"/>
                </a:cubicBezTo>
                <a:cubicBezTo>
                  <a:pt x="5" y="26"/>
                  <a:pt x="0" y="19"/>
                  <a:pt x="1" y="12"/>
                </a:cubicBezTo>
                <a:cubicBezTo>
                  <a:pt x="3" y="4"/>
                  <a:pt x="10" y="0"/>
                  <a:pt x="17" y="1"/>
                </a:cubicBezTo>
                <a:cubicBezTo>
                  <a:pt x="24" y="2"/>
                  <a:pt x="29" y="9"/>
                  <a:pt x="28" y="16"/>
                </a:cubicBezTo>
                <a:close/>
              </a:path>
            </a:pathLst>
          </a:custGeom>
          <a:solidFill>
            <a:srgbClr val="C5C5C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46" name="Freeform 95"/>
          <p:cNvSpPr>
            <a:spLocks/>
          </p:cNvSpPr>
          <p:nvPr/>
        </p:nvSpPr>
        <p:spPr bwMode="auto">
          <a:xfrm>
            <a:off x="1671008" y="1827602"/>
            <a:ext cx="44042" cy="147599"/>
          </a:xfrm>
          <a:custGeom>
            <a:avLst/>
            <a:gdLst>
              <a:gd name="T0" fmla="*/ 27 w 27"/>
              <a:gd name="T1" fmla="*/ 90 h 91"/>
              <a:gd name="T2" fmla="*/ 12 w 27"/>
              <a:gd name="T3" fmla="*/ 14 h 91"/>
              <a:gd name="T4" fmla="*/ 1 w 27"/>
              <a:gd name="T5" fmla="*/ 0 h 91"/>
              <a:gd name="T6" fmla="*/ 17 w 27"/>
              <a:gd name="T7" fmla="*/ 91 h 91"/>
              <a:gd name="T8" fmla="*/ 27 w 27"/>
              <a:gd name="T9" fmla="*/ 90 h 91"/>
            </a:gdLst>
            <a:ahLst/>
            <a:cxnLst>
              <a:cxn ang="0">
                <a:pos x="T0" y="T1"/>
              </a:cxn>
              <a:cxn ang="0">
                <a:pos x="T2" y="T3"/>
              </a:cxn>
              <a:cxn ang="0">
                <a:pos x="T4" y="T5"/>
              </a:cxn>
              <a:cxn ang="0">
                <a:pos x="T6" y="T7"/>
              </a:cxn>
              <a:cxn ang="0">
                <a:pos x="T8" y="T9"/>
              </a:cxn>
            </a:cxnLst>
            <a:rect l="0" t="0" r="r" b="b"/>
            <a:pathLst>
              <a:path w="27" h="91">
                <a:moveTo>
                  <a:pt x="27" y="90"/>
                </a:moveTo>
                <a:cubicBezTo>
                  <a:pt x="27" y="90"/>
                  <a:pt x="12" y="14"/>
                  <a:pt x="12" y="14"/>
                </a:cubicBezTo>
                <a:cubicBezTo>
                  <a:pt x="12" y="14"/>
                  <a:pt x="3" y="0"/>
                  <a:pt x="1" y="0"/>
                </a:cubicBezTo>
                <a:cubicBezTo>
                  <a:pt x="0" y="0"/>
                  <a:pt x="17" y="91"/>
                  <a:pt x="17" y="91"/>
                </a:cubicBezTo>
                <a:lnTo>
                  <a:pt x="27" y="90"/>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47" name="Freeform 96"/>
          <p:cNvSpPr>
            <a:spLocks/>
          </p:cNvSpPr>
          <p:nvPr/>
        </p:nvSpPr>
        <p:spPr bwMode="auto">
          <a:xfrm>
            <a:off x="1701957" y="1851408"/>
            <a:ext cx="95225" cy="127364"/>
          </a:xfrm>
          <a:custGeom>
            <a:avLst/>
            <a:gdLst>
              <a:gd name="T0" fmla="*/ 1 w 80"/>
              <a:gd name="T1" fmla="*/ 99 h 107"/>
              <a:gd name="T2" fmla="*/ 60 w 80"/>
              <a:gd name="T3" fmla="*/ 13 h 107"/>
              <a:gd name="T4" fmla="*/ 80 w 80"/>
              <a:gd name="T5" fmla="*/ 0 h 107"/>
              <a:gd name="T6" fmla="*/ 71 w 80"/>
              <a:gd name="T7" fmla="*/ 21 h 107"/>
              <a:gd name="T8" fmla="*/ 12 w 80"/>
              <a:gd name="T9" fmla="*/ 107 h 107"/>
              <a:gd name="T10" fmla="*/ 0 w 80"/>
              <a:gd name="T11" fmla="*/ 100 h 107"/>
              <a:gd name="T12" fmla="*/ 1 w 80"/>
              <a:gd name="T13" fmla="*/ 99 h 107"/>
            </a:gdLst>
            <a:ahLst/>
            <a:cxnLst>
              <a:cxn ang="0">
                <a:pos x="T0" y="T1"/>
              </a:cxn>
              <a:cxn ang="0">
                <a:pos x="T2" y="T3"/>
              </a:cxn>
              <a:cxn ang="0">
                <a:pos x="T4" y="T5"/>
              </a:cxn>
              <a:cxn ang="0">
                <a:pos x="T6" y="T7"/>
              </a:cxn>
              <a:cxn ang="0">
                <a:pos x="T8" y="T9"/>
              </a:cxn>
              <a:cxn ang="0">
                <a:pos x="T10" y="T11"/>
              </a:cxn>
              <a:cxn ang="0">
                <a:pos x="T12" y="T13"/>
              </a:cxn>
            </a:cxnLst>
            <a:rect l="0" t="0" r="r" b="b"/>
            <a:pathLst>
              <a:path w="80" h="107">
                <a:moveTo>
                  <a:pt x="1" y="99"/>
                </a:moveTo>
                <a:lnTo>
                  <a:pt x="60" y="13"/>
                </a:lnTo>
                <a:lnTo>
                  <a:pt x="80" y="0"/>
                </a:lnTo>
                <a:lnTo>
                  <a:pt x="71" y="21"/>
                </a:lnTo>
                <a:lnTo>
                  <a:pt x="12" y="107"/>
                </a:lnTo>
                <a:lnTo>
                  <a:pt x="0" y="100"/>
                </a:lnTo>
                <a:lnTo>
                  <a:pt x="1" y="99"/>
                </a:ln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48" name="Freeform 97"/>
          <p:cNvSpPr>
            <a:spLocks/>
          </p:cNvSpPr>
          <p:nvPr/>
        </p:nvSpPr>
        <p:spPr bwMode="auto">
          <a:xfrm>
            <a:off x="1693625" y="1999007"/>
            <a:ext cx="11903" cy="23806"/>
          </a:xfrm>
          <a:custGeom>
            <a:avLst/>
            <a:gdLst>
              <a:gd name="T0" fmla="*/ 2 w 7"/>
              <a:gd name="T1" fmla="*/ 3 h 15"/>
              <a:gd name="T2" fmla="*/ 5 w 7"/>
              <a:gd name="T3" fmla="*/ 1 h 15"/>
              <a:gd name="T4" fmla="*/ 7 w 7"/>
              <a:gd name="T5" fmla="*/ 3 h 15"/>
              <a:gd name="T6" fmla="*/ 5 w 7"/>
              <a:gd name="T7" fmla="*/ 13 h 15"/>
              <a:gd name="T8" fmla="*/ 3 w 7"/>
              <a:gd name="T9" fmla="*/ 15 h 15"/>
              <a:gd name="T10" fmla="*/ 1 w 7"/>
              <a:gd name="T11" fmla="*/ 12 h 15"/>
              <a:gd name="T12" fmla="*/ 2 w 7"/>
              <a:gd name="T13" fmla="*/ 3 h 15"/>
            </a:gdLst>
            <a:ahLst/>
            <a:cxnLst>
              <a:cxn ang="0">
                <a:pos x="T0" y="T1"/>
              </a:cxn>
              <a:cxn ang="0">
                <a:pos x="T2" y="T3"/>
              </a:cxn>
              <a:cxn ang="0">
                <a:pos x="T4" y="T5"/>
              </a:cxn>
              <a:cxn ang="0">
                <a:pos x="T6" y="T7"/>
              </a:cxn>
              <a:cxn ang="0">
                <a:pos x="T8" y="T9"/>
              </a:cxn>
              <a:cxn ang="0">
                <a:pos x="T10" y="T11"/>
              </a:cxn>
              <a:cxn ang="0">
                <a:pos x="T12" y="T13"/>
              </a:cxn>
            </a:cxnLst>
            <a:rect l="0" t="0" r="r" b="b"/>
            <a:pathLst>
              <a:path w="7" h="15">
                <a:moveTo>
                  <a:pt x="2" y="3"/>
                </a:moveTo>
                <a:cubicBezTo>
                  <a:pt x="3" y="1"/>
                  <a:pt x="4" y="0"/>
                  <a:pt x="5" y="1"/>
                </a:cubicBezTo>
                <a:cubicBezTo>
                  <a:pt x="6" y="1"/>
                  <a:pt x="7" y="2"/>
                  <a:pt x="7" y="3"/>
                </a:cubicBezTo>
                <a:cubicBezTo>
                  <a:pt x="5" y="13"/>
                  <a:pt x="5" y="13"/>
                  <a:pt x="5" y="13"/>
                </a:cubicBezTo>
                <a:cubicBezTo>
                  <a:pt x="5" y="14"/>
                  <a:pt x="4" y="15"/>
                  <a:pt x="3" y="15"/>
                </a:cubicBezTo>
                <a:cubicBezTo>
                  <a:pt x="1" y="15"/>
                  <a:pt x="0" y="13"/>
                  <a:pt x="1" y="12"/>
                </a:cubicBezTo>
                <a:lnTo>
                  <a:pt x="2" y="3"/>
                </a:lnTo>
                <a:close/>
              </a:path>
            </a:pathLst>
          </a:custGeom>
          <a:solidFill>
            <a:srgbClr val="C5C5C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49" name="Freeform 98"/>
          <p:cNvSpPr>
            <a:spLocks noEditPoints="1"/>
          </p:cNvSpPr>
          <p:nvPr/>
        </p:nvSpPr>
        <p:spPr bwMode="auto">
          <a:xfrm>
            <a:off x="1655535" y="793218"/>
            <a:ext cx="165454" cy="177357"/>
          </a:xfrm>
          <a:custGeom>
            <a:avLst/>
            <a:gdLst>
              <a:gd name="T0" fmla="*/ 78 w 101"/>
              <a:gd name="T1" fmla="*/ 50 h 109"/>
              <a:gd name="T2" fmla="*/ 76 w 101"/>
              <a:gd name="T3" fmla="*/ 62 h 109"/>
              <a:gd name="T4" fmla="*/ 76 w 101"/>
              <a:gd name="T5" fmla="*/ 73 h 109"/>
              <a:gd name="T6" fmla="*/ 78 w 101"/>
              <a:gd name="T7" fmla="*/ 73 h 109"/>
              <a:gd name="T8" fmla="*/ 86 w 101"/>
              <a:gd name="T9" fmla="*/ 86 h 109"/>
              <a:gd name="T10" fmla="*/ 76 w 101"/>
              <a:gd name="T11" fmla="*/ 79 h 109"/>
              <a:gd name="T12" fmla="*/ 76 w 101"/>
              <a:gd name="T13" fmla="*/ 22 h 109"/>
              <a:gd name="T14" fmla="*/ 86 w 101"/>
              <a:gd name="T15" fmla="*/ 15 h 109"/>
              <a:gd name="T16" fmla="*/ 78 w 101"/>
              <a:gd name="T17" fmla="*/ 27 h 109"/>
              <a:gd name="T18" fmla="*/ 76 w 101"/>
              <a:gd name="T19" fmla="*/ 28 h 109"/>
              <a:gd name="T20" fmla="*/ 99 w 101"/>
              <a:gd name="T21" fmla="*/ 48 h 109"/>
              <a:gd name="T22" fmla="*/ 84 w 101"/>
              <a:gd name="T23" fmla="*/ 50 h 109"/>
              <a:gd name="T24" fmla="*/ 99 w 101"/>
              <a:gd name="T25" fmla="*/ 53 h 109"/>
              <a:gd name="T26" fmla="*/ 99 w 101"/>
              <a:gd name="T27" fmla="*/ 48 h 109"/>
              <a:gd name="T28" fmla="*/ 53 w 101"/>
              <a:gd name="T29" fmla="*/ 109 h 109"/>
              <a:gd name="T30" fmla="*/ 66 w 101"/>
              <a:gd name="T31" fmla="*/ 73 h 109"/>
              <a:gd name="T32" fmla="*/ 76 w 101"/>
              <a:gd name="T33" fmla="*/ 38 h 109"/>
              <a:gd name="T34" fmla="*/ 51 w 101"/>
              <a:gd name="T35" fmla="*/ 28 h 109"/>
              <a:gd name="T36" fmla="*/ 73 w 101"/>
              <a:gd name="T37" fmla="*/ 50 h 109"/>
              <a:gd name="T38" fmla="*/ 62 w 101"/>
              <a:gd name="T39" fmla="*/ 69 h 109"/>
              <a:gd name="T40" fmla="*/ 61 w 101"/>
              <a:gd name="T41" fmla="*/ 84 h 109"/>
              <a:gd name="T42" fmla="*/ 51 w 101"/>
              <a:gd name="T43" fmla="*/ 109 h 109"/>
              <a:gd name="T44" fmla="*/ 76 w 101"/>
              <a:gd name="T45" fmla="*/ 28 h 109"/>
              <a:gd name="T46" fmla="*/ 74 w 101"/>
              <a:gd name="T47" fmla="*/ 23 h 109"/>
              <a:gd name="T48" fmla="*/ 76 w 101"/>
              <a:gd name="T49" fmla="*/ 73 h 109"/>
              <a:gd name="T50" fmla="*/ 74 w 101"/>
              <a:gd name="T51" fmla="*/ 77 h 109"/>
              <a:gd name="T52" fmla="*/ 76 w 101"/>
              <a:gd name="T53" fmla="*/ 73 h 109"/>
              <a:gd name="T54" fmla="*/ 51 w 101"/>
              <a:gd name="T55" fmla="*/ 0 h 109"/>
              <a:gd name="T56" fmla="*/ 53 w 101"/>
              <a:gd name="T57" fmla="*/ 2 h 109"/>
              <a:gd name="T58" fmla="*/ 51 w 101"/>
              <a:gd name="T59" fmla="*/ 17 h 109"/>
              <a:gd name="T60" fmla="*/ 51 w 101"/>
              <a:gd name="T61" fmla="*/ 22 h 109"/>
              <a:gd name="T62" fmla="*/ 26 w 101"/>
              <a:gd name="T63" fmla="*/ 62 h 109"/>
              <a:gd name="T64" fmla="*/ 35 w 101"/>
              <a:gd name="T65" fmla="*/ 95 h 109"/>
              <a:gd name="T66" fmla="*/ 51 w 101"/>
              <a:gd name="T67" fmla="*/ 109 h 109"/>
              <a:gd name="T68" fmla="*/ 41 w 101"/>
              <a:gd name="T69" fmla="*/ 84 h 109"/>
              <a:gd name="T70" fmla="*/ 40 w 101"/>
              <a:gd name="T71" fmla="*/ 69 h 109"/>
              <a:gd name="T72" fmla="*/ 35 w 101"/>
              <a:gd name="T73" fmla="*/ 35 h 109"/>
              <a:gd name="T74" fmla="*/ 51 w 101"/>
              <a:gd name="T75" fmla="*/ 22 h 109"/>
              <a:gd name="T76" fmla="*/ 51 w 101"/>
              <a:gd name="T77" fmla="*/ 17 h 109"/>
              <a:gd name="T78" fmla="*/ 48 w 101"/>
              <a:gd name="T79" fmla="*/ 2 h 109"/>
              <a:gd name="T80" fmla="*/ 26 w 101"/>
              <a:gd name="T81" fmla="*/ 79 h 109"/>
              <a:gd name="T82" fmla="*/ 28 w 101"/>
              <a:gd name="T83" fmla="*/ 73 h 109"/>
              <a:gd name="T84" fmla="*/ 26 w 101"/>
              <a:gd name="T85" fmla="*/ 79 h 109"/>
              <a:gd name="T86" fmla="*/ 26 w 101"/>
              <a:gd name="T87" fmla="*/ 21 h 109"/>
              <a:gd name="T88" fmla="*/ 28 w 101"/>
              <a:gd name="T89" fmla="*/ 27 h 109"/>
              <a:gd name="T90" fmla="*/ 26 w 101"/>
              <a:gd name="T91" fmla="*/ 38 h 109"/>
              <a:gd name="T92" fmla="*/ 26 w 101"/>
              <a:gd name="T93" fmla="*/ 62 h 109"/>
              <a:gd name="T94" fmla="*/ 26 w 101"/>
              <a:gd name="T95" fmla="*/ 21 h 109"/>
              <a:gd name="T96" fmla="*/ 24 w 101"/>
              <a:gd name="T97" fmla="*/ 27 h 109"/>
              <a:gd name="T98" fmla="*/ 15 w 101"/>
              <a:gd name="T99" fmla="*/ 18 h 109"/>
              <a:gd name="T100" fmla="*/ 19 w 101"/>
              <a:gd name="T101" fmla="*/ 15 h 109"/>
              <a:gd name="T102" fmla="*/ 26 w 101"/>
              <a:gd name="T103" fmla="*/ 73 h 109"/>
              <a:gd name="T104" fmla="*/ 19 w 101"/>
              <a:gd name="T105" fmla="*/ 86 h 109"/>
              <a:gd name="T106" fmla="*/ 15 w 101"/>
              <a:gd name="T107" fmla="*/ 82 h 109"/>
              <a:gd name="T108" fmla="*/ 24 w 101"/>
              <a:gd name="T109" fmla="*/ 73 h 109"/>
              <a:gd name="T110" fmla="*/ 18 w 101"/>
              <a:gd name="T111" fmla="*/ 50 h 109"/>
              <a:gd name="T112" fmla="*/ 15 w 101"/>
              <a:gd name="T113" fmla="*/ 48 h 109"/>
              <a:gd name="T114" fmla="*/ 0 w 101"/>
              <a:gd name="T115" fmla="*/ 50 h 109"/>
              <a:gd name="T116" fmla="*/ 15 w 101"/>
              <a:gd name="T117" fmla="*/ 5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1" h="109">
                <a:moveTo>
                  <a:pt x="76" y="62"/>
                </a:moveTo>
                <a:cubicBezTo>
                  <a:pt x="78" y="58"/>
                  <a:pt x="78" y="54"/>
                  <a:pt x="78" y="50"/>
                </a:cubicBezTo>
                <a:cubicBezTo>
                  <a:pt x="78" y="46"/>
                  <a:pt x="78" y="42"/>
                  <a:pt x="76" y="38"/>
                </a:cubicBezTo>
                <a:cubicBezTo>
                  <a:pt x="76" y="62"/>
                  <a:pt x="76" y="62"/>
                  <a:pt x="76" y="62"/>
                </a:cubicBezTo>
                <a:close/>
                <a:moveTo>
                  <a:pt x="76" y="79"/>
                </a:moveTo>
                <a:cubicBezTo>
                  <a:pt x="76" y="73"/>
                  <a:pt x="76" y="73"/>
                  <a:pt x="76" y="73"/>
                </a:cubicBezTo>
                <a:cubicBezTo>
                  <a:pt x="77" y="73"/>
                  <a:pt x="77" y="73"/>
                  <a:pt x="78" y="73"/>
                </a:cubicBezTo>
                <a:cubicBezTo>
                  <a:pt x="78" y="73"/>
                  <a:pt x="78" y="73"/>
                  <a:pt x="78" y="73"/>
                </a:cubicBezTo>
                <a:cubicBezTo>
                  <a:pt x="86" y="82"/>
                  <a:pt x="86" y="82"/>
                  <a:pt x="86" y="82"/>
                </a:cubicBezTo>
                <a:cubicBezTo>
                  <a:pt x="87" y="83"/>
                  <a:pt x="87" y="85"/>
                  <a:pt x="86" y="86"/>
                </a:cubicBezTo>
                <a:cubicBezTo>
                  <a:pt x="85" y="87"/>
                  <a:pt x="84" y="87"/>
                  <a:pt x="83" y="86"/>
                </a:cubicBezTo>
                <a:cubicBezTo>
                  <a:pt x="76" y="79"/>
                  <a:pt x="76" y="79"/>
                  <a:pt x="76" y="79"/>
                </a:cubicBezTo>
                <a:close/>
                <a:moveTo>
                  <a:pt x="76" y="28"/>
                </a:moveTo>
                <a:cubicBezTo>
                  <a:pt x="76" y="22"/>
                  <a:pt x="76" y="22"/>
                  <a:pt x="76" y="22"/>
                </a:cubicBezTo>
                <a:cubicBezTo>
                  <a:pt x="83" y="15"/>
                  <a:pt x="83" y="15"/>
                  <a:pt x="83" y="15"/>
                </a:cubicBezTo>
                <a:cubicBezTo>
                  <a:pt x="84" y="14"/>
                  <a:pt x="85" y="14"/>
                  <a:pt x="86" y="15"/>
                </a:cubicBezTo>
                <a:cubicBezTo>
                  <a:pt x="87" y="16"/>
                  <a:pt x="87" y="17"/>
                  <a:pt x="86" y="18"/>
                </a:cubicBezTo>
                <a:cubicBezTo>
                  <a:pt x="78" y="27"/>
                  <a:pt x="78" y="27"/>
                  <a:pt x="78" y="27"/>
                </a:cubicBezTo>
                <a:cubicBezTo>
                  <a:pt x="78" y="27"/>
                  <a:pt x="78" y="27"/>
                  <a:pt x="78" y="27"/>
                </a:cubicBezTo>
                <a:cubicBezTo>
                  <a:pt x="77" y="28"/>
                  <a:pt x="77" y="28"/>
                  <a:pt x="76" y="28"/>
                </a:cubicBezTo>
                <a:close/>
                <a:moveTo>
                  <a:pt x="99" y="48"/>
                </a:moveTo>
                <a:cubicBezTo>
                  <a:pt x="99" y="48"/>
                  <a:pt x="99" y="48"/>
                  <a:pt x="99" y="48"/>
                </a:cubicBezTo>
                <a:cubicBezTo>
                  <a:pt x="86" y="48"/>
                  <a:pt x="86" y="48"/>
                  <a:pt x="86" y="48"/>
                </a:cubicBezTo>
                <a:cubicBezTo>
                  <a:pt x="85" y="48"/>
                  <a:pt x="84" y="49"/>
                  <a:pt x="84" y="50"/>
                </a:cubicBezTo>
                <a:cubicBezTo>
                  <a:pt x="84" y="52"/>
                  <a:pt x="85" y="53"/>
                  <a:pt x="86" y="53"/>
                </a:cubicBezTo>
                <a:cubicBezTo>
                  <a:pt x="99" y="53"/>
                  <a:pt x="99" y="53"/>
                  <a:pt x="99" y="53"/>
                </a:cubicBezTo>
                <a:cubicBezTo>
                  <a:pt x="100" y="53"/>
                  <a:pt x="101" y="52"/>
                  <a:pt x="101" y="50"/>
                </a:cubicBezTo>
                <a:cubicBezTo>
                  <a:pt x="101" y="49"/>
                  <a:pt x="100" y="48"/>
                  <a:pt x="99" y="48"/>
                </a:cubicBezTo>
                <a:close/>
                <a:moveTo>
                  <a:pt x="51" y="109"/>
                </a:moveTo>
                <a:cubicBezTo>
                  <a:pt x="53" y="109"/>
                  <a:pt x="53" y="109"/>
                  <a:pt x="53" y="109"/>
                </a:cubicBezTo>
                <a:cubicBezTo>
                  <a:pt x="60" y="109"/>
                  <a:pt x="66" y="103"/>
                  <a:pt x="66" y="95"/>
                </a:cubicBezTo>
                <a:cubicBezTo>
                  <a:pt x="66" y="73"/>
                  <a:pt x="66" y="73"/>
                  <a:pt x="66" y="73"/>
                </a:cubicBezTo>
                <a:cubicBezTo>
                  <a:pt x="70" y="70"/>
                  <a:pt x="74" y="67"/>
                  <a:pt x="76" y="62"/>
                </a:cubicBezTo>
                <a:cubicBezTo>
                  <a:pt x="76" y="38"/>
                  <a:pt x="76" y="38"/>
                  <a:pt x="76" y="38"/>
                </a:cubicBezTo>
                <a:cubicBezTo>
                  <a:pt x="71" y="29"/>
                  <a:pt x="62" y="22"/>
                  <a:pt x="51" y="22"/>
                </a:cubicBezTo>
                <a:cubicBezTo>
                  <a:pt x="51" y="28"/>
                  <a:pt x="51" y="28"/>
                  <a:pt x="51" y="28"/>
                </a:cubicBezTo>
                <a:cubicBezTo>
                  <a:pt x="57" y="28"/>
                  <a:pt x="62" y="31"/>
                  <a:pt x="66" y="35"/>
                </a:cubicBezTo>
                <a:cubicBezTo>
                  <a:pt x="70" y="39"/>
                  <a:pt x="73" y="44"/>
                  <a:pt x="73" y="50"/>
                </a:cubicBezTo>
                <a:cubicBezTo>
                  <a:pt x="73" y="58"/>
                  <a:pt x="68" y="65"/>
                  <a:pt x="62" y="69"/>
                </a:cubicBezTo>
                <a:cubicBezTo>
                  <a:pt x="62" y="69"/>
                  <a:pt x="62" y="69"/>
                  <a:pt x="62" y="69"/>
                </a:cubicBezTo>
                <a:cubicBezTo>
                  <a:pt x="61" y="70"/>
                  <a:pt x="61" y="71"/>
                  <a:pt x="61" y="72"/>
                </a:cubicBezTo>
                <a:cubicBezTo>
                  <a:pt x="61" y="84"/>
                  <a:pt x="61" y="84"/>
                  <a:pt x="61" y="84"/>
                </a:cubicBezTo>
                <a:cubicBezTo>
                  <a:pt x="51" y="84"/>
                  <a:pt x="51" y="84"/>
                  <a:pt x="51" y="84"/>
                </a:cubicBezTo>
                <a:cubicBezTo>
                  <a:pt x="51" y="109"/>
                  <a:pt x="51" y="109"/>
                  <a:pt x="51" y="109"/>
                </a:cubicBezTo>
                <a:close/>
                <a:moveTo>
                  <a:pt x="76" y="22"/>
                </a:moveTo>
                <a:cubicBezTo>
                  <a:pt x="76" y="28"/>
                  <a:pt x="76" y="28"/>
                  <a:pt x="76" y="28"/>
                </a:cubicBezTo>
                <a:cubicBezTo>
                  <a:pt x="75" y="28"/>
                  <a:pt x="75" y="28"/>
                  <a:pt x="74" y="27"/>
                </a:cubicBezTo>
                <a:cubicBezTo>
                  <a:pt x="73" y="26"/>
                  <a:pt x="73" y="24"/>
                  <a:pt x="74" y="23"/>
                </a:cubicBezTo>
                <a:cubicBezTo>
                  <a:pt x="76" y="22"/>
                  <a:pt x="76" y="22"/>
                  <a:pt x="76" y="22"/>
                </a:cubicBezTo>
                <a:close/>
                <a:moveTo>
                  <a:pt x="76" y="73"/>
                </a:moveTo>
                <a:cubicBezTo>
                  <a:pt x="76" y="79"/>
                  <a:pt x="76" y="79"/>
                  <a:pt x="76" y="79"/>
                </a:cubicBezTo>
                <a:cubicBezTo>
                  <a:pt x="74" y="77"/>
                  <a:pt x="74" y="77"/>
                  <a:pt x="74" y="77"/>
                </a:cubicBezTo>
                <a:cubicBezTo>
                  <a:pt x="73" y="76"/>
                  <a:pt x="73" y="74"/>
                  <a:pt x="74" y="73"/>
                </a:cubicBezTo>
                <a:cubicBezTo>
                  <a:pt x="75" y="73"/>
                  <a:pt x="75" y="73"/>
                  <a:pt x="76" y="73"/>
                </a:cubicBezTo>
                <a:close/>
                <a:moveTo>
                  <a:pt x="51" y="17"/>
                </a:moveTo>
                <a:cubicBezTo>
                  <a:pt x="51" y="0"/>
                  <a:pt x="51" y="0"/>
                  <a:pt x="51" y="0"/>
                </a:cubicBezTo>
                <a:cubicBezTo>
                  <a:pt x="51" y="0"/>
                  <a:pt x="51" y="0"/>
                  <a:pt x="51" y="0"/>
                </a:cubicBezTo>
                <a:cubicBezTo>
                  <a:pt x="52" y="0"/>
                  <a:pt x="53" y="1"/>
                  <a:pt x="53" y="2"/>
                </a:cubicBezTo>
                <a:cubicBezTo>
                  <a:pt x="53" y="15"/>
                  <a:pt x="53" y="15"/>
                  <a:pt x="53" y="15"/>
                </a:cubicBezTo>
                <a:cubicBezTo>
                  <a:pt x="53" y="16"/>
                  <a:pt x="52" y="17"/>
                  <a:pt x="51" y="17"/>
                </a:cubicBezTo>
                <a:cubicBezTo>
                  <a:pt x="51" y="17"/>
                  <a:pt x="51" y="17"/>
                  <a:pt x="51" y="17"/>
                </a:cubicBezTo>
                <a:close/>
                <a:moveTo>
                  <a:pt x="51" y="22"/>
                </a:moveTo>
                <a:cubicBezTo>
                  <a:pt x="40" y="22"/>
                  <a:pt x="30" y="29"/>
                  <a:pt x="26" y="38"/>
                </a:cubicBezTo>
                <a:cubicBezTo>
                  <a:pt x="26" y="62"/>
                  <a:pt x="26" y="62"/>
                  <a:pt x="26" y="62"/>
                </a:cubicBezTo>
                <a:cubicBezTo>
                  <a:pt x="28" y="67"/>
                  <a:pt x="31" y="71"/>
                  <a:pt x="35" y="74"/>
                </a:cubicBezTo>
                <a:cubicBezTo>
                  <a:pt x="35" y="95"/>
                  <a:pt x="35" y="95"/>
                  <a:pt x="35" y="95"/>
                </a:cubicBezTo>
                <a:cubicBezTo>
                  <a:pt x="35" y="103"/>
                  <a:pt x="42" y="109"/>
                  <a:pt x="49" y="109"/>
                </a:cubicBezTo>
                <a:cubicBezTo>
                  <a:pt x="51" y="109"/>
                  <a:pt x="51" y="109"/>
                  <a:pt x="51" y="109"/>
                </a:cubicBezTo>
                <a:cubicBezTo>
                  <a:pt x="51" y="84"/>
                  <a:pt x="51" y="84"/>
                  <a:pt x="51" y="84"/>
                </a:cubicBezTo>
                <a:cubicBezTo>
                  <a:pt x="41" y="84"/>
                  <a:pt x="41" y="84"/>
                  <a:pt x="41" y="84"/>
                </a:cubicBezTo>
                <a:cubicBezTo>
                  <a:pt x="41" y="72"/>
                  <a:pt x="41" y="72"/>
                  <a:pt x="41" y="72"/>
                </a:cubicBezTo>
                <a:cubicBezTo>
                  <a:pt x="41" y="71"/>
                  <a:pt x="41" y="70"/>
                  <a:pt x="40" y="69"/>
                </a:cubicBezTo>
                <a:cubicBezTo>
                  <a:pt x="33" y="66"/>
                  <a:pt x="28" y="58"/>
                  <a:pt x="28" y="50"/>
                </a:cubicBezTo>
                <a:cubicBezTo>
                  <a:pt x="28" y="44"/>
                  <a:pt x="31" y="39"/>
                  <a:pt x="35" y="35"/>
                </a:cubicBezTo>
                <a:cubicBezTo>
                  <a:pt x="39" y="31"/>
                  <a:pt x="44" y="28"/>
                  <a:pt x="51" y="28"/>
                </a:cubicBezTo>
                <a:cubicBezTo>
                  <a:pt x="51" y="22"/>
                  <a:pt x="51" y="22"/>
                  <a:pt x="51" y="22"/>
                </a:cubicBezTo>
                <a:close/>
                <a:moveTo>
                  <a:pt x="51" y="0"/>
                </a:moveTo>
                <a:cubicBezTo>
                  <a:pt x="51" y="17"/>
                  <a:pt x="51" y="17"/>
                  <a:pt x="51" y="17"/>
                </a:cubicBezTo>
                <a:cubicBezTo>
                  <a:pt x="49" y="17"/>
                  <a:pt x="48" y="16"/>
                  <a:pt x="48" y="15"/>
                </a:cubicBezTo>
                <a:cubicBezTo>
                  <a:pt x="48" y="2"/>
                  <a:pt x="48" y="2"/>
                  <a:pt x="48" y="2"/>
                </a:cubicBezTo>
                <a:cubicBezTo>
                  <a:pt x="48" y="1"/>
                  <a:pt x="49" y="0"/>
                  <a:pt x="51" y="0"/>
                </a:cubicBezTo>
                <a:close/>
                <a:moveTo>
                  <a:pt x="26" y="79"/>
                </a:moveTo>
                <a:cubicBezTo>
                  <a:pt x="26" y="73"/>
                  <a:pt x="26" y="73"/>
                  <a:pt x="26" y="73"/>
                </a:cubicBezTo>
                <a:cubicBezTo>
                  <a:pt x="26" y="73"/>
                  <a:pt x="27" y="73"/>
                  <a:pt x="28" y="73"/>
                </a:cubicBezTo>
                <a:cubicBezTo>
                  <a:pt x="29" y="74"/>
                  <a:pt x="29" y="76"/>
                  <a:pt x="28" y="77"/>
                </a:cubicBezTo>
                <a:cubicBezTo>
                  <a:pt x="26" y="79"/>
                  <a:pt x="26" y="79"/>
                  <a:pt x="26" y="79"/>
                </a:cubicBezTo>
                <a:close/>
                <a:moveTo>
                  <a:pt x="26" y="28"/>
                </a:moveTo>
                <a:cubicBezTo>
                  <a:pt x="26" y="21"/>
                  <a:pt x="26" y="21"/>
                  <a:pt x="26" y="21"/>
                </a:cubicBezTo>
                <a:cubicBezTo>
                  <a:pt x="28" y="23"/>
                  <a:pt x="28" y="23"/>
                  <a:pt x="28" y="23"/>
                </a:cubicBezTo>
                <a:cubicBezTo>
                  <a:pt x="29" y="24"/>
                  <a:pt x="29" y="26"/>
                  <a:pt x="28" y="27"/>
                </a:cubicBezTo>
                <a:cubicBezTo>
                  <a:pt x="27" y="28"/>
                  <a:pt x="26" y="28"/>
                  <a:pt x="26" y="28"/>
                </a:cubicBezTo>
                <a:close/>
                <a:moveTo>
                  <a:pt x="26" y="38"/>
                </a:moveTo>
                <a:cubicBezTo>
                  <a:pt x="24" y="42"/>
                  <a:pt x="23" y="46"/>
                  <a:pt x="23" y="50"/>
                </a:cubicBezTo>
                <a:cubicBezTo>
                  <a:pt x="23" y="55"/>
                  <a:pt x="24" y="59"/>
                  <a:pt x="26" y="62"/>
                </a:cubicBezTo>
                <a:cubicBezTo>
                  <a:pt x="26" y="38"/>
                  <a:pt x="26" y="38"/>
                  <a:pt x="26" y="38"/>
                </a:cubicBezTo>
                <a:close/>
                <a:moveTo>
                  <a:pt x="26" y="21"/>
                </a:moveTo>
                <a:cubicBezTo>
                  <a:pt x="26" y="28"/>
                  <a:pt x="26" y="28"/>
                  <a:pt x="26" y="28"/>
                </a:cubicBezTo>
                <a:cubicBezTo>
                  <a:pt x="25" y="28"/>
                  <a:pt x="24" y="27"/>
                  <a:pt x="24" y="27"/>
                </a:cubicBezTo>
                <a:cubicBezTo>
                  <a:pt x="24" y="27"/>
                  <a:pt x="24" y="27"/>
                  <a:pt x="24" y="27"/>
                </a:cubicBezTo>
                <a:cubicBezTo>
                  <a:pt x="15" y="18"/>
                  <a:pt x="15" y="18"/>
                  <a:pt x="15" y="18"/>
                </a:cubicBezTo>
                <a:cubicBezTo>
                  <a:pt x="14" y="17"/>
                  <a:pt x="14" y="16"/>
                  <a:pt x="15" y="15"/>
                </a:cubicBezTo>
                <a:cubicBezTo>
                  <a:pt x="16" y="14"/>
                  <a:pt x="18" y="14"/>
                  <a:pt x="19" y="15"/>
                </a:cubicBezTo>
                <a:cubicBezTo>
                  <a:pt x="26" y="21"/>
                  <a:pt x="26" y="21"/>
                  <a:pt x="26" y="21"/>
                </a:cubicBezTo>
                <a:close/>
                <a:moveTo>
                  <a:pt x="26" y="73"/>
                </a:moveTo>
                <a:cubicBezTo>
                  <a:pt x="26" y="79"/>
                  <a:pt x="26" y="79"/>
                  <a:pt x="26" y="79"/>
                </a:cubicBezTo>
                <a:cubicBezTo>
                  <a:pt x="19" y="86"/>
                  <a:pt x="19" y="86"/>
                  <a:pt x="19" y="86"/>
                </a:cubicBezTo>
                <a:cubicBezTo>
                  <a:pt x="18" y="87"/>
                  <a:pt x="16" y="87"/>
                  <a:pt x="15" y="86"/>
                </a:cubicBezTo>
                <a:cubicBezTo>
                  <a:pt x="14" y="85"/>
                  <a:pt x="14" y="83"/>
                  <a:pt x="15" y="82"/>
                </a:cubicBezTo>
                <a:cubicBezTo>
                  <a:pt x="24" y="73"/>
                  <a:pt x="24" y="73"/>
                  <a:pt x="24" y="73"/>
                </a:cubicBezTo>
                <a:cubicBezTo>
                  <a:pt x="24" y="73"/>
                  <a:pt x="24" y="73"/>
                  <a:pt x="24" y="73"/>
                </a:cubicBezTo>
                <a:cubicBezTo>
                  <a:pt x="24" y="73"/>
                  <a:pt x="25" y="73"/>
                  <a:pt x="26" y="73"/>
                </a:cubicBezTo>
                <a:close/>
                <a:moveTo>
                  <a:pt x="18" y="50"/>
                </a:moveTo>
                <a:cubicBezTo>
                  <a:pt x="18" y="50"/>
                  <a:pt x="18" y="50"/>
                  <a:pt x="18" y="50"/>
                </a:cubicBezTo>
                <a:cubicBezTo>
                  <a:pt x="18" y="49"/>
                  <a:pt x="17" y="48"/>
                  <a:pt x="15" y="48"/>
                </a:cubicBezTo>
                <a:cubicBezTo>
                  <a:pt x="3" y="48"/>
                  <a:pt x="3" y="48"/>
                  <a:pt x="3" y="48"/>
                </a:cubicBezTo>
                <a:cubicBezTo>
                  <a:pt x="2" y="48"/>
                  <a:pt x="0" y="49"/>
                  <a:pt x="0" y="50"/>
                </a:cubicBezTo>
                <a:cubicBezTo>
                  <a:pt x="0" y="52"/>
                  <a:pt x="2" y="53"/>
                  <a:pt x="3" y="53"/>
                </a:cubicBezTo>
                <a:cubicBezTo>
                  <a:pt x="15" y="53"/>
                  <a:pt x="15" y="53"/>
                  <a:pt x="15" y="53"/>
                </a:cubicBezTo>
                <a:cubicBezTo>
                  <a:pt x="17" y="53"/>
                  <a:pt x="18" y="52"/>
                  <a:pt x="18" y="50"/>
                </a:cubicBezTo>
                <a:close/>
              </a:path>
            </a:pathLst>
          </a:custGeom>
          <a:solidFill>
            <a:schemeClr val="accent6">
              <a:lumMod val="50000"/>
              <a:lumOff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effectLst>
                <a:outerShdw blurRad="38100" dist="38100" dir="2700000" algn="tl">
                  <a:srgbClr val="000000">
                    <a:alpha val="43137"/>
                  </a:srgbClr>
                </a:outerShdw>
              </a:effectLst>
            </a:endParaRPr>
          </a:p>
        </p:txBody>
      </p:sp>
      <p:sp>
        <p:nvSpPr>
          <p:cNvPr id="150" name="燕尾形 106"/>
          <p:cNvSpPr/>
          <p:nvPr/>
        </p:nvSpPr>
        <p:spPr>
          <a:xfrm rot="10800000">
            <a:off x="7865568" y="819092"/>
            <a:ext cx="269960" cy="431936"/>
          </a:xfrm>
          <a:prstGeom prst="chevron">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2">
              <a:solidFill>
                <a:schemeClr val="tx1"/>
              </a:solidFill>
            </a:endParaRPr>
          </a:p>
        </p:txBody>
      </p:sp>
      <p:sp>
        <p:nvSpPr>
          <p:cNvPr id="152" name="矩形 108"/>
          <p:cNvSpPr/>
          <p:nvPr/>
        </p:nvSpPr>
        <p:spPr>
          <a:xfrm>
            <a:off x="5651543" y="135226"/>
            <a:ext cx="1710995" cy="323141"/>
          </a:xfrm>
          <a:prstGeom prst="rect">
            <a:avLst/>
          </a:prstGeom>
        </p:spPr>
        <p:txBody>
          <a:bodyPr wrap="none" lIns="68555" tIns="34278" rIns="68555" bIns="34278">
            <a:spAutoFit/>
          </a:bodyPr>
          <a:lstStyle/>
          <a:p>
            <a:r>
              <a:rPr lang="ar-SA" altLang="zh-CN" sz="1650" b="1" dirty="0" smtClean="0">
                <a:solidFill>
                  <a:schemeClr val="tx1">
                    <a:lumMod val="95000"/>
                    <a:lumOff val="5000"/>
                  </a:schemeClr>
                </a:solidFill>
                <a:effectLst>
                  <a:outerShdw blurRad="38100" dist="38100" dir="2700000" algn="tl">
                    <a:srgbClr val="000000">
                      <a:alpha val="43137"/>
                    </a:srgbClr>
                  </a:outerShdw>
                </a:effectLst>
                <a:latin typeface="微软雅黑" pitchFamily="34" charset="-122"/>
                <a:ea typeface="微软雅黑" pitchFamily="34" charset="-122"/>
              </a:rPr>
              <a:t>1 - من ناحية المصدر:</a:t>
            </a:r>
            <a:endParaRPr lang="en-US" altLang="zh-CN" sz="1650" b="1" dirty="0">
              <a:solidFill>
                <a:schemeClr val="tx1">
                  <a:lumMod val="95000"/>
                  <a:lumOff val="5000"/>
                </a:schemeClr>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54" name="燕尾形 110"/>
          <p:cNvSpPr/>
          <p:nvPr/>
        </p:nvSpPr>
        <p:spPr>
          <a:xfrm rot="10800000">
            <a:off x="7832909" y="2204166"/>
            <a:ext cx="269960" cy="431936"/>
          </a:xfrm>
          <a:prstGeom prst="chevron">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2">
              <a:solidFill>
                <a:schemeClr val="tx1"/>
              </a:solidFill>
            </a:endParaRPr>
          </a:p>
        </p:txBody>
      </p:sp>
      <p:sp>
        <p:nvSpPr>
          <p:cNvPr id="156" name="矩形 112"/>
          <p:cNvSpPr/>
          <p:nvPr/>
        </p:nvSpPr>
        <p:spPr>
          <a:xfrm>
            <a:off x="5673316" y="1563844"/>
            <a:ext cx="1755879" cy="323141"/>
          </a:xfrm>
          <a:prstGeom prst="rect">
            <a:avLst/>
          </a:prstGeom>
        </p:spPr>
        <p:txBody>
          <a:bodyPr wrap="none" lIns="68555" tIns="34278" rIns="68555" bIns="34278">
            <a:spAutoFit/>
          </a:bodyPr>
          <a:lstStyle/>
          <a:p>
            <a:r>
              <a:rPr lang="ar-SA" altLang="zh-CN" sz="1650" b="1" dirty="0" smtClean="0">
                <a:solidFill>
                  <a:schemeClr val="tx1">
                    <a:lumMod val="95000"/>
                    <a:lumOff val="5000"/>
                  </a:schemeClr>
                </a:solidFill>
                <a:effectLst>
                  <a:outerShdw blurRad="38100" dist="38100" dir="2700000" algn="tl">
                    <a:srgbClr val="000000">
                      <a:alpha val="43137"/>
                    </a:srgbClr>
                  </a:outerShdw>
                </a:effectLst>
                <a:latin typeface="微软雅黑" pitchFamily="34" charset="-122"/>
                <a:ea typeface="微软雅黑" pitchFamily="34" charset="-122"/>
              </a:rPr>
              <a:t>2- من ناحية السيطرة :</a:t>
            </a:r>
            <a:endParaRPr lang="en-US" altLang="zh-CN" sz="1650" b="1" dirty="0">
              <a:solidFill>
                <a:schemeClr val="tx1">
                  <a:lumMod val="95000"/>
                  <a:lumOff val="5000"/>
                </a:schemeClr>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58" name="燕尾形 114"/>
          <p:cNvSpPr/>
          <p:nvPr/>
        </p:nvSpPr>
        <p:spPr>
          <a:xfrm rot="10981190">
            <a:off x="7898227" y="3686775"/>
            <a:ext cx="269960" cy="431936"/>
          </a:xfrm>
          <a:prstGeom prst="chevron">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2">
              <a:solidFill>
                <a:schemeClr val="tx1"/>
              </a:solidFill>
            </a:endParaRPr>
          </a:p>
        </p:txBody>
      </p:sp>
      <p:sp>
        <p:nvSpPr>
          <p:cNvPr id="160" name="矩形 116"/>
          <p:cNvSpPr/>
          <p:nvPr/>
        </p:nvSpPr>
        <p:spPr>
          <a:xfrm>
            <a:off x="5649636" y="3035568"/>
            <a:ext cx="1610006" cy="323141"/>
          </a:xfrm>
          <a:prstGeom prst="rect">
            <a:avLst/>
          </a:prstGeom>
        </p:spPr>
        <p:txBody>
          <a:bodyPr wrap="none" lIns="68555" tIns="34278" rIns="68555" bIns="34278">
            <a:spAutoFit/>
          </a:bodyPr>
          <a:lstStyle/>
          <a:p>
            <a:pPr algn="r" rtl="1"/>
            <a:r>
              <a:rPr lang="ar-SA" altLang="zh-CN" sz="1650" b="1" dirty="0" smtClean="0">
                <a:solidFill>
                  <a:schemeClr val="tx1">
                    <a:lumMod val="95000"/>
                    <a:lumOff val="5000"/>
                  </a:schemeClr>
                </a:solidFill>
                <a:effectLst>
                  <a:outerShdw blurRad="38100" dist="38100" dir="2700000" algn="tl">
                    <a:srgbClr val="000000">
                      <a:alpha val="43137"/>
                    </a:srgbClr>
                  </a:outerShdw>
                </a:effectLst>
                <a:latin typeface="微软雅黑" pitchFamily="34" charset="-122"/>
                <a:ea typeface="微软雅黑" pitchFamily="34" charset="-122"/>
              </a:rPr>
              <a:t>3- من ناحية التأثير :</a:t>
            </a:r>
            <a:endParaRPr lang="en-US" altLang="zh-CN" sz="1650" b="1" dirty="0">
              <a:solidFill>
                <a:schemeClr val="tx1">
                  <a:lumMod val="95000"/>
                  <a:lumOff val="5000"/>
                </a:schemeClr>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61" name="矩形 47"/>
          <p:cNvSpPr>
            <a:spLocks noChangeArrowheads="1"/>
          </p:cNvSpPr>
          <p:nvPr/>
        </p:nvSpPr>
        <p:spPr bwMode="auto">
          <a:xfrm>
            <a:off x="3429002" y="3281226"/>
            <a:ext cx="4348112" cy="1251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68555" tIns="34278" rIns="68555" bIns="34278">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r" rtl="1">
              <a:lnSpc>
                <a:spcPct val="120000"/>
              </a:lnSpc>
              <a:spcBef>
                <a:spcPct val="0"/>
              </a:spcBef>
              <a:buNone/>
            </a:pPr>
            <a:r>
              <a:rPr lang="ar-SA" altLang="zh-CN" sz="1600" dirty="0" smtClean="0">
                <a:solidFill>
                  <a:schemeClr val="tx1">
                    <a:lumMod val="95000"/>
                    <a:lumOff val="5000"/>
                  </a:schemeClr>
                </a:solidFill>
                <a:sym typeface="微软雅黑" pitchFamily="34" charset="-122"/>
              </a:rPr>
              <a:t>يمكن تقسيمها الى نوعين :</a:t>
            </a:r>
          </a:p>
          <a:p>
            <a:pPr algn="r" rtl="1">
              <a:lnSpc>
                <a:spcPct val="120000"/>
              </a:lnSpc>
              <a:spcBef>
                <a:spcPct val="0"/>
              </a:spcBef>
              <a:buNone/>
            </a:pPr>
            <a:r>
              <a:rPr lang="ar-SA" altLang="zh-CN" sz="1600" dirty="0" smtClean="0">
                <a:solidFill>
                  <a:schemeClr val="tx1">
                    <a:lumMod val="95000"/>
                    <a:lumOff val="5000"/>
                  </a:schemeClr>
                </a:solidFill>
                <a:sym typeface="微软雅黑" pitchFamily="34" charset="-122"/>
              </a:rPr>
              <a:t>1- عوامل جزئية مثل الموردين و الوسطاء و المنافسين و العملاء</a:t>
            </a:r>
          </a:p>
          <a:p>
            <a:pPr algn="r" rtl="1">
              <a:lnSpc>
                <a:spcPct val="120000"/>
              </a:lnSpc>
              <a:spcBef>
                <a:spcPct val="0"/>
              </a:spcBef>
              <a:buNone/>
            </a:pPr>
            <a:r>
              <a:rPr lang="ar-SA" altLang="zh-CN" sz="1600" dirty="0" smtClean="0">
                <a:solidFill>
                  <a:schemeClr val="tx1">
                    <a:lumMod val="95000"/>
                    <a:lumOff val="5000"/>
                  </a:schemeClr>
                </a:solidFill>
                <a:sym typeface="微软雅黑" pitchFamily="34" charset="-122"/>
              </a:rPr>
              <a:t>2 - عوامل كلية تشمل العوامل الاقتصادية و السياسية و التنافسية و التكنولوجية</a:t>
            </a:r>
            <a:endParaRPr lang="zh-CN" altLang="en-US" sz="1600" dirty="0">
              <a:solidFill>
                <a:schemeClr val="tx1">
                  <a:lumMod val="95000"/>
                  <a:lumOff val="5000"/>
                </a:schemeClr>
              </a:solidFill>
              <a:sym typeface="微软雅黑" pitchFamily="34" charset="-122"/>
            </a:endParaRPr>
          </a:p>
        </p:txBody>
      </p:sp>
      <p:sp>
        <p:nvSpPr>
          <p:cNvPr id="162" name="ZoneTexte 161"/>
          <p:cNvSpPr txBox="1"/>
          <p:nvPr/>
        </p:nvSpPr>
        <p:spPr>
          <a:xfrm>
            <a:off x="5334000" y="457200"/>
            <a:ext cx="2405743" cy="1077218"/>
          </a:xfrm>
          <a:prstGeom prst="rect">
            <a:avLst/>
          </a:prstGeom>
          <a:noFill/>
        </p:spPr>
        <p:txBody>
          <a:bodyPr wrap="square" rtlCol="0">
            <a:spAutoFit/>
          </a:bodyPr>
          <a:lstStyle/>
          <a:p>
            <a:pPr algn="r" rtl="1"/>
            <a:r>
              <a:rPr lang="ar-SA" sz="1600" dirty="0" smtClean="0"/>
              <a:t>و تشكل ثلاث مصادر :</a:t>
            </a:r>
          </a:p>
          <a:p>
            <a:pPr algn="r" rtl="1"/>
            <a:r>
              <a:rPr lang="ar-SA" sz="1600" dirty="0" smtClean="0"/>
              <a:t>1- البيئة الداخلية</a:t>
            </a:r>
          </a:p>
          <a:p>
            <a:pPr algn="r" rtl="1"/>
            <a:r>
              <a:rPr lang="ar-SA" sz="1600" dirty="0" smtClean="0"/>
              <a:t>2- البيئة الخارجية</a:t>
            </a:r>
          </a:p>
          <a:p>
            <a:pPr algn="r" rtl="1"/>
            <a:r>
              <a:rPr lang="ar-SA" sz="1600" dirty="0" smtClean="0"/>
              <a:t>3- البيئة العامة</a:t>
            </a:r>
            <a:endParaRPr lang="fr-FR" sz="1600" dirty="0"/>
          </a:p>
        </p:txBody>
      </p:sp>
      <p:sp>
        <p:nvSpPr>
          <p:cNvPr id="164" name="ZoneTexte 163"/>
          <p:cNvSpPr txBox="1"/>
          <p:nvPr/>
        </p:nvSpPr>
        <p:spPr>
          <a:xfrm>
            <a:off x="3200400" y="1850572"/>
            <a:ext cx="4517571" cy="1077218"/>
          </a:xfrm>
          <a:prstGeom prst="rect">
            <a:avLst/>
          </a:prstGeom>
          <a:noFill/>
        </p:spPr>
        <p:txBody>
          <a:bodyPr wrap="square" rtlCol="0">
            <a:spAutoFit/>
          </a:bodyPr>
          <a:lstStyle/>
          <a:p>
            <a:pPr algn="r" rtl="1"/>
            <a:r>
              <a:rPr lang="ar-SA" sz="1600" dirty="0" smtClean="0"/>
              <a:t>وتنقسم الى ثلاث عوامل هي :</a:t>
            </a:r>
          </a:p>
          <a:p>
            <a:pPr algn="r" rtl="1"/>
            <a:r>
              <a:rPr lang="ar-SA" sz="1600" dirty="0" smtClean="0"/>
              <a:t>1- عوامل يمكن السيطرة عليها بدرجة كبيرة</a:t>
            </a:r>
          </a:p>
          <a:p>
            <a:pPr algn="r" rtl="1"/>
            <a:r>
              <a:rPr lang="ar-SA" sz="1600" dirty="0" smtClean="0"/>
              <a:t>2- عوامل يمكن السيطرة عليها بدرجة قليلة وبطريقة غير مباشرة</a:t>
            </a:r>
          </a:p>
          <a:p>
            <a:pPr algn="r" rtl="1"/>
            <a:r>
              <a:rPr lang="ar-SA" sz="1600" dirty="0" smtClean="0"/>
              <a:t>3- عوامل لا يمكن السيطرة عليها </a:t>
            </a:r>
            <a:endParaRPr lang="fr-FR" sz="1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500" fill="hold"/>
                                        <p:tgtEl>
                                          <p:spTgt spid="52"/>
                                        </p:tgtEl>
                                        <p:attrNameLst>
                                          <p:attrName>ppt_x</p:attrName>
                                        </p:attrNameLst>
                                      </p:cBhvr>
                                      <p:tavLst>
                                        <p:tav tm="0">
                                          <p:val>
                                            <p:strVal val="#ppt_x"/>
                                          </p:val>
                                        </p:tav>
                                        <p:tav tm="100000">
                                          <p:val>
                                            <p:strVal val="#ppt_x"/>
                                          </p:val>
                                        </p:tav>
                                      </p:tavLst>
                                    </p:anim>
                                    <p:anim calcmode="lin" valueType="num">
                                      <p:cBhvr additive="base">
                                        <p:cTn id="8" dur="500" fill="hold"/>
                                        <p:tgtEl>
                                          <p:spTgt spid="5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0"/>
                                        </p:tgtEl>
                                        <p:attrNameLst>
                                          <p:attrName>style.visibility</p:attrName>
                                        </p:attrNameLst>
                                      </p:cBhvr>
                                      <p:to>
                                        <p:strVal val="visible"/>
                                      </p:to>
                                    </p:set>
                                    <p:anim calcmode="lin" valueType="num">
                                      <p:cBhvr additive="base">
                                        <p:cTn id="12" dur="500" fill="hold"/>
                                        <p:tgtEl>
                                          <p:spTgt spid="50"/>
                                        </p:tgtEl>
                                        <p:attrNameLst>
                                          <p:attrName>ppt_x</p:attrName>
                                        </p:attrNameLst>
                                      </p:cBhvr>
                                      <p:tavLst>
                                        <p:tav tm="0">
                                          <p:val>
                                            <p:strVal val="#ppt_x"/>
                                          </p:val>
                                        </p:tav>
                                        <p:tav tm="100000">
                                          <p:val>
                                            <p:strVal val="#ppt_x"/>
                                          </p:val>
                                        </p:tav>
                                      </p:tavLst>
                                    </p:anim>
                                    <p:anim calcmode="lin" valueType="num">
                                      <p:cBhvr additive="base">
                                        <p:cTn id="13" dur="500" fill="hold"/>
                                        <p:tgtEl>
                                          <p:spTgt spid="50"/>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51"/>
                                        </p:tgtEl>
                                        <p:attrNameLst>
                                          <p:attrName>style.visibility</p:attrName>
                                        </p:attrNameLst>
                                      </p:cBhvr>
                                      <p:to>
                                        <p:strVal val="visible"/>
                                      </p:to>
                                    </p:set>
                                    <p:anim calcmode="lin" valueType="num">
                                      <p:cBhvr additive="base">
                                        <p:cTn id="17" dur="500" fill="hold"/>
                                        <p:tgtEl>
                                          <p:spTgt spid="51"/>
                                        </p:tgtEl>
                                        <p:attrNameLst>
                                          <p:attrName>ppt_x</p:attrName>
                                        </p:attrNameLst>
                                      </p:cBhvr>
                                      <p:tavLst>
                                        <p:tav tm="0">
                                          <p:val>
                                            <p:strVal val="#ppt_x"/>
                                          </p:val>
                                        </p:tav>
                                        <p:tav tm="100000">
                                          <p:val>
                                            <p:strVal val="#ppt_x"/>
                                          </p:val>
                                        </p:tav>
                                      </p:tavLst>
                                    </p:anim>
                                    <p:anim calcmode="lin" valueType="num">
                                      <p:cBhvr additive="base">
                                        <p:cTn id="18" dur="500" fill="hold"/>
                                        <p:tgtEl>
                                          <p:spTgt spid="51"/>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2" fill="hold" grpId="0" nodeType="afterEffect">
                                  <p:stCondLst>
                                    <p:cond delay="0"/>
                                  </p:stCondLst>
                                  <p:childTnLst>
                                    <p:set>
                                      <p:cBhvr>
                                        <p:cTn id="21" dur="1" fill="hold">
                                          <p:stCondLst>
                                            <p:cond delay="0"/>
                                          </p:stCondLst>
                                        </p:cTn>
                                        <p:tgtEl>
                                          <p:spTgt spid="53"/>
                                        </p:tgtEl>
                                        <p:attrNameLst>
                                          <p:attrName>style.visibility</p:attrName>
                                        </p:attrNameLst>
                                      </p:cBhvr>
                                      <p:to>
                                        <p:strVal val="visible"/>
                                      </p:to>
                                    </p:set>
                                    <p:anim calcmode="lin" valueType="num">
                                      <p:cBhvr additive="base">
                                        <p:cTn id="22" dur="500" fill="hold"/>
                                        <p:tgtEl>
                                          <p:spTgt spid="53"/>
                                        </p:tgtEl>
                                        <p:attrNameLst>
                                          <p:attrName>ppt_x</p:attrName>
                                        </p:attrNameLst>
                                      </p:cBhvr>
                                      <p:tavLst>
                                        <p:tav tm="0">
                                          <p:val>
                                            <p:strVal val="1+#ppt_w/2"/>
                                          </p:val>
                                        </p:tav>
                                        <p:tav tm="100000">
                                          <p:val>
                                            <p:strVal val="#ppt_x"/>
                                          </p:val>
                                        </p:tav>
                                      </p:tavLst>
                                    </p:anim>
                                    <p:anim calcmode="lin" valueType="num">
                                      <p:cBhvr additive="base">
                                        <p:cTn id="23" dur="500" fill="hold"/>
                                        <p:tgtEl>
                                          <p:spTgt spid="53"/>
                                        </p:tgtEl>
                                        <p:attrNameLst>
                                          <p:attrName>ppt_y</p:attrName>
                                        </p:attrNameLst>
                                      </p:cBhvr>
                                      <p:tavLst>
                                        <p:tav tm="0">
                                          <p:val>
                                            <p:strVal val="#ppt_y"/>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54"/>
                                        </p:tgtEl>
                                        <p:attrNameLst>
                                          <p:attrName>style.visibility</p:attrName>
                                        </p:attrNameLst>
                                      </p:cBhvr>
                                      <p:to>
                                        <p:strVal val="visible"/>
                                      </p:to>
                                    </p:set>
                                    <p:anim calcmode="lin" valueType="num">
                                      <p:cBhvr additive="base">
                                        <p:cTn id="26" dur="500" fill="hold"/>
                                        <p:tgtEl>
                                          <p:spTgt spid="54"/>
                                        </p:tgtEl>
                                        <p:attrNameLst>
                                          <p:attrName>ppt_x</p:attrName>
                                        </p:attrNameLst>
                                      </p:cBhvr>
                                      <p:tavLst>
                                        <p:tav tm="0">
                                          <p:val>
                                            <p:strVal val="#ppt_x"/>
                                          </p:val>
                                        </p:tav>
                                        <p:tav tm="100000">
                                          <p:val>
                                            <p:strVal val="#ppt_x"/>
                                          </p:val>
                                        </p:tav>
                                      </p:tavLst>
                                    </p:anim>
                                    <p:anim calcmode="lin" valueType="num">
                                      <p:cBhvr additive="base">
                                        <p:cTn id="27" dur="500" fill="hold"/>
                                        <p:tgtEl>
                                          <p:spTgt spid="54"/>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55"/>
                                        </p:tgtEl>
                                        <p:attrNameLst>
                                          <p:attrName>style.visibility</p:attrName>
                                        </p:attrNameLst>
                                      </p:cBhvr>
                                      <p:to>
                                        <p:strVal val="visible"/>
                                      </p:to>
                                    </p:set>
                                    <p:anim calcmode="lin" valueType="num">
                                      <p:cBhvr additive="base">
                                        <p:cTn id="30" dur="500" fill="hold"/>
                                        <p:tgtEl>
                                          <p:spTgt spid="55"/>
                                        </p:tgtEl>
                                        <p:attrNameLst>
                                          <p:attrName>ppt_x</p:attrName>
                                        </p:attrNameLst>
                                      </p:cBhvr>
                                      <p:tavLst>
                                        <p:tav tm="0">
                                          <p:val>
                                            <p:strVal val="#ppt_x"/>
                                          </p:val>
                                        </p:tav>
                                        <p:tav tm="100000">
                                          <p:val>
                                            <p:strVal val="#ppt_x"/>
                                          </p:val>
                                        </p:tav>
                                      </p:tavLst>
                                    </p:anim>
                                    <p:anim calcmode="lin" valueType="num">
                                      <p:cBhvr additive="base">
                                        <p:cTn id="31" dur="500" fill="hold"/>
                                        <p:tgtEl>
                                          <p:spTgt spid="55"/>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56"/>
                                        </p:tgtEl>
                                        <p:attrNameLst>
                                          <p:attrName>style.visibility</p:attrName>
                                        </p:attrNameLst>
                                      </p:cBhvr>
                                      <p:to>
                                        <p:strVal val="visible"/>
                                      </p:to>
                                    </p:set>
                                    <p:anim calcmode="lin" valueType="num">
                                      <p:cBhvr additive="base">
                                        <p:cTn id="34" dur="500" fill="hold"/>
                                        <p:tgtEl>
                                          <p:spTgt spid="56"/>
                                        </p:tgtEl>
                                        <p:attrNameLst>
                                          <p:attrName>ppt_x</p:attrName>
                                        </p:attrNameLst>
                                      </p:cBhvr>
                                      <p:tavLst>
                                        <p:tav tm="0">
                                          <p:val>
                                            <p:strVal val="#ppt_x"/>
                                          </p:val>
                                        </p:tav>
                                        <p:tav tm="100000">
                                          <p:val>
                                            <p:strVal val="#ppt_x"/>
                                          </p:val>
                                        </p:tav>
                                      </p:tavLst>
                                    </p:anim>
                                    <p:anim calcmode="lin" valueType="num">
                                      <p:cBhvr additive="base">
                                        <p:cTn id="35" dur="500" fill="hold"/>
                                        <p:tgtEl>
                                          <p:spTgt spid="56"/>
                                        </p:tgtEl>
                                        <p:attrNameLst>
                                          <p:attrName>ppt_y</p:attrName>
                                        </p:attrNameLst>
                                      </p:cBhvr>
                                      <p:tavLst>
                                        <p:tav tm="0">
                                          <p:val>
                                            <p:strVal val="1+#ppt_h/2"/>
                                          </p:val>
                                        </p:tav>
                                        <p:tav tm="100000">
                                          <p:val>
                                            <p:strVal val="#ppt_y"/>
                                          </p:val>
                                        </p:tav>
                                      </p:tavLst>
                                    </p:anim>
                                  </p:childTnLst>
                                </p:cTn>
                              </p:par>
                              <p:par>
                                <p:cTn id="36" presetID="2" presetClass="entr" presetSubtype="3" fill="hold" grpId="0" nodeType="withEffect">
                                  <p:stCondLst>
                                    <p:cond delay="0"/>
                                  </p:stCondLst>
                                  <p:childTnLst>
                                    <p:set>
                                      <p:cBhvr>
                                        <p:cTn id="37" dur="1" fill="hold">
                                          <p:stCondLst>
                                            <p:cond delay="0"/>
                                          </p:stCondLst>
                                        </p:cTn>
                                        <p:tgtEl>
                                          <p:spTgt spid="57"/>
                                        </p:tgtEl>
                                        <p:attrNameLst>
                                          <p:attrName>style.visibility</p:attrName>
                                        </p:attrNameLst>
                                      </p:cBhvr>
                                      <p:to>
                                        <p:strVal val="visible"/>
                                      </p:to>
                                    </p:set>
                                    <p:anim calcmode="lin" valueType="num">
                                      <p:cBhvr additive="base">
                                        <p:cTn id="38" dur="500" fill="hold"/>
                                        <p:tgtEl>
                                          <p:spTgt spid="57"/>
                                        </p:tgtEl>
                                        <p:attrNameLst>
                                          <p:attrName>ppt_x</p:attrName>
                                        </p:attrNameLst>
                                      </p:cBhvr>
                                      <p:tavLst>
                                        <p:tav tm="0">
                                          <p:val>
                                            <p:strVal val="1+#ppt_w/2"/>
                                          </p:val>
                                        </p:tav>
                                        <p:tav tm="100000">
                                          <p:val>
                                            <p:strVal val="#ppt_x"/>
                                          </p:val>
                                        </p:tav>
                                      </p:tavLst>
                                    </p:anim>
                                    <p:anim calcmode="lin" valueType="num">
                                      <p:cBhvr additive="base">
                                        <p:cTn id="39" dur="500" fill="hold"/>
                                        <p:tgtEl>
                                          <p:spTgt spid="57"/>
                                        </p:tgtEl>
                                        <p:attrNameLst>
                                          <p:attrName>ppt_y</p:attrName>
                                        </p:attrNameLst>
                                      </p:cBhvr>
                                      <p:tavLst>
                                        <p:tav tm="0">
                                          <p:val>
                                            <p:strVal val="0-#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58"/>
                                        </p:tgtEl>
                                        <p:attrNameLst>
                                          <p:attrName>style.visibility</p:attrName>
                                        </p:attrNameLst>
                                      </p:cBhvr>
                                      <p:to>
                                        <p:strVal val="visible"/>
                                      </p:to>
                                    </p:set>
                                    <p:anim calcmode="lin" valueType="num">
                                      <p:cBhvr additive="base">
                                        <p:cTn id="42" dur="500" fill="hold"/>
                                        <p:tgtEl>
                                          <p:spTgt spid="58"/>
                                        </p:tgtEl>
                                        <p:attrNameLst>
                                          <p:attrName>ppt_x</p:attrName>
                                        </p:attrNameLst>
                                      </p:cBhvr>
                                      <p:tavLst>
                                        <p:tav tm="0">
                                          <p:val>
                                            <p:strVal val="#ppt_x"/>
                                          </p:val>
                                        </p:tav>
                                        <p:tav tm="100000">
                                          <p:val>
                                            <p:strVal val="#ppt_x"/>
                                          </p:val>
                                        </p:tav>
                                      </p:tavLst>
                                    </p:anim>
                                    <p:anim calcmode="lin" valueType="num">
                                      <p:cBhvr additive="base">
                                        <p:cTn id="43" dur="500" fill="hold"/>
                                        <p:tgtEl>
                                          <p:spTgt spid="58"/>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59"/>
                                        </p:tgtEl>
                                        <p:attrNameLst>
                                          <p:attrName>style.visibility</p:attrName>
                                        </p:attrNameLst>
                                      </p:cBhvr>
                                      <p:to>
                                        <p:strVal val="visible"/>
                                      </p:to>
                                    </p:set>
                                    <p:anim calcmode="lin" valueType="num">
                                      <p:cBhvr additive="base">
                                        <p:cTn id="46" dur="500" fill="hold"/>
                                        <p:tgtEl>
                                          <p:spTgt spid="59"/>
                                        </p:tgtEl>
                                        <p:attrNameLst>
                                          <p:attrName>ppt_x</p:attrName>
                                        </p:attrNameLst>
                                      </p:cBhvr>
                                      <p:tavLst>
                                        <p:tav tm="0">
                                          <p:val>
                                            <p:strVal val="#ppt_x"/>
                                          </p:val>
                                        </p:tav>
                                        <p:tav tm="100000">
                                          <p:val>
                                            <p:strVal val="#ppt_x"/>
                                          </p:val>
                                        </p:tav>
                                      </p:tavLst>
                                    </p:anim>
                                    <p:anim calcmode="lin" valueType="num">
                                      <p:cBhvr additive="base">
                                        <p:cTn id="47" dur="500" fill="hold"/>
                                        <p:tgtEl>
                                          <p:spTgt spid="59"/>
                                        </p:tgtEl>
                                        <p:attrNameLst>
                                          <p:attrName>ppt_y</p:attrName>
                                        </p:attrNameLst>
                                      </p:cBhvr>
                                      <p:tavLst>
                                        <p:tav tm="0">
                                          <p:val>
                                            <p:strVal val="1+#ppt_h/2"/>
                                          </p:val>
                                        </p:tav>
                                        <p:tav tm="100000">
                                          <p:val>
                                            <p:strVal val="#ppt_y"/>
                                          </p:val>
                                        </p:tav>
                                      </p:tavLst>
                                    </p:anim>
                                  </p:childTnLst>
                                </p:cTn>
                              </p:par>
                              <p:par>
                                <p:cTn id="48" presetID="2" presetClass="entr" presetSubtype="4" fill="hold" grpId="0" nodeType="withEffect">
                                  <p:stCondLst>
                                    <p:cond delay="0"/>
                                  </p:stCondLst>
                                  <p:childTnLst>
                                    <p:set>
                                      <p:cBhvr>
                                        <p:cTn id="49" dur="1" fill="hold">
                                          <p:stCondLst>
                                            <p:cond delay="0"/>
                                          </p:stCondLst>
                                        </p:cTn>
                                        <p:tgtEl>
                                          <p:spTgt spid="60"/>
                                        </p:tgtEl>
                                        <p:attrNameLst>
                                          <p:attrName>style.visibility</p:attrName>
                                        </p:attrNameLst>
                                      </p:cBhvr>
                                      <p:to>
                                        <p:strVal val="visible"/>
                                      </p:to>
                                    </p:set>
                                    <p:anim calcmode="lin" valueType="num">
                                      <p:cBhvr additive="base">
                                        <p:cTn id="50" dur="500" fill="hold"/>
                                        <p:tgtEl>
                                          <p:spTgt spid="60"/>
                                        </p:tgtEl>
                                        <p:attrNameLst>
                                          <p:attrName>ppt_x</p:attrName>
                                        </p:attrNameLst>
                                      </p:cBhvr>
                                      <p:tavLst>
                                        <p:tav tm="0">
                                          <p:val>
                                            <p:strVal val="#ppt_x"/>
                                          </p:val>
                                        </p:tav>
                                        <p:tav tm="100000">
                                          <p:val>
                                            <p:strVal val="#ppt_x"/>
                                          </p:val>
                                        </p:tav>
                                      </p:tavLst>
                                    </p:anim>
                                    <p:anim calcmode="lin" valueType="num">
                                      <p:cBhvr additive="base">
                                        <p:cTn id="51" dur="500" fill="hold"/>
                                        <p:tgtEl>
                                          <p:spTgt spid="60"/>
                                        </p:tgtEl>
                                        <p:attrNameLst>
                                          <p:attrName>ppt_y</p:attrName>
                                        </p:attrNameLst>
                                      </p:cBhvr>
                                      <p:tavLst>
                                        <p:tav tm="0">
                                          <p:val>
                                            <p:strVal val="1+#ppt_h/2"/>
                                          </p:val>
                                        </p:tav>
                                        <p:tav tm="100000">
                                          <p:val>
                                            <p:strVal val="#ppt_y"/>
                                          </p:val>
                                        </p:tav>
                                      </p:tavLst>
                                    </p:anim>
                                  </p:childTnLst>
                                </p:cTn>
                              </p:par>
                              <p:par>
                                <p:cTn id="52" presetID="2" presetClass="entr" presetSubtype="4" fill="hold" grpId="0" nodeType="withEffect">
                                  <p:stCondLst>
                                    <p:cond delay="0"/>
                                  </p:stCondLst>
                                  <p:childTnLst>
                                    <p:set>
                                      <p:cBhvr>
                                        <p:cTn id="53" dur="1" fill="hold">
                                          <p:stCondLst>
                                            <p:cond delay="0"/>
                                          </p:stCondLst>
                                        </p:cTn>
                                        <p:tgtEl>
                                          <p:spTgt spid="61"/>
                                        </p:tgtEl>
                                        <p:attrNameLst>
                                          <p:attrName>style.visibility</p:attrName>
                                        </p:attrNameLst>
                                      </p:cBhvr>
                                      <p:to>
                                        <p:strVal val="visible"/>
                                      </p:to>
                                    </p:set>
                                    <p:anim calcmode="lin" valueType="num">
                                      <p:cBhvr additive="base">
                                        <p:cTn id="54" dur="500" fill="hold"/>
                                        <p:tgtEl>
                                          <p:spTgt spid="61"/>
                                        </p:tgtEl>
                                        <p:attrNameLst>
                                          <p:attrName>ppt_x</p:attrName>
                                        </p:attrNameLst>
                                      </p:cBhvr>
                                      <p:tavLst>
                                        <p:tav tm="0">
                                          <p:val>
                                            <p:strVal val="#ppt_x"/>
                                          </p:val>
                                        </p:tav>
                                        <p:tav tm="100000">
                                          <p:val>
                                            <p:strVal val="#ppt_x"/>
                                          </p:val>
                                        </p:tav>
                                      </p:tavLst>
                                    </p:anim>
                                    <p:anim calcmode="lin" valueType="num">
                                      <p:cBhvr additive="base">
                                        <p:cTn id="55" dur="500" fill="hold"/>
                                        <p:tgtEl>
                                          <p:spTgt spid="61"/>
                                        </p:tgtEl>
                                        <p:attrNameLst>
                                          <p:attrName>ppt_y</p:attrName>
                                        </p:attrNameLst>
                                      </p:cBhvr>
                                      <p:tavLst>
                                        <p:tav tm="0">
                                          <p:val>
                                            <p:strVal val="1+#ppt_h/2"/>
                                          </p:val>
                                        </p:tav>
                                        <p:tav tm="100000">
                                          <p:val>
                                            <p:strVal val="#ppt_y"/>
                                          </p:val>
                                        </p:tav>
                                      </p:tavLst>
                                    </p:anim>
                                  </p:childTnLst>
                                </p:cTn>
                              </p:par>
                              <p:par>
                                <p:cTn id="56" presetID="2" presetClass="entr" presetSubtype="6" fill="hold" nodeType="withEffect">
                                  <p:stCondLst>
                                    <p:cond delay="0"/>
                                  </p:stCondLst>
                                  <p:childTnLst>
                                    <p:set>
                                      <p:cBhvr>
                                        <p:cTn id="57" dur="1" fill="hold">
                                          <p:stCondLst>
                                            <p:cond delay="0"/>
                                          </p:stCondLst>
                                        </p:cTn>
                                        <p:tgtEl>
                                          <p:spTgt spid="62"/>
                                        </p:tgtEl>
                                        <p:attrNameLst>
                                          <p:attrName>style.visibility</p:attrName>
                                        </p:attrNameLst>
                                      </p:cBhvr>
                                      <p:to>
                                        <p:strVal val="visible"/>
                                      </p:to>
                                    </p:set>
                                    <p:anim calcmode="lin" valueType="num">
                                      <p:cBhvr additive="base">
                                        <p:cTn id="58" dur="500" fill="hold"/>
                                        <p:tgtEl>
                                          <p:spTgt spid="62"/>
                                        </p:tgtEl>
                                        <p:attrNameLst>
                                          <p:attrName>ppt_x</p:attrName>
                                        </p:attrNameLst>
                                      </p:cBhvr>
                                      <p:tavLst>
                                        <p:tav tm="0">
                                          <p:val>
                                            <p:strVal val="1+#ppt_w/2"/>
                                          </p:val>
                                        </p:tav>
                                        <p:tav tm="100000">
                                          <p:val>
                                            <p:strVal val="#ppt_x"/>
                                          </p:val>
                                        </p:tav>
                                      </p:tavLst>
                                    </p:anim>
                                    <p:anim calcmode="lin" valueType="num">
                                      <p:cBhvr additive="base">
                                        <p:cTn id="59" dur="500" fill="hold"/>
                                        <p:tgtEl>
                                          <p:spTgt spid="62"/>
                                        </p:tgtEl>
                                        <p:attrNameLst>
                                          <p:attrName>ppt_y</p:attrName>
                                        </p:attrNameLst>
                                      </p:cBhvr>
                                      <p:tavLst>
                                        <p:tav tm="0">
                                          <p:val>
                                            <p:strVal val="1+#ppt_h/2"/>
                                          </p:val>
                                        </p:tav>
                                        <p:tav tm="100000">
                                          <p:val>
                                            <p:strVal val="#ppt_y"/>
                                          </p:val>
                                        </p:tav>
                                      </p:tavLst>
                                    </p:anim>
                                  </p:childTnLst>
                                </p:cTn>
                              </p:par>
                              <p:par>
                                <p:cTn id="60" presetID="2" presetClass="entr" presetSubtype="6" fill="hold" grpId="0" nodeType="withEffect">
                                  <p:stCondLst>
                                    <p:cond delay="0"/>
                                  </p:stCondLst>
                                  <p:childTnLst>
                                    <p:set>
                                      <p:cBhvr>
                                        <p:cTn id="61" dur="1" fill="hold">
                                          <p:stCondLst>
                                            <p:cond delay="0"/>
                                          </p:stCondLst>
                                        </p:cTn>
                                        <p:tgtEl>
                                          <p:spTgt spid="69"/>
                                        </p:tgtEl>
                                        <p:attrNameLst>
                                          <p:attrName>style.visibility</p:attrName>
                                        </p:attrNameLst>
                                      </p:cBhvr>
                                      <p:to>
                                        <p:strVal val="visible"/>
                                      </p:to>
                                    </p:set>
                                    <p:anim calcmode="lin" valueType="num">
                                      <p:cBhvr additive="base">
                                        <p:cTn id="62" dur="500" fill="hold"/>
                                        <p:tgtEl>
                                          <p:spTgt spid="69"/>
                                        </p:tgtEl>
                                        <p:attrNameLst>
                                          <p:attrName>ppt_x</p:attrName>
                                        </p:attrNameLst>
                                      </p:cBhvr>
                                      <p:tavLst>
                                        <p:tav tm="0">
                                          <p:val>
                                            <p:strVal val="1+#ppt_w/2"/>
                                          </p:val>
                                        </p:tav>
                                        <p:tav tm="100000">
                                          <p:val>
                                            <p:strVal val="#ppt_x"/>
                                          </p:val>
                                        </p:tav>
                                      </p:tavLst>
                                    </p:anim>
                                    <p:anim calcmode="lin" valueType="num">
                                      <p:cBhvr additive="base">
                                        <p:cTn id="63" dur="500" fill="hold"/>
                                        <p:tgtEl>
                                          <p:spTgt spid="69"/>
                                        </p:tgtEl>
                                        <p:attrNameLst>
                                          <p:attrName>ppt_y</p:attrName>
                                        </p:attrNameLst>
                                      </p:cBhvr>
                                      <p:tavLst>
                                        <p:tav tm="0">
                                          <p:val>
                                            <p:strVal val="1+#ppt_h/2"/>
                                          </p:val>
                                        </p:tav>
                                        <p:tav tm="100000">
                                          <p:val>
                                            <p:strVal val="#ppt_y"/>
                                          </p:val>
                                        </p:tav>
                                      </p:tavLst>
                                    </p:anim>
                                  </p:childTnLst>
                                </p:cTn>
                              </p:par>
                              <p:par>
                                <p:cTn id="64" presetID="2" presetClass="entr" presetSubtype="4" fill="hold" grpId="0" nodeType="withEffect">
                                  <p:stCondLst>
                                    <p:cond delay="0"/>
                                  </p:stCondLst>
                                  <p:childTnLst>
                                    <p:set>
                                      <p:cBhvr>
                                        <p:cTn id="65" dur="1" fill="hold">
                                          <p:stCondLst>
                                            <p:cond delay="0"/>
                                          </p:stCondLst>
                                        </p:cTn>
                                        <p:tgtEl>
                                          <p:spTgt spid="70"/>
                                        </p:tgtEl>
                                        <p:attrNameLst>
                                          <p:attrName>style.visibility</p:attrName>
                                        </p:attrNameLst>
                                      </p:cBhvr>
                                      <p:to>
                                        <p:strVal val="visible"/>
                                      </p:to>
                                    </p:set>
                                    <p:anim calcmode="lin" valueType="num">
                                      <p:cBhvr additive="base">
                                        <p:cTn id="66" dur="500" fill="hold"/>
                                        <p:tgtEl>
                                          <p:spTgt spid="70"/>
                                        </p:tgtEl>
                                        <p:attrNameLst>
                                          <p:attrName>ppt_x</p:attrName>
                                        </p:attrNameLst>
                                      </p:cBhvr>
                                      <p:tavLst>
                                        <p:tav tm="0">
                                          <p:val>
                                            <p:strVal val="#ppt_x"/>
                                          </p:val>
                                        </p:tav>
                                        <p:tav tm="100000">
                                          <p:val>
                                            <p:strVal val="#ppt_x"/>
                                          </p:val>
                                        </p:tav>
                                      </p:tavLst>
                                    </p:anim>
                                    <p:anim calcmode="lin" valueType="num">
                                      <p:cBhvr additive="base">
                                        <p:cTn id="67" dur="500" fill="hold"/>
                                        <p:tgtEl>
                                          <p:spTgt spid="70"/>
                                        </p:tgtEl>
                                        <p:attrNameLst>
                                          <p:attrName>ppt_y</p:attrName>
                                        </p:attrNameLst>
                                      </p:cBhvr>
                                      <p:tavLst>
                                        <p:tav tm="0">
                                          <p:val>
                                            <p:strVal val="1+#ppt_h/2"/>
                                          </p:val>
                                        </p:tav>
                                        <p:tav tm="100000">
                                          <p:val>
                                            <p:strVal val="#ppt_y"/>
                                          </p:val>
                                        </p:tav>
                                      </p:tavLst>
                                    </p:anim>
                                  </p:childTnLst>
                                </p:cTn>
                              </p:par>
                              <p:par>
                                <p:cTn id="68" presetID="2" presetClass="entr" presetSubtype="4" fill="hold" grpId="0" nodeType="withEffect">
                                  <p:stCondLst>
                                    <p:cond delay="0"/>
                                  </p:stCondLst>
                                  <p:childTnLst>
                                    <p:set>
                                      <p:cBhvr>
                                        <p:cTn id="69" dur="1" fill="hold">
                                          <p:stCondLst>
                                            <p:cond delay="0"/>
                                          </p:stCondLst>
                                        </p:cTn>
                                        <p:tgtEl>
                                          <p:spTgt spid="71"/>
                                        </p:tgtEl>
                                        <p:attrNameLst>
                                          <p:attrName>style.visibility</p:attrName>
                                        </p:attrNameLst>
                                      </p:cBhvr>
                                      <p:to>
                                        <p:strVal val="visible"/>
                                      </p:to>
                                    </p:set>
                                    <p:anim calcmode="lin" valueType="num">
                                      <p:cBhvr additive="base">
                                        <p:cTn id="70" dur="500" fill="hold"/>
                                        <p:tgtEl>
                                          <p:spTgt spid="71"/>
                                        </p:tgtEl>
                                        <p:attrNameLst>
                                          <p:attrName>ppt_x</p:attrName>
                                        </p:attrNameLst>
                                      </p:cBhvr>
                                      <p:tavLst>
                                        <p:tav tm="0">
                                          <p:val>
                                            <p:strVal val="#ppt_x"/>
                                          </p:val>
                                        </p:tav>
                                        <p:tav tm="100000">
                                          <p:val>
                                            <p:strVal val="#ppt_x"/>
                                          </p:val>
                                        </p:tav>
                                      </p:tavLst>
                                    </p:anim>
                                    <p:anim calcmode="lin" valueType="num">
                                      <p:cBhvr additive="base">
                                        <p:cTn id="71" dur="500" fill="hold"/>
                                        <p:tgtEl>
                                          <p:spTgt spid="71"/>
                                        </p:tgtEl>
                                        <p:attrNameLst>
                                          <p:attrName>ppt_y</p:attrName>
                                        </p:attrNameLst>
                                      </p:cBhvr>
                                      <p:tavLst>
                                        <p:tav tm="0">
                                          <p:val>
                                            <p:strVal val="1+#ppt_h/2"/>
                                          </p:val>
                                        </p:tav>
                                        <p:tav tm="100000">
                                          <p:val>
                                            <p:strVal val="#ppt_y"/>
                                          </p:val>
                                        </p:tav>
                                      </p:tavLst>
                                    </p:anim>
                                  </p:childTnLst>
                                </p:cTn>
                              </p:par>
                              <p:par>
                                <p:cTn id="72" presetID="2" presetClass="entr" presetSubtype="4" fill="hold" grpId="0" nodeType="withEffect">
                                  <p:stCondLst>
                                    <p:cond delay="0"/>
                                  </p:stCondLst>
                                  <p:childTnLst>
                                    <p:set>
                                      <p:cBhvr>
                                        <p:cTn id="73" dur="1" fill="hold">
                                          <p:stCondLst>
                                            <p:cond delay="0"/>
                                          </p:stCondLst>
                                        </p:cTn>
                                        <p:tgtEl>
                                          <p:spTgt spid="72"/>
                                        </p:tgtEl>
                                        <p:attrNameLst>
                                          <p:attrName>style.visibility</p:attrName>
                                        </p:attrNameLst>
                                      </p:cBhvr>
                                      <p:to>
                                        <p:strVal val="visible"/>
                                      </p:to>
                                    </p:set>
                                    <p:anim calcmode="lin" valueType="num">
                                      <p:cBhvr additive="base">
                                        <p:cTn id="74" dur="500" fill="hold"/>
                                        <p:tgtEl>
                                          <p:spTgt spid="72"/>
                                        </p:tgtEl>
                                        <p:attrNameLst>
                                          <p:attrName>ppt_x</p:attrName>
                                        </p:attrNameLst>
                                      </p:cBhvr>
                                      <p:tavLst>
                                        <p:tav tm="0">
                                          <p:val>
                                            <p:strVal val="#ppt_x"/>
                                          </p:val>
                                        </p:tav>
                                        <p:tav tm="100000">
                                          <p:val>
                                            <p:strVal val="#ppt_x"/>
                                          </p:val>
                                        </p:tav>
                                      </p:tavLst>
                                    </p:anim>
                                    <p:anim calcmode="lin" valueType="num">
                                      <p:cBhvr additive="base">
                                        <p:cTn id="75" dur="500" fill="hold"/>
                                        <p:tgtEl>
                                          <p:spTgt spid="72"/>
                                        </p:tgtEl>
                                        <p:attrNameLst>
                                          <p:attrName>ppt_y</p:attrName>
                                        </p:attrNameLst>
                                      </p:cBhvr>
                                      <p:tavLst>
                                        <p:tav tm="0">
                                          <p:val>
                                            <p:strVal val="1+#ppt_h/2"/>
                                          </p:val>
                                        </p:tav>
                                        <p:tav tm="100000">
                                          <p:val>
                                            <p:strVal val="#ppt_y"/>
                                          </p:val>
                                        </p:tav>
                                      </p:tavLst>
                                    </p:anim>
                                  </p:childTnLst>
                                </p:cTn>
                              </p:par>
                              <p:par>
                                <p:cTn id="76" presetID="2" presetClass="entr" presetSubtype="4" fill="hold" grpId="0" nodeType="withEffect">
                                  <p:stCondLst>
                                    <p:cond delay="0"/>
                                  </p:stCondLst>
                                  <p:childTnLst>
                                    <p:set>
                                      <p:cBhvr>
                                        <p:cTn id="77" dur="1" fill="hold">
                                          <p:stCondLst>
                                            <p:cond delay="0"/>
                                          </p:stCondLst>
                                        </p:cTn>
                                        <p:tgtEl>
                                          <p:spTgt spid="73"/>
                                        </p:tgtEl>
                                        <p:attrNameLst>
                                          <p:attrName>style.visibility</p:attrName>
                                        </p:attrNameLst>
                                      </p:cBhvr>
                                      <p:to>
                                        <p:strVal val="visible"/>
                                      </p:to>
                                    </p:set>
                                    <p:anim calcmode="lin" valueType="num">
                                      <p:cBhvr additive="base">
                                        <p:cTn id="78" dur="500" fill="hold"/>
                                        <p:tgtEl>
                                          <p:spTgt spid="73"/>
                                        </p:tgtEl>
                                        <p:attrNameLst>
                                          <p:attrName>ppt_x</p:attrName>
                                        </p:attrNameLst>
                                      </p:cBhvr>
                                      <p:tavLst>
                                        <p:tav tm="0">
                                          <p:val>
                                            <p:strVal val="#ppt_x"/>
                                          </p:val>
                                        </p:tav>
                                        <p:tav tm="100000">
                                          <p:val>
                                            <p:strVal val="#ppt_x"/>
                                          </p:val>
                                        </p:tav>
                                      </p:tavLst>
                                    </p:anim>
                                    <p:anim calcmode="lin" valueType="num">
                                      <p:cBhvr additive="base">
                                        <p:cTn id="79" dur="500" fill="hold"/>
                                        <p:tgtEl>
                                          <p:spTgt spid="73"/>
                                        </p:tgtEl>
                                        <p:attrNameLst>
                                          <p:attrName>ppt_y</p:attrName>
                                        </p:attrNameLst>
                                      </p:cBhvr>
                                      <p:tavLst>
                                        <p:tav tm="0">
                                          <p:val>
                                            <p:strVal val="1+#ppt_h/2"/>
                                          </p:val>
                                        </p:tav>
                                        <p:tav tm="100000">
                                          <p:val>
                                            <p:strVal val="#ppt_y"/>
                                          </p:val>
                                        </p:tav>
                                      </p:tavLst>
                                    </p:anim>
                                  </p:childTnLst>
                                </p:cTn>
                              </p:par>
                              <p:par>
                                <p:cTn id="80" presetID="2" presetClass="entr" presetSubtype="4" fill="hold" grpId="0" nodeType="withEffect">
                                  <p:stCondLst>
                                    <p:cond delay="0"/>
                                  </p:stCondLst>
                                  <p:childTnLst>
                                    <p:set>
                                      <p:cBhvr>
                                        <p:cTn id="81" dur="1" fill="hold">
                                          <p:stCondLst>
                                            <p:cond delay="0"/>
                                          </p:stCondLst>
                                        </p:cTn>
                                        <p:tgtEl>
                                          <p:spTgt spid="74"/>
                                        </p:tgtEl>
                                        <p:attrNameLst>
                                          <p:attrName>style.visibility</p:attrName>
                                        </p:attrNameLst>
                                      </p:cBhvr>
                                      <p:to>
                                        <p:strVal val="visible"/>
                                      </p:to>
                                    </p:set>
                                    <p:anim calcmode="lin" valueType="num">
                                      <p:cBhvr additive="base">
                                        <p:cTn id="82" dur="500" fill="hold"/>
                                        <p:tgtEl>
                                          <p:spTgt spid="74"/>
                                        </p:tgtEl>
                                        <p:attrNameLst>
                                          <p:attrName>ppt_x</p:attrName>
                                        </p:attrNameLst>
                                      </p:cBhvr>
                                      <p:tavLst>
                                        <p:tav tm="0">
                                          <p:val>
                                            <p:strVal val="#ppt_x"/>
                                          </p:val>
                                        </p:tav>
                                        <p:tav tm="100000">
                                          <p:val>
                                            <p:strVal val="#ppt_x"/>
                                          </p:val>
                                        </p:tav>
                                      </p:tavLst>
                                    </p:anim>
                                    <p:anim calcmode="lin" valueType="num">
                                      <p:cBhvr additive="base">
                                        <p:cTn id="83" dur="500" fill="hold"/>
                                        <p:tgtEl>
                                          <p:spTgt spid="74"/>
                                        </p:tgtEl>
                                        <p:attrNameLst>
                                          <p:attrName>ppt_y</p:attrName>
                                        </p:attrNameLst>
                                      </p:cBhvr>
                                      <p:tavLst>
                                        <p:tav tm="0">
                                          <p:val>
                                            <p:strVal val="1+#ppt_h/2"/>
                                          </p:val>
                                        </p:tav>
                                        <p:tav tm="100000">
                                          <p:val>
                                            <p:strVal val="#ppt_y"/>
                                          </p:val>
                                        </p:tav>
                                      </p:tavLst>
                                    </p:anim>
                                  </p:childTnLst>
                                </p:cTn>
                              </p:par>
                              <p:par>
                                <p:cTn id="84" presetID="2" presetClass="entr" presetSubtype="4" fill="hold" grpId="0" nodeType="withEffect">
                                  <p:stCondLst>
                                    <p:cond delay="0"/>
                                  </p:stCondLst>
                                  <p:childTnLst>
                                    <p:set>
                                      <p:cBhvr>
                                        <p:cTn id="85" dur="1" fill="hold">
                                          <p:stCondLst>
                                            <p:cond delay="0"/>
                                          </p:stCondLst>
                                        </p:cTn>
                                        <p:tgtEl>
                                          <p:spTgt spid="75"/>
                                        </p:tgtEl>
                                        <p:attrNameLst>
                                          <p:attrName>style.visibility</p:attrName>
                                        </p:attrNameLst>
                                      </p:cBhvr>
                                      <p:to>
                                        <p:strVal val="visible"/>
                                      </p:to>
                                    </p:set>
                                    <p:anim calcmode="lin" valueType="num">
                                      <p:cBhvr additive="base">
                                        <p:cTn id="86" dur="500" fill="hold"/>
                                        <p:tgtEl>
                                          <p:spTgt spid="75"/>
                                        </p:tgtEl>
                                        <p:attrNameLst>
                                          <p:attrName>ppt_x</p:attrName>
                                        </p:attrNameLst>
                                      </p:cBhvr>
                                      <p:tavLst>
                                        <p:tav tm="0">
                                          <p:val>
                                            <p:strVal val="#ppt_x"/>
                                          </p:val>
                                        </p:tav>
                                        <p:tav tm="100000">
                                          <p:val>
                                            <p:strVal val="#ppt_x"/>
                                          </p:val>
                                        </p:tav>
                                      </p:tavLst>
                                    </p:anim>
                                    <p:anim calcmode="lin" valueType="num">
                                      <p:cBhvr additive="base">
                                        <p:cTn id="87" dur="500" fill="hold"/>
                                        <p:tgtEl>
                                          <p:spTgt spid="75"/>
                                        </p:tgtEl>
                                        <p:attrNameLst>
                                          <p:attrName>ppt_y</p:attrName>
                                        </p:attrNameLst>
                                      </p:cBhvr>
                                      <p:tavLst>
                                        <p:tav tm="0">
                                          <p:val>
                                            <p:strVal val="1+#ppt_h/2"/>
                                          </p:val>
                                        </p:tav>
                                        <p:tav tm="100000">
                                          <p:val>
                                            <p:strVal val="#ppt_y"/>
                                          </p:val>
                                        </p:tav>
                                      </p:tavLst>
                                    </p:anim>
                                  </p:childTnLst>
                                </p:cTn>
                              </p:par>
                              <p:par>
                                <p:cTn id="88" presetID="2" presetClass="entr" presetSubtype="4" fill="hold" grpId="0" nodeType="withEffect">
                                  <p:stCondLst>
                                    <p:cond delay="0"/>
                                  </p:stCondLst>
                                  <p:childTnLst>
                                    <p:set>
                                      <p:cBhvr>
                                        <p:cTn id="89" dur="1" fill="hold">
                                          <p:stCondLst>
                                            <p:cond delay="0"/>
                                          </p:stCondLst>
                                        </p:cTn>
                                        <p:tgtEl>
                                          <p:spTgt spid="76"/>
                                        </p:tgtEl>
                                        <p:attrNameLst>
                                          <p:attrName>style.visibility</p:attrName>
                                        </p:attrNameLst>
                                      </p:cBhvr>
                                      <p:to>
                                        <p:strVal val="visible"/>
                                      </p:to>
                                    </p:set>
                                    <p:anim calcmode="lin" valueType="num">
                                      <p:cBhvr additive="base">
                                        <p:cTn id="90" dur="500" fill="hold"/>
                                        <p:tgtEl>
                                          <p:spTgt spid="76"/>
                                        </p:tgtEl>
                                        <p:attrNameLst>
                                          <p:attrName>ppt_x</p:attrName>
                                        </p:attrNameLst>
                                      </p:cBhvr>
                                      <p:tavLst>
                                        <p:tav tm="0">
                                          <p:val>
                                            <p:strVal val="#ppt_x"/>
                                          </p:val>
                                        </p:tav>
                                        <p:tav tm="100000">
                                          <p:val>
                                            <p:strVal val="#ppt_x"/>
                                          </p:val>
                                        </p:tav>
                                      </p:tavLst>
                                    </p:anim>
                                    <p:anim calcmode="lin" valueType="num">
                                      <p:cBhvr additive="base">
                                        <p:cTn id="91" dur="500" fill="hold"/>
                                        <p:tgtEl>
                                          <p:spTgt spid="76"/>
                                        </p:tgtEl>
                                        <p:attrNameLst>
                                          <p:attrName>ppt_y</p:attrName>
                                        </p:attrNameLst>
                                      </p:cBhvr>
                                      <p:tavLst>
                                        <p:tav tm="0">
                                          <p:val>
                                            <p:strVal val="1+#ppt_h/2"/>
                                          </p:val>
                                        </p:tav>
                                        <p:tav tm="100000">
                                          <p:val>
                                            <p:strVal val="#ppt_y"/>
                                          </p:val>
                                        </p:tav>
                                      </p:tavLst>
                                    </p:anim>
                                  </p:childTnLst>
                                </p:cTn>
                              </p:par>
                              <p:par>
                                <p:cTn id="92" presetID="2" presetClass="entr" presetSubtype="1" fill="hold" grpId="0" nodeType="withEffect">
                                  <p:stCondLst>
                                    <p:cond delay="0"/>
                                  </p:stCondLst>
                                  <p:childTnLst>
                                    <p:set>
                                      <p:cBhvr>
                                        <p:cTn id="93" dur="1" fill="hold">
                                          <p:stCondLst>
                                            <p:cond delay="0"/>
                                          </p:stCondLst>
                                        </p:cTn>
                                        <p:tgtEl>
                                          <p:spTgt spid="77"/>
                                        </p:tgtEl>
                                        <p:attrNameLst>
                                          <p:attrName>style.visibility</p:attrName>
                                        </p:attrNameLst>
                                      </p:cBhvr>
                                      <p:to>
                                        <p:strVal val="visible"/>
                                      </p:to>
                                    </p:set>
                                    <p:anim calcmode="lin" valueType="num">
                                      <p:cBhvr additive="base">
                                        <p:cTn id="94" dur="500" fill="hold"/>
                                        <p:tgtEl>
                                          <p:spTgt spid="77"/>
                                        </p:tgtEl>
                                        <p:attrNameLst>
                                          <p:attrName>ppt_x</p:attrName>
                                        </p:attrNameLst>
                                      </p:cBhvr>
                                      <p:tavLst>
                                        <p:tav tm="0">
                                          <p:val>
                                            <p:strVal val="#ppt_x"/>
                                          </p:val>
                                        </p:tav>
                                        <p:tav tm="100000">
                                          <p:val>
                                            <p:strVal val="#ppt_x"/>
                                          </p:val>
                                        </p:tav>
                                      </p:tavLst>
                                    </p:anim>
                                    <p:anim calcmode="lin" valueType="num">
                                      <p:cBhvr additive="base">
                                        <p:cTn id="95" dur="500" fill="hold"/>
                                        <p:tgtEl>
                                          <p:spTgt spid="77"/>
                                        </p:tgtEl>
                                        <p:attrNameLst>
                                          <p:attrName>ppt_y</p:attrName>
                                        </p:attrNameLst>
                                      </p:cBhvr>
                                      <p:tavLst>
                                        <p:tav tm="0">
                                          <p:val>
                                            <p:strVal val="0-#ppt_h/2"/>
                                          </p:val>
                                        </p:tav>
                                        <p:tav tm="100000">
                                          <p:val>
                                            <p:strVal val="#ppt_y"/>
                                          </p:val>
                                        </p:tav>
                                      </p:tavLst>
                                    </p:anim>
                                  </p:childTnLst>
                                </p:cTn>
                              </p:par>
                              <p:par>
                                <p:cTn id="96" presetID="2" presetClass="entr" presetSubtype="4" fill="hold" grpId="0" nodeType="withEffect">
                                  <p:stCondLst>
                                    <p:cond delay="0"/>
                                  </p:stCondLst>
                                  <p:childTnLst>
                                    <p:set>
                                      <p:cBhvr>
                                        <p:cTn id="97" dur="1" fill="hold">
                                          <p:stCondLst>
                                            <p:cond delay="0"/>
                                          </p:stCondLst>
                                        </p:cTn>
                                        <p:tgtEl>
                                          <p:spTgt spid="78"/>
                                        </p:tgtEl>
                                        <p:attrNameLst>
                                          <p:attrName>style.visibility</p:attrName>
                                        </p:attrNameLst>
                                      </p:cBhvr>
                                      <p:to>
                                        <p:strVal val="visible"/>
                                      </p:to>
                                    </p:set>
                                    <p:anim calcmode="lin" valueType="num">
                                      <p:cBhvr additive="base">
                                        <p:cTn id="98" dur="500" fill="hold"/>
                                        <p:tgtEl>
                                          <p:spTgt spid="78"/>
                                        </p:tgtEl>
                                        <p:attrNameLst>
                                          <p:attrName>ppt_x</p:attrName>
                                        </p:attrNameLst>
                                      </p:cBhvr>
                                      <p:tavLst>
                                        <p:tav tm="0">
                                          <p:val>
                                            <p:strVal val="#ppt_x"/>
                                          </p:val>
                                        </p:tav>
                                        <p:tav tm="100000">
                                          <p:val>
                                            <p:strVal val="#ppt_x"/>
                                          </p:val>
                                        </p:tav>
                                      </p:tavLst>
                                    </p:anim>
                                    <p:anim calcmode="lin" valueType="num">
                                      <p:cBhvr additive="base">
                                        <p:cTn id="99" dur="500" fill="hold"/>
                                        <p:tgtEl>
                                          <p:spTgt spid="78"/>
                                        </p:tgtEl>
                                        <p:attrNameLst>
                                          <p:attrName>ppt_y</p:attrName>
                                        </p:attrNameLst>
                                      </p:cBhvr>
                                      <p:tavLst>
                                        <p:tav tm="0">
                                          <p:val>
                                            <p:strVal val="1+#ppt_h/2"/>
                                          </p:val>
                                        </p:tav>
                                        <p:tav tm="100000">
                                          <p:val>
                                            <p:strVal val="#ppt_y"/>
                                          </p:val>
                                        </p:tav>
                                      </p:tavLst>
                                    </p:anim>
                                  </p:childTnLst>
                                </p:cTn>
                              </p:par>
                              <p:par>
                                <p:cTn id="100" presetID="2" presetClass="entr" presetSubtype="9" fill="hold" grpId="0" nodeType="withEffect">
                                  <p:stCondLst>
                                    <p:cond delay="0"/>
                                  </p:stCondLst>
                                  <p:childTnLst>
                                    <p:set>
                                      <p:cBhvr>
                                        <p:cTn id="101" dur="1" fill="hold">
                                          <p:stCondLst>
                                            <p:cond delay="0"/>
                                          </p:stCondLst>
                                        </p:cTn>
                                        <p:tgtEl>
                                          <p:spTgt spid="79"/>
                                        </p:tgtEl>
                                        <p:attrNameLst>
                                          <p:attrName>style.visibility</p:attrName>
                                        </p:attrNameLst>
                                      </p:cBhvr>
                                      <p:to>
                                        <p:strVal val="visible"/>
                                      </p:to>
                                    </p:set>
                                    <p:anim calcmode="lin" valueType="num">
                                      <p:cBhvr additive="base">
                                        <p:cTn id="102" dur="500" fill="hold"/>
                                        <p:tgtEl>
                                          <p:spTgt spid="79"/>
                                        </p:tgtEl>
                                        <p:attrNameLst>
                                          <p:attrName>ppt_x</p:attrName>
                                        </p:attrNameLst>
                                      </p:cBhvr>
                                      <p:tavLst>
                                        <p:tav tm="0">
                                          <p:val>
                                            <p:strVal val="0-#ppt_w/2"/>
                                          </p:val>
                                        </p:tav>
                                        <p:tav tm="100000">
                                          <p:val>
                                            <p:strVal val="#ppt_x"/>
                                          </p:val>
                                        </p:tav>
                                      </p:tavLst>
                                    </p:anim>
                                    <p:anim calcmode="lin" valueType="num">
                                      <p:cBhvr additive="base">
                                        <p:cTn id="103" dur="500" fill="hold"/>
                                        <p:tgtEl>
                                          <p:spTgt spid="79"/>
                                        </p:tgtEl>
                                        <p:attrNameLst>
                                          <p:attrName>ppt_y</p:attrName>
                                        </p:attrNameLst>
                                      </p:cBhvr>
                                      <p:tavLst>
                                        <p:tav tm="0">
                                          <p:val>
                                            <p:strVal val="0-#ppt_h/2"/>
                                          </p:val>
                                        </p:tav>
                                        <p:tav tm="100000">
                                          <p:val>
                                            <p:strVal val="#ppt_y"/>
                                          </p:val>
                                        </p:tav>
                                      </p:tavLst>
                                    </p:anim>
                                  </p:childTnLst>
                                </p:cTn>
                              </p:par>
                              <p:par>
                                <p:cTn id="104" presetID="2" presetClass="entr" presetSubtype="4" fill="hold" grpId="0" nodeType="withEffect">
                                  <p:stCondLst>
                                    <p:cond delay="0"/>
                                  </p:stCondLst>
                                  <p:childTnLst>
                                    <p:set>
                                      <p:cBhvr>
                                        <p:cTn id="105" dur="1" fill="hold">
                                          <p:stCondLst>
                                            <p:cond delay="0"/>
                                          </p:stCondLst>
                                        </p:cTn>
                                        <p:tgtEl>
                                          <p:spTgt spid="80"/>
                                        </p:tgtEl>
                                        <p:attrNameLst>
                                          <p:attrName>style.visibility</p:attrName>
                                        </p:attrNameLst>
                                      </p:cBhvr>
                                      <p:to>
                                        <p:strVal val="visible"/>
                                      </p:to>
                                    </p:set>
                                    <p:anim calcmode="lin" valueType="num">
                                      <p:cBhvr additive="base">
                                        <p:cTn id="106" dur="500" fill="hold"/>
                                        <p:tgtEl>
                                          <p:spTgt spid="80"/>
                                        </p:tgtEl>
                                        <p:attrNameLst>
                                          <p:attrName>ppt_x</p:attrName>
                                        </p:attrNameLst>
                                      </p:cBhvr>
                                      <p:tavLst>
                                        <p:tav tm="0">
                                          <p:val>
                                            <p:strVal val="#ppt_x"/>
                                          </p:val>
                                        </p:tav>
                                        <p:tav tm="100000">
                                          <p:val>
                                            <p:strVal val="#ppt_x"/>
                                          </p:val>
                                        </p:tav>
                                      </p:tavLst>
                                    </p:anim>
                                    <p:anim calcmode="lin" valueType="num">
                                      <p:cBhvr additive="base">
                                        <p:cTn id="107" dur="500" fill="hold"/>
                                        <p:tgtEl>
                                          <p:spTgt spid="80"/>
                                        </p:tgtEl>
                                        <p:attrNameLst>
                                          <p:attrName>ppt_y</p:attrName>
                                        </p:attrNameLst>
                                      </p:cBhvr>
                                      <p:tavLst>
                                        <p:tav tm="0">
                                          <p:val>
                                            <p:strVal val="1+#ppt_h/2"/>
                                          </p:val>
                                        </p:tav>
                                        <p:tav tm="100000">
                                          <p:val>
                                            <p:strVal val="#ppt_y"/>
                                          </p:val>
                                        </p:tav>
                                      </p:tavLst>
                                    </p:anim>
                                  </p:childTnLst>
                                </p:cTn>
                              </p:par>
                              <p:par>
                                <p:cTn id="108" presetID="2" presetClass="entr" presetSubtype="9" fill="hold" grpId="0" nodeType="withEffect">
                                  <p:stCondLst>
                                    <p:cond delay="0"/>
                                  </p:stCondLst>
                                  <p:childTnLst>
                                    <p:set>
                                      <p:cBhvr>
                                        <p:cTn id="109" dur="1" fill="hold">
                                          <p:stCondLst>
                                            <p:cond delay="0"/>
                                          </p:stCondLst>
                                        </p:cTn>
                                        <p:tgtEl>
                                          <p:spTgt spid="81"/>
                                        </p:tgtEl>
                                        <p:attrNameLst>
                                          <p:attrName>style.visibility</p:attrName>
                                        </p:attrNameLst>
                                      </p:cBhvr>
                                      <p:to>
                                        <p:strVal val="visible"/>
                                      </p:to>
                                    </p:set>
                                    <p:anim calcmode="lin" valueType="num">
                                      <p:cBhvr additive="base">
                                        <p:cTn id="110" dur="500" fill="hold"/>
                                        <p:tgtEl>
                                          <p:spTgt spid="81"/>
                                        </p:tgtEl>
                                        <p:attrNameLst>
                                          <p:attrName>ppt_x</p:attrName>
                                        </p:attrNameLst>
                                      </p:cBhvr>
                                      <p:tavLst>
                                        <p:tav tm="0">
                                          <p:val>
                                            <p:strVal val="0-#ppt_w/2"/>
                                          </p:val>
                                        </p:tav>
                                        <p:tav tm="100000">
                                          <p:val>
                                            <p:strVal val="#ppt_x"/>
                                          </p:val>
                                        </p:tav>
                                      </p:tavLst>
                                    </p:anim>
                                    <p:anim calcmode="lin" valueType="num">
                                      <p:cBhvr additive="base">
                                        <p:cTn id="111" dur="500" fill="hold"/>
                                        <p:tgtEl>
                                          <p:spTgt spid="81"/>
                                        </p:tgtEl>
                                        <p:attrNameLst>
                                          <p:attrName>ppt_y</p:attrName>
                                        </p:attrNameLst>
                                      </p:cBhvr>
                                      <p:tavLst>
                                        <p:tav tm="0">
                                          <p:val>
                                            <p:strVal val="0-#ppt_h/2"/>
                                          </p:val>
                                        </p:tav>
                                        <p:tav tm="100000">
                                          <p:val>
                                            <p:strVal val="#ppt_y"/>
                                          </p:val>
                                        </p:tav>
                                      </p:tavLst>
                                    </p:anim>
                                  </p:childTnLst>
                                </p:cTn>
                              </p:par>
                              <p:par>
                                <p:cTn id="112" presetID="2" presetClass="entr" presetSubtype="12" fill="hold" nodeType="withEffect">
                                  <p:stCondLst>
                                    <p:cond delay="0"/>
                                  </p:stCondLst>
                                  <p:childTnLst>
                                    <p:set>
                                      <p:cBhvr>
                                        <p:cTn id="113" dur="1" fill="hold">
                                          <p:stCondLst>
                                            <p:cond delay="0"/>
                                          </p:stCondLst>
                                        </p:cTn>
                                        <p:tgtEl>
                                          <p:spTgt spid="82"/>
                                        </p:tgtEl>
                                        <p:attrNameLst>
                                          <p:attrName>style.visibility</p:attrName>
                                        </p:attrNameLst>
                                      </p:cBhvr>
                                      <p:to>
                                        <p:strVal val="visible"/>
                                      </p:to>
                                    </p:set>
                                    <p:anim calcmode="lin" valueType="num">
                                      <p:cBhvr additive="base">
                                        <p:cTn id="114" dur="500" fill="hold"/>
                                        <p:tgtEl>
                                          <p:spTgt spid="82"/>
                                        </p:tgtEl>
                                        <p:attrNameLst>
                                          <p:attrName>ppt_x</p:attrName>
                                        </p:attrNameLst>
                                      </p:cBhvr>
                                      <p:tavLst>
                                        <p:tav tm="0">
                                          <p:val>
                                            <p:strVal val="0-#ppt_w/2"/>
                                          </p:val>
                                        </p:tav>
                                        <p:tav tm="100000">
                                          <p:val>
                                            <p:strVal val="#ppt_x"/>
                                          </p:val>
                                        </p:tav>
                                      </p:tavLst>
                                    </p:anim>
                                    <p:anim calcmode="lin" valueType="num">
                                      <p:cBhvr additive="base">
                                        <p:cTn id="115" dur="500" fill="hold"/>
                                        <p:tgtEl>
                                          <p:spTgt spid="82"/>
                                        </p:tgtEl>
                                        <p:attrNameLst>
                                          <p:attrName>ppt_y</p:attrName>
                                        </p:attrNameLst>
                                      </p:cBhvr>
                                      <p:tavLst>
                                        <p:tav tm="0">
                                          <p:val>
                                            <p:strVal val="1+#ppt_h/2"/>
                                          </p:val>
                                        </p:tav>
                                        <p:tav tm="100000">
                                          <p:val>
                                            <p:strVal val="#ppt_y"/>
                                          </p:val>
                                        </p:tav>
                                      </p:tavLst>
                                    </p:anim>
                                  </p:childTnLst>
                                </p:cTn>
                              </p:par>
                              <p:par>
                                <p:cTn id="116" presetID="2" presetClass="entr" presetSubtype="4" fill="hold" grpId="0" nodeType="withEffect">
                                  <p:stCondLst>
                                    <p:cond delay="0"/>
                                  </p:stCondLst>
                                  <p:childTnLst>
                                    <p:set>
                                      <p:cBhvr>
                                        <p:cTn id="117" dur="1" fill="hold">
                                          <p:stCondLst>
                                            <p:cond delay="0"/>
                                          </p:stCondLst>
                                        </p:cTn>
                                        <p:tgtEl>
                                          <p:spTgt spid="91"/>
                                        </p:tgtEl>
                                        <p:attrNameLst>
                                          <p:attrName>style.visibility</p:attrName>
                                        </p:attrNameLst>
                                      </p:cBhvr>
                                      <p:to>
                                        <p:strVal val="visible"/>
                                      </p:to>
                                    </p:set>
                                    <p:anim calcmode="lin" valueType="num">
                                      <p:cBhvr additive="base">
                                        <p:cTn id="118" dur="500" fill="hold"/>
                                        <p:tgtEl>
                                          <p:spTgt spid="91"/>
                                        </p:tgtEl>
                                        <p:attrNameLst>
                                          <p:attrName>ppt_x</p:attrName>
                                        </p:attrNameLst>
                                      </p:cBhvr>
                                      <p:tavLst>
                                        <p:tav tm="0">
                                          <p:val>
                                            <p:strVal val="#ppt_x"/>
                                          </p:val>
                                        </p:tav>
                                        <p:tav tm="100000">
                                          <p:val>
                                            <p:strVal val="#ppt_x"/>
                                          </p:val>
                                        </p:tav>
                                      </p:tavLst>
                                    </p:anim>
                                    <p:anim calcmode="lin" valueType="num">
                                      <p:cBhvr additive="base">
                                        <p:cTn id="119" dur="500" fill="hold"/>
                                        <p:tgtEl>
                                          <p:spTgt spid="91"/>
                                        </p:tgtEl>
                                        <p:attrNameLst>
                                          <p:attrName>ppt_y</p:attrName>
                                        </p:attrNameLst>
                                      </p:cBhvr>
                                      <p:tavLst>
                                        <p:tav tm="0">
                                          <p:val>
                                            <p:strVal val="1+#ppt_h/2"/>
                                          </p:val>
                                        </p:tav>
                                        <p:tav tm="100000">
                                          <p:val>
                                            <p:strVal val="#ppt_y"/>
                                          </p:val>
                                        </p:tav>
                                      </p:tavLst>
                                    </p:anim>
                                  </p:childTnLst>
                                </p:cTn>
                              </p:par>
                              <p:par>
                                <p:cTn id="120" presetID="2" presetClass="entr" presetSubtype="4" fill="hold" grpId="0" nodeType="withEffect">
                                  <p:stCondLst>
                                    <p:cond delay="0"/>
                                  </p:stCondLst>
                                  <p:childTnLst>
                                    <p:set>
                                      <p:cBhvr>
                                        <p:cTn id="121" dur="1" fill="hold">
                                          <p:stCondLst>
                                            <p:cond delay="0"/>
                                          </p:stCondLst>
                                        </p:cTn>
                                        <p:tgtEl>
                                          <p:spTgt spid="92"/>
                                        </p:tgtEl>
                                        <p:attrNameLst>
                                          <p:attrName>style.visibility</p:attrName>
                                        </p:attrNameLst>
                                      </p:cBhvr>
                                      <p:to>
                                        <p:strVal val="visible"/>
                                      </p:to>
                                    </p:set>
                                    <p:anim calcmode="lin" valueType="num">
                                      <p:cBhvr additive="base">
                                        <p:cTn id="122" dur="500" fill="hold"/>
                                        <p:tgtEl>
                                          <p:spTgt spid="92"/>
                                        </p:tgtEl>
                                        <p:attrNameLst>
                                          <p:attrName>ppt_x</p:attrName>
                                        </p:attrNameLst>
                                      </p:cBhvr>
                                      <p:tavLst>
                                        <p:tav tm="0">
                                          <p:val>
                                            <p:strVal val="#ppt_x"/>
                                          </p:val>
                                        </p:tav>
                                        <p:tav tm="100000">
                                          <p:val>
                                            <p:strVal val="#ppt_x"/>
                                          </p:val>
                                        </p:tav>
                                      </p:tavLst>
                                    </p:anim>
                                    <p:anim calcmode="lin" valueType="num">
                                      <p:cBhvr additive="base">
                                        <p:cTn id="123" dur="500" fill="hold"/>
                                        <p:tgtEl>
                                          <p:spTgt spid="92"/>
                                        </p:tgtEl>
                                        <p:attrNameLst>
                                          <p:attrName>ppt_y</p:attrName>
                                        </p:attrNameLst>
                                      </p:cBhvr>
                                      <p:tavLst>
                                        <p:tav tm="0">
                                          <p:val>
                                            <p:strVal val="1+#ppt_h/2"/>
                                          </p:val>
                                        </p:tav>
                                        <p:tav tm="100000">
                                          <p:val>
                                            <p:strVal val="#ppt_y"/>
                                          </p:val>
                                        </p:tav>
                                      </p:tavLst>
                                    </p:anim>
                                  </p:childTnLst>
                                </p:cTn>
                              </p:par>
                              <p:par>
                                <p:cTn id="124" presetID="2" presetClass="entr" presetSubtype="4" fill="hold" grpId="0" nodeType="withEffect">
                                  <p:stCondLst>
                                    <p:cond delay="0"/>
                                  </p:stCondLst>
                                  <p:childTnLst>
                                    <p:set>
                                      <p:cBhvr>
                                        <p:cTn id="125" dur="1" fill="hold">
                                          <p:stCondLst>
                                            <p:cond delay="0"/>
                                          </p:stCondLst>
                                        </p:cTn>
                                        <p:tgtEl>
                                          <p:spTgt spid="93"/>
                                        </p:tgtEl>
                                        <p:attrNameLst>
                                          <p:attrName>style.visibility</p:attrName>
                                        </p:attrNameLst>
                                      </p:cBhvr>
                                      <p:to>
                                        <p:strVal val="visible"/>
                                      </p:to>
                                    </p:set>
                                    <p:anim calcmode="lin" valueType="num">
                                      <p:cBhvr additive="base">
                                        <p:cTn id="126" dur="500" fill="hold"/>
                                        <p:tgtEl>
                                          <p:spTgt spid="93"/>
                                        </p:tgtEl>
                                        <p:attrNameLst>
                                          <p:attrName>ppt_x</p:attrName>
                                        </p:attrNameLst>
                                      </p:cBhvr>
                                      <p:tavLst>
                                        <p:tav tm="0">
                                          <p:val>
                                            <p:strVal val="#ppt_x"/>
                                          </p:val>
                                        </p:tav>
                                        <p:tav tm="100000">
                                          <p:val>
                                            <p:strVal val="#ppt_x"/>
                                          </p:val>
                                        </p:tav>
                                      </p:tavLst>
                                    </p:anim>
                                    <p:anim calcmode="lin" valueType="num">
                                      <p:cBhvr additive="base">
                                        <p:cTn id="127" dur="500" fill="hold"/>
                                        <p:tgtEl>
                                          <p:spTgt spid="93"/>
                                        </p:tgtEl>
                                        <p:attrNameLst>
                                          <p:attrName>ppt_y</p:attrName>
                                        </p:attrNameLst>
                                      </p:cBhvr>
                                      <p:tavLst>
                                        <p:tav tm="0">
                                          <p:val>
                                            <p:strVal val="1+#ppt_h/2"/>
                                          </p:val>
                                        </p:tav>
                                        <p:tav tm="100000">
                                          <p:val>
                                            <p:strVal val="#ppt_y"/>
                                          </p:val>
                                        </p:tav>
                                      </p:tavLst>
                                    </p:anim>
                                  </p:childTnLst>
                                </p:cTn>
                              </p:par>
                              <p:par>
                                <p:cTn id="128" presetID="2" presetClass="entr" presetSubtype="12" fill="hold" grpId="0" nodeType="withEffect">
                                  <p:stCondLst>
                                    <p:cond delay="0"/>
                                  </p:stCondLst>
                                  <p:childTnLst>
                                    <p:set>
                                      <p:cBhvr>
                                        <p:cTn id="129" dur="1" fill="hold">
                                          <p:stCondLst>
                                            <p:cond delay="0"/>
                                          </p:stCondLst>
                                        </p:cTn>
                                        <p:tgtEl>
                                          <p:spTgt spid="94"/>
                                        </p:tgtEl>
                                        <p:attrNameLst>
                                          <p:attrName>style.visibility</p:attrName>
                                        </p:attrNameLst>
                                      </p:cBhvr>
                                      <p:to>
                                        <p:strVal val="visible"/>
                                      </p:to>
                                    </p:set>
                                    <p:anim calcmode="lin" valueType="num">
                                      <p:cBhvr additive="base">
                                        <p:cTn id="130" dur="500" fill="hold"/>
                                        <p:tgtEl>
                                          <p:spTgt spid="94"/>
                                        </p:tgtEl>
                                        <p:attrNameLst>
                                          <p:attrName>ppt_x</p:attrName>
                                        </p:attrNameLst>
                                      </p:cBhvr>
                                      <p:tavLst>
                                        <p:tav tm="0">
                                          <p:val>
                                            <p:strVal val="0-#ppt_w/2"/>
                                          </p:val>
                                        </p:tav>
                                        <p:tav tm="100000">
                                          <p:val>
                                            <p:strVal val="#ppt_x"/>
                                          </p:val>
                                        </p:tav>
                                      </p:tavLst>
                                    </p:anim>
                                    <p:anim calcmode="lin" valueType="num">
                                      <p:cBhvr additive="base">
                                        <p:cTn id="131" dur="500" fill="hold"/>
                                        <p:tgtEl>
                                          <p:spTgt spid="94"/>
                                        </p:tgtEl>
                                        <p:attrNameLst>
                                          <p:attrName>ppt_y</p:attrName>
                                        </p:attrNameLst>
                                      </p:cBhvr>
                                      <p:tavLst>
                                        <p:tav tm="0">
                                          <p:val>
                                            <p:strVal val="1+#ppt_h/2"/>
                                          </p:val>
                                        </p:tav>
                                        <p:tav tm="100000">
                                          <p:val>
                                            <p:strVal val="#ppt_y"/>
                                          </p:val>
                                        </p:tav>
                                      </p:tavLst>
                                    </p:anim>
                                  </p:childTnLst>
                                </p:cTn>
                              </p:par>
                              <p:par>
                                <p:cTn id="132" presetID="2" presetClass="entr" presetSubtype="4" fill="hold" grpId="0" nodeType="withEffect">
                                  <p:stCondLst>
                                    <p:cond delay="0"/>
                                  </p:stCondLst>
                                  <p:childTnLst>
                                    <p:set>
                                      <p:cBhvr>
                                        <p:cTn id="133" dur="1" fill="hold">
                                          <p:stCondLst>
                                            <p:cond delay="0"/>
                                          </p:stCondLst>
                                        </p:cTn>
                                        <p:tgtEl>
                                          <p:spTgt spid="95"/>
                                        </p:tgtEl>
                                        <p:attrNameLst>
                                          <p:attrName>style.visibility</p:attrName>
                                        </p:attrNameLst>
                                      </p:cBhvr>
                                      <p:to>
                                        <p:strVal val="visible"/>
                                      </p:to>
                                    </p:set>
                                    <p:anim calcmode="lin" valueType="num">
                                      <p:cBhvr additive="base">
                                        <p:cTn id="134" dur="500" fill="hold"/>
                                        <p:tgtEl>
                                          <p:spTgt spid="95"/>
                                        </p:tgtEl>
                                        <p:attrNameLst>
                                          <p:attrName>ppt_x</p:attrName>
                                        </p:attrNameLst>
                                      </p:cBhvr>
                                      <p:tavLst>
                                        <p:tav tm="0">
                                          <p:val>
                                            <p:strVal val="#ppt_x"/>
                                          </p:val>
                                        </p:tav>
                                        <p:tav tm="100000">
                                          <p:val>
                                            <p:strVal val="#ppt_x"/>
                                          </p:val>
                                        </p:tav>
                                      </p:tavLst>
                                    </p:anim>
                                    <p:anim calcmode="lin" valueType="num">
                                      <p:cBhvr additive="base">
                                        <p:cTn id="135" dur="500" fill="hold"/>
                                        <p:tgtEl>
                                          <p:spTgt spid="95"/>
                                        </p:tgtEl>
                                        <p:attrNameLst>
                                          <p:attrName>ppt_y</p:attrName>
                                        </p:attrNameLst>
                                      </p:cBhvr>
                                      <p:tavLst>
                                        <p:tav tm="0">
                                          <p:val>
                                            <p:strVal val="1+#ppt_h/2"/>
                                          </p:val>
                                        </p:tav>
                                        <p:tav tm="100000">
                                          <p:val>
                                            <p:strVal val="#ppt_y"/>
                                          </p:val>
                                        </p:tav>
                                      </p:tavLst>
                                    </p:anim>
                                  </p:childTnLst>
                                </p:cTn>
                              </p:par>
                              <p:par>
                                <p:cTn id="136" presetID="2" presetClass="entr" presetSubtype="12" fill="hold" grpId="0" nodeType="withEffect">
                                  <p:stCondLst>
                                    <p:cond delay="0"/>
                                  </p:stCondLst>
                                  <p:childTnLst>
                                    <p:set>
                                      <p:cBhvr>
                                        <p:cTn id="137" dur="1" fill="hold">
                                          <p:stCondLst>
                                            <p:cond delay="0"/>
                                          </p:stCondLst>
                                        </p:cTn>
                                        <p:tgtEl>
                                          <p:spTgt spid="96"/>
                                        </p:tgtEl>
                                        <p:attrNameLst>
                                          <p:attrName>style.visibility</p:attrName>
                                        </p:attrNameLst>
                                      </p:cBhvr>
                                      <p:to>
                                        <p:strVal val="visible"/>
                                      </p:to>
                                    </p:set>
                                    <p:anim calcmode="lin" valueType="num">
                                      <p:cBhvr additive="base">
                                        <p:cTn id="138" dur="500" fill="hold"/>
                                        <p:tgtEl>
                                          <p:spTgt spid="96"/>
                                        </p:tgtEl>
                                        <p:attrNameLst>
                                          <p:attrName>ppt_x</p:attrName>
                                        </p:attrNameLst>
                                      </p:cBhvr>
                                      <p:tavLst>
                                        <p:tav tm="0">
                                          <p:val>
                                            <p:strVal val="0-#ppt_w/2"/>
                                          </p:val>
                                        </p:tav>
                                        <p:tav tm="100000">
                                          <p:val>
                                            <p:strVal val="#ppt_x"/>
                                          </p:val>
                                        </p:tav>
                                      </p:tavLst>
                                    </p:anim>
                                    <p:anim calcmode="lin" valueType="num">
                                      <p:cBhvr additive="base">
                                        <p:cTn id="139" dur="500" fill="hold"/>
                                        <p:tgtEl>
                                          <p:spTgt spid="96"/>
                                        </p:tgtEl>
                                        <p:attrNameLst>
                                          <p:attrName>ppt_y</p:attrName>
                                        </p:attrNameLst>
                                      </p:cBhvr>
                                      <p:tavLst>
                                        <p:tav tm="0">
                                          <p:val>
                                            <p:strVal val="1+#ppt_h/2"/>
                                          </p:val>
                                        </p:tav>
                                        <p:tav tm="100000">
                                          <p:val>
                                            <p:strVal val="#ppt_y"/>
                                          </p:val>
                                        </p:tav>
                                      </p:tavLst>
                                    </p:anim>
                                  </p:childTnLst>
                                </p:cTn>
                              </p:par>
                              <p:par>
                                <p:cTn id="140" presetID="2" presetClass="entr" presetSubtype="4" fill="hold" grpId="0" nodeType="withEffect">
                                  <p:stCondLst>
                                    <p:cond delay="0"/>
                                  </p:stCondLst>
                                  <p:childTnLst>
                                    <p:set>
                                      <p:cBhvr>
                                        <p:cTn id="141" dur="1" fill="hold">
                                          <p:stCondLst>
                                            <p:cond delay="0"/>
                                          </p:stCondLst>
                                        </p:cTn>
                                        <p:tgtEl>
                                          <p:spTgt spid="97"/>
                                        </p:tgtEl>
                                        <p:attrNameLst>
                                          <p:attrName>style.visibility</p:attrName>
                                        </p:attrNameLst>
                                      </p:cBhvr>
                                      <p:to>
                                        <p:strVal val="visible"/>
                                      </p:to>
                                    </p:set>
                                    <p:anim calcmode="lin" valueType="num">
                                      <p:cBhvr additive="base">
                                        <p:cTn id="142" dur="500" fill="hold"/>
                                        <p:tgtEl>
                                          <p:spTgt spid="97"/>
                                        </p:tgtEl>
                                        <p:attrNameLst>
                                          <p:attrName>ppt_x</p:attrName>
                                        </p:attrNameLst>
                                      </p:cBhvr>
                                      <p:tavLst>
                                        <p:tav tm="0">
                                          <p:val>
                                            <p:strVal val="#ppt_x"/>
                                          </p:val>
                                        </p:tav>
                                        <p:tav tm="100000">
                                          <p:val>
                                            <p:strVal val="#ppt_x"/>
                                          </p:val>
                                        </p:tav>
                                      </p:tavLst>
                                    </p:anim>
                                    <p:anim calcmode="lin" valueType="num">
                                      <p:cBhvr additive="base">
                                        <p:cTn id="143" dur="500" fill="hold"/>
                                        <p:tgtEl>
                                          <p:spTgt spid="97"/>
                                        </p:tgtEl>
                                        <p:attrNameLst>
                                          <p:attrName>ppt_y</p:attrName>
                                        </p:attrNameLst>
                                      </p:cBhvr>
                                      <p:tavLst>
                                        <p:tav tm="0">
                                          <p:val>
                                            <p:strVal val="1+#ppt_h/2"/>
                                          </p:val>
                                        </p:tav>
                                        <p:tav tm="100000">
                                          <p:val>
                                            <p:strVal val="#ppt_y"/>
                                          </p:val>
                                        </p:tav>
                                      </p:tavLst>
                                    </p:anim>
                                  </p:childTnLst>
                                </p:cTn>
                              </p:par>
                              <p:par>
                                <p:cTn id="144" presetID="2" presetClass="entr" presetSubtype="4" fill="hold" grpId="0" nodeType="withEffect">
                                  <p:stCondLst>
                                    <p:cond delay="0"/>
                                  </p:stCondLst>
                                  <p:childTnLst>
                                    <p:set>
                                      <p:cBhvr>
                                        <p:cTn id="145" dur="1" fill="hold">
                                          <p:stCondLst>
                                            <p:cond delay="0"/>
                                          </p:stCondLst>
                                        </p:cTn>
                                        <p:tgtEl>
                                          <p:spTgt spid="98"/>
                                        </p:tgtEl>
                                        <p:attrNameLst>
                                          <p:attrName>style.visibility</p:attrName>
                                        </p:attrNameLst>
                                      </p:cBhvr>
                                      <p:to>
                                        <p:strVal val="visible"/>
                                      </p:to>
                                    </p:set>
                                    <p:anim calcmode="lin" valueType="num">
                                      <p:cBhvr additive="base">
                                        <p:cTn id="146" dur="500" fill="hold"/>
                                        <p:tgtEl>
                                          <p:spTgt spid="98"/>
                                        </p:tgtEl>
                                        <p:attrNameLst>
                                          <p:attrName>ppt_x</p:attrName>
                                        </p:attrNameLst>
                                      </p:cBhvr>
                                      <p:tavLst>
                                        <p:tav tm="0">
                                          <p:val>
                                            <p:strVal val="#ppt_x"/>
                                          </p:val>
                                        </p:tav>
                                        <p:tav tm="100000">
                                          <p:val>
                                            <p:strVal val="#ppt_x"/>
                                          </p:val>
                                        </p:tav>
                                      </p:tavLst>
                                    </p:anim>
                                    <p:anim calcmode="lin" valueType="num">
                                      <p:cBhvr additive="base">
                                        <p:cTn id="147" dur="500" fill="hold"/>
                                        <p:tgtEl>
                                          <p:spTgt spid="98"/>
                                        </p:tgtEl>
                                        <p:attrNameLst>
                                          <p:attrName>ppt_y</p:attrName>
                                        </p:attrNameLst>
                                      </p:cBhvr>
                                      <p:tavLst>
                                        <p:tav tm="0">
                                          <p:val>
                                            <p:strVal val="1+#ppt_h/2"/>
                                          </p:val>
                                        </p:tav>
                                        <p:tav tm="100000">
                                          <p:val>
                                            <p:strVal val="#ppt_y"/>
                                          </p:val>
                                        </p:tav>
                                      </p:tavLst>
                                    </p:anim>
                                  </p:childTnLst>
                                </p:cTn>
                              </p:par>
                              <p:par>
                                <p:cTn id="148" presetID="2" presetClass="entr" presetSubtype="4" fill="hold" grpId="0" nodeType="withEffect">
                                  <p:stCondLst>
                                    <p:cond delay="0"/>
                                  </p:stCondLst>
                                  <p:childTnLst>
                                    <p:set>
                                      <p:cBhvr>
                                        <p:cTn id="149" dur="1" fill="hold">
                                          <p:stCondLst>
                                            <p:cond delay="0"/>
                                          </p:stCondLst>
                                        </p:cTn>
                                        <p:tgtEl>
                                          <p:spTgt spid="99"/>
                                        </p:tgtEl>
                                        <p:attrNameLst>
                                          <p:attrName>style.visibility</p:attrName>
                                        </p:attrNameLst>
                                      </p:cBhvr>
                                      <p:to>
                                        <p:strVal val="visible"/>
                                      </p:to>
                                    </p:set>
                                    <p:anim calcmode="lin" valueType="num">
                                      <p:cBhvr additive="base">
                                        <p:cTn id="150" dur="500" fill="hold"/>
                                        <p:tgtEl>
                                          <p:spTgt spid="99"/>
                                        </p:tgtEl>
                                        <p:attrNameLst>
                                          <p:attrName>ppt_x</p:attrName>
                                        </p:attrNameLst>
                                      </p:cBhvr>
                                      <p:tavLst>
                                        <p:tav tm="0">
                                          <p:val>
                                            <p:strVal val="#ppt_x"/>
                                          </p:val>
                                        </p:tav>
                                        <p:tav tm="100000">
                                          <p:val>
                                            <p:strVal val="#ppt_x"/>
                                          </p:val>
                                        </p:tav>
                                      </p:tavLst>
                                    </p:anim>
                                    <p:anim calcmode="lin" valueType="num">
                                      <p:cBhvr additive="base">
                                        <p:cTn id="151" dur="500" fill="hold"/>
                                        <p:tgtEl>
                                          <p:spTgt spid="99"/>
                                        </p:tgtEl>
                                        <p:attrNameLst>
                                          <p:attrName>ppt_y</p:attrName>
                                        </p:attrNameLst>
                                      </p:cBhvr>
                                      <p:tavLst>
                                        <p:tav tm="0">
                                          <p:val>
                                            <p:strVal val="1+#ppt_h/2"/>
                                          </p:val>
                                        </p:tav>
                                        <p:tav tm="100000">
                                          <p:val>
                                            <p:strVal val="#ppt_y"/>
                                          </p:val>
                                        </p:tav>
                                      </p:tavLst>
                                    </p:anim>
                                  </p:childTnLst>
                                </p:cTn>
                              </p:par>
                              <p:par>
                                <p:cTn id="152" presetID="2" presetClass="entr" presetSubtype="8" fill="hold" nodeType="withEffect">
                                  <p:stCondLst>
                                    <p:cond delay="0"/>
                                  </p:stCondLst>
                                  <p:childTnLst>
                                    <p:set>
                                      <p:cBhvr>
                                        <p:cTn id="153" dur="1" fill="hold">
                                          <p:stCondLst>
                                            <p:cond delay="0"/>
                                          </p:stCondLst>
                                        </p:cTn>
                                        <p:tgtEl>
                                          <p:spTgt spid="100"/>
                                        </p:tgtEl>
                                        <p:attrNameLst>
                                          <p:attrName>style.visibility</p:attrName>
                                        </p:attrNameLst>
                                      </p:cBhvr>
                                      <p:to>
                                        <p:strVal val="visible"/>
                                      </p:to>
                                    </p:set>
                                    <p:anim calcmode="lin" valueType="num">
                                      <p:cBhvr additive="base">
                                        <p:cTn id="154" dur="500" fill="hold"/>
                                        <p:tgtEl>
                                          <p:spTgt spid="100"/>
                                        </p:tgtEl>
                                        <p:attrNameLst>
                                          <p:attrName>ppt_x</p:attrName>
                                        </p:attrNameLst>
                                      </p:cBhvr>
                                      <p:tavLst>
                                        <p:tav tm="0">
                                          <p:val>
                                            <p:strVal val="0-#ppt_w/2"/>
                                          </p:val>
                                        </p:tav>
                                        <p:tav tm="100000">
                                          <p:val>
                                            <p:strVal val="#ppt_x"/>
                                          </p:val>
                                        </p:tav>
                                      </p:tavLst>
                                    </p:anim>
                                    <p:anim calcmode="lin" valueType="num">
                                      <p:cBhvr additive="base">
                                        <p:cTn id="155" dur="500" fill="hold"/>
                                        <p:tgtEl>
                                          <p:spTgt spid="100"/>
                                        </p:tgtEl>
                                        <p:attrNameLst>
                                          <p:attrName>ppt_y</p:attrName>
                                        </p:attrNameLst>
                                      </p:cBhvr>
                                      <p:tavLst>
                                        <p:tav tm="0">
                                          <p:val>
                                            <p:strVal val="#ppt_y"/>
                                          </p:val>
                                        </p:tav>
                                        <p:tav tm="100000">
                                          <p:val>
                                            <p:strVal val="#ppt_y"/>
                                          </p:val>
                                        </p:tav>
                                      </p:tavLst>
                                    </p:anim>
                                  </p:childTnLst>
                                </p:cTn>
                              </p:par>
                              <p:par>
                                <p:cTn id="156" presetID="2" presetClass="entr" presetSubtype="4" fill="hold" grpId="0" nodeType="withEffect">
                                  <p:stCondLst>
                                    <p:cond delay="0"/>
                                  </p:stCondLst>
                                  <p:childTnLst>
                                    <p:set>
                                      <p:cBhvr>
                                        <p:cTn id="157" dur="1" fill="hold">
                                          <p:stCondLst>
                                            <p:cond delay="0"/>
                                          </p:stCondLst>
                                        </p:cTn>
                                        <p:tgtEl>
                                          <p:spTgt spid="103"/>
                                        </p:tgtEl>
                                        <p:attrNameLst>
                                          <p:attrName>style.visibility</p:attrName>
                                        </p:attrNameLst>
                                      </p:cBhvr>
                                      <p:to>
                                        <p:strVal val="visible"/>
                                      </p:to>
                                    </p:set>
                                    <p:anim calcmode="lin" valueType="num">
                                      <p:cBhvr additive="base">
                                        <p:cTn id="158" dur="500" fill="hold"/>
                                        <p:tgtEl>
                                          <p:spTgt spid="103"/>
                                        </p:tgtEl>
                                        <p:attrNameLst>
                                          <p:attrName>ppt_x</p:attrName>
                                        </p:attrNameLst>
                                      </p:cBhvr>
                                      <p:tavLst>
                                        <p:tav tm="0">
                                          <p:val>
                                            <p:strVal val="#ppt_x"/>
                                          </p:val>
                                        </p:tav>
                                        <p:tav tm="100000">
                                          <p:val>
                                            <p:strVal val="#ppt_x"/>
                                          </p:val>
                                        </p:tav>
                                      </p:tavLst>
                                    </p:anim>
                                    <p:anim calcmode="lin" valueType="num">
                                      <p:cBhvr additive="base">
                                        <p:cTn id="159" dur="500" fill="hold"/>
                                        <p:tgtEl>
                                          <p:spTgt spid="103"/>
                                        </p:tgtEl>
                                        <p:attrNameLst>
                                          <p:attrName>ppt_y</p:attrName>
                                        </p:attrNameLst>
                                      </p:cBhvr>
                                      <p:tavLst>
                                        <p:tav tm="0">
                                          <p:val>
                                            <p:strVal val="1+#ppt_h/2"/>
                                          </p:val>
                                        </p:tav>
                                        <p:tav tm="100000">
                                          <p:val>
                                            <p:strVal val="#ppt_y"/>
                                          </p:val>
                                        </p:tav>
                                      </p:tavLst>
                                    </p:anim>
                                  </p:childTnLst>
                                </p:cTn>
                              </p:par>
                              <p:par>
                                <p:cTn id="160" presetID="2" presetClass="entr" presetSubtype="4" fill="hold" grpId="0" nodeType="withEffect">
                                  <p:stCondLst>
                                    <p:cond delay="0"/>
                                  </p:stCondLst>
                                  <p:childTnLst>
                                    <p:set>
                                      <p:cBhvr>
                                        <p:cTn id="161" dur="1" fill="hold">
                                          <p:stCondLst>
                                            <p:cond delay="0"/>
                                          </p:stCondLst>
                                        </p:cTn>
                                        <p:tgtEl>
                                          <p:spTgt spid="104"/>
                                        </p:tgtEl>
                                        <p:attrNameLst>
                                          <p:attrName>style.visibility</p:attrName>
                                        </p:attrNameLst>
                                      </p:cBhvr>
                                      <p:to>
                                        <p:strVal val="visible"/>
                                      </p:to>
                                    </p:set>
                                    <p:anim calcmode="lin" valueType="num">
                                      <p:cBhvr additive="base">
                                        <p:cTn id="162" dur="500" fill="hold"/>
                                        <p:tgtEl>
                                          <p:spTgt spid="104"/>
                                        </p:tgtEl>
                                        <p:attrNameLst>
                                          <p:attrName>ppt_x</p:attrName>
                                        </p:attrNameLst>
                                      </p:cBhvr>
                                      <p:tavLst>
                                        <p:tav tm="0">
                                          <p:val>
                                            <p:strVal val="#ppt_x"/>
                                          </p:val>
                                        </p:tav>
                                        <p:tav tm="100000">
                                          <p:val>
                                            <p:strVal val="#ppt_x"/>
                                          </p:val>
                                        </p:tav>
                                      </p:tavLst>
                                    </p:anim>
                                    <p:anim calcmode="lin" valueType="num">
                                      <p:cBhvr additive="base">
                                        <p:cTn id="163" dur="500" fill="hold"/>
                                        <p:tgtEl>
                                          <p:spTgt spid="104"/>
                                        </p:tgtEl>
                                        <p:attrNameLst>
                                          <p:attrName>ppt_y</p:attrName>
                                        </p:attrNameLst>
                                      </p:cBhvr>
                                      <p:tavLst>
                                        <p:tav tm="0">
                                          <p:val>
                                            <p:strVal val="1+#ppt_h/2"/>
                                          </p:val>
                                        </p:tav>
                                        <p:tav tm="100000">
                                          <p:val>
                                            <p:strVal val="#ppt_y"/>
                                          </p:val>
                                        </p:tav>
                                      </p:tavLst>
                                    </p:anim>
                                  </p:childTnLst>
                                </p:cTn>
                              </p:par>
                              <p:par>
                                <p:cTn id="164" presetID="2" presetClass="entr" presetSubtype="4" fill="hold" grpId="0" nodeType="withEffect">
                                  <p:stCondLst>
                                    <p:cond delay="0"/>
                                  </p:stCondLst>
                                  <p:childTnLst>
                                    <p:set>
                                      <p:cBhvr>
                                        <p:cTn id="165" dur="1" fill="hold">
                                          <p:stCondLst>
                                            <p:cond delay="0"/>
                                          </p:stCondLst>
                                        </p:cTn>
                                        <p:tgtEl>
                                          <p:spTgt spid="105"/>
                                        </p:tgtEl>
                                        <p:attrNameLst>
                                          <p:attrName>style.visibility</p:attrName>
                                        </p:attrNameLst>
                                      </p:cBhvr>
                                      <p:to>
                                        <p:strVal val="visible"/>
                                      </p:to>
                                    </p:set>
                                    <p:anim calcmode="lin" valueType="num">
                                      <p:cBhvr additive="base">
                                        <p:cTn id="166" dur="500" fill="hold"/>
                                        <p:tgtEl>
                                          <p:spTgt spid="105"/>
                                        </p:tgtEl>
                                        <p:attrNameLst>
                                          <p:attrName>ppt_x</p:attrName>
                                        </p:attrNameLst>
                                      </p:cBhvr>
                                      <p:tavLst>
                                        <p:tav tm="0">
                                          <p:val>
                                            <p:strVal val="#ppt_x"/>
                                          </p:val>
                                        </p:tav>
                                        <p:tav tm="100000">
                                          <p:val>
                                            <p:strVal val="#ppt_x"/>
                                          </p:val>
                                        </p:tav>
                                      </p:tavLst>
                                    </p:anim>
                                    <p:anim calcmode="lin" valueType="num">
                                      <p:cBhvr additive="base">
                                        <p:cTn id="167" dur="500" fill="hold"/>
                                        <p:tgtEl>
                                          <p:spTgt spid="105"/>
                                        </p:tgtEl>
                                        <p:attrNameLst>
                                          <p:attrName>ppt_y</p:attrName>
                                        </p:attrNameLst>
                                      </p:cBhvr>
                                      <p:tavLst>
                                        <p:tav tm="0">
                                          <p:val>
                                            <p:strVal val="1+#ppt_h/2"/>
                                          </p:val>
                                        </p:tav>
                                        <p:tav tm="100000">
                                          <p:val>
                                            <p:strVal val="#ppt_y"/>
                                          </p:val>
                                        </p:tav>
                                      </p:tavLst>
                                    </p:anim>
                                  </p:childTnLst>
                                </p:cTn>
                              </p:par>
                              <p:par>
                                <p:cTn id="168" presetID="2" presetClass="entr" presetSubtype="4" fill="hold" grpId="0" nodeType="withEffect">
                                  <p:stCondLst>
                                    <p:cond delay="0"/>
                                  </p:stCondLst>
                                  <p:childTnLst>
                                    <p:set>
                                      <p:cBhvr>
                                        <p:cTn id="169" dur="1" fill="hold">
                                          <p:stCondLst>
                                            <p:cond delay="0"/>
                                          </p:stCondLst>
                                        </p:cTn>
                                        <p:tgtEl>
                                          <p:spTgt spid="106"/>
                                        </p:tgtEl>
                                        <p:attrNameLst>
                                          <p:attrName>style.visibility</p:attrName>
                                        </p:attrNameLst>
                                      </p:cBhvr>
                                      <p:to>
                                        <p:strVal val="visible"/>
                                      </p:to>
                                    </p:set>
                                    <p:anim calcmode="lin" valueType="num">
                                      <p:cBhvr additive="base">
                                        <p:cTn id="170" dur="500" fill="hold"/>
                                        <p:tgtEl>
                                          <p:spTgt spid="106"/>
                                        </p:tgtEl>
                                        <p:attrNameLst>
                                          <p:attrName>ppt_x</p:attrName>
                                        </p:attrNameLst>
                                      </p:cBhvr>
                                      <p:tavLst>
                                        <p:tav tm="0">
                                          <p:val>
                                            <p:strVal val="#ppt_x"/>
                                          </p:val>
                                        </p:tav>
                                        <p:tav tm="100000">
                                          <p:val>
                                            <p:strVal val="#ppt_x"/>
                                          </p:val>
                                        </p:tav>
                                      </p:tavLst>
                                    </p:anim>
                                    <p:anim calcmode="lin" valueType="num">
                                      <p:cBhvr additive="base">
                                        <p:cTn id="171" dur="500" fill="hold"/>
                                        <p:tgtEl>
                                          <p:spTgt spid="106"/>
                                        </p:tgtEl>
                                        <p:attrNameLst>
                                          <p:attrName>ppt_y</p:attrName>
                                        </p:attrNameLst>
                                      </p:cBhvr>
                                      <p:tavLst>
                                        <p:tav tm="0">
                                          <p:val>
                                            <p:strVal val="1+#ppt_h/2"/>
                                          </p:val>
                                        </p:tav>
                                        <p:tav tm="100000">
                                          <p:val>
                                            <p:strVal val="#ppt_y"/>
                                          </p:val>
                                        </p:tav>
                                      </p:tavLst>
                                    </p:anim>
                                  </p:childTnLst>
                                </p:cTn>
                              </p:par>
                              <p:par>
                                <p:cTn id="172" presetID="2" presetClass="entr" presetSubtype="4" fill="hold" grpId="0" nodeType="withEffect">
                                  <p:stCondLst>
                                    <p:cond delay="0"/>
                                  </p:stCondLst>
                                  <p:childTnLst>
                                    <p:set>
                                      <p:cBhvr>
                                        <p:cTn id="173" dur="1" fill="hold">
                                          <p:stCondLst>
                                            <p:cond delay="0"/>
                                          </p:stCondLst>
                                        </p:cTn>
                                        <p:tgtEl>
                                          <p:spTgt spid="107"/>
                                        </p:tgtEl>
                                        <p:attrNameLst>
                                          <p:attrName>style.visibility</p:attrName>
                                        </p:attrNameLst>
                                      </p:cBhvr>
                                      <p:to>
                                        <p:strVal val="visible"/>
                                      </p:to>
                                    </p:set>
                                    <p:anim calcmode="lin" valueType="num">
                                      <p:cBhvr additive="base">
                                        <p:cTn id="174" dur="500" fill="hold"/>
                                        <p:tgtEl>
                                          <p:spTgt spid="107"/>
                                        </p:tgtEl>
                                        <p:attrNameLst>
                                          <p:attrName>ppt_x</p:attrName>
                                        </p:attrNameLst>
                                      </p:cBhvr>
                                      <p:tavLst>
                                        <p:tav tm="0">
                                          <p:val>
                                            <p:strVal val="#ppt_x"/>
                                          </p:val>
                                        </p:tav>
                                        <p:tav tm="100000">
                                          <p:val>
                                            <p:strVal val="#ppt_x"/>
                                          </p:val>
                                        </p:tav>
                                      </p:tavLst>
                                    </p:anim>
                                    <p:anim calcmode="lin" valueType="num">
                                      <p:cBhvr additive="base">
                                        <p:cTn id="175" dur="500" fill="hold"/>
                                        <p:tgtEl>
                                          <p:spTgt spid="107"/>
                                        </p:tgtEl>
                                        <p:attrNameLst>
                                          <p:attrName>ppt_y</p:attrName>
                                        </p:attrNameLst>
                                      </p:cBhvr>
                                      <p:tavLst>
                                        <p:tav tm="0">
                                          <p:val>
                                            <p:strVal val="1+#ppt_h/2"/>
                                          </p:val>
                                        </p:tav>
                                        <p:tav tm="100000">
                                          <p:val>
                                            <p:strVal val="#ppt_y"/>
                                          </p:val>
                                        </p:tav>
                                      </p:tavLst>
                                    </p:anim>
                                  </p:childTnLst>
                                </p:cTn>
                              </p:par>
                              <p:par>
                                <p:cTn id="176" presetID="2" presetClass="entr" presetSubtype="8" fill="hold" grpId="0" nodeType="withEffect">
                                  <p:stCondLst>
                                    <p:cond delay="0"/>
                                  </p:stCondLst>
                                  <p:childTnLst>
                                    <p:set>
                                      <p:cBhvr>
                                        <p:cTn id="177" dur="1" fill="hold">
                                          <p:stCondLst>
                                            <p:cond delay="0"/>
                                          </p:stCondLst>
                                        </p:cTn>
                                        <p:tgtEl>
                                          <p:spTgt spid="108"/>
                                        </p:tgtEl>
                                        <p:attrNameLst>
                                          <p:attrName>style.visibility</p:attrName>
                                        </p:attrNameLst>
                                      </p:cBhvr>
                                      <p:to>
                                        <p:strVal val="visible"/>
                                      </p:to>
                                    </p:set>
                                    <p:anim calcmode="lin" valueType="num">
                                      <p:cBhvr additive="base">
                                        <p:cTn id="178" dur="500" fill="hold"/>
                                        <p:tgtEl>
                                          <p:spTgt spid="108"/>
                                        </p:tgtEl>
                                        <p:attrNameLst>
                                          <p:attrName>ppt_x</p:attrName>
                                        </p:attrNameLst>
                                      </p:cBhvr>
                                      <p:tavLst>
                                        <p:tav tm="0">
                                          <p:val>
                                            <p:strVal val="0-#ppt_w/2"/>
                                          </p:val>
                                        </p:tav>
                                        <p:tav tm="100000">
                                          <p:val>
                                            <p:strVal val="#ppt_x"/>
                                          </p:val>
                                        </p:tav>
                                      </p:tavLst>
                                    </p:anim>
                                    <p:anim calcmode="lin" valueType="num">
                                      <p:cBhvr additive="base">
                                        <p:cTn id="179" dur="500" fill="hold"/>
                                        <p:tgtEl>
                                          <p:spTgt spid="108"/>
                                        </p:tgtEl>
                                        <p:attrNameLst>
                                          <p:attrName>ppt_y</p:attrName>
                                        </p:attrNameLst>
                                      </p:cBhvr>
                                      <p:tavLst>
                                        <p:tav tm="0">
                                          <p:val>
                                            <p:strVal val="#ppt_y"/>
                                          </p:val>
                                        </p:tav>
                                        <p:tav tm="100000">
                                          <p:val>
                                            <p:strVal val="#ppt_y"/>
                                          </p:val>
                                        </p:tav>
                                      </p:tavLst>
                                    </p:anim>
                                  </p:childTnLst>
                                </p:cTn>
                              </p:par>
                              <p:par>
                                <p:cTn id="180" presetID="2" presetClass="entr" presetSubtype="4" fill="hold" grpId="0" nodeType="withEffect">
                                  <p:stCondLst>
                                    <p:cond delay="0"/>
                                  </p:stCondLst>
                                  <p:childTnLst>
                                    <p:set>
                                      <p:cBhvr>
                                        <p:cTn id="181" dur="1" fill="hold">
                                          <p:stCondLst>
                                            <p:cond delay="0"/>
                                          </p:stCondLst>
                                        </p:cTn>
                                        <p:tgtEl>
                                          <p:spTgt spid="109"/>
                                        </p:tgtEl>
                                        <p:attrNameLst>
                                          <p:attrName>style.visibility</p:attrName>
                                        </p:attrNameLst>
                                      </p:cBhvr>
                                      <p:to>
                                        <p:strVal val="visible"/>
                                      </p:to>
                                    </p:set>
                                    <p:anim calcmode="lin" valueType="num">
                                      <p:cBhvr additive="base">
                                        <p:cTn id="182" dur="500" fill="hold"/>
                                        <p:tgtEl>
                                          <p:spTgt spid="109"/>
                                        </p:tgtEl>
                                        <p:attrNameLst>
                                          <p:attrName>ppt_x</p:attrName>
                                        </p:attrNameLst>
                                      </p:cBhvr>
                                      <p:tavLst>
                                        <p:tav tm="0">
                                          <p:val>
                                            <p:strVal val="#ppt_x"/>
                                          </p:val>
                                        </p:tav>
                                        <p:tav tm="100000">
                                          <p:val>
                                            <p:strVal val="#ppt_x"/>
                                          </p:val>
                                        </p:tav>
                                      </p:tavLst>
                                    </p:anim>
                                    <p:anim calcmode="lin" valueType="num">
                                      <p:cBhvr additive="base">
                                        <p:cTn id="183" dur="500" fill="hold"/>
                                        <p:tgtEl>
                                          <p:spTgt spid="109"/>
                                        </p:tgtEl>
                                        <p:attrNameLst>
                                          <p:attrName>ppt_y</p:attrName>
                                        </p:attrNameLst>
                                      </p:cBhvr>
                                      <p:tavLst>
                                        <p:tav tm="0">
                                          <p:val>
                                            <p:strVal val="1+#ppt_h/2"/>
                                          </p:val>
                                        </p:tav>
                                        <p:tav tm="100000">
                                          <p:val>
                                            <p:strVal val="#ppt_y"/>
                                          </p:val>
                                        </p:tav>
                                      </p:tavLst>
                                    </p:anim>
                                  </p:childTnLst>
                                </p:cTn>
                              </p:par>
                              <p:par>
                                <p:cTn id="184" presetID="2" presetClass="entr" presetSubtype="4" fill="hold" grpId="0" nodeType="withEffect">
                                  <p:stCondLst>
                                    <p:cond delay="0"/>
                                  </p:stCondLst>
                                  <p:childTnLst>
                                    <p:set>
                                      <p:cBhvr>
                                        <p:cTn id="185" dur="1" fill="hold">
                                          <p:stCondLst>
                                            <p:cond delay="0"/>
                                          </p:stCondLst>
                                        </p:cTn>
                                        <p:tgtEl>
                                          <p:spTgt spid="110"/>
                                        </p:tgtEl>
                                        <p:attrNameLst>
                                          <p:attrName>style.visibility</p:attrName>
                                        </p:attrNameLst>
                                      </p:cBhvr>
                                      <p:to>
                                        <p:strVal val="visible"/>
                                      </p:to>
                                    </p:set>
                                    <p:anim calcmode="lin" valueType="num">
                                      <p:cBhvr additive="base">
                                        <p:cTn id="186" dur="500" fill="hold"/>
                                        <p:tgtEl>
                                          <p:spTgt spid="110"/>
                                        </p:tgtEl>
                                        <p:attrNameLst>
                                          <p:attrName>ppt_x</p:attrName>
                                        </p:attrNameLst>
                                      </p:cBhvr>
                                      <p:tavLst>
                                        <p:tav tm="0">
                                          <p:val>
                                            <p:strVal val="#ppt_x"/>
                                          </p:val>
                                        </p:tav>
                                        <p:tav tm="100000">
                                          <p:val>
                                            <p:strVal val="#ppt_x"/>
                                          </p:val>
                                        </p:tav>
                                      </p:tavLst>
                                    </p:anim>
                                    <p:anim calcmode="lin" valueType="num">
                                      <p:cBhvr additive="base">
                                        <p:cTn id="187" dur="500" fill="hold"/>
                                        <p:tgtEl>
                                          <p:spTgt spid="110"/>
                                        </p:tgtEl>
                                        <p:attrNameLst>
                                          <p:attrName>ppt_y</p:attrName>
                                        </p:attrNameLst>
                                      </p:cBhvr>
                                      <p:tavLst>
                                        <p:tav tm="0">
                                          <p:val>
                                            <p:strVal val="1+#ppt_h/2"/>
                                          </p:val>
                                        </p:tav>
                                        <p:tav tm="100000">
                                          <p:val>
                                            <p:strVal val="#ppt_y"/>
                                          </p:val>
                                        </p:tav>
                                      </p:tavLst>
                                    </p:anim>
                                  </p:childTnLst>
                                </p:cTn>
                              </p:par>
                              <p:par>
                                <p:cTn id="188" presetID="2" presetClass="entr" presetSubtype="4" fill="hold" grpId="0" nodeType="withEffect">
                                  <p:stCondLst>
                                    <p:cond delay="0"/>
                                  </p:stCondLst>
                                  <p:childTnLst>
                                    <p:set>
                                      <p:cBhvr>
                                        <p:cTn id="189" dur="1" fill="hold">
                                          <p:stCondLst>
                                            <p:cond delay="0"/>
                                          </p:stCondLst>
                                        </p:cTn>
                                        <p:tgtEl>
                                          <p:spTgt spid="111"/>
                                        </p:tgtEl>
                                        <p:attrNameLst>
                                          <p:attrName>style.visibility</p:attrName>
                                        </p:attrNameLst>
                                      </p:cBhvr>
                                      <p:to>
                                        <p:strVal val="visible"/>
                                      </p:to>
                                    </p:set>
                                    <p:anim calcmode="lin" valueType="num">
                                      <p:cBhvr additive="base">
                                        <p:cTn id="190" dur="500" fill="hold"/>
                                        <p:tgtEl>
                                          <p:spTgt spid="111"/>
                                        </p:tgtEl>
                                        <p:attrNameLst>
                                          <p:attrName>ppt_x</p:attrName>
                                        </p:attrNameLst>
                                      </p:cBhvr>
                                      <p:tavLst>
                                        <p:tav tm="0">
                                          <p:val>
                                            <p:strVal val="#ppt_x"/>
                                          </p:val>
                                        </p:tav>
                                        <p:tav tm="100000">
                                          <p:val>
                                            <p:strVal val="#ppt_x"/>
                                          </p:val>
                                        </p:tav>
                                      </p:tavLst>
                                    </p:anim>
                                    <p:anim calcmode="lin" valueType="num">
                                      <p:cBhvr additive="base">
                                        <p:cTn id="191" dur="500" fill="hold"/>
                                        <p:tgtEl>
                                          <p:spTgt spid="111"/>
                                        </p:tgtEl>
                                        <p:attrNameLst>
                                          <p:attrName>ppt_y</p:attrName>
                                        </p:attrNameLst>
                                      </p:cBhvr>
                                      <p:tavLst>
                                        <p:tav tm="0">
                                          <p:val>
                                            <p:strVal val="1+#ppt_h/2"/>
                                          </p:val>
                                        </p:tav>
                                        <p:tav tm="100000">
                                          <p:val>
                                            <p:strVal val="#ppt_y"/>
                                          </p:val>
                                        </p:tav>
                                      </p:tavLst>
                                    </p:anim>
                                  </p:childTnLst>
                                </p:cTn>
                              </p:par>
                              <p:par>
                                <p:cTn id="192" presetID="2" presetClass="entr" presetSubtype="4" fill="hold" grpId="0" nodeType="withEffect">
                                  <p:stCondLst>
                                    <p:cond delay="0"/>
                                  </p:stCondLst>
                                  <p:childTnLst>
                                    <p:set>
                                      <p:cBhvr>
                                        <p:cTn id="193" dur="1" fill="hold">
                                          <p:stCondLst>
                                            <p:cond delay="0"/>
                                          </p:stCondLst>
                                        </p:cTn>
                                        <p:tgtEl>
                                          <p:spTgt spid="112"/>
                                        </p:tgtEl>
                                        <p:attrNameLst>
                                          <p:attrName>style.visibility</p:attrName>
                                        </p:attrNameLst>
                                      </p:cBhvr>
                                      <p:to>
                                        <p:strVal val="visible"/>
                                      </p:to>
                                    </p:set>
                                    <p:anim calcmode="lin" valueType="num">
                                      <p:cBhvr additive="base">
                                        <p:cTn id="194" dur="500" fill="hold"/>
                                        <p:tgtEl>
                                          <p:spTgt spid="112"/>
                                        </p:tgtEl>
                                        <p:attrNameLst>
                                          <p:attrName>ppt_x</p:attrName>
                                        </p:attrNameLst>
                                      </p:cBhvr>
                                      <p:tavLst>
                                        <p:tav tm="0">
                                          <p:val>
                                            <p:strVal val="#ppt_x"/>
                                          </p:val>
                                        </p:tav>
                                        <p:tav tm="100000">
                                          <p:val>
                                            <p:strVal val="#ppt_x"/>
                                          </p:val>
                                        </p:tav>
                                      </p:tavLst>
                                    </p:anim>
                                    <p:anim calcmode="lin" valueType="num">
                                      <p:cBhvr additive="base">
                                        <p:cTn id="195" dur="500" fill="hold"/>
                                        <p:tgtEl>
                                          <p:spTgt spid="112"/>
                                        </p:tgtEl>
                                        <p:attrNameLst>
                                          <p:attrName>ppt_y</p:attrName>
                                        </p:attrNameLst>
                                      </p:cBhvr>
                                      <p:tavLst>
                                        <p:tav tm="0">
                                          <p:val>
                                            <p:strVal val="1+#ppt_h/2"/>
                                          </p:val>
                                        </p:tav>
                                        <p:tav tm="100000">
                                          <p:val>
                                            <p:strVal val="#ppt_y"/>
                                          </p:val>
                                        </p:tav>
                                      </p:tavLst>
                                    </p:anim>
                                  </p:childTnLst>
                                </p:cTn>
                              </p:par>
                              <p:par>
                                <p:cTn id="196" presetID="2" presetClass="entr" presetSubtype="4" fill="hold" grpId="0" nodeType="withEffect">
                                  <p:stCondLst>
                                    <p:cond delay="0"/>
                                  </p:stCondLst>
                                  <p:childTnLst>
                                    <p:set>
                                      <p:cBhvr>
                                        <p:cTn id="197" dur="1" fill="hold">
                                          <p:stCondLst>
                                            <p:cond delay="0"/>
                                          </p:stCondLst>
                                        </p:cTn>
                                        <p:tgtEl>
                                          <p:spTgt spid="113"/>
                                        </p:tgtEl>
                                        <p:attrNameLst>
                                          <p:attrName>style.visibility</p:attrName>
                                        </p:attrNameLst>
                                      </p:cBhvr>
                                      <p:to>
                                        <p:strVal val="visible"/>
                                      </p:to>
                                    </p:set>
                                    <p:anim calcmode="lin" valueType="num">
                                      <p:cBhvr additive="base">
                                        <p:cTn id="198" dur="500" fill="hold"/>
                                        <p:tgtEl>
                                          <p:spTgt spid="113"/>
                                        </p:tgtEl>
                                        <p:attrNameLst>
                                          <p:attrName>ppt_x</p:attrName>
                                        </p:attrNameLst>
                                      </p:cBhvr>
                                      <p:tavLst>
                                        <p:tav tm="0">
                                          <p:val>
                                            <p:strVal val="#ppt_x"/>
                                          </p:val>
                                        </p:tav>
                                        <p:tav tm="100000">
                                          <p:val>
                                            <p:strVal val="#ppt_x"/>
                                          </p:val>
                                        </p:tav>
                                      </p:tavLst>
                                    </p:anim>
                                    <p:anim calcmode="lin" valueType="num">
                                      <p:cBhvr additive="base">
                                        <p:cTn id="199" dur="500" fill="hold"/>
                                        <p:tgtEl>
                                          <p:spTgt spid="113"/>
                                        </p:tgtEl>
                                        <p:attrNameLst>
                                          <p:attrName>ppt_y</p:attrName>
                                        </p:attrNameLst>
                                      </p:cBhvr>
                                      <p:tavLst>
                                        <p:tav tm="0">
                                          <p:val>
                                            <p:strVal val="1+#ppt_h/2"/>
                                          </p:val>
                                        </p:tav>
                                        <p:tav tm="100000">
                                          <p:val>
                                            <p:strVal val="#ppt_y"/>
                                          </p:val>
                                        </p:tav>
                                      </p:tavLst>
                                    </p:anim>
                                  </p:childTnLst>
                                </p:cTn>
                              </p:par>
                              <p:par>
                                <p:cTn id="200" presetID="2" presetClass="entr" presetSubtype="4" fill="hold" grpId="0" nodeType="withEffect">
                                  <p:stCondLst>
                                    <p:cond delay="0"/>
                                  </p:stCondLst>
                                  <p:childTnLst>
                                    <p:set>
                                      <p:cBhvr>
                                        <p:cTn id="201" dur="1" fill="hold">
                                          <p:stCondLst>
                                            <p:cond delay="0"/>
                                          </p:stCondLst>
                                        </p:cTn>
                                        <p:tgtEl>
                                          <p:spTgt spid="114"/>
                                        </p:tgtEl>
                                        <p:attrNameLst>
                                          <p:attrName>style.visibility</p:attrName>
                                        </p:attrNameLst>
                                      </p:cBhvr>
                                      <p:to>
                                        <p:strVal val="visible"/>
                                      </p:to>
                                    </p:set>
                                    <p:anim calcmode="lin" valueType="num">
                                      <p:cBhvr additive="base">
                                        <p:cTn id="202" dur="500" fill="hold"/>
                                        <p:tgtEl>
                                          <p:spTgt spid="114"/>
                                        </p:tgtEl>
                                        <p:attrNameLst>
                                          <p:attrName>ppt_x</p:attrName>
                                        </p:attrNameLst>
                                      </p:cBhvr>
                                      <p:tavLst>
                                        <p:tav tm="0">
                                          <p:val>
                                            <p:strVal val="#ppt_x"/>
                                          </p:val>
                                        </p:tav>
                                        <p:tav tm="100000">
                                          <p:val>
                                            <p:strVal val="#ppt_x"/>
                                          </p:val>
                                        </p:tav>
                                      </p:tavLst>
                                    </p:anim>
                                    <p:anim calcmode="lin" valueType="num">
                                      <p:cBhvr additive="base">
                                        <p:cTn id="203" dur="500" fill="hold"/>
                                        <p:tgtEl>
                                          <p:spTgt spid="114"/>
                                        </p:tgtEl>
                                        <p:attrNameLst>
                                          <p:attrName>ppt_y</p:attrName>
                                        </p:attrNameLst>
                                      </p:cBhvr>
                                      <p:tavLst>
                                        <p:tav tm="0">
                                          <p:val>
                                            <p:strVal val="1+#ppt_h/2"/>
                                          </p:val>
                                        </p:tav>
                                        <p:tav tm="100000">
                                          <p:val>
                                            <p:strVal val="#ppt_y"/>
                                          </p:val>
                                        </p:tav>
                                      </p:tavLst>
                                    </p:anim>
                                  </p:childTnLst>
                                </p:cTn>
                              </p:par>
                              <p:par>
                                <p:cTn id="204" presetID="2" presetClass="entr" presetSubtype="4" fill="hold" grpId="0" nodeType="withEffect">
                                  <p:stCondLst>
                                    <p:cond delay="0"/>
                                  </p:stCondLst>
                                  <p:childTnLst>
                                    <p:set>
                                      <p:cBhvr>
                                        <p:cTn id="205" dur="1" fill="hold">
                                          <p:stCondLst>
                                            <p:cond delay="0"/>
                                          </p:stCondLst>
                                        </p:cTn>
                                        <p:tgtEl>
                                          <p:spTgt spid="115"/>
                                        </p:tgtEl>
                                        <p:attrNameLst>
                                          <p:attrName>style.visibility</p:attrName>
                                        </p:attrNameLst>
                                      </p:cBhvr>
                                      <p:to>
                                        <p:strVal val="visible"/>
                                      </p:to>
                                    </p:set>
                                    <p:anim calcmode="lin" valueType="num">
                                      <p:cBhvr additive="base">
                                        <p:cTn id="206" dur="500" fill="hold"/>
                                        <p:tgtEl>
                                          <p:spTgt spid="115"/>
                                        </p:tgtEl>
                                        <p:attrNameLst>
                                          <p:attrName>ppt_x</p:attrName>
                                        </p:attrNameLst>
                                      </p:cBhvr>
                                      <p:tavLst>
                                        <p:tav tm="0">
                                          <p:val>
                                            <p:strVal val="#ppt_x"/>
                                          </p:val>
                                        </p:tav>
                                        <p:tav tm="100000">
                                          <p:val>
                                            <p:strVal val="#ppt_x"/>
                                          </p:val>
                                        </p:tav>
                                      </p:tavLst>
                                    </p:anim>
                                    <p:anim calcmode="lin" valueType="num">
                                      <p:cBhvr additive="base">
                                        <p:cTn id="207" dur="500" fill="hold"/>
                                        <p:tgtEl>
                                          <p:spTgt spid="115"/>
                                        </p:tgtEl>
                                        <p:attrNameLst>
                                          <p:attrName>ppt_y</p:attrName>
                                        </p:attrNameLst>
                                      </p:cBhvr>
                                      <p:tavLst>
                                        <p:tav tm="0">
                                          <p:val>
                                            <p:strVal val="1+#ppt_h/2"/>
                                          </p:val>
                                        </p:tav>
                                        <p:tav tm="100000">
                                          <p:val>
                                            <p:strVal val="#ppt_y"/>
                                          </p:val>
                                        </p:tav>
                                      </p:tavLst>
                                    </p:anim>
                                  </p:childTnLst>
                                </p:cTn>
                              </p:par>
                              <p:par>
                                <p:cTn id="208" presetID="2" presetClass="entr" presetSubtype="4" fill="hold" grpId="0" nodeType="withEffect">
                                  <p:stCondLst>
                                    <p:cond delay="0"/>
                                  </p:stCondLst>
                                  <p:childTnLst>
                                    <p:set>
                                      <p:cBhvr>
                                        <p:cTn id="209" dur="1" fill="hold">
                                          <p:stCondLst>
                                            <p:cond delay="0"/>
                                          </p:stCondLst>
                                        </p:cTn>
                                        <p:tgtEl>
                                          <p:spTgt spid="116"/>
                                        </p:tgtEl>
                                        <p:attrNameLst>
                                          <p:attrName>style.visibility</p:attrName>
                                        </p:attrNameLst>
                                      </p:cBhvr>
                                      <p:to>
                                        <p:strVal val="visible"/>
                                      </p:to>
                                    </p:set>
                                    <p:anim calcmode="lin" valueType="num">
                                      <p:cBhvr additive="base">
                                        <p:cTn id="210" dur="500" fill="hold"/>
                                        <p:tgtEl>
                                          <p:spTgt spid="116"/>
                                        </p:tgtEl>
                                        <p:attrNameLst>
                                          <p:attrName>ppt_x</p:attrName>
                                        </p:attrNameLst>
                                      </p:cBhvr>
                                      <p:tavLst>
                                        <p:tav tm="0">
                                          <p:val>
                                            <p:strVal val="#ppt_x"/>
                                          </p:val>
                                        </p:tav>
                                        <p:tav tm="100000">
                                          <p:val>
                                            <p:strVal val="#ppt_x"/>
                                          </p:val>
                                        </p:tav>
                                      </p:tavLst>
                                    </p:anim>
                                    <p:anim calcmode="lin" valueType="num">
                                      <p:cBhvr additive="base">
                                        <p:cTn id="211" dur="500" fill="hold"/>
                                        <p:tgtEl>
                                          <p:spTgt spid="116"/>
                                        </p:tgtEl>
                                        <p:attrNameLst>
                                          <p:attrName>ppt_y</p:attrName>
                                        </p:attrNameLst>
                                      </p:cBhvr>
                                      <p:tavLst>
                                        <p:tav tm="0">
                                          <p:val>
                                            <p:strVal val="1+#ppt_h/2"/>
                                          </p:val>
                                        </p:tav>
                                        <p:tav tm="100000">
                                          <p:val>
                                            <p:strVal val="#ppt_y"/>
                                          </p:val>
                                        </p:tav>
                                      </p:tavLst>
                                    </p:anim>
                                  </p:childTnLst>
                                </p:cTn>
                              </p:par>
                              <p:par>
                                <p:cTn id="212" presetID="2" presetClass="entr" presetSubtype="4" fill="hold" grpId="0" nodeType="withEffect">
                                  <p:stCondLst>
                                    <p:cond delay="0"/>
                                  </p:stCondLst>
                                  <p:childTnLst>
                                    <p:set>
                                      <p:cBhvr>
                                        <p:cTn id="213" dur="1" fill="hold">
                                          <p:stCondLst>
                                            <p:cond delay="0"/>
                                          </p:stCondLst>
                                        </p:cTn>
                                        <p:tgtEl>
                                          <p:spTgt spid="117"/>
                                        </p:tgtEl>
                                        <p:attrNameLst>
                                          <p:attrName>style.visibility</p:attrName>
                                        </p:attrNameLst>
                                      </p:cBhvr>
                                      <p:to>
                                        <p:strVal val="visible"/>
                                      </p:to>
                                    </p:set>
                                    <p:anim calcmode="lin" valueType="num">
                                      <p:cBhvr additive="base">
                                        <p:cTn id="214" dur="500" fill="hold"/>
                                        <p:tgtEl>
                                          <p:spTgt spid="117"/>
                                        </p:tgtEl>
                                        <p:attrNameLst>
                                          <p:attrName>ppt_x</p:attrName>
                                        </p:attrNameLst>
                                      </p:cBhvr>
                                      <p:tavLst>
                                        <p:tav tm="0">
                                          <p:val>
                                            <p:strVal val="#ppt_x"/>
                                          </p:val>
                                        </p:tav>
                                        <p:tav tm="100000">
                                          <p:val>
                                            <p:strVal val="#ppt_x"/>
                                          </p:val>
                                        </p:tav>
                                      </p:tavLst>
                                    </p:anim>
                                    <p:anim calcmode="lin" valueType="num">
                                      <p:cBhvr additive="base">
                                        <p:cTn id="215" dur="500" fill="hold"/>
                                        <p:tgtEl>
                                          <p:spTgt spid="117"/>
                                        </p:tgtEl>
                                        <p:attrNameLst>
                                          <p:attrName>ppt_y</p:attrName>
                                        </p:attrNameLst>
                                      </p:cBhvr>
                                      <p:tavLst>
                                        <p:tav tm="0">
                                          <p:val>
                                            <p:strVal val="1+#ppt_h/2"/>
                                          </p:val>
                                        </p:tav>
                                        <p:tav tm="100000">
                                          <p:val>
                                            <p:strVal val="#ppt_y"/>
                                          </p:val>
                                        </p:tav>
                                      </p:tavLst>
                                    </p:anim>
                                  </p:childTnLst>
                                </p:cTn>
                              </p:par>
                              <p:par>
                                <p:cTn id="216" presetID="2" presetClass="entr" presetSubtype="4" fill="hold" grpId="0" nodeType="withEffect">
                                  <p:stCondLst>
                                    <p:cond delay="0"/>
                                  </p:stCondLst>
                                  <p:childTnLst>
                                    <p:set>
                                      <p:cBhvr>
                                        <p:cTn id="217" dur="1" fill="hold">
                                          <p:stCondLst>
                                            <p:cond delay="0"/>
                                          </p:stCondLst>
                                        </p:cTn>
                                        <p:tgtEl>
                                          <p:spTgt spid="118"/>
                                        </p:tgtEl>
                                        <p:attrNameLst>
                                          <p:attrName>style.visibility</p:attrName>
                                        </p:attrNameLst>
                                      </p:cBhvr>
                                      <p:to>
                                        <p:strVal val="visible"/>
                                      </p:to>
                                    </p:set>
                                    <p:anim calcmode="lin" valueType="num">
                                      <p:cBhvr additive="base">
                                        <p:cTn id="218" dur="500" fill="hold"/>
                                        <p:tgtEl>
                                          <p:spTgt spid="118"/>
                                        </p:tgtEl>
                                        <p:attrNameLst>
                                          <p:attrName>ppt_x</p:attrName>
                                        </p:attrNameLst>
                                      </p:cBhvr>
                                      <p:tavLst>
                                        <p:tav tm="0">
                                          <p:val>
                                            <p:strVal val="#ppt_x"/>
                                          </p:val>
                                        </p:tav>
                                        <p:tav tm="100000">
                                          <p:val>
                                            <p:strVal val="#ppt_x"/>
                                          </p:val>
                                        </p:tav>
                                      </p:tavLst>
                                    </p:anim>
                                    <p:anim calcmode="lin" valueType="num">
                                      <p:cBhvr additive="base">
                                        <p:cTn id="219" dur="500" fill="hold"/>
                                        <p:tgtEl>
                                          <p:spTgt spid="118"/>
                                        </p:tgtEl>
                                        <p:attrNameLst>
                                          <p:attrName>ppt_y</p:attrName>
                                        </p:attrNameLst>
                                      </p:cBhvr>
                                      <p:tavLst>
                                        <p:tav tm="0">
                                          <p:val>
                                            <p:strVal val="1+#ppt_h/2"/>
                                          </p:val>
                                        </p:tav>
                                        <p:tav tm="100000">
                                          <p:val>
                                            <p:strVal val="#ppt_y"/>
                                          </p:val>
                                        </p:tav>
                                      </p:tavLst>
                                    </p:anim>
                                  </p:childTnLst>
                                </p:cTn>
                              </p:par>
                              <p:par>
                                <p:cTn id="220" presetID="2" presetClass="entr" presetSubtype="4" fill="hold" grpId="0" nodeType="withEffect">
                                  <p:stCondLst>
                                    <p:cond delay="0"/>
                                  </p:stCondLst>
                                  <p:childTnLst>
                                    <p:set>
                                      <p:cBhvr>
                                        <p:cTn id="221" dur="1" fill="hold">
                                          <p:stCondLst>
                                            <p:cond delay="0"/>
                                          </p:stCondLst>
                                        </p:cTn>
                                        <p:tgtEl>
                                          <p:spTgt spid="119"/>
                                        </p:tgtEl>
                                        <p:attrNameLst>
                                          <p:attrName>style.visibility</p:attrName>
                                        </p:attrNameLst>
                                      </p:cBhvr>
                                      <p:to>
                                        <p:strVal val="visible"/>
                                      </p:to>
                                    </p:set>
                                    <p:anim calcmode="lin" valueType="num">
                                      <p:cBhvr additive="base">
                                        <p:cTn id="222" dur="500" fill="hold"/>
                                        <p:tgtEl>
                                          <p:spTgt spid="119"/>
                                        </p:tgtEl>
                                        <p:attrNameLst>
                                          <p:attrName>ppt_x</p:attrName>
                                        </p:attrNameLst>
                                      </p:cBhvr>
                                      <p:tavLst>
                                        <p:tav tm="0">
                                          <p:val>
                                            <p:strVal val="#ppt_x"/>
                                          </p:val>
                                        </p:tav>
                                        <p:tav tm="100000">
                                          <p:val>
                                            <p:strVal val="#ppt_x"/>
                                          </p:val>
                                        </p:tav>
                                      </p:tavLst>
                                    </p:anim>
                                    <p:anim calcmode="lin" valueType="num">
                                      <p:cBhvr additive="base">
                                        <p:cTn id="223" dur="500" fill="hold"/>
                                        <p:tgtEl>
                                          <p:spTgt spid="119"/>
                                        </p:tgtEl>
                                        <p:attrNameLst>
                                          <p:attrName>ppt_y</p:attrName>
                                        </p:attrNameLst>
                                      </p:cBhvr>
                                      <p:tavLst>
                                        <p:tav tm="0">
                                          <p:val>
                                            <p:strVal val="1+#ppt_h/2"/>
                                          </p:val>
                                        </p:tav>
                                        <p:tav tm="100000">
                                          <p:val>
                                            <p:strVal val="#ppt_y"/>
                                          </p:val>
                                        </p:tav>
                                      </p:tavLst>
                                    </p:anim>
                                  </p:childTnLst>
                                </p:cTn>
                              </p:par>
                              <p:par>
                                <p:cTn id="224" presetID="2" presetClass="entr" presetSubtype="4" fill="hold" grpId="0" nodeType="withEffect">
                                  <p:stCondLst>
                                    <p:cond delay="0"/>
                                  </p:stCondLst>
                                  <p:childTnLst>
                                    <p:set>
                                      <p:cBhvr>
                                        <p:cTn id="225" dur="1" fill="hold">
                                          <p:stCondLst>
                                            <p:cond delay="0"/>
                                          </p:stCondLst>
                                        </p:cTn>
                                        <p:tgtEl>
                                          <p:spTgt spid="120"/>
                                        </p:tgtEl>
                                        <p:attrNameLst>
                                          <p:attrName>style.visibility</p:attrName>
                                        </p:attrNameLst>
                                      </p:cBhvr>
                                      <p:to>
                                        <p:strVal val="visible"/>
                                      </p:to>
                                    </p:set>
                                    <p:anim calcmode="lin" valueType="num">
                                      <p:cBhvr additive="base">
                                        <p:cTn id="226" dur="500" fill="hold"/>
                                        <p:tgtEl>
                                          <p:spTgt spid="120"/>
                                        </p:tgtEl>
                                        <p:attrNameLst>
                                          <p:attrName>ppt_x</p:attrName>
                                        </p:attrNameLst>
                                      </p:cBhvr>
                                      <p:tavLst>
                                        <p:tav tm="0">
                                          <p:val>
                                            <p:strVal val="#ppt_x"/>
                                          </p:val>
                                        </p:tav>
                                        <p:tav tm="100000">
                                          <p:val>
                                            <p:strVal val="#ppt_x"/>
                                          </p:val>
                                        </p:tav>
                                      </p:tavLst>
                                    </p:anim>
                                    <p:anim calcmode="lin" valueType="num">
                                      <p:cBhvr additive="base">
                                        <p:cTn id="227" dur="500" fill="hold"/>
                                        <p:tgtEl>
                                          <p:spTgt spid="120"/>
                                        </p:tgtEl>
                                        <p:attrNameLst>
                                          <p:attrName>ppt_y</p:attrName>
                                        </p:attrNameLst>
                                      </p:cBhvr>
                                      <p:tavLst>
                                        <p:tav tm="0">
                                          <p:val>
                                            <p:strVal val="1+#ppt_h/2"/>
                                          </p:val>
                                        </p:tav>
                                        <p:tav tm="100000">
                                          <p:val>
                                            <p:strVal val="#ppt_y"/>
                                          </p:val>
                                        </p:tav>
                                      </p:tavLst>
                                    </p:anim>
                                  </p:childTnLst>
                                </p:cTn>
                              </p:par>
                              <p:par>
                                <p:cTn id="228" presetID="2" presetClass="entr" presetSubtype="4" fill="hold" grpId="0" nodeType="withEffect">
                                  <p:stCondLst>
                                    <p:cond delay="0"/>
                                  </p:stCondLst>
                                  <p:childTnLst>
                                    <p:set>
                                      <p:cBhvr>
                                        <p:cTn id="229" dur="1" fill="hold">
                                          <p:stCondLst>
                                            <p:cond delay="0"/>
                                          </p:stCondLst>
                                        </p:cTn>
                                        <p:tgtEl>
                                          <p:spTgt spid="121"/>
                                        </p:tgtEl>
                                        <p:attrNameLst>
                                          <p:attrName>style.visibility</p:attrName>
                                        </p:attrNameLst>
                                      </p:cBhvr>
                                      <p:to>
                                        <p:strVal val="visible"/>
                                      </p:to>
                                    </p:set>
                                    <p:anim calcmode="lin" valueType="num">
                                      <p:cBhvr additive="base">
                                        <p:cTn id="230" dur="500" fill="hold"/>
                                        <p:tgtEl>
                                          <p:spTgt spid="121"/>
                                        </p:tgtEl>
                                        <p:attrNameLst>
                                          <p:attrName>ppt_x</p:attrName>
                                        </p:attrNameLst>
                                      </p:cBhvr>
                                      <p:tavLst>
                                        <p:tav tm="0">
                                          <p:val>
                                            <p:strVal val="#ppt_x"/>
                                          </p:val>
                                        </p:tav>
                                        <p:tav tm="100000">
                                          <p:val>
                                            <p:strVal val="#ppt_x"/>
                                          </p:val>
                                        </p:tav>
                                      </p:tavLst>
                                    </p:anim>
                                    <p:anim calcmode="lin" valueType="num">
                                      <p:cBhvr additive="base">
                                        <p:cTn id="231" dur="500" fill="hold"/>
                                        <p:tgtEl>
                                          <p:spTgt spid="121"/>
                                        </p:tgtEl>
                                        <p:attrNameLst>
                                          <p:attrName>ppt_y</p:attrName>
                                        </p:attrNameLst>
                                      </p:cBhvr>
                                      <p:tavLst>
                                        <p:tav tm="0">
                                          <p:val>
                                            <p:strVal val="1+#ppt_h/2"/>
                                          </p:val>
                                        </p:tav>
                                        <p:tav tm="100000">
                                          <p:val>
                                            <p:strVal val="#ppt_y"/>
                                          </p:val>
                                        </p:tav>
                                      </p:tavLst>
                                    </p:anim>
                                  </p:childTnLst>
                                </p:cTn>
                              </p:par>
                              <p:par>
                                <p:cTn id="232" presetID="2" presetClass="entr" presetSubtype="4" fill="hold" grpId="0" nodeType="withEffect">
                                  <p:stCondLst>
                                    <p:cond delay="0"/>
                                  </p:stCondLst>
                                  <p:childTnLst>
                                    <p:set>
                                      <p:cBhvr>
                                        <p:cTn id="233" dur="1" fill="hold">
                                          <p:stCondLst>
                                            <p:cond delay="0"/>
                                          </p:stCondLst>
                                        </p:cTn>
                                        <p:tgtEl>
                                          <p:spTgt spid="122"/>
                                        </p:tgtEl>
                                        <p:attrNameLst>
                                          <p:attrName>style.visibility</p:attrName>
                                        </p:attrNameLst>
                                      </p:cBhvr>
                                      <p:to>
                                        <p:strVal val="visible"/>
                                      </p:to>
                                    </p:set>
                                    <p:anim calcmode="lin" valueType="num">
                                      <p:cBhvr additive="base">
                                        <p:cTn id="234" dur="500" fill="hold"/>
                                        <p:tgtEl>
                                          <p:spTgt spid="122"/>
                                        </p:tgtEl>
                                        <p:attrNameLst>
                                          <p:attrName>ppt_x</p:attrName>
                                        </p:attrNameLst>
                                      </p:cBhvr>
                                      <p:tavLst>
                                        <p:tav tm="0">
                                          <p:val>
                                            <p:strVal val="#ppt_x"/>
                                          </p:val>
                                        </p:tav>
                                        <p:tav tm="100000">
                                          <p:val>
                                            <p:strVal val="#ppt_x"/>
                                          </p:val>
                                        </p:tav>
                                      </p:tavLst>
                                    </p:anim>
                                    <p:anim calcmode="lin" valueType="num">
                                      <p:cBhvr additive="base">
                                        <p:cTn id="235" dur="500" fill="hold"/>
                                        <p:tgtEl>
                                          <p:spTgt spid="122"/>
                                        </p:tgtEl>
                                        <p:attrNameLst>
                                          <p:attrName>ppt_y</p:attrName>
                                        </p:attrNameLst>
                                      </p:cBhvr>
                                      <p:tavLst>
                                        <p:tav tm="0">
                                          <p:val>
                                            <p:strVal val="1+#ppt_h/2"/>
                                          </p:val>
                                        </p:tav>
                                        <p:tav tm="100000">
                                          <p:val>
                                            <p:strVal val="#ppt_y"/>
                                          </p:val>
                                        </p:tav>
                                      </p:tavLst>
                                    </p:anim>
                                  </p:childTnLst>
                                </p:cTn>
                              </p:par>
                              <p:par>
                                <p:cTn id="236" presetID="2" presetClass="entr" presetSubtype="1" fill="hold" grpId="0" nodeType="withEffect">
                                  <p:stCondLst>
                                    <p:cond delay="0"/>
                                  </p:stCondLst>
                                  <p:childTnLst>
                                    <p:set>
                                      <p:cBhvr>
                                        <p:cTn id="237" dur="1" fill="hold">
                                          <p:stCondLst>
                                            <p:cond delay="0"/>
                                          </p:stCondLst>
                                        </p:cTn>
                                        <p:tgtEl>
                                          <p:spTgt spid="123"/>
                                        </p:tgtEl>
                                        <p:attrNameLst>
                                          <p:attrName>style.visibility</p:attrName>
                                        </p:attrNameLst>
                                      </p:cBhvr>
                                      <p:to>
                                        <p:strVal val="visible"/>
                                      </p:to>
                                    </p:set>
                                    <p:anim calcmode="lin" valueType="num">
                                      <p:cBhvr additive="base">
                                        <p:cTn id="238" dur="500" fill="hold"/>
                                        <p:tgtEl>
                                          <p:spTgt spid="123"/>
                                        </p:tgtEl>
                                        <p:attrNameLst>
                                          <p:attrName>ppt_x</p:attrName>
                                        </p:attrNameLst>
                                      </p:cBhvr>
                                      <p:tavLst>
                                        <p:tav tm="0">
                                          <p:val>
                                            <p:strVal val="#ppt_x"/>
                                          </p:val>
                                        </p:tav>
                                        <p:tav tm="100000">
                                          <p:val>
                                            <p:strVal val="#ppt_x"/>
                                          </p:val>
                                        </p:tav>
                                      </p:tavLst>
                                    </p:anim>
                                    <p:anim calcmode="lin" valueType="num">
                                      <p:cBhvr additive="base">
                                        <p:cTn id="239" dur="500" fill="hold"/>
                                        <p:tgtEl>
                                          <p:spTgt spid="123"/>
                                        </p:tgtEl>
                                        <p:attrNameLst>
                                          <p:attrName>ppt_y</p:attrName>
                                        </p:attrNameLst>
                                      </p:cBhvr>
                                      <p:tavLst>
                                        <p:tav tm="0">
                                          <p:val>
                                            <p:strVal val="0-#ppt_h/2"/>
                                          </p:val>
                                        </p:tav>
                                        <p:tav tm="100000">
                                          <p:val>
                                            <p:strVal val="#ppt_y"/>
                                          </p:val>
                                        </p:tav>
                                      </p:tavLst>
                                    </p:anim>
                                  </p:childTnLst>
                                </p:cTn>
                              </p:par>
                              <p:par>
                                <p:cTn id="240" presetID="2" presetClass="entr" presetSubtype="4" fill="hold" grpId="0" nodeType="withEffect">
                                  <p:stCondLst>
                                    <p:cond delay="0"/>
                                  </p:stCondLst>
                                  <p:childTnLst>
                                    <p:set>
                                      <p:cBhvr>
                                        <p:cTn id="241" dur="1" fill="hold">
                                          <p:stCondLst>
                                            <p:cond delay="0"/>
                                          </p:stCondLst>
                                        </p:cTn>
                                        <p:tgtEl>
                                          <p:spTgt spid="124"/>
                                        </p:tgtEl>
                                        <p:attrNameLst>
                                          <p:attrName>style.visibility</p:attrName>
                                        </p:attrNameLst>
                                      </p:cBhvr>
                                      <p:to>
                                        <p:strVal val="visible"/>
                                      </p:to>
                                    </p:set>
                                    <p:anim calcmode="lin" valueType="num">
                                      <p:cBhvr additive="base">
                                        <p:cTn id="242" dur="500" fill="hold"/>
                                        <p:tgtEl>
                                          <p:spTgt spid="124"/>
                                        </p:tgtEl>
                                        <p:attrNameLst>
                                          <p:attrName>ppt_x</p:attrName>
                                        </p:attrNameLst>
                                      </p:cBhvr>
                                      <p:tavLst>
                                        <p:tav tm="0">
                                          <p:val>
                                            <p:strVal val="#ppt_x"/>
                                          </p:val>
                                        </p:tav>
                                        <p:tav tm="100000">
                                          <p:val>
                                            <p:strVal val="#ppt_x"/>
                                          </p:val>
                                        </p:tav>
                                      </p:tavLst>
                                    </p:anim>
                                    <p:anim calcmode="lin" valueType="num">
                                      <p:cBhvr additive="base">
                                        <p:cTn id="243" dur="500" fill="hold"/>
                                        <p:tgtEl>
                                          <p:spTgt spid="124"/>
                                        </p:tgtEl>
                                        <p:attrNameLst>
                                          <p:attrName>ppt_y</p:attrName>
                                        </p:attrNameLst>
                                      </p:cBhvr>
                                      <p:tavLst>
                                        <p:tav tm="0">
                                          <p:val>
                                            <p:strVal val="1+#ppt_h/2"/>
                                          </p:val>
                                        </p:tav>
                                        <p:tav tm="100000">
                                          <p:val>
                                            <p:strVal val="#ppt_y"/>
                                          </p:val>
                                        </p:tav>
                                      </p:tavLst>
                                    </p:anim>
                                  </p:childTnLst>
                                </p:cTn>
                              </p:par>
                              <p:par>
                                <p:cTn id="244" presetID="2" presetClass="entr" presetSubtype="4" fill="hold" grpId="0" nodeType="withEffect">
                                  <p:stCondLst>
                                    <p:cond delay="0"/>
                                  </p:stCondLst>
                                  <p:childTnLst>
                                    <p:set>
                                      <p:cBhvr>
                                        <p:cTn id="245" dur="1" fill="hold">
                                          <p:stCondLst>
                                            <p:cond delay="0"/>
                                          </p:stCondLst>
                                        </p:cTn>
                                        <p:tgtEl>
                                          <p:spTgt spid="125"/>
                                        </p:tgtEl>
                                        <p:attrNameLst>
                                          <p:attrName>style.visibility</p:attrName>
                                        </p:attrNameLst>
                                      </p:cBhvr>
                                      <p:to>
                                        <p:strVal val="visible"/>
                                      </p:to>
                                    </p:set>
                                    <p:anim calcmode="lin" valueType="num">
                                      <p:cBhvr additive="base">
                                        <p:cTn id="246" dur="500" fill="hold"/>
                                        <p:tgtEl>
                                          <p:spTgt spid="125"/>
                                        </p:tgtEl>
                                        <p:attrNameLst>
                                          <p:attrName>ppt_x</p:attrName>
                                        </p:attrNameLst>
                                      </p:cBhvr>
                                      <p:tavLst>
                                        <p:tav tm="0">
                                          <p:val>
                                            <p:strVal val="#ppt_x"/>
                                          </p:val>
                                        </p:tav>
                                        <p:tav tm="100000">
                                          <p:val>
                                            <p:strVal val="#ppt_x"/>
                                          </p:val>
                                        </p:tav>
                                      </p:tavLst>
                                    </p:anim>
                                    <p:anim calcmode="lin" valueType="num">
                                      <p:cBhvr additive="base">
                                        <p:cTn id="247" dur="500" fill="hold"/>
                                        <p:tgtEl>
                                          <p:spTgt spid="125"/>
                                        </p:tgtEl>
                                        <p:attrNameLst>
                                          <p:attrName>ppt_y</p:attrName>
                                        </p:attrNameLst>
                                      </p:cBhvr>
                                      <p:tavLst>
                                        <p:tav tm="0">
                                          <p:val>
                                            <p:strVal val="1+#ppt_h/2"/>
                                          </p:val>
                                        </p:tav>
                                        <p:tav tm="100000">
                                          <p:val>
                                            <p:strVal val="#ppt_y"/>
                                          </p:val>
                                        </p:tav>
                                      </p:tavLst>
                                    </p:anim>
                                  </p:childTnLst>
                                </p:cTn>
                              </p:par>
                              <p:par>
                                <p:cTn id="248" presetID="2" presetClass="entr" presetSubtype="3" fill="hold" grpId="0" nodeType="withEffect">
                                  <p:stCondLst>
                                    <p:cond delay="0"/>
                                  </p:stCondLst>
                                  <p:childTnLst>
                                    <p:set>
                                      <p:cBhvr>
                                        <p:cTn id="249" dur="1" fill="hold">
                                          <p:stCondLst>
                                            <p:cond delay="0"/>
                                          </p:stCondLst>
                                        </p:cTn>
                                        <p:tgtEl>
                                          <p:spTgt spid="126"/>
                                        </p:tgtEl>
                                        <p:attrNameLst>
                                          <p:attrName>style.visibility</p:attrName>
                                        </p:attrNameLst>
                                      </p:cBhvr>
                                      <p:to>
                                        <p:strVal val="visible"/>
                                      </p:to>
                                    </p:set>
                                    <p:anim calcmode="lin" valueType="num">
                                      <p:cBhvr additive="base">
                                        <p:cTn id="250" dur="500" fill="hold"/>
                                        <p:tgtEl>
                                          <p:spTgt spid="126"/>
                                        </p:tgtEl>
                                        <p:attrNameLst>
                                          <p:attrName>ppt_x</p:attrName>
                                        </p:attrNameLst>
                                      </p:cBhvr>
                                      <p:tavLst>
                                        <p:tav tm="0">
                                          <p:val>
                                            <p:strVal val="1+#ppt_w/2"/>
                                          </p:val>
                                        </p:tav>
                                        <p:tav tm="100000">
                                          <p:val>
                                            <p:strVal val="#ppt_x"/>
                                          </p:val>
                                        </p:tav>
                                      </p:tavLst>
                                    </p:anim>
                                    <p:anim calcmode="lin" valueType="num">
                                      <p:cBhvr additive="base">
                                        <p:cTn id="251" dur="500" fill="hold"/>
                                        <p:tgtEl>
                                          <p:spTgt spid="126"/>
                                        </p:tgtEl>
                                        <p:attrNameLst>
                                          <p:attrName>ppt_y</p:attrName>
                                        </p:attrNameLst>
                                      </p:cBhvr>
                                      <p:tavLst>
                                        <p:tav tm="0">
                                          <p:val>
                                            <p:strVal val="0-#ppt_h/2"/>
                                          </p:val>
                                        </p:tav>
                                        <p:tav tm="100000">
                                          <p:val>
                                            <p:strVal val="#ppt_y"/>
                                          </p:val>
                                        </p:tav>
                                      </p:tavLst>
                                    </p:anim>
                                  </p:childTnLst>
                                </p:cTn>
                              </p:par>
                              <p:par>
                                <p:cTn id="252" presetID="2" presetClass="entr" presetSubtype="2" fill="hold" grpId="0" nodeType="withEffect">
                                  <p:stCondLst>
                                    <p:cond delay="0"/>
                                  </p:stCondLst>
                                  <p:childTnLst>
                                    <p:set>
                                      <p:cBhvr>
                                        <p:cTn id="253" dur="1" fill="hold">
                                          <p:stCondLst>
                                            <p:cond delay="0"/>
                                          </p:stCondLst>
                                        </p:cTn>
                                        <p:tgtEl>
                                          <p:spTgt spid="127"/>
                                        </p:tgtEl>
                                        <p:attrNameLst>
                                          <p:attrName>style.visibility</p:attrName>
                                        </p:attrNameLst>
                                      </p:cBhvr>
                                      <p:to>
                                        <p:strVal val="visible"/>
                                      </p:to>
                                    </p:set>
                                    <p:anim calcmode="lin" valueType="num">
                                      <p:cBhvr additive="base">
                                        <p:cTn id="254" dur="500" fill="hold"/>
                                        <p:tgtEl>
                                          <p:spTgt spid="127"/>
                                        </p:tgtEl>
                                        <p:attrNameLst>
                                          <p:attrName>ppt_x</p:attrName>
                                        </p:attrNameLst>
                                      </p:cBhvr>
                                      <p:tavLst>
                                        <p:tav tm="0">
                                          <p:val>
                                            <p:strVal val="1+#ppt_w/2"/>
                                          </p:val>
                                        </p:tav>
                                        <p:tav tm="100000">
                                          <p:val>
                                            <p:strVal val="#ppt_x"/>
                                          </p:val>
                                        </p:tav>
                                      </p:tavLst>
                                    </p:anim>
                                    <p:anim calcmode="lin" valueType="num">
                                      <p:cBhvr additive="base">
                                        <p:cTn id="255" dur="500" fill="hold"/>
                                        <p:tgtEl>
                                          <p:spTgt spid="127"/>
                                        </p:tgtEl>
                                        <p:attrNameLst>
                                          <p:attrName>ppt_y</p:attrName>
                                        </p:attrNameLst>
                                      </p:cBhvr>
                                      <p:tavLst>
                                        <p:tav tm="0">
                                          <p:val>
                                            <p:strVal val="#ppt_y"/>
                                          </p:val>
                                        </p:tav>
                                        <p:tav tm="100000">
                                          <p:val>
                                            <p:strVal val="#ppt_y"/>
                                          </p:val>
                                        </p:tav>
                                      </p:tavLst>
                                    </p:anim>
                                  </p:childTnLst>
                                </p:cTn>
                              </p:par>
                              <p:par>
                                <p:cTn id="256" presetID="2" presetClass="entr" presetSubtype="12" fill="hold" grpId="0" nodeType="withEffect">
                                  <p:stCondLst>
                                    <p:cond delay="0"/>
                                  </p:stCondLst>
                                  <p:childTnLst>
                                    <p:set>
                                      <p:cBhvr>
                                        <p:cTn id="257" dur="1" fill="hold">
                                          <p:stCondLst>
                                            <p:cond delay="0"/>
                                          </p:stCondLst>
                                        </p:cTn>
                                        <p:tgtEl>
                                          <p:spTgt spid="128"/>
                                        </p:tgtEl>
                                        <p:attrNameLst>
                                          <p:attrName>style.visibility</p:attrName>
                                        </p:attrNameLst>
                                      </p:cBhvr>
                                      <p:to>
                                        <p:strVal val="visible"/>
                                      </p:to>
                                    </p:set>
                                    <p:anim calcmode="lin" valueType="num">
                                      <p:cBhvr additive="base">
                                        <p:cTn id="258" dur="500" fill="hold"/>
                                        <p:tgtEl>
                                          <p:spTgt spid="128"/>
                                        </p:tgtEl>
                                        <p:attrNameLst>
                                          <p:attrName>ppt_x</p:attrName>
                                        </p:attrNameLst>
                                      </p:cBhvr>
                                      <p:tavLst>
                                        <p:tav tm="0">
                                          <p:val>
                                            <p:strVal val="0-#ppt_w/2"/>
                                          </p:val>
                                        </p:tav>
                                        <p:tav tm="100000">
                                          <p:val>
                                            <p:strVal val="#ppt_x"/>
                                          </p:val>
                                        </p:tav>
                                      </p:tavLst>
                                    </p:anim>
                                    <p:anim calcmode="lin" valueType="num">
                                      <p:cBhvr additive="base">
                                        <p:cTn id="259" dur="500" fill="hold"/>
                                        <p:tgtEl>
                                          <p:spTgt spid="128"/>
                                        </p:tgtEl>
                                        <p:attrNameLst>
                                          <p:attrName>ppt_y</p:attrName>
                                        </p:attrNameLst>
                                      </p:cBhvr>
                                      <p:tavLst>
                                        <p:tav tm="0">
                                          <p:val>
                                            <p:strVal val="1+#ppt_h/2"/>
                                          </p:val>
                                        </p:tav>
                                        <p:tav tm="100000">
                                          <p:val>
                                            <p:strVal val="#ppt_y"/>
                                          </p:val>
                                        </p:tav>
                                      </p:tavLst>
                                    </p:anim>
                                  </p:childTnLst>
                                </p:cTn>
                              </p:par>
                              <p:par>
                                <p:cTn id="260" presetID="2" presetClass="entr" presetSubtype="4" fill="hold" grpId="0" nodeType="withEffect">
                                  <p:stCondLst>
                                    <p:cond delay="0"/>
                                  </p:stCondLst>
                                  <p:childTnLst>
                                    <p:set>
                                      <p:cBhvr>
                                        <p:cTn id="261" dur="1" fill="hold">
                                          <p:stCondLst>
                                            <p:cond delay="0"/>
                                          </p:stCondLst>
                                        </p:cTn>
                                        <p:tgtEl>
                                          <p:spTgt spid="129"/>
                                        </p:tgtEl>
                                        <p:attrNameLst>
                                          <p:attrName>style.visibility</p:attrName>
                                        </p:attrNameLst>
                                      </p:cBhvr>
                                      <p:to>
                                        <p:strVal val="visible"/>
                                      </p:to>
                                    </p:set>
                                    <p:anim calcmode="lin" valueType="num">
                                      <p:cBhvr additive="base">
                                        <p:cTn id="262" dur="500" fill="hold"/>
                                        <p:tgtEl>
                                          <p:spTgt spid="129"/>
                                        </p:tgtEl>
                                        <p:attrNameLst>
                                          <p:attrName>ppt_x</p:attrName>
                                        </p:attrNameLst>
                                      </p:cBhvr>
                                      <p:tavLst>
                                        <p:tav tm="0">
                                          <p:val>
                                            <p:strVal val="#ppt_x"/>
                                          </p:val>
                                        </p:tav>
                                        <p:tav tm="100000">
                                          <p:val>
                                            <p:strVal val="#ppt_x"/>
                                          </p:val>
                                        </p:tav>
                                      </p:tavLst>
                                    </p:anim>
                                    <p:anim calcmode="lin" valueType="num">
                                      <p:cBhvr additive="base">
                                        <p:cTn id="263" dur="500" fill="hold"/>
                                        <p:tgtEl>
                                          <p:spTgt spid="129"/>
                                        </p:tgtEl>
                                        <p:attrNameLst>
                                          <p:attrName>ppt_y</p:attrName>
                                        </p:attrNameLst>
                                      </p:cBhvr>
                                      <p:tavLst>
                                        <p:tav tm="0">
                                          <p:val>
                                            <p:strVal val="1+#ppt_h/2"/>
                                          </p:val>
                                        </p:tav>
                                        <p:tav tm="100000">
                                          <p:val>
                                            <p:strVal val="#ppt_y"/>
                                          </p:val>
                                        </p:tav>
                                      </p:tavLst>
                                    </p:anim>
                                  </p:childTnLst>
                                </p:cTn>
                              </p:par>
                              <p:par>
                                <p:cTn id="264" presetID="2" presetClass="entr" presetSubtype="4" fill="hold" grpId="0" nodeType="withEffect">
                                  <p:stCondLst>
                                    <p:cond delay="0"/>
                                  </p:stCondLst>
                                  <p:childTnLst>
                                    <p:set>
                                      <p:cBhvr>
                                        <p:cTn id="265" dur="1" fill="hold">
                                          <p:stCondLst>
                                            <p:cond delay="0"/>
                                          </p:stCondLst>
                                        </p:cTn>
                                        <p:tgtEl>
                                          <p:spTgt spid="130"/>
                                        </p:tgtEl>
                                        <p:attrNameLst>
                                          <p:attrName>style.visibility</p:attrName>
                                        </p:attrNameLst>
                                      </p:cBhvr>
                                      <p:to>
                                        <p:strVal val="visible"/>
                                      </p:to>
                                    </p:set>
                                    <p:anim calcmode="lin" valueType="num">
                                      <p:cBhvr additive="base">
                                        <p:cTn id="266" dur="500" fill="hold"/>
                                        <p:tgtEl>
                                          <p:spTgt spid="130"/>
                                        </p:tgtEl>
                                        <p:attrNameLst>
                                          <p:attrName>ppt_x</p:attrName>
                                        </p:attrNameLst>
                                      </p:cBhvr>
                                      <p:tavLst>
                                        <p:tav tm="0">
                                          <p:val>
                                            <p:strVal val="#ppt_x"/>
                                          </p:val>
                                        </p:tav>
                                        <p:tav tm="100000">
                                          <p:val>
                                            <p:strVal val="#ppt_x"/>
                                          </p:val>
                                        </p:tav>
                                      </p:tavLst>
                                    </p:anim>
                                    <p:anim calcmode="lin" valueType="num">
                                      <p:cBhvr additive="base">
                                        <p:cTn id="267" dur="500" fill="hold"/>
                                        <p:tgtEl>
                                          <p:spTgt spid="130"/>
                                        </p:tgtEl>
                                        <p:attrNameLst>
                                          <p:attrName>ppt_y</p:attrName>
                                        </p:attrNameLst>
                                      </p:cBhvr>
                                      <p:tavLst>
                                        <p:tav tm="0">
                                          <p:val>
                                            <p:strVal val="1+#ppt_h/2"/>
                                          </p:val>
                                        </p:tav>
                                        <p:tav tm="100000">
                                          <p:val>
                                            <p:strVal val="#ppt_y"/>
                                          </p:val>
                                        </p:tav>
                                      </p:tavLst>
                                    </p:anim>
                                  </p:childTnLst>
                                </p:cTn>
                              </p:par>
                              <p:par>
                                <p:cTn id="268" presetID="2" presetClass="entr" presetSubtype="4" fill="hold" grpId="0" nodeType="withEffect">
                                  <p:stCondLst>
                                    <p:cond delay="0"/>
                                  </p:stCondLst>
                                  <p:childTnLst>
                                    <p:set>
                                      <p:cBhvr>
                                        <p:cTn id="269" dur="1" fill="hold">
                                          <p:stCondLst>
                                            <p:cond delay="0"/>
                                          </p:stCondLst>
                                        </p:cTn>
                                        <p:tgtEl>
                                          <p:spTgt spid="131"/>
                                        </p:tgtEl>
                                        <p:attrNameLst>
                                          <p:attrName>style.visibility</p:attrName>
                                        </p:attrNameLst>
                                      </p:cBhvr>
                                      <p:to>
                                        <p:strVal val="visible"/>
                                      </p:to>
                                    </p:set>
                                    <p:anim calcmode="lin" valueType="num">
                                      <p:cBhvr additive="base">
                                        <p:cTn id="270" dur="500" fill="hold"/>
                                        <p:tgtEl>
                                          <p:spTgt spid="131"/>
                                        </p:tgtEl>
                                        <p:attrNameLst>
                                          <p:attrName>ppt_x</p:attrName>
                                        </p:attrNameLst>
                                      </p:cBhvr>
                                      <p:tavLst>
                                        <p:tav tm="0">
                                          <p:val>
                                            <p:strVal val="#ppt_x"/>
                                          </p:val>
                                        </p:tav>
                                        <p:tav tm="100000">
                                          <p:val>
                                            <p:strVal val="#ppt_x"/>
                                          </p:val>
                                        </p:tav>
                                      </p:tavLst>
                                    </p:anim>
                                    <p:anim calcmode="lin" valueType="num">
                                      <p:cBhvr additive="base">
                                        <p:cTn id="271" dur="500" fill="hold"/>
                                        <p:tgtEl>
                                          <p:spTgt spid="131"/>
                                        </p:tgtEl>
                                        <p:attrNameLst>
                                          <p:attrName>ppt_y</p:attrName>
                                        </p:attrNameLst>
                                      </p:cBhvr>
                                      <p:tavLst>
                                        <p:tav tm="0">
                                          <p:val>
                                            <p:strVal val="1+#ppt_h/2"/>
                                          </p:val>
                                        </p:tav>
                                        <p:tav tm="100000">
                                          <p:val>
                                            <p:strVal val="#ppt_y"/>
                                          </p:val>
                                        </p:tav>
                                      </p:tavLst>
                                    </p:anim>
                                  </p:childTnLst>
                                </p:cTn>
                              </p:par>
                              <p:par>
                                <p:cTn id="272" presetID="2" presetClass="entr" presetSubtype="8" fill="hold" grpId="0" nodeType="withEffect">
                                  <p:stCondLst>
                                    <p:cond delay="0"/>
                                  </p:stCondLst>
                                  <p:childTnLst>
                                    <p:set>
                                      <p:cBhvr>
                                        <p:cTn id="273" dur="1" fill="hold">
                                          <p:stCondLst>
                                            <p:cond delay="0"/>
                                          </p:stCondLst>
                                        </p:cTn>
                                        <p:tgtEl>
                                          <p:spTgt spid="132"/>
                                        </p:tgtEl>
                                        <p:attrNameLst>
                                          <p:attrName>style.visibility</p:attrName>
                                        </p:attrNameLst>
                                      </p:cBhvr>
                                      <p:to>
                                        <p:strVal val="visible"/>
                                      </p:to>
                                    </p:set>
                                    <p:anim calcmode="lin" valueType="num">
                                      <p:cBhvr additive="base">
                                        <p:cTn id="274" dur="500" fill="hold"/>
                                        <p:tgtEl>
                                          <p:spTgt spid="132"/>
                                        </p:tgtEl>
                                        <p:attrNameLst>
                                          <p:attrName>ppt_x</p:attrName>
                                        </p:attrNameLst>
                                      </p:cBhvr>
                                      <p:tavLst>
                                        <p:tav tm="0">
                                          <p:val>
                                            <p:strVal val="0-#ppt_w/2"/>
                                          </p:val>
                                        </p:tav>
                                        <p:tav tm="100000">
                                          <p:val>
                                            <p:strVal val="#ppt_x"/>
                                          </p:val>
                                        </p:tav>
                                      </p:tavLst>
                                    </p:anim>
                                    <p:anim calcmode="lin" valueType="num">
                                      <p:cBhvr additive="base">
                                        <p:cTn id="275" dur="500" fill="hold"/>
                                        <p:tgtEl>
                                          <p:spTgt spid="132"/>
                                        </p:tgtEl>
                                        <p:attrNameLst>
                                          <p:attrName>ppt_y</p:attrName>
                                        </p:attrNameLst>
                                      </p:cBhvr>
                                      <p:tavLst>
                                        <p:tav tm="0">
                                          <p:val>
                                            <p:strVal val="#ppt_y"/>
                                          </p:val>
                                        </p:tav>
                                        <p:tav tm="100000">
                                          <p:val>
                                            <p:strVal val="#ppt_y"/>
                                          </p:val>
                                        </p:tav>
                                      </p:tavLst>
                                    </p:anim>
                                  </p:childTnLst>
                                </p:cTn>
                              </p:par>
                              <p:par>
                                <p:cTn id="276" presetID="2" presetClass="entr" presetSubtype="4" fill="hold" grpId="0" nodeType="withEffect">
                                  <p:stCondLst>
                                    <p:cond delay="0"/>
                                  </p:stCondLst>
                                  <p:childTnLst>
                                    <p:set>
                                      <p:cBhvr>
                                        <p:cTn id="277" dur="1" fill="hold">
                                          <p:stCondLst>
                                            <p:cond delay="0"/>
                                          </p:stCondLst>
                                        </p:cTn>
                                        <p:tgtEl>
                                          <p:spTgt spid="133"/>
                                        </p:tgtEl>
                                        <p:attrNameLst>
                                          <p:attrName>style.visibility</p:attrName>
                                        </p:attrNameLst>
                                      </p:cBhvr>
                                      <p:to>
                                        <p:strVal val="visible"/>
                                      </p:to>
                                    </p:set>
                                    <p:anim calcmode="lin" valueType="num">
                                      <p:cBhvr additive="base">
                                        <p:cTn id="278" dur="500" fill="hold"/>
                                        <p:tgtEl>
                                          <p:spTgt spid="133"/>
                                        </p:tgtEl>
                                        <p:attrNameLst>
                                          <p:attrName>ppt_x</p:attrName>
                                        </p:attrNameLst>
                                      </p:cBhvr>
                                      <p:tavLst>
                                        <p:tav tm="0">
                                          <p:val>
                                            <p:strVal val="#ppt_x"/>
                                          </p:val>
                                        </p:tav>
                                        <p:tav tm="100000">
                                          <p:val>
                                            <p:strVal val="#ppt_x"/>
                                          </p:val>
                                        </p:tav>
                                      </p:tavLst>
                                    </p:anim>
                                    <p:anim calcmode="lin" valueType="num">
                                      <p:cBhvr additive="base">
                                        <p:cTn id="279" dur="500" fill="hold"/>
                                        <p:tgtEl>
                                          <p:spTgt spid="133"/>
                                        </p:tgtEl>
                                        <p:attrNameLst>
                                          <p:attrName>ppt_y</p:attrName>
                                        </p:attrNameLst>
                                      </p:cBhvr>
                                      <p:tavLst>
                                        <p:tav tm="0">
                                          <p:val>
                                            <p:strVal val="1+#ppt_h/2"/>
                                          </p:val>
                                        </p:tav>
                                        <p:tav tm="100000">
                                          <p:val>
                                            <p:strVal val="#ppt_y"/>
                                          </p:val>
                                        </p:tav>
                                      </p:tavLst>
                                    </p:anim>
                                  </p:childTnLst>
                                </p:cTn>
                              </p:par>
                              <p:par>
                                <p:cTn id="280" presetID="2" presetClass="entr" presetSubtype="4" fill="hold" grpId="0" nodeType="withEffect">
                                  <p:stCondLst>
                                    <p:cond delay="0"/>
                                  </p:stCondLst>
                                  <p:childTnLst>
                                    <p:set>
                                      <p:cBhvr>
                                        <p:cTn id="281" dur="1" fill="hold">
                                          <p:stCondLst>
                                            <p:cond delay="0"/>
                                          </p:stCondLst>
                                        </p:cTn>
                                        <p:tgtEl>
                                          <p:spTgt spid="134"/>
                                        </p:tgtEl>
                                        <p:attrNameLst>
                                          <p:attrName>style.visibility</p:attrName>
                                        </p:attrNameLst>
                                      </p:cBhvr>
                                      <p:to>
                                        <p:strVal val="visible"/>
                                      </p:to>
                                    </p:set>
                                    <p:anim calcmode="lin" valueType="num">
                                      <p:cBhvr additive="base">
                                        <p:cTn id="282" dur="500" fill="hold"/>
                                        <p:tgtEl>
                                          <p:spTgt spid="134"/>
                                        </p:tgtEl>
                                        <p:attrNameLst>
                                          <p:attrName>ppt_x</p:attrName>
                                        </p:attrNameLst>
                                      </p:cBhvr>
                                      <p:tavLst>
                                        <p:tav tm="0">
                                          <p:val>
                                            <p:strVal val="#ppt_x"/>
                                          </p:val>
                                        </p:tav>
                                        <p:tav tm="100000">
                                          <p:val>
                                            <p:strVal val="#ppt_x"/>
                                          </p:val>
                                        </p:tav>
                                      </p:tavLst>
                                    </p:anim>
                                    <p:anim calcmode="lin" valueType="num">
                                      <p:cBhvr additive="base">
                                        <p:cTn id="283" dur="500" fill="hold"/>
                                        <p:tgtEl>
                                          <p:spTgt spid="134"/>
                                        </p:tgtEl>
                                        <p:attrNameLst>
                                          <p:attrName>ppt_y</p:attrName>
                                        </p:attrNameLst>
                                      </p:cBhvr>
                                      <p:tavLst>
                                        <p:tav tm="0">
                                          <p:val>
                                            <p:strVal val="1+#ppt_h/2"/>
                                          </p:val>
                                        </p:tav>
                                        <p:tav tm="100000">
                                          <p:val>
                                            <p:strVal val="#ppt_y"/>
                                          </p:val>
                                        </p:tav>
                                      </p:tavLst>
                                    </p:anim>
                                  </p:childTnLst>
                                </p:cTn>
                              </p:par>
                              <p:par>
                                <p:cTn id="284" presetID="2" presetClass="entr" presetSubtype="4" fill="hold" grpId="0" nodeType="withEffect">
                                  <p:stCondLst>
                                    <p:cond delay="0"/>
                                  </p:stCondLst>
                                  <p:childTnLst>
                                    <p:set>
                                      <p:cBhvr>
                                        <p:cTn id="285" dur="1" fill="hold">
                                          <p:stCondLst>
                                            <p:cond delay="0"/>
                                          </p:stCondLst>
                                        </p:cTn>
                                        <p:tgtEl>
                                          <p:spTgt spid="135"/>
                                        </p:tgtEl>
                                        <p:attrNameLst>
                                          <p:attrName>style.visibility</p:attrName>
                                        </p:attrNameLst>
                                      </p:cBhvr>
                                      <p:to>
                                        <p:strVal val="visible"/>
                                      </p:to>
                                    </p:set>
                                    <p:anim calcmode="lin" valueType="num">
                                      <p:cBhvr additive="base">
                                        <p:cTn id="286" dur="500" fill="hold"/>
                                        <p:tgtEl>
                                          <p:spTgt spid="135"/>
                                        </p:tgtEl>
                                        <p:attrNameLst>
                                          <p:attrName>ppt_x</p:attrName>
                                        </p:attrNameLst>
                                      </p:cBhvr>
                                      <p:tavLst>
                                        <p:tav tm="0">
                                          <p:val>
                                            <p:strVal val="#ppt_x"/>
                                          </p:val>
                                        </p:tav>
                                        <p:tav tm="100000">
                                          <p:val>
                                            <p:strVal val="#ppt_x"/>
                                          </p:val>
                                        </p:tav>
                                      </p:tavLst>
                                    </p:anim>
                                    <p:anim calcmode="lin" valueType="num">
                                      <p:cBhvr additive="base">
                                        <p:cTn id="287" dur="500" fill="hold"/>
                                        <p:tgtEl>
                                          <p:spTgt spid="135"/>
                                        </p:tgtEl>
                                        <p:attrNameLst>
                                          <p:attrName>ppt_y</p:attrName>
                                        </p:attrNameLst>
                                      </p:cBhvr>
                                      <p:tavLst>
                                        <p:tav tm="0">
                                          <p:val>
                                            <p:strVal val="1+#ppt_h/2"/>
                                          </p:val>
                                        </p:tav>
                                        <p:tav tm="100000">
                                          <p:val>
                                            <p:strVal val="#ppt_y"/>
                                          </p:val>
                                        </p:tav>
                                      </p:tavLst>
                                    </p:anim>
                                  </p:childTnLst>
                                </p:cTn>
                              </p:par>
                              <p:par>
                                <p:cTn id="288" presetID="2" presetClass="entr" presetSubtype="4" fill="hold" grpId="0" nodeType="withEffect">
                                  <p:stCondLst>
                                    <p:cond delay="0"/>
                                  </p:stCondLst>
                                  <p:childTnLst>
                                    <p:set>
                                      <p:cBhvr>
                                        <p:cTn id="289" dur="1" fill="hold">
                                          <p:stCondLst>
                                            <p:cond delay="0"/>
                                          </p:stCondLst>
                                        </p:cTn>
                                        <p:tgtEl>
                                          <p:spTgt spid="136"/>
                                        </p:tgtEl>
                                        <p:attrNameLst>
                                          <p:attrName>style.visibility</p:attrName>
                                        </p:attrNameLst>
                                      </p:cBhvr>
                                      <p:to>
                                        <p:strVal val="visible"/>
                                      </p:to>
                                    </p:set>
                                    <p:anim calcmode="lin" valueType="num">
                                      <p:cBhvr additive="base">
                                        <p:cTn id="290" dur="500" fill="hold"/>
                                        <p:tgtEl>
                                          <p:spTgt spid="136"/>
                                        </p:tgtEl>
                                        <p:attrNameLst>
                                          <p:attrName>ppt_x</p:attrName>
                                        </p:attrNameLst>
                                      </p:cBhvr>
                                      <p:tavLst>
                                        <p:tav tm="0">
                                          <p:val>
                                            <p:strVal val="#ppt_x"/>
                                          </p:val>
                                        </p:tav>
                                        <p:tav tm="100000">
                                          <p:val>
                                            <p:strVal val="#ppt_x"/>
                                          </p:val>
                                        </p:tav>
                                      </p:tavLst>
                                    </p:anim>
                                    <p:anim calcmode="lin" valueType="num">
                                      <p:cBhvr additive="base">
                                        <p:cTn id="291" dur="500" fill="hold"/>
                                        <p:tgtEl>
                                          <p:spTgt spid="136"/>
                                        </p:tgtEl>
                                        <p:attrNameLst>
                                          <p:attrName>ppt_y</p:attrName>
                                        </p:attrNameLst>
                                      </p:cBhvr>
                                      <p:tavLst>
                                        <p:tav tm="0">
                                          <p:val>
                                            <p:strVal val="1+#ppt_h/2"/>
                                          </p:val>
                                        </p:tav>
                                        <p:tav tm="100000">
                                          <p:val>
                                            <p:strVal val="#ppt_y"/>
                                          </p:val>
                                        </p:tav>
                                      </p:tavLst>
                                    </p:anim>
                                  </p:childTnLst>
                                </p:cTn>
                              </p:par>
                              <p:par>
                                <p:cTn id="292" presetID="2" presetClass="entr" presetSubtype="4" fill="hold" grpId="0" nodeType="withEffect">
                                  <p:stCondLst>
                                    <p:cond delay="0"/>
                                  </p:stCondLst>
                                  <p:childTnLst>
                                    <p:set>
                                      <p:cBhvr>
                                        <p:cTn id="293" dur="1" fill="hold">
                                          <p:stCondLst>
                                            <p:cond delay="0"/>
                                          </p:stCondLst>
                                        </p:cTn>
                                        <p:tgtEl>
                                          <p:spTgt spid="137"/>
                                        </p:tgtEl>
                                        <p:attrNameLst>
                                          <p:attrName>style.visibility</p:attrName>
                                        </p:attrNameLst>
                                      </p:cBhvr>
                                      <p:to>
                                        <p:strVal val="visible"/>
                                      </p:to>
                                    </p:set>
                                    <p:anim calcmode="lin" valueType="num">
                                      <p:cBhvr additive="base">
                                        <p:cTn id="294" dur="500" fill="hold"/>
                                        <p:tgtEl>
                                          <p:spTgt spid="137"/>
                                        </p:tgtEl>
                                        <p:attrNameLst>
                                          <p:attrName>ppt_x</p:attrName>
                                        </p:attrNameLst>
                                      </p:cBhvr>
                                      <p:tavLst>
                                        <p:tav tm="0">
                                          <p:val>
                                            <p:strVal val="#ppt_x"/>
                                          </p:val>
                                        </p:tav>
                                        <p:tav tm="100000">
                                          <p:val>
                                            <p:strVal val="#ppt_x"/>
                                          </p:val>
                                        </p:tav>
                                      </p:tavLst>
                                    </p:anim>
                                    <p:anim calcmode="lin" valueType="num">
                                      <p:cBhvr additive="base">
                                        <p:cTn id="295" dur="500" fill="hold"/>
                                        <p:tgtEl>
                                          <p:spTgt spid="137"/>
                                        </p:tgtEl>
                                        <p:attrNameLst>
                                          <p:attrName>ppt_y</p:attrName>
                                        </p:attrNameLst>
                                      </p:cBhvr>
                                      <p:tavLst>
                                        <p:tav tm="0">
                                          <p:val>
                                            <p:strVal val="1+#ppt_h/2"/>
                                          </p:val>
                                        </p:tav>
                                        <p:tav tm="100000">
                                          <p:val>
                                            <p:strVal val="#ppt_y"/>
                                          </p:val>
                                        </p:tav>
                                      </p:tavLst>
                                    </p:anim>
                                  </p:childTnLst>
                                </p:cTn>
                              </p:par>
                              <p:par>
                                <p:cTn id="296" presetID="2" presetClass="entr" presetSubtype="4" fill="hold" grpId="0" nodeType="withEffect">
                                  <p:stCondLst>
                                    <p:cond delay="0"/>
                                  </p:stCondLst>
                                  <p:childTnLst>
                                    <p:set>
                                      <p:cBhvr>
                                        <p:cTn id="297" dur="1" fill="hold">
                                          <p:stCondLst>
                                            <p:cond delay="0"/>
                                          </p:stCondLst>
                                        </p:cTn>
                                        <p:tgtEl>
                                          <p:spTgt spid="138"/>
                                        </p:tgtEl>
                                        <p:attrNameLst>
                                          <p:attrName>style.visibility</p:attrName>
                                        </p:attrNameLst>
                                      </p:cBhvr>
                                      <p:to>
                                        <p:strVal val="visible"/>
                                      </p:to>
                                    </p:set>
                                    <p:anim calcmode="lin" valueType="num">
                                      <p:cBhvr additive="base">
                                        <p:cTn id="298" dur="500" fill="hold"/>
                                        <p:tgtEl>
                                          <p:spTgt spid="138"/>
                                        </p:tgtEl>
                                        <p:attrNameLst>
                                          <p:attrName>ppt_x</p:attrName>
                                        </p:attrNameLst>
                                      </p:cBhvr>
                                      <p:tavLst>
                                        <p:tav tm="0">
                                          <p:val>
                                            <p:strVal val="#ppt_x"/>
                                          </p:val>
                                        </p:tav>
                                        <p:tav tm="100000">
                                          <p:val>
                                            <p:strVal val="#ppt_x"/>
                                          </p:val>
                                        </p:tav>
                                      </p:tavLst>
                                    </p:anim>
                                    <p:anim calcmode="lin" valueType="num">
                                      <p:cBhvr additive="base">
                                        <p:cTn id="299" dur="500" fill="hold"/>
                                        <p:tgtEl>
                                          <p:spTgt spid="138"/>
                                        </p:tgtEl>
                                        <p:attrNameLst>
                                          <p:attrName>ppt_y</p:attrName>
                                        </p:attrNameLst>
                                      </p:cBhvr>
                                      <p:tavLst>
                                        <p:tav tm="0">
                                          <p:val>
                                            <p:strVal val="1+#ppt_h/2"/>
                                          </p:val>
                                        </p:tav>
                                        <p:tav tm="100000">
                                          <p:val>
                                            <p:strVal val="#ppt_y"/>
                                          </p:val>
                                        </p:tav>
                                      </p:tavLst>
                                    </p:anim>
                                  </p:childTnLst>
                                </p:cTn>
                              </p:par>
                              <p:par>
                                <p:cTn id="300" presetID="2" presetClass="entr" presetSubtype="4" fill="hold" grpId="0" nodeType="withEffect">
                                  <p:stCondLst>
                                    <p:cond delay="0"/>
                                  </p:stCondLst>
                                  <p:childTnLst>
                                    <p:set>
                                      <p:cBhvr>
                                        <p:cTn id="301" dur="1" fill="hold">
                                          <p:stCondLst>
                                            <p:cond delay="0"/>
                                          </p:stCondLst>
                                        </p:cTn>
                                        <p:tgtEl>
                                          <p:spTgt spid="139"/>
                                        </p:tgtEl>
                                        <p:attrNameLst>
                                          <p:attrName>style.visibility</p:attrName>
                                        </p:attrNameLst>
                                      </p:cBhvr>
                                      <p:to>
                                        <p:strVal val="visible"/>
                                      </p:to>
                                    </p:set>
                                    <p:anim calcmode="lin" valueType="num">
                                      <p:cBhvr additive="base">
                                        <p:cTn id="302" dur="500" fill="hold"/>
                                        <p:tgtEl>
                                          <p:spTgt spid="139"/>
                                        </p:tgtEl>
                                        <p:attrNameLst>
                                          <p:attrName>ppt_x</p:attrName>
                                        </p:attrNameLst>
                                      </p:cBhvr>
                                      <p:tavLst>
                                        <p:tav tm="0">
                                          <p:val>
                                            <p:strVal val="#ppt_x"/>
                                          </p:val>
                                        </p:tav>
                                        <p:tav tm="100000">
                                          <p:val>
                                            <p:strVal val="#ppt_x"/>
                                          </p:val>
                                        </p:tav>
                                      </p:tavLst>
                                    </p:anim>
                                    <p:anim calcmode="lin" valueType="num">
                                      <p:cBhvr additive="base">
                                        <p:cTn id="303" dur="500" fill="hold"/>
                                        <p:tgtEl>
                                          <p:spTgt spid="139"/>
                                        </p:tgtEl>
                                        <p:attrNameLst>
                                          <p:attrName>ppt_y</p:attrName>
                                        </p:attrNameLst>
                                      </p:cBhvr>
                                      <p:tavLst>
                                        <p:tav tm="0">
                                          <p:val>
                                            <p:strVal val="1+#ppt_h/2"/>
                                          </p:val>
                                        </p:tav>
                                        <p:tav tm="100000">
                                          <p:val>
                                            <p:strVal val="#ppt_y"/>
                                          </p:val>
                                        </p:tav>
                                      </p:tavLst>
                                    </p:anim>
                                  </p:childTnLst>
                                </p:cTn>
                              </p:par>
                              <p:par>
                                <p:cTn id="304" presetID="2" presetClass="entr" presetSubtype="4" fill="hold" grpId="0" nodeType="withEffect">
                                  <p:stCondLst>
                                    <p:cond delay="0"/>
                                  </p:stCondLst>
                                  <p:childTnLst>
                                    <p:set>
                                      <p:cBhvr>
                                        <p:cTn id="305" dur="1" fill="hold">
                                          <p:stCondLst>
                                            <p:cond delay="0"/>
                                          </p:stCondLst>
                                        </p:cTn>
                                        <p:tgtEl>
                                          <p:spTgt spid="140"/>
                                        </p:tgtEl>
                                        <p:attrNameLst>
                                          <p:attrName>style.visibility</p:attrName>
                                        </p:attrNameLst>
                                      </p:cBhvr>
                                      <p:to>
                                        <p:strVal val="visible"/>
                                      </p:to>
                                    </p:set>
                                    <p:anim calcmode="lin" valueType="num">
                                      <p:cBhvr additive="base">
                                        <p:cTn id="306" dur="500" fill="hold"/>
                                        <p:tgtEl>
                                          <p:spTgt spid="140"/>
                                        </p:tgtEl>
                                        <p:attrNameLst>
                                          <p:attrName>ppt_x</p:attrName>
                                        </p:attrNameLst>
                                      </p:cBhvr>
                                      <p:tavLst>
                                        <p:tav tm="0">
                                          <p:val>
                                            <p:strVal val="#ppt_x"/>
                                          </p:val>
                                        </p:tav>
                                        <p:tav tm="100000">
                                          <p:val>
                                            <p:strVal val="#ppt_x"/>
                                          </p:val>
                                        </p:tav>
                                      </p:tavLst>
                                    </p:anim>
                                    <p:anim calcmode="lin" valueType="num">
                                      <p:cBhvr additive="base">
                                        <p:cTn id="307" dur="500" fill="hold"/>
                                        <p:tgtEl>
                                          <p:spTgt spid="140"/>
                                        </p:tgtEl>
                                        <p:attrNameLst>
                                          <p:attrName>ppt_y</p:attrName>
                                        </p:attrNameLst>
                                      </p:cBhvr>
                                      <p:tavLst>
                                        <p:tav tm="0">
                                          <p:val>
                                            <p:strVal val="1+#ppt_h/2"/>
                                          </p:val>
                                        </p:tav>
                                        <p:tav tm="100000">
                                          <p:val>
                                            <p:strVal val="#ppt_y"/>
                                          </p:val>
                                        </p:tav>
                                      </p:tavLst>
                                    </p:anim>
                                  </p:childTnLst>
                                </p:cTn>
                              </p:par>
                              <p:par>
                                <p:cTn id="308" presetID="2" presetClass="entr" presetSubtype="4" fill="hold" grpId="0" nodeType="withEffect">
                                  <p:stCondLst>
                                    <p:cond delay="0"/>
                                  </p:stCondLst>
                                  <p:childTnLst>
                                    <p:set>
                                      <p:cBhvr>
                                        <p:cTn id="309" dur="1" fill="hold">
                                          <p:stCondLst>
                                            <p:cond delay="0"/>
                                          </p:stCondLst>
                                        </p:cTn>
                                        <p:tgtEl>
                                          <p:spTgt spid="141"/>
                                        </p:tgtEl>
                                        <p:attrNameLst>
                                          <p:attrName>style.visibility</p:attrName>
                                        </p:attrNameLst>
                                      </p:cBhvr>
                                      <p:to>
                                        <p:strVal val="visible"/>
                                      </p:to>
                                    </p:set>
                                    <p:anim calcmode="lin" valueType="num">
                                      <p:cBhvr additive="base">
                                        <p:cTn id="310" dur="500" fill="hold"/>
                                        <p:tgtEl>
                                          <p:spTgt spid="141"/>
                                        </p:tgtEl>
                                        <p:attrNameLst>
                                          <p:attrName>ppt_x</p:attrName>
                                        </p:attrNameLst>
                                      </p:cBhvr>
                                      <p:tavLst>
                                        <p:tav tm="0">
                                          <p:val>
                                            <p:strVal val="#ppt_x"/>
                                          </p:val>
                                        </p:tav>
                                        <p:tav tm="100000">
                                          <p:val>
                                            <p:strVal val="#ppt_x"/>
                                          </p:val>
                                        </p:tav>
                                      </p:tavLst>
                                    </p:anim>
                                    <p:anim calcmode="lin" valueType="num">
                                      <p:cBhvr additive="base">
                                        <p:cTn id="311" dur="500" fill="hold"/>
                                        <p:tgtEl>
                                          <p:spTgt spid="141"/>
                                        </p:tgtEl>
                                        <p:attrNameLst>
                                          <p:attrName>ppt_y</p:attrName>
                                        </p:attrNameLst>
                                      </p:cBhvr>
                                      <p:tavLst>
                                        <p:tav tm="0">
                                          <p:val>
                                            <p:strVal val="1+#ppt_h/2"/>
                                          </p:val>
                                        </p:tav>
                                        <p:tav tm="100000">
                                          <p:val>
                                            <p:strVal val="#ppt_y"/>
                                          </p:val>
                                        </p:tav>
                                      </p:tavLst>
                                    </p:anim>
                                  </p:childTnLst>
                                </p:cTn>
                              </p:par>
                              <p:par>
                                <p:cTn id="312" presetID="2" presetClass="entr" presetSubtype="4" fill="hold" grpId="0" nodeType="withEffect">
                                  <p:stCondLst>
                                    <p:cond delay="0"/>
                                  </p:stCondLst>
                                  <p:childTnLst>
                                    <p:set>
                                      <p:cBhvr>
                                        <p:cTn id="313" dur="1" fill="hold">
                                          <p:stCondLst>
                                            <p:cond delay="0"/>
                                          </p:stCondLst>
                                        </p:cTn>
                                        <p:tgtEl>
                                          <p:spTgt spid="142"/>
                                        </p:tgtEl>
                                        <p:attrNameLst>
                                          <p:attrName>style.visibility</p:attrName>
                                        </p:attrNameLst>
                                      </p:cBhvr>
                                      <p:to>
                                        <p:strVal val="visible"/>
                                      </p:to>
                                    </p:set>
                                    <p:anim calcmode="lin" valueType="num">
                                      <p:cBhvr additive="base">
                                        <p:cTn id="314" dur="500" fill="hold"/>
                                        <p:tgtEl>
                                          <p:spTgt spid="142"/>
                                        </p:tgtEl>
                                        <p:attrNameLst>
                                          <p:attrName>ppt_x</p:attrName>
                                        </p:attrNameLst>
                                      </p:cBhvr>
                                      <p:tavLst>
                                        <p:tav tm="0">
                                          <p:val>
                                            <p:strVal val="#ppt_x"/>
                                          </p:val>
                                        </p:tav>
                                        <p:tav tm="100000">
                                          <p:val>
                                            <p:strVal val="#ppt_x"/>
                                          </p:val>
                                        </p:tav>
                                      </p:tavLst>
                                    </p:anim>
                                    <p:anim calcmode="lin" valueType="num">
                                      <p:cBhvr additive="base">
                                        <p:cTn id="315" dur="500" fill="hold"/>
                                        <p:tgtEl>
                                          <p:spTgt spid="142"/>
                                        </p:tgtEl>
                                        <p:attrNameLst>
                                          <p:attrName>ppt_y</p:attrName>
                                        </p:attrNameLst>
                                      </p:cBhvr>
                                      <p:tavLst>
                                        <p:tav tm="0">
                                          <p:val>
                                            <p:strVal val="1+#ppt_h/2"/>
                                          </p:val>
                                        </p:tav>
                                        <p:tav tm="100000">
                                          <p:val>
                                            <p:strVal val="#ppt_y"/>
                                          </p:val>
                                        </p:tav>
                                      </p:tavLst>
                                    </p:anim>
                                  </p:childTnLst>
                                </p:cTn>
                              </p:par>
                              <p:par>
                                <p:cTn id="316" presetID="2" presetClass="entr" presetSubtype="4" fill="hold" grpId="0" nodeType="withEffect">
                                  <p:stCondLst>
                                    <p:cond delay="0"/>
                                  </p:stCondLst>
                                  <p:childTnLst>
                                    <p:set>
                                      <p:cBhvr>
                                        <p:cTn id="317" dur="1" fill="hold">
                                          <p:stCondLst>
                                            <p:cond delay="0"/>
                                          </p:stCondLst>
                                        </p:cTn>
                                        <p:tgtEl>
                                          <p:spTgt spid="143"/>
                                        </p:tgtEl>
                                        <p:attrNameLst>
                                          <p:attrName>style.visibility</p:attrName>
                                        </p:attrNameLst>
                                      </p:cBhvr>
                                      <p:to>
                                        <p:strVal val="visible"/>
                                      </p:to>
                                    </p:set>
                                    <p:anim calcmode="lin" valueType="num">
                                      <p:cBhvr additive="base">
                                        <p:cTn id="318" dur="500" fill="hold"/>
                                        <p:tgtEl>
                                          <p:spTgt spid="143"/>
                                        </p:tgtEl>
                                        <p:attrNameLst>
                                          <p:attrName>ppt_x</p:attrName>
                                        </p:attrNameLst>
                                      </p:cBhvr>
                                      <p:tavLst>
                                        <p:tav tm="0">
                                          <p:val>
                                            <p:strVal val="#ppt_x"/>
                                          </p:val>
                                        </p:tav>
                                        <p:tav tm="100000">
                                          <p:val>
                                            <p:strVal val="#ppt_x"/>
                                          </p:val>
                                        </p:tav>
                                      </p:tavLst>
                                    </p:anim>
                                    <p:anim calcmode="lin" valueType="num">
                                      <p:cBhvr additive="base">
                                        <p:cTn id="319" dur="500" fill="hold"/>
                                        <p:tgtEl>
                                          <p:spTgt spid="143"/>
                                        </p:tgtEl>
                                        <p:attrNameLst>
                                          <p:attrName>ppt_y</p:attrName>
                                        </p:attrNameLst>
                                      </p:cBhvr>
                                      <p:tavLst>
                                        <p:tav tm="0">
                                          <p:val>
                                            <p:strVal val="1+#ppt_h/2"/>
                                          </p:val>
                                        </p:tav>
                                        <p:tav tm="100000">
                                          <p:val>
                                            <p:strVal val="#ppt_y"/>
                                          </p:val>
                                        </p:tav>
                                      </p:tavLst>
                                    </p:anim>
                                  </p:childTnLst>
                                </p:cTn>
                              </p:par>
                              <p:par>
                                <p:cTn id="320" presetID="2" presetClass="entr" presetSubtype="4" fill="hold" grpId="0" nodeType="withEffect">
                                  <p:stCondLst>
                                    <p:cond delay="0"/>
                                  </p:stCondLst>
                                  <p:childTnLst>
                                    <p:set>
                                      <p:cBhvr>
                                        <p:cTn id="321" dur="1" fill="hold">
                                          <p:stCondLst>
                                            <p:cond delay="0"/>
                                          </p:stCondLst>
                                        </p:cTn>
                                        <p:tgtEl>
                                          <p:spTgt spid="144"/>
                                        </p:tgtEl>
                                        <p:attrNameLst>
                                          <p:attrName>style.visibility</p:attrName>
                                        </p:attrNameLst>
                                      </p:cBhvr>
                                      <p:to>
                                        <p:strVal val="visible"/>
                                      </p:to>
                                    </p:set>
                                    <p:anim calcmode="lin" valueType="num">
                                      <p:cBhvr additive="base">
                                        <p:cTn id="322" dur="500" fill="hold"/>
                                        <p:tgtEl>
                                          <p:spTgt spid="144"/>
                                        </p:tgtEl>
                                        <p:attrNameLst>
                                          <p:attrName>ppt_x</p:attrName>
                                        </p:attrNameLst>
                                      </p:cBhvr>
                                      <p:tavLst>
                                        <p:tav tm="0">
                                          <p:val>
                                            <p:strVal val="#ppt_x"/>
                                          </p:val>
                                        </p:tav>
                                        <p:tav tm="100000">
                                          <p:val>
                                            <p:strVal val="#ppt_x"/>
                                          </p:val>
                                        </p:tav>
                                      </p:tavLst>
                                    </p:anim>
                                    <p:anim calcmode="lin" valueType="num">
                                      <p:cBhvr additive="base">
                                        <p:cTn id="323" dur="500" fill="hold"/>
                                        <p:tgtEl>
                                          <p:spTgt spid="144"/>
                                        </p:tgtEl>
                                        <p:attrNameLst>
                                          <p:attrName>ppt_y</p:attrName>
                                        </p:attrNameLst>
                                      </p:cBhvr>
                                      <p:tavLst>
                                        <p:tav tm="0">
                                          <p:val>
                                            <p:strVal val="1+#ppt_h/2"/>
                                          </p:val>
                                        </p:tav>
                                        <p:tav tm="100000">
                                          <p:val>
                                            <p:strVal val="#ppt_y"/>
                                          </p:val>
                                        </p:tav>
                                      </p:tavLst>
                                    </p:anim>
                                  </p:childTnLst>
                                </p:cTn>
                              </p:par>
                              <p:par>
                                <p:cTn id="324" presetID="2" presetClass="entr" presetSubtype="4" fill="hold" grpId="0" nodeType="withEffect">
                                  <p:stCondLst>
                                    <p:cond delay="0"/>
                                  </p:stCondLst>
                                  <p:childTnLst>
                                    <p:set>
                                      <p:cBhvr>
                                        <p:cTn id="325" dur="1" fill="hold">
                                          <p:stCondLst>
                                            <p:cond delay="0"/>
                                          </p:stCondLst>
                                        </p:cTn>
                                        <p:tgtEl>
                                          <p:spTgt spid="145"/>
                                        </p:tgtEl>
                                        <p:attrNameLst>
                                          <p:attrName>style.visibility</p:attrName>
                                        </p:attrNameLst>
                                      </p:cBhvr>
                                      <p:to>
                                        <p:strVal val="visible"/>
                                      </p:to>
                                    </p:set>
                                    <p:anim calcmode="lin" valueType="num">
                                      <p:cBhvr additive="base">
                                        <p:cTn id="326" dur="500" fill="hold"/>
                                        <p:tgtEl>
                                          <p:spTgt spid="145"/>
                                        </p:tgtEl>
                                        <p:attrNameLst>
                                          <p:attrName>ppt_x</p:attrName>
                                        </p:attrNameLst>
                                      </p:cBhvr>
                                      <p:tavLst>
                                        <p:tav tm="0">
                                          <p:val>
                                            <p:strVal val="#ppt_x"/>
                                          </p:val>
                                        </p:tav>
                                        <p:tav tm="100000">
                                          <p:val>
                                            <p:strVal val="#ppt_x"/>
                                          </p:val>
                                        </p:tav>
                                      </p:tavLst>
                                    </p:anim>
                                    <p:anim calcmode="lin" valueType="num">
                                      <p:cBhvr additive="base">
                                        <p:cTn id="327" dur="500" fill="hold"/>
                                        <p:tgtEl>
                                          <p:spTgt spid="145"/>
                                        </p:tgtEl>
                                        <p:attrNameLst>
                                          <p:attrName>ppt_y</p:attrName>
                                        </p:attrNameLst>
                                      </p:cBhvr>
                                      <p:tavLst>
                                        <p:tav tm="0">
                                          <p:val>
                                            <p:strVal val="1+#ppt_h/2"/>
                                          </p:val>
                                        </p:tav>
                                        <p:tav tm="100000">
                                          <p:val>
                                            <p:strVal val="#ppt_y"/>
                                          </p:val>
                                        </p:tav>
                                      </p:tavLst>
                                    </p:anim>
                                  </p:childTnLst>
                                </p:cTn>
                              </p:par>
                              <p:par>
                                <p:cTn id="328" presetID="2" presetClass="entr" presetSubtype="4" fill="hold" grpId="0" nodeType="withEffect">
                                  <p:stCondLst>
                                    <p:cond delay="0"/>
                                  </p:stCondLst>
                                  <p:childTnLst>
                                    <p:set>
                                      <p:cBhvr>
                                        <p:cTn id="329" dur="1" fill="hold">
                                          <p:stCondLst>
                                            <p:cond delay="0"/>
                                          </p:stCondLst>
                                        </p:cTn>
                                        <p:tgtEl>
                                          <p:spTgt spid="146"/>
                                        </p:tgtEl>
                                        <p:attrNameLst>
                                          <p:attrName>style.visibility</p:attrName>
                                        </p:attrNameLst>
                                      </p:cBhvr>
                                      <p:to>
                                        <p:strVal val="visible"/>
                                      </p:to>
                                    </p:set>
                                    <p:anim calcmode="lin" valueType="num">
                                      <p:cBhvr additive="base">
                                        <p:cTn id="330" dur="500" fill="hold"/>
                                        <p:tgtEl>
                                          <p:spTgt spid="146"/>
                                        </p:tgtEl>
                                        <p:attrNameLst>
                                          <p:attrName>ppt_x</p:attrName>
                                        </p:attrNameLst>
                                      </p:cBhvr>
                                      <p:tavLst>
                                        <p:tav tm="0">
                                          <p:val>
                                            <p:strVal val="#ppt_x"/>
                                          </p:val>
                                        </p:tav>
                                        <p:tav tm="100000">
                                          <p:val>
                                            <p:strVal val="#ppt_x"/>
                                          </p:val>
                                        </p:tav>
                                      </p:tavLst>
                                    </p:anim>
                                    <p:anim calcmode="lin" valueType="num">
                                      <p:cBhvr additive="base">
                                        <p:cTn id="331" dur="500" fill="hold"/>
                                        <p:tgtEl>
                                          <p:spTgt spid="146"/>
                                        </p:tgtEl>
                                        <p:attrNameLst>
                                          <p:attrName>ppt_y</p:attrName>
                                        </p:attrNameLst>
                                      </p:cBhvr>
                                      <p:tavLst>
                                        <p:tav tm="0">
                                          <p:val>
                                            <p:strVal val="1+#ppt_h/2"/>
                                          </p:val>
                                        </p:tav>
                                        <p:tav tm="100000">
                                          <p:val>
                                            <p:strVal val="#ppt_y"/>
                                          </p:val>
                                        </p:tav>
                                      </p:tavLst>
                                    </p:anim>
                                  </p:childTnLst>
                                </p:cTn>
                              </p:par>
                              <p:par>
                                <p:cTn id="332" presetID="2" presetClass="entr" presetSubtype="4" fill="hold" grpId="0" nodeType="withEffect">
                                  <p:stCondLst>
                                    <p:cond delay="0"/>
                                  </p:stCondLst>
                                  <p:childTnLst>
                                    <p:set>
                                      <p:cBhvr>
                                        <p:cTn id="333" dur="1" fill="hold">
                                          <p:stCondLst>
                                            <p:cond delay="0"/>
                                          </p:stCondLst>
                                        </p:cTn>
                                        <p:tgtEl>
                                          <p:spTgt spid="147"/>
                                        </p:tgtEl>
                                        <p:attrNameLst>
                                          <p:attrName>style.visibility</p:attrName>
                                        </p:attrNameLst>
                                      </p:cBhvr>
                                      <p:to>
                                        <p:strVal val="visible"/>
                                      </p:to>
                                    </p:set>
                                    <p:anim calcmode="lin" valueType="num">
                                      <p:cBhvr additive="base">
                                        <p:cTn id="334" dur="500" fill="hold"/>
                                        <p:tgtEl>
                                          <p:spTgt spid="147"/>
                                        </p:tgtEl>
                                        <p:attrNameLst>
                                          <p:attrName>ppt_x</p:attrName>
                                        </p:attrNameLst>
                                      </p:cBhvr>
                                      <p:tavLst>
                                        <p:tav tm="0">
                                          <p:val>
                                            <p:strVal val="#ppt_x"/>
                                          </p:val>
                                        </p:tav>
                                        <p:tav tm="100000">
                                          <p:val>
                                            <p:strVal val="#ppt_x"/>
                                          </p:val>
                                        </p:tav>
                                      </p:tavLst>
                                    </p:anim>
                                    <p:anim calcmode="lin" valueType="num">
                                      <p:cBhvr additive="base">
                                        <p:cTn id="335" dur="500" fill="hold"/>
                                        <p:tgtEl>
                                          <p:spTgt spid="147"/>
                                        </p:tgtEl>
                                        <p:attrNameLst>
                                          <p:attrName>ppt_y</p:attrName>
                                        </p:attrNameLst>
                                      </p:cBhvr>
                                      <p:tavLst>
                                        <p:tav tm="0">
                                          <p:val>
                                            <p:strVal val="1+#ppt_h/2"/>
                                          </p:val>
                                        </p:tav>
                                        <p:tav tm="100000">
                                          <p:val>
                                            <p:strVal val="#ppt_y"/>
                                          </p:val>
                                        </p:tav>
                                      </p:tavLst>
                                    </p:anim>
                                  </p:childTnLst>
                                </p:cTn>
                              </p:par>
                              <p:par>
                                <p:cTn id="336" presetID="2" presetClass="entr" presetSubtype="4" fill="hold" grpId="0" nodeType="withEffect">
                                  <p:stCondLst>
                                    <p:cond delay="0"/>
                                  </p:stCondLst>
                                  <p:childTnLst>
                                    <p:set>
                                      <p:cBhvr>
                                        <p:cTn id="337" dur="1" fill="hold">
                                          <p:stCondLst>
                                            <p:cond delay="0"/>
                                          </p:stCondLst>
                                        </p:cTn>
                                        <p:tgtEl>
                                          <p:spTgt spid="148"/>
                                        </p:tgtEl>
                                        <p:attrNameLst>
                                          <p:attrName>style.visibility</p:attrName>
                                        </p:attrNameLst>
                                      </p:cBhvr>
                                      <p:to>
                                        <p:strVal val="visible"/>
                                      </p:to>
                                    </p:set>
                                    <p:anim calcmode="lin" valueType="num">
                                      <p:cBhvr additive="base">
                                        <p:cTn id="338" dur="500" fill="hold"/>
                                        <p:tgtEl>
                                          <p:spTgt spid="148"/>
                                        </p:tgtEl>
                                        <p:attrNameLst>
                                          <p:attrName>ppt_x</p:attrName>
                                        </p:attrNameLst>
                                      </p:cBhvr>
                                      <p:tavLst>
                                        <p:tav tm="0">
                                          <p:val>
                                            <p:strVal val="#ppt_x"/>
                                          </p:val>
                                        </p:tav>
                                        <p:tav tm="100000">
                                          <p:val>
                                            <p:strVal val="#ppt_x"/>
                                          </p:val>
                                        </p:tav>
                                      </p:tavLst>
                                    </p:anim>
                                    <p:anim calcmode="lin" valueType="num">
                                      <p:cBhvr additive="base">
                                        <p:cTn id="339" dur="500" fill="hold"/>
                                        <p:tgtEl>
                                          <p:spTgt spid="148"/>
                                        </p:tgtEl>
                                        <p:attrNameLst>
                                          <p:attrName>ppt_y</p:attrName>
                                        </p:attrNameLst>
                                      </p:cBhvr>
                                      <p:tavLst>
                                        <p:tav tm="0">
                                          <p:val>
                                            <p:strVal val="1+#ppt_h/2"/>
                                          </p:val>
                                        </p:tav>
                                        <p:tav tm="100000">
                                          <p:val>
                                            <p:strVal val="#ppt_y"/>
                                          </p:val>
                                        </p:tav>
                                      </p:tavLst>
                                    </p:anim>
                                  </p:childTnLst>
                                </p:cTn>
                              </p:par>
                              <p:par>
                                <p:cTn id="340" presetID="2" presetClass="entr" presetSubtype="4" fill="hold" grpId="0" nodeType="withEffect">
                                  <p:stCondLst>
                                    <p:cond delay="0"/>
                                  </p:stCondLst>
                                  <p:childTnLst>
                                    <p:set>
                                      <p:cBhvr>
                                        <p:cTn id="341" dur="1" fill="hold">
                                          <p:stCondLst>
                                            <p:cond delay="0"/>
                                          </p:stCondLst>
                                        </p:cTn>
                                        <p:tgtEl>
                                          <p:spTgt spid="149"/>
                                        </p:tgtEl>
                                        <p:attrNameLst>
                                          <p:attrName>style.visibility</p:attrName>
                                        </p:attrNameLst>
                                      </p:cBhvr>
                                      <p:to>
                                        <p:strVal val="visible"/>
                                      </p:to>
                                    </p:set>
                                    <p:anim calcmode="lin" valueType="num">
                                      <p:cBhvr additive="base">
                                        <p:cTn id="342" dur="500" fill="hold"/>
                                        <p:tgtEl>
                                          <p:spTgt spid="149"/>
                                        </p:tgtEl>
                                        <p:attrNameLst>
                                          <p:attrName>ppt_x</p:attrName>
                                        </p:attrNameLst>
                                      </p:cBhvr>
                                      <p:tavLst>
                                        <p:tav tm="0">
                                          <p:val>
                                            <p:strVal val="#ppt_x"/>
                                          </p:val>
                                        </p:tav>
                                        <p:tav tm="100000">
                                          <p:val>
                                            <p:strVal val="#ppt_x"/>
                                          </p:val>
                                        </p:tav>
                                      </p:tavLst>
                                    </p:anim>
                                    <p:anim calcmode="lin" valueType="num">
                                      <p:cBhvr additive="base">
                                        <p:cTn id="343" dur="500" fill="hold"/>
                                        <p:tgtEl>
                                          <p:spTgt spid="149"/>
                                        </p:tgtEl>
                                        <p:attrNameLst>
                                          <p:attrName>ppt_y</p:attrName>
                                        </p:attrNameLst>
                                      </p:cBhvr>
                                      <p:tavLst>
                                        <p:tav tm="0">
                                          <p:val>
                                            <p:strVal val="1+#ppt_h/2"/>
                                          </p:val>
                                        </p:tav>
                                        <p:tav tm="100000">
                                          <p:val>
                                            <p:strVal val="#ppt_y"/>
                                          </p:val>
                                        </p:tav>
                                      </p:tavLst>
                                    </p:anim>
                                  </p:childTnLst>
                                </p:cTn>
                              </p:par>
                            </p:childTnLst>
                          </p:cTn>
                        </p:par>
                        <p:par>
                          <p:cTn id="344" fill="hold">
                            <p:stCondLst>
                              <p:cond delay="2000"/>
                            </p:stCondLst>
                            <p:childTnLst>
                              <p:par>
                                <p:cTn id="345" presetID="47" presetClass="entr" presetSubtype="0" fill="hold" grpId="0" nodeType="afterEffect">
                                  <p:stCondLst>
                                    <p:cond delay="0"/>
                                  </p:stCondLst>
                                  <p:childTnLst>
                                    <p:set>
                                      <p:cBhvr>
                                        <p:cTn id="346" dur="1" fill="hold">
                                          <p:stCondLst>
                                            <p:cond delay="0"/>
                                          </p:stCondLst>
                                        </p:cTn>
                                        <p:tgtEl>
                                          <p:spTgt spid="150"/>
                                        </p:tgtEl>
                                        <p:attrNameLst>
                                          <p:attrName>style.visibility</p:attrName>
                                        </p:attrNameLst>
                                      </p:cBhvr>
                                      <p:to>
                                        <p:strVal val="visible"/>
                                      </p:to>
                                    </p:set>
                                    <p:animEffect transition="in" filter="fade">
                                      <p:cBhvr>
                                        <p:cTn id="347" dur="1000"/>
                                        <p:tgtEl>
                                          <p:spTgt spid="150"/>
                                        </p:tgtEl>
                                      </p:cBhvr>
                                    </p:animEffect>
                                    <p:anim calcmode="lin" valueType="num">
                                      <p:cBhvr>
                                        <p:cTn id="348" dur="1000" fill="hold"/>
                                        <p:tgtEl>
                                          <p:spTgt spid="150"/>
                                        </p:tgtEl>
                                        <p:attrNameLst>
                                          <p:attrName>ppt_x</p:attrName>
                                        </p:attrNameLst>
                                      </p:cBhvr>
                                      <p:tavLst>
                                        <p:tav tm="0">
                                          <p:val>
                                            <p:strVal val="#ppt_x"/>
                                          </p:val>
                                        </p:tav>
                                        <p:tav tm="100000">
                                          <p:val>
                                            <p:strVal val="#ppt_x"/>
                                          </p:val>
                                        </p:tav>
                                      </p:tavLst>
                                    </p:anim>
                                    <p:anim calcmode="lin" valueType="num">
                                      <p:cBhvr>
                                        <p:cTn id="349" dur="1000" fill="hold"/>
                                        <p:tgtEl>
                                          <p:spTgt spid="150"/>
                                        </p:tgtEl>
                                        <p:attrNameLst>
                                          <p:attrName>ppt_y</p:attrName>
                                        </p:attrNameLst>
                                      </p:cBhvr>
                                      <p:tavLst>
                                        <p:tav tm="0">
                                          <p:val>
                                            <p:strVal val="#ppt_y-.1"/>
                                          </p:val>
                                        </p:tav>
                                        <p:tav tm="100000">
                                          <p:val>
                                            <p:strVal val="#ppt_y"/>
                                          </p:val>
                                        </p:tav>
                                      </p:tavLst>
                                    </p:anim>
                                  </p:childTnLst>
                                </p:cTn>
                              </p:par>
                            </p:childTnLst>
                          </p:cTn>
                        </p:par>
                        <p:par>
                          <p:cTn id="350" fill="hold">
                            <p:stCondLst>
                              <p:cond delay="3000"/>
                            </p:stCondLst>
                            <p:childTnLst>
                              <p:par>
                                <p:cTn id="351" presetID="22" presetClass="entr" presetSubtype="8" fill="hold" grpId="0" nodeType="afterEffect">
                                  <p:stCondLst>
                                    <p:cond delay="0"/>
                                  </p:stCondLst>
                                  <p:childTnLst>
                                    <p:set>
                                      <p:cBhvr>
                                        <p:cTn id="352" dur="1" fill="hold">
                                          <p:stCondLst>
                                            <p:cond delay="0"/>
                                          </p:stCondLst>
                                        </p:cTn>
                                        <p:tgtEl>
                                          <p:spTgt spid="152"/>
                                        </p:tgtEl>
                                        <p:attrNameLst>
                                          <p:attrName>style.visibility</p:attrName>
                                        </p:attrNameLst>
                                      </p:cBhvr>
                                      <p:to>
                                        <p:strVal val="visible"/>
                                      </p:to>
                                    </p:set>
                                    <p:animEffect transition="in" filter="wipe(left)">
                                      <p:cBhvr>
                                        <p:cTn id="353" dur="500"/>
                                        <p:tgtEl>
                                          <p:spTgt spid="152"/>
                                        </p:tgtEl>
                                      </p:cBhvr>
                                    </p:animEffect>
                                  </p:childTnLst>
                                </p:cTn>
                              </p:par>
                            </p:childTnLst>
                          </p:cTn>
                        </p:par>
                        <p:par>
                          <p:cTn id="354" fill="hold">
                            <p:stCondLst>
                              <p:cond delay="3500"/>
                            </p:stCondLst>
                            <p:childTnLst>
                              <p:par>
                                <p:cTn id="355" presetID="47" presetClass="entr" presetSubtype="0" fill="hold" grpId="0" nodeType="afterEffect">
                                  <p:stCondLst>
                                    <p:cond delay="0"/>
                                  </p:stCondLst>
                                  <p:childTnLst>
                                    <p:set>
                                      <p:cBhvr>
                                        <p:cTn id="356" dur="1" fill="hold">
                                          <p:stCondLst>
                                            <p:cond delay="0"/>
                                          </p:stCondLst>
                                        </p:cTn>
                                        <p:tgtEl>
                                          <p:spTgt spid="154"/>
                                        </p:tgtEl>
                                        <p:attrNameLst>
                                          <p:attrName>style.visibility</p:attrName>
                                        </p:attrNameLst>
                                      </p:cBhvr>
                                      <p:to>
                                        <p:strVal val="visible"/>
                                      </p:to>
                                    </p:set>
                                    <p:animEffect transition="in" filter="fade">
                                      <p:cBhvr>
                                        <p:cTn id="357" dur="1000"/>
                                        <p:tgtEl>
                                          <p:spTgt spid="154"/>
                                        </p:tgtEl>
                                      </p:cBhvr>
                                    </p:animEffect>
                                    <p:anim calcmode="lin" valueType="num">
                                      <p:cBhvr>
                                        <p:cTn id="358" dur="1000" fill="hold"/>
                                        <p:tgtEl>
                                          <p:spTgt spid="154"/>
                                        </p:tgtEl>
                                        <p:attrNameLst>
                                          <p:attrName>ppt_x</p:attrName>
                                        </p:attrNameLst>
                                      </p:cBhvr>
                                      <p:tavLst>
                                        <p:tav tm="0">
                                          <p:val>
                                            <p:strVal val="#ppt_x"/>
                                          </p:val>
                                        </p:tav>
                                        <p:tav tm="100000">
                                          <p:val>
                                            <p:strVal val="#ppt_x"/>
                                          </p:val>
                                        </p:tav>
                                      </p:tavLst>
                                    </p:anim>
                                    <p:anim calcmode="lin" valueType="num">
                                      <p:cBhvr>
                                        <p:cTn id="359" dur="1000" fill="hold"/>
                                        <p:tgtEl>
                                          <p:spTgt spid="154"/>
                                        </p:tgtEl>
                                        <p:attrNameLst>
                                          <p:attrName>ppt_y</p:attrName>
                                        </p:attrNameLst>
                                      </p:cBhvr>
                                      <p:tavLst>
                                        <p:tav tm="0">
                                          <p:val>
                                            <p:strVal val="#ppt_y-.1"/>
                                          </p:val>
                                        </p:tav>
                                        <p:tav tm="100000">
                                          <p:val>
                                            <p:strVal val="#ppt_y"/>
                                          </p:val>
                                        </p:tav>
                                      </p:tavLst>
                                    </p:anim>
                                  </p:childTnLst>
                                </p:cTn>
                              </p:par>
                            </p:childTnLst>
                          </p:cTn>
                        </p:par>
                        <p:par>
                          <p:cTn id="360" fill="hold">
                            <p:stCondLst>
                              <p:cond delay="4500"/>
                            </p:stCondLst>
                            <p:childTnLst>
                              <p:par>
                                <p:cTn id="361" presetID="22" presetClass="entr" presetSubtype="8" fill="hold" grpId="0" nodeType="afterEffect">
                                  <p:stCondLst>
                                    <p:cond delay="0"/>
                                  </p:stCondLst>
                                  <p:childTnLst>
                                    <p:set>
                                      <p:cBhvr>
                                        <p:cTn id="362" dur="1" fill="hold">
                                          <p:stCondLst>
                                            <p:cond delay="0"/>
                                          </p:stCondLst>
                                        </p:cTn>
                                        <p:tgtEl>
                                          <p:spTgt spid="156"/>
                                        </p:tgtEl>
                                        <p:attrNameLst>
                                          <p:attrName>style.visibility</p:attrName>
                                        </p:attrNameLst>
                                      </p:cBhvr>
                                      <p:to>
                                        <p:strVal val="visible"/>
                                      </p:to>
                                    </p:set>
                                    <p:animEffect transition="in" filter="wipe(left)">
                                      <p:cBhvr>
                                        <p:cTn id="363" dur="500"/>
                                        <p:tgtEl>
                                          <p:spTgt spid="156"/>
                                        </p:tgtEl>
                                      </p:cBhvr>
                                    </p:animEffect>
                                  </p:childTnLst>
                                </p:cTn>
                              </p:par>
                            </p:childTnLst>
                          </p:cTn>
                        </p:par>
                        <p:par>
                          <p:cTn id="364" fill="hold">
                            <p:stCondLst>
                              <p:cond delay="5000"/>
                            </p:stCondLst>
                            <p:childTnLst>
                              <p:par>
                                <p:cTn id="365" presetID="47" presetClass="entr" presetSubtype="0" fill="hold" grpId="0" nodeType="afterEffect">
                                  <p:stCondLst>
                                    <p:cond delay="0"/>
                                  </p:stCondLst>
                                  <p:childTnLst>
                                    <p:set>
                                      <p:cBhvr>
                                        <p:cTn id="366" dur="1" fill="hold">
                                          <p:stCondLst>
                                            <p:cond delay="0"/>
                                          </p:stCondLst>
                                        </p:cTn>
                                        <p:tgtEl>
                                          <p:spTgt spid="158"/>
                                        </p:tgtEl>
                                        <p:attrNameLst>
                                          <p:attrName>style.visibility</p:attrName>
                                        </p:attrNameLst>
                                      </p:cBhvr>
                                      <p:to>
                                        <p:strVal val="visible"/>
                                      </p:to>
                                    </p:set>
                                    <p:animEffect transition="in" filter="fade">
                                      <p:cBhvr>
                                        <p:cTn id="367" dur="1000"/>
                                        <p:tgtEl>
                                          <p:spTgt spid="158"/>
                                        </p:tgtEl>
                                      </p:cBhvr>
                                    </p:animEffect>
                                    <p:anim calcmode="lin" valueType="num">
                                      <p:cBhvr>
                                        <p:cTn id="368" dur="1000" fill="hold"/>
                                        <p:tgtEl>
                                          <p:spTgt spid="158"/>
                                        </p:tgtEl>
                                        <p:attrNameLst>
                                          <p:attrName>ppt_x</p:attrName>
                                        </p:attrNameLst>
                                      </p:cBhvr>
                                      <p:tavLst>
                                        <p:tav tm="0">
                                          <p:val>
                                            <p:strVal val="#ppt_x"/>
                                          </p:val>
                                        </p:tav>
                                        <p:tav tm="100000">
                                          <p:val>
                                            <p:strVal val="#ppt_x"/>
                                          </p:val>
                                        </p:tav>
                                      </p:tavLst>
                                    </p:anim>
                                    <p:anim calcmode="lin" valueType="num">
                                      <p:cBhvr>
                                        <p:cTn id="369" dur="1000" fill="hold"/>
                                        <p:tgtEl>
                                          <p:spTgt spid="158"/>
                                        </p:tgtEl>
                                        <p:attrNameLst>
                                          <p:attrName>ppt_y</p:attrName>
                                        </p:attrNameLst>
                                      </p:cBhvr>
                                      <p:tavLst>
                                        <p:tav tm="0">
                                          <p:val>
                                            <p:strVal val="#ppt_y-.1"/>
                                          </p:val>
                                        </p:tav>
                                        <p:tav tm="100000">
                                          <p:val>
                                            <p:strVal val="#ppt_y"/>
                                          </p:val>
                                        </p:tav>
                                      </p:tavLst>
                                    </p:anim>
                                  </p:childTnLst>
                                </p:cTn>
                              </p:par>
                            </p:childTnLst>
                          </p:cTn>
                        </p:par>
                        <p:par>
                          <p:cTn id="370" fill="hold">
                            <p:stCondLst>
                              <p:cond delay="6000"/>
                            </p:stCondLst>
                            <p:childTnLst>
                              <p:par>
                                <p:cTn id="371" presetID="22" presetClass="entr" presetSubtype="8" fill="hold" grpId="0" nodeType="afterEffect">
                                  <p:stCondLst>
                                    <p:cond delay="0"/>
                                  </p:stCondLst>
                                  <p:childTnLst>
                                    <p:set>
                                      <p:cBhvr>
                                        <p:cTn id="372" dur="1" fill="hold">
                                          <p:stCondLst>
                                            <p:cond delay="0"/>
                                          </p:stCondLst>
                                        </p:cTn>
                                        <p:tgtEl>
                                          <p:spTgt spid="160"/>
                                        </p:tgtEl>
                                        <p:attrNameLst>
                                          <p:attrName>style.visibility</p:attrName>
                                        </p:attrNameLst>
                                      </p:cBhvr>
                                      <p:to>
                                        <p:strVal val="visible"/>
                                      </p:to>
                                    </p:set>
                                    <p:animEffect transition="in" filter="wipe(left)">
                                      <p:cBhvr>
                                        <p:cTn id="373" dur="500"/>
                                        <p:tgtEl>
                                          <p:spTgt spid="160"/>
                                        </p:tgtEl>
                                      </p:cBhvr>
                                    </p:animEffect>
                                  </p:childTnLst>
                                </p:cTn>
                              </p:par>
                              <p:par>
                                <p:cTn id="374" presetID="22" presetClass="entr" presetSubtype="8" fill="hold" grpId="0" nodeType="withEffect">
                                  <p:stCondLst>
                                    <p:cond delay="0"/>
                                  </p:stCondLst>
                                  <p:childTnLst>
                                    <p:set>
                                      <p:cBhvr>
                                        <p:cTn id="375" dur="1" fill="hold">
                                          <p:stCondLst>
                                            <p:cond delay="0"/>
                                          </p:stCondLst>
                                        </p:cTn>
                                        <p:tgtEl>
                                          <p:spTgt spid="161"/>
                                        </p:tgtEl>
                                        <p:attrNameLst>
                                          <p:attrName>style.visibility</p:attrName>
                                        </p:attrNameLst>
                                      </p:cBhvr>
                                      <p:to>
                                        <p:strVal val="visible"/>
                                      </p:to>
                                    </p:set>
                                    <p:animEffect transition="in" filter="wipe(left)">
                                      <p:cBhvr>
                                        <p:cTn id="376" dur="500"/>
                                        <p:tgtEl>
                                          <p:spTgt spid="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3"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P spid="116" grpId="0" animBg="1"/>
      <p:bldP spid="117" grpId="0" animBg="1"/>
      <p:bldP spid="118" grpId="0" animBg="1"/>
      <p:bldP spid="119" grpId="0" animBg="1"/>
      <p:bldP spid="120" grpId="0" animBg="1"/>
      <p:bldP spid="121" grpId="0" animBg="1"/>
      <p:bldP spid="122" grpId="0" animBg="1"/>
      <p:bldP spid="123" grpId="0" animBg="1"/>
      <p:bldP spid="124" grpId="0" animBg="1"/>
      <p:bldP spid="125" grpId="0" animBg="1"/>
      <p:bldP spid="126" grpId="0" animBg="1"/>
      <p:bldP spid="127" grpId="0" animBg="1"/>
      <p:bldP spid="128" grpId="0" animBg="1"/>
      <p:bldP spid="129" grpId="0" animBg="1"/>
      <p:bldP spid="130" grpId="0" animBg="1"/>
      <p:bldP spid="131" grpId="0" animBg="1"/>
      <p:bldP spid="132" grpId="0" animBg="1"/>
      <p:bldP spid="133" grpId="0" animBg="1"/>
      <p:bldP spid="134" grpId="0" animBg="1"/>
      <p:bldP spid="135" grpId="0" animBg="1"/>
      <p:bldP spid="136" grpId="0" animBg="1"/>
      <p:bldP spid="137" grpId="0" animBg="1"/>
      <p:bldP spid="138" grpId="0" animBg="1"/>
      <p:bldP spid="139" grpId="0" animBg="1"/>
      <p:bldP spid="140" grpId="0" animBg="1"/>
      <p:bldP spid="141" grpId="0" animBg="1"/>
      <p:bldP spid="142" grpId="0" animBg="1"/>
      <p:bldP spid="143" grpId="0" animBg="1"/>
      <p:bldP spid="144" grpId="0" animBg="1"/>
      <p:bldP spid="145" grpId="0" animBg="1"/>
      <p:bldP spid="146" grpId="0" animBg="1"/>
      <p:bldP spid="147" grpId="0" animBg="1"/>
      <p:bldP spid="148" grpId="0" animBg="1"/>
      <p:bldP spid="149" grpId="0" animBg="1"/>
      <p:bldP spid="150" grpId="0" animBg="1"/>
      <p:bldP spid="152" grpId="0"/>
      <p:bldP spid="154" grpId="0" animBg="1"/>
      <p:bldP spid="156" grpId="0"/>
      <p:bldP spid="158" grpId="0" animBg="1"/>
      <p:bldP spid="160" grpId="0"/>
      <p:bldP spid="16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2"/>
          <p:cNvSpPr/>
          <p:nvPr/>
        </p:nvSpPr>
        <p:spPr bwMode="auto">
          <a:xfrm>
            <a:off x="1411354" y="3287414"/>
            <a:ext cx="3168650" cy="1368425"/>
          </a:xfrm>
          <a:prstGeom prst="roundRect">
            <a:avLst>
              <a:gd name="adj" fmla="val 0"/>
            </a:avLst>
          </a:prstGeom>
          <a:ln>
            <a:headEnd/>
            <a:tailEnd/>
          </a:ln>
        </p:spPr>
        <p:style>
          <a:lnRef idx="1">
            <a:schemeClr val="accent4"/>
          </a:lnRef>
          <a:fillRef idx="2">
            <a:schemeClr val="accent4"/>
          </a:fillRef>
          <a:effectRef idx="1">
            <a:schemeClr val="accent4"/>
          </a:effectRef>
          <a:fontRef idx="minor">
            <a:schemeClr val="dk1"/>
          </a:fontRef>
        </p:style>
        <p:txBody>
          <a:bodyPr anchor="ctr"/>
          <a:lstStyle/>
          <a:p>
            <a:pPr lvl="2"/>
            <a:endParaRPr lang="zh-CN" altLang="en-US" dirty="0">
              <a:solidFill>
                <a:schemeClr val="tx1"/>
              </a:solidFill>
            </a:endParaRPr>
          </a:p>
        </p:txBody>
      </p:sp>
      <p:sp>
        <p:nvSpPr>
          <p:cNvPr id="3" name="矩形 87"/>
          <p:cNvSpPr>
            <a:spLocks noChangeArrowheads="1"/>
          </p:cNvSpPr>
          <p:nvPr/>
        </p:nvSpPr>
        <p:spPr bwMode="auto">
          <a:xfrm>
            <a:off x="1558087" y="3527706"/>
            <a:ext cx="2940498" cy="1169543"/>
          </a:xfrm>
          <a:prstGeom prst="rect">
            <a:avLst/>
          </a:prstGeom>
          <a:noFill/>
          <a:ln w="9525">
            <a:noFill/>
            <a:miter lim="800000"/>
            <a:headEnd/>
            <a:tailEnd/>
          </a:ln>
        </p:spPr>
        <p:txBody>
          <a:bodyPr lIns="91430" tIns="45716" rIns="91430" bIns="45716">
            <a:spAutoFit/>
          </a:bodyPr>
          <a:lstStyle/>
          <a:p>
            <a:pPr algn="ctr" rtl="1" eaLnBrk="0" fontAlgn="ctr" hangingPunct="0">
              <a:buClr>
                <a:srgbClr val="FF0000"/>
              </a:buClr>
              <a:buSzPct val="70000"/>
              <a:buFontTx/>
              <a:buChar char="-"/>
            </a:pPr>
            <a:r>
              <a:rPr lang="ar-SA" altLang="zh-CN" sz="1400" b="1" dirty="0" smtClean="0">
                <a:latin typeface="微软雅黑" pitchFamily="34" charset="-122"/>
                <a:ea typeface="微软雅黑" pitchFamily="34" charset="-122"/>
              </a:rPr>
              <a:t>العمليات المختلفة التي تؤدى داخل النظم الوظيفية</a:t>
            </a:r>
            <a:r>
              <a:rPr lang="ar-SA" altLang="zh-CN" sz="1400" b="1" dirty="0">
                <a:latin typeface="微软雅黑" pitchFamily="34" charset="-122"/>
                <a:ea typeface="微软雅黑" pitchFamily="34" charset="-122"/>
              </a:rPr>
              <a:t> </a:t>
            </a:r>
            <a:r>
              <a:rPr lang="ar-SA" altLang="zh-CN" sz="1400" b="1" dirty="0" smtClean="0">
                <a:latin typeface="微软雅黑" pitchFamily="34" charset="-122"/>
                <a:ea typeface="微软雅黑" pitchFamily="34" charset="-122"/>
              </a:rPr>
              <a:t>من الامكانيات المادية و البشرية سوءا الالات او المعدات المتاحة و كفاءة العاملين و قدرة الادارة و تفضيلاتها بالاضافة الى الموارد المالية</a:t>
            </a:r>
          </a:p>
        </p:txBody>
      </p:sp>
      <p:sp>
        <p:nvSpPr>
          <p:cNvPr id="4" name="圆角矩形 4"/>
          <p:cNvSpPr/>
          <p:nvPr/>
        </p:nvSpPr>
        <p:spPr bwMode="auto">
          <a:xfrm>
            <a:off x="1411354" y="1131590"/>
            <a:ext cx="3168650" cy="1366837"/>
          </a:xfrm>
          <a:prstGeom prst="roundRect">
            <a:avLst>
              <a:gd name="adj" fmla="val 0"/>
            </a:avLst>
          </a:prstGeom>
          <a:ln>
            <a:headEnd/>
            <a:tailEnd/>
          </a:ln>
        </p:spPr>
        <p:style>
          <a:lnRef idx="1">
            <a:schemeClr val="accent4"/>
          </a:lnRef>
          <a:fillRef idx="2">
            <a:schemeClr val="accent4"/>
          </a:fillRef>
          <a:effectRef idx="1">
            <a:schemeClr val="accent4"/>
          </a:effectRef>
          <a:fontRef idx="minor">
            <a:schemeClr val="dk1"/>
          </a:fontRef>
        </p:style>
        <p:txBody>
          <a:bodyPr anchor="ctr"/>
          <a:lstStyle/>
          <a:p>
            <a:pPr lvl="2"/>
            <a:endParaRPr lang="zh-CN" altLang="en-US" dirty="0">
              <a:solidFill>
                <a:schemeClr val="tx1"/>
              </a:solidFill>
            </a:endParaRPr>
          </a:p>
        </p:txBody>
      </p:sp>
      <p:sp>
        <p:nvSpPr>
          <p:cNvPr id="5" name="矩形 87"/>
          <p:cNvSpPr>
            <a:spLocks noChangeArrowheads="1"/>
          </p:cNvSpPr>
          <p:nvPr/>
        </p:nvSpPr>
        <p:spPr bwMode="auto">
          <a:xfrm>
            <a:off x="1440954" y="1378878"/>
            <a:ext cx="3109451" cy="1077210"/>
          </a:xfrm>
          <a:prstGeom prst="rect">
            <a:avLst/>
          </a:prstGeom>
          <a:noFill/>
          <a:ln w="9525">
            <a:noFill/>
            <a:miter lim="800000"/>
            <a:headEnd/>
            <a:tailEnd/>
          </a:ln>
        </p:spPr>
        <p:txBody>
          <a:bodyPr lIns="91430" tIns="45716" rIns="91430" bIns="45716">
            <a:spAutoFit/>
          </a:bodyPr>
          <a:lstStyle/>
          <a:p>
            <a:pPr algn="ctr" rtl="1" eaLnBrk="0" fontAlgn="ctr" hangingPunct="0">
              <a:buClr>
                <a:srgbClr val="FF0000"/>
              </a:buClr>
              <a:buSzPct val="70000"/>
            </a:pPr>
            <a:r>
              <a:rPr lang="ar-SA" altLang="zh-CN" sz="1600" dirty="0" smtClean="0">
                <a:latin typeface="微软雅黑" pitchFamily="34" charset="-122"/>
                <a:ea typeface="微软雅黑" pitchFamily="34" charset="-122"/>
              </a:rPr>
              <a:t>1- المستهلكون الحاليون او المرتقبون/2- الموردن/3 - المؤسسات المالية المحلية و الدولية /4- نقابات العمال /5- الحكومة /6- المؤسسات التعليمية المختلفة </a:t>
            </a:r>
            <a:endParaRPr lang="zh-CN" altLang="en-US" sz="1600" dirty="0">
              <a:latin typeface="微软雅黑" pitchFamily="34" charset="-122"/>
              <a:ea typeface="微软雅黑" pitchFamily="34" charset="-122"/>
            </a:endParaRPr>
          </a:p>
        </p:txBody>
      </p:sp>
      <p:grpSp>
        <p:nvGrpSpPr>
          <p:cNvPr id="6" name="组合 26"/>
          <p:cNvGrpSpPr>
            <a:grpSpLocks noChangeAspect="1"/>
          </p:cNvGrpSpPr>
          <p:nvPr/>
        </p:nvGrpSpPr>
        <p:grpSpPr bwMode="auto">
          <a:xfrm>
            <a:off x="1764007" y="815225"/>
            <a:ext cx="2443163" cy="554037"/>
            <a:chOff x="855540" y="3513439"/>
            <a:chExt cx="1399872" cy="987727"/>
          </a:xfrm>
          <a:scene3d>
            <a:camera prst="orthographicFront">
              <a:rot lat="0" lon="0" rev="0"/>
            </a:camera>
            <a:lightRig rig="balanced" dir="t">
              <a:rot lat="0" lon="0" rev="8700000"/>
            </a:lightRig>
          </a:scene3d>
        </p:grpSpPr>
        <p:sp>
          <p:nvSpPr>
            <p:cNvPr id="7" name="矩形 8"/>
            <p:cNvSpPr/>
            <p:nvPr/>
          </p:nvSpPr>
          <p:spPr>
            <a:xfrm>
              <a:off x="855540" y="3513439"/>
              <a:ext cx="1399872" cy="987727"/>
            </a:xfrm>
            <a:prstGeom prst="rect">
              <a:avLst/>
            </a:prstGeom>
            <a:ln/>
          </p:spPr>
          <p:style>
            <a:lnRef idx="1">
              <a:schemeClr val="accent4"/>
            </a:lnRef>
            <a:fillRef idx="3">
              <a:schemeClr val="accent4"/>
            </a:fillRef>
            <a:effectRef idx="2">
              <a:schemeClr val="accent4"/>
            </a:effectRef>
            <a:fontRef idx="minor">
              <a:schemeClr val="lt1"/>
            </a:fontRef>
          </p:style>
          <p:txBody>
            <a:bodyPr anchor="ctr">
              <a:sp3d/>
            </a:bodyPr>
            <a:lstStyle/>
            <a:p>
              <a:pPr algn="ctr" eaLnBrk="0" fontAlgn="ctr" hangingPunct="0">
                <a:buClr>
                  <a:srgbClr val="FF0000"/>
                </a:buClr>
                <a:buSzPct val="70000"/>
                <a:buFont typeface="Wingdings" pitchFamily="2" charset="2"/>
                <a:buChar char="u"/>
                <a:defRPr/>
              </a:pPr>
              <a:endParaRPr lang="zh-CN" altLang="en-US" sz="1700" b="1">
                <a:solidFill>
                  <a:schemeClr val="bg1"/>
                </a:solidFill>
                <a:latin typeface="微软雅黑" pitchFamily="34" charset="-122"/>
                <a:ea typeface="微软雅黑" pitchFamily="34" charset="-122"/>
              </a:endParaRPr>
            </a:p>
          </p:txBody>
        </p:sp>
        <p:sp>
          <p:nvSpPr>
            <p:cNvPr id="8" name="矩形 14"/>
            <p:cNvSpPr>
              <a:spLocks noChangeArrowheads="1"/>
            </p:cNvSpPr>
            <p:nvPr/>
          </p:nvSpPr>
          <p:spPr bwMode="auto">
            <a:xfrm>
              <a:off x="1004859" y="3703801"/>
              <a:ext cx="1101235" cy="631003"/>
            </a:xfrm>
            <a:prstGeom prst="rect">
              <a:avLst/>
            </a:prstGeom>
            <a:ln>
              <a:headEnd/>
              <a:tailEnd/>
            </a:ln>
          </p:spPr>
          <p:style>
            <a:lnRef idx="1">
              <a:schemeClr val="accent4"/>
            </a:lnRef>
            <a:fillRef idx="3">
              <a:schemeClr val="accent4"/>
            </a:fillRef>
            <a:effectRef idx="2">
              <a:schemeClr val="accent4"/>
            </a:effectRef>
            <a:fontRef idx="minor">
              <a:schemeClr val="lt1"/>
            </a:fontRef>
          </p:style>
          <p:txBody>
            <a:bodyPr anchor="ctr">
              <a:spAutoFit/>
            </a:bodyPr>
            <a:lstStyle/>
            <a:p>
              <a:pPr algn="ctr" fontAlgn="ctr">
                <a:buClr>
                  <a:srgbClr val="FF0000"/>
                </a:buClr>
                <a:buSzPct val="70000"/>
                <a:defRPr/>
              </a:pPr>
              <a:r>
                <a:rPr kumimoji="1" lang="ar-SA" altLang="zh-CN" sz="1700" dirty="0" smtClean="0">
                  <a:solidFill>
                    <a:schemeClr val="bg1"/>
                  </a:solidFill>
                  <a:latin typeface="微软雅黑" pitchFamily="34" charset="-122"/>
                  <a:ea typeface="微软雅黑" pitchFamily="34" charset="-122"/>
                </a:rPr>
                <a:t>البيئة الخارجية</a:t>
              </a:r>
              <a:endParaRPr kumimoji="1" lang="zh-CN" altLang="en-US" sz="1700" dirty="0">
                <a:solidFill>
                  <a:schemeClr val="bg1"/>
                </a:solidFill>
                <a:latin typeface="微软雅黑" pitchFamily="34" charset="-122"/>
                <a:ea typeface="微软雅黑" pitchFamily="34" charset="-122"/>
              </a:endParaRPr>
            </a:p>
          </p:txBody>
        </p:sp>
      </p:grpSp>
      <p:grpSp>
        <p:nvGrpSpPr>
          <p:cNvPr id="9" name="组合 26"/>
          <p:cNvGrpSpPr>
            <a:grpSpLocks noChangeAspect="1"/>
          </p:cNvGrpSpPr>
          <p:nvPr/>
        </p:nvGrpSpPr>
        <p:grpSpPr bwMode="auto">
          <a:xfrm>
            <a:off x="1774893" y="2998490"/>
            <a:ext cx="2443163" cy="555624"/>
            <a:chOff x="855540" y="3513439"/>
            <a:chExt cx="1399872" cy="987727"/>
          </a:xfrm>
          <a:effectLst/>
          <a:scene3d>
            <a:camera prst="orthographicFront">
              <a:rot lat="0" lon="0" rev="0"/>
            </a:camera>
            <a:lightRig rig="balanced" dir="t">
              <a:rot lat="0" lon="0" rev="8700000"/>
            </a:lightRig>
          </a:scene3d>
        </p:grpSpPr>
        <p:sp>
          <p:nvSpPr>
            <p:cNvPr id="10" name="圆角矩形 11"/>
            <p:cNvSpPr/>
            <p:nvPr/>
          </p:nvSpPr>
          <p:spPr>
            <a:xfrm>
              <a:off x="855540" y="3513439"/>
              <a:ext cx="1399872" cy="987727"/>
            </a:xfrm>
            <a:prstGeom prst="roundRect">
              <a:avLst>
                <a:gd name="adj" fmla="val 0"/>
              </a:avLst>
            </a:prstGeom>
            <a:ln/>
          </p:spPr>
          <p:style>
            <a:lnRef idx="1">
              <a:schemeClr val="accent4"/>
            </a:lnRef>
            <a:fillRef idx="3">
              <a:schemeClr val="accent4"/>
            </a:fillRef>
            <a:effectRef idx="2">
              <a:schemeClr val="accent4"/>
            </a:effectRef>
            <a:fontRef idx="minor">
              <a:schemeClr val="lt1"/>
            </a:fontRef>
          </p:style>
          <p:txBody>
            <a:bodyPr anchor="ctr">
              <a:sp3d/>
            </a:bodyPr>
            <a:lstStyle/>
            <a:p>
              <a:pPr algn="ctr" eaLnBrk="0" fontAlgn="ctr" hangingPunct="0">
                <a:buClr>
                  <a:srgbClr val="FF0000"/>
                </a:buClr>
                <a:buSzPct val="70000"/>
                <a:buFont typeface="Wingdings" pitchFamily="2" charset="2"/>
                <a:buChar char="u"/>
                <a:defRPr/>
              </a:pPr>
              <a:endParaRPr lang="zh-CN" altLang="en-US" sz="1700" b="1">
                <a:solidFill>
                  <a:schemeClr val="bg1"/>
                </a:solidFill>
                <a:latin typeface="微软雅黑" pitchFamily="34" charset="-122"/>
                <a:ea typeface="微软雅黑" pitchFamily="34" charset="-122"/>
              </a:endParaRPr>
            </a:p>
          </p:txBody>
        </p:sp>
        <p:sp>
          <p:nvSpPr>
            <p:cNvPr id="11" name="矩形 12"/>
            <p:cNvSpPr>
              <a:spLocks noChangeArrowheads="1"/>
            </p:cNvSpPr>
            <p:nvPr/>
          </p:nvSpPr>
          <p:spPr bwMode="auto">
            <a:xfrm>
              <a:off x="930021" y="3692701"/>
              <a:ext cx="1250910" cy="629201"/>
            </a:xfrm>
            <a:prstGeom prst="rect">
              <a:avLst/>
            </a:prstGeom>
            <a:ln>
              <a:headEnd/>
              <a:tailEnd/>
            </a:ln>
          </p:spPr>
          <p:style>
            <a:lnRef idx="1">
              <a:schemeClr val="accent4"/>
            </a:lnRef>
            <a:fillRef idx="3">
              <a:schemeClr val="accent4"/>
            </a:fillRef>
            <a:effectRef idx="2">
              <a:schemeClr val="accent4"/>
            </a:effectRef>
            <a:fontRef idx="minor">
              <a:schemeClr val="lt1"/>
            </a:fontRef>
          </p:style>
          <p:txBody>
            <a:bodyPr anchor="ctr">
              <a:spAutoFit/>
            </a:bodyPr>
            <a:lstStyle/>
            <a:p>
              <a:pPr algn="ctr" fontAlgn="ctr">
                <a:buClr>
                  <a:srgbClr val="FF0000"/>
                </a:buClr>
                <a:buSzPct val="70000"/>
                <a:defRPr/>
              </a:pPr>
              <a:r>
                <a:rPr kumimoji="1" lang="ar-SA" altLang="zh-CN" sz="1700" dirty="0" smtClean="0">
                  <a:solidFill>
                    <a:schemeClr val="bg1"/>
                  </a:solidFill>
                  <a:latin typeface="微软雅黑" pitchFamily="34" charset="-122"/>
                  <a:ea typeface="微软雅黑" pitchFamily="34" charset="-122"/>
                </a:rPr>
                <a:t>البيئة الداخلية</a:t>
              </a:r>
              <a:endParaRPr kumimoji="1" lang="zh-CN" altLang="en-US" sz="1700" dirty="0">
                <a:solidFill>
                  <a:schemeClr val="bg1"/>
                </a:solidFill>
                <a:latin typeface="微软雅黑" pitchFamily="34" charset="-122"/>
                <a:ea typeface="微软雅黑" pitchFamily="34" charset="-122"/>
              </a:endParaRPr>
            </a:p>
          </p:txBody>
        </p:sp>
      </p:grpSp>
      <p:sp>
        <p:nvSpPr>
          <p:cNvPr id="12" name="Half Frame 12"/>
          <p:cNvSpPr/>
          <p:nvPr/>
        </p:nvSpPr>
        <p:spPr>
          <a:xfrm rot="8097294">
            <a:off x="4725611" y="2527948"/>
            <a:ext cx="500039" cy="549505"/>
          </a:xfrm>
          <a:prstGeom prst="halfFrame">
            <a:avLst/>
          </a:prstGeom>
        </p:spPr>
        <p:style>
          <a:lnRef idx="1">
            <a:schemeClr val="accent4"/>
          </a:lnRef>
          <a:fillRef idx="3">
            <a:schemeClr val="accent4"/>
          </a:fillRef>
          <a:effectRef idx="2">
            <a:schemeClr val="accent4"/>
          </a:effectRef>
          <a:fontRef idx="minor">
            <a:schemeClr val="lt1"/>
          </a:fontRef>
        </p:style>
      </p:sp>
      <p:sp>
        <p:nvSpPr>
          <p:cNvPr id="13" name="Half Frame 13"/>
          <p:cNvSpPr/>
          <p:nvPr/>
        </p:nvSpPr>
        <p:spPr>
          <a:xfrm rot="8106864">
            <a:off x="4807211" y="2437558"/>
            <a:ext cx="832484" cy="789227"/>
          </a:xfrm>
          <a:prstGeom prst="halfFrame">
            <a:avLst/>
          </a:prstGeom>
        </p:spPr>
        <p:style>
          <a:lnRef idx="1">
            <a:schemeClr val="accent4"/>
          </a:lnRef>
          <a:fillRef idx="3">
            <a:schemeClr val="accent4"/>
          </a:fillRef>
          <a:effectRef idx="2">
            <a:schemeClr val="accent4"/>
          </a:effectRef>
          <a:fontRef idx="minor">
            <a:schemeClr val="lt1"/>
          </a:fontRef>
        </p:style>
      </p:sp>
      <p:grpSp>
        <p:nvGrpSpPr>
          <p:cNvPr id="14" name="组合 15"/>
          <p:cNvGrpSpPr/>
          <p:nvPr/>
        </p:nvGrpSpPr>
        <p:grpSpPr>
          <a:xfrm>
            <a:off x="6048773" y="1892001"/>
            <a:ext cx="1979611" cy="1981200"/>
            <a:chOff x="6556158" y="1824136"/>
            <a:chExt cx="1979612" cy="1981200"/>
          </a:xfrm>
          <a:effectLst/>
        </p:grpSpPr>
        <p:sp>
          <p:nvSpPr>
            <p:cNvPr id="15" name="Oval 2"/>
            <p:cNvSpPr>
              <a:spLocks noChangeAspect="1" noChangeArrowheads="1"/>
            </p:cNvSpPr>
            <p:nvPr/>
          </p:nvSpPr>
          <p:spPr bwMode="auto">
            <a:xfrm>
              <a:off x="6556158" y="1824136"/>
              <a:ext cx="1979612" cy="1981200"/>
            </a:xfrm>
            <a:prstGeom prst="ellipse">
              <a:avLst/>
            </a:prstGeom>
            <a:ln>
              <a:headEnd/>
              <a:tailEnd/>
            </a:ln>
          </p:spPr>
          <p:style>
            <a:lnRef idx="1">
              <a:schemeClr val="accent4"/>
            </a:lnRef>
            <a:fillRef idx="2">
              <a:schemeClr val="accent4"/>
            </a:fillRef>
            <a:effectRef idx="1">
              <a:schemeClr val="accent4"/>
            </a:effectRef>
            <a:fontRef idx="minor">
              <a:schemeClr val="dk1"/>
            </a:fontRef>
          </p:style>
          <p:txBody>
            <a:bodyPr anchor="ctr"/>
            <a:lstStyle/>
            <a:p>
              <a:pPr algn="ctr"/>
              <a:endParaRPr lang="fr-FR" altLang="zh-CN" sz="1400" dirty="0">
                <a:solidFill>
                  <a:schemeClr val="tx1">
                    <a:lumMod val="85000"/>
                    <a:lumOff val="15000"/>
                  </a:schemeClr>
                </a:solidFill>
                <a:latin typeface="+mn-ea"/>
              </a:endParaRPr>
            </a:p>
          </p:txBody>
        </p:sp>
        <p:sp>
          <p:nvSpPr>
            <p:cNvPr id="16" name="Text Box 29"/>
            <p:cNvSpPr txBox="1">
              <a:spLocks noChangeArrowheads="1"/>
            </p:cNvSpPr>
            <p:nvPr/>
          </p:nvSpPr>
          <p:spPr bwMode="gray">
            <a:xfrm>
              <a:off x="6780134" y="2431876"/>
              <a:ext cx="1531793" cy="85965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anchor="ctr"/>
            <a:lstStyle>
              <a:defPPr>
                <a:defRPr lang="zh-CN"/>
              </a:defPPr>
              <a:lvl1pPr algn="ctr">
                <a:defRPr sz="1400">
                  <a:solidFill>
                    <a:schemeClr val="tx1">
                      <a:lumMod val="85000"/>
                      <a:lumOff val="15000"/>
                    </a:schemeClr>
                  </a:solidFill>
                  <a:latin typeface="+mn-ea"/>
                </a:defRPr>
              </a:lvl1pPr>
            </a:lstStyle>
            <a:p>
              <a:r>
                <a:rPr lang="ar-SA" altLang="zh-CN" sz="1800" b="1" dirty="0" smtClean="0">
                  <a:solidFill>
                    <a:schemeClr val="accent1"/>
                  </a:solidFill>
                  <a:effectLst>
                    <a:outerShdw blurRad="38100" dist="38100" dir="2700000" algn="tl">
                      <a:srgbClr val="000000">
                        <a:alpha val="43137"/>
                      </a:srgbClr>
                    </a:outerShdw>
                  </a:effectLst>
                </a:rPr>
                <a:t>العناصر المكونة للبيئة المحيطة بالمنظمة</a:t>
              </a:r>
              <a:endParaRPr lang="zh-CN" altLang="en-US" sz="1800" b="1" dirty="0">
                <a:solidFill>
                  <a:schemeClr val="accent1"/>
                </a:solidFill>
                <a:effectLst>
                  <a:outerShdw blurRad="38100" dist="38100" dir="2700000" algn="tl">
                    <a:srgbClr val="000000">
                      <a:alpha val="43137"/>
                    </a:srgbClr>
                  </a:outerShdw>
                </a:effectLst>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childTnLst>
                                </p:cTn>
                              </p:par>
                            </p:childTnLst>
                          </p:cTn>
                        </p:par>
                        <p:par>
                          <p:cTn id="11" fill="hold">
                            <p:stCondLst>
                              <p:cond delay="1000"/>
                            </p:stCondLst>
                            <p:childTnLst>
                              <p:par>
                                <p:cTn id="12" presetID="12" presetClass="entr" presetSubtype="4"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750"/>
                                        <p:tgtEl>
                                          <p:spTgt spid="4"/>
                                        </p:tgtEl>
                                        <p:attrNameLst>
                                          <p:attrName>ppt_y</p:attrName>
                                        </p:attrNameLst>
                                      </p:cBhvr>
                                      <p:tavLst>
                                        <p:tav tm="0">
                                          <p:val>
                                            <p:strVal val="#ppt_y+#ppt_h*1.125000"/>
                                          </p:val>
                                        </p:tav>
                                        <p:tav tm="100000">
                                          <p:val>
                                            <p:strVal val="#ppt_y"/>
                                          </p:val>
                                        </p:tav>
                                      </p:tavLst>
                                    </p:anim>
                                    <p:animEffect transition="in" filter="wipe(up)">
                                      <p:cBhvr>
                                        <p:cTn id="15" dur="750"/>
                                        <p:tgtEl>
                                          <p:spTgt spid="4"/>
                                        </p:tgtEl>
                                      </p:cBhvr>
                                    </p:animEffect>
                                  </p:childTnLst>
                                </p:cTn>
                              </p:par>
                              <p:par>
                                <p:cTn id="16" presetID="12" presetClass="entr" presetSubtype="1"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750"/>
                                        <p:tgtEl>
                                          <p:spTgt spid="2"/>
                                        </p:tgtEl>
                                        <p:attrNameLst>
                                          <p:attrName>ppt_y</p:attrName>
                                        </p:attrNameLst>
                                      </p:cBhvr>
                                      <p:tavLst>
                                        <p:tav tm="0">
                                          <p:val>
                                            <p:strVal val="#ppt_y-#ppt_h*1.125000"/>
                                          </p:val>
                                        </p:tav>
                                        <p:tav tm="100000">
                                          <p:val>
                                            <p:strVal val="#ppt_y"/>
                                          </p:val>
                                        </p:tav>
                                      </p:tavLst>
                                    </p:anim>
                                    <p:animEffect transition="in" filter="wipe(down)">
                                      <p:cBhvr>
                                        <p:cTn id="19" dur="750"/>
                                        <p:tgtEl>
                                          <p:spTgt spid="2"/>
                                        </p:tgtEl>
                                      </p:cBhvr>
                                    </p:animEffect>
                                  </p:childTnLst>
                                </p:cTn>
                              </p:par>
                            </p:childTnLst>
                          </p:cTn>
                        </p:par>
                        <p:par>
                          <p:cTn id="20" fill="hold">
                            <p:stCondLst>
                              <p:cond delay="1750"/>
                            </p:stCondLst>
                            <p:childTnLst>
                              <p:par>
                                <p:cTn id="21" presetID="12" presetClass="entr" presetSubtype="4" fill="hold" grpId="0" nodeType="afterEffect">
                                  <p:stCondLst>
                                    <p:cond delay="0"/>
                                  </p:stCondLst>
                                  <p:iterate type="lt">
                                    <p:tmPct val="10000"/>
                                  </p:iterate>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p:tgtEl>
                                          <p:spTgt spid="5"/>
                                        </p:tgtEl>
                                        <p:attrNameLst>
                                          <p:attrName>ppt_y</p:attrName>
                                        </p:attrNameLst>
                                      </p:cBhvr>
                                      <p:tavLst>
                                        <p:tav tm="0">
                                          <p:val>
                                            <p:strVal val="#ppt_y+#ppt_h*1.125000"/>
                                          </p:val>
                                        </p:tav>
                                        <p:tav tm="100000">
                                          <p:val>
                                            <p:strVal val="#ppt_y"/>
                                          </p:val>
                                        </p:tav>
                                      </p:tavLst>
                                    </p:anim>
                                    <p:animEffect transition="in" filter="wipe(up)">
                                      <p:cBhvr>
                                        <p:cTn id="24" dur="500"/>
                                        <p:tgtEl>
                                          <p:spTgt spid="5"/>
                                        </p:tgtEl>
                                      </p:cBhvr>
                                    </p:animEffect>
                                  </p:childTnLst>
                                </p:cTn>
                              </p:par>
                              <p:par>
                                <p:cTn id="25" presetID="12" presetClass="entr" presetSubtype="4" fill="hold" grpId="0" nodeType="withEffect">
                                  <p:stCondLst>
                                    <p:cond delay="0"/>
                                  </p:stCondLst>
                                  <p:iterate type="lt">
                                    <p:tmPct val="10000"/>
                                  </p:iterate>
                                  <p:childTnLst>
                                    <p:set>
                                      <p:cBhvr>
                                        <p:cTn id="26" dur="1" fill="hold">
                                          <p:stCondLst>
                                            <p:cond delay="0"/>
                                          </p:stCondLst>
                                        </p:cTn>
                                        <p:tgtEl>
                                          <p:spTgt spid="3"/>
                                        </p:tgtEl>
                                        <p:attrNameLst>
                                          <p:attrName>style.visibility</p:attrName>
                                        </p:attrNameLst>
                                      </p:cBhvr>
                                      <p:to>
                                        <p:strVal val="visible"/>
                                      </p:to>
                                    </p:set>
                                    <p:anim calcmode="lin" valueType="num">
                                      <p:cBhvr additive="base">
                                        <p:cTn id="27" dur="500"/>
                                        <p:tgtEl>
                                          <p:spTgt spid="3"/>
                                        </p:tgtEl>
                                        <p:attrNameLst>
                                          <p:attrName>ppt_y</p:attrName>
                                        </p:attrNameLst>
                                      </p:cBhvr>
                                      <p:tavLst>
                                        <p:tav tm="0">
                                          <p:val>
                                            <p:strVal val="#ppt_y+#ppt_h*1.125000"/>
                                          </p:val>
                                        </p:tav>
                                        <p:tav tm="100000">
                                          <p:val>
                                            <p:strVal val="#ppt_y"/>
                                          </p:val>
                                        </p:tav>
                                      </p:tavLst>
                                    </p:anim>
                                    <p:animEffect transition="in" filter="wipe(up)">
                                      <p:cBhvr>
                                        <p:cTn id="28" dur="500"/>
                                        <p:tgtEl>
                                          <p:spTgt spid="3"/>
                                        </p:tgtEl>
                                      </p:cBhvr>
                                    </p:animEffect>
                                  </p:childTnLst>
                                </p:cTn>
                              </p:par>
                            </p:childTnLst>
                          </p:cTn>
                        </p:par>
                        <p:par>
                          <p:cTn id="29" fill="hold">
                            <p:stCondLst>
                              <p:cond delay="9950"/>
                            </p:stCondLst>
                            <p:childTnLst>
                              <p:par>
                                <p:cTn id="30" presetID="22" presetClass="entr" presetSubtype="8"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par>
                          <p:cTn id="33" fill="hold">
                            <p:stCondLst>
                              <p:cond delay="10450"/>
                            </p:stCondLst>
                            <p:childTnLst>
                              <p:par>
                                <p:cTn id="34" presetID="22" presetClass="entr" presetSubtype="8" fill="hold" nodeType="after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left)">
                                      <p:cBhvr>
                                        <p:cTn id="36" dur="500"/>
                                        <p:tgtEl>
                                          <p:spTgt spid="13"/>
                                        </p:tgtEl>
                                      </p:cBhvr>
                                    </p:animEffect>
                                  </p:childTnLst>
                                </p:cTn>
                              </p:par>
                            </p:childTnLst>
                          </p:cTn>
                        </p:par>
                        <p:par>
                          <p:cTn id="37" fill="hold">
                            <p:stCondLst>
                              <p:cond delay="10950"/>
                            </p:stCondLst>
                            <p:childTnLst>
                              <p:par>
                                <p:cTn id="38" presetID="23" presetClass="entr" presetSubtype="32" fill="hold" nodeType="after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p:cTn id="40" dur="500" fill="hold"/>
                                        <p:tgtEl>
                                          <p:spTgt spid="14"/>
                                        </p:tgtEl>
                                        <p:attrNameLst>
                                          <p:attrName>ppt_w</p:attrName>
                                        </p:attrNameLst>
                                      </p:cBhvr>
                                      <p:tavLst>
                                        <p:tav tm="0">
                                          <p:val>
                                            <p:strVal val="4*#ppt_w"/>
                                          </p:val>
                                        </p:tav>
                                        <p:tav tm="100000">
                                          <p:val>
                                            <p:strVal val="#ppt_w"/>
                                          </p:val>
                                        </p:tav>
                                      </p:tavLst>
                                    </p:anim>
                                    <p:anim calcmode="lin" valueType="num">
                                      <p:cBhvr>
                                        <p:cTn id="41" dur="500" fill="hold"/>
                                        <p:tgtEl>
                                          <p:spTgt spid="14"/>
                                        </p:tgtEl>
                                        <p:attrNameLst>
                                          <p:attrName>ppt_h</p:attrName>
                                        </p:attrNameLst>
                                      </p:cBhvr>
                                      <p:tavLst>
                                        <p:tav tm="0">
                                          <p:val>
                                            <p:strVal val="4*#ppt_h"/>
                                          </p:val>
                                        </p:tav>
                                        <p:tav tm="100000">
                                          <p:val>
                                            <p:strVal val="#ppt_h"/>
                                          </p:val>
                                        </p:tav>
                                      </p:tavLst>
                                    </p:anim>
                                  </p:childTnLst>
                                </p:cTn>
                              </p:par>
                              <p:par>
                                <p:cTn id="42" presetID="8" presetClass="emph" presetSubtype="0" fill="hold" nodeType="withEffect">
                                  <p:stCondLst>
                                    <p:cond delay="0"/>
                                  </p:stCondLst>
                                  <p:childTnLst>
                                    <p:animRot by="21600000">
                                      <p:cBhvr>
                                        <p:cTn id="43" dur="500" fill="hold"/>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2"/>
          <p:cNvSpPr/>
          <p:nvPr/>
        </p:nvSpPr>
        <p:spPr>
          <a:xfrm>
            <a:off x="3073177" y="480677"/>
            <a:ext cx="4771456" cy="108184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nchor="ctr"/>
          <a:lstStyle/>
          <a:p>
            <a:pPr algn="ctr"/>
            <a:endParaRPr lang="zh-CN" altLang="en-US" sz="1400">
              <a:solidFill>
                <a:schemeClr val="tx1">
                  <a:lumMod val="85000"/>
                  <a:lumOff val="15000"/>
                </a:schemeClr>
              </a:solidFill>
              <a:latin typeface="+mn-ea"/>
            </a:endParaRPr>
          </a:p>
        </p:txBody>
      </p:sp>
      <p:sp>
        <p:nvSpPr>
          <p:cNvPr id="8" name="六边形 4"/>
          <p:cNvSpPr/>
          <p:nvPr/>
        </p:nvSpPr>
        <p:spPr>
          <a:xfrm>
            <a:off x="182880" y="1659772"/>
            <a:ext cx="2226973" cy="1026114"/>
          </a:xfrm>
          <a:prstGeom prst="hexagon">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67" tIns="34284" rIns="68567" bIns="34284" rtlCol="0" anchor="ctr"/>
          <a:lstStyle/>
          <a:p>
            <a:pPr algn="ctr" rtl="1"/>
            <a:r>
              <a:rPr lang="ar-SA" altLang="zh-CN" sz="2400" dirty="0" smtClean="0">
                <a:latin typeface="微软雅黑" pitchFamily="34" charset="-122"/>
                <a:ea typeface="微软雅黑" pitchFamily="34" charset="-122"/>
              </a:rPr>
              <a:t>مكونات البيئة التسويقية</a:t>
            </a:r>
            <a:endParaRPr lang="zh-CN" altLang="en-US" sz="2400" dirty="0">
              <a:latin typeface="微软雅黑" pitchFamily="34" charset="-122"/>
              <a:ea typeface="微软雅黑" pitchFamily="34" charset="-122"/>
            </a:endParaRPr>
          </a:p>
        </p:txBody>
      </p:sp>
      <p:cxnSp>
        <p:nvCxnSpPr>
          <p:cNvPr id="9" name="直接箭头连接符 6"/>
          <p:cNvCxnSpPr>
            <a:stCxn id="8" idx="5"/>
          </p:cNvCxnSpPr>
          <p:nvPr/>
        </p:nvCxnSpPr>
        <p:spPr>
          <a:xfrm rot="5400000" flipH="1" flipV="1">
            <a:off x="2267593" y="843430"/>
            <a:ext cx="702075" cy="930611"/>
          </a:xfrm>
          <a:prstGeom prst="straightConnector1">
            <a:avLst/>
          </a:prstGeom>
          <a:ln>
            <a:solidFill>
              <a:srgbClr val="414455"/>
            </a:solidFill>
            <a:tailEnd type="arrow"/>
          </a:ln>
        </p:spPr>
        <p:style>
          <a:lnRef idx="1">
            <a:schemeClr val="accent1"/>
          </a:lnRef>
          <a:fillRef idx="0">
            <a:schemeClr val="accent1"/>
          </a:fillRef>
          <a:effectRef idx="0">
            <a:schemeClr val="accent1"/>
          </a:effectRef>
          <a:fontRef idx="minor">
            <a:schemeClr val="tx1"/>
          </a:fontRef>
        </p:style>
      </p:cxnSp>
      <p:cxnSp>
        <p:nvCxnSpPr>
          <p:cNvPr id="10" name="直接箭头连接符 7"/>
          <p:cNvCxnSpPr>
            <a:stCxn id="8" idx="0"/>
          </p:cNvCxnSpPr>
          <p:nvPr/>
        </p:nvCxnSpPr>
        <p:spPr>
          <a:xfrm>
            <a:off x="2409853" y="2172829"/>
            <a:ext cx="674083" cy="1588"/>
          </a:xfrm>
          <a:prstGeom prst="straightConnector1">
            <a:avLst/>
          </a:prstGeom>
          <a:ln>
            <a:solidFill>
              <a:srgbClr val="414455"/>
            </a:solidFill>
            <a:tailEnd type="arrow"/>
          </a:ln>
        </p:spPr>
        <p:style>
          <a:lnRef idx="1">
            <a:schemeClr val="accent1"/>
          </a:lnRef>
          <a:fillRef idx="0">
            <a:schemeClr val="accent1"/>
          </a:fillRef>
          <a:effectRef idx="0">
            <a:schemeClr val="accent1"/>
          </a:effectRef>
          <a:fontRef idx="minor">
            <a:schemeClr val="tx1"/>
          </a:fontRef>
        </p:style>
      </p:cxnSp>
      <p:sp>
        <p:nvSpPr>
          <p:cNvPr id="12" name="TextBox 9"/>
          <p:cNvSpPr txBox="1"/>
          <p:nvPr/>
        </p:nvSpPr>
        <p:spPr>
          <a:xfrm>
            <a:off x="3235216" y="698423"/>
            <a:ext cx="4537095" cy="881768"/>
          </a:xfrm>
          <a:prstGeom prst="rect">
            <a:avLst/>
          </a:prstGeom>
          <a:noFill/>
        </p:spPr>
        <p:txBody>
          <a:bodyPr wrap="square" lIns="68567" tIns="34284" rIns="68567" bIns="34284" rtlCol="0">
            <a:spAutoFit/>
          </a:bodyPr>
          <a:lstStyle/>
          <a:p>
            <a:pPr algn="r" rtl="1">
              <a:lnSpc>
                <a:spcPct val="130000"/>
              </a:lnSpc>
            </a:pPr>
            <a:r>
              <a:rPr lang="ar-SA" altLang="zh-CN" sz="1400" b="1" dirty="0" smtClean="0">
                <a:solidFill>
                  <a:sysClr val="windowText" lastClr="000000"/>
                </a:solidFill>
                <a:latin typeface="微软雅黑" pitchFamily="34" charset="-122"/>
                <a:ea typeface="微软雅黑" pitchFamily="34" charset="-122"/>
              </a:rPr>
              <a:t>هي تلك البيئة الخاصة بالمنظمة ذاتها من حيث الافراد العاملين بها و القرارات الادارية المتاحة لها وما تتمتع به المنظمة من جوانب جيدة و اخرى في الاداء الخاص بها </a:t>
            </a:r>
            <a:endParaRPr lang="zh-CN" altLang="en-US" sz="1400" b="1" dirty="0">
              <a:solidFill>
                <a:sysClr val="windowText" lastClr="000000"/>
              </a:solidFill>
              <a:latin typeface="微软雅黑" pitchFamily="34" charset="-122"/>
              <a:ea typeface="微软雅黑" pitchFamily="34" charset="-122"/>
            </a:endParaRPr>
          </a:p>
        </p:txBody>
      </p:sp>
      <p:sp>
        <p:nvSpPr>
          <p:cNvPr id="13" name="矩形 10"/>
          <p:cNvSpPr/>
          <p:nvPr/>
        </p:nvSpPr>
        <p:spPr>
          <a:xfrm>
            <a:off x="3073177" y="1830827"/>
            <a:ext cx="4771456" cy="1195402"/>
          </a:xfrm>
          <a:prstGeom prst="rect">
            <a:avLst/>
          </a:prstGeom>
          <a:ln>
            <a:headEnd/>
            <a:tailEnd/>
          </a:ln>
        </p:spPr>
        <p:style>
          <a:lnRef idx="1">
            <a:schemeClr val="dk1"/>
          </a:lnRef>
          <a:fillRef idx="2">
            <a:schemeClr val="dk1"/>
          </a:fillRef>
          <a:effectRef idx="1">
            <a:schemeClr val="dk1"/>
          </a:effectRef>
          <a:fontRef idx="minor">
            <a:schemeClr val="dk1"/>
          </a:fontRef>
        </p:style>
        <p:txBody>
          <a:bodyPr anchor="ctr"/>
          <a:lstStyle/>
          <a:p>
            <a:pPr algn="ctr"/>
            <a:endParaRPr lang="zh-CN" altLang="en-US" sz="1400" dirty="0">
              <a:solidFill>
                <a:schemeClr val="tx1">
                  <a:lumMod val="85000"/>
                  <a:lumOff val="15000"/>
                </a:schemeClr>
              </a:solidFill>
              <a:latin typeface="+mn-ea"/>
            </a:endParaRPr>
          </a:p>
        </p:txBody>
      </p:sp>
      <p:sp>
        <p:nvSpPr>
          <p:cNvPr id="14" name="矩形 11"/>
          <p:cNvSpPr/>
          <p:nvPr/>
        </p:nvSpPr>
        <p:spPr>
          <a:xfrm>
            <a:off x="3697146" y="1670530"/>
            <a:ext cx="3515183" cy="347663"/>
          </a:xfrm>
          <a:prstGeom prst="rect">
            <a:avLst/>
          </a:prstGeom>
          <a:ln/>
        </p:spPr>
        <p:style>
          <a:lnRef idx="1">
            <a:schemeClr val="accent4"/>
          </a:lnRef>
          <a:fillRef idx="3">
            <a:schemeClr val="accent4"/>
          </a:fillRef>
          <a:effectRef idx="2">
            <a:schemeClr val="accent4"/>
          </a:effectRef>
          <a:fontRef idx="minor">
            <a:schemeClr val="lt1"/>
          </a:fontRef>
        </p:style>
        <p:txBody>
          <a:bodyPr lIns="68567" tIns="34284" rIns="68567" bIns="34284" rtlCol="0" anchor="ctr"/>
          <a:lstStyle/>
          <a:p>
            <a:pPr algn="ctr"/>
            <a:r>
              <a:rPr lang="ar-SA" altLang="zh-CN" sz="1800" dirty="0" smtClean="0">
                <a:latin typeface="微软雅黑" pitchFamily="34" charset="-122"/>
                <a:ea typeface="微软雅黑" pitchFamily="34" charset="-122"/>
              </a:rPr>
              <a:t>البيئة الخارجية :</a:t>
            </a:r>
            <a:endParaRPr lang="zh-CN" altLang="en-US" sz="1800" dirty="0">
              <a:latin typeface="微软雅黑" pitchFamily="34" charset="-122"/>
              <a:ea typeface="微软雅黑" pitchFamily="34" charset="-122"/>
            </a:endParaRPr>
          </a:p>
        </p:txBody>
      </p:sp>
      <p:sp>
        <p:nvSpPr>
          <p:cNvPr id="15" name="TextBox 12"/>
          <p:cNvSpPr txBox="1"/>
          <p:nvPr/>
        </p:nvSpPr>
        <p:spPr>
          <a:xfrm>
            <a:off x="3235216" y="2002971"/>
            <a:ext cx="4537095" cy="1043492"/>
          </a:xfrm>
          <a:prstGeom prst="rect">
            <a:avLst/>
          </a:prstGeom>
          <a:noFill/>
        </p:spPr>
        <p:txBody>
          <a:bodyPr wrap="square" lIns="68567" tIns="34284" rIns="68567" bIns="34284" rtlCol="0">
            <a:spAutoFit/>
          </a:bodyPr>
          <a:lstStyle/>
          <a:p>
            <a:pPr algn="just" rtl="1">
              <a:lnSpc>
                <a:spcPct val="130000"/>
              </a:lnSpc>
            </a:pPr>
            <a:r>
              <a:rPr lang="ar-SA" altLang="zh-CN" sz="1600" dirty="0" smtClean="0">
                <a:solidFill>
                  <a:sysClr val="windowText" lastClr="000000"/>
                </a:solidFill>
                <a:latin typeface="微软雅黑" pitchFamily="34" charset="-122"/>
                <a:ea typeface="微软雅黑" pitchFamily="34" charset="-122"/>
              </a:rPr>
              <a:t>هي تلك البيئة التي توجد خارج المنظمة التي لا تستطيع التحكم و السيطرة على متغيراتها الخارجية و تنقسم البيئة الخارجية الى قسمين هما :</a:t>
            </a:r>
            <a:endParaRPr lang="zh-CN" altLang="en-US" sz="1600" dirty="0">
              <a:solidFill>
                <a:sysClr val="windowText" lastClr="000000"/>
              </a:solidFill>
              <a:latin typeface="微软雅黑" pitchFamily="34" charset="-122"/>
              <a:ea typeface="微软雅黑" pitchFamily="34" charset="-122"/>
            </a:endParaRPr>
          </a:p>
        </p:txBody>
      </p:sp>
      <p:sp>
        <p:nvSpPr>
          <p:cNvPr id="19" name="矩形 11"/>
          <p:cNvSpPr/>
          <p:nvPr/>
        </p:nvSpPr>
        <p:spPr>
          <a:xfrm>
            <a:off x="3828031" y="263071"/>
            <a:ext cx="3515183" cy="347663"/>
          </a:xfrm>
          <a:prstGeom prst="rect">
            <a:avLst/>
          </a:prstGeom>
          <a:ln/>
        </p:spPr>
        <p:style>
          <a:lnRef idx="1">
            <a:schemeClr val="accent4"/>
          </a:lnRef>
          <a:fillRef idx="3">
            <a:schemeClr val="accent4"/>
          </a:fillRef>
          <a:effectRef idx="2">
            <a:schemeClr val="accent4"/>
          </a:effectRef>
          <a:fontRef idx="minor">
            <a:schemeClr val="lt1"/>
          </a:fontRef>
        </p:style>
        <p:txBody>
          <a:bodyPr lIns="68567" tIns="34284" rIns="68567" bIns="34284" rtlCol="0" anchor="ctr"/>
          <a:lstStyle/>
          <a:p>
            <a:pPr algn="ctr" rtl="1"/>
            <a:r>
              <a:rPr lang="ar-SA" altLang="zh-CN" sz="1800" dirty="0" smtClean="0">
                <a:latin typeface="微软雅黑" pitchFamily="34" charset="-122"/>
                <a:ea typeface="微软雅黑" pitchFamily="34" charset="-122"/>
              </a:rPr>
              <a:t>البيئة الداخلية :</a:t>
            </a:r>
            <a:endParaRPr lang="zh-CN" altLang="en-US" sz="1800" dirty="0">
              <a:latin typeface="微软雅黑" pitchFamily="34" charset="-122"/>
              <a:ea typeface="微软雅黑" pitchFamily="34" charset="-122"/>
            </a:endParaRPr>
          </a:p>
        </p:txBody>
      </p:sp>
      <p:sp>
        <p:nvSpPr>
          <p:cNvPr id="21" name="矩形 10"/>
          <p:cNvSpPr/>
          <p:nvPr/>
        </p:nvSpPr>
        <p:spPr>
          <a:xfrm>
            <a:off x="5453742" y="3561654"/>
            <a:ext cx="2902519" cy="1581845"/>
          </a:xfrm>
          <a:prstGeom prst="rect">
            <a:avLst/>
          </a:prstGeom>
          <a:ln>
            <a:headEnd/>
            <a:tailEnd/>
          </a:ln>
        </p:spPr>
        <p:style>
          <a:lnRef idx="1">
            <a:schemeClr val="dk1"/>
          </a:lnRef>
          <a:fillRef idx="2">
            <a:schemeClr val="dk1"/>
          </a:fillRef>
          <a:effectRef idx="1">
            <a:schemeClr val="dk1"/>
          </a:effectRef>
          <a:fontRef idx="minor">
            <a:schemeClr val="dk1"/>
          </a:fontRef>
        </p:style>
        <p:txBody>
          <a:bodyPr anchor="ctr"/>
          <a:lstStyle/>
          <a:p>
            <a:pPr algn="ctr"/>
            <a:endParaRPr lang="zh-CN" altLang="en-US" sz="1400">
              <a:solidFill>
                <a:schemeClr val="tx1">
                  <a:lumMod val="85000"/>
                  <a:lumOff val="15000"/>
                </a:schemeClr>
              </a:solidFill>
              <a:latin typeface="+mn-ea"/>
            </a:endParaRPr>
          </a:p>
        </p:txBody>
      </p:sp>
      <p:sp>
        <p:nvSpPr>
          <p:cNvPr id="22" name="矩形 10"/>
          <p:cNvSpPr/>
          <p:nvPr/>
        </p:nvSpPr>
        <p:spPr>
          <a:xfrm>
            <a:off x="1730827" y="3583426"/>
            <a:ext cx="2902519" cy="1560073"/>
          </a:xfrm>
          <a:prstGeom prst="rect">
            <a:avLst/>
          </a:prstGeom>
          <a:ln>
            <a:headEnd/>
            <a:tailEnd/>
          </a:ln>
        </p:spPr>
        <p:style>
          <a:lnRef idx="1">
            <a:schemeClr val="dk1"/>
          </a:lnRef>
          <a:fillRef idx="2">
            <a:schemeClr val="dk1"/>
          </a:fillRef>
          <a:effectRef idx="1">
            <a:schemeClr val="dk1"/>
          </a:effectRef>
          <a:fontRef idx="minor">
            <a:schemeClr val="dk1"/>
          </a:fontRef>
        </p:style>
        <p:txBody>
          <a:bodyPr anchor="ctr"/>
          <a:lstStyle/>
          <a:p>
            <a:pPr algn="ctr"/>
            <a:endParaRPr lang="zh-CN" altLang="en-US" sz="1400">
              <a:solidFill>
                <a:schemeClr val="tx1">
                  <a:lumMod val="85000"/>
                  <a:lumOff val="15000"/>
                </a:schemeClr>
              </a:solidFill>
              <a:latin typeface="+mn-ea"/>
            </a:endParaRPr>
          </a:p>
        </p:txBody>
      </p:sp>
      <p:cxnSp>
        <p:nvCxnSpPr>
          <p:cNvPr id="23" name="直接箭头连接符 8"/>
          <p:cNvCxnSpPr/>
          <p:nvPr/>
        </p:nvCxnSpPr>
        <p:spPr>
          <a:xfrm rot="16200000" flipH="1">
            <a:off x="6335486" y="3015342"/>
            <a:ext cx="326571" cy="326571"/>
          </a:xfrm>
          <a:prstGeom prst="straightConnector1">
            <a:avLst/>
          </a:prstGeom>
          <a:ln>
            <a:solidFill>
              <a:srgbClr val="414455"/>
            </a:solidFill>
            <a:tailEnd type="arrow"/>
          </a:ln>
        </p:spPr>
        <p:style>
          <a:lnRef idx="1">
            <a:schemeClr val="accent1"/>
          </a:lnRef>
          <a:fillRef idx="0">
            <a:schemeClr val="accent1"/>
          </a:fillRef>
          <a:effectRef idx="0">
            <a:schemeClr val="accent1"/>
          </a:effectRef>
          <a:fontRef idx="minor">
            <a:schemeClr val="tx1"/>
          </a:fontRef>
        </p:style>
      </p:cxnSp>
      <p:cxnSp>
        <p:nvCxnSpPr>
          <p:cNvPr id="27" name="直接箭头连接符 8"/>
          <p:cNvCxnSpPr/>
          <p:nvPr/>
        </p:nvCxnSpPr>
        <p:spPr>
          <a:xfrm rot="10800000" flipV="1">
            <a:off x="3864431" y="3004456"/>
            <a:ext cx="380998" cy="359229"/>
          </a:xfrm>
          <a:prstGeom prst="straightConnector1">
            <a:avLst/>
          </a:prstGeom>
          <a:ln>
            <a:solidFill>
              <a:srgbClr val="414455"/>
            </a:solidFill>
            <a:tailEnd type="arrow"/>
          </a:ln>
        </p:spPr>
        <p:style>
          <a:lnRef idx="1">
            <a:schemeClr val="accent1"/>
          </a:lnRef>
          <a:fillRef idx="0">
            <a:schemeClr val="accent1"/>
          </a:fillRef>
          <a:effectRef idx="0">
            <a:schemeClr val="accent1"/>
          </a:effectRef>
          <a:fontRef idx="minor">
            <a:schemeClr val="tx1"/>
          </a:fontRef>
        </p:style>
      </p:cxnSp>
      <p:sp>
        <p:nvSpPr>
          <p:cNvPr id="35" name="矩形 11"/>
          <p:cNvSpPr/>
          <p:nvPr/>
        </p:nvSpPr>
        <p:spPr>
          <a:xfrm>
            <a:off x="5780313" y="3423129"/>
            <a:ext cx="2275114" cy="347663"/>
          </a:xfrm>
          <a:prstGeom prst="rect">
            <a:avLst/>
          </a:prstGeom>
          <a:ln/>
        </p:spPr>
        <p:style>
          <a:lnRef idx="1">
            <a:schemeClr val="accent4"/>
          </a:lnRef>
          <a:fillRef idx="3">
            <a:schemeClr val="accent4"/>
          </a:fillRef>
          <a:effectRef idx="2">
            <a:schemeClr val="accent4"/>
          </a:effectRef>
          <a:fontRef idx="minor">
            <a:schemeClr val="lt1"/>
          </a:fontRef>
        </p:style>
        <p:txBody>
          <a:bodyPr lIns="68567" tIns="34284" rIns="68567" bIns="34284" rtlCol="0" anchor="ctr"/>
          <a:lstStyle/>
          <a:p>
            <a:pPr algn="ctr" rtl="1"/>
            <a:r>
              <a:rPr lang="ar-SA" altLang="zh-CN" sz="1400" b="1" dirty="0" smtClean="0">
                <a:latin typeface="微软雅黑" pitchFamily="34" charset="-122"/>
                <a:ea typeface="微软雅黑" pitchFamily="34" charset="-122"/>
              </a:rPr>
              <a:t>البيئة العامة للمنظمة </a:t>
            </a:r>
            <a:endParaRPr lang="zh-CN" altLang="en-US" sz="1400" b="1" dirty="0">
              <a:latin typeface="微软雅黑" pitchFamily="34" charset="-122"/>
              <a:ea typeface="微软雅黑" pitchFamily="34" charset="-122"/>
            </a:endParaRPr>
          </a:p>
        </p:txBody>
      </p:sp>
      <p:sp>
        <p:nvSpPr>
          <p:cNvPr id="37" name="矩形 11"/>
          <p:cNvSpPr/>
          <p:nvPr/>
        </p:nvSpPr>
        <p:spPr>
          <a:xfrm>
            <a:off x="2057400" y="3412244"/>
            <a:ext cx="2275114" cy="347663"/>
          </a:xfrm>
          <a:prstGeom prst="rect">
            <a:avLst/>
          </a:prstGeom>
          <a:ln/>
        </p:spPr>
        <p:style>
          <a:lnRef idx="1">
            <a:schemeClr val="accent4"/>
          </a:lnRef>
          <a:fillRef idx="3">
            <a:schemeClr val="accent4"/>
          </a:fillRef>
          <a:effectRef idx="2">
            <a:schemeClr val="accent4"/>
          </a:effectRef>
          <a:fontRef idx="minor">
            <a:schemeClr val="lt1"/>
          </a:fontRef>
        </p:style>
        <p:txBody>
          <a:bodyPr lIns="68567" tIns="34284" rIns="68567" bIns="34284" rtlCol="0" anchor="ctr"/>
          <a:lstStyle/>
          <a:p>
            <a:pPr algn="ctr" rtl="1"/>
            <a:r>
              <a:rPr lang="ar-SA" altLang="zh-CN" sz="1400" b="1" dirty="0" smtClean="0">
                <a:latin typeface="微软雅黑" pitchFamily="34" charset="-122"/>
                <a:ea typeface="微软雅黑" pitchFamily="34" charset="-122"/>
              </a:rPr>
              <a:t>البيئة الخاصة للمنظمة</a:t>
            </a:r>
            <a:endParaRPr lang="zh-CN" altLang="en-US" sz="1400" b="1" dirty="0">
              <a:latin typeface="微软雅黑" pitchFamily="34" charset="-122"/>
              <a:ea typeface="微软雅黑" pitchFamily="34" charset="-122"/>
            </a:endParaRPr>
          </a:p>
        </p:txBody>
      </p:sp>
      <p:sp>
        <p:nvSpPr>
          <p:cNvPr id="46" name="ZoneTexte 45"/>
          <p:cNvSpPr txBox="1"/>
          <p:nvPr/>
        </p:nvSpPr>
        <p:spPr>
          <a:xfrm>
            <a:off x="5508171" y="3820886"/>
            <a:ext cx="2754086" cy="1384995"/>
          </a:xfrm>
          <a:prstGeom prst="rect">
            <a:avLst/>
          </a:prstGeom>
          <a:noFill/>
        </p:spPr>
        <p:txBody>
          <a:bodyPr wrap="square" rtlCol="0">
            <a:spAutoFit/>
          </a:bodyPr>
          <a:lstStyle/>
          <a:p>
            <a:pPr algn="r" rtl="1">
              <a:buFontTx/>
              <a:buChar char="-"/>
            </a:pPr>
            <a:r>
              <a:rPr lang="ar-SA" sz="1400" b="1" dirty="0" smtClean="0"/>
              <a:t>المتغيرات الاقتصادية </a:t>
            </a:r>
          </a:p>
          <a:p>
            <a:pPr algn="r" rtl="1"/>
            <a:r>
              <a:rPr lang="ar-SA" sz="1400" b="1" dirty="0" smtClean="0"/>
              <a:t>- المتغيرات الاجتماعية و الحضارية </a:t>
            </a:r>
          </a:p>
          <a:p>
            <a:pPr algn="r" rtl="1">
              <a:buFontTx/>
              <a:buChar char="-"/>
            </a:pPr>
            <a:r>
              <a:rPr lang="ar-SA" sz="1400" b="1" dirty="0" smtClean="0"/>
              <a:t> المتغيرات السياسية </a:t>
            </a:r>
          </a:p>
          <a:p>
            <a:pPr algn="r" rtl="1">
              <a:buFontTx/>
              <a:buChar char="-"/>
            </a:pPr>
            <a:r>
              <a:rPr lang="ar-SA" sz="1400" b="1" dirty="0" smtClean="0"/>
              <a:t> المتغيرات القانونية </a:t>
            </a:r>
          </a:p>
          <a:p>
            <a:pPr algn="r" rtl="1">
              <a:buFontTx/>
              <a:buChar char="-"/>
            </a:pPr>
            <a:r>
              <a:rPr lang="ar-SA" sz="1400" b="1" dirty="0" smtClean="0"/>
              <a:t> المتغيرات الفنية </a:t>
            </a:r>
          </a:p>
          <a:p>
            <a:pPr algn="r" rtl="1">
              <a:buFontTx/>
              <a:buChar char="-"/>
            </a:pPr>
            <a:r>
              <a:rPr lang="ar-SA" sz="1400" b="1" dirty="0" smtClean="0"/>
              <a:t>العوامل الدولية </a:t>
            </a:r>
            <a:endParaRPr lang="fr-FR" sz="1400" b="1" dirty="0"/>
          </a:p>
        </p:txBody>
      </p:sp>
      <p:sp>
        <p:nvSpPr>
          <p:cNvPr id="47" name="ZoneTexte 46"/>
          <p:cNvSpPr txBox="1"/>
          <p:nvPr/>
        </p:nvSpPr>
        <p:spPr>
          <a:xfrm>
            <a:off x="1872343" y="3907971"/>
            <a:ext cx="2634343" cy="1092607"/>
          </a:xfrm>
          <a:prstGeom prst="rect">
            <a:avLst/>
          </a:prstGeom>
          <a:noFill/>
        </p:spPr>
        <p:txBody>
          <a:bodyPr wrap="square" rtlCol="0">
            <a:spAutoFit/>
          </a:bodyPr>
          <a:lstStyle/>
          <a:p>
            <a:pPr algn="r" rtl="1">
              <a:buFontTx/>
              <a:buChar char="-"/>
            </a:pPr>
            <a:r>
              <a:rPr lang="ar-SA" b="1" dirty="0" smtClean="0"/>
              <a:t>المنافسون </a:t>
            </a:r>
          </a:p>
          <a:p>
            <a:pPr algn="r" rtl="1">
              <a:buFontTx/>
              <a:buChar char="-"/>
            </a:pPr>
            <a:r>
              <a:rPr lang="ar-SA" b="1" dirty="0" smtClean="0"/>
              <a:t>المستهلكون </a:t>
            </a:r>
          </a:p>
          <a:p>
            <a:pPr algn="r" rtl="1">
              <a:buFontTx/>
              <a:buChar char="-"/>
            </a:pPr>
            <a:r>
              <a:rPr lang="ar-SA" b="1" dirty="0" smtClean="0"/>
              <a:t>الموردون </a:t>
            </a:r>
          </a:p>
          <a:p>
            <a:pPr algn="r" rtl="1">
              <a:buFontTx/>
              <a:buChar char="-"/>
            </a:pPr>
            <a:r>
              <a:rPr lang="ar-SA" b="1" dirty="0" smtClean="0"/>
              <a:t>الحكومة </a:t>
            </a:r>
          </a:p>
          <a:p>
            <a:pPr algn="r" rtl="1">
              <a:buFontTx/>
              <a:buChar char="-"/>
            </a:pPr>
            <a:r>
              <a:rPr lang="ar-SA" b="1" dirty="0" smtClean="0"/>
              <a:t>نقابات العمال و النقابات المهنية</a:t>
            </a:r>
            <a:endParaRPr lang="fr-FR" b="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par>
                                <p:cTn id="12" presetID="22" presetClass="entr" presetSubtype="8"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childTnLst>
                          </p:cTn>
                        </p:par>
                        <p:par>
                          <p:cTn id="15" fill="hold">
                            <p:stCondLst>
                              <p:cond delay="1000"/>
                            </p:stCondLst>
                            <p:childTnLst>
                              <p:par>
                                <p:cTn id="16" presetID="2" presetClass="entr" presetSubtype="1"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0-#ppt_h/2"/>
                                          </p:val>
                                        </p:tav>
                                        <p:tav tm="100000">
                                          <p:val>
                                            <p:strVal val="#ppt_y"/>
                                          </p:val>
                                        </p:tav>
                                      </p:tavLst>
                                    </p:anim>
                                  </p:childTnLst>
                                </p:cTn>
                              </p:par>
                            </p:childTnLst>
                          </p:cTn>
                        </p:par>
                        <p:par>
                          <p:cTn id="20" fill="hold">
                            <p:stCondLst>
                              <p:cond delay="1500"/>
                            </p:stCondLst>
                            <p:childTnLst>
                              <p:par>
                                <p:cTn id="21" presetID="22" presetClass="entr" presetSubtype="8" fill="hold" grpId="0" nodeType="afterEffect">
                                  <p:stCondLst>
                                    <p:cond delay="0"/>
                                  </p:stCondLst>
                                  <p:iterate type="lt">
                                    <p:tmPct val="30000"/>
                                  </p:iterate>
                                  <p:childTnLst>
                                    <p:set>
                                      <p:cBhvr>
                                        <p:cTn id="22" dur="1" fill="hold">
                                          <p:stCondLst>
                                            <p:cond delay="0"/>
                                          </p:stCondLst>
                                        </p:cTn>
                                        <p:tgtEl>
                                          <p:spTgt spid="12"/>
                                        </p:tgtEl>
                                        <p:attrNameLst>
                                          <p:attrName>style.visibility</p:attrName>
                                        </p:attrNameLst>
                                      </p:cBhvr>
                                      <p:to>
                                        <p:strVal val="visible"/>
                                      </p:to>
                                    </p:set>
                                    <p:animEffect transition="in" filter="wipe(left)">
                                      <p:cBhvr>
                                        <p:cTn id="23" dur="100"/>
                                        <p:tgtEl>
                                          <p:spTgt spid="12"/>
                                        </p:tgtEl>
                                      </p:cBhvr>
                                    </p:animEffect>
                                  </p:childTnLst>
                                </p:cTn>
                              </p:par>
                              <p:par>
                                <p:cTn id="24" presetID="36" presetClass="emph" presetSubtype="0" fill="hold" grpId="1" nodeType="withEffect">
                                  <p:stCondLst>
                                    <p:cond delay="0"/>
                                  </p:stCondLst>
                                  <p:iterate type="lt">
                                    <p:tmPct val="30000"/>
                                  </p:iterate>
                                  <p:childTnLst>
                                    <p:animScale>
                                      <p:cBhvr>
                                        <p:cTn id="25" dur="50" autoRev="1" fill="hold">
                                          <p:stCondLst>
                                            <p:cond delay="0"/>
                                          </p:stCondLst>
                                        </p:cTn>
                                        <p:tgtEl>
                                          <p:spTgt spid="12"/>
                                        </p:tgtEl>
                                      </p:cBhvr>
                                      <p:to x="80000" y="100000"/>
                                    </p:animScale>
                                    <p:anim by="(#ppt_w*0.10)" calcmode="lin" valueType="num">
                                      <p:cBhvr>
                                        <p:cTn id="26" dur="50" autoRev="1" fill="hold">
                                          <p:stCondLst>
                                            <p:cond delay="0"/>
                                          </p:stCondLst>
                                        </p:cTn>
                                        <p:tgtEl>
                                          <p:spTgt spid="12"/>
                                        </p:tgtEl>
                                        <p:attrNameLst>
                                          <p:attrName>ppt_x</p:attrName>
                                        </p:attrNameLst>
                                      </p:cBhvr>
                                    </p:anim>
                                    <p:anim by="(-#ppt_w*0.10)" calcmode="lin" valueType="num">
                                      <p:cBhvr>
                                        <p:cTn id="27" dur="50" autoRev="1" fill="hold">
                                          <p:stCondLst>
                                            <p:cond delay="0"/>
                                          </p:stCondLst>
                                        </p:cTn>
                                        <p:tgtEl>
                                          <p:spTgt spid="12"/>
                                        </p:tgtEl>
                                        <p:attrNameLst>
                                          <p:attrName>ppt_y</p:attrName>
                                        </p:attrNameLst>
                                      </p:cBhvr>
                                    </p:anim>
                                    <p:animRot by="-480000">
                                      <p:cBhvr>
                                        <p:cTn id="28" dur="50" autoRev="1" fill="hold">
                                          <p:stCondLst>
                                            <p:cond delay="0"/>
                                          </p:stCondLst>
                                        </p:cTn>
                                        <p:tgtEl>
                                          <p:spTgt spid="12"/>
                                        </p:tgtEl>
                                        <p:attrNameLst>
                                          <p:attrName>r</p:attrName>
                                        </p:attrNameLst>
                                      </p:cBhvr>
                                    </p:animRot>
                                  </p:childTnLst>
                                </p:cTn>
                              </p:par>
                            </p:childTnLst>
                          </p:cTn>
                        </p:par>
                        <p:par>
                          <p:cTn id="29" fill="hold">
                            <p:stCondLst>
                              <p:cond delay="5440"/>
                            </p:stCondLst>
                            <p:childTnLst>
                              <p:par>
                                <p:cTn id="30" presetID="16" presetClass="entr" presetSubtype="37" fill="hold" grpId="0"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outVertical)">
                                      <p:cBhvr>
                                        <p:cTn id="32" dur="500"/>
                                        <p:tgtEl>
                                          <p:spTgt spid="14"/>
                                        </p:tgtEl>
                                      </p:cBhvr>
                                    </p:animEffect>
                                  </p:childTnLst>
                                </p:cTn>
                              </p:par>
                            </p:childTnLst>
                          </p:cTn>
                        </p:par>
                        <p:par>
                          <p:cTn id="33" fill="hold">
                            <p:stCondLst>
                              <p:cond delay="5940"/>
                            </p:stCondLst>
                            <p:childTnLst>
                              <p:par>
                                <p:cTn id="34" presetID="2" presetClass="entr" presetSubtype="1" fill="hold" grpId="0" nodeType="after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additive="base">
                                        <p:cTn id="36" dur="500" fill="hold"/>
                                        <p:tgtEl>
                                          <p:spTgt spid="13"/>
                                        </p:tgtEl>
                                        <p:attrNameLst>
                                          <p:attrName>ppt_x</p:attrName>
                                        </p:attrNameLst>
                                      </p:cBhvr>
                                      <p:tavLst>
                                        <p:tav tm="0">
                                          <p:val>
                                            <p:strVal val="#ppt_x"/>
                                          </p:val>
                                        </p:tav>
                                        <p:tav tm="100000">
                                          <p:val>
                                            <p:strVal val="#ppt_x"/>
                                          </p:val>
                                        </p:tav>
                                      </p:tavLst>
                                    </p:anim>
                                    <p:anim calcmode="lin" valueType="num">
                                      <p:cBhvr additive="base">
                                        <p:cTn id="37" dur="500" fill="hold"/>
                                        <p:tgtEl>
                                          <p:spTgt spid="13"/>
                                        </p:tgtEl>
                                        <p:attrNameLst>
                                          <p:attrName>ppt_y</p:attrName>
                                        </p:attrNameLst>
                                      </p:cBhvr>
                                      <p:tavLst>
                                        <p:tav tm="0">
                                          <p:val>
                                            <p:strVal val="0-#ppt_h/2"/>
                                          </p:val>
                                        </p:tav>
                                        <p:tav tm="100000">
                                          <p:val>
                                            <p:strVal val="#ppt_y"/>
                                          </p:val>
                                        </p:tav>
                                      </p:tavLst>
                                    </p:anim>
                                  </p:childTnLst>
                                </p:cTn>
                              </p:par>
                            </p:childTnLst>
                          </p:cTn>
                        </p:par>
                        <p:par>
                          <p:cTn id="38" fill="hold">
                            <p:stCondLst>
                              <p:cond delay="6440"/>
                            </p:stCondLst>
                            <p:childTnLst>
                              <p:par>
                                <p:cTn id="39" presetID="22" presetClass="entr" presetSubtype="8" fill="hold" grpId="0" nodeType="afterEffect">
                                  <p:stCondLst>
                                    <p:cond delay="0"/>
                                  </p:stCondLst>
                                  <p:iterate type="lt">
                                    <p:tmPct val="30000"/>
                                  </p:iterate>
                                  <p:childTnLst>
                                    <p:set>
                                      <p:cBhvr>
                                        <p:cTn id="40" dur="1" fill="hold">
                                          <p:stCondLst>
                                            <p:cond delay="0"/>
                                          </p:stCondLst>
                                        </p:cTn>
                                        <p:tgtEl>
                                          <p:spTgt spid="15"/>
                                        </p:tgtEl>
                                        <p:attrNameLst>
                                          <p:attrName>style.visibility</p:attrName>
                                        </p:attrNameLst>
                                      </p:cBhvr>
                                      <p:to>
                                        <p:strVal val="visible"/>
                                      </p:to>
                                    </p:set>
                                    <p:animEffect transition="in" filter="wipe(left)">
                                      <p:cBhvr>
                                        <p:cTn id="41" dur="100"/>
                                        <p:tgtEl>
                                          <p:spTgt spid="15"/>
                                        </p:tgtEl>
                                      </p:cBhvr>
                                    </p:animEffect>
                                  </p:childTnLst>
                                </p:cTn>
                              </p:par>
                              <p:par>
                                <p:cTn id="42" presetID="36" presetClass="emph" presetSubtype="0" fill="hold" grpId="1" nodeType="withEffect">
                                  <p:stCondLst>
                                    <p:cond delay="0"/>
                                  </p:stCondLst>
                                  <p:iterate type="lt">
                                    <p:tmPct val="30000"/>
                                  </p:iterate>
                                  <p:childTnLst>
                                    <p:animScale>
                                      <p:cBhvr>
                                        <p:cTn id="43" dur="50" autoRev="1" fill="hold">
                                          <p:stCondLst>
                                            <p:cond delay="0"/>
                                          </p:stCondLst>
                                        </p:cTn>
                                        <p:tgtEl>
                                          <p:spTgt spid="15"/>
                                        </p:tgtEl>
                                      </p:cBhvr>
                                      <p:to x="80000" y="100000"/>
                                    </p:animScale>
                                    <p:anim by="(#ppt_w*0.10)" calcmode="lin" valueType="num">
                                      <p:cBhvr>
                                        <p:cTn id="44" dur="50" autoRev="1" fill="hold">
                                          <p:stCondLst>
                                            <p:cond delay="0"/>
                                          </p:stCondLst>
                                        </p:cTn>
                                        <p:tgtEl>
                                          <p:spTgt spid="15"/>
                                        </p:tgtEl>
                                        <p:attrNameLst>
                                          <p:attrName>ppt_x</p:attrName>
                                        </p:attrNameLst>
                                      </p:cBhvr>
                                    </p:anim>
                                    <p:anim by="(-#ppt_w*0.10)" calcmode="lin" valueType="num">
                                      <p:cBhvr>
                                        <p:cTn id="45" dur="50" autoRev="1" fill="hold">
                                          <p:stCondLst>
                                            <p:cond delay="0"/>
                                          </p:stCondLst>
                                        </p:cTn>
                                        <p:tgtEl>
                                          <p:spTgt spid="15"/>
                                        </p:tgtEl>
                                        <p:attrNameLst>
                                          <p:attrName>ppt_y</p:attrName>
                                        </p:attrNameLst>
                                      </p:cBhvr>
                                    </p:anim>
                                    <p:animRot by="-480000">
                                      <p:cBhvr>
                                        <p:cTn id="46" dur="50" autoRev="1" fill="hold">
                                          <p:stCondLst>
                                            <p:cond delay="0"/>
                                          </p:stCondLst>
                                        </p:cTn>
                                        <p:tgtEl>
                                          <p:spTgt spid="15"/>
                                        </p:tgtEl>
                                        <p:attrNameLst>
                                          <p:attrName>r</p:attrName>
                                        </p:attrNameLst>
                                      </p:cBhvr>
                                    </p:animRot>
                                  </p:childTnLst>
                                </p:cTn>
                              </p:par>
                            </p:childTnLst>
                          </p:cTn>
                        </p:par>
                        <p:par>
                          <p:cTn id="47" fill="hold">
                            <p:stCondLst>
                              <p:cond delay="9750"/>
                            </p:stCondLst>
                            <p:childTnLst>
                              <p:par>
                                <p:cTn id="48" presetID="16" presetClass="entr" presetSubtype="37" fill="hold" grpId="0" nodeType="after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barn(outVertical)">
                                      <p:cBhvr>
                                        <p:cTn id="50" dur="500"/>
                                        <p:tgtEl>
                                          <p:spTgt spid="19"/>
                                        </p:tgtEl>
                                      </p:cBhvr>
                                    </p:animEffect>
                                  </p:childTnLst>
                                </p:cTn>
                              </p:par>
                            </p:childTnLst>
                          </p:cTn>
                        </p:par>
                        <p:par>
                          <p:cTn id="51" fill="hold">
                            <p:stCondLst>
                              <p:cond delay="10250"/>
                            </p:stCondLst>
                            <p:childTnLst>
                              <p:par>
                                <p:cTn id="52" presetID="2" presetClass="entr" presetSubtype="1" fill="hold" grpId="0" nodeType="afterEffect">
                                  <p:stCondLst>
                                    <p:cond delay="0"/>
                                  </p:stCondLst>
                                  <p:childTnLst>
                                    <p:set>
                                      <p:cBhvr>
                                        <p:cTn id="53" dur="1" fill="hold">
                                          <p:stCondLst>
                                            <p:cond delay="0"/>
                                          </p:stCondLst>
                                        </p:cTn>
                                        <p:tgtEl>
                                          <p:spTgt spid="21"/>
                                        </p:tgtEl>
                                        <p:attrNameLst>
                                          <p:attrName>style.visibility</p:attrName>
                                        </p:attrNameLst>
                                      </p:cBhvr>
                                      <p:to>
                                        <p:strVal val="visible"/>
                                      </p:to>
                                    </p:set>
                                    <p:anim calcmode="lin" valueType="num">
                                      <p:cBhvr additive="base">
                                        <p:cTn id="54" dur="500" fill="hold"/>
                                        <p:tgtEl>
                                          <p:spTgt spid="21"/>
                                        </p:tgtEl>
                                        <p:attrNameLst>
                                          <p:attrName>ppt_x</p:attrName>
                                        </p:attrNameLst>
                                      </p:cBhvr>
                                      <p:tavLst>
                                        <p:tav tm="0">
                                          <p:val>
                                            <p:strVal val="#ppt_x"/>
                                          </p:val>
                                        </p:tav>
                                        <p:tav tm="100000">
                                          <p:val>
                                            <p:strVal val="#ppt_x"/>
                                          </p:val>
                                        </p:tav>
                                      </p:tavLst>
                                    </p:anim>
                                    <p:anim calcmode="lin" valueType="num">
                                      <p:cBhvr additive="base">
                                        <p:cTn id="55" dur="500" fill="hold"/>
                                        <p:tgtEl>
                                          <p:spTgt spid="21"/>
                                        </p:tgtEl>
                                        <p:attrNameLst>
                                          <p:attrName>ppt_y</p:attrName>
                                        </p:attrNameLst>
                                      </p:cBhvr>
                                      <p:tavLst>
                                        <p:tav tm="0">
                                          <p:val>
                                            <p:strVal val="0-#ppt_h/2"/>
                                          </p:val>
                                        </p:tav>
                                        <p:tav tm="100000">
                                          <p:val>
                                            <p:strVal val="#ppt_y"/>
                                          </p:val>
                                        </p:tav>
                                      </p:tavLst>
                                    </p:anim>
                                  </p:childTnLst>
                                </p:cTn>
                              </p:par>
                            </p:childTnLst>
                          </p:cTn>
                        </p:par>
                        <p:par>
                          <p:cTn id="56" fill="hold">
                            <p:stCondLst>
                              <p:cond delay="10750"/>
                            </p:stCondLst>
                            <p:childTnLst>
                              <p:par>
                                <p:cTn id="57" presetID="2" presetClass="entr" presetSubtype="1" fill="hold" grpId="0" nodeType="afterEffect">
                                  <p:stCondLst>
                                    <p:cond delay="0"/>
                                  </p:stCondLst>
                                  <p:childTnLst>
                                    <p:set>
                                      <p:cBhvr>
                                        <p:cTn id="58" dur="1" fill="hold">
                                          <p:stCondLst>
                                            <p:cond delay="0"/>
                                          </p:stCondLst>
                                        </p:cTn>
                                        <p:tgtEl>
                                          <p:spTgt spid="22"/>
                                        </p:tgtEl>
                                        <p:attrNameLst>
                                          <p:attrName>style.visibility</p:attrName>
                                        </p:attrNameLst>
                                      </p:cBhvr>
                                      <p:to>
                                        <p:strVal val="visible"/>
                                      </p:to>
                                    </p:set>
                                    <p:anim calcmode="lin" valueType="num">
                                      <p:cBhvr additive="base">
                                        <p:cTn id="59" dur="500" fill="hold"/>
                                        <p:tgtEl>
                                          <p:spTgt spid="22"/>
                                        </p:tgtEl>
                                        <p:attrNameLst>
                                          <p:attrName>ppt_x</p:attrName>
                                        </p:attrNameLst>
                                      </p:cBhvr>
                                      <p:tavLst>
                                        <p:tav tm="0">
                                          <p:val>
                                            <p:strVal val="#ppt_x"/>
                                          </p:val>
                                        </p:tav>
                                        <p:tav tm="100000">
                                          <p:val>
                                            <p:strVal val="#ppt_x"/>
                                          </p:val>
                                        </p:tav>
                                      </p:tavLst>
                                    </p:anim>
                                    <p:anim calcmode="lin" valueType="num">
                                      <p:cBhvr additive="base">
                                        <p:cTn id="60" dur="500" fill="hold"/>
                                        <p:tgtEl>
                                          <p:spTgt spid="22"/>
                                        </p:tgtEl>
                                        <p:attrNameLst>
                                          <p:attrName>ppt_y</p:attrName>
                                        </p:attrNameLst>
                                      </p:cBhvr>
                                      <p:tavLst>
                                        <p:tav tm="0">
                                          <p:val>
                                            <p:strVal val="0-#ppt_h/2"/>
                                          </p:val>
                                        </p:tav>
                                        <p:tav tm="100000">
                                          <p:val>
                                            <p:strVal val="#ppt_y"/>
                                          </p:val>
                                        </p:tav>
                                      </p:tavLst>
                                    </p:anim>
                                  </p:childTnLst>
                                </p:cTn>
                              </p:par>
                              <p:par>
                                <p:cTn id="61" presetID="22" presetClass="entr" presetSubtype="8" fill="hold" nodeType="with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wipe(left)">
                                      <p:cBhvr>
                                        <p:cTn id="63" dur="500"/>
                                        <p:tgtEl>
                                          <p:spTgt spid="23"/>
                                        </p:tgtEl>
                                      </p:cBhvr>
                                    </p:animEffect>
                                  </p:childTnLst>
                                </p:cTn>
                              </p:par>
                              <p:par>
                                <p:cTn id="64" presetID="22" presetClass="entr" presetSubtype="8" fill="hold"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wipe(left)">
                                      <p:cBhvr>
                                        <p:cTn id="66" dur="500"/>
                                        <p:tgtEl>
                                          <p:spTgt spid="27"/>
                                        </p:tgtEl>
                                      </p:cBhvr>
                                    </p:animEffect>
                                  </p:childTnLst>
                                </p:cTn>
                              </p:par>
                            </p:childTnLst>
                          </p:cTn>
                        </p:par>
                        <p:par>
                          <p:cTn id="67" fill="hold">
                            <p:stCondLst>
                              <p:cond delay="11250"/>
                            </p:stCondLst>
                            <p:childTnLst>
                              <p:par>
                                <p:cTn id="68" presetID="16" presetClass="entr" presetSubtype="37" fill="hold" grpId="0" nodeType="afterEffect">
                                  <p:stCondLst>
                                    <p:cond delay="0"/>
                                  </p:stCondLst>
                                  <p:childTnLst>
                                    <p:set>
                                      <p:cBhvr>
                                        <p:cTn id="69" dur="1" fill="hold">
                                          <p:stCondLst>
                                            <p:cond delay="0"/>
                                          </p:stCondLst>
                                        </p:cTn>
                                        <p:tgtEl>
                                          <p:spTgt spid="35"/>
                                        </p:tgtEl>
                                        <p:attrNameLst>
                                          <p:attrName>style.visibility</p:attrName>
                                        </p:attrNameLst>
                                      </p:cBhvr>
                                      <p:to>
                                        <p:strVal val="visible"/>
                                      </p:to>
                                    </p:set>
                                    <p:animEffect transition="in" filter="barn(outVertical)">
                                      <p:cBhvr>
                                        <p:cTn id="70" dur="500"/>
                                        <p:tgtEl>
                                          <p:spTgt spid="35"/>
                                        </p:tgtEl>
                                      </p:cBhvr>
                                    </p:animEffect>
                                  </p:childTnLst>
                                </p:cTn>
                              </p:par>
                            </p:childTnLst>
                          </p:cTn>
                        </p:par>
                        <p:par>
                          <p:cTn id="71" fill="hold">
                            <p:stCondLst>
                              <p:cond delay="11750"/>
                            </p:stCondLst>
                            <p:childTnLst>
                              <p:par>
                                <p:cTn id="72" presetID="16" presetClass="entr" presetSubtype="37" fill="hold" grpId="0" nodeType="afterEffect">
                                  <p:stCondLst>
                                    <p:cond delay="0"/>
                                  </p:stCondLst>
                                  <p:childTnLst>
                                    <p:set>
                                      <p:cBhvr>
                                        <p:cTn id="73" dur="1" fill="hold">
                                          <p:stCondLst>
                                            <p:cond delay="0"/>
                                          </p:stCondLst>
                                        </p:cTn>
                                        <p:tgtEl>
                                          <p:spTgt spid="37"/>
                                        </p:tgtEl>
                                        <p:attrNameLst>
                                          <p:attrName>style.visibility</p:attrName>
                                        </p:attrNameLst>
                                      </p:cBhvr>
                                      <p:to>
                                        <p:strVal val="visible"/>
                                      </p:to>
                                    </p:set>
                                    <p:animEffect transition="in" filter="barn(outVertical)">
                                      <p:cBhvr>
                                        <p:cTn id="74"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2" grpId="0"/>
      <p:bldP spid="12" grpId="1"/>
      <p:bldP spid="13" grpId="0" animBg="1"/>
      <p:bldP spid="14" grpId="0" animBg="1"/>
      <p:bldP spid="15" grpId="0"/>
      <p:bldP spid="15" grpId="1"/>
      <p:bldP spid="19" grpId="0" animBg="1"/>
      <p:bldP spid="21" grpId="0" animBg="1"/>
      <p:bldP spid="22" grpId="0" animBg="1"/>
      <p:bldP spid="35" grpId="0" animBg="1"/>
      <p:bldP spid="3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10"/>
          <p:cNvPicPr>
            <a:picLocks noChangeAspect="1" noChangeArrowheads="1"/>
          </p:cNvPicPr>
          <p:nvPr/>
        </p:nvPicPr>
        <p:blipFill>
          <a:blip r:embed="rId2" cstate="screen">
            <a:duotone>
              <a:prstClr val="black"/>
              <a:schemeClr val="tx1">
                <a:tint val="45000"/>
                <a:satMod val="400000"/>
              </a:schemeClr>
            </a:duotone>
            <a:extLst>
              <a:ext uri="{28A0092B-C50C-407E-A947-70E740481C1C}">
                <a14:useLocalDpi xmlns="" xmlns:a14="http://schemas.microsoft.com/office/drawing/2010/main"/>
              </a:ext>
            </a:extLst>
          </a:blip>
          <a:stretch>
            <a:fillRect/>
          </a:stretch>
        </p:blipFill>
        <p:spPr bwMode="auto">
          <a:xfrm>
            <a:off x="0" y="2636076"/>
            <a:ext cx="2156662" cy="25074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4" name="Rectangle 3"/>
          <p:cNvSpPr/>
          <p:nvPr/>
        </p:nvSpPr>
        <p:spPr bwMode="auto">
          <a:xfrm>
            <a:off x="161364" y="129092"/>
            <a:ext cx="8745968" cy="4851699"/>
          </a:xfrm>
          <a:prstGeom prst="rect">
            <a:avLst/>
          </a:prstGeom>
          <a:solidFill>
            <a:schemeClr val="tx1">
              <a:lumMod val="95000"/>
              <a:lumOff val="5000"/>
              <a:alpha val="24000"/>
            </a:schemeClr>
          </a:solidFill>
          <a:ln w="12700" cmpd="sng">
            <a:solidFill>
              <a:schemeClr val="bg1">
                <a:lumMod val="95000"/>
              </a:schemeClr>
            </a:solidFill>
            <a:miter lim="800000"/>
            <a:headEnd/>
            <a:tailEnd/>
          </a:ln>
        </p:spPr>
        <p:txBody>
          <a:bodyPr anchor="ctr"/>
          <a:lstStyle/>
          <a:p>
            <a:endParaRPr lang="en-US" sz="1400" dirty="0">
              <a:solidFill>
                <a:schemeClr val="tx1">
                  <a:lumMod val="85000"/>
                  <a:lumOff val="15000"/>
                </a:schemeClr>
              </a:solidFill>
              <a:latin typeface="+mn-ea"/>
            </a:endParaRPr>
          </a:p>
        </p:txBody>
      </p:sp>
      <p:sp>
        <p:nvSpPr>
          <p:cNvPr id="4" name="ZoneTexte 3"/>
          <p:cNvSpPr txBox="1"/>
          <p:nvPr/>
        </p:nvSpPr>
        <p:spPr>
          <a:xfrm>
            <a:off x="2122714" y="348343"/>
            <a:ext cx="6574972" cy="3785652"/>
          </a:xfrm>
          <a:prstGeom prst="rect">
            <a:avLst/>
          </a:prstGeom>
          <a:noFill/>
        </p:spPr>
        <p:txBody>
          <a:bodyPr wrap="square" rtlCol="0">
            <a:spAutoFit/>
          </a:bodyPr>
          <a:lstStyle/>
          <a:p>
            <a:pPr algn="ctr" rtl="1"/>
            <a:r>
              <a:rPr lang="ar-SA" sz="2400" dirty="0" smtClean="0">
                <a:solidFill>
                  <a:srgbClr val="C00000"/>
                </a:solidFill>
                <a:effectLst>
                  <a:outerShdw blurRad="38100" dist="38100" dir="2700000" algn="tl">
                    <a:srgbClr val="000000">
                      <a:alpha val="43137"/>
                    </a:srgbClr>
                  </a:outerShdw>
                </a:effectLst>
              </a:rPr>
              <a:t>اهمية و اسباب دراسة البيئة التسويقية :</a:t>
            </a:r>
          </a:p>
          <a:p>
            <a:pPr algn="just" rtl="1"/>
            <a:r>
              <a:rPr lang="ar-SA" sz="1800" dirty="0" smtClean="0"/>
              <a:t>1- معرفة مدى تأثير المتغيرات البيئية على تنفيذ الانشطة و تحقيق الاهداف.</a:t>
            </a:r>
          </a:p>
          <a:p>
            <a:pPr algn="just" rtl="1"/>
            <a:r>
              <a:rPr lang="ar-SA" sz="1800" dirty="0" smtClean="0"/>
              <a:t>2- دراسة مدى حساسية التأثيرات المباشرة و الغير مباشرة لقيود البيئة الخارجية</a:t>
            </a:r>
          </a:p>
          <a:p>
            <a:pPr algn="just" rtl="1"/>
            <a:r>
              <a:rPr lang="ar-SA" sz="1800" dirty="0" smtClean="0"/>
              <a:t>3- بناء الخطط و الاستراتيجيات و تنفيذ السياسات و ممارسة الوظائف و المهام الادارية التي تتم في ضوء المتغيرات و القيود البيئية المؤثرة في مدخلات و مخرجات المنظمة</a:t>
            </a:r>
          </a:p>
          <a:p>
            <a:pPr algn="just" rtl="1"/>
            <a:r>
              <a:rPr lang="ar-SA" sz="1800" dirty="0" smtClean="0"/>
              <a:t>4-المحافظة على المركز التنافسي بصفة عامة و كذلك درجة السيطرة على السوق </a:t>
            </a:r>
          </a:p>
          <a:p>
            <a:pPr algn="just" rtl="1"/>
            <a:r>
              <a:rPr lang="ar-SA" sz="1800" dirty="0" smtClean="0"/>
              <a:t>5- تحديد الاتجاهات البيئية و ماهي التهديدات و مواجهتها في مجال نشاطها و هذا ما يطلق عليه التحليل البيئي </a:t>
            </a:r>
          </a:p>
          <a:p>
            <a:pPr algn="just" rtl="1"/>
            <a:r>
              <a:rPr lang="ar-SA" sz="1800" dirty="0" smtClean="0"/>
              <a:t>6- التعرف على مختلف الخصائص التشغيلية الخاصة و هو ما يسمى بتحليل السوق.</a:t>
            </a:r>
          </a:p>
          <a:p>
            <a:pPr algn="just" rtl="1"/>
            <a:r>
              <a:rPr lang="ar-SA" sz="1800" dirty="0" smtClean="0"/>
              <a:t>7- تحليل سلوك المستهلك و عملية الشراء و العملية الاستهلاكية.</a:t>
            </a:r>
          </a:p>
          <a:p>
            <a:pPr algn="just" rtl="1"/>
            <a:r>
              <a:rPr lang="ar-SA" sz="1800" dirty="0" smtClean="0"/>
              <a:t>8- تحليل قطاعات السوق و ماهي مختلف القطاعات السوقية الجديدة </a:t>
            </a:r>
          </a:p>
          <a:p>
            <a:pPr algn="just" rtl="1"/>
            <a:r>
              <a:rPr lang="ar-SA" sz="1800" dirty="0" smtClean="0"/>
              <a:t>9- تحليل و قياس الطلب بتقدير حجم السوق الحالي و الطلب المرتقب</a:t>
            </a:r>
          </a:p>
          <a:p>
            <a:pPr algn="just" rtl="1"/>
            <a:r>
              <a:rPr lang="ar-SA" sz="1800" dirty="0" smtClean="0"/>
              <a:t>10- تقدير البدائل المحتملة لتغطية السوق و ماهي الفرص الممكنة للنمو.</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25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MH_CONTENTSID" val="423"/>
  <p:tag name="MH_SECTIONID" val="424,425,426,427,"/>
</p:tagLst>
</file>

<file path=ppt/theme/theme1.xml><?xml version="1.0" encoding="utf-8"?>
<a:theme xmlns:a="http://schemas.openxmlformats.org/drawingml/2006/main" name="www.homeppt.com">
  <a:themeElements>
    <a:clrScheme name="经典红色">
      <a:dk1>
        <a:sysClr val="windowText" lastClr="000000"/>
      </a:dk1>
      <a:lt1>
        <a:sysClr val="window" lastClr="FFFFFF"/>
      </a:lt1>
      <a:dk2>
        <a:srgbClr val="44546A"/>
      </a:dk2>
      <a:lt2>
        <a:srgbClr val="E7E6E6"/>
      </a:lt2>
      <a:accent1>
        <a:srgbClr val="B71F22"/>
      </a:accent1>
      <a:accent2>
        <a:srgbClr val="252F32"/>
      </a:accent2>
      <a:accent3>
        <a:srgbClr val="B71F22"/>
      </a:accent3>
      <a:accent4>
        <a:srgbClr val="252F32"/>
      </a:accent4>
      <a:accent5>
        <a:srgbClr val="B71F22"/>
      </a:accent5>
      <a:accent6>
        <a:srgbClr val="252F32"/>
      </a:accent6>
      <a:hlink>
        <a:srgbClr val="0563C1"/>
      </a:hlink>
      <a:folHlink>
        <a:srgbClr val="954F72"/>
      </a:folHlink>
    </a:clrScheme>
    <a:fontScheme name="自定义 8">
      <a:majorFont>
        <a:latin typeface="华文细黑"/>
        <a:ea typeface="华文细黑"/>
        <a:cs typeface=""/>
      </a:majorFont>
      <a:minorFont>
        <a:latin typeface="华文细黑"/>
        <a:ea typeface="华文细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Verve</Template>
  <TotalTime>4247</TotalTime>
  <Words>1767</Words>
  <Application>Microsoft Office PowerPoint</Application>
  <PresentationFormat>Affichage à l'écran (16:9)</PresentationFormat>
  <Paragraphs>202</Paragraphs>
  <Slides>17</Slides>
  <Notes>5</Notes>
  <HiddenSlides>0</HiddenSlides>
  <MMClips>0</MMClips>
  <ScaleCrop>false</ScaleCrop>
  <HeadingPairs>
    <vt:vector size="6" baseType="variant">
      <vt:variant>
        <vt:lpstr>Polices utilisées</vt:lpstr>
      </vt:variant>
      <vt:variant>
        <vt:i4>16</vt:i4>
      </vt:variant>
      <vt:variant>
        <vt:lpstr>Thème</vt:lpstr>
      </vt:variant>
      <vt:variant>
        <vt:i4>1</vt:i4>
      </vt:variant>
      <vt:variant>
        <vt:lpstr>Titres des diapositives</vt:lpstr>
      </vt:variant>
      <vt:variant>
        <vt:i4>17</vt:i4>
      </vt:variant>
    </vt:vector>
  </HeadingPairs>
  <TitlesOfParts>
    <vt:vector size="34" baseType="lpstr">
      <vt:lpstr>Arial</vt:lpstr>
      <vt:lpstr>华文细黑</vt:lpstr>
      <vt:lpstr>Impact</vt:lpstr>
      <vt:lpstr>微软雅黑</vt:lpstr>
      <vt:lpstr>宋体</vt:lpstr>
      <vt:lpstr>산돌고딕B</vt:lpstr>
      <vt:lpstr>Times New Roman</vt:lpstr>
      <vt:lpstr>Calibri</vt:lpstr>
      <vt:lpstr>Tahoma</vt:lpstr>
      <vt:lpstr>Arial Black</vt:lpstr>
      <vt:lpstr>굴림</vt:lpstr>
      <vt:lpstr>Wingdings</vt:lpstr>
      <vt:lpstr>HY헤드라인M</vt:lpstr>
      <vt:lpstr>FontAwesome</vt:lpstr>
      <vt:lpstr>Clear Sans</vt:lpstr>
      <vt:lpstr>Open Sans</vt:lpstr>
      <vt:lpstr>www.homeppt.com</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vector>
  </TitlesOfParts>
  <Company>iTianKong.com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欧美商务</dc:title>
  <dc:creator>第一PPT模板网：www.1ppt.com</dc:creator>
  <cp:keywords>第一PPT www.1ppt.com</cp:keywords>
  <cp:lastModifiedBy>ADMIN</cp:lastModifiedBy>
  <cp:revision>362</cp:revision>
  <dcterms:created xsi:type="dcterms:W3CDTF">2015-04-07T15:42:54Z</dcterms:created>
  <dcterms:modified xsi:type="dcterms:W3CDTF">2022-03-28T11:42:37Z</dcterms:modified>
</cp:coreProperties>
</file>