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drawing7.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4"/>
  </p:notesMasterIdLst>
  <p:sldIdLst>
    <p:sldId id="261" r:id="rId2"/>
    <p:sldId id="284" r:id="rId3"/>
    <p:sldId id="262" r:id="rId4"/>
    <p:sldId id="307" r:id="rId5"/>
    <p:sldId id="274" r:id="rId6"/>
    <p:sldId id="305" r:id="rId7"/>
    <p:sldId id="286" r:id="rId8"/>
    <p:sldId id="304" r:id="rId9"/>
    <p:sldId id="289" r:id="rId10"/>
    <p:sldId id="295" r:id="rId11"/>
    <p:sldId id="291" r:id="rId12"/>
    <p:sldId id="283"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st" initials="t"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FFCC"/>
    <a:srgbClr val="333300"/>
    <a:srgbClr val="99FFCC"/>
    <a:srgbClr val="7B380B"/>
    <a:srgbClr val="800000"/>
    <a:srgbClr val="BA8538"/>
    <a:srgbClr val="65381D"/>
    <a:srgbClr val="CC3300"/>
    <a:srgbClr val="814E09"/>
    <a:srgbClr val="66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515" autoAdjust="0"/>
    <p:restoredTop sz="94434" autoAdjust="0"/>
  </p:normalViewPr>
  <p:slideViewPr>
    <p:cSldViewPr snapToGrid="0">
      <p:cViewPr>
        <p:scale>
          <a:sx n="70" d="100"/>
          <a:sy n="70" d="100"/>
        </p:scale>
        <p:origin x="-720" y="-168"/>
      </p:cViewPr>
      <p:guideLst>
        <p:guide orient="horz" pos="2160"/>
        <p:guide pos="3840"/>
      </p:guideLst>
    </p:cSldViewPr>
  </p:slideViewPr>
  <p:notesTextViewPr>
    <p:cViewPr>
      <p:scale>
        <a:sx n="1" d="1"/>
        <a:sy n="1" d="1"/>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69CB72-538B-471A-8FB1-CEA889B04DF6}" type="doc">
      <dgm:prSet loTypeId="urn:microsoft.com/office/officeart/2005/8/layout/vList2" loCatId="list" qsTypeId="urn:microsoft.com/office/officeart/2005/8/quickstyle/simple3" qsCatId="simple" csTypeId="urn:microsoft.com/office/officeart/2005/8/colors/colorful5" csCatId="colorful" phldr="1"/>
      <dgm:spPr/>
      <dgm:t>
        <a:bodyPr/>
        <a:lstStyle/>
        <a:p>
          <a:pPr rtl="1"/>
          <a:endParaRPr lang="ar-DZ"/>
        </a:p>
      </dgm:t>
    </dgm:pt>
    <dgm:pt modelId="{B5C63B6E-47CF-43DE-9343-FC44CC5D797E}">
      <dgm:prSet phldrT="[Texte]" custT="1">
        <dgm:style>
          <a:lnRef idx="1">
            <a:schemeClr val="accent1"/>
          </a:lnRef>
          <a:fillRef idx="2">
            <a:schemeClr val="accent1"/>
          </a:fillRef>
          <a:effectRef idx="1">
            <a:schemeClr val="accent1"/>
          </a:effectRef>
          <a:fontRef idx="minor">
            <a:schemeClr val="dk1"/>
          </a:fontRef>
        </dgm:style>
      </dgm:prSet>
      <dgm:spPr/>
      <dgm:t>
        <a:bodyPr/>
        <a:lstStyle/>
        <a:p>
          <a:pPr algn="ctr" rtl="1"/>
          <a:r>
            <a:rPr lang="ar-SA" sz="4800" dirty="0" smtClean="0">
              <a:latin typeface="Arabic Typesetting" pitchFamily="66" charset="-78"/>
              <a:cs typeface="Arabic Typesetting" pitchFamily="66" charset="-78"/>
            </a:rPr>
            <a:t>تحليل مقال :</a:t>
          </a:r>
        </a:p>
        <a:p>
          <a:pPr algn="ctr" rtl="1"/>
          <a:r>
            <a:rPr lang="ar-DZ" sz="4800" dirty="0" smtClean="0">
              <a:latin typeface="Arabic Typesetting" pitchFamily="66" charset="-78"/>
              <a:cs typeface="Arabic Typesetting" pitchFamily="66" charset="-78"/>
            </a:rPr>
            <a:t>عوامل </a:t>
          </a:r>
          <a:r>
            <a:rPr lang="ar-DZ" sz="4800" dirty="0" smtClean="0">
              <a:latin typeface="Arabic Typesetting" pitchFamily="66" charset="-78"/>
              <a:cs typeface="Arabic Typesetting" pitchFamily="66" charset="-78"/>
            </a:rPr>
            <a:t>نجاح الإدارة الإلكترونية ودورها في تحسين الخدمة</a:t>
          </a:r>
          <a:endParaRPr lang="ar-DZ" sz="4800" dirty="0">
            <a:latin typeface="Arabic Typesetting" pitchFamily="66" charset="-78"/>
            <a:cs typeface="Arabic Typesetting" pitchFamily="66" charset="-78"/>
          </a:endParaRPr>
        </a:p>
      </dgm:t>
    </dgm:pt>
    <dgm:pt modelId="{D8658AF2-A3D8-4DAA-98A1-6D334D095C14}" type="parTrans" cxnId="{130A84D7-4634-46D5-A372-7946290F6051}">
      <dgm:prSet/>
      <dgm:spPr/>
      <dgm:t>
        <a:bodyPr/>
        <a:lstStyle/>
        <a:p>
          <a:pPr rtl="1"/>
          <a:endParaRPr lang="ar-DZ"/>
        </a:p>
      </dgm:t>
    </dgm:pt>
    <dgm:pt modelId="{9C73C860-E0BF-4646-9355-5BF1AAFCAE29}" type="sibTrans" cxnId="{130A84D7-4634-46D5-A372-7946290F6051}">
      <dgm:prSet/>
      <dgm:spPr/>
      <dgm:t>
        <a:bodyPr/>
        <a:lstStyle/>
        <a:p>
          <a:pPr rtl="1"/>
          <a:endParaRPr lang="ar-DZ"/>
        </a:p>
      </dgm:t>
    </dgm:pt>
    <dgm:pt modelId="{6B74120A-BA2E-4583-9455-61B5A4DCE9BF}">
      <dgm:prSet phldrT="[Texte]" custT="1"/>
      <dgm:spPr/>
      <dgm:t>
        <a:bodyPr/>
        <a:lstStyle/>
        <a:p>
          <a:pPr algn="ctr" rtl="1"/>
          <a:r>
            <a:rPr lang="ar-DZ" sz="2800" dirty="0" smtClean="0">
              <a:solidFill>
                <a:schemeClr val="bg1"/>
              </a:solidFill>
              <a:latin typeface="Arabic Typesetting" pitchFamily="66" charset="-78"/>
              <a:cs typeface="Arabic Typesetting" pitchFamily="66" charset="-78"/>
            </a:rPr>
            <a:t>عبد الرحمان مصطفى، الملا مها طالب نوح، عوامل نجاح الإدارة الإلكترونية ودورها في تحسين الخدمة، مجلة الإدارة </a:t>
          </a:r>
          <a:r>
            <a:rPr lang="ar-DZ" sz="2800" dirty="0" err="1" smtClean="0">
              <a:solidFill>
                <a:schemeClr val="bg1"/>
              </a:solidFill>
              <a:latin typeface="Arabic Typesetting" pitchFamily="66" charset="-78"/>
              <a:cs typeface="Arabic Typesetting" pitchFamily="66" charset="-78"/>
            </a:rPr>
            <a:t>الإقتصاد</a:t>
          </a:r>
          <a:r>
            <a:rPr lang="ar-DZ" sz="2800" dirty="0" smtClean="0">
              <a:solidFill>
                <a:schemeClr val="bg1"/>
              </a:solidFill>
              <a:latin typeface="Arabic Typesetting" pitchFamily="66" charset="-78"/>
              <a:cs typeface="Arabic Typesetting" pitchFamily="66" charset="-78"/>
            </a:rPr>
            <a:t>، العدد 42، السنة 2019، عراق. </a:t>
          </a:r>
          <a:endParaRPr lang="ar-DZ" sz="2800" dirty="0">
            <a:solidFill>
              <a:schemeClr val="bg1"/>
            </a:solidFill>
            <a:latin typeface="Arabic Typesetting" pitchFamily="66" charset="-78"/>
            <a:cs typeface="Arabic Typesetting" pitchFamily="66" charset="-78"/>
          </a:endParaRPr>
        </a:p>
      </dgm:t>
    </dgm:pt>
    <dgm:pt modelId="{75B11C8C-224E-4BA9-A775-B8D993C0943B}" type="parTrans" cxnId="{1C339FFA-F7FB-471B-A968-6441F0B19ECC}">
      <dgm:prSet/>
      <dgm:spPr/>
      <dgm:t>
        <a:bodyPr/>
        <a:lstStyle/>
        <a:p>
          <a:pPr rtl="1"/>
          <a:endParaRPr lang="ar-DZ"/>
        </a:p>
      </dgm:t>
    </dgm:pt>
    <dgm:pt modelId="{AA1D87B6-2789-49DF-8195-C938D1EC0A67}" type="sibTrans" cxnId="{1C339FFA-F7FB-471B-A968-6441F0B19ECC}">
      <dgm:prSet/>
      <dgm:spPr/>
      <dgm:t>
        <a:bodyPr/>
        <a:lstStyle/>
        <a:p>
          <a:pPr rtl="1"/>
          <a:endParaRPr lang="ar-DZ"/>
        </a:p>
      </dgm:t>
    </dgm:pt>
    <dgm:pt modelId="{A0E67928-8F6A-4865-9A07-6A99447D1517}">
      <dgm:prSet phldrT="[Texte]" custT="1"/>
      <dgm:spPr/>
      <dgm:t>
        <a:bodyPr/>
        <a:lstStyle/>
        <a:p>
          <a:pPr algn="r" rtl="1"/>
          <a:endParaRPr lang="ar-DZ" sz="2000" dirty="0"/>
        </a:p>
      </dgm:t>
    </dgm:pt>
    <dgm:pt modelId="{D4673E6C-5ACA-4F3A-BB93-89569696DBA1}" type="parTrans" cxnId="{AAD3F9FB-7AA2-4E0F-8556-47D592A8255C}">
      <dgm:prSet/>
      <dgm:spPr/>
      <dgm:t>
        <a:bodyPr/>
        <a:lstStyle/>
        <a:p>
          <a:pPr rtl="1"/>
          <a:endParaRPr lang="ar-DZ"/>
        </a:p>
      </dgm:t>
    </dgm:pt>
    <dgm:pt modelId="{07B348F4-4E4A-4BB4-A383-FCC094855431}" type="sibTrans" cxnId="{AAD3F9FB-7AA2-4E0F-8556-47D592A8255C}">
      <dgm:prSet/>
      <dgm:spPr/>
      <dgm:t>
        <a:bodyPr/>
        <a:lstStyle/>
        <a:p>
          <a:pPr rtl="1"/>
          <a:endParaRPr lang="ar-DZ"/>
        </a:p>
      </dgm:t>
    </dgm:pt>
    <dgm:pt modelId="{11779518-1462-4904-9326-238AF5D8D1B4}" type="pres">
      <dgm:prSet presAssocID="{1D69CB72-538B-471A-8FB1-CEA889B04DF6}" presName="linear" presStyleCnt="0">
        <dgm:presLayoutVars>
          <dgm:animLvl val="lvl"/>
          <dgm:resizeHandles val="exact"/>
        </dgm:presLayoutVars>
      </dgm:prSet>
      <dgm:spPr/>
      <dgm:t>
        <a:bodyPr/>
        <a:lstStyle/>
        <a:p>
          <a:pPr rtl="1"/>
          <a:endParaRPr lang="ar-DZ"/>
        </a:p>
      </dgm:t>
    </dgm:pt>
    <dgm:pt modelId="{3314D96B-C208-44E0-A83B-47EA553ECDE7}" type="pres">
      <dgm:prSet presAssocID="{B5C63B6E-47CF-43DE-9343-FC44CC5D797E}" presName="parentText" presStyleLbl="node1" presStyleIdx="0" presStyleCnt="1" custScaleX="89444" custScaleY="97310" custLinFactNeighborX="-1389" custLinFactNeighborY="-36884">
        <dgm:presLayoutVars>
          <dgm:chMax val="0"/>
          <dgm:bulletEnabled val="1"/>
        </dgm:presLayoutVars>
      </dgm:prSet>
      <dgm:spPr/>
      <dgm:t>
        <a:bodyPr/>
        <a:lstStyle/>
        <a:p>
          <a:pPr rtl="1"/>
          <a:endParaRPr lang="ar-DZ"/>
        </a:p>
      </dgm:t>
    </dgm:pt>
    <dgm:pt modelId="{B19FF3D8-D7AE-47A6-B5D1-B3E939539211}" type="pres">
      <dgm:prSet presAssocID="{B5C63B6E-47CF-43DE-9343-FC44CC5D797E}" presName="childText" presStyleLbl="revTx" presStyleIdx="0" presStyleCnt="1" custLinFactNeighborX="-3194" custLinFactNeighborY="-32900">
        <dgm:presLayoutVars>
          <dgm:bulletEnabled val="1"/>
        </dgm:presLayoutVars>
      </dgm:prSet>
      <dgm:spPr/>
      <dgm:t>
        <a:bodyPr/>
        <a:lstStyle/>
        <a:p>
          <a:pPr rtl="1"/>
          <a:endParaRPr lang="ar-DZ"/>
        </a:p>
      </dgm:t>
    </dgm:pt>
  </dgm:ptLst>
  <dgm:cxnLst>
    <dgm:cxn modelId="{3B9DD585-D0B3-44FE-9C9F-776CEA1EF6A4}" type="presOf" srcId="{A0E67928-8F6A-4865-9A07-6A99447D1517}" destId="{B19FF3D8-D7AE-47A6-B5D1-B3E939539211}" srcOrd="0" destOrd="0" presId="urn:microsoft.com/office/officeart/2005/8/layout/vList2"/>
    <dgm:cxn modelId="{1C339FFA-F7FB-471B-A968-6441F0B19ECC}" srcId="{B5C63B6E-47CF-43DE-9343-FC44CC5D797E}" destId="{6B74120A-BA2E-4583-9455-61B5A4DCE9BF}" srcOrd="1" destOrd="0" parTransId="{75B11C8C-224E-4BA9-A775-B8D993C0943B}" sibTransId="{AA1D87B6-2789-49DF-8195-C938D1EC0A67}"/>
    <dgm:cxn modelId="{9D38D1F1-80A8-4BD2-ADEE-D621825C0F47}" type="presOf" srcId="{B5C63B6E-47CF-43DE-9343-FC44CC5D797E}" destId="{3314D96B-C208-44E0-A83B-47EA553ECDE7}" srcOrd="0" destOrd="0" presId="urn:microsoft.com/office/officeart/2005/8/layout/vList2"/>
    <dgm:cxn modelId="{AAD3F9FB-7AA2-4E0F-8556-47D592A8255C}" srcId="{B5C63B6E-47CF-43DE-9343-FC44CC5D797E}" destId="{A0E67928-8F6A-4865-9A07-6A99447D1517}" srcOrd="0" destOrd="0" parTransId="{D4673E6C-5ACA-4F3A-BB93-89569696DBA1}" sibTransId="{07B348F4-4E4A-4BB4-A383-FCC094855431}"/>
    <dgm:cxn modelId="{130A84D7-4634-46D5-A372-7946290F6051}" srcId="{1D69CB72-538B-471A-8FB1-CEA889B04DF6}" destId="{B5C63B6E-47CF-43DE-9343-FC44CC5D797E}" srcOrd="0" destOrd="0" parTransId="{D8658AF2-A3D8-4DAA-98A1-6D334D095C14}" sibTransId="{9C73C860-E0BF-4646-9355-5BF1AAFCAE29}"/>
    <dgm:cxn modelId="{A0EC23B3-AD46-4DFE-8964-4EDA4E16451E}" type="presOf" srcId="{1D69CB72-538B-471A-8FB1-CEA889B04DF6}" destId="{11779518-1462-4904-9326-238AF5D8D1B4}" srcOrd="0" destOrd="0" presId="urn:microsoft.com/office/officeart/2005/8/layout/vList2"/>
    <dgm:cxn modelId="{7BBD215E-303A-4AE3-8425-410279871C0D}" type="presOf" srcId="{6B74120A-BA2E-4583-9455-61B5A4DCE9BF}" destId="{B19FF3D8-D7AE-47A6-B5D1-B3E939539211}" srcOrd="0" destOrd="1" presId="urn:microsoft.com/office/officeart/2005/8/layout/vList2"/>
    <dgm:cxn modelId="{9CB0A51A-31DF-4C4A-9B42-682DB675A68E}" type="presParOf" srcId="{11779518-1462-4904-9326-238AF5D8D1B4}" destId="{3314D96B-C208-44E0-A83B-47EA553ECDE7}" srcOrd="0" destOrd="0" presId="urn:microsoft.com/office/officeart/2005/8/layout/vList2"/>
    <dgm:cxn modelId="{7733A941-454D-4CDA-9F6B-10E621E61014}" type="presParOf" srcId="{11779518-1462-4904-9326-238AF5D8D1B4}" destId="{B19FF3D8-D7AE-47A6-B5D1-B3E939539211}" srcOrd="1"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E7151B9D-61A9-4808-B96F-DFBBB16AFBA9}" type="doc">
      <dgm:prSet loTypeId="urn:microsoft.com/office/officeart/2005/8/layout/hProcess9" loCatId="process" qsTypeId="urn:microsoft.com/office/officeart/2005/8/quickstyle/simple1" qsCatId="simple" csTypeId="urn:microsoft.com/office/officeart/2005/8/colors/accent2_2" csCatId="accent2" phldr="1"/>
      <dgm:spPr/>
    </dgm:pt>
    <dgm:pt modelId="{A5EFF20F-A118-4996-9C52-382F50FC0571}">
      <dgm:prSet phldrT="[Texte]" custT="1"/>
      <dgm:spPr>
        <a:ln>
          <a:noFill/>
        </a:ln>
      </dgm:spPr>
      <dgm:t>
        <a:bodyPr/>
        <a:lstStyle/>
        <a:p>
          <a:pPr rtl="1"/>
          <a:r>
            <a:rPr lang="ar-DZ" sz="2800" b="1" dirty="0" smtClean="0">
              <a:latin typeface="Arabic Typesetting" panose="03020402040406030203" pitchFamily="66" charset="-78"/>
              <a:cs typeface="Arabic Typesetting" panose="03020402040406030203" pitchFamily="66" charset="-78"/>
            </a:rPr>
            <a:t>السرعة </a:t>
          </a:r>
          <a:endParaRPr lang="fr-FR" sz="2800" b="1" dirty="0">
            <a:latin typeface="Arabic Typesetting" panose="03020402040406030203" pitchFamily="66" charset="-78"/>
            <a:cs typeface="Arabic Typesetting" panose="03020402040406030203" pitchFamily="66" charset="-78"/>
          </a:endParaRPr>
        </a:p>
      </dgm:t>
    </dgm:pt>
    <dgm:pt modelId="{1D8E0C9D-9FD6-4285-9BB2-6D0903573F49}" type="parTrans" cxnId="{722DE054-BC75-43A2-BF7A-7FA6DE6E1AFC}">
      <dgm:prSet/>
      <dgm:spPr/>
      <dgm:t>
        <a:bodyPr/>
        <a:lstStyle/>
        <a:p>
          <a:pPr rtl="1"/>
          <a:endParaRPr lang="fr-FR" sz="2000" b="1">
            <a:latin typeface="Arabic Typesetting" panose="03020402040406030203" pitchFamily="66" charset="-78"/>
            <a:cs typeface="Arabic Typesetting" panose="03020402040406030203" pitchFamily="66" charset="-78"/>
          </a:endParaRPr>
        </a:p>
      </dgm:t>
    </dgm:pt>
    <dgm:pt modelId="{826B810A-CCFB-4002-BAAF-31FA295879C8}" type="sibTrans" cxnId="{722DE054-BC75-43A2-BF7A-7FA6DE6E1AFC}">
      <dgm:prSet/>
      <dgm:spPr/>
      <dgm:t>
        <a:bodyPr/>
        <a:lstStyle/>
        <a:p>
          <a:pPr rtl="1"/>
          <a:endParaRPr lang="fr-FR" sz="2000" b="1">
            <a:latin typeface="Arabic Typesetting" panose="03020402040406030203" pitchFamily="66" charset="-78"/>
            <a:cs typeface="Arabic Typesetting" panose="03020402040406030203" pitchFamily="66" charset="-78"/>
          </a:endParaRPr>
        </a:p>
      </dgm:t>
    </dgm:pt>
    <dgm:pt modelId="{9550A042-907A-486B-B487-DD005B2E3FE2}">
      <dgm:prSet phldrT="[Texte]" custT="1"/>
      <dgm:spPr>
        <a:solidFill>
          <a:schemeClr val="accent2">
            <a:hueOff val="0"/>
            <a:satOff val="0"/>
            <a:lumOff val="0"/>
            <a:alpha val="74000"/>
          </a:schemeClr>
        </a:solidFill>
        <a:ln>
          <a:noFill/>
        </a:ln>
      </dgm:spPr>
      <dgm:t>
        <a:bodyPr/>
        <a:lstStyle/>
        <a:p>
          <a:pPr rtl="1"/>
          <a:r>
            <a:rPr lang="ar-DZ" sz="2800" b="1" dirty="0" smtClean="0">
              <a:latin typeface="Arabic Typesetting" panose="03020402040406030203" pitchFamily="66" charset="-78"/>
              <a:cs typeface="Arabic Typesetting" panose="03020402040406030203" pitchFamily="66" charset="-78"/>
            </a:rPr>
            <a:t>الشفافية</a:t>
          </a:r>
          <a:endParaRPr lang="fr-FR" sz="2800" b="1" dirty="0">
            <a:latin typeface="Arabic Typesetting" panose="03020402040406030203" pitchFamily="66" charset="-78"/>
            <a:cs typeface="Arabic Typesetting" panose="03020402040406030203" pitchFamily="66" charset="-78"/>
          </a:endParaRPr>
        </a:p>
      </dgm:t>
    </dgm:pt>
    <dgm:pt modelId="{CA8C180F-3245-4C39-847E-7E59921515E9}" type="parTrans" cxnId="{EFDEADDB-8B72-4A50-8DE8-E56B1FD9744A}">
      <dgm:prSet/>
      <dgm:spPr/>
      <dgm:t>
        <a:bodyPr/>
        <a:lstStyle/>
        <a:p>
          <a:pPr rtl="1"/>
          <a:endParaRPr lang="fr-FR" sz="2000" b="1">
            <a:latin typeface="Arabic Typesetting" panose="03020402040406030203" pitchFamily="66" charset="-78"/>
            <a:cs typeface="Arabic Typesetting" panose="03020402040406030203" pitchFamily="66" charset="-78"/>
          </a:endParaRPr>
        </a:p>
      </dgm:t>
    </dgm:pt>
    <dgm:pt modelId="{7AC0F5C3-297B-4371-ABA5-175C4A3F723E}" type="sibTrans" cxnId="{EFDEADDB-8B72-4A50-8DE8-E56B1FD9744A}">
      <dgm:prSet/>
      <dgm:spPr/>
      <dgm:t>
        <a:bodyPr/>
        <a:lstStyle/>
        <a:p>
          <a:pPr rtl="1"/>
          <a:endParaRPr lang="fr-FR" sz="2000" b="1">
            <a:latin typeface="Arabic Typesetting" panose="03020402040406030203" pitchFamily="66" charset="-78"/>
            <a:cs typeface="Arabic Typesetting" panose="03020402040406030203" pitchFamily="66" charset="-78"/>
          </a:endParaRPr>
        </a:p>
      </dgm:t>
    </dgm:pt>
    <dgm:pt modelId="{DC19A516-4FA3-4F52-9DF2-BB05C9140C7B}">
      <dgm:prSet phldrT="[Texte]" custT="1"/>
      <dgm:spPr>
        <a:solidFill>
          <a:schemeClr val="accent2">
            <a:hueOff val="0"/>
            <a:satOff val="0"/>
            <a:lumOff val="0"/>
            <a:alpha val="50000"/>
          </a:schemeClr>
        </a:solidFill>
        <a:ln>
          <a:noFill/>
        </a:ln>
      </dgm:spPr>
      <dgm:t>
        <a:bodyPr/>
        <a:lstStyle/>
        <a:p>
          <a:pPr rtl="1"/>
          <a:r>
            <a:rPr lang="ar-DZ" sz="2800" b="1" dirty="0" smtClean="0">
              <a:latin typeface="Arabic Typesetting" panose="03020402040406030203" pitchFamily="66" charset="-78"/>
              <a:cs typeface="Arabic Typesetting" panose="03020402040406030203" pitchFamily="66" charset="-78"/>
            </a:rPr>
            <a:t>إمكانية المحاسبة</a:t>
          </a:r>
          <a:endParaRPr lang="fr-FR" sz="2800" b="1" dirty="0">
            <a:latin typeface="Arabic Typesetting" panose="03020402040406030203" pitchFamily="66" charset="-78"/>
            <a:cs typeface="Arabic Typesetting" panose="03020402040406030203" pitchFamily="66" charset="-78"/>
          </a:endParaRPr>
        </a:p>
      </dgm:t>
    </dgm:pt>
    <dgm:pt modelId="{6C5D32E0-5F8D-49C9-8DFA-D5BC7A7A23DA}" type="parTrans" cxnId="{9AF5D3DB-C3C3-4FEC-9E78-719AE4E14693}">
      <dgm:prSet/>
      <dgm:spPr/>
      <dgm:t>
        <a:bodyPr/>
        <a:lstStyle/>
        <a:p>
          <a:pPr rtl="1"/>
          <a:endParaRPr lang="fr-FR" sz="2000" b="1">
            <a:latin typeface="Arabic Typesetting" panose="03020402040406030203" pitchFamily="66" charset="-78"/>
            <a:cs typeface="Arabic Typesetting" panose="03020402040406030203" pitchFamily="66" charset="-78"/>
          </a:endParaRPr>
        </a:p>
      </dgm:t>
    </dgm:pt>
    <dgm:pt modelId="{2C47DBA7-ACAF-4878-89DC-96B018892070}" type="sibTrans" cxnId="{9AF5D3DB-C3C3-4FEC-9E78-719AE4E14693}">
      <dgm:prSet/>
      <dgm:spPr/>
      <dgm:t>
        <a:bodyPr/>
        <a:lstStyle/>
        <a:p>
          <a:pPr rtl="1"/>
          <a:endParaRPr lang="fr-FR" sz="2000" b="1">
            <a:latin typeface="Arabic Typesetting" panose="03020402040406030203" pitchFamily="66" charset="-78"/>
            <a:cs typeface="Arabic Typesetting" panose="03020402040406030203" pitchFamily="66" charset="-78"/>
          </a:endParaRPr>
        </a:p>
      </dgm:t>
    </dgm:pt>
    <dgm:pt modelId="{381EC4BC-21D2-4008-87BB-868CF14C2A3F}">
      <dgm:prSet phldrT="[Texte]" custT="1"/>
      <dgm:spPr>
        <a:solidFill>
          <a:schemeClr val="accent2">
            <a:hueOff val="0"/>
            <a:satOff val="0"/>
            <a:lumOff val="0"/>
            <a:alpha val="29000"/>
          </a:schemeClr>
        </a:solidFill>
        <a:ln>
          <a:noFill/>
        </a:ln>
      </dgm:spPr>
      <dgm:t>
        <a:bodyPr/>
        <a:lstStyle/>
        <a:p>
          <a:pPr rtl="1"/>
          <a:r>
            <a:rPr lang="ar-DZ" sz="2800" b="1" dirty="0" smtClean="0">
              <a:latin typeface="Arabic Typesetting" panose="03020402040406030203" pitchFamily="66" charset="-78"/>
              <a:cs typeface="Arabic Typesetting" panose="03020402040406030203" pitchFamily="66" charset="-78"/>
            </a:rPr>
            <a:t>كفاءة وفعالية العمليات </a:t>
          </a:r>
          <a:r>
            <a:rPr lang="ar-DZ" sz="2800" b="1" dirty="0" err="1" smtClean="0">
              <a:latin typeface="Arabic Typesetting" panose="03020402040406030203" pitchFamily="66" charset="-78"/>
              <a:cs typeface="Arabic Typesetting" panose="03020402040406030203" pitchFamily="66" charset="-78"/>
            </a:rPr>
            <a:t>و</a:t>
          </a:r>
          <a:r>
            <a:rPr lang="ar-DZ" sz="2800" b="1" dirty="0" smtClean="0">
              <a:latin typeface="Arabic Typesetting" panose="03020402040406030203" pitchFamily="66" charset="-78"/>
              <a:cs typeface="Arabic Typesetting" panose="03020402040406030203" pitchFamily="66" charset="-78"/>
            </a:rPr>
            <a:t> الإجراءات</a:t>
          </a:r>
          <a:endParaRPr lang="fr-FR" sz="2800" b="1" dirty="0">
            <a:latin typeface="Arabic Typesetting" panose="03020402040406030203" pitchFamily="66" charset="-78"/>
            <a:cs typeface="Arabic Typesetting" panose="03020402040406030203" pitchFamily="66" charset="-78"/>
          </a:endParaRPr>
        </a:p>
      </dgm:t>
    </dgm:pt>
    <dgm:pt modelId="{862CF6DE-6BD2-4B38-9524-ACEA3FF0D5CB}" type="parTrans" cxnId="{3113A6A7-4E7A-43B5-A41B-51978E3C63DC}">
      <dgm:prSet/>
      <dgm:spPr/>
      <dgm:t>
        <a:bodyPr/>
        <a:lstStyle/>
        <a:p>
          <a:pPr rtl="1"/>
          <a:endParaRPr lang="fr-FR" sz="2000" b="1">
            <a:latin typeface="Arabic Typesetting" panose="03020402040406030203" pitchFamily="66" charset="-78"/>
            <a:cs typeface="Arabic Typesetting" panose="03020402040406030203" pitchFamily="66" charset="-78"/>
          </a:endParaRPr>
        </a:p>
      </dgm:t>
    </dgm:pt>
    <dgm:pt modelId="{4C870D23-8B5F-4661-AFDA-073344958FE5}" type="sibTrans" cxnId="{3113A6A7-4E7A-43B5-A41B-51978E3C63DC}">
      <dgm:prSet/>
      <dgm:spPr/>
      <dgm:t>
        <a:bodyPr/>
        <a:lstStyle/>
        <a:p>
          <a:pPr rtl="1"/>
          <a:endParaRPr lang="fr-FR" sz="2000" b="1">
            <a:latin typeface="Arabic Typesetting" panose="03020402040406030203" pitchFamily="66" charset="-78"/>
            <a:cs typeface="Arabic Typesetting" panose="03020402040406030203" pitchFamily="66" charset="-78"/>
          </a:endParaRPr>
        </a:p>
      </dgm:t>
    </dgm:pt>
    <dgm:pt modelId="{4858AB0C-41E6-474B-8851-7043EAFB4FBC}" type="pres">
      <dgm:prSet presAssocID="{E7151B9D-61A9-4808-B96F-DFBBB16AFBA9}" presName="CompostProcess" presStyleCnt="0">
        <dgm:presLayoutVars>
          <dgm:dir/>
          <dgm:resizeHandles val="exact"/>
        </dgm:presLayoutVars>
      </dgm:prSet>
      <dgm:spPr/>
    </dgm:pt>
    <dgm:pt modelId="{262FBF35-1D53-4D87-9B81-5703CA874E6D}" type="pres">
      <dgm:prSet presAssocID="{E7151B9D-61A9-4808-B96F-DFBBB16AFBA9}" presName="arrow" presStyleLbl="bgShp" presStyleIdx="0" presStyleCnt="1"/>
      <dgm:spPr/>
    </dgm:pt>
    <dgm:pt modelId="{996FEF28-D37B-4DB7-93DA-8CA4F508DC74}" type="pres">
      <dgm:prSet presAssocID="{E7151B9D-61A9-4808-B96F-DFBBB16AFBA9}" presName="linearProcess" presStyleCnt="0"/>
      <dgm:spPr/>
    </dgm:pt>
    <dgm:pt modelId="{C5C91595-51F4-4408-84FB-FBA4BBBD1415}" type="pres">
      <dgm:prSet presAssocID="{A5EFF20F-A118-4996-9C52-382F50FC0571}" presName="textNode" presStyleLbl="node1" presStyleIdx="0" presStyleCnt="4">
        <dgm:presLayoutVars>
          <dgm:bulletEnabled val="1"/>
        </dgm:presLayoutVars>
      </dgm:prSet>
      <dgm:spPr/>
      <dgm:t>
        <a:bodyPr/>
        <a:lstStyle/>
        <a:p>
          <a:endParaRPr lang="fr-FR"/>
        </a:p>
      </dgm:t>
    </dgm:pt>
    <dgm:pt modelId="{C71F797A-BD18-4A06-B588-BA58EE12747B}" type="pres">
      <dgm:prSet presAssocID="{826B810A-CCFB-4002-BAAF-31FA295879C8}" presName="sibTrans" presStyleCnt="0"/>
      <dgm:spPr/>
    </dgm:pt>
    <dgm:pt modelId="{F29FCF12-67CD-4027-BC1F-3BA335C9F386}" type="pres">
      <dgm:prSet presAssocID="{9550A042-907A-486B-B487-DD005B2E3FE2}" presName="textNode" presStyleLbl="node1" presStyleIdx="1" presStyleCnt="4">
        <dgm:presLayoutVars>
          <dgm:bulletEnabled val="1"/>
        </dgm:presLayoutVars>
      </dgm:prSet>
      <dgm:spPr/>
      <dgm:t>
        <a:bodyPr/>
        <a:lstStyle/>
        <a:p>
          <a:endParaRPr lang="fr-FR"/>
        </a:p>
      </dgm:t>
    </dgm:pt>
    <dgm:pt modelId="{B5662021-7170-4FA8-9EA2-F52DE517111C}" type="pres">
      <dgm:prSet presAssocID="{7AC0F5C3-297B-4371-ABA5-175C4A3F723E}" presName="sibTrans" presStyleCnt="0"/>
      <dgm:spPr/>
    </dgm:pt>
    <dgm:pt modelId="{4632ADAA-45F8-4D63-B334-6C3537654DE0}" type="pres">
      <dgm:prSet presAssocID="{DC19A516-4FA3-4F52-9DF2-BB05C9140C7B}" presName="textNode" presStyleLbl="node1" presStyleIdx="2" presStyleCnt="4">
        <dgm:presLayoutVars>
          <dgm:bulletEnabled val="1"/>
        </dgm:presLayoutVars>
      </dgm:prSet>
      <dgm:spPr/>
      <dgm:t>
        <a:bodyPr/>
        <a:lstStyle/>
        <a:p>
          <a:endParaRPr lang="fr-FR"/>
        </a:p>
      </dgm:t>
    </dgm:pt>
    <dgm:pt modelId="{D7152D3B-6FA5-4D91-8AAA-6B62F1D98DF6}" type="pres">
      <dgm:prSet presAssocID="{2C47DBA7-ACAF-4878-89DC-96B018892070}" presName="sibTrans" presStyleCnt="0"/>
      <dgm:spPr/>
    </dgm:pt>
    <dgm:pt modelId="{1EDF294D-C8A3-4476-9DCD-165A7062848C}" type="pres">
      <dgm:prSet presAssocID="{381EC4BC-21D2-4008-87BB-868CF14C2A3F}" presName="textNode" presStyleLbl="node1" presStyleIdx="3" presStyleCnt="4">
        <dgm:presLayoutVars>
          <dgm:bulletEnabled val="1"/>
        </dgm:presLayoutVars>
      </dgm:prSet>
      <dgm:spPr/>
      <dgm:t>
        <a:bodyPr/>
        <a:lstStyle/>
        <a:p>
          <a:endParaRPr lang="fr-FR"/>
        </a:p>
      </dgm:t>
    </dgm:pt>
  </dgm:ptLst>
  <dgm:cxnLst>
    <dgm:cxn modelId="{78166DD8-825E-4962-B5BE-F72512EF313C}" type="presOf" srcId="{E7151B9D-61A9-4808-B96F-DFBBB16AFBA9}" destId="{4858AB0C-41E6-474B-8851-7043EAFB4FBC}" srcOrd="0" destOrd="0" presId="urn:microsoft.com/office/officeart/2005/8/layout/hProcess9"/>
    <dgm:cxn modelId="{722DE054-BC75-43A2-BF7A-7FA6DE6E1AFC}" srcId="{E7151B9D-61A9-4808-B96F-DFBBB16AFBA9}" destId="{A5EFF20F-A118-4996-9C52-382F50FC0571}" srcOrd="0" destOrd="0" parTransId="{1D8E0C9D-9FD6-4285-9BB2-6D0903573F49}" sibTransId="{826B810A-CCFB-4002-BAAF-31FA295879C8}"/>
    <dgm:cxn modelId="{F7D5DAC8-0655-4CC1-A35D-A782481AF2CD}" type="presOf" srcId="{A5EFF20F-A118-4996-9C52-382F50FC0571}" destId="{C5C91595-51F4-4408-84FB-FBA4BBBD1415}" srcOrd="0" destOrd="0" presId="urn:microsoft.com/office/officeart/2005/8/layout/hProcess9"/>
    <dgm:cxn modelId="{33272CF5-AFEB-4342-B064-07DCC362A637}" type="presOf" srcId="{381EC4BC-21D2-4008-87BB-868CF14C2A3F}" destId="{1EDF294D-C8A3-4476-9DCD-165A7062848C}" srcOrd="0" destOrd="0" presId="urn:microsoft.com/office/officeart/2005/8/layout/hProcess9"/>
    <dgm:cxn modelId="{EFDEADDB-8B72-4A50-8DE8-E56B1FD9744A}" srcId="{E7151B9D-61A9-4808-B96F-DFBBB16AFBA9}" destId="{9550A042-907A-486B-B487-DD005B2E3FE2}" srcOrd="1" destOrd="0" parTransId="{CA8C180F-3245-4C39-847E-7E59921515E9}" sibTransId="{7AC0F5C3-297B-4371-ABA5-175C4A3F723E}"/>
    <dgm:cxn modelId="{C50C34E2-1B86-4C65-A224-38EC8F8F9E0B}" type="presOf" srcId="{9550A042-907A-486B-B487-DD005B2E3FE2}" destId="{F29FCF12-67CD-4027-BC1F-3BA335C9F386}" srcOrd="0" destOrd="0" presId="urn:microsoft.com/office/officeart/2005/8/layout/hProcess9"/>
    <dgm:cxn modelId="{1D0403AF-6165-4345-AA58-65F709329747}" type="presOf" srcId="{DC19A516-4FA3-4F52-9DF2-BB05C9140C7B}" destId="{4632ADAA-45F8-4D63-B334-6C3537654DE0}" srcOrd="0" destOrd="0" presId="urn:microsoft.com/office/officeart/2005/8/layout/hProcess9"/>
    <dgm:cxn modelId="{9AF5D3DB-C3C3-4FEC-9E78-719AE4E14693}" srcId="{E7151B9D-61A9-4808-B96F-DFBBB16AFBA9}" destId="{DC19A516-4FA3-4F52-9DF2-BB05C9140C7B}" srcOrd="2" destOrd="0" parTransId="{6C5D32E0-5F8D-49C9-8DFA-D5BC7A7A23DA}" sibTransId="{2C47DBA7-ACAF-4878-89DC-96B018892070}"/>
    <dgm:cxn modelId="{3113A6A7-4E7A-43B5-A41B-51978E3C63DC}" srcId="{E7151B9D-61A9-4808-B96F-DFBBB16AFBA9}" destId="{381EC4BC-21D2-4008-87BB-868CF14C2A3F}" srcOrd="3" destOrd="0" parTransId="{862CF6DE-6BD2-4B38-9524-ACEA3FF0D5CB}" sibTransId="{4C870D23-8B5F-4661-AFDA-073344958FE5}"/>
    <dgm:cxn modelId="{CEC68125-8376-4DDB-A97F-0A5C80072A9D}" type="presParOf" srcId="{4858AB0C-41E6-474B-8851-7043EAFB4FBC}" destId="{262FBF35-1D53-4D87-9B81-5703CA874E6D}" srcOrd="0" destOrd="0" presId="urn:microsoft.com/office/officeart/2005/8/layout/hProcess9"/>
    <dgm:cxn modelId="{39D437BA-15A9-419E-83F6-64B29965F8FF}" type="presParOf" srcId="{4858AB0C-41E6-474B-8851-7043EAFB4FBC}" destId="{996FEF28-D37B-4DB7-93DA-8CA4F508DC74}" srcOrd="1" destOrd="0" presId="urn:microsoft.com/office/officeart/2005/8/layout/hProcess9"/>
    <dgm:cxn modelId="{E9F82464-35D6-445B-A55A-58D43E3F8EA3}" type="presParOf" srcId="{996FEF28-D37B-4DB7-93DA-8CA4F508DC74}" destId="{C5C91595-51F4-4408-84FB-FBA4BBBD1415}" srcOrd="0" destOrd="0" presId="urn:microsoft.com/office/officeart/2005/8/layout/hProcess9"/>
    <dgm:cxn modelId="{51701E4C-AC1E-414E-829D-CDBA3145C9FB}" type="presParOf" srcId="{996FEF28-D37B-4DB7-93DA-8CA4F508DC74}" destId="{C71F797A-BD18-4A06-B588-BA58EE12747B}" srcOrd="1" destOrd="0" presId="urn:microsoft.com/office/officeart/2005/8/layout/hProcess9"/>
    <dgm:cxn modelId="{845F7C17-4122-40E9-AA90-7796B0267962}" type="presParOf" srcId="{996FEF28-D37B-4DB7-93DA-8CA4F508DC74}" destId="{F29FCF12-67CD-4027-BC1F-3BA335C9F386}" srcOrd="2" destOrd="0" presId="urn:microsoft.com/office/officeart/2005/8/layout/hProcess9"/>
    <dgm:cxn modelId="{DE882F75-895B-47C0-BD5C-07680393AE72}" type="presParOf" srcId="{996FEF28-D37B-4DB7-93DA-8CA4F508DC74}" destId="{B5662021-7170-4FA8-9EA2-F52DE517111C}" srcOrd="3" destOrd="0" presId="urn:microsoft.com/office/officeart/2005/8/layout/hProcess9"/>
    <dgm:cxn modelId="{B6FF515F-C3B9-4B66-B2BB-C621CAEBEAF6}" type="presParOf" srcId="{996FEF28-D37B-4DB7-93DA-8CA4F508DC74}" destId="{4632ADAA-45F8-4D63-B334-6C3537654DE0}" srcOrd="4" destOrd="0" presId="urn:microsoft.com/office/officeart/2005/8/layout/hProcess9"/>
    <dgm:cxn modelId="{673329F7-EE42-4A93-B778-672E59B39826}" type="presParOf" srcId="{996FEF28-D37B-4DB7-93DA-8CA4F508DC74}" destId="{D7152D3B-6FA5-4D91-8AAA-6B62F1D98DF6}" srcOrd="5" destOrd="0" presId="urn:microsoft.com/office/officeart/2005/8/layout/hProcess9"/>
    <dgm:cxn modelId="{724AA20D-64D8-4354-9E34-D517A697635D}" type="presParOf" srcId="{996FEF28-D37B-4DB7-93DA-8CA4F508DC74}" destId="{1EDF294D-C8A3-4476-9DCD-165A7062848C}" srcOrd="6" destOrd="0" presId="urn:microsoft.com/office/officeart/2005/8/layout/hProcess9"/>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F1098B-381B-4B5C-B2A0-9B027AAFEA7D}"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fr-FR"/>
        </a:p>
      </dgm:t>
    </dgm:pt>
    <dgm:pt modelId="{FF351039-1E21-4ECA-9D45-6E78B5B58513}">
      <dgm:prSet phldrT="[Texte]" custT="1"/>
      <dgm:spPr/>
      <dgm:t>
        <a:bodyPr/>
        <a:lstStyle/>
        <a:p>
          <a:pPr algn="just" rtl="1"/>
          <a:r>
            <a:rPr lang="ar-DZ" sz="3600" b="1" dirty="0" smtClean="0">
              <a:latin typeface="Arabic Typesetting" panose="03020402040406030203" pitchFamily="66" charset="-78"/>
              <a:cs typeface="Arabic Typesetting" panose="03020402040406030203" pitchFamily="66" charset="-78"/>
            </a:rPr>
            <a:t>توجيه الإنتاج حسب رغبة واحتياج المستهلكين</a:t>
          </a:r>
          <a:endParaRPr lang="fr-FR" sz="3600" b="1" dirty="0">
            <a:latin typeface="Arabic Typesetting" panose="03020402040406030203" pitchFamily="66" charset="-78"/>
            <a:cs typeface="Arabic Typesetting" panose="03020402040406030203" pitchFamily="66" charset="-78"/>
          </a:endParaRPr>
        </a:p>
      </dgm:t>
    </dgm:pt>
    <dgm:pt modelId="{152E72F8-4BBB-40A4-90E6-BF6D8CED4377}" type="parTrans" cxnId="{3E27B95F-0266-4FB0-902C-0346930C89BD}">
      <dgm:prSet/>
      <dgm:spPr/>
      <dgm:t>
        <a:bodyPr/>
        <a:lstStyle/>
        <a:p>
          <a:pPr algn="just" rtl="1"/>
          <a:endParaRPr lang="fr-FR" sz="2400" b="1">
            <a:latin typeface="Arabic Typesetting" panose="03020402040406030203" pitchFamily="66" charset="-78"/>
            <a:cs typeface="Arabic Typesetting" panose="03020402040406030203" pitchFamily="66" charset="-78"/>
          </a:endParaRPr>
        </a:p>
      </dgm:t>
    </dgm:pt>
    <dgm:pt modelId="{55E1B659-64FE-4807-B0C8-2DCF5D0FDF0C}" type="sibTrans" cxnId="{3E27B95F-0266-4FB0-902C-0346930C89BD}">
      <dgm:prSet/>
      <dgm:spPr/>
      <dgm:t>
        <a:bodyPr/>
        <a:lstStyle/>
        <a:p>
          <a:pPr algn="just" rtl="1"/>
          <a:endParaRPr lang="fr-FR" sz="2400" b="1">
            <a:latin typeface="Arabic Typesetting" panose="03020402040406030203" pitchFamily="66" charset="-78"/>
            <a:cs typeface="Arabic Typesetting" panose="03020402040406030203" pitchFamily="66" charset="-78"/>
          </a:endParaRPr>
        </a:p>
      </dgm:t>
    </dgm:pt>
    <dgm:pt modelId="{82AF42A9-0A9F-46D9-A563-5E0D0CFE994D}">
      <dgm:prSet phldrT="[Texte]" custT="1"/>
      <dgm:spPr/>
      <dgm:t>
        <a:bodyPr/>
        <a:lstStyle/>
        <a:p>
          <a:pPr algn="just" rtl="1"/>
          <a:r>
            <a:rPr lang="ar-DZ" sz="3600" b="1" dirty="0" smtClean="0">
              <a:latin typeface="Arabic Typesetting" panose="03020402040406030203" pitchFamily="66" charset="-78"/>
              <a:cs typeface="Arabic Typesetting" panose="03020402040406030203" pitchFamily="66" charset="-78"/>
            </a:rPr>
            <a:t>التقليل والحد من التعامل الورقي</a:t>
          </a:r>
          <a:endParaRPr lang="fr-FR" sz="3600" b="1" dirty="0">
            <a:latin typeface="Arabic Typesetting" panose="03020402040406030203" pitchFamily="66" charset="-78"/>
            <a:cs typeface="Arabic Typesetting" panose="03020402040406030203" pitchFamily="66" charset="-78"/>
          </a:endParaRPr>
        </a:p>
      </dgm:t>
    </dgm:pt>
    <dgm:pt modelId="{2B906D89-2937-438E-ADCE-E503BADCDDC8}" type="parTrans" cxnId="{826860BD-F6E3-4707-993F-EFA77C9CF98E}">
      <dgm:prSet/>
      <dgm:spPr/>
      <dgm:t>
        <a:bodyPr/>
        <a:lstStyle/>
        <a:p>
          <a:pPr algn="just" rtl="1"/>
          <a:endParaRPr lang="fr-FR" sz="2400" b="1">
            <a:latin typeface="Arabic Typesetting" panose="03020402040406030203" pitchFamily="66" charset="-78"/>
            <a:cs typeface="Arabic Typesetting" panose="03020402040406030203" pitchFamily="66" charset="-78"/>
          </a:endParaRPr>
        </a:p>
      </dgm:t>
    </dgm:pt>
    <dgm:pt modelId="{D6D94FF1-6143-4022-9DF5-F2720D242A9B}" type="sibTrans" cxnId="{826860BD-F6E3-4707-993F-EFA77C9CF98E}">
      <dgm:prSet/>
      <dgm:spPr/>
      <dgm:t>
        <a:bodyPr/>
        <a:lstStyle/>
        <a:p>
          <a:pPr algn="just" rtl="1"/>
          <a:endParaRPr lang="fr-FR" sz="2400" b="1">
            <a:latin typeface="Arabic Typesetting" panose="03020402040406030203" pitchFamily="66" charset="-78"/>
            <a:cs typeface="Arabic Typesetting" panose="03020402040406030203" pitchFamily="66" charset="-78"/>
          </a:endParaRPr>
        </a:p>
      </dgm:t>
    </dgm:pt>
    <dgm:pt modelId="{A73FC81C-B6DC-48EE-B2E0-24A12FB6FC43}">
      <dgm:prSet phldrT="[Texte]" custT="1"/>
      <dgm:spPr/>
      <dgm:t>
        <a:bodyPr/>
        <a:lstStyle/>
        <a:p>
          <a:pPr algn="just" rtl="1"/>
          <a:r>
            <a:rPr lang="ar-DZ" sz="3600" b="1" dirty="0" err="1" smtClean="0">
              <a:latin typeface="Arabic Typesetting" panose="03020402040406030203" pitchFamily="66" charset="-78"/>
              <a:cs typeface="Arabic Typesetting" panose="03020402040406030203" pitchFamily="66" charset="-78"/>
            </a:rPr>
            <a:t>انخفاظ</a:t>
          </a:r>
          <a:r>
            <a:rPr lang="ar-DZ" sz="3600" b="1" dirty="0" smtClean="0">
              <a:latin typeface="Arabic Typesetting" panose="03020402040406030203" pitchFamily="66" charset="-78"/>
              <a:cs typeface="Arabic Typesetting" panose="03020402040406030203" pitchFamily="66" charset="-78"/>
            </a:rPr>
            <a:t> تكاليف الإنتاج وزيادة أرباح المؤسسة</a:t>
          </a:r>
          <a:endParaRPr lang="fr-FR" sz="3600" b="1" dirty="0">
            <a:latin typeface="Arabic Typesetting" panose="03020402040406030203" pitchFamily="66" charset="-78"/>
            <a:cs typeface="Arabic Typesetting" panose="03020402040406030203" pitchFamily="66" charset="-78"/>
          </a:endParaRPr>
        </a:p>
      </dgm:t>
    </dgm:pt>
    <dgm:pt modelId="{C9E21E19-4C01-4615-9381-4DB7A169CDD7}" type="parTrans" cxnId="{9D02C496-5421-4A63-B925-D9F837482E06}">
      <dgm:prSet/>
      <dgm:spPr/>
      <dgm:t>
        <a:bodyPr/>
        <a:lstStyle/>
        <a:p>
          <a:pPr algn="just" rtl="1"/>
          <a:endParaRPr lang="fr-FR" sz="2400" b="1">
            <a:latin typeface="Arabic Typesetting" panose="03020402040406030203" pitchFamily="66" charset="-78"/>
            <a:cs typeface="Arabic Typesetting" panose="03020402040406030203" pitchFamily="66" charset="-78"/>
          </a:endParaRPr>
        </a:p>
      </dgm:t>
    </dgm:pt>
    <dgm:pt modelId="{0B425F35-4D4D-4BAF-9177-61FC158A422C}" type="sibTrans" cxnId="{9D02C496-5421-4A63-B925-D9F837482E06}">
      <dgm:prSet/>
      <dgm:spPr/>
      <dgm:t>
        <a:bodyPr/>
        <a:lstStyle/>
        <a:p>
          <a:pPr algn="just" rtl="1"/>
          <a:endParaRPr lang="fr-FR" sz="2400" b="1">
            <a:latin typeface="Arabic Typesetting" panose="03020402040406030203" pitchFamily="66" charset="-78"/>
            <a:cs typeface="Arabic Typesetting" panose="03020402040406030203" pitchFamily="66" charset="-78"/>
          </a:endParaRPr>
        </a:p>
      </dgm:t>
    </dgm:pt>
    <dgm:pt modelId="{D9C19701-9545-48B0-9615-2AA05C03D30B}" type="pres">
      <dgm:prSet presAssocID="{CDF1098B-381B-4B5C-B2A0-9B027AAFEA7D}" presName="Name0" presStyleCnt="0">
        <dgm:presLayoutVars>
          <dgm:chMax val="7"/>
          <dgm:chPref val="7"/>
          <dgm:dir/>
        </dgm:presLayoutVars>
      </dgm:prSet>
      <dgm:spPr/>
      <dgm:t>
        <a:bodyPr/>
        <a:lstStyle/>
        <a:p>
          <a:endParaRPr lang="fr-FR"/>
        </a:p>
      </dgm:t>
    </dgm:pt>
    <dgm:pt modelId="{794D03B5-3E8E-4E97-A9B3-F2ABC3CC7240}" type="pres">
      <dgm:prSet presAssocID="{CDF1098B-381B-4B5C-B2A0-9B027AAFEA7D}" presName="Name1" presStyleCnt="0"/>
      <dgm:spPr/>
    </dgm:pt>
    <dgm:pt modelId="{AF3DEA8D-3925-42EF-9AC2-6A592B8EEAAB}" type="pres">
      <dgm:prSet presAssocID="{CDF1098B-381B-4B5C-B2A0-9B027AAFEA7D}" presName="cycle" presStyleCnt="0"/>
      <dgm:spPr/>
    </dgm:pt>
    <dgm:pt modelId="{2229B5B1-15DA-46D2-9881-6AE7248A6CA3}" type="pres">
      <dgm:prSet presAssocID="{CDF1098B-381B-4B5C-B2A0-9B027AAFEA7D}" presName="srcNode" presStyleLbl="node1" presStyleIdx="0" presStyleCnt="3"/>
      <dgm:spPr/>
    </dgm:pt>
    <dgm:pt modelId="{DBCF52D4-3176-439D-843B-2E0653E9F0B0}" type="pres">
      <dgm:prSet presAssocID="{CDF1098B-381B-4B5C-B2A0-9B027AAFEA7D}" presName="conn" presStyleLbl="parChTrans1D2" presStyleIdx="0" presStyleCnt="1"/>
      <dgm:spPr/>
      <dgm:t>
        <a:bodyPr/>
        <a:lstStyle/>
        <a:p>
          <a:endParaRPr lang="fr-FR"/>
        </a:p>
      </dgm:t>
    </dgm:pt>
    <dgm:pt modelId="{88A47CF2-85CB-4084-B26E-0AA9C1429B30}" type="pres">
      <dgm:prSet presAssocID="{CDF1098B-381B-4B5C-B2A0-9B027AAFEA7D}" presName="extraNode" presStyleLbl="node1" presStyleIdx="0" presStyleCnt="3"/>
      <dgm:spPr/>
    </dgm:pt>
    <dgm:pt modelId="{FAF23076-3823-4639-B2B1-DEFA784CBF9B}" type="pres">
      <dgm:prSet presAssocID="{CDF1098B-381B-4B5C-B2A0-9B027AAFEA7D}" presName="dstNode" presStyleLbl="node1" presStyleIdx="0" presStyleCnt="3"/>
      <dgm:spPr/>
    </dgm:pt>
    <dgm:pt modelId="{7116A206-7DE4-4C4C-85FE-C3813B6BB9B7}" type="pres">
      <dgm:prSet presAssocID="{A73FC81C-B6DC-48EE-B2E0-24A12FB6FC43}" presName="text_1" presStyleLbl="node1" presStyleIdx="0" presStyleCnt="3">
        <dgm:presLayoutVars>
          <dgm:bulletEnabled val="1"/>
        </dgm:presLayoutVars>
      </dgm:prSet>
      <dgm:spPr/>
      <dgm:t>
        <a:bodyPr/>
        <a:lstStyle/>
        <a:p>
          <a:pPr rtl="1"/>
          <a:endParaRPr lang="ar-DZ"/>
        </a:p>
      </dgm:t>
    </dgm:pt>
    <dgm:pt modelId="{35B74B23-138D-4439-8F60-CCC23CFD1F0A}" type="pres">
      <dgm:prSet presAssocID="{A73FC81C-B6DC-48EE-B2E0-24A12FB6FC43}" presName="accent_1" presStyleCnt="0"/>
      <dgm:spPr/>
    </dgm:pt>
    <dgm:pt modelId="{11FD6003-080F-4BEE-BFB2-C7A7AC6F23F8}" type="pres">
      <dgm:prSet presAssocID="{A73FC81C-B6DC-48EE-B2E0-24A12FB6FC43}" presName="accentRepeatNode" presStyleLbl="solidFgAcc1" presStyleIdx="0" presStyleCnt="3"/>
      <dgm:spPr/>
    </dgm:pt>
    <dgm:pt modelId="{F3867699-22FF-4D6D-8F8C-AF6AB7810B5D}" type="pres">
      <dgm:prSet presAssocID="{FF351039-1E21-4ECA-9D45-6E78B5B58513}" presName="text_2" presStyleLbl="node1" presStyleIdx="1" presStyleCnt="3">
        <dgm:presLayoutVars>
          <dgm:bulletEnabled val="1"/>
        </dgm:presLayoutVars>
      </dgm:prSet>
      <dgm:spPr/>
      <dgm:t>
        <a:bodyPr/>
        <a:lstStyle/>
        <a:p>
          <a:pPr rtl="1"/>
          <a:endParaRPr lang="ar-DZ"/>
        </a:p>
      </dgm:t>
    </dgm:pt>
    <dgm:pt modelId="{EBDFB6BE-7617-47C0-85D7-1222708825FF}" type="pres">
      <dgm:prSet presAssocID="{FF351039-1E21-4ECA-9D45-6E78B5B58513}" presName="accent_2" presStyleCnt="0"/>
      <dgm:spPr/>
    </dgm:pt>
    <dgm:pt modelId="{C6D44374-86CE-4543-A6D2-5A1726B7F5BF}" type="pres">
      <dgm:prSet presAssocID="{FF351039-1E21-4ECA-9D45-6E78B5B58513}" presName="accentRepeatNode" presStyleLbl="solidFgAcc1" presStyleIdx="1" presStyleCnt="3"/>
      <dgm:spPr/>
    </dgm:pt>
    <dgm:pt modelId="{9ECF8417-D3CF-4B9F-BD9A-418AB431847D}" type="pres">
      <dgm:prSet presAssocID="{82AF42A9-0A9F-46D9-A563-5E0D0CFE994D}" presName="text_3" presStyleLbl="node1" presStyleIdx="2" presStyleCnt="3">
        <dgm:presLayoutVars>
          <dgm:bulletEnabled val="1"/>
        </dgm:presLayoutVars>
      </dgm:prSet>
      <dgm:spPr/>
      <dgm:t>
        <a:bodyPr/>
        <a:lstStyle/>
        <a:p>
          <a:pPr rtl="1"/>
          <a:endParaRPr lang="ar-DZ"/>
        </a:p>
      </dgm:t>
    </dgm:pt>
    <dgm:pt modelId="{CC547355-E66B-4895-96DD-3156621E7EF8}" type="pres">
      <dgm:prSet presAssocID="{82AF42A9-0A9F-46D9-A563-5E0D0CFE994D}" presName="accent_3" presStyleCnt="0"/>
      <dgm:spPr/>
    </dgm:pt>
    <dgm:pt modelId="{EB5717D4-901B-4C57-835E-0776B0CB31C0}" type="pres">
      <dgm:prSet presAssocID="{82AF42A9-0A9F-46D9-A563-5E0D0CFE994D}" presName="accentRepeatNode" presStyleLbl="solidFgAcc1" presStyleIdx="2" presStyleCnt="3"/>
      <dgm:spPr/>
    </dgm:pt>
  </dgm:ptLst>
  <dgm:cxnLst>
    <dgm:cxn modelId="{917D5991-8EAB-4D68-9D95-754F278870E6}" type="presOf" srcId="{CDF1098B-381B-4B5C-B2A0-9B027AAFEA7D}" destId="{D9C19701-9545-48B0-9615-2AA05C03D30B}" srcOrd="0" destOrd="0" presId="urn:microsoft.com/office/officeart/2008/layout/VerticalCurvedList"/>
    <dgm:cxn modelId="{826860BD-F6E3-4707-993F-EFA77C9CF98E}" srcId="{CDF1098B-381B-4B5C-B2A0-9B027AAFEA7D}" destId="{82AF42A9-0A9F-46D9-A563-5E0D0CFE994D}" srcOrd="2" destOrd="0" parTransId="{2B906D89-2937-438E-ADCE-E503BADCDDC8}" sibTransId="{D6D94FF1-6143-4022-9DF5-F2720D242A9B}"/>
    <dgm:cxn modelId="{9D02C496-5421-4A63-B925-D9F837482E06}" srcId="{CDF1098B-381B-4B5C-B2A0-9B027AAFEA7D}" destId="{A73FC81C-B6DC-48EE-B2E0-24A12FB6FC43}" srcOrd="0" destOrd="0" parTransId="{C9E21E19-4C01-4615-9381-4DB7A169CDD7}" sibTransId="{0B425F35-4D4D-4BAF-9177-61FC158A422C}"/>
    <dgm:cxn modelId="{D50B7806-3C77-41F1-B080-86FCED75D4FF}" type="presOf" srcId="{0B425F35-4D4D-4BAF-9177-61FC158A422C}" destId="{DBCF52D4-3176-439D-843B-2E0653E9F0B0}" srcOrd="0" destOrd="0" presId="urn:microsoft.com/office/officeart/2008/layout/VerticalCurvedList"/>
    <dgm:cxn modelId="{3E27B95F-0266-4FB0-902C-0346930C89BD}" srcId="{CDF1098B-381B-4B5C-B2A0-9B027AAFEA7D}" destId="{FF351039-1E21-4ECA-9D45-6E78B5B58513}" srcOrd="1" destOrd="0" parTransId="{152E72F8-4BBB-40A4-90E6-BF6D8CED4377}" sibTransId="{55E1B659-64FE-4807-B0C8-2DCF5D0FDF0C}"/>
    <dgm:cxn modelId="{DD4722C7-AFFF-45C9-A1DF-0049F4E5B9A8}" type="presOf" srcId="{FF351039-1E21-4ECA-9D45-6E78B5B58513}" destId="{F3867699-22FF-4D6D-8F8C-AF6AB7810B5D}" srcOrd="0" destOrd="0" presId="urn:microsoft.com/office/officeart/2008/layout/VerticalCurvedList"/>
    <dgm:cxn modelId="{583324C1-F600-4C3F-A43F-689D61CE91F1}" type="presOf" srcId="{82AF42A9-0A9F-46D9-A563-5E0D0CFE994D}" destId="{9ECF8417-D3CF-4B9F-BD9A-418AB431847D}" srcOrd="0" destOrd="0" presId="urn:microsoft.com/office/officeart/2008/layout/VerticalCurvedList"/>
    <dgm:cxn modelId="{72A9D7C3-D430-4C42-A493-38769EB0E874}" type="presOf" srcId="{A73FC81C-B6DC-48EE-B2E0-24A12FB6FC43}" destId="{7116A206-7DE4-4C4C-85FE-C3813B6BB9B7}" srcOrd="0" destOrd="0" presId="urn:microsoft.com/office/officeart/2008/layout/VerticalCurvedList"/>
    <dgm:cxn modelId="{971CB1D0-9FE4-47C7-84DD-93AF30ADC7C4}" type="presParOf" srcId="{D9C19701-9545-48B0-9615-2AA05C03D30B}" destId="{794D03B5-3E8E-4E97-A9B3-F2ABC3CC7240}" srcOrd="0" destOrd="0" presId="urn:microsoft.com/office/officeart/2008/layout/VerticalCurvedList"/>
    <dgm:cxn modelId="{D9E0F96A-130A-4CFF-B3F1-C68F04E489E7}" type="presParOf" srcId="{794D03B5-3E8E-4E97-A9B3-F2ABC3CC7240}" destId="{AF3DEA8D-3925-42EF-9AC2-6A592B8EEAAB}" srcOrd="0" destOrd="0" presId="urn:microsoft.com/office/officeart/2008/layout/VerticalCurvedList"/>
    <dgm:cxn modelId="{A9159A66-F4E5-4E39-B278-2C1B5C43CE4E}" type="presParOf" srcId="{AF3DEA8D-3925-42EF-9AC2-6A592B8EEAAB}" destId="{2229B5B1-15DA-46D2-9881-6AE7248A6CA3}" srcOrd="0" destOrd="0" presId="urn:microsoft.com/office/officeart/2008/layout/VerticalCurvedList"/>
    <dgm:cxn modelId="{E576A2DE-376F-40E0-B30D-E52E9CA81C4B}" type="presParOf" srcId="{AF3DEA8D-3925-42EF-9AC2-6A592B8EEAAB}" destId="{DBCF52D4-3176-439D-843B-2E0653E9F0B0}" srcOrd="1" destOrd="0" presId="urn:microsoft.com/office/officeart/2008/layout/VerticalCurvedList"/>
    <dgm:cxn modelId="{CFDDBFFE-A4EC-4654-B045-1A77AC1E03CA}" type="presParOf" srcId="{AF3DEA8D-3925-42EF-9AC2-6A592B8EEAAB}" destId="{88A47CF2-85CB-4084-B26E-0AA9C1429B30}" srcOrd="2" destOrd="0" presId="urn:microsoft.com/office/officeart/2008/layout/VerticalCurvedList"/>
    <dgm:cxn modelId="{83CE7DD5-E89A-4B03-AD39-A7411566E26C}" type="presParOf" srcId="{AF3DEA8D-3925-42EF-9AC2-6A592B8EEAAB}" destId="{FAF23076-3823-4639-B2B1-DEFA784CBF9B}" srcOrd="3" destOrd="0" presId="urn:microsoft.com/office/officeart/2008/layout/VerticalCurvedList"/>
    <dgm:cxn modelId="{D0806262-EC73-4C0B-8483-C37940164F2E}" type="presParOf" srcId="{794D03B5-3E8E-4E97-A9B3-F2ABC3CC7240}" destId="{7116A206-7DE4-4C4C-85FE-C3813B6BB9B7}" srcOrd="1" destOrd="0" presId="urn:microsoft.com/office/officeart/2008/layout/VerticalCurvedList"/>
    <dgm:cxn modelId="{FC84A1EE-60ED-4F1F-B9D6-88E3A4C2C6C3}" type="presParOf" srcId="{794D03B5-3E8E-4E97-A9B3-F2ABC3CC7240}" destId="{35B74B23-138D-4439-8F60-CCC23CFD1F0A}" srcOrd="2" destOrd="0" presId="urn:microsoft.com/office/officeart/2008/layout/VerticalCurvedList"/>
    <dgm:cxn modelId="{5194B303-3DBA-4128-9250-7731A3ECD20D}" type="presParOf" srcId="{35B74B23-138D-4439-8F60-CCC23CFD1F0A}" destId="{11FD6003-080F-4BEE-BFB2-C7A7AC6F23F8}" srcOrd="0" destOrd="0" presId="urn:microsoft.com/office/officeart/2008/layout/VerticalCurvedList"/>
    <dgm:cxn modelId="{4E2B860D-9409-4858-A871-4AB9EB04C9F2}" type="presParOf" srcId="{794D03B5-3E8E-4E97-A9B3-F2ABC3CC7240}" destId="{F3867699-22FF-4D6D-8F8C-AF6AB7810B5D}" srcOrd="3" destOrd="0" presId="urn:microsoft.com/office/officeart/2008/layout/VerticalCurvedList"/>
    <dgm:cxn modelId="{9F935356-13A8-42A7-9E7B-CD5ECE6C7FC4}" type="presParOf" srcId="{794D03B5-3E8E-4E97-A9B3-F2ABC3CC7240}" destId="{EBDFB6BE-7617-47C0-85D7-1222708825FF}" srcOrd="4" destOrd="0" presId="urn:microsoft.com/office/officeart/2008/layout/VerticalCurvedList"/>
    <dgm:cxn modelId="{338CC079-BE8C-418F-96E2-A431805D34CE}" type="presParOf" srcId="{EBDFB6BE-7617-47C0-85D7-1222708825FF}" destId="{C6D44374-86CE-4543-A6D2-5A1726B7F5BF}" srcOrd="0" destOrd="0" presId="urn:microsoft.com/office/officeart/2008/layout/VerticalCurvedList"/>
    <dgm:cxn modelId="{33D6ED12-FDA9-439B-900D-6C6D0DE1DB7C}" type="presParOf" srcId="{794D03B5-3E8E-4E97-A9B3-F2ABC3CC7240}" destId="{9ECF8417-D3CF-4B9F-BD9A-418AB431847D}" srcOrd="5" destOrd="0" presId="urn:microsoft.com/office/officeart/2008/layout/VerticalCurvedList"/>
    <dgm:cxn modelId="{9809C9C3-B64D-431C-A428-8660D6615FD4}" type="presParOf" srcId="{794D03B5-3E8E-4E97-A9B3-F2ABC3CC7240}" destId="{CC547355-E66B-4895-96DD-3156621E7EF8}" srcOrd="6" destOrd="0" presId="urn:microsoft.com/office/officeart/2008/layout/VerticalCurvedList"/>
    <dgm:cxn modelId="{41F91A8A-C48A-49F9-B8C7-1586D1BE461F}" type="presParOf" srcId="{CC547355-E66B-4895-96DD-3156621E7EF8}" destId="{EB5717D4-901B-4C57-835E-0776B0CB31C0}" srcOrd="0" destOrd="0" presId="urn:microsoft.com/office/officeart/2008/layout/VerticalCurv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94CDE7-5117-41B8-A39C-86EB600109D3}" type="doc">
      <dgm:prSet loTypeId="urn:microsoft.com/office/officeart/2005/8/layout/process4" loCatId="process" qsTypeId="urn:microsoft.com/office/officeart/2005/8/quickstyle/simple5" qsCatId="simple" csTypeId="urn:microsoft.com/office/officeart/2005/8/colors/colorful3" csCatId="colorful" phldr="1"/>
      <dgm:spPr/>
      <dgm:t>
        <a:bodyPr/>
        <a:lstStyle/>
        <a:p>
          <a:endParaRPr lang="fr-FR"/>
        </a:p>
      </dgm:t>
    </dgm:pt>
    <dgm:pt modelId="{313D07A9-290C-4361-8484-C41226BE89CB}">
      <dgm:prSet phldrT="[Texte]" custT="1"/>
      <dgm:spPr/>
      <dgm:t>
        <a:bodyPr/>
        <a:lstStyle/>
        <a:p>
          <a:r>
            <a:rPr lang="ar-DZ" sz="3200" b="1" dirty="0" smtClean="0">
              <a:latin typeface="Arabic Typesetting" panose="03020402040406030203" pitchFamily="66" charset="-78"/>
              <a:cs typeface="Arabic Typesetting" panose="03020402040406030203" pitchFamily="66" charset="-78"/>
            </a:rPr>
            <a:t>دعم </a:t>
          </a:r>
          <a:r>
            <a:rPr lang="ar-DZ" sz="3200" b="1" dirty="0" err="1" smtClean="0">
              <a:latin typeface="Arabic Typesetting" panose="03020402040406030203" pitchFamily="66" charset="-78"/>
              <a:cs typeface="Arabic Typesetting" panose="03020402040406030203" pitchFamily="66" charset="-78"/>
            </a:rPr>
            <a:t>وإلتزام</a:t>
          </a:r>
          <a:r>
            <a:rPr lang="ar-DZ" sz="3200" b="1" dirty="0" smtClean="0">
              <a:latin typeface="Arabic Typesetting" panose="03020402040406030203" pitchFamily="66" charset="-78"/>
              <a:cs typeface="Arabic Typesetting" panose="03020402040406030203" pitchFamily="66" charset="-78"/>
            </a:rPr>
            <a:t> الإدارة العليا</a:t>
          </a:r>
          <a:endParaRPr lang="fr-FR" sz="3200" b="1" dirty="0">
            <a:latin typeface="Arabic Typesetting" panose="03020402040406030203" pitchFamily="66" charset="-78"/>
            <a:cs typeface="Arabic Typesetting" panose="03020402040406030203" pitchFamily="66" charset="-78"/>
          </a:endParaRPr>
        </a:p>
      </dgm:t>
    </dgm:pt>
    <dgm:pt modelId="{0BF998DD-F767-497D-8E29-19327F3D517D}" type="parTrans" cxnId="{51653CB3-9DEE-45B5-AAA6-01C58421379E}">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0B1BC470-855A-4B07-9E83-495D1449D102}" type="sibTrans" cxnId="{51653CB3-9DEE-45B5-AAA6-01C58421379E}">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0143BDD3-D386-4A07-BE7F-34728ED2C12F}">
      <dgm:prSet phldrT="[Texte]" custT="1"/>
      <dgm:spPr/>
      <dgm:t>
        <a:bodyPr/>
        <a:lstStyle/>
        <a:p>
          <a:r>
            <a:rPr lang="ar-DZ" sz="3600" b="1" dirty="0" smtClean="0">
              <a:latin typeface="Arabic Typesetting" panose="03020402040406030203" pitchFamily="66" charset="-78"/>
              <a:cs typeface="Arabic Typesetting" panose="03020402040406030203" pitchFamily="66" charset="-78"/>
            </a:rPr>
            <a:t>المعلوماتية والمعرفة</a:t>
          </a:r>
          <a:endParaRPr lang="fr-FR" sz="3600" b="1" dirty="0">
            <a:latin typeface="Arabic Typesetting" panose="03020402040406030203" pitchFamily="66" charset="-78"/>
            <a:cs typeface="Arabic Typesetting" panose="03020402040406030203" pitchFamily="66" charset="-78"/>
          </a:endParaRPr>
        </a:p>
      </dgm:t>
    </dgm:pt>
    <dgm:pt modelId="{E488C58D-2EAA-4B44-9355-4452174FF36B}" type="parTrans" cxnId="{3D426834-3D39-42C7-80C1-38665533CB6D}">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76FAC142-4719-466D-925B-4EE69A24C68B}" type="sibTrans" cxnId="{3D426834-3D39-42C7-80C1-38665533CB6D}">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085EC680-9C37-424F-9C53-BAD11CDBF63A}">
      <dgm:prSet phldrT="[Texte]" custT="1"/>
      <dgm:spPr/>
      <dgm:t>
        <a:bodyPr/>
        <a:lstStyle/>
        <a:p>
          <a:r>
            <a:rPr lang="ar-DZ" sz="3600" b="1" dirty="0" err="1" smtClean="0">
              <a:latin typeface="Arabic Typesetting" panose="03020402040406030203" pitchFamily="66" charset="-78"/>
              <a:cs typeface="Arabic Typesetting" panose="03020402040406030203" pitchFamily="66" charset="-78"/>
            </a:rPr>
            <a:t>البنى</a:t>
          </a:r>
          <a:r>
            <a:rPr lang="ar-DZ" sz="3600" b="1" dirty="0" smtClean="0">
              <a:latin typeface="Arabic Typesetting" panose="03020402040406030203" pitchFamily="66" charset="-78"/>
              <a:cs typeface="Arabic Typesetting" panose="03020402040406030203" pitchFamily="66" charset="-78"/>
            </a:rPr>
            <a:t> التحتية</a:t>
          </a:r>
          <a:endParaRPr lang="fr-FR" sz="3600" b="1" dirty="0">
            <a:latin typeface="Arabic Typesetting" panose="03020402040406030203" pitchFamily="66" charset="-78"/>
            <a:cs typeface="Arabic Typesetting" panose="03020402040406030203" pitchFamily="66" charset="-78"/>
          </a:endParaRPr>
        </a:p>
      </dgm:t>
    </dgm:pt>
    <dgm:pt modelId="{77036A71-0374-4B23-A4B5-5F4C3B0E93BF}" type="parTrans" cxnId="{17FB3363-3517-4331-9CD7-12607DFF8B03}">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2D8523ED-ABB4-40FF-991A-3DC9193F2458}" type="sibTrans" cxnId="{17FB3363-3517-4331-9CD7-12607DFF8B03}">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E8EA4338-2720-4095-8E2A-DA50AA2C1C5A}">
      <dgm:prSet phldrT="[Texte]" custT="1"/>
      <dgm:spPr/>
      <dgm:t>
        <a:bodyPr/>
        <a:lstStyle/>
        <a:p>
          <a:r>
            <a:rPr lang="ar-DZ" sz="3200" b="1" dirty="0" smtClean="0">
              <a:latin typeface="Arabic Typesetting" panose="03020402040406030203" pitchFamily="66" charset="-78"/>
              <a:cs typeface="Arabic Typesetting" panose="03020402040406030203" pitchFamily="66" charset="-78"/>
            </a:rPr>
            <a:t>التنظيم الإداري والموارد البشرية</a:t>
          </a:r>
          <a:endParaRPr lang="fr-FR" sz="3200" b="1" dirty="0">
            <a:latin typeface="Arabic Typesetting" panose="03020402040406030203" pitchFamily="66" charset="-78"/>
            <a:cs typeface="Arabic Typesetting" panose="03020402040406030203" pitchFamily="66" charset="-78"/>
          </a:endParaRPr>
        </a:p>
      </dgm:t>
    </dgm:pt>
    <dgm:pt modelId="{895D33F1-38E1-4CFC-A5FB-675E3ACBA558}" type="parTrans" cxnId="{4C25F226-AA44-4507-926C-3B234CF1550C}">
      <dgm:prSet/>
      <dgm:spPr/>
      <dgm:t>
        <a:bodyPr/>
        <a:lstStyle/>
        <a:p>
          <a:pPr rtl="1"/>
          <a:endParaRPr lang="ar-DZ"/>
        </a:p>
      </dgm:t>
    </dgm:pt>
    <dgm:pt modelId="{7BFA4119-8864-431B-807A-7804A764495D}" type="sibTrans" cxnId="{4C25F226-AA44-4507-926C-3B234CF1550C}">
      <dgm:prSet/>
      <dgm:spPr/>
      <dgm:t>
        <a:bodyPr/>
        <a:lstStyle/>
        <a:p>
          <a:pPr rtl="1"/>
          <a:endParaRPr lang="ar-DZ"/>
        </a:p>
      </dgm:t>
    </dgm:pt>
    <dgm:pt modelId="{72D7F77E-4EAF-465E-8509-96189E770F5F}">
      <dgm:prSet phldrT="[Texte]" custT="1"/>
      <dgm:spPr/>
      <dgm:t>
        <a:bodyPr/>
        <a:lstStyle/>
        <a:p>
          <a:r>
            <a:rPr lang="ar-DZ" sz="3600" b="1" dirty="0" err="1" smtClean="0">
              <a:latin typeface="Arabic Typesetting" panose="03020402040406030203" pitchFamily="66" charset="-78"/>
              <a:cs typeface="Arabic Typesetting" panose="03020402040406030203" pitchFamily="66" charset="-78"/>
            </a:rPr>
            <a:t>الإهتمام</a:t>
          </a:r>
          <a:r>
            <a:rPr lang="ar-DZ" sz="3600" b="1" dirty="0" smtClean="0">
              <a:latin typeface="Arabic Typesetting" panose="03020402040406030203" pitchFamily="66" charset="-78"/>
              <a:cs typeface="Arabic Typesetting" panose="03020402040406030203" pitchFamily="66" charset="-78"/>
            </a:rPr>
            <a:t> برضا المواطنين</a:t>
          </a:r>
          <a:endParaRPr lang="fr-FR" sz="3600" b="1" dirty="0">
            <a:latin typeface="Arabic Typesetting" panose="03020402040406030203" pitchFamily="66" charset="-78"/>
            <a:cs typeface="Arabic Typesetting" panose="03020402040406030203" pitchFamily="66" charset="-78"/>
          </a:endParaRPr>
        </a:p>
      </dgm:t>
    </dgm:pt>
    <dgm:pt modelId="{2F239E3C-7A8E-4AE7-8300-77E4D3CC8AEF}" type="sibTrans" cxnId="{B1DBDCB2-755C-4F31-A2C4-8C330302FEE5}">
      <dgm:prSet/>
      <dgm:spPr/>
      <dgm:t>
        <a:bodyPr/>
        <a:lstStyle/>
        <a:p>
          <a:pPr rtl="1"/>
          <a:endParaRPr lang="ar-DZ"/>
        </a:p>
      </dgm:t>
    </dgm:pt>
    <dgm:pt modelId="{97D9166A-9DF8-46A4-8FD1-7E30291E22E7}" type="parTrans" cxnId="{B1DBDCB2-755C-4F31-A2C4-8C330302FEE5}">
      <dgm:prSet/>
      <dgm:spPr/>
      <dgm:t>
        <a:bodyPr/>
        <a:lstStyle/>
        <a:p>
          <a:pPr rtl="1"/>
          <a:endParaRPr lang="ar-DZ"/>
        </a:p>
      </dgm:t>
    </dgm:pt>
    <dgm:pt modelId="{92ACCFA6-856B-4E8F-AA7E-CC25B5C6824E}">
      <dgm:prSet phldrT="[Texte]" custT="1"/>
      <dgm:spPr/>
      <dgm:t>
        <a:bodyPr/>
        <a:lstStyle/>
        <a:p>
          <a:r>
            <a:rPr lang="ar-DZ" sz="3600" b="1" dirty="0" smtClean="0">
              <a:latin typeface="Arabic Typesetting" panose="03020402040406030203" pitchFamily="66" charset="-78"/>
              <a:cs typeface="Arabic Typesetting" panose="03020402040406030203" pitchFamily="66" charset="-78"/>
            </a:rPr>
            <a:t>إجراءات العمل</a:t>
          </a:r>
          <a:endParaRPr lang="fr-FR" sz="3600" b="1" dirty="0">
            <a:latin typeface="Arabic Typesetting" panose="03020402040406030203" pitchFamily="66" charset="-78"/>
            <a:cs typeface="Arabic Typesetting" panose="03020402040406030203" pitchFamily="66" charset="-78"/>
          </a:endParaRPr>
        </a:p>
      </dgm:t>
    </dgm:pt>
    <dgm:pt modelId="{54636D7B-A1E0-45BD-B4F8-E999323D4896}" type="sibTrans" cxnId="{29BC5D90-E6EA-4AF6-8403-C0A79814C02F}">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1E236DBC-33EF-41FB-8C8B-161E057FBB21}" type="parTrans" cxnId="{29BC5D90-E6EA-4AF6-8403-C0A79814C02F}">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848F021C-B2D2-41EA-8926-4215DE23A9D5}">
      <dgm:prSet phldrT="[Texte]" custT="1"/>
      <dgm:spPr/>
      <dgm:t>
        <a:bodyPr/>
        <a:lstStyle/>
        <a:p>
          <a:r>
            <a:rPr lang="ar-DZ" sz="4000" b="1" dirty="0" smtClean="0">
              <a:latin typeface="Arabic Typesetting" panose="03020402040406030203" pitchFamily="66" charset="-78"/>
              <a:cs typeface="Arabic Typesetting" panose="03020402040406030203" pitchFamily="66" charset="-78"/>
            </a:rPr>
            <a:t>الأطراف المتعاملة ذات علاقة</a:t>
          </a:r>
          <a:endParaRPr lang="fr-FR" sz="4000" b="1" dirty="0">
            <a:latin typeface="Arabic Typesetting" panose="03020402040406030203" pitchFamily="66" charset="-78"/>
            <a:cs typeface="Arabic Typesetting" panose="03020402040406030203" pitchFamily="66" charset="-78"/>
          </a:endParaRPr>
        </a:p>
      </dgm:t>
    </dgm:pt>
    <dgm:pt modelId="{2217304C-5C74-4971-9401-8425F232ED49}" type="sibTrans" cxnId="{20D76BF9-81F7-49AD-A814-286452025D9C}">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40EFED7E-5208-4243-9758-061B103FC331}" type="parTrans" cxnId="{20D76BF9-81F7-49AD-A814-286452025D9C}">
      <dgm:prSet/>
      <dgm:spPr/>
      <dgm:t>
        <a:bodyPr/>
        <a:lstStyle/>
        <a:p>
          <a:endParaRPr lang="fr-FR" sz="3600" b="1">
            <a:latin typeface="Arabic Typesetting" panose="03020402040406030203" pitchFamily="66" charset="-78"/>
            <a:cs typeface="Arabic Typesetting" panose="03020402040406030203" pitchFamily="66" charset="-78"/>
          </a:endParaRPr>
        </a:p>
      </dgm:t>
    </dgm:pt>
    <dgm:pt modelId="{120E469C-99AA-43A4-9531-6A91FD0C9730}" type="pres">
      <dgm:prSet presAssocID="{2994CDE7-5117-41B8-A39C-86EB600109D3}" presName="Name0" presStyleCnt="0">
        <dgm:presLayoutVars>
          <dgm:dir/>
          <dgm:animLvl val="lvl"/>
          <dgm:resizeHandles val="exact"/>
        </dgm:presLayoutVars>
      </dgm:prSet>
      <dgm:spPr/>
      <dgm:t>
        <a:bodyPr/>
        <a:lstStyle/>
        <a:p>
          <a:endParaRPr lang="fr-FR"/>
        </a:p>
      </dgm:t>
    </dgm:pt>
    <dgm:pt modelId="{6E3689D6-587C-4254-AD13-842C0AD7C766}" type="pres">
      <dgm:prSet presAssocID="{848F021C-B2D2-41EA-8926-4215DE23A9D5}" presName="boxAndChildren" presStyleCnt="0"/>
      <dgm:spPr/>
    </dgm:pt>
    <dgm:pt modelId="{B1A3F3AE-BA7C-41F7-B7A5-C6E48A2A5CCD}" type="pres">
      <dgm:prSet presAssocID="{848F021C-B2D2-41EA-8926-4215DE23A9D5}" presName="parentTextBox" presStyleLbl="node1" presStyleIdx="0" presStyleCnt="7"/>
      <dgm:spPr/>
      <dgm:t>
        <a:bodyPr/>
        <a:lstStyle/>
        <a:p>
          <a:pPr rtl="1"/>
          <a:endParaRPr lang="ar-DZ"/>
        </a:p>
      </dgm:t>
    </dgm:pt>
    <dgm:pt modelId="{2581163E-F9D1-4890-B2E7-521D41DCC6A1}" type="pres">
      <dgm:prSet presAssocID="{2F239E3C-7A8E-4AE7-8300-77E4D3CC8AEF}" presName="sp" presStyleCnt="0"/>
      <dgm:spPr/>
    </dgm:pt>
    <dgm:pt modelId="{1192CCC1-6B06-4C64-9D9F-4B3E5C5CFA3B}" type="pres">
      <dgm:prSet presAssocID="{72D7F77E-4EAF-465E-8509-96189E770F5F}" presName="arrowAndChildren" presStyleCnt="0"/>
      <dgm:spPr/>
    </dgm:pt>
    <dgm:pt modelId="{1993935F-B2AE-4DB9-97A4-F006C93FD0B4}" type="pres">
      <dgm:prSet presAssocID="{72D7F77E-4EAF-465E-8509-96189E770F5F}" presName="parentTextArrow" presStyleLbl="node1" presStyleIdx="1" presStyleCnt="7"/>
      <dgm:spPr/>
      <dgm:t>
        <a:bodyPr/>
        <a:lstStyle/>
        <a:p>
          <a:pPr rtl="1"/>
          <a:endParaRPr lang="ar-DZ"/>
        </a:p>
      </dgm:t>
    </dgm:pt>
    <dgm:pt modelId="{72541F98-DA95-4EFF-9E7A-6CC7279FD2C5}" type="pres">
      <dgm:prSet presAssocID="{54636D7B-A1E0-45BD-B4F8-E999323D4896}" presName="sp" presStyleCnt="0"/>
      <dgm:spPr/>
    </dgm:pt>
    <dgm:pt modelId="{9CAF8FC1-1404-4184-8EB3-7E50D5661E01}" type="pres">
      <dgm:prSet presAssocID="{92ACCFA6-856B-4E8F-AA7E-CC25B5C6824E}" presName="arrowAndChildren" presStyleCnt="0"/>
      <dgm:spPr/>
    </dgm:pt>
    <dgm:pt modelId="{7C4480EE-5A64-41BD-A439-325B919328A6}" type="pres">
      <dgm:prSet presAssocID="{92ACCFA6-856B-4E8F-AA7E-CC25B5C6824E}" presName="parentTextArrow" presStyleLbl="node1" presStyleIdx="2" presStyleCnt="7"/>
      <dgm:spPr/>
      <dgm:t>
        <a:bodyPr/>
        <a:lstStyle/>
        <a:p>
          <a:endParaRPr lang="fr-FR"/>
        </a:p>
      </dgm:t>
    </dgm:pt>
    <dgm:pt modelId="{78CB52FC-709D-40A0-8F4A-B8A1C51174B4}" type="pres">
      <dgm:prSet presAssocID="{76FAC142-4719-466D-925B-4EE69A24C68B}" presName="sp" presStyleCnt="0"/>
      <dgm:spPr/>
    </dgm:pt>
    <dgm:pt modelId="{6E4FCCFB-D834-49EF-A7DD-A2AC8737F9C0}" type="pres">
      <dgm:prSet presAssocID="{0143BDD3-D386-4A07-BE7F-34728ED2C12F}" presName="arrowAndChildren" presStyleCnt="0"/>
      <dgm:spPr/>
    </dgm:pt>
    <dgm:pt modelId="{4EE5657C-DEF6-478E-9A99-3EE1911A35B7}" type="pres">
      <dgm:prSet presAssocID="{0143BDD3-D386-4A07-BE7F-34728ED2C12F}" presName="parentTextArrow" presStyleLbl="node1" presStyleIdx="3" presStyleCnt="7"/>
      <dgm:spPr/>
      <dgm:t>
        <a:bodyPr/>
        <a:lstStyle/>
        <a:p>
          <a:endParaRPr lang="fr-FR"/>
        </a:p>
      </dgm:t>
    </dgm:pt>
    <dgm:pt modelId="{503CF816-FC73-44CA-B7E4-FAF0F70FB993}" type="pres">
      <dgm:prSet presAssocID="{7BFA4119-8864-431B-807A-7804A764495D}" presName="sp" presStyleCnt="0"/>
      <dgm:spPr/>
    </dgm:pt>
    <dgm:pt modelId="{B3CCE74A-F2CA-4523-B3EE-02AE768B3BF9}" type="pres">
      <dgm:prSet presAssocID="{E8EA4338-2720-4095-8E2A-DA50AA2C1C5A}" presName="arrowAndChildren" presStyleCnt="0"/>
      <dgm:spPr/>
    </dgm:pt>
    <dgm:pt modelId="{9FF78F9F-A2D5-4CFC-A643-1D21183274B6}" type="pres">
      <dgm:prSet presAssocID="{E8EA4338-2720-4095-8E2A-DA50AA2C1C5A}" presName="parentTextArrow" presStyleLbl="node1" presStyleIdx="4" presStyleCnt="7"/>
      <dgm:spPr/>
      <dgm:t>
        <a:bodyPr/>
        <a:lstStyle/>
        <a:p>
          <a:pPr rtl="1"/>
          <a:endParaRPr lang="ar-DZ"/>
        </a:p>
      </dgm:t>
    </dgm:pt>
    <dgm:pt modelId="{452695CA-205B-457C-8522-9B94D7FA5AC9}" type="pres">
      <dgm:prSet presAssocID="{2D8523ED-ABB4-40FF-991A-3DC9193F2458}" presName="sp" presStyleCnt="0"/>
      <dgm:spPr/>
    </dgm:pt>
    <dgm:pt modelId="{B65B6444-0C42-4E68-B8DD-9D5451F9AD98}" type="pres">
      <dgm:prSet presAssocID="{085EC680-9C37-424F-9C53-BAD11CDBF63A}" presName="arrowAndChildren" presStyleCnt="0"/>
      <dgm:spPr/>
    </dgm:pt>
    <dgm:pt modelId="{4C91394C-4CBB-4BD0-AA37-822ED3967CF5}" type="pres">
      <dgm:prSet presAssocID="{085EC680-9C37-424F-9C53-BAD11CDBF63A}" presName="parentTextArrow" presStyleLbl="node1" presStyleIdx="5" presStyleCnt="7"/>
      <dgm:spPr/>
      <dgm:t>
        <a:bodyPr/>
        <a:lstStyle/>
        <a:p>
          <a:endParaRPr lang="fr-FR"/>
        </a:p>
      </dgm:t>
    </dgm:pt>
    <dgm:pt modelId="{07A08060-E5BB-4021-871D-834D14374E09}" type="pres">
      <dgm:prSet presAssocID="{0B1BC470-855A-4B07-9E83-495D1449D102}" presName="sp" presStyleCnt="0"/>
      <dgm:spPr/>
    </dgm:pt>
    <dgm:pt modelId="{E53C54D8-C1B1-4737-A6A5-53A941C4675E}" type="pres">
      <dgm:prSet presAssocID="{313D07A9-290C-4361-8484-C41226BE89CB}" presName="arrowAndChildren" presStyleCnt="0"/>
      <dgm:spPr/>
    </dgm:pt>
    <dgm:pt modelId="{F336D4B7-2B1B-4AAC-B78A-C091453486AA}" type="pres">
      <dgm:prSet presAssocID="{313D07A9-290C-4361-8484-C41226BE89CB}" presName="parentTextArrow" presStyleLbl="node1" presStyleIdx="6" presStyleCnt="7"/>
      <dgm:spPr/>
      <dgm:t>
        <a:bodyPr/>
        <a:lstStyle/>
        <a:p>
          <a:endParaRPr lang="fr-FR"/>
        </a:p>
      </dgm:t>
    </dgm:pt>
  </dgm:ptLst>
  <dgm:cxnLst>
    <dgm:cxn modelId="{17FB3363-3517-4331-9CD7-12607DFF8B03}" srcId="{2994CDE7-5117-41B8-A39C-86EB600109D3}" destId="{085EC680-9C37-424F-9C53-BAD11CDBF63A}" srcOrd="1" destOrd="0" parTransId="{77036A71-0374-4B23-A4B5-5F4C3B0E93BF}" sibTransId="{2D8523ED-ABB4-40FF-991A-3DC9193F2458}"/>
    <dgm:cxn modelId="{20D76BF9-81F7-49AD-A814-286452025D9C}" srcId="{2994CDE7-5117-41B8-A39C-86EB600109D3}" destId="{848F021C-B2D2-41EA-8926-4215DE23A9D5}" srcOrd="6" destOrd="0" parTransId="{40EFED7E-5208-4243-9758-061B103FC331}" sibTransId="{2217304C-5C74-4971-9401-8425F232ED49}"/>
    <dgm:cxn modelId="{956E3B35-578A-4ABC-BE63-D9F26C3B9476}" type="presOf" srcId="{E8EA4338-2720-4095-8E2A-DA50AA2C1C5A}" destId="{9FF78F9F-A2D5-4CFC-A643-1D21183274B6}" srcOrd="0" destOrd="0" presId="urn:microsoft.com/office/officeart/2005/8/layout/process4"/>
    <dgm:cxn modelId="{B1DBDCB2-755C-4F31-A2C4-8C330302FEE5}" srcId="{2994CDE7-5117-41B8-A39C-86EB600109D3}" destId="{72D7F77E-4EAF-465E-8509-96189E770F5F}" srcOrd="5" destOrd="0" parTransId="{97D9166A-9DF8-46A4-8FD1-7E30291E22E7}" sibTransId="{2F239E3C-7A8E-4AE7-8300-77E4D3CC8AEF}"/>
    <dgm:cxn modelId="{7C57E806-83E6-473A-B2D8-B1305A40CF0D}" type="presOf" srcId="{0143BDD3-D386-4A07-BE7F-34728ED2C12F}" destId="{4EE5657C-DEF6-478E-9A99-3EE1911A35B7}" srcOrd="0" destOrd="0" presId="urn:microsoft.com/office/officeart/2005/8/layout/process4"/>
    <dgm:cxn modelId="{3D426834-3D39-42C7-80C1-38665533CB6D}" srcId="{2994CDE7-5117-41B8-A39C-86EB600109D3}" destId="{0143BDD3-D386-4A07-BE7F-34728ED2C12F}" srcOrd="3" destOrd="0" parTransId="{E488C58D-2EAA-4B44-9355-4452174FF36B}" sibTransId="{76FAC142-4719-466D-925B-4EE69A24C68B}"/>
    <dgm:cxn modelId="{A41BB8C5-5F6A-4548-9509-302F78544659}" type="presOf" srcId="{848F021C-B2D2-41EA-8926-4215DE23A9D5}" destId="{B1A3F3AE-BA7C-41F7-B7A5-C6E48A2A5CCD}" srcOrd="0" destOrd="0" presId="urn:microsoft.com/office/officeart/2005/8/layout/process4"/>
    <dgm:cxn modelId="{EEB1476F-B955-4D2A-83C6-2DCAF03F6D3D}" type="presOf" srcId="{313D07A9-290C-4361-8484-C41226BE89CB}" destId="{F336D4B7-2B1B-4AAC-B78A-C091453486AA}" srcOrd="0" destOrd="0" presId="urn:microsoft.com/office/officeart/2005/8/layout/process4"/>
    <dgm:cxn modelId="{29BC5D90-E6EA-4AF6-8403-C0A79814C02F}" srcId="{2994CDE7-5117-41B8-A39C-86EB600109D3}" destId="{92ACCFA6-856B-4E8F-AA7E-CC25B5C6824E}" srcOrd="4" destOrd="0" parTransId="{1E236DBC-33EF-41FB-8C8B-161E057FBB21}" sibTransId="{54636D7B-A1E0-45BD-B4F8-E999323D4896}"/>
    <dgm:cxn modelId="{6127F00C-D325-422A-83C9-D9916D5E24C3}" type="presOf" srcId="{92ACCFA6-856B-4E8F-AA7E-CC25B5C6824E}" destId="{7C4480EE-5A64-41BD-A439-325B919328A6}" srcOrd="0" destOrd="0" presId="urn:microsoft.com/office/officeart/2005/8/layout/process4"/>
    <dgm:cxn modelId="{7C333BC0-EBBD-4DDA-8DFF-3E11E434A3A8}" type="presOf" srcId="{72D7F77E-4EAF-465E-8509-96189E770F5F}" destId="{1993935F-B2AE-4DB9-97A4-F006C93FD0B4}" srcOrd="0" destOrd="0" presId="urn:microsoft.com/office/officeart/2005/8/layout/process4"/>
    <dgm:cxn modelId="{4C25F226-AA44-4507-926C-3B234CF1550C}" srcId="{2994CDE7-5117-41B8-A39C-86EB600109D3}" destId="{E8EA4338-2720-4095-8E2A-DA50AA2C1C5A}" srcOrd="2" destOrd="0" parTransId="{895D33F1-38E1-4CFC-A5FB-675E3ACBA558}" sibTransId="{7BFA4119-8864-431B-807A-7804A764495D}"/>
    <dgm:cxn modelId="{7B726370-D0AE-47EE-8191-6D7E46A8BC56}" type="presOf" srcId="{2994CDE7-5117-41B8-A39C-86EB600109D3}" destId="{120E469C-99AA-43A4-9531-6A91FD0C9730}" srcOrd="0" destOrd="0" presId="urn:microsoft.com/office/officeart/2005/8/layout/process4"/>
    <dgm:cxn modelId="{51653CB3-9DEE-45B5-AAA6-01C58421379E}" srcId="{2994CDE7-5117-41B8-A39C-86EB600109D3}" destId="{313D07A9-290C-4361-8484-C41226BE89CB}" srcOrd="0" destOrd="0" parTransId="{0BF998DD-F767-497D-8E29-19327F3D517D}" sibTransId="{0B1BC470-855A-4B07-9E83-495D1449D102}"/>
    <dgm:cxn modelId="{738D4CBF-B27F-4B22-AFBD-379A7922E3E2}" type="presOf" srcId="{085EC680-9C37-424F-9C53-BAD11CDBF63A}" destId="{4C91394C-4CBB-4BD0-AA37-822ED3967CF5}" srcOrd="0" destOrd="0" presId="urn:microsoft.com/office/officeart/2005/8/layout/process4"/>
    <dgm:cxn modelId="{B62097DC-B4E2-49C1-B79A-18A428981085}" type="presParOf" srcId="{120E469C-99AA-43A4-9531-6A91FD0C9730}" destId="{6E3689D6-587C-4254-AD13-842C0AD7C766}" srcOrd="0" destOrd="0" presId="urn:microsoft.com/office/officeart/2005/8/layout/process4"/>
    <dgm:cxn modelId="{BFFF7154-428B-42D4-9BC8-D14F2922E9F6}" type="presParOf" srcId="{6E3689D6-587C-4254-AD13-842C0AD7C766}" destId="{B1A3F3AE-BA7C-41F7-B7A5-C6E48A2A5CCD}" srcOrd="0" destOrd="0" presId="urn:microsoft.com/office/officeart/2005/8/layout/process4"/>
    <dgm:cxn modelId="{CA4C5BEE-1217-42CD-9CC2-9F91CA72751B}" type="presParOf" srcId="{120E469C-99AA-43A4-9531-6A91FD0C9730}" destId="{2581163E-F9D1-4890-B2E7-521D41DCC6A1}" srcOrd="1" destOrd="0" presId="urn:microsoft.com/office/officeart/2005/8/layout/process4"/>
    <dgm:cxn modelId="{615DF0F1-5378-4B58-8229-312B6D95459E}" type="presParOf" srcId="{120E469C-99AA-43A4-9531-6A91FD0C9730}" destId="{1192CCC1-6B06-4C64-9D9F-4B3E5C5CFA3B}" srcOrd="2" destOrd="0" presId="urn:microsoft.com/office/officeart/2005/8/layout/process4"/>
    <dgm:cxn modelId="{36352DD5-A145-41E3-8C03-27F72329C60E}" type="presParOf" srcId="{1192CCC1-6B06-4C64-9D9F-4B3E5C5CFA3B}" destId="{1993935F-B2AE-4DB9-97A4-F006C93FD0B4}" srcOrd="0" destOrd="0" presId="urn:microsoft.com/office/officeart/2005/8/layout/process4"/>
    <dgm:cxn modelId="{7025E6FC-0AB5-4A71-AEF7-9AF26098C01E}" type="presParOf" srcId="{120E469C-99AA-43A4-9531-6A91FD0C9730}" destId="{72541F98-DA95-4EFF-9E7A-6CC7279FD2C5}" srcOrd="3" destOrd="0" presId="urn:microsoft.com/office/officeart/2005/8/layout/process4"/>
    <dgm:cxn modelId="{806F42CC-EB16-4B87-8265-26528A7FAF89}" type="presParOf" srcId="{120E469C-99AA-43A4-9531-6A91FD0C9730}" destId="{9CAF8FC1-1404-4184-8EB3-7E50D5661E01}" srcOrd="4" destOrd="0" presId="urn:microsoft.com/office/officeart/2005/8/layout/process4"/>
    <dgm:cxn modelId="{57B3F557-BEFA-46E7-BCEF-B4ED9BEEB55C}" type="presParOf" srcId="{9CAF8FC1-1404-4184-8EB3-7E50D5661E01}" destId="{7C4480EE-5A64-41BD-A439-325B919328A6}" srcOrd="0" destOrd="0" presId="urn:microsoft.com/office/officeart/2005/8/layout/process4"/>
    <dgm:cxn modelId="{F684EEE0-6724-43AC-BE71-CCAEDA8A5B06}" type="presParOf" srcId="{120E469C-99AA-43A4-9531-6A91FD0C9730}" destId="{78CB52FC-709D-40A0-8F4A-B8A1C51174B4}" srcOrd="5" destOrd="0" presId="urn:microsoft.com/office/officeart/2005/8/layout/process4"/>
    <dgm:cxn modelId="{F2187930-EA8E-439F-97A4-5813F1B8ECA9}" type="presParOf" srcId="{120E469C-99AA-43A4-9531-6A91FD0C9730}" destId="{6E4FCCFB-D834-49EF-A7DD-A2AC8737F9C0}" srcOrd="6" destOrd="0" presId="urn:microsoft.com/office/officeart/2005/8/layout/process4"/>
    <dgm:cxn modelId="{6B09725A-4EEA-407D-A752-50147E181373}" type="presParOf" srcId="{6E4FCCFB-D834-49EF-A7DD-A2AC8737F9C0}" destId="{4EE5657C-DEF6-478E-9A99-3EE1911A35B7}" srcOrd="0" destOrd="0" presId="urn:microsoft.com/office/officeart/2005/8/layout/process4"/>
    <dgm:cxn modelId="{9B2A80C8-8874-40C4-996B-6C4D64FE7074}" type="presParOf" srcId="{120E469C-99AA-43A4-9531-6A91FD0C9730}" destId="{503CF816-FC73-44CA-B7E4-FAF0F70FB993}" srcOrd="7" destOrd="0" presId="urn:microsoft.com/office/officeart/2005/8/layout/process4"/>
    <dgm:cxn modelId="{D5A8E78F-DB30-48E0-B924-FC537D06DF5B}" type="presParOf" srcId="{120E469C-99AA-43A4-9531-6A91FD0C9730}" destId="{B3CCE74A-F2CA-4523-B3EE-02AE768B3BF9}" srcOrd="8" destOrd="0" presId="urn:microsoft.com/office/officeart/2005/8/layout/process4"/>
    <dgm:cxn modelId="{43C02C0E-6C0B-4676-804C-FF32FE1409A3}" type="presParOf" srcId="{B3CCE74A-F2CA-4523-B3EE-02AE768B3BF9}" destId="{9FF78F9F-A2D5-4CFC-A643-1D21183274B6}" srcOrd="0" destOrd="0" presId="urn:microsoft.com/office/officeart/2005/8/layout/process4"/>
    <dgm:cxn modelId="{135B624D-4E05-4766-B7A7-5EF973D7CB5E}" type="presParOf" srcId="{120E469C-99AA-43A4-9531-6A91FD0C9730}" destId="{452695CA-205B-457C-8522-9B94D7FA5AC9}" srcOrd="9" destOrd="0" presId="urn:microsoft.com/office/officeart/2005/8/layout/process4"/>
    <dgm:cxn modelId="{AFF6E155-F92B-48B2-BE32-65A007C9B751}" type="presParOf" srcId="{120E469C-99AA-43A4-9531-6A91FD0C9730}" destId="{B65B6444-0C42-4E68-B8DD-9D5451F9AD98}" srcOrd="10" destOrd="0" presId="urn:microsoft.com/office/officeart/2005/8/layout/process4"/>
    <dgm:cxn modelId="{0025A7F2-9CB4-4872-9370-B435BB8738EF}" type="presParOf" srcId="{B65B6444-0C42-4E68-B8DD-9D5451F9AD98}" destId="{4C91394C-4CBB-4BD0-AA37-822ED3967CF5}" srcOrd="0" destOrd="0" presId="urn:microsoft.com/office/officeart/2005/8/layout/process4"/>
    <dgm:cxn modelId="{674EBB71-BF76-4AE8-99CE-CC789CAE0ECE}" type="presParOf" srcId="{120E469C-99AA-43A4-9531-6A91FD0C9730}" destId="{07A08060-E5BB-4021-871D-834D14374E09}" srcOrd="11" destOrd="0" presId="urn:microsoft.com/office/officeart/2005/8/layout/process4"/>
    <dgm:cxn modelId="{9848BC09-461D-4457-AE93-C7CEC7323106}" type="presParOf" srcId="{120E469C-99AA-43A4-9531-6A91FD0C9730}" destId="{E53C54D8-C1B1-4737-A6A5-53A941C4675E}" srcOrd="12" destOrd="0" presId="urn:microsoft.com/office/officeart/2005/8/layout/process4"/>
    <dgm:cxn modelId="{C638F384-96D6-4CE7-A6EC-620A6384D99A}" type="presParOf" srcId="{E53C54D8-C1B1-4737-A6A5-53A941C4675E}" destId="{F336D4B7-2B1B-4AAC-B78A-C091453486AA}" srcOrd="0" destOrd="0" presId="urn:microsoft.com/office/officeart/2005/8/layout/process4"/>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775CE-B7DE-41C8-9FC9-6036EB520D0A}" type="datetimeFigureOut">
              <a:rPr lang="fr-FR" smtClean="0"/>
              <a:pPr/>
              <a:t>01/01/2021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589EB-FF86-47D4-BBA2-796AEC664F83}" type="slidenum">
              <a:rPr lang="fr-FR" smtClean="0"/>
              <a:pPr/>
              <a:t>‹N°›</a:t>
            </a:fld>
            <a:endParaRPr lang="fr-FR"/>
          </a:p>
        </p:txBody>
      </p:sp>
    </p:spTree>
    <p:extLst>
      <p:ext uri="{BB962C8B-B14F-4D97-AF65-F5344CB8AC3E}">
        <p14:creationId xmlns:p14="http://schemas.microsoft.com/office/powerpoint/2010/main" xmlns="" val="3505383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70560" y="4983480"/>
            <a:ext cx="1091184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70560" y="530352"/>
            <a:ext cx="1091184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533405"/>
            <a:ext cx="26416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711200" y="533403"/>
            <a:ext cx="79248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70560" y="4983480"/>
            <a:ext cx="1091184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670560" y="530352"/>
            <a:ext cx="1091184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70560" y="4983480"/>
            <a:ext cx="1091184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C7123719-992A-4C67-9199-60E47A4C8E9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99D555C-2732-412A-84DB-BD67C39C5627}" type="datetimeFigureOut">
              <a:rPr lang="fr-FR" smtClean="0"/>
              <a:pPr/>
              <a:t>01/01/2021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C7123719-992A-4C67-9199-60E47A4C8E9C}" type="slidenum">
              <a:rPr lang="fr-FR" smtClean="0"/>
              <a:pPr/>
              <a:t>‹N°›</a:t>
            </a:fld>
            <a:endParaRPr lang="fr-FR"/>
          </a:p>
        </p:txBody>
      </p:sp>
      <p:sp>
        <p:nvSpPr>
          <p:cNvPr id="3" name="Espace réservé pour une image  2"/>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99D555C-2732-412A-84DB-BD67C39C5627}" type="datetimeFigureOut">
              <a:rPr lang="fr-FR" smtClean="0"/>
              <a:pPr/>
              <a:t>01/01/2021</a:t>
            </a:fld>
            <a:endParaRPr lang="fr-FR"/>
          </a:p>
        </p:txBody>
      </p:sp>
      <p:sp>
        <p:nvSpPr>
          <p:cNvPr id="18" name="Espace réservé du pied de page 17"/>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7123719-992A-4C67-9199-60E47A4C8E9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7.jpeg"/><Relationship Id="rId7" Type="http://schemas.openxmlformats.org/officeDocument/2006/relationships/diagramColors" Target="../diagrams/colors4.xml"/><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32263" y="204716"/>
            <a:ext cx="11122925" cy="6196084"/>
          </a:xfrm>
          <a:prstGeom prst="rect">
            <a:avLst/>
          </a:prstGeom>
        </p:spPr>
      </p:pic>
    </p:spTree>
    <p:extLst>
      <p:ext uri="{BB962C8B-B14F-4D97-AF65-F5344CB8AC3E}">
        <p14:creationId xmlns:p14="http://schemas.microsoft.com/office/powerpoint/2010/main" xmlns="" val="2958962970"/>
      </p:ext>
    </p:extLst>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e 4"/>
          <p:cNvGrpSpPr/>
          <p:nvPr/>
        </p:nvGrpSpPr>
        <p:grpSpPr>
          <a:xfrm>
            <a:off x="0" y="0"/>
            <a:ext cx="12192000" cy="6858000"/>
            <a:chOff x="0" y="0"/>
            <a:chExt cx="12192000" cy="6858000"/>
          </a:xfrm>
        </p:grpSpPr>
        <p:pic>
          <p:nvPicPr>
            <p:cNvPr id="2" name="Imag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4670474"/>
            </a:xfrm>
            <a:prstGeom prst="rect">
              <a:avLst/>
            </a:prstGeom>
          </p:spPr>
        </p:pic>
        <p:pic>
          <p:nvPicPr>
            <p:cNvPr id="3" name="Image 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3812345"/>
              <a:ext cx="12192000" cy="3045655"/>
            </a:xfrm>
            <a:prstGeom prst="rect">
              <a:avLst/>
            </a:prstGeom>
          </p:spPr>
        </p:pic>
        <p:sp>
          <p:nvSpPr>
            <p:cNvPr id="4" name="Rectangle 3"/>
            <p:cNvSpPr/>
            <p:nvPr/>
          </p:nvSpPr>
          <p:spPr>
            <a:xfrm>
              <a:off x="0" y="0"/>
              <a:ext cx="12192000" cy="6858000"/>
            </a:xfrm>
            <a:prstGeom prst="rect">
              <a:avLst/>
            </a:prstGeom>
            <a:solidFill>
              <a:schemeClr val="bg2">
                <a:lumMod val="10000"/>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 name="Ellipse 5"/>
          <p:cNvSpPr/>
          <p:nvPr/>
        </p:nvSpPr>
        <p:spPr>
          <a:xfrm>
            <a:off x="3671668" y="98474"/>
            <a:ext cx="4346917" cy="1069144"/>
          </a:xfrm>
          <a:prstGeom prst="ellipse">
            <a:avLst/>
          </a:prstGeom>
          <a:gradFill>
            <a:gsLst>
              <a:gs pos="0">
                <a:schemeClr val="accent4">
                  <a:satMod val="103000"/>
                  <a:lumMod val="102000"/>
                  <a:tint val="94000"/>
                  <a:alpha val="58000"/>
                </a:schemeClr>
              </a:gs>
              <a:gs pos="50000">
                <a:schemeClr val="accent4">
                  <a:satMod val="110000"/>
                  <a:lumMod val="100000"/>
                  <a:shade val="100000"/>
                </a:schemeClr>
              </a:gs>
              <a:gs pos="100000">
                <a:schemeClr val="accent4">
                  <a:lumMod val="99000"/>
                  <a:satMod val="120000"/>
                  <a:shade val="78000"/>
                </a:schemeClr>
              </a:gs>
            </a:gsLst>
          </a:gra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DZ" sz="3600" b="1" dirty="0" smtClean="0">
                <a:latin typeface="Arabic Typesetting" panose="03020402040406030203" pitchFamily="66" charset="-78"/>
                <a:cs typeface="Arabic Typesetting" panose="03020402040406030203" pitchFamily="66" charset="-78"/>
              </a:rPr>
              <a:t>أبعاد الإدارة الكترونية</a:t>
            </a:r>
            <a:endParaRPr lang="fr-FR" sz="3600" b="1" dirty="0">
              <a:latin typeface="Arabic Typesetting" panose="03020402040406030203" pitchFamily="66" charset="-78"/>
              <a:cs typeface="Arabic Typesetting" panose="03020402040406030203" pitchFamily="66" charset="-78"/>
            </a:endParaRPr>
          </a:p>
        </p:txBody>
      </p:sp>
      <p:graphicFrame>
        <p:nvGraphicFramePr>
          <p:cNvPr id="16" name="Diagramme 15"/>
          <p:cNvGraphicFramePr/>
          <p:nvPr>
            <p:extLst>
              <p:ext uri="{D42A27DB-BD31-4B8C-83A1-F6EECF244321}">
                <p14:modId xmlns:p14="http://schemas.microsoft.com/office/powerpoint/2010/main" xmlns="" val="3351170101"/>
              </p:ext>
            </p:extLst>
          </p:nvPr>
        </p:nvGraphicFramePr>
        <p:xfrm>
          <a:off x="1961661" y="1266092"/>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593433230"/>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6">
                                            <p:graphicEl>
                                              <a:dgm id="{F336D4B7-2B1B-4AAC-B78A-C091453486AA}"/>
                                            </p:graphicEl>
                                          </p:spTgt>
                                        </p:tgtEl>
                                        <p:attrNameLst>
                                          <p:attrName>style.visibility</p:attrName>
                                        </p:attrNameLst>
                                      </p:cBhvr>
                                      <p:to>
                                        <p:strVal val="visible"/>
                                      </p:to>
                                    </p:set>
                                    <p:animEffect transition="in" filter="fade">
                                      <p:cBhvr>
                                        <p:cTn id="12" dur="750"/>
                                        <p:tgtEl>
                                          <p:spTgt spid="16">
                                            <p:graphicEl>
                                              <a:dgm id="{F336D4B7-2B1B-4AAC-B78A-C091453486AA}"/>
                                            </p:graphicEl>
                                          </p:spTgt>
                                        </p:tgtEl>
                                      </p:cBhvr>
                                    </p:animEffect>
                                    <p:anim calcmode="lin" valueType="num">
                                      <p:cBhvr>
                                        <p:cTn id="13" dur="750" fill="hold"/>
                                        <p:tgtEl>
                                          <p:spTgt spid="16">
                                            <p:graphicEl>
                                              <a:dgm id="{F336D4B7-2B1B-4AAC-B78A-C091453486AA}"/>
                                            </p:graphicEl>
                                          </p:spTgt>
                                        </p:tgtEl>
                                        <p:attrNameLst>
                                          <p:attrName>ppt_x</p:attrName>
                                        </p:attrNameLst>
                                      </p:cBhvr>
                                      <p:tavLst>
                                        <p:tav tm="0">
                                          <p:val>
                                            <p:strVal val="#ppt_x"/>
                                          </p:val>
                                        </p:tav>
                                        <p:tav tm="100000">
                                          <p:val>
                                            <p:strVal val="#ppt_x"/>
                                          </p:val>
                                        </p:tav>
                                      </p:tavLst>
                                    </p:anim>
                                    <p:anim calcmode="lin" valueType="num">
                                      <p:cBhvr>
                                        <p:cTn id="14" dur="750" fill="hold"/>
                                        <p:tgtEl>
                                          <p:spTgt spid="16">
                                            <p:graphicEl>
                                              <a:dgm id="{F336D4B7-2B1B-4AAC-B78A-C091453486AA}"/>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
                                            <p:graphicEl>
                                              <a:dgm id="{4C91394C-4CBB-4BD0-AA37-822ED3967CF5}"/>
                                            </p:graphicEl>
                                          </p:spTgt>
                                        </p:tgtEl>
                                        <p:attrNameLst>
                                          <p:attrName>style.visibility</p:attrName>
                                        </p:attrNameLst>
                                      </p:cBhvr>
                                      <p:to>
                                        <p:strVal val="visible"/>
                                      </p:to>
                                    </p:set>
                                    <p:animEffect transition="in" filter="fade">
                                      <p:cBhvr>
                                        <p:cTn id="19" dur="750"/>
                                        <p:tgtEl>
                                          <p:spTgt spid="16">
                                            <p:graphicEl>
                                              <a:dgm id="{4C91394C-4CBB-4BD0-AA37-822ED3967CF5}"/>
                                            </p:graphicEl>
                                          </p:spTgt>
                                        </p:tgtEl>
                                      </p:cBhvr>
                                    </p:animEffect>
                                    <p:anim calcmode="lin" valueType="num">
                                      <p:cBhvr>
                                        <p:cTn id="20" dur="750" fill="hold"/>
                                        <p:tgtEl>
                                          <p:spTgt spid="16">
                                            <p:graphicEl>
                                              <a:dgm id="{4C91394C-4CBB-4BD0-AA37-822ED3967CF5}"/>
                                            </p:graphicEl>
                                          </p:spTgt>
                                        </p:tgtEl>
                                        <p:attrNameLst>
                                          <p:attrName>ppt_x</p:attrName>
                                        </p:attrNameLst>
                                      </p:cBhvr>
                                      <p:tavLst>
                                        <p:tav tm="0">
                                          <p:val>
                                            <p:strVal val="#ppt_x"/>
                                          </p:val>
                                        </p:tav>
                                        <p:tav tm="100000">
                                          <p:val>
                                            <p:strVal val="#ppt_x"/>
                                          </p:val>
                                        </p:tav>
                                      </p:tavLst>
                                    </p:anim>
                                    <p:anim calcmode="lin" valueType="num">
                                      <p:cBhvr>
                                        <p:cTn id="21" dur="750" fill="hold"/>
                                        <p:tgtEl>
                                          <p:spTgt spid="16">
                                            <p:graphicEl>
                                              <a:dgm id="{4C91394C-4CBB-4BD0-AA37-822ED3967CF5}"/>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6">
                                            <p:graphicEl>
                                              <a:dgm id="{9FF78F9F-A2D5-4CFC-A643-1D21183274B6}"/>
                                            </p:graphicEl>
                                          </p:spTgt>
                                        </p:tgtEl>
                                        <p:attrNameLst>
                                          <p:attrName>style.visibility</p:attrName>
                                        </p:attrNameLst>
                                      </p:cBhvr>
                                      <p:to>
                                        <p:strVal val="visible"/>
                                      </p:to>
                                    </p:set>
                                    <p:animEffect transition="in" filter="fade">
                                      <p:cBhvr>
                                        <p:cTn id="26" dur="750"/>
                                        <p:tgtEl>
                                          <p:spTgt spid="16">
                                            <p:graphicEl>
                                              <a:dgm id="{9FF78F9F-A2D5-4CFC-A643-1D21183274B6}"/>
                                            </p:graphicEl>
                                          </p:spTgt>
                                        </p:tgtEl>
                                      </p:cBhvr>
                                    </p:animEffect>
                                    <p:anim calcmode="lin" valueType="num">
                                      <p:cBhvr>
                                        <p:cTn id="27" dur="750" fill="hold"/>
                                        <p:tgtEl>
                                          <p:spTgt spid="16">
                                            <p:graphicEl>
                                              <a:dgm id="{9FF78F9F-A2D5-4CFC-A643-1D21183274B6}"/>
                                            </p:graphicEl>
                                          </p:spTgt>
                                        </p:tgtEl>
                                        <p:attrNameLst>
                                          <p:attrName>ppt_x</p:attrName>
                                        </p:attrNameLst>
                                      </p:cBhvr>
                                      <p:tavLst>
                                        <p:tav tm="0">
                                          <p:val>
                                            <p:strVal val="#ppt_x"/>
                                          </p:val>
                                        </p:tav>
                                        <p:tav tm="100000">
                                          <p:val>
                                            <p:strVal val="#ppt_x"/>
                                          </p:val>
                                        </p:tav>
                                      </p:tavLst>
                                    </p:anim>
                                    <p:anim calcmode="lin" valueType="num">
                                      <p:cBhvr>
                                        <p:cTn id="28" dur="750" fill="hold"/>
                                        <p:tgtEl>
                                          <p:spTgt spid="16">
                                            <p:graphicEl>
                                              <a:dgm id="{9FF78F9F-A2D5-4CFC-A643-1D21183274B6}"/>
                                            </p:graphic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graphicEl>
                                              <a:dgm id="{4EE5657C-DEF6-478E-9A99-3EE1911A35B7}"/>
                                            </p:graphicEl>
                                          </p:spTgt>
                                        </p:tgtEl>
                                        <p:attrNameLst>
                                          <p:attrName>style.visibility</p:attrName>
                                        </p:attrNameLst>
                                      </p:cBhvr>
                                      <p:to>
                                        <p:strVal val="visible"/>
                                      </p:to>
                                    </p:set>
                                    <p:animEffect transition="in" filter="fade">
                                      <p:cBhvr>
                                        <p:cTn id="33" dur="750"/>
                                        <p:tgtEl>
                                          <p:spTgt spid="16">
                                            <p:graphicEl>
                                              <a:dgm id="{4EE5657C-DEF6-478E-9A99-3EE1911A35B7}"/>
                                            </p:graphicEl>
                                          </p:spTgt>
                                        </p:tgtEl>
                                      </p:cBhvr>
                                    </p:animEffect>
                                    <p:anim calcmode="lin" valueType="num">
                                      <p:cBhvr>
                                        <p:cTn id="34" dur="750" fill="hold"/>
                                        <p:tgtEl>
                                          <p:spTgt spid="16">
                                            <p:graphicEl>
                                              <a:dgm id="{4EE5657C-DEF6-478E-9A99-3EE1911A35B7}"/>
                                            </p:graphicEl>
                                          </p:spTgt>
                                        </p:tgtEl>
                                        <p:attrNameLst>
                                          <p:attrName>ppt_x</p:attrName>
                                        </p:attrNameLst>
                                      </p:cBhvr>
                                      <p:tavLst>
                                        <p:tav tm="0">
                                          <p:val>
                                            <p:strVal val="#ppt_x"/>
                                          </p:val>
                                        </p:tav>
                                        <p:tav tm="100000">
                                          <p:val>
                                            <p:strVal val="#ppt_x"/>
                                          </p:val>
                                        </p:tav>
                                      </p:tavLst>
                                    </p:anim>
                                    <p:anim calcmode="lin" valueType="num">
                                      <p:cBhvr>
                                        <p:cTn id="35" dur="750" fill="hold"/>
                                        <p:tgtEl>
                                          <p:spTgt spid="16">
                                            <p:graphicEl>
                                              <a:dgm id="{4EE5657C-DEF6-478E-9A99-3EE1911A35B7}"/>
                                            </p:graphic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6">
                                            <p:graphicEl>
                                              <a:dgm id="{7C4480EE-5A64-41BD-A439-325B919328A6}"/>
                                            </p:graphicEl>
                                          </p:spTgt>
                                        </p:tgtEl>
                                        <p:attrNameLst>
                                          <p:attrName>style.visibility</p:attrName>
                                        </p:attrNameLst>
                                      </p:cBhvr>
                                      <p:to>
                                        <p:strVal val="visible"/>
                                      </p:to>
                                    </p:set>
                                    <p:animEffect transition="in" filter="fade">
                                      <p:cBhvr>
                                        <p:cTn id="40" dur="750"/>
                                        <p:tgtEl>
                                          <p:spTgt spid="16">
                                            <p:graphicEl>
                                              <a:dgm id="{7C4480EE-5A64-41BD-A439-325B919328A6}"/>
                                            </p:graphicEl>
                                          </p:spTgt>
                                        </p:tgtEl>
                                      </p:cBhvr>
                                    </p:animEffect>
                                    <p:anim calcmode="lin" valueType="num">
                                      <p:cBhvr>
                                        <p:cTn id="41" dur="750" fill="hold"/>
                                        <p:tgtEl>
                                          <p:spTgt spid="16">
                                            <p:graphicEl>
                                              <a:dgm id="{7C4480EE-5A64-41BD-A439-325B919328A6}"/>
                                            </p:graphicEl>
                                          </p:spTgt>
                                        </p:tgtEl>
                                        <p:attrNameLst>
                                          <p:attrName>ppt_x</p:attrName>
                                        </p:attrNameLst>
                                      </p:cBhvr>
                                      <p:tavLst>
                                        <p:tav tm="0">
                                          <p:val>
                                            <p:strVal val="#ppt_x"/>
                                          </p:val>
                                        </p:tav>
                                        <p:tav tm="100000">
                                          <p:val>
                                            <p:strVal val="#ppt_x"/>
                                          </p:val>
                                        </p:tav>
                                      </p:tavLst>
                                    </p:anim>
                                    <p:anim calcmode="lin" valueType="num">
                                      <p:cBhvr>
                                        <p:cTn id="42" dur="750" fill="hold"/>
                                        <p:tgtEl>
                                          <p:spTgt spid="16">
                                            <p:graphicEl>
                                              <a:dgm id="{7C4480EE-5A64-41BD-A439-325B919328A6}"/>
                                            </p:graphic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6">
                                            <p:graphicEl>
                                              <a:dgm id="{1993935F-B2AE-4DB9-97A4-F006C93FD0B4}"/>
                                            </p:graphicEl>
                                          </p:spTgt>
                                        </p:tgtEl>
                                        <p:attrNameLst>
                                          <p:attrName>style.visibility</p:attrName>
                                        </p:attrNameLst>
                                      </p:cBhvr>
                                      <p:to>
                                        <p:strVal val="visible"/>
                                      </p:to>
                                    </p:set>
                                    <p:animEffect transition="in" filter="fade">
                                      <p:cBhvr>
                                        <p:cTn id="47" dur="750"/>
                                        <p:tgtEl>
                                          <p:spTgt spid="16">
                                            <p:graphicEl>
                                              <a:dgm id="{1993935F-B2AE-4DB9-97A4-F006C93FD0B4}"/>
                                            </p:graphicEl>
                                          </p:spTgt>
                                        </p:tgtEl>
                                      </p:cBhvr>
                                    </p:animEffect>
                                    <p:anim calcmode="lin" valueType="num">
                                      <p:cBhvr>
                                        <p:cTn id="48" dur="750" fill="hold"/>
                                        <p:tgtEl>
                                          <p:spTgt spid="16">
                                            <p:graphicEl>
                                              <a:dgm id="{1993935F-B2AE-4DB9-97A4-F006C93FD0B4}"/>
                                            </p:graphicEl>
                                          </p:spTgt>
                                        </p:tgtEl>
                                        <p:attrNameLst>
                                          <p:attrName>ppt_x</p:attrName>
                                        </p:attrNameLst>
                                      </p:cBhvr>
                                      <p:tavLst>
                                        <p:tav tm="0">
                                          <p:val>
                                            <p:strVal val="#ppt_x"/>
                                          </p:val>
                                        </p:tav>
                                        <p:tav tm="100000">
                                          <p:val>
                                            <p:strVal val="#ppt_x"/>
                                          </p:val>
                                        </p:tav>
                                      </p:tavLst>
                                    </p:anim>
                                    <p:anim calcmode="lin" valueType="num">
                                      <p:cBhvr>
                                        <p:cTn id="49" dur="750" fill="hold"/>
                                        <p:tgtEl>
                                          <p:spTgt spid="16">
                                            <p:graphicEl>
                                              <a:dgm id="{1993935F-B2AE-4DB9-97A4-F006C93FD0B4}"/>
                                            </p:graphic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6">
                                            <p:graphicEl>
                                              <a:dgm id="{B1A3F3AE-BA7C-41F7-B7A5-C6E48A2A5CCD}"/>
                                            </p:graphicEl>
                                          </p:spTgt>
                                        </p:tgtEl>
                                        <p:attrNameLst>
                                          <p:attrName>style.visibility</p:attrName>
                                        </p:attrNameLst>
                                      </p:cBhvr>
                                      <p:to>
                                        <p:strVal val="visible"/>
                                      </p:to>
                                    </p:set>
                                    <p:animEffect transition="in" filter="fade">
                                      <p:cBhvr>
                                        <p:cTn id="54" dur="750"/>
                                        <p:tgtEl>
                                          <p:spTgt spid="16">
                                            <p:graphicEl>
                                              <a:dgm id="{B1A3F3AE-BA7C-41F7-B7A5-C6E48A2A5CCD}"/>
                                            </p:graphicEl>
                                          </p:spTgt>
                                        </p:tgtEl>
                                      </p:cBhvr>
                                    </p:animEffect>
                                    <p:anim calcmode="lin" valueType="num">
                                      <p:cBhvr>
                                        <p:cTn id="55" dur="750" fill="hold"/>
                                        <p:tgtEl>
                                          <p:spTgt spid="16">
                                            <p:graphicEl>
                                              <a:dgm id="{B1A3F3AE-BA7C-41F7-B7A5-C6E48A2A5CCD}"/>
                                            </p:graphicEl>
                                          </p:spTgt>
                                        </p:tgtEl>
                                        <p:attrNameLst>
                                          <p:attrName>ppt_x</p:attrName>
                                        </p:attrNameLst>
                                      </p:cBhvr>
                                      <p:tavLst>
                                        <p:tav tm="0">
                                          <p:val>
                                            <p:strVal val="#ppt_x"/>
                                          </p:val>
                                        </p:tav>
                                        <p:tav tm="100000">
                                          <p:val>
                                            <p:strVal val="#ppt_x"/>
                                          </p:val>
                                        </p:tav>
                                      </p:tavLst>
                                    </p:anim>
                                    <p:anim calcmode="lin" valueType="num">
                                      <p:cBhvr>
                                        <p:cTn id="56" dur="750" fill="hold"/>
                                        <p:tgtEl>
                                          <p:spTgt spid="16">
                                            <p:graphicEl>
                                              <a:dgm id="{B1A3F3AE-BA7C-41F7-B7A5-C6E48A2A5CCD}"/>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Graphic spid="16" grpId="0">
        <p:bldSub>
          <a:bldDgm bld="lvl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90" y="0"/>
            <a:ext cx="12192001" cy="6851167"/>
          </a:xfrm>
          <a:prstGeom prst="rect">
            <a:avLst/>
          </a:prstGeom>
        </p:spPr>
      </p:pic>
      <p:sp>
        <p:nvSpPr>
          <p:cNvPr id="3" name="Rectangle 2"/>
          <p:cNvSpPr/>
          <p:nvPr/>
        </p:nvSpPr>
        <p:spPr>
          <a:xfrm>
            <a:off x="0" y="54592"/>
            <a:ext cx="12192000" cy="6858000"/>
          </a:xfrm>
          <a:prstGeom prst="rect">
            <a:avLst/>
          </a:prstGeom>
          <a:solidFill>
            <a:srgbClr val="BA8538">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4" name="Parchemin horizontal 3"/>
          <p:cNvSpPr/>
          <p:nvPr/>
        </p:nvSpPr>
        <p:spPr>
          <a:xfrm>
            <a:off x="3270737" y="0"/>
            <a:ext cx="5641145" cy="1223890"/>
          </a:xfrm>
          <a:prstGeom prst="horizontalScroll">
            <a:avLst/>
          </a:prstGeom>
          <a:solidFill>
            <a:schemeClr val="accent2">
              <a:lumMod val="50000"/>
            </a:schemeClr>
          </a:solidFill>
          <a:ln/>
        </p:spPr>
        <p:style>
          <a:lnRef idx="0">
            <a:schemeClr val="accent6"/>
          </a:lnRef>
          <a:fillRef idx="3">
            <a:schemeClr val="accent6"/>
          </a:fillRef>
          <a:effectRef idx="3">
            <a:schemeClr val="accent6"/>
          </a:effectRef>
          <a:fontRef idx="minor">
            <a:schemeClr val="lt1"/>
          </a:fontRef>
        </p:style>
        <p:txBody>
          <a:bodyPr rtlCol="0" anchor="ctr"/>
          <a:lstStyle/>
          <a:p>
            <a:pPr algn="ctr"/>
            <a:r>
              <a:rPr lang="ar-DZ" sz="4000" b="1" dirty="0" smtClean="0">
                <a:solidFill>
                  <a:schemeClr val="bg1"/>
                </a:solidFill>
                <a:latin typeface="Arabic Typesetting" panose="03020402040406030203" pitchFamily="66" charset="-78"/>
                <a:cs typeface="Arabic Typesetting" panose="03020402040406030203" pitchFamily="66" charset="-78"/>
              </a:rPr>
              <a:t>مفهوم تحسين الخدمة</a:t>
            </a:r>
            <a:endParaRPr lang="fr-FR" sz="4000" b="1" dirty="0">
              <a:solidFill>
                <a:schemeClr val="bg1"/>
              </a:solidFill>
              <a:latin typeface="Arabic Typesetting" panose="03020402040406030203" pitchFamily="66" charset="-78"/>
              <a:cs typeface="Arabic Typesetting" panose="03020402040406030203" pitchFamily="66" charset="-78"/>
            </a:endParaRPr>
          </a:p>
        </p:txBody>
      </p:sp>
      <p:grpSp>
        <p:nvGrpSpPr>
          <p:cNvPr id="5" name="Groupe 4"/>
          <p:cNvGrpSpPr/>
          <p:nvPr/>
        </p:nvGrpSpPr>
        <p:grpSpPr>
          <a:xfrm>
            <a:off x="1232183" y="1813889"/>
            <a:ext cx="9540837" cy="4549225"/>
            <a:chOff x="389816" y="1652039"/>
            <a:chExt cx="7052276" cy="4549225"/>
          </a:xfrm>
          <a:gradFill>
            <a:gsLst>
              <a:gs pos="0">
                <a:schemeClr val="accent6">
                  <a:satMod val="103000"/>
                  <a:lumMod val="102000"/>
                  <a:tint val="94000"/>
                  <a:alpha val="49000"/>
                </a:schemeClr>
              </a:gs>
              <a:gs pos="50000">
                <a:schemeClr val="accent6">
                  <a:satMod val="110000"/>
                  <a:lumMod val="100000"/>
                  <a:shade val="100000"/>
                </a:schemeClr>
              </a:gs>
              <a:gs pos="100000">
                <a:schemeClr val="accent6">
                  <a:lumMod val="99000"/>
                  <a:satMod val="120000"/>
                  <a:shade val="78000"/>
                </a:schemeClr>
              </a:gs>
            </a:gsLst>
            <a:lin ang="5400000" scaled="0"/>
          </a:gradFill>
        </p:grpSpPr>
        <p:grpSp>
          <p:nvGrpSpPr>
            <p:cNvPr id="6" name="Groupe 5"/>
            <p:cNvGrpSpPr/>
            <p:nvPr/>
          </p:nvGrpSpPr>
          <p:grpSpPr>
            <a:xfrm>
              <a:off x="4321959" y="1652039"/>
              <a:ext cx="3120133" cy="4525962"/>
              <a:chOff x="4304005" y="1675302"/>
              <a:chExt cx="2913358" cy="4525962"/>
            </a:xfrm>
            <a:grpFill/>
          </p:grpSpPr>
          <p:sp>
            <p:nvSpPr>
              <p:cNvPr id="16" name="Freeform: Shape 13">
                <a:extLst>
                  <a:ext uri="{FF2B5EF4-FFF2-40B4-BE49-F238E27FC236}">
                    <a16:creationId xmlns:a16="http://schemas.microsoft.com/office/drawing/2014/main" xmlns="" id="{2BD22073-CE29-47EF-B8C8-196C0D52EEEC}"/>
                  </a:ext>
                </a:extLst>
              </p:cNvPr>
              <p:cNvSpPr/>
              <p:nvPr/>
            </p:nvSpPr>
            <p:spPr>
              <a:xfrm>
                <a:off x="4304005" y="1675302"/>
                <a:ext cx="2913358" cy="4525962"/>
              </a:xfrm>
              <a:custGeom>
                <a:avLst/>
                <a:gdLst>
                  <a:gd name="connsiteX0" fmla="*/ 1431131 w 1447800"/>
                  <a:gd name="connsiteY0" fmla="*/ 1370171 h 2095500"/>
                  <a:gd name="connsiteX1" fmla="*/ 1431131 w 1447800"/>
                  <a:gd name="connsiteY1" fmla="*/ 1855946 h 2095500"/>
                  <a:gd name="connsiteX2" fmla="*/ 1207294 w 1447800"/>
                  <a:gd name="connsiteY2" fmla="*/ 2079784 h 2095500"/>
                  <a:gd name="connsiteX3" fmla="*/ 245269 w 1447800"/>
                  <a:gd name="connsiteY3" fmla="*/ 2079784 h 2095500"/>
                  <a:gd name="connsiteX4" fmla="*/ 21431 w 1447800"/>
                  <a:gd name="connsiteY4" fmla="*/ 1854994 h 2095500"/>
                  <a:gd name="connsiteX5" fmla="*/ 21431 w 1447800"/>
                  <a:gd name="connsiteY5" fmla="*/ 245269 h 2095500"/>
                  <a:gd name="connsiteX6" fmla="*/ 245269 w 1447800"/>
                  <a:gd name="connsiteY6" fmla="*/ 21431 h 2095500"/>
                  <a:gd name="connsiteX7" fmla="*/ 1207294 w 1447800"/>
                  <a:gd name="connsiteY7" fmla="*/ 21431 h 2095500"/>
                  <a:gd name="connsiteX8" fmla="*/ 1431131 w 1447800"/>
                  <a:gd name="connsiteY8" fmla="*/ 245269 h 2095500"/>
                  <a:gd name="connsiteX9" fmla="*/ 1431131 w 1447800"/>
                  <a:gd name="connsiteY9" fmla="*/ 1050131 h 2095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7800" h="2095500">
                    <a:moveTo>
                      <a:pt x="1431131" y="1370171"/>
                    </a:moveTo>
                    <a:lnTo>
                      <a:pt x="1431131" y="1855946"/>
                    </a:lnTo>
                    <a:cubicBezTo>
                      <a:pt x="1431131" y="1979771"/>
                      <a:pt x="1331119" y="2079784"/>
                      <a:pt x="1207294" y="2079784"/>
                    </a:cubicBezTo>
                    <a:lnTo>
                      <a:pt x="245269" y="2079784"/>
                    </a:lnTo>
                    <a:cubicBezTo>
                      <a:pt x="121444" y="2078831"/>
                      <a:pt x="21431" y="1978819"/>
                      <a:pt x="21431" y="1854994"/>
                    </a:cubicBezTo>
                    <a:lnTo>
                      <a:pt x="21431" y="245269"/>
                    </a:lnTo>
                    <a:cubicBezTo>
                      <a:pt x="21431" y="121444"/>
                      <a:pt x="121444" y="21431"/>
                      <a:pt x="245269" y="21431"/>
                    </a:cubicBezTo>
                    <a:lnTo>
                      <a:pt x="1207294" y="21431"/>
                    </a:lnTo>
                    <a:cubicBezTo>
                      <a:pt x="1331119" y="21431"/>
                      <a:pt x="1431131" y="121444"/>
                      <a:pt x="1431131" y="245269"/>
                    </a:cubicBezTo>
                    <a:lnTo>
                      <a:pt x="1431131" y="1050131"/>
                    </a:lnTo>
                  </a:path>
                </a:pathLst>
              </a:custGeom>
              <a:solidFill>
                <a:schemeClr val="accent2">
                  <a:lumMod val="50000"/>
                </a:schemeClr>
              </a:solidFill>
              <a:ln>
                <a:solidFill>
                  <a:srgbClr val="7B380B"/>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smtClean="0"/>
                  <a:t>وتعرف على أنها مجموعة من خصائص الخدمة التي لها القدرة على تلبية حاجات معينة</a:t>
                </a:r>
                <a:endParaRPr lang="en-US" sz="2400" b="1" dirty="0"/>
              </a:p>
            </p:txBody>
          </p:sp>
          <p:sp>
            <p:nvSpPr>
              <p:cNvPr id="17" name="Freeform: Shape 62">
                <a:extLst>
                  <a:ext uri="{FF2B5EF4-FFF2-40B4-BE49-F238E27FC236}">
                    <a16:creationId xmlns:a16="http://schemas.microsoft.com/office/drawing/2014/main" xmlns="" id="{E2FA2C33-6955-4EFF-B92C-C51F5E862EEC}"/>
                  </a:ext>
                </a:extLst>
              </p:cNvPr>
              <p:cNvSpPr/>
              <p:nvPr/>
            </p:nvSpPr>
            <p:spPr>
              <a:xfrm>
                <a:off x="5091121" y="2097519"/>
                <a:ext cx="447856" cy="724247"/>
              </a:xfrm>
              <a:custGeom>
                <a:avLst/>
                <a:gdLst/>
                <a:ahLst/>
                <a:cxnLst/>
                <a:rect l="l" t="t" r="r" b="b"/>
                <a:pathLst>
                  <a:path w="242800" h="362843">
                    <a:moveTo>
                      <a:pt x="128179" y="0"/>
                    </a:moveTo>
                    <a:cubicBezTo>
                      <a:pt x="163838" y="0"/>
                      <a:pt x="191857" y="9613"/>
                      <a:pt x="212234" y="28840"/>
                    </a:cubicBezTo>
                    <a:cubicBezTo>
                      <a:pt x="232611" y="48067"/>
                      <a:pt x="242800" y="71977"/>
                      <a:pt x="242800" y="100571"/>
                    </a:cubicBezTo>
                    <a:cubicBezTo>
                      <a:pt x="242800" y="116839"/>
                      <a:pt x="239883" y="132328"/>
                      <a:pt x="234049" y="147035"/>
                    </a:cubicBezTo>
                    <a:cubicBezTo>
                      <a:pt x="228215" y="161743"/>
                      <a:pt x="218972" y="177149"/>
                      <a:pt x="206318" y="193253"/>
                    </a:cubicBezTo>
                    <a:cubicBezTo>
                      <a:pt x="197937" y="203935"/>
                      <a:pt x="182819" y="219300"/>
                      <a:pt x="160963" y="239348"/>
                    </a:cubicBezTo>
                    <a:cubicBezTo>
                      <a:pt x="139107" y="259397"/>
                      <a:pt x="125262" y="272707"/>
                      <a:pt x="119428" y="279281"/>
                    </a:cubicBezTo>
                    <a:cubicBezTo>
                      <a:pt x="113594" y="285854"/>
                      <a:pt x="108870" y="292263"/>
                      <a:pt x="105254" y="298507"/>
                    </a:cubicBezTo>
                    <a:lnTo>
                      <a:pt x="242800" y="298507"/>
                    </a:lnTo>
                    <a:lnTo>
                      <a:pt x="242800" y="362843"/>
                    </a:lnTo>
                    <a:lnTo>
                      <a:pt x="0" y="362843"/>
                    </a:lnTo>
                    <a:cubicBezTo>
                      <a:pt x="2630" y="338522"/>
                      <a:pt x="10518" y="315475"/>
                      <a:pt x="23664" y="293701"/>
                    </a:cubicBezTo>
                    <a:cubicBezTo>
                      <a:pt x="36811" y="271927"/>
                      <a:pt x="62775" y="243046"/>
                      <a:pt x="101557" y="207057"/>
                    </a:cubicBezTo>
                    <a:cubicBezTo>
                      <a:pt x="132780" y="177971"/>
                      <a:pt x="151924" y="158251"/>
                      <a:pt x="158991" y="147898"/>
                    </a:cubicBezTo>
                    <a:cubicBezTo>
                      <a:pt x="168522" y="133601"/>
                      <a:pt x="173287" y="119469"/>
                      <a:pt x="173287" y="105501"/>
                    </a:cubicBezTo>
                    <a:cubicBezTo>
                      <a:pt x="173287" y="90053"/>
                      <a:pt x="169138" y="78181"/>
                      <a:pt x="160839" y="69882"/>
                    </a:cubicBezTo>
                    <a:cubicBezTo>
                      <a:pt x="152541" y="61583"/>
                      <a:pt x="141079" y="57434"/>
                      <a:pt x="126453" y="57434"/>
                    </a:cubicBezTo>
                    <a:cubicBezTo>
                      <a:pt x="111992" y="57434"/>
                      <a:pt x="100489" y="61789"/>
                      <a:pt x="91944" y="70498"/>
                    </a:cubicBezTo>
                    <a:cubicBezTo>
                      <a:pt x="83398" y="79208"/>
                      <a:pt x="78468" y="93669"/>
                      <a:pt x="77154" y="113881"/>
                    </a:cubicBezTo>
                    <a:lnTo>
                      <a:pt x="8135" y="106980"/>
                    </a:lnTo>
                    <a:cubicBezTo>
                      <a:pt x="12243" y="68855"/>
                      <a:pt x="25143" y="41494"/>
                      <a:pt x="46835" y="24896"/>
                    </a:cubicBezTo>
                    <a:cubicBezTo>
                      <a:pt x="68526" y="8299"/>
                      <a:pt x="95641" y="0"/>
                      <a:pt x="128179" y="0"/>
                    </a:cubicBezTo>
                    <a:close/>
                  </a:path>
                </a:pathLst>
              </a:custGeom>
              <a:ln>
                <a:solidFill>
                  <a:srgbClr val="7B380B"/>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ZoneTexte 17"/>
              <p:cNvSpPr txBox="1"/>
              <p:nvPr/>
            </p:nvSpPr>
            <p:spPr>
              <a:xfrm>
                <a:off x="5644554" y="2312459"/>
                <a:ext cx="1231205" cy="523220"/>
              </a:xfrm>
              <a:prstGeom prst="rect">
                <a:avLst/>
              </a:prstGeom>
              <a:solidFill>
                <a:schemeClr val="accent2">
                  <a:lumMod val="50000"/>
                </a:schemeClr>
              </a:solidFill>
              <a:ln>
                <a:solidFill>
                  <a:srgbClr val="7B380B"/>
                </a:solidFill>
              </a:ln>
            </p:spPr>
            <p:style>
              <a:lnRef idx="1">
                <a:schemeClr val="accent6"/>
              </a:lnRef>
              <a:fillRef idx="3">
                <a:schemeClr val="accent6"/>
              </a:fillRef>
              <a:effectRef idx="2">
                <a:schemeClr val="accent6"/>
              </a:effectRef>
              <a:fontRef idx="minor">
                <a:schemeClr val="lt1"/>
              </a:fontRef>
            </p:style>
            <p:txBody>
              <a:bodyPr wrap="square" rtlCol="0">
                <a:spAutoFit/>
              </a:bodyPr>
              <a:lstStyle/>
              <a:p>
                <a:pPr algn="r" rtl="1"/>
                <a:r>
                  <a:rPr lang="ar-DZ" sz="2800" b="1" dirty="0" smtClean="0">
                    <a:solidFill>
                      <a:schemeClr val="bg1"/>
                    </a:solidFill>
                    <a:latin typeface="Andalus" panose="02020603050405020304" pitchFamily="18" charset="-78"/>
                    <a:cs typeface="Andalus" panose="02020603050405020304" pitchFamily="18" charset="-78"/>
                  </a:rPr>
                  <a:t>التعريف </a:t>
                </a:r>
                <a:endParaRPr lang="fr-FR" sz="2800" b="1" dirty="0">
                  <a:solidFill>
                    <a:schemeClr val="bg1"/>
                  </a:solidFill>
                  <a:latin typeface="Andalus" panose="02020603050405020304" pitchFamily="18" charset="-78"/>
                  <a:cs typeface="Andalus" panose="02020603050405020304" pitchFamily="18" charset="-78"/>
                </a:endParaRPr>
              </a:p>
            </p:txBody>
          </p:sp>
        </p:grpSp>
        <p:grpSp>
          <p:nvGrpSpPr>
            <p:cNvPr id="7" name="Groupe 6"/>
            <p:cNvGrpSpPr/>
            <p:nvPr/>
          </p:nvGrpSpPr>
          <p:grpSpPr>
            <a:xfrm>
              <a:off x="389816" y="1675302"/>
              <a:ext cx="3955423" cy="4525962"/>
              <a:chOff x="1129757" y="1690017"/>
              <a:chExt cx="3955423" cy="4525962"/>
            </a:xfrm>
            <a:grpFill/>
          </p:grpSpPr>
          <p:grpSp>
            <p:nvGrpSpPr>
              <p:cNvPr id="9" name="Group 21">
                <a:extLst>
                  <a:ext uri="{FF2B5EF4-FFF2-40B4-BE49-F238E27FC236}">
                    <a16:creationId xmlns:a16="http://schemas.microsoft.com/office/drawing/2014/main" xmlns="" id="{BCB52D26-ED7C-4DA3-B2F7-B85FABE0C9EE}"/>
                  </a:ext>
                </a:extLst>
              </p:cNvPr>
              <p:cNvGrpSpPr/>
              <p:nvPr/>
            </p:nvGrpSpPr>
            <p:grpSpPr>
              <a:xfrm>
                <a:off x="1129757" y="1690017"/>
                <a:ext cx="3955423" cy="4525962"/>
                <a:chOff x="910144" y="1675302"/>
                <a:chExt cx="2965813" cy="4525962"/>
              </a:xfrm>
              <a:grpFill/>
            </p:grpSpPr>
            <p:sp>
              <p:nvSpPr>
                <p:cNvPr id="13" name="Freeform: Shape 13">
                  <a:extLst>
                    <a:ext uri="{FF2B5EF4-FFF2-40B4-BE49-F238E27FC236}">
                      <a16:creationId xmlns:a16="http://schemas.microsoft.com/office/drawing/2014/main" xmlns="" id="{2BD22073-CE29-47EF-B8C8-196C0D52EEEC}"/>
                    </a:ext>
                  </a:extLst>
                </p:cNvPr>
                <p:cNvSpPr/>
                <p:nvPr/>
              </p:nvSpPr>
              <p:spPr>
                <a:xfrm>
                  <a:off x="910144" y="1675302"/>
                  <a:ext cx="2270833" cy="4525962"/>
                </a:xfrm>
                <a:custGeom>
                  <a:avLst/>
                  <a:gdLst>
                    <a:gd name="connsiteX0" fmla="*/ 1431131 w 1447800"/>
                    <a:gd name="connsiteY0" fmla="*/ 1370171 h 2095500"/>
                    <a:gd name="connsiteX1" fmla="*/ 1431131 w 1447800"/>
                    <a:gd name="connsiteY1" fmla="*/ 1855946 h 2095500"/>
                    <a:gd name="connsiteX2" fmla="*/ 1207294 w 1447800"/>
                    <a:gd name="connsiteY2" fmla="*/ 2079784 h 2095500"/>
                    <a:gd name="connsiteX3" fmla="*/ 245269 w 1447800"/>
                    <a:gd name="connsiteY3" fmla="*/ 2079784 h 2095500"/>
                    <a:gd name="connsiteX4" fmla="*/ 21431 w 1447800"/>
                    <a:gd name="connsiteY4" fmla="*/ 1854994 h 2095500"/>
                    <a:gd name="connsiteX5" fmla="*/ 21431 w 1447800"/>
                    <a:gd name="connsiteY5" fmla="*/ 245269 h 2095500"/>
                    <a:gd name="connsiteX6" fmla="*/ 245269 w 1447800"/>
                    <a:gd name="connsiteY6" fmla="*/ 21431 h 2095500"/>
                    <a:gd name="connsiteX7" fmla="*/ 1207294 w 1447800"/>
                    <a:gd name="connsiteY7" fmla="*/ 21431 h 2095500"/>
                    <a:gd name="connsiteX8" fmla="*/ 1431131 w 1447800"/>
                    <a:gd name="connsiteY8" fmla="*/ 245269 h 2095500"/>
                    <a:gd name="connsiteX9" fmla="*/ 1431131 w 1447800"/>
                    <a:gd name="connsiteY9" fmla="*/ 1050131 h 2095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7800" h="2095500">
                      <a:moveTo>
                        <a:pt x="1431131" y="1370171"/>
                      </a:moveTo>
                      <a:lnTo>
                        <a:pt x="1431131" y="1855946"/>
                      </a:lnTo>
                      <a:cubicBezTo>
                        <a:pt x="1431131" y="1979771"/>
                        <a:pt x="1331119" y="2079784"/>
                        <a:pt x="1207294" y="2079784"/>
                      </a:cubicBezTo>
                      <a:lnTo>
                        <a:pt x="245269" y="2079784"/>
                      </a:lnTo>
                      <a:cubicBezTo>
                        <a:pt x="121444" y="2078831"/>
                        <a:pt x="21431" y="1978819"/>
                        <a:pt x="21431" y="1854994"/>
                      </a:cubicBezTo>
                      <a:lnTo>
                        <a:pt x="21431" y="245269"/>
                      </a:lnTo>
                      <a:cubicBezTo>
                        <a:pt x="21431" y="121444"/>
                        <a:pt x="121444" y="21431"/>
                        <a:pt x="245269" y="21431"/>
                      </a:cubicBezTo>
                      <a:lnTo>
                        <a:pt x="1207294" y="21431"/>
                      </a:lnTo>
                      <a:cubicBezTo>
                        <a:pt x="1331119" y="21431"/>
                        <a:pt x="1431131" y="121444"/>
                        <a:pt x="1431131" y="245269"/>
                      </a:cubicBezTo>
                      <a:lnTo>
                        <a:pt x="1431131" y="1050131"/>
                      </a:lnTo>
                    </a:path>
                  </a:pathLst>
                </a:custGeom>
                <a:solidFill>
                  <a:schemeClr val="accent2">
                    <a:lumMod val="50000"/>
                  </a:schemeClr>
                </a:solidFill>
                <a:ln>
                  <a:solidFill>
                    <a:srgbClr val="7B380B"/>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smtClean="0"/>
                    <a:t>هو التعامل مع الأشياء الغير ملموسة ولا يمكن حيازتها ولكن يمكن الحصول على فوائدها ومنافعها</a:t>
                  </a:r>
                  <a:endParaRPr lang="en-US" sz="2400" b="1" dirty="0"/>
                </a:p>
              </p:txBody>
            </p:sp>
            <p:sp>
              <p:nvSpPr>
                <p:cNvPr id="14" name="Freeform: Shape 14">
                  <a:extLst>
                    <a:ext uri="{FF2B5EF4-FFF2-40B4-BE49-F238E27FC236}">
                      <a16:creationId xmlns:a16="http://schemas.microsoft.com/office/drawing/2014/main" xmlns="" id="{A78D78A6-EBF8-4BA1-81F1-D04903A2C9FF}"/>
                    </a:ext>
                  </a:extLst>
                </p:cNvPr>
                <p:cNvSpPr/>
                <p:nvPr/>
              </p:nvSpPr>
              <p:spPr>
                <a:xfrm>
                  <a:off x="3125152" y="4389034"/>
                  <a:ext cx="750805" cy="288016"/>
                </a:xfrm>
                <a:custGeom>
                  <a:avLst/>
                  <a:gdLst>
                    <a:gd name="connsiteX0" fmla="*/ 455771 w 476250"/>
                    <a:gd name="connsiteY0" fmla="*/ 21431 h 133350"/>
                    <a:gd name="connsiteX1" fmla="*/ 111919 w 476250"/>
                    <a:gd name="connsiteY1" fmla="*/ 21431 h 133350"/>
                    <a:gd name="connsiteX2" fmla="*/ 53816 w 476250"/>
                    <a:gd name="connsiteY2" fmla="*/ 40481 h 133350"/>
                    <a:gd name="connsiteX3" fmla="*/ 21431 w 476250"/>
                    <a:gd name="connsiteY3" fmla="*/ 114776 h 133350"/>
                  </a:gdLst>
                  <a:ahLst/>
                  <a:cxnLst>
                    <a:cxn ang="0">
                      <a:pos x="connsiteX0" y="connsiteY0"/>
                    </a:cxn>
                    <a:cxn ang="0">
                      <a:pos x="connsiteX1" y="connsiteY1"/>
                    </a:cxn>
                    <a:cxn ang="0">
                      <a:pos x="connsiteX2" y="connsiteY2"/>
                    </a:cxn>
                    <a:cxn ang="0">
                      <a:pos x="connsiteX3" y="connsiteY3"/>
                    </a:cxn>
                  </a:cxnLst>
                  <a:rect l="l" t="t" r="r" b="b"/>
                  <a:pathLst>
                    <a:path w="476250" h="133350">
                      <a:moveTo>
                        <a:pt x="455771" y="21431"/>
                      </a:moveTo>
                      <a:lnTo>
                        <a:pt x="111919" y="21431"/>
                      </a:lnTo>
                      <a:cubicBezTo>
                        <a:pt x="90964" y="21431"/>
                        <a:pt x="70009" y="28099"/>
                        <a:pt x="53816" y="40481"/>
                      </a:cubicBezTo>
                      <a:cubicBezTo>
                        <a:pt x="36671" y="53816"/>
                        <a:pt x="21431" y="76676"/>
                        <a:pt x="21431" y="114776"/>
                      </a:cubicBezTo>
                    </a:path>
                  </a:pathLst>
                </a:custGeom>
                <a:solidFill>
                  <a:schemeClr val="accent2">
                    <a:lumMod val="50000"/>
                  </a:schemeClr>
                </a:solidFill>
                <a:ln>
                  <a:solidFill>
                    <a:srgbClr val="7B380B"/>
                  </a:solidFill>
                </a:ln>
              </p:spPr>
              <p:style>
                <a:lnRef idx="1">
                  <a:schemeClr val="accent6"/>
                </a:lnRef>
                <a:fillRef idx="3">
                  <a:schemeClr val="accent6"/>
                </a:fillRef>
                <a:effectRef idx="2">
                  <a:schemeClr val="accent6"/>
                </a:effectRef>
                <a:fontRef idx="minor">
                  <a:schemeClr val="lt1"/>
                </a:fontRef>
              </p:style>
              <p:txBody>
                <a:bodyPr rtlCol="0" anchor="ctr"/>
                <a:lstStyle/>
                <a:p>
                  <a:endParaRPr lang="en-US"/>
                </a:p>
              </p:txBody>
            </p:sp>
            <p:sp>
              <p:nvSpPr>
                <p:cNvPr id="15" name="Freeform: Shape 20">
                  <a:extLst>
                    <a:ext uri="{FF2B5EF4-FFF2-40B4-BE49-F238E27FC236}">
                      <a16:creationId xmlns:a16="http://schemas.microsoft.com/office/drawing/2014/main" xmlns="" id="{7DC6073A-283B-4FA1-86C6-4F0DAC4310BF}"/>
                    </a:ext>
                  </a:extLst>
                </p:cNvPr>
                <p:cNvSpPr/>
                <p:nvPr/>
              </p:nvSpPr>
              <p:spPr>
                <a:xfrm>
                  <a:off x="3657379" y="4259224"/>
                  <a:ext cx="215371" cy="369205"/>
                </a:xfrm>
                <a:custGeom>
                  <a:avLst/>
                  <a:gdLst>
                    <a:gd name="connsiteX0" fmla="*/ 0 w 129310"/>
                    <a:gd name="connsiteY0" fmla="*/ 0 h 221673"/>
                    <a:gd name="connsiteX1" fmla="*/ 129310 w 129310"/>
                    <a:gd name="connsiteY1" fmla="*/ 113915 h 221673"/>
                    <a:gd name="connsiteX2" fmla="*/ 3079 w 129310"/>
                    <a:gd name="connsiteY2" fmla="*/ 221673 h 221673"/>
                  </a:gdLst>
                  <a:ahLst/>
                  <a:cxnLst>
                    <a:cxn ang="0">
                      <a:pos x="connsiteX0" y="connsiteY0"/>
                    </a:cxn>
                    <a:cxn ang="0">
                      <a:pos x="connsiteX1" y="connsiteY1"/>
                    </a:cxn>
                    <a:cxn ang="0">
                      <a:pos x="connsiteX2" y="connsiteY2"/>
                    </a:cxn>
                  </a:cxnLst>
                  <a:rect l="l" t="t" r="r" b="b"/>
                  <a:pathLst>
                    <a:path w="129310" h="221673">
                      <a:moveTo>
                        <a:pt x="0" y="0"/>
                      </a:moveTo>
                      <a:lnTo>
                        <a:pt x="129310" y="113915"/>
                      </a:lnTo>
                      <a:lnTo>
                        <a:pt x="3079" y="221673"/>
                      </a:lnTo>
                    </a:path>
                  </a:pathLst>
                </a:custGeom>
                <a:solidFill>
                  <a:schemeClr val="accent2">
                    <a:lumMod val="50000"/>
                  </a:schemeClr>
                </a:solidFill>
                <a:ln>
                  <a:solidFill>
                    <a:srgbClr val="7B380B"/>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sp>
            <p:nvSpPr>
              <p:cNvPr id="10" name="Freeform: Shape 60">
                <a:extLst>
                  <a:ext uri="{FF2B5EF4-FFF2-40B4-BE49-F238E27FC236}">
                    <a16:creationId xmlns:a16="http://schemas.microsoft.com/office/drawing/2014/main" xmlns="" id="{C1939E64-2844-4845-B5EE-FC6522029BFC}"/>
                  </a:ext>
                </a:extLst>
              </p:cNvPr>
              <p:cNvSpPr/>
              <p:nvPr/>
            </p:nvSpPr>
            <p:spPr>
              <a:xfrm>
                <a:off x="1796750" y="2174091"/>
                <a:ext cx="324297" cy="724247"/>
              </a:xfrm>
              <a:custGeom>
                <a:avLst/>
                <a:gdLst/>
                <a:ahLst/>
                <a:cxnLst/>
                <a:rect l="l" t="t" r="r" b="b"/>
                <a:pathLst>
                  <a:path w="158744" h="362843">
                    <a:moveTo>
                      <a:pt x="102543" y="0"/>
                    </a:moveTo>
                    <a:lnTo>
                      <a:pt x="158744" y="0"/>
                    </a:lnTo>
                    <a:lnTo>
                      <a:pt x="158744" y="362843"/>
                    </a:lnTo>
                    <a:lnTo>
                      <a:pt x="89479" y="362843"/>
                    </a:lnTo>
                    <a:lnTo>
                      <a:pt x="89479" y="101803"/>
                    </a:lnTo>
                    <a:cubicBezTo>
                      <a:pt x="64172" y="125467"/>
                      <a:pt x="34346" y="142968"/>
                      <a:pt x="0" y="154307"/>
                    </a:cubicBezTo>
                    <a:lnTo>
                      <a:pt x="0" y="91450"/>
                    </a:lnTo>
                    <a:cubicBezTo>
                      <a:pt x="18077" y="85534"/>
                      <a:pt x="37714" y="74319"/>
                      <a:pt x="58913" y="57804"/>
                    </a:cubicBezTo>
                    <a:cubicBezTo>
                      <a:pt x="80112" y="41288"/>
                      <a:pt x="94655" y="22020"/>
                      <a:pt x="102543" y="0"/>
                    </a:cubicBezTo>
                    <a:close/>
                  </a:path>
                </a:pathLst>
              </a:custGeom>
              <a:ln>
                <a:solidFill>
                  <a:srgbClr val="7B380B"/>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ZoneTexte 10"/>
              <p:cNvSpPr txBox="1"/>
              <p:nvPr/>
            </p:nvSpPr>
            <p:spPr>
              <a:xfrm>
                <a:off x="2311496" y="2357108"/>
                <a:ext cx="1231205" cy="523220"/>
              </a:xfrm>
              <a:prstGeom prst="rect">
                <a:avLst/>
              </a:prstGeom>
              <a:solidFill>
                <a:schemeClr val="accent2">
                  <a:lumMod val="50000"/>
                </a:schemeClr>
              </a:solidFill>
              <a:ln>
                <a:solidFill>
                  <a:srgbClr val="7B380B"/>
                </a:solidFill>
              </a:ln>
            </p:spPr>
            <p:style>
              <a:lnRef idx="1">
                <a:schemeClr val="accent6"/>
              </a:lnRef>
              <a:fillRef idx="3">
                <a:schemeClr val="accent6"/>
              </a:fillRef>
              <a:effectRef idx="2">
                <a:schemeClr val="accent6"/>
              </a:effectRef>
              <a:fontRef idx="minor">
                <a:schemeClr val="lt1"/>
              </a:fontRef>
            </p:style>
            <p:txBody>
              <a:bodyPr wrap="square" rtlCol="0">
                <a:spAutoFit/>
              </a:bodyPr>
              <a:lstStyle/>
              <a:p>
                <a:pPr algn="r" rtl="1"/>
                <a:r>
                  <a:rPr lang="ar-DZ" sz="2800" b="1" dirty="0" smtClean="0">
                    <a:solidFill>
                      <a:schemeClr val="bg1"/>
                    </a:solidFill>
                    <a:latin typeface="Andalus" panose="02020603050405020304" pitchFamily="18" charset="-78"/>
                    <a:cs typeface="Andalus" panose="02020603050405020304" pitchFamily="18" charset="-78"/>
                  </a:rPr>
                  <a:t>التعريف</a:t>
                </a:r>
                <a:r>
                  <a:rPr lang="ar-DZ" sz="2800" b="1" dirty="0" smtClean="0">
                    <a:latin typeface="Andalus" panose="02020603050405020304" pitchFamily="18" charset="-78"/>
                    <a:cs typeface="Andalus" panose="02020603050405020304" pitchFamily="18" charset="-78"/>
                  </a:rPr>
                  <a:t> </a:t>
                </a:r>
                <a:endParaRPr lang="fr-FR" sz="2800" b="1" dirty="0">
                  <a:latin typeface="Andalus" panose="02020603050405020304" pitchFamily="18" charset="-78"/>
                  <a:cs typeface="Andalus" panose="02020603050405020304" pitchFamily="18" charset="-78"/>
                </a:endParaRPr>
              </a:p>
            </p:txBody>
          </p:sp>
        </p:grpSp>
      </p:grpSp>
    </p:spTree>
    <p:extLst>
      <p:ext uri="{BB962C8B-B14F-4D97-AF65-F5344CB8AC3E}">
        <p14:creationId xmlns:p14="http://schemas.microsoft.com/office/powerpoint/2010/main" xmlns="" val="148696596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50"/>
                                        <p:tgtEl>
                                          <p:spTgt spid="4"/>
                                        </p:tgtEl>
                                      </p:cBhvr>
                                    </p:animEffect>
                                    <p:anim calcmode="lin" valueType="num">
                                      <p:cBhvr>
                                        <p:cTn id="8" dur="750" fill="hold"/>
                                        <p:tgtEl>
                                          <p:spTgt spid="4"/>
                                        </p:tgtEl>
                                        <p:attrNameLst>
                                          <p:attrName>ppt_x</p:attrName>
                                        </p:attrNameLst>
                                      </p:cBhvr>
                                      <p:tavLst>
                                        <p:tav tm="0">
                                          <p:val>
                                            <p:strVal val="#ppt_x"/>
                                          </p:val>
                                        </p:tav>
                                        <p:tav tm="100000">
                                          <p:val>
                                            <p:strVal val="#ppt_x"/>
                                          </p:val>
                                        </p:tav>
                                      </p:tavLst>
                                    </p:anim>
                                    <p:anim calcmode="lin" valueType="num">
                                      <p:cBhvr>
                                        <p:cTn id="9" dur="75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4" name="Rectangle 3"/>
          <p:cNvSpPr/>
          <p:nvPr/>
        </p:nvSpPr>
        <p:spPr>
          <a:xfrm>
            <a:off x="0" y="0"/>
            <a:ext cx="12192000" cy="6858000"/>
          </a:xfrm>
          <a:prstGeom prst="rect">
            <a:avLst/>
          </a:prstGeom>
          <a:solidFill>
            <a:schemeClr val="bg2">
              <a:lumMod val="5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DZ" sz="3600" b="1" dirty="0" smtClean="0">
              <a:solidFill>
                <a:schemeClr val="bg1"/>
              </a:solidFill>
              <a:latin typeface="Arial" panose="020B0604020202020204" pitchFamily="34" charset="0"/>
              <a:cs typeface="Arial" panose="020B0604020202020204" pitchFamily="34" charset="0"/>
            </a:endParaRPr>
          </a:p>
          <a:p>
            <a:pPr algn="ctr" rtl="1"/>
            <a:endParaRPr lang="ar-DZ" sz="3600" b="1" dirty="0">
              <a:solidFill>
                <a:schemeClr val="bg1"/>
              </a:solidFill>
              <a:latin typeface="Arial" panose="020B0604020202020204" pitchFamily="34" charset="0"/>
              <a:cs typeface="Arial" panose="020B0604020202020204" pitchFamily="34" charset="0"/>
            </a:endParaRPr>
          </a:p>
          <a:p>
            <a:pPr algn="ctr" rtl="1"/>
            <a:endParaRPr lang="ar-DZ" sz="3600" b="1" dirty="0">
              <a:solidFill>
                <a:schemeClr val="bg1"/>
              </a:solidFill>
              <a:latin typeface="Arial" panose="020B0604020202020204" pitchFamily="34" charset="0"/>
              <a:cs typeface="Arial" panose="020B0604020202020204" pitchFamily="34" charset="0"/>
            </a:endParaRPr>
          </a:p>
        </p:txBody>
      </p:sp>
      <p:sp>
        <p:nvSpPr>
          <p:cNvPr id="5" name="Rectangle à coins arrondis 4"/>
          <p:cNvSpPr/>
          <p:nvPr/>
        </p:nvSpPr>
        <p:spPr>
          <a:xfrm>
            <a:off x="4628271" y="211015"/>
            <a:ext cx="2855741" cy="689317"/>
          </a:xfrm>
          <a:prstGeom prst="roundRect">
            <a:avLst/>
          </a:prstGeom>
          <a:gradFill>
            <a:gsLst>
              <a:gs pos="0">
                <a:schemeClr val="accent3">
                  <a:satMod val="103000"/>
                  <a:lumMod val="102000"/>
                  <a:tint val="94000"/>
                  <a:alpha val="22000"/>
                </a:schemeClr>
              </a:gs>
              <a:gs pos="50000">
                <a:schemeClr val="accent3">
                  <a:satMod val="110000"/>
                  <a:lumMod val="100000"/>
                  <a:shade val="100000"/>
                </a:schemeClr>
              </a:gs>
              <a:gs pos="100000">
                <a:schemeClr val="accent3">
                  <a:lumMod val="99000"/>
                  <a:satMod val="120000"/>
                  <a:shade val="78000"/>
                </a:schemeClr>
              </a:gs>
            </a:gsLst>
          </a:gradFill>
        </p:spPr>
        <p:style>
          <a:lnRef idx="0">
            <a:schemeClr val="accent3"/>
          </a:lnRef>
          <a:fillRef idx="3">
            <a:schemeClr val="accent3"/>
          </a:fillRef>
          <a:effectRef idx="3">
            <a:schemeClr val="accent3"/>
          </a:effectRef>
          <a:fontRef idx="minor">
            <a:schemeClr val="lt1"/>
          </a:fontRef>
        </p:style>
        <p:txBody>
          <a:bodyPr rtlCol="0" anchor="ctr"/>
          <a:lstStyle/>
          <a:p>
            <a:pPr algn="ctr"/>
            <a:r>
              <a:rPr lang="ar-DZ" sz="4800" b="1" dirty="0" smtClean="0">
                <a:latin typeface="Arabic Typesetting" pitchFamily="66" charset="-78"/>
                <a:cs typeface="Arabic Typesetting" pitchFamily="66" charset="-78"/>
              </a:rPr>
              <a:t>خلاصة</a:t>
            </a:r>
            <a:endParaRPr lang="fr-FR" sz="4800" b="1" dirty="0">
              <a:latin typeface="Arabic Typesetting" pitchFamily="66" charset="-78"/>
              <a:cs typeface="Arabic Typesetting" pitchFamily="66" charset="-78"/>
            </a:endParaRPr>
          </a:p>
        </p:txBody>
      </p:sp>
      <p:sp>
        <p:nvSpPr>
          <p:cNvPr id="6" name="ZoneTexte 5"/>
          <p:cNvSpPr txBox="1"/>
          <p:nvPr/>
        </p:nvSpPr>
        <p:spPr>
          <a:xfrm>
            <a:off x="1733266" y="1678674"/>
            <a:ext cx="9321421" cy="3970318"/>
          </a:xfrm>
          <a:prstGeom prst="rect">
            <a:avLst/>
          </a:prstGeom>
          <a:noFill/>
        </p:spPr>
        <p:txBody>
          <a:bodyPr wrap="square" rtlCol="1">
            <a:spAutoFit/>
          </a:bodyPr>
          <a:lstStyle/>
          <a:p>
            <a:pPr algn="r" rtl="1">
              <a:lnSpc>
                <a:spcPct val="150000"/>
              </a:lnSpc>
              <a:buFont typeface="Wingdings" pitchFamily="2" charset="2"/>
              <a:buChar char="§"/>
            </a:pPr>
            <a:r>
              <a:rPr lang="ar-DZ" sz="2800" b="1" dirty="0" smtClean="0">
                <a:solidFill>
                  <a:schemeClr val="bg1"/>
                </a:solidFill>
              </a:rPr>
              <a:t>الحكومة الإلكترونية هي استخدام تكنولوجيا المعلومات الاتصال وشبكة الإنترنت في مختلف المجالات بغرض تقديم أفضل لخدمة المواطن.</a:t>
            </a:r>
          </a:p>
          <a:p>
            <a:pPr lvl="0" algn="r" rtl="1">
              <a:lnSpc>
                <a:spcPct val="150000"/>
              </a:lnSpc>
              <a:buFont typeface="Wingdings" pitchFamily="2" charset="2"/>
              <a:buChar char="§"/>
            </a:pPr>
            <a:r>
              <a:rPr lang="ar-DZ" sz="2800" b="1" dirty="0" smtClean="0">
                <a:solidFill>
                  <a:schemeClr val="bg1"/>
                </a:solidFill>
              </a:rPr>
              <a:t> الحكومة الإلكترونية تعمل على تسهيل وتحسين الخدمة المقدمة للمواطن.</a:t>
            </a:r>
          </a:p>
          <a:p>
            <a:pPr lvl="0" algn="r" rtl="1">
              <a:lnSpc>
                <a:spcPct val="150000"/>
              </a:lnSpc>
              <a:buFont typeface="Wingdings" pitchFamily="2" charset="2"/>
              <a:buChar char="§"/>
            </a:pPr>
            <a:r>
              <a:rPr lang="ar-DZ" sz="2800" b="1" dirty="0" smtClean="0">
                <a:solidFill>
                  <a:schemeClr val="bg1"/>
                </a:solidFill>
              </a:rPr>
              <a:t> الحكومة الإلكترونية </a:t>
            </a:r>
            <a:r>
              <a:rPr lang="ar-SA" sz="2800" b="1" dirty="0" smtClean="0">
                <a:solidFill>
                  <a:schemeClr val="bg1"/>
                </a:solidFill>
              </a:rPr>
              <a:t>تقدم عدة مزايا تتمثل في ربح الوقت والجهد والتكلفة</a:t>
            </a:r>
            <a:r>
              <a:rPr lang="ar-DZ" sz="2800" b="1" dirty="0" smtClean="0">
                <a:solidFill>
                  <a:schemeClr val="bg1"/>
                </a:solidFill>
              </a:rPr>
              <a:t>.</a:t>
            </a:r>
          </a:p>
          <a:p>
            <a:pPr lvl="0" algn="r" rtl="1">
              <a:lnSpc>
                <a:spcPct val="150000"/>
              </a:lnSpc>
              <a:buFont typeface="Wingdings" pitchFamily="2" charset="2"/>
              <a:buChar char="§"/>
            </a:pPr>
            <a:r>
              <a:rPr lang="ar-DZ" sz="2800" b="1" dirty="0" smtClean="0">
                <a:solidFill>
                  <a:schemeClr val="bg1"/>
                </a:solidFill>
              </a:rPr>
              <a:t> أبعاد الإدارة الإلكترونية تلعب دور مهم جدا في عملية تحسين الخدمات.</a:t>
            </a:r>
          </a:p>
          <a:p>
            <a:pPr lvl="0" algn="r" rtl="1">
              <a:lnSpc>
                <a:spcPct val="150000"/>
              </a:lnSpc>
            </a:pPr>
            <a:endParaRPr lang="ar-DZ" sz="2800" b="1" dirty="0">
              <a:solidFill>
                <a:schemeClr val="bg1"/>
              </a:solidFill>
            </a:endParaRPr>
          </a:p>
        </p:txBody>
      </p:sp>
    </p:spTree>
    <p:extLst>
      <p:ext uri="{BB962C8B-B14F-4D97-AF65-F5344CB8AC3E}">
        <p14:creationId xmlns:p14="http://schemas.microsoft.com/office/powerpoint/2010/main" xmlns="" val="840013253"/>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1000" fill="hold"/>
                                        <p:tgtEl>
                                          <p:spTgt spid="4"/>
                                        </p:tgtEl>
                                        <p:attrNameLst>
                                          <p:attrName>ppt_x</p:attrName>
                                        </p:attrNameLst>
                                      </p:cBhvr>
                                      <p:tavLst>
                                        <p:tav tm="0">
                                          <p:val>
                                            <p:strVal val="1+#ppt_w/2"/>
                                          </p:val>
                                        </p:tav>
                                        <p:tav tm="100000">
                                          <p:val>
                                            <p:strVal val="#ppt_x"/>
                                          </p:val>
                                        </p:tav>
                                      </p:tavLst>
                                    </p:anim>
                                    <p:anim calcmode="lin" valueType="num">
                                      <p:cBhvr additive="base">
                                        <p:cTn id="14" dur="1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6" name="Rectangle 5"/>
          <p:cNvSpPr/>
          <p:nvPr/>
        </p:nvSpPr>
        <p:spPr>
          <a:xfrm>
            <a:off x="0" y="0"/>
            <a:ext cx="12192000" cy="6858000"/>
          </a:xfrm>
          <a:prstGeom prst="rect">
            <a:avLst/>
          </a:prstGeom>
          <a:solidFill>
            <a:schemeClr val="accent3">
              <a:lumMod val="50000"/>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p:cNvSpPr txBox="1"/>
          <p:nvPr/>
        </p:nvSpPr>
        <p:spPr>
          <a:xfrm>
            <a:off x="8777522" y="4746557"/>
            <a:ext cx="3041717" cy="523220"/>
          </a:xfrm>
          <a:prstGeom prst="rect">
            <a:avLst/>
          </a:prstGeom>
          <a:noFill/>
        </p:spPr>
        <p:txBody>
          <a:bodyPr wrap="square" rtlCol="0">
            <a:spAutoFit/>
          </a:bodyPr>
          <a:lstStyle/>
          <a:p>
            <a:pPr algn="r" rtl="1"/>
            <a:endParaRPr lang="ar-DZ" sz="2800" b="1" dirty="0" smtClean="0">
              <a:solidFill>
                <a:schemeClr val="bg1"/>
              </a:solidFill>
              <a:latin typeface="Arabic Typesetting" panose="03020402040406030203" pitchFamily="66" charset="-78"/>
              <a:cs typeface="Arabic Typesetting" panose="03020402040406030203" pitchFamily="66" charset="-78"/>
            </a:endParaRPr>
          </a:p>
        </p:txBody>
      </p:sp>
      <p:sp>
        <p:nvSpPr>
          <p:cNvPr id="14" name="ZoneTexte 13"/>
          <p:cNvSpPr txBox="1"/>
          <p:nvPr/>
        </p:nvSpPr>
        <p:spPr>
          <a:xfrm>
            <a:off x="7413674" y="6299844"/>
            <a:ext cx="1576349" cy="523220"/>
          </a:xfrm>
          <a:prstGeom prst="rect">
            <a:avLst/>
          </a:prstGeom>
          <a:noFill/>
        </p:spPr>
        <p:txBody>
          <a:bodyPr wrap="square" rtlCol="0">
            <a:spAutoFit/>
          </a:bodyPr>
          <a:lstStyle/>
          <a:p>
            <a:pPr algn="r" rtl="1"/>
            <a:endParaRPr lang="ar-DZ" sz="2800" dirty="0" smtClean="0">
              <a:solidFill>
                <a:schemeClr val="bg1"/>
              </a:solidFill>
              <a:latin typeface="Andalus" panose="02020603050405020304" pitchFamily="18" charset="-78"/>
              <a:cs typeface="Andalus" panose="02020603050405020304" pitchFamily="18" charset="-78"/>
            </a:endParaRPr>
          </a:p>
        </p:txBody>
      </p:sp>
      <p:graphicFrame>
        <p:nvGraphicFramePr>
          <p:cNvPr id="7" name="Diagramme 6"/>
          <p:cNvGraphicFramePr/>
          <p:nvPr/>
        </p:nvGraphicFramePr>
        <p:xfrm>
          <a:off x="1419367" y="719666"/>
          <a:ext cx="9826388"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ZoneTexte 7"/>
          <p:cNvSpPr txBox="1"/>
          <p:nvPr/>
        </p:nvSpPr>
        <p:spPr>
          <a:xfrm>
            <a:off x="3944204" y="6396335"/>
            <a:ext cx="4394578" cy="461665"/>
          </a:xfrm>
          <a:prstGeom prst="rect">
            <a:avLst/>
          </a:prstGeom>
          <a:noFill/>
        </p:spPr>
        <p:txBody>
          <a:bodyPr wrap="square" rtlCol="1">
            <a:spAutoFit/>
          </a:bodyPr>
          <a:lstStyle/>
          <a:p>
            <a:pPr algn="ctr"/>
            <a:r>
              <a:rPr lang="ar-DZ" sz="2400" dirty="0" smtClean="0">
                <a:solidFill>
                  <a:schemeClr val="bg1"/>
                </a:solidFill>
              </a:rPr>
              <a:t>السنة الجامعية: 2021/2020</a:t>
            </a:r>
          </a:p>
        </p:txBody>
      </p:sp>
      <p:sp>
        <p:nvSpPr>
          <p:cNvPr id="9" name="ZoneTexte 8"/>
          <p:cNvSpPr txBox="1"/>
          <p:nvPr/>
        </p:nvSpPr>
        <p:spPr>
          <a:xfrm>
            <a:off x="8720919" y="4531057"/>
            <a:ext cx="2456597" cy="1569660"/>
          </a:xfrm>
          <a:prstGeom prst="rect">
            <a:avLst/>
          </a:prstGeom>
          <a:noFill/>
        </p:spPr>
        <p:txBody>
          <a:bodyPr wrap="square" rtlCol="1">
            <a:spAutoFit/>
          </a:bodyPr>
          <a:lstStyle/>
          <a:p>
            <a:pPr algn="r" rtl="1"/>
            <a:r>
              <a:rPr lang="ar-DZ" sz="3200" b="1" dirty="0" smtClean="0">
                <a:solidFill>
                  <a:schemeClr val="bg1"/>
                </a:solidFill>
                <a:latin typeface="Arabic Typesetting" panose="03020402040406030203" pitchFamily="66" charset="-78"/>
                <a:cs typeface="Arabic Typesetting" panose="03020402040406030203" pitchFamily="66" charset="-78"/>
              </a:rPr>
              <a:t>من إعداد الطلبة</a:t>
            </a:r>
            <a:r>
              <a:rPr lang="ar-DZ" sz="3200" b="1" dirty="0" smtClean="0">
                <a:solidFill>
                  <a:schemeClr val="bg1"/>
                </a:solidFill>
                <a:latin typeface="Arabic Typesetting" panose="03020402040406030203" pitchFamily="66" charset="-78"/>
                <a:cs typeface="Arabic Typesetting" panose="03020402040406030203" pitchFamily="66" charset="-78"/>
              </a:rPr>
              <a:t>:</a:t>
            </a:r>
            <a:r>
              <a:rPr lang="ar-SA" sz="3200" b="1" dirty="0" smtClean="0">
                <a:solidFill>
                  <a:schemeClr val="bg1"/>
                </a:solidFill>
                <a:latin typeface="Arabic Typesetting" panose="03020402040406030203" pitchFamily="66" charset="-78"/>
                <a:cs typeface="Arabic Typesetting" panose="03020402040406030203" pitchFamily="66" charset="-78"/>
              </a:rPr>
              <a:t>  الفوج 5</a:t>
            </a:r>
            <a:endParaRPr lang="ar-DZ" sz="3200" b="1" dirty="0" smtClean="0">
              <a:solidFill>
                <a:schemeClr val="bg1"/>
              </a:solidFill>
              <a:latin typeface="Arabic Typesetting" panose="03020402040406030203" pitchFamily="66" charset="-78"/>
              <a:cs typeface="Arabic Typesetting" panose="03020402040406030203" pitchFamily="66" charset="-78"/>
            </a:endParaRPr>
          </a:p>
          <a:p>
            <a:pPr marL="457200" indent="-457200" algn="r" rtl="1">
              <a:buFont typeface="Wingdings" panose="05000000000000000000" pitchFamily="2" charset="2"/>
              <a:buChar char="§"/>
            </a:pPr>
            <a:r>
              <a:rPr lang="ar-DZ" sz="3200" b="1" dirty="0" smtClean="0">
                <a:solidFill>
                  <a:schemeClr val="bg1"/>
                </a:solidFill>
                <a:latin typeface="Arabic Typesetting" panose="03020402040406030203" pitchFamily="66" charset="-78"/>
                <a:cs typeface="Arabic Typesetting" panose="03020402040406030203" pitchFamily="66" charset="-78"/>
              </a:rPr>
              <a:t>صفاء </a:t>
            </a:r>
            <a:r>
              <a:rPr lang="ar-DZ" sz="3200" b="1" dirty="0" err="1" smtClean="0">
                <a:solidFill>
                  <a:schemeClr val="bg1"/>
                </a:solidFill>
                <a:latin typeface="Arabic Typesetting" panose="03020402040406030203" pitchFamily="66" charset="-78"/>
                <a:cs typeface="Arabic Typesetting" panose="03020402040406030203" pitchFamily="66" charset="-78"/>
              </a:rPr>
              <a:t>فمام</a:t>
            </a:r>
            <a:r>
              <a:rPr lang="ar-DZ" sz="3200" b="1" dirty="0" smtClean="0">
                <a:solidFill>
                  <a:schemeClr val="bg1"/>
                </a:solidFill>
                <a:latin typeface="Arabic Typesetting" panose="03020402040406030203" pitchFamily="66" charset="-78"/>
                <a:cs typeface="Arabic Typesetting" panose="03020402040406030203" pitchFamily="66" charset="-78"/>
              </a:rPr>
              <a:t>  </a:t>
            </a:r>
          </a:p>
          <a:p>
            <a:pPr marL="457200" indent="-457200" algn="r" rtl="1">
              <a:buFont typeface="Wingdings" panose="05000000000000000000" pitchFamily="2" charset="2"/>
              <a:buChar char="§"/>
            </a:pPr>
            <a:r>
              <a:rPr lang="ar-DZ" sz="3200" b="1" dirty="0" smtClean="0">
                <a:solidFill>
                  <a:schemeClr val="bg1"/>
                </a:solidFill>
                <a:latin typeface="Arabic Typesetting" panose="03020402040406030203" pitchFamily="66" charset="-78"/>
                <a:cs typeface="Arabic Typesetting" panose="03020402040406030203" pitchFamily="66" charset="-78"/>
              </a:rPr>
              <a:t>حنان </a:t>
            </a:r>
            <a:r>
              <a:rPr lang="ar-DZ" sz="3200" b="1" dirty="0" err="1" smtClean="0">
                <a:solidFill>
                  <a:schemeClr val="bg1"/>
                </a:solidFill>
                <a:latin typeface="Arabic Typesetting" panose="03020402040406030203" pitchFamily="66" charset="-78"/>
                <a:cs typeface="Arabic Typesetting" panose="03020402040406030203" pitchFamily="66" charset="-78"/>
              </a:rPr>
              <a:t>قرمية</a:t>
            </a:r>
            <a:r>
              <a:rPr lang="ar-DZ" sz="3200" b="1" dirty="0" smtClean="0">
                <a:solidFill>
                  <a:schemeClr val="bg1"/>
                </a:solidFill>
                <a:latin typeface="Arabic Typesetting" panose="03020402040406030203" pitchFamily="66" charset="-78"/>
                <a:cs typeface="Arabic Typesetting" panose="03020402040406030203" pitchFamily="66" charset="-78"/>
              </a:rPr>
              <a:t> شريف</a:t>
            </a:r>
          </a:p>
        </p:txBody>
      </p:sp>
      <p:sp>
        <p:nvSpPr>
          <p:cNvPr id="11" name="ZoneTexte 10"/>
          <p:cNvSpPr txBox="1"/>
          <p:nvPr/>
        </p:nvSpPr>
        <p:spPr>
          <a:xfrm>
            <a:off x="1121391" y="4710753"/>
            <a:ext cx="2456597" cy="1077218"/>
          </a:xfrm>
          <a:prstGeom prst="rect">
            <a:avLst/>
          </a:prstGeom>
          <a:noFill/>
        </p:spPr>
        <p:txBody>
          <a:bodyPr wrap="square" rtlCol="1">
            <a:spAutoFit/>
          </a:bodyPr>
          <a:lstStyle/>
          <a:p>
            <a:pPr algn="r" rtl="1"/>
            <a:r>
              <a:rPr lang="ar-SA" sz="3200" b="1" dirty="0" smtClean="0">
                <a:solidFill>
                  <a:schemeClr val="bg1"/>
                </a:solidFill>
                <a:latin typeface="Arabic Typesetting" panose="03020402040406030203" pitchFamily="66" charset="-78"/>
                <a:cs typeface="Arabic Typesetting" panose="03020402040406030203" pitchFamily="66" charset="-78"/>
              </a:rPr>
              <a:t>إشراف </a:t>
            </a:r>
            <a:r>
              <a:rPr lang="ar-DZ" sz="3200" b="1" dirty="0" smtClean="0">
                <a:solidFill>
                  <a:schemeClr val="bg1"/>
                </a:solidFill>
                <a:latin typeface="Arabic Typesetting" panose="03020402040406030203" pitchFamily="66" charset="-78"/>
                <a:cs typeface="Arabic Typesetting" panose="03020402040406030203" pitchFamily="66" charset="-78"/>
              </a:rPr>
              <a:t>:</a:t>
            </a:r>
            <a:endParaRPr lang="ar-DZ" sz="3200" b="1" dirty="0" smtClean="0">
              <a:solidFill>
                <a:schemeClr val="bg1"/>
              </a:solidFill>
              <a:latin typeface="Arabic Typesetting" panose="03020402040406030203" pitchFamily="66" charset="-78"/>
              <a:cs typeface="Arabic Typesetting" panose="03020402040406030203" pitchFamily="66" charset="-78"/>
            </a:endParaRPr>
          </a:p>
          <a:p>
            <a:pPr marL="457200" indent="-457200" algn="r" rtl="1">
              <a:buFont typeface="Wingdings" panose="05000000000000000000" pitchFamily="2" charset="2"/>
              <a:buChar char="§"/>
            </a:pPr>
            <a:r>
              <a:rPr lang="ar-SA" sz="3200" b="1" dirty="0" smtClean="0">
                <a:solidFill>
                  <a:schemeClr val="bg1"/>
                </a:solidFill>
                <a:latin typeface="Arabic Typesetting" panose="03020402040406030203" pitchFamily="66" charset="-78"/>
                <a:cs typeface="Arabic Typesetting" panose="03020402040406030203" pitchFamily="66" charset="-78"/>
              </a:rPr>
              <a:t>داسي وهيبة</a:t>
            </a:r>
            <a:endParaRPr lang="ar-DZ" sz="3200" b="1" dirty="0" smtClean="0">
              <a:solidFill>
                <a:schemeClr val="bg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49206263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nodePh="1">
                                  <p:stCondLst>
                                    <p:cond delay="0"/>
                                  </p:stCondLst>
                                  <p:endCondLst>
                                    <p:cond evt="begin" delay="0">
                                      <p:tn val="5"/>
                                    </p:cond>
                                  </p:end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1000"/>
                                        <p:tgtEl>
                                          <p:spTgt spid="14"/>
                                        </p:tgtEl>
                                      </p:cBhvr>
                                    </p:animEffect>
                                  </p:childTnLst>
                                </p:cTn>
                              </p:par>
                              <p:par>
                                <p:cTn id="8" presetID="6" presetClass="entr" presetSubtype="16" fill="hold" grpId="0" nodeType="withEffect" nodePh="1">
                                  <p:stCondLst>
                                    <p:cond delay="0"/>
                                  </p:stCondLst>
                                  <p:endCondLst>
                                    <p:cond evt="begin" delay="0">
                                      <p:tn val="8"/>
                                    </p:cond>
                                  </p:endCondLst>
                                  <p:childTnLst>
                                    <p:set>
                                      <p:cBhvr>
                                        <p:cTn id="9" dur="1" fill="hold">
                                          <p:stCondLst>
                                            <p:cond delay="0"/>
                                          </p:stCondLst>
                                        </p:cTn>
                                        <p:tgtEl>
                                          <p:spTgt spid="13"/>
                                        </p:tgtEl>
                                        <p:attrNameLst>
                                          <p:attrName>style.visibility</p:attrName>
                                        </p:attrNameLst>
                                      </p:cBhvr>
                                      <p:to>
                                        <p:strVal val="visible"/>
                                      </p:to>
                                    </p:set>
                                    <p:animEffect transition="in" filter="circle(in)">
                                      <p:cBhvr>
                                        <p:cTn id="10"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a:solidFill>
            <a:schemeClr val="accent4">
              <a:lumMod val="50000"/>
              <a:alpha val="63000"/>
            </a:schemeClr>
          </a:solidFill>
        </p:spPr>
      </p:pic>
      <p:sp>
        <p:nvSpPr>
          <p:cNvPr id="4" name="Organigramme : Document 3"/>
          <p:cNvSpPr/>
          <p:nvPr/>
        </p:nvSpPr>
        <p:spPr>
          <a:xfrm>
            <a:off x="0" y="0"/>
            <a:ext cx="12192000" cy="6858000"/>
          </a:xfrm>
          <a:prstGeom prst="rect">
            <a:avLst/>
          </a:prstGeom>
          <a:solidFill>
            <a:schemeClr val="accent5">
              <a:lumMod val="75000"/>
              <a:alpha val="3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2800" b="1" dirty="0" smtClean="0">
              <a:solidFill>
                <a:schemeClr val="bg1"/>
              </a:solidFill>
              <a:latin typeface="Arial" panose="020B0604020202020204" pitchFamily="34" charset="0"/>
              <a:cs typeface="Arial" panose="020B0604020202020204" pitchFamily="34" charset="0"/>
            </a:endParaRPr>
          </a:p>
        </p:txBody>
      </p:sp>
      <p:sp>
        <p:nvSpPr>
          <p:cNvPr id="6" name="ZoneTexte 5"/>
          <p:cNvSpPr txBox="1"/>
          <p:nvPr/>
        </p:nvSpPr>
        <p:spPr>
          <a:xfrm>
            <a:off x="899583" y="1431248"/>
            <a:ext cx="10254342" cy="5262979"/>
          </a:xfrm>
          <a:prstGeom prst="rect">
            <a:avLst/>
          </a:prstGeom>
          <a:noFill/>
        </p:spPr>
        <p:txBody>
          <a:bodyPr wrap="square" rtlCol="1">
            <a:spAutoFit/>
          </a:bodyPr>
          <a:lstStyle/>
          <a:p>
            <a:pPr algn="r" rtl="1"/>
            <a:r>
              <a:rPr lang="ar-DZ" sz="4800" b="1" dirty="0" smtClean="0">
                <a:solidFill>
                  <a:schemeClr val="bg1"/>
                </a:solidFill>
                <a:latin typeface="Arabic Typesetting" pitchFamily="66" charset="-78"/>
                <a:cs typeface="Arabic Typesetting" pitchFamily="66" charset="-78"/>
              </a:rPr>
              <a:t>إن تطور تكنولوجيا المعلومات والاتصال أدى إلي ظهور مصطلح جديد يعرف بالحكومة الإلكترونية والتي تعتبر نمط من أنماط الإدارة الإلكترونية وفي هذا البحث نسعى إلى إظهار أبعاد وعوامل نجاح الحكومة الإلكترونية في تحسين الخدمة المقدمة للجمهور.</a:t>
            </a:r>
          </a:p>
          <a:p>
            <a:pPr algn="r" rtl="1"/>
            <a:r>
              <a:rPr lang="ar-DZ" sz="4800" b="1" dirty="0" smtClean="0">
                <a:solidFill>
                  <a:schemeClr val="bg1"/>
                </a:solidFill>
                <a:latin typeface="Arabic Typesetting" pitchFamily="66" charset="-78"/>
                <a:cs typeface="Arabic Typesetting" pitchFamily="66" charset="-78"/>
              </a:rPr>
              <a:t> فمن خلال تحليلنا لهذا البحث سنتعرف على مفهوم الحكومة الإلكترونية ، أهدافها، أهميتها وأبعاد الحكومة الإلكترونية، كما سنتطرق إلى بعد تحسين الخدمة باعتباره مؤشر مهم في تقدم أداء الحكومة الإلكترونية.</a:t>
            </a:r>
            <a:endParaRPr lang="ar-DZ" sz="4800" b="1" dirty="0">
              <a:solidFill>
                <a:schemeClr val="bg1"/>
              </a:solidFill>
              <a:latin typeface="Arabic Typesetting" pitchFamily="66" charset="-78"/>
              <a:cs typeface="Arabic Typesetting" pitchFamily="66" charset="-78"/>
            </a:endParaRPr>
          </a:p>
        </p:txBody>
      </p:sp>
      <p:sp>
        <p:nvSpPr>
          <p:cNvPr id="7" name="Rectangle à coins arrondis 4"/>
          <p:cNvSpPr/>
          <p:nvPr/>
        </p:nvSpPr>
        <p:spPr>
          <a:xfrm>
            <a:off x="4649217" y="490540"/>
            <a:ext cx="2855741" cy="689317"/>
          </a:xfrm>
          <a:prstGeom prst="rect">
            <a:avLst/>
          </a:prstGeom>
          <a:gradFill>
            <a:gsLst>
              <a:gs pos="0">
                <a:schemeClr val="accent3">
                  <a:satMod val="103000"/>
                  <a:lumMod val="102000"/>
                  <a:tint val="94000"/>
                  <a:alpha val="22000"/>
                </a:schemeClr>
              </a:gs>
              <a:gs pos="50000">
                <a:schemeClr val="accent3">
                  <a:satMod val="110000"/>
                  <a:lumMod val="100000"/>
                  <a:shade val="100000"/>
                </a:schemeClr>
              </a:gs>
              <a:gs pos="100000">
                <a:schemeClr val="accent3">
                  <a:lumMod val="99000"/>
                  <a:satMod val="120000"/>
                  <a:shade val="78000"/>
                </a:schemeClr>
              </a:gs>
            </a:gsLst>
          </a:gradFill>
        </p:spPr>
        <p:style>
          <a:lnRef idx="0">
            <a:schemeClr val="accent3"/>
          </a:lnRef>
          <a:fillRef idx="3">
            <a:schemeClr val="accent3"/>
          </a:fillRef>
          <a:effectRef idx="3">
            <a:schemeClr val="accent3"/>
          </a:effectRef>
          <a:fontRef idx="minor">
            <a:schemeClr val="lt1"/>
          </a:fontRef>
        </p:style>
        <p:txBody>
          <a:bodyPr rtlCol="0" anchor="ctr"/>
          <a:lstStyle/>
          <a:p>
            <a:pPr algn="ctr"/>
            <a:r>
              <a:rPr lang="ar-DZ" sz="3600" b="1" dirty="0" smtClean="0">
                <a:latin typeface="Arabic Typesetting" pitchFamily="66" charset="-78"/>
                <a:cs typeface="Arabic Typesetting" pitchFamily="66" charset="-78"/>
              </a:rPr>
              <a:t>ملخص</a:t>
            </a:r>
            <a:endParaRPr lang="fr-FR" sz="3600" b="1" dirty="0">
              <a:latin typeface="Arabic Typesetting" pitchFamily="66" charset="-78"/>
              <a:cs typeface="Arabic Typesetting" pitchFamily="66" charset="-78"/>
            </a:endParaRPr>
          </a:p>
        </p:txBody>
      </p:sp>
    </p:spTree>
    <p:extLst>
      <p:ext uri="{BB962C8B-B14F-4D97-AF65-F5344CB8AC3E}">
        <p14:creationId xmlns:p14="http://schemas.microsoft.com/office/powerpoint/2010/main" xmlns="" val="3574212869"/>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18887" y="1688489"/>
            <a:ext cx="5269392" cy="646331"/>
          </a:xfrm>
          <a:prstGeom prst="rect">
            <a:avLst/>
          </a:prstGeom>
        </p:spPr>
        <p:txBody>
          <a:bodyPr wrap="none">
            <a:spAutoFit/>
          </a:bodyPr>
          <a:lstStyle/>
          <a:p>
            <a:pPr algn="ctr" rtl="1"/>
            <a:r>
              <a:rPr lang="ar-DZ" sz="3600" b="1" dirty="0" smtClean="0">
                <a:solidFill>
                  <a:schemeClr val="bg1"/>
                </a:solidFill>
                <a:latin typeface="Andalus" pitchFamily="18" charset="-78"/>
                <a:cs typeface="Andalus" pitchFamily="18" charset="-78"/>
              </a:rPr>
              <a:t>الحكومة الإلكترونية – تحسين الخدمة</a:t>
            </a:r>
            <a:endParaRPr lang="ar-DZ" sz="3600" b="1" dirty="0">
              <a:solidFill>
                <a:schemeClr val="bg1"/>
              </a:solidFill>
              <a:latin typeface="Andalus" pitchFamily="18" charset="-78"/>
              <a:cs typeface="Andalus" pitchFamily="18" charset="-78"/>
            </a:endParaRPr>
          </a:p>
        </p:txBody>
      </p:sp>
      <p:pic>
        <p:nvPicPr>
          <p:cNvPr id="8" name="Image 7"/>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 y="-1"/>
            <a:ext cx="12192001" cy="6855655"/>
          </a:xfrm>
          <a:prstGeom prst="rect">
            <a:avLst/>
          </a:prstGeom>
        </p:spPr>
      </p:pic>
      <p:sp>
        <p:nvSpPr>
          <p:cNvPr id="9" name="Rectangle à coins arrondis 8"/>
          <p:cNvSpPr/>
          <p:nvPr/>
        </p:nvSpPr>
        <p:spPr>
          <a:xfrm>
            <a:off x="5137017" y="2659765"/>
            <a:ext cx="2919966" cy="789803"/>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600" b="1" dirty="0" smtClean="0">
                <a:latin typeface="Arabic Typesetting" pitchFamily="66" charset="-78"/>
                <a:cs typeface="Arabic Typesetting" pitchFamily="66" charset="-78"/>
              </a:rPr>
              <a:t>الهدف من الدراسة</a:t>
            </a:r>
            <a:endParaRPr lang="fr-FR" sz="3600" b="1" dirty="0">
              <a:latin typeface="Arabic Typesetting" pitchFamily="66" charset="-78"/>
              <a:cs typeface="Arabic Typesetting" pitchFamily="66" charset="-78"/>
            </a:endParaRPr>
          </a:p>
        </p:txBody>
      </p:sp>
      <p:sp>
        <p:nvSpPr>
          <p:cNvPr id="10" name="Rectangle 9"/>
          <p:cNvSpPr/>
          <p:nvPr/>
        </p:nvSpPr>
        <p:spPr>
          <a:xfrm>
            <a:off x="3016155" y="3719984"/>
            <a:ext cx="7451678" cy="1077218"/>
          </a:xfrm>
          <a:prstGeom prst="rect">
            <a:avLst/>
          </a:prstGeom>
        </p:spPr>
        <p:txBody>
          <a:bodyPr wrap="square">
            <a:spAutoFit/>
          </a:bodyPr>
          <a:lstStyle/>
          <a:p>
            <a:pPr algn="r" rtl="1"/>
            <a:r>
              <a:rPr lang="ar-DZ" sz="3200" b="1" dirty="0" smtClean="0">
                <a:latin typeface="Andalus" pitchFamily="18" charset="-78"/>
                <a:cs typeface="Andalus" pitchFamily="18" charset="-78"/>
              </a:rPr>
              <a:t>الهدف من الدراسة هو محاولة الكشف عن أبعاد الحكومة الإلكترونية ودورها في تحسين الخدمة المقدمة للمواطن</a:t>
            </a:r>
            <a:endParaRPr lang="ar-DZ" sz="3200" b="1" dirty="0">
              <a:latin typeface="Andalus" pitchFamily="18" charset="-78"/>
              <a:cs typeface="Andalus" pitchFamily="18" charset="-78"/>
            </a:endParaRPr>
          </a:p>
        </p:txBody>
      </p:sp>
      <p:sp>
        <p:nvSpPr>
          <p:cNvPr id="11" name="Rectangle 10"/>
          <p:cNvSpPr/>
          <p:nvPr/>
        </p:nvSpPr>
        <p:spPr>
          <a:xfrm>
            <a:off x="4593805" y="1934149"/>
            <a:ext cx="3809056" cy="646331"/>
          </a:xfrm>
          <a:prstGeom prst="rect">
            <a:avLst/>
          </a:prstGeom>
        </p:spPr>
        <p:txBody>
          <a:bodyPr wrap="none">
            <a:spAutoFit/>
          </a:bodyPr>
          <a:lstStyle/>
          <a:p>
            <a:pPr algn="ctr" rtl="1"/>
            <a:r>
              <a:rPr lang="ar-DZ" sz="3600" b="1" dirty="0" smtClean="0">
                <a:solidFill>
                  <a:schemeClr val="bg2">
                    <a:lumMod val="10000"/>
                  </a:schemeClr>
                </a:solidFill>
                <a:latin typeface="Arabic Typesetting" pitchFamily="66" charset="-78"/>
                <a:cs typeface="Arabic Typesetting" pitchFamily="66" charset="-78"/>
              </a:rPr>
              <a:t>الحكومة الإلكترونية – تحسين الخدمة</a:t>
            </a:r>
            <a:endParaRPr lang="ar-DZ" sz="3600" b="1" dirty="0">
              <a:solidFill>
                <a:schemeClr val="bg2">
                  <a:lumMod val="10000"/>
                </a:schemeClr>
              </a:solidFill>
              <a:latin typeface="Arabic Typesetting" pitchFamily="66" charset="-78"/>
              <a:cs typeface="Arabic Typesetting" pitchFamily="66" charset="-78"/>
            </a:endParaRPr>
          </a:p>
        </p:txBody>
      </p:sp>
      <p:sp>
        <p:nvSpPr>
          <p:cNvPr id="12" name="Rectangle à coins arrondis 11"/>
          <p:cNvSpPr/>
          <p:nvPr/>
        </p:nvSpPr>
        <p:spPr>
          <a:xfrm>
            <a:off x="5084701" y="969717"/>
            <a:ext cx="2919966" cy="789803"/>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600" b="1" dirty="0" smtClean="0">
                <a:latin typeface="Arabic Typesetting" pitchFamily="66" charset="-78"/>
                <a:cs typeface="Arabic Typesetting" pitchFamily="66" charset="-78"/>
              </a:rPr>
              <a:t>الكلمات </a:t>
            </a:r>
            <a:r>
              <a:rPr lang="ar-DZ" sz="3600" b="1" dirty="0" err="1" smtClean="0">
                <a:latin typeface="Arabic Typesetting" pitchFamily="66" charset="-78"/>
                <a:cs typeface="Arabic Typesetting" pitchFamily="66" charset="-78"/>
              </a:rPr>
              <a:t>المفتاحية</a:t>
            </a:r>
            <a:endParaRPr lang="fr-FR" sz="3600" b="1" dirty="0">
              <a:latin typeface="Arabic Typesetting" pitchFamily="66" charset="-78"/>
              <a:cs typeface="Arabic Typesetting" pitchFamily="66" charset="-78"/>
            </a:endParaRPr>
          </a:p>
        </p:txBody>
      </p:sp>
      <p:sp>
        <p:nvSpPr>
          <p:cNvPr id="13" name="Rectangle 12"/>
          <p:cNvSpPr/>
          <p:nvPr/>
        </p:nvSpPr>
        <p:spPr>
          <a:xfrm>
            <a:off x="0" y="0"/>
            <a:ext cx="12192000" cy="6858000"/>
          </a:xfrm>
          <a:prstGeom prst="rect">
            <a:avLst/>
          </a:prstGeom>
          <a:solidFill>
            <a:schemeClr val="bg2">
              <a:lumMod val="5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DZ" sz="3600" b="1" dirty="0" smtClean="0">
              <a:solidFill>
                <a:schemeClr val="bg1"/>
              </a:solidFill>
              <a:latin typeface="Arial" panose="020B0604020202020204" pitchFamily="34" charset="0"/>
              <a:cs typeface="Arial" panose="020B0604020202020204" pitchFamily="34" charset="0"/>
            </a:endParaRPr>
          </a:p>
          <a:p>
            <a:pPr algn="ctr" rtl="1"/>
            <a:endParaRPr lang="ar-DZ" sz="3600" b="1" dirty="0">
              <a:solidFill>
                <a:schemeClr val="bg1"/>
              </a:solidFill>
              <a:latin typeface="Arial" panose="020B0604020202020204" pitchFamily="34" charset="0"/>
              <a:cs typeface="Arial" panose="020B0604020202020204" pitchFamily="34" charset="0"/>
            </a:endParaRPr>
          </a:p>
          <a:p>
            <a:pPr algn="ctr" rtl="1"/>
            <a:endParaRPr lang="ar-DZ" sz="3600" b="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000" fill="hold"/>
                                        <p:tgtEl>
                                          <p:spTgt spid="13"/>
                                        </p:tgtEl>
                                        <p:attrNameLst>
                                          <p:attrName>ppt_x</p:attrName>
                                        </p:attrNameLst>
                                      </p:cBhvr>
                                      <p:tavLst>
                                        <p:tav tm="0">
                                          <p:val>
                                            <p:strVal val="1+#ppt_w/2"/>
                                          </p:val>
                                        </p:tav>
                                        <p:tav tm="100000">
                                          <p:val>
                                            <p:strVal val="#ppt_x"/>
                                          </p:val>
                                        </p:tav>
                                      </p:tavLst>
                                    </p:anim>
                                    <p:anim calcmode="lin" valueType="num">
                                      <p:cBhvr additive="base">
                                        <p:cTn id="8" dur="10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p:cNvGrpSpPr/>
          <p:nvPr/>
        </p:nvGrpSpPr>
        <p:grpSpPr>
          <a:xfrm>
            <a:off x="0" y="0"/>
            <a:ext cx="12192000" cy="6858000"/>
            <a:chOff x="0" y="0"/>
            <a:chExt cx="12192000" cy="6858000"/>
          </a:xfrm>
        </p:grpSpPr>
        <p:pic>
          <p:nvPicPr>
            <p:cNvPr id="10" name="Image 9"/>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4670474"/>
            </a:xfrm>
            <a:prstGeom prst="rect">
              <a:avLst/>
            </a:prstGeom>
          </p:spPr>
        </p:pic>
        <p:pic>
          <p:nvPicPr>
            <p:cNvPr id="11" name="Image 10"/>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3812345"/>
              <a:ext cx="12192000" cy="3045655"/>
            </a:xfrm>
            <a:prstGeom prst="rect">
              <a:avLst/>
            </a:prstGeom>
          </p:spPr>
        </p:pic>
        <p:sp>
          <p:nvSpPr>
            <p:cNvPr id="12" name="Rectangle 11"/>
            <p:cNvSpPr/>
            <p:nvPr/>
          </p:nvSpPr>
          <p:spPr>
            <a:xfrm>
              <a:off x="0" y="0"/>
              <a:ext cx="12192000" cy="6858000"/>
            </a:xfrm>
            <a:prstGeom prst="rect">
              <a:avLst/>
            </a:prstGeom>
            <a:solidFill>
              <a:schemeClr val="bg2">
                <a:lumMod val="10000"/>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3" name="Rectangle 12"/>
          <p:cNvSpPr/>
          <p:nvPr/>
        </p:nvSpPr>
        <p:spPr>
          <a:xfrm>
            <a:off x="0" y="0"/>
            <a:ext cx="12192000" cy="6858000"/>
          </a:xfrm>
          <a:prstGeom prst="rect">
            <a:avLst/>
          </a:prstGeom>
          <a:solidFill>
            <a:schemeClr val="bg2">
              <a:lumMod val="5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DZ" sz="3600" b="1" dirty="0" smtClean="0">
              <a:solidFill>
                <a:schemeClr val="bg1"/>
              </a:solidFill>
              <a:latin typeface="Arial" panose="020B0604020202020204" pitchFamily="34" charset="0"/>
              <a:cs typeface="Arial" panose="020B0604020202020204" pitchFamily="34" charset="0"/>
            </a:endParaRPr>
          </a:p>
          <a:p>
            <a:pPr algn="ctr" rtl="1"/>
            <a:endParaRPr lang="ar-DZ" sz="3600" b="1" dirty="0">
              <a:solidFill>
                <a:schemeClr val="bg1"/>
              </a:solidFill>
              <a:latin typeface="Arial" panose="020B0604020202020204" pitchFamily="34" charset="0"/>
              <a:cs typeface="Arial" panose="020B0604020202020204" pitchFamily="34" charset="0"/>
            </a:endParaRPr>
          </a:p>
          <a:p>
            <a:pPr algn="ctr" rtl="1"/>
            <a:endParaRPr lang="ar-DZ" sz="3600" b="1" dirty="0">
              <a:solidFill>
                <a:schemeClr val="bg1"/>
              </a:solidFill>
              <a:latin typeface="Arial" panose="020B0604020202020204" pitchFamily="34" charset="0"/>
              <a:cs typeface="Arial" panose="020B0604020202020204" pitchFamily="34" charset="0"/>
            </a:endParaRPr>
          </a:p>
        </p:txBody>
      </p:sp>
      <p:sp>
        <p:nvSpPr>
          <p:cNvPr id="14" name="Rectangle à coins arrondis 13"/>
          <p:cNvSpPr/>
          <p:nvPr/>
        </p:nvSpPr>
        <p:spPr>
          <a:xfrm>
            <a:off x="4628271" y="211015"/>
            <a:ext cx="2855741" cy="689317"/>
          </a:xfrm>
          <a:prstGeom prst="roundRect">
            <a:avLst/>
          </a:prstGeom>
          <a:gradFill>
            <a:gsLst>
              <a:gs pos="0">
                <a:schemeClr val="accent3">
                  <a:satMod val="103000"/>
                  <a:lumMod val="102000"/>
                  <a:tint val="94000"/>
                  <a:alpha val="22000"/>
                </a:schemeClr>
              </a:gs>
              <a:gs pos="50000">
                <a:schemeClr val="accent3">
                  <a:satMod val="110000"/>
                  <a:lumMod val="100000"/>
                  <a:shade val="100000"/>
                </a:schemeClr>
              </a:gs>
              <a:gs pos="100000">
                <a:schemeClr val="accent3">
                  <a:lumMod val="99000"/>
                  <a:satMod val="120000"/>
                  <a:shade val="78000"/>
                </a:schemeClr>
              </a:gs>
            </a:gsLst>
          </a:gradFill>
        </p:spPr>
        <p:style>
          <a:lnRef idx="0">
            <a:schemeClr val="accent3"/>
          </a:lnRef>
          <a:fillRef idx="3">
            <a:schemeClr val="accent3"/>
          </a:fillRef>
          <a:effectRef idx="3">
            <a:schemeClr val="accent3"/>
          </a:effectRef>
          <a:fontRef idx="minor">
            <a:schemeClr val="lt1"/>
          </a:fontRef>
        </p:style>
        <p:txBody>
          <a:bodyPr rtlCol="0" anchor="ctr"/>
          <a:lstStyle/>
          <a:p>
            <a:pPr algn="ctr"/>
            <a:r>
              <a:rPr lang="ar-DZ" sz="4800" b="1" dirty="0" smtClean="0">
                <a:latin typeface="Arabic Typesetting" pitchFamily="66" charset="-78"/>
                <a:cs typeface="Arabic Typesetting" pitchFamily="66" charset="-78"/>
              </a:rPr>
              <a:t>الإشكالية</a:t>
            </a:r>
            <a:endParaRPr lang="fr-FR" sz="4800" b="1" dirty="0">
              <a:latin typeface="Arabic Typesetting" pitchFamily="66" charset="-78"/>
              <a:cs typeface="Arabic Typesetting" pitchFamily="66" charset="-78"/>
            </a:endParaRPr>
          </a:p>
        </p:txBody>
      </p:sp>
      <p:sp>
        <p:nvSpPr>
          <p:cNvPr id="15" name="ZoneTexte 14"/>
          <p:cNvSpPr txBox="1"/>
          <p:nvPr/>
        </p:nvSpPr>
        <p:spPr>
          <a:xfrm>
            <a:off x="1951630" y="1910687"/>
            <a:ext cx="8639033" cy="2308324"/>
          </a:xfrm>
          <a:prstGeom prst="rect">
            <a:avLst/>
          </a:prstGeom>
          <a:noFill/>
        </p:spPr>
        <p:txBody>
          <a:bodyPr wrap="square" rtlCol="1">
            <a:spAutoFit/>
          </a:bodyPr>
          <a:lstStyle/>
          <a:p>
            <a:pPr algn="r" rtl="1">
              <a:lnSpc>
                <a:spcPct val="150000"/>
              </a:lnSpc>
            </a:pPr>
            <a:r>
              <a:rPr lang="ar-DZ" sz="2400" b="1" dirty="0" smtClean="0">
                <a:solidFill>
                  <a:schemeClr val="bg1"/>
                </a:solidFill>
              </a:rPr>
              <a:t>تعاني مختلف هيئات الحكومة وخاصة في دول العالم الثالث إلى تدني جودة الخدمات المقدمة للمواطن وذلك راجع لعديد من المظاهر كعدم الشفافية، بطئ في تقديم الخدمات </a:t>
            </a:r>
            <a:r>
              <a:rPr lang="ar-DZ" sz="2400" b="1" dirty="0" err="1" smtClean="0">
                <a:solidFill>
                  <a:schemeClr val="bg1"/>
                </a:solidFill>
              </a:rPr>
              <a:t>و</a:t>
            </a:r>
            <a:r>
              <a:rPr lang="ar-DZ" sz="2400" b="1" dirty="0" smtClean="0">
                <a:solidFill>
                  <a:schemeClr val="bg1"/>
                </a:solidFill>
              </a:rPr>
              <a:t> نقص في كفاءة وفعالية تقديم الخدمات والإجراءات وعليه نطرح الإشكالية التالية:</a:t>
            </a:r>
          </a:p>
          <a:p>
            <a:pPr algn="r" rtl="1">
              <a:lnSpc>
                <a:spcPct val="150000"/>
              </a:lnSpc>
            </a:pPr>
            <a:r>
              <a:rPr lang="ar-DZ" sz="2400" b="1" dirty="0" smtClean="0">
                <a:solidFill>
                  <a:schemeClr val="bg1"/>
                </a:solidFill>
              </a:rPr>
              <a:t>- ما تأثير أبعاد الحكومة الإلكترونية في تحسين الخدمة ؟ </a:t>
            </a:r>
            <a:endParaRPr lang="ar-DZ" sz="2400" b="1" dirty="0">
              <a:solidFill>
                <a:schemeClr val="bg1"/>
              </a:solidFill>
            </a:endParaRPr>
          </a:p>
        </p:txBody>
      </p:sp>
    </p:spTree>
    <p:extLst>
      <p:ext uri="{BB962C8B-B14F-4D97-AF65-F5344CB8AC3E}">
        <p14:creationId xmlns:p14="http://schemas.microsoft.com/office/powerpoint/2010/main" xmlns="" val="1661129173"/>
      </p:ext>
    </p:extLst>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000" fill="hold"/>
                                        <p:tgtEl>
                                          <p:spTgt spid="13"/>
                                        </p:tgtEl>
                                        <p:attrNameLst>
                                          <p:attrName>ppt_x</p:attrName>
                                        </p:attrNameLst>
                                      </p:cBhvr>
                                      <p:tavLst>
                                        <p:tav tm="0">
                                          <p:val>
                                            <p:strVal val="1+#ppt_w/2"/>
                                          </p:val>
                                        </p:tav>
                                        <p:tav tm="100000">
                                          <p:val>
                                            <p:strVal val="#ppt_x"/>
                                          </p:val>
                                        </p:tav>
                                      </p:tavLst>
                                    </p:anim>
                                    <p:anim calcmode="lin" valueType="num">
                                      <p:cBhvr additive="base">
                                        <p:cTn id="8" dur="10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1000" fill="hold"/>
                                        <p:tgtEl>
                                          <p:spTgt spid="14"/>
                                        </p:tgtEl>
                                        <p:attrNameLst>
                                          <p:attrName>ppt_x</p:attrName>
                                        </p:attrNameLst>
                                      </p:cBhvr>
                                      <p:tavLst>
                                        <p:tav tm="0">
                                          <p:val>
                                            <p:strVal val="#ppt_x"/>
                                          </p:val>
                                        </p:tav>
                                        <p:tav tm="100000">
                                          <p:val>
                                            <p:strVal val="#ppt_x"/>
                                          </p:val>
                                        </p:tav>
                                      </p:tavLst>
                                    </p:anim>
                                    <p:anim calcmode="lin" valueType="num">
                                      <p:cBhvr additive="base">
                                        <p:cTn id="14" dur="10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1"/>
            <a:ext cx="12182622" cy="6858001"/>
          </a:xfrm>
          <a:prstGeom prst="rect">
            <a:avLst/>
          </a:prstGeom>
        </p:spPr>
      </p:pic>
      <p:sp>
        <p:nvSpPr>
          <p:cNvPr id="12" name="Rectangle 11"/>
          <p:cNvSpPr/>
          <p:nvPr/>
        </p:nvSpPr>
        <p:spPr>
          <a:xfrm>
            <a:off x="0" y="0"/>
            <a:ext cx="12192000" cy="6858000"/>
          </a:xfrm>
          <a:prstGeom prst="rect">
            <a:avLst/>
          </a:prstGeom>
          <a:solidFill>
            <a:schemeClr val="tx2">
              <a:lumMod val="75000"/>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uban vers le bas 12"/>
          <p:cNvSpPr/>
          <p:nvPr/>
        </p:nvSpPr>
        <p:spPr>
          <a:xfrm>
            <a:off x="1617784" y="112542"/>
            <a:ext cx="7765365" cy="1097280"/>
          </a:xfrm>
          <a:prstGeom prst="ribbon">
            <a:avLst/>
          </a:prstGeom>
          <a:gradFill>
            <a:gsLst>
              <a:gs pos="38000">
                <a:schemeClr val="accent2">
                  <a:satMod val="103000"/>
                  <a:tint val="94000"/>
                  <a:alpha val="94000"/>
                  <a:lumMod val="96000"/>
                </a:schemeClr>
              </a:gs>
              <a:gs pos="50000">
                <a:schemeClr val="accent2">
                  <a:satMod val="110000"/>
                  <a:lumMod val="100000"/>
                  <a:shade val="100000"/>
                </a:schemeClr>
              </a:gs>
              <a:gs pos="100000">
                <a:schemeClr val="accent2">
                  <a:lumMod val="99000"/>
                  <a:satMod val="120000"/>
                  <a:shade val="78000"/>
                </a:schemeClr>
              </a:gs>
            </a:gsLst>
          </a:gradFill>
          <a:ln/>
        </p:spPr>
        <p:style>
          <a:lnRef idx="1">
            <a:schemeClr val="accent2"/>
          </a:lnRef>
          <a:fillRef idx="3">
            <a:schemeClr val="accent2"/>
          </a:fillRef>
          <a:effectRef idx="2">
            <a:schemeClr val="accent2"/>
          </a:effectRef>
          <a:fontRef idx="minor">
            <a:schemeClr val="lt1"/>
          </a:fontRef>
        </p:style>
        <p:txBody>
          <a:bodyPr rtlCol="0" anchor="ctr"/>
          <a:lstStyle/>
          <a:p>
            <a:pPr algn="ctr" rtl="1"/>
            <a:r>
              <a:rPr lang="ar-DZ" sz="3200" b="1" dirty="0" smtClean="0">
                <a:latin typeface="Arabic Typesetting" panose="03020402040406030203" pitchFamily="66" charset="-78"/>
                <a:cs typeface="Arabic Typesetting" panose="03020402040406030203" pitchFamily="66" charset="-78"/>
              </a:rPr>
              <a:t>مفهوم الحكومة الإلكترونية</a:t>
            </a:r>
            <a:endParaRPr lang="fr-FR" sz="3200" b="1" dirty="0">
              <a:latin typeface="Arabic Typesetting" panose="03020402040406030203" pitchFamily="66" charset="-78"/>
              <a:cs typeface="Arabic Typesetting" panose="03020402040406030203" pitchFamily="66" charset="-78"/>
            </a:endParaRPr>
          </a:p>
        </p:txBody>
      </p:sp>
      <p:grpSp>
        <p:nvGrpSpPr>
          <p:cNvPr id="2" name="Groupe 13"/>
          <p:cNvGrpSpPr/>
          <p:nvPr/>
        </p:nvGrpSpPr>
        <p:grpSpPr>
          <a:xfrm>
            <a:off x="1273126" y="1746235"/>
            <a:ext cx="9662497" cy="4562288"/>
            <a:chOff x="389816" y="1652624"/>
            <a:chExt cx="7142203" cy="4562288"/>
          </a:xfrm>
        </p:grpSpPr>
        <p:grpSp>
          <p:nvGrpSpPr>
            <p:cNvPr id="3" name="Groupe 14"/>
            <p:cNvGrpSpPr/>
            <p:nvPr/>
          </p:nvGrpSpPr>
          <p:grpSpPr>
            <a:xfrm>
              <a:off x="4411886" y="1652624"/>
              <a:ext cx="3120133" cy="4525962"/>
              <a:chOff x="4387973" y="1675887"/>
              <a:chExt cx="2913358" cy="4525962"/>
            </a:xfrm>
          </p:grpSpPr>
          <p:sp>
            <p:nvSpPr>
              <p:cNvPr id="36" name="Freeform: Shape 13">
                <a:extLst>
                  <a:ext uri="{FF2B5EF4-FFF2-40B4-BE49-F238E27FC236}">
                    <a16:creationId xmlns="" xmlns:a16="http://schemas.microsoft.com/office/drawing/2014/main" id="{2BD22073-CE29-47EF-B8C8-196C0D52EEEC}"/>
                  </a:ext>
                </a:extLst>
              </p:cNvPr>
              <p:cNvSpPr/>
              <p:nvPr/>
            </p:nvSpPr>
            <p:spPr>
              <a:xfrm>
                <a:off x="4387973" y="1675887"/>
                <a:ext cx="2913358" cy="4525962"/>
              </a:xfrm>
              <a:custGeom>
                <a:avLst/>
                <a:gdLst>
                  <a:gd name="connsiteX0" fmla="*/ 1431131 w 1447800"/>
                  <a:gd name="connsiteY0" fmla="*/ 1370171 h 2095500"/>
                  <a:gd name="connsiteX1" fmla="*/ 1431131 w 1447800"/>
                  <a:gd name="connsiteY1" fmla="*/ 1855946 h 2095500"/>
                  <a:gd name="connsiteX2" fmla="*/ 1207294 w 1447800"/>
                  <a:gd name="connsiteY2" fmla="*/ 2079784 h 2095500"/>
                  <a:gd name="connsiteX3" fmla="*/ 245269 w 1447800"/>
                  <a:gd name="connsiteY3" fmla="*/ 2079784 h 2095500"/>
                  <a:gd name="connsiteX4" fmla="*/ 21431 w 1447800"/>
                  <a:gd name="connsiteY4" fmla="*/ 1854994 h 2095500"/>
                  <a:gd name="connsiteX5" fmla="*/ 21431 w 1447800"/>
                  <a:gd name="connsiteY5" fmla="*/ 245269 h 2095500"/>
                  <a:gd name="connsiteX6" fmla="*/ 245269 w 1447800"/>
                  <a:gd name="connsiteY6" fmla="*/ 21431 h 2095500"/>
                  <a:gd name="connsiteX7" fmla="*/ 1207294 w 1447800"/>
                  <a:gd name="connsiteY7" fmla="*/ 21431 h 2095500"/>
                  <a:gd name="connsiteX8" fmla="*/ 1431131 w 1447800"/>
                  <a:gd name="connsiteY8" fmla="*/ 245269 h 2095500"/>
                  <a:gd name="connsiteX9" fmla="*/ 1431131 w 1447800"/>
                  <a:gd name="connsiteY9" fmla="*/ 1050131 h 2095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7800" h="2095500">
                    <a:moveTo>
                      <a:pt x="1431131" y="1370171"/>
                    </a:moveTo>
                    <a:lnTo>
                      <a:pt x="1431131" y="1855946"/>
                    </a:lnTo>
                    <a:cubicBezTo>
                      <a:pt x="1431131" y="1979771"/>
                      <a:pt x="1331119" y="2079784"/>
                      <a:pt x="1207294" y="2079784"/>
                    </a:cubicBezTo>
                    <a:lnTo>
                      <a:pt x="245269" y="2079784"/>
                    </a:lnTo>
                    <a:cubicBezTo>
                      <a:pt x="121444" y="2078831"/>
                      <a:pt x="21431" y="1978819"/>
                      <a:pt x="21431" y="1854994"/>
                    </a:cubicBezTo>
                    <a:lnTo>
                      <a:pt x="21431" y="245269"/>
                    </a:lnTo>
                    <a:cubicBezTo>
                      <a:pt x="21431" y="121444"/>
                      <a:pt x="121444" y="21431"/>
                      <a:pt x="245269" y="21431"/>
                    </a:cubicBezTo>
                    <a:lnTo>
                      <a:pt x="1207294" y="21431"/>
                    </a:lnTo>
                    <a:cubicBezTo>
                      <a:pt x="1331119" y="21431"/>
                      <a:pt x="1431131" y="121444"/>
                      <a:pt x="1431131" y="245269"/>
                    </a:cubicBezTo>
                    <a:lnTo>
                      <a:pt x="1431131" y="1050131"/>
                    </a:lnTo>
                  </a:path>
                </a:pathLst>
              </a:custGeom>
              <a:solidFill>
                <a:schemeClr val="accent2">
                  <a:lumMod val="50000"/>
                  <a:alpha val="40000"/>
                </a:schemeClr>
              </a:solidFill>
              <a:ln w="31750" cap="flat">
                <a:noFill/>
                <a:prstDash val="solid"/>
                <a:miter/>
              </a:ln>
            </p:spPr>
            <p:txBody>
              <a:bodyPr rtlCol="0" anchor="ctr"/>
              <a:lstStyle/>
              <a:p>
                <a:endParaRPr lang="en-US" b="1"/>
              </a:p>
            </p:txBody>
          </p:sp>
          <p:sp>
            <p:nvSpPr>
              <p:cNvPr id="34" name="Freeform: Shape 62">
                <a:extLst>
                  <a:ext uri="{FF2B5EF4-FFF2-40B4-BE49-F238E27FC236}">
                    <a16:creationId xmlns="" xmlns:a16="http://schemas.microsoft.com/office/drawing/2014/main" id="{E2FA2C33-6955-4EFF-B92C-C51F5E862EEC}"/>
                  </a:ext>
                </a:extLst>
              </p:cNvPr>
              <p:cNvSpPr/>
              <p:nvPr/>
            </p:nvSpPr>
            <p:spPr>
              <a:xfrm>
                <a:off x="5091121" y="2097519"/>
                <a:ext cx="447856" cy="724247"/>
              </a:xfrm>
              <a:custGeom>
                <a:avLst/>
                <a:gdLst/>
                <a:ahLst/>
                <a:cxnLst/>
                <a:rect l="l" t="t" r="r" b="b"/>
                <a:pathLst>
                  <a:path w="242800" h="362843">
                    <a:moveTo>
                      <a:pt x="128179" y="0"/>
                    </a:moveTo>
                    <a:cubicBezTo>
                      <a:pt x="163838" y="0"/>
                      <a:pt x="191857" y="9613"/>
                      <a:pt x="212234" y="28840"/>
                    </a:cubicBezTo>
                    <a:cubicBezTo>
                      <a:pt x="232611" y="48067"/>
                      <a:pt x="242800" y="71977"/>
                      <a:pt x="242800" y="100571"/>
                    </a:cubicBezTo>
                    <a:cubicBezTo>
                      <a:pt x="242800" y="116839"/>
                      <a:pt x="239883" y="132328"/>
                      <a:pt x="234049" y="147035"/>
                    </a:cubicBezTo>
                    <a:cubicBezTo>
                      <a:pt x="228215" y="161743"/>
                      <a:pt x="218972" y="177149"/>
                      <a:pt x="206318" y="193253"/>
                    </a:cubicBezTo>
                    <a:cubicBezTo>
                      <a:pt x="197937" y="203935"/>
                      <a:pt x="182819" y="219300"/>
                      <a:pt x="160963" y="239348"/>
                    </a:cubicBezTo>
                    <a:cubicBezTo>
                      <a:pt x="139107" y="259397"/>
                      <a:pt x="125262" y="272707"/>
                      <a:pt x="119428" y="279281"/>
                    </a:cubicBezTo>
                    <a:cubicBezTo>
                      <a:pt x="113594" y="285854"/>
                      <a:pt x="108870" y="292263"/>
                      <a:pt x="105254" y="298507"/>
                    </a:cubicBezTo>
                    <a:lnTo>
                      <a:pt x="242800" y="298507"/>
                    </a:lnTo>
                    <a:lnTo>
                      <a:pt x="242800" y="362843"/>
                    </a:lnTo>
                    <a:lnTo>
                      <a:pt x="0" y="362843"/>
                    </a:lnTo>
                    <a:cubicBezTo>
                      <a:pt x="2630" y="338522"/>
                      <a:pt x="10518" y="315475"/>
                      <a:pt x="23664" y="293701"/>
                    </a:cubicBezTo>
                    <a:cubicBezTo>
                      <a:pt x="36811" y="271927"/>
                      <a:pt x="62775" y="243046"/>
                      <a:pt x="101557" y="207057"/>
                    </a:cubicBezTo>
                    <a:cubicBezTo>
                      <a:pt x="132780" y="177971"/>
                      <a:pt x="151924" y="158251"/>
                      <a:pt x="158991" y="147898"/>
                    </a:cubicBezTo>
                    <a:cubicBezTo>
                      <a:pt x="168522" y="133601"/>
                      <a:pt x="173287" y="119469"/>
                      <a:pt x="173287" y="105501"/>
                    </a:cubicBezTo>
                    <a:cubicBezTo>
                      <a:pt x="173287" y="90053"/>
                      <a:pt x="169138" y="78181"/>
                      <a:pt x="160839" y="69882"/>
                    </a:cubicBezTo>
                    <a:cubicBezTo>
                      <a:pt x="152541" y="61583"/>
                      <a:pt x="141079" y="57434"/>
                      <a:pt x="126453" y="57434"/>
                    </a:cubicBezTo>
                    <a:cubicBezTo>
                      <a:pt x="111992" y="57434"/>
                      <a:pt x="100489" y="61789"/>
                      <a:pt x="91944" y="70498"/>
                    </a:cubicBezTo>
                    <a:cubicBezTo>
                      <a:pt x="83398" y="79208"/>
                      <a:pt x="78468" y="93669"/>
                      <a:pt x="77154" y="113881"/>
                    </a:cubicBezTo>
                    <a:lnTo>
                      <a:pt x="8135" y="106980"/>
                    </a:lnTo>
                    <a:cubicBezTo>
                      <a:pt x="12243" y="68855"/>
                      <a:pt x="25143" y="41494"/>
                      <a:pt x="46835" y="24896"/>
                    </a:cubicBezTo>
                    <a:cubicBezTo>
                      <a:pt x="68526" y="8299"/>
                      <a:pt x="95641" y="0"/>
                      <a:pt x="128179" y="0"/>
                    </a:cubicBezTo>
                    <a:close/>
                  </a:path>
                </a:pathLst>
              </a:custGeom>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35" name="ZoneTexte 34"/>
              <p:cNvSpPr txBox="1"/>
              <p:nvPr/>
            </p:nvSpPr>
            <p:spPr>
              <a:xfrm>
                <a:off x="5538978" y="2312520"/>
                <a:ext cx="1231205" cy="523220"/>
              </a:xfrm>
              <a:prstGeom prst="rect">
                <a:avLst/>
              </a:prstGeom>
              <a:noFill/>
            </p:spPr>
            <p:txBody>
              <a:bodyPr wrap="square" rtlCol="0">
                <a:spAutoFit/>
              </a:bodyPr>
              <a:lstStyle/>
              <a:p>
                <a:pPr algn="r" rtl="1"/>
                <a:r>
                  <a:rPr lang="ar-DZ" sz="2800" b="1" dirty="0" smtClean="0">
                    <a:solidFill>
                      <a:schemeClr val="bg1"/>
                    </a:solidFill>
                    <a:latin typeface="Andalus" panose="02020603050405020304" pitchFamily="18" charset="-78"/>
                    <a:cs typeface="Andalus" panose="02020603050405020304" pitchFamily="18" charset="-78"/>
                  </a:rPr>
                  <a:t>التعريف </a:t>
                </a:r>
                <a:endParaRPr lang="fr-FR" sz="2800" b="1" dirty="0">
                  <a:solidFill>
                    <a:schemeClr val="bg1"/>
                  </a:solidFill>
                  <a:latin typeface="Andalus" panose="02020603050405020304" pitchFamily="18" charset="-78"/>
                  <a:cs typeface="Andalus" panose="02020603050405020304" pitchFamily="18" charset="-78"/>
                </a:endParaRPr>
              </a:p>
            </p:txBody>
          </p:sp>
        </p:grpSp>
        <p:grpSp>
          <p:nvGrpSpPr>
            <p:cNvPr id="4" name="Groupe 16"/>
            <p:cNvGrpSpPr/>
            <p:nvPr/>
          </p:nvGrpSpPr>
          <p:grpSpPr>
            <a:xfrm>
              <a:off x="389816" y="1688950"/>
              <a:ext cx="3955423" cy="4525962"/>
              <a:chOff x="1129757" y="1703665"/>
              <a:chExt cx="3955423" cy="4525962"/>
            </a:xfrm>
          </p:grpSpPr>
          <p:grpSp>
            <p:nvGrpSpPr>
              <p:cNvPr id="5" name="Group 21">
                <a:extLst>
                  <a:ext uri="{FF2B5EF4-FFF2-40B4-BE49-F238E27FC236}">
                    <a16:creationId xmlns="" xmlns:a16="http://schemas.microsoft.com/office/drawing/2014/main" id="{BCB52D26-ED7C-4DA3-B2F7-B85FABE0C9EE}"/>
                  </a:ext>
                </a:extLst>
              </p:cNvPr>
              <p:cNvGrpSpPr/>
              <p:nvPr/>
            </p:nvGrpSpPr>
            <p:grpSpPr>
              <a:xfrm>
                <a:off x="1129757" y="1703665"/>
                <a:ext cx="3955423" cy="4525962"/>
                <a:chOff x="910144" y="1688950"/>
                <a:chExt cx="2965813" cy="4525962"/>
              </a:xfrm>
            </p:grpSpPr>
            <p:sp>
              <p:nvSpPr>
                <p:cNvPr id="24" name="Freeform: Shape 13">
                  <a:extLst>
                    <a:ext uri="{FF2B5EF4-FFF2-40B4-BE49-F238E27FC236}">
                      <a16:creationId xmlns="" xmlns:a16="http://schemas.microsoft.com/office/drawing/2014/main" id="{2BD22073-CE29-47EF-B8C8-196C0D52EEEC}"/>
                    </a:ext>
                  </a:extLst>
                </p:cNvPr>
                <p:cNvSpPr/>
                <p:nvPr/>
              </p:nvSpPr>
              <p:spPr>
                <a:xfrm>
                  <a:off x="910144" y="1688950"/>
                  <a:ext cx="2270833" cy="4525962"/>
                </a:xfrm>
                <a:custGeom>
                  <a:avLst/>
                  <a:gdLst>
                    <a:gd name="connsiteX0" fmla="*/ 1431131 w 1447800"/>
                    <a:gd name="connsiteY0" fmla="*/ 1370171 h 2095500"/>
                    <a:gd name="connsiteX1" fmla="*/ 1431131 w 1447800"/>
                    <a:gd name="connsiteY1" fmla="*/ 1855946 h 2095500"/>
                    <a:gd name="connsiteX2" fmla="*/ 1207294 w 1447800"/>
                    <a:gd name="connsiteY2" fmla="*/ 2079784 h 2095500"/>
                    <a:gd name="connsiteX3" fmla="*/ 245269 w 1447800"/>
                    <a:gd name="connsiteY3" fmla="*/ 2079784 h 2095500"/>
                    <a:gd name="connsiteX4" fmla="*/ 21431 w 1447800"/>
                    <a:gd name="connsiteY4" fmla="*/ 1854994 h 2095500"/>
                    <a:gd name="connsiteX5" fmla="*/ 21431 w 1447800"/>
                    <a:gd name="connsiteY5" fmla="*/ 245269 h 2095500"/>
                    <a:gd name="connsiteX6" fmla="*/ 245269 w 1447800"/>
                    <a:gd name="connsiteY6" fmla="*/ 21431 h 2095500"/>
                    <a:gd name="connsiteX7" fmla="*/ 1207294 w 1447800"/>
                    <a:gd name="connsiteY7" fmla="*/ 21431 h 2095500"/>
                    <a:gd name="connsiteX8" fmla="*/ 1431131 w 1447800"/>
                    <a:gd name="connsiteY8" fmla="*/ 245269 h 2095500"/>
                    <a:gd name="connsiteX9" fmla="*/ 1431131 w 1447800"/>
                    <a:gd name="connsiteY9" fmla="*/ 1050131 h 2095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7800" h="2095500">
                      <a:moveTo>
                        <a:pt x="1431131" y="1370171"/>
                      </a:moveTo>
                      <a:lnTo>
                        <a:pt x="1431131" y="1855946"/>
                      </a:lnTo>
                      <a:cubicBezTo>
                        <a:pt x="1431131" y="1979771"/>
                        <a:pt x="1331119" y="2079784"/>
                        <a:pt x="1207294" y="2079784"/>
                      </a:cubicBezTo>
                      <a:lnTo>
                        <a:pt x="245269" y="2079784"/>
                      </a:lnTo>
                      <a:cubicBezTo>
                        <a:pt x="121444" y="2078831"/>
                        <a:pt x="21431" y="1978819"/>
                        <a:pt x="21431" y="1854994"/>
                      </a:cubicBezTo>
                      <a:lnTo>
                        <a:pt x="21431" y="245269"/>
                      </a:lnTo>
                      <a:cubicBezTo>
                        <a:pt x="21431" y="121444"/>
                        <a:pt x="121444" y="21431"/>
                        <a:pt x="245269" y="21431"/>
                      </a:cubicBezTo>
                      <a:lnTo>
                        <a:pt x="1207294" y="21431"/>
                      </a:lnTo>
                      <a:cubicBezTo>
                        <a:pt x="1331119" y="21431"/>
                        <a:pt x="1431131" y="121444"/>
                        <a:pt x="1431131" y="245269"/>
                      </a:cubicBezTo>
                      <a:lnTo>
                        <a:pt x="1431131" y="1050131"/>
                      </a:lnTo>
                    </a:path>
                  </a:pathLst>
                </a:custGeom>
                <a:solidFill>
                  <a:schemeClr val="accent2">
                    <a:lumMod val="50000"/>
                    <a:alpha val="60000"/>
                  </a:schemeClr>
                </a:solidFill>
                <a:ln w="31750" cap="flat">
                  <a:noFill/>
                  <a:prstDash val="solid"/>
                  <a:miter/>
                </a:ln>
              </p:spPr>
              <p:txBody>
                <a:bodyPr rtlCol="0" anchor="ctr"/>
                <a:lstStyle/>
                <a:p>
                  <a:endParaRPr lang="en-US" b="1" dirty="0"/>
                </a:p>
              </p:txBody>
            </p:sp>
            <p:sp>
              <p:nvSpPr>
                <p:cNvPr id="25" name="Freeform: Shape 14">
                  <a:extLst>
                    <a:ext uri="{FF2B5EF4-FFF2-40B4-BE49-F238E27FC236}">
                      <a16:creationId xmlns="" xmlns:a16="http://schemas.microsoft.com/office/drawing/2014/main" id="{A78D78A6-EBF8-4BA1-81F1-D04903A2C9FF}"/>
                    </a:ext>
                  </a:extLst>
                </p:cNvPr>
                <p:cNvSpPr/>
                <p:nvPr/>
              </p:nvSpPr>
              <p:spPr>
                <a:xfrm>
                  <a:off x="3125152" y="4389034"/>
                  <a:ext cx="750805" cy="288016"/>
                </a:xfrm>
                <a:custGeom>
                  <a:avLst/>
                  <a:gdLst>
                    <a:gd name="connsiteX0" fmla="*/ 455771 w 476250"/>
                    <a:gd name="connsiteY0" fmla="*/ 21431 h 133350"/>
                    <a:gd name="connsiteX1" fmla="*/ 111919 w 476250"/>
                    <a:gd name="connsiteY1" fmla="*/ 21431 h 133350"/>
                    <a:gd name="connsiteX2" fmla="*/ 53816 w 476250"/>
                    <a:gd name="connsiteY2" fmla="*/ 40481 h 133350"/>
                    <a:gd name="connsiteX3" fmla="*/ 21431 w 476250"/>
                    <a:gd name="connsiteY3" fmla="*/ 114776 h 133350"/>
                  </a:gdLst>
                  <a:ahLst/>
                  <a:cxnLst>
                    <a:cxn ang="0">
                      <a:pos x="connsiteX0" y="connsiteY0"/>
                    </a:cxn>
                    <a:cxn ang="0">
                      <a:pos x="connsiteX1" y="connsiteY1"/>
                    </a:cxn>
                    <a:cxn ang="0">
                      <a:pos x="connsiteX2" y="connsiteY2"/>
                    </a:cxn>
                    <a:cxn ang="0">
                      <a:pos x="connsiteX3" y="connsiteY3"/>
                    </a:cxn>
                  </a:cxnLst>
                  <a:rect l="l" t="t" r="r" b="b"/>
                  <a:pathLst>
                    <a:path w="476250" h="133350">
                      <a:moveTo>
                        <a:pt x="455771" y="21431"/>
                      </a:moveTo>
                      <a:lnTo>
                        <a:pt x="111919" y="21431"/>
                      </a:lnTo>
                      <a:cubicBezTo>
                        <a:pt x="90964" y="21431"/>
                        <a:pt x="70009" y="28099"/>
                        <a:pt x="53816" y="40481"/>
                      </a:cubicBezTo>
                      <a:cubicBezTo>
                        <a:pt x="36671" y="53816"/>
                        <a:pt x="21431" y="76676"/>
                        <a:pt x="21431" y="114776"/>
                      </a:cubicBezTo>
                    </a:path>
                  </a:pathLst>
                </a:custGeom>
                <a:ln/>
                <a:effectLst>
                  <a:reflection stA="45000" endPos="9000" dist="50800" dir="5400000" sy="-100000" algn="bl" rotWithShape="0"/>
                </a:effectLst>
              </p:spPr>
              <p:style>
                <a:lnRef idx="3">
                  <a:schemeClr val="accent2"/>
                </a:lnRef>
                <a:fillRef idx="0">
                  <a:schemeClr val="accent2"/>
                </a:fillRef>
                <a:effectRef idx="2">
                  <a:schemeClr val="accent2"/>
                </a:effectRef>
                <a:fontRef idx="minor">
                  <a:schemeClr val="tx1"/>
                </a:fontRef>
              </p:style>
              <p:txBody>
                <a:bodyPr rtlCol="0" anchor="ctr"/>
                <a:lstStyle/>
                <a:p>
                  <a:endParaRPr lang="en-US"/>
                </a:p>
              </p:txBody>
            </p:sp>
            <p:sp>
              <p:nvSpPr>
                <p:cNvPr id="26" name="Freeform: Shape 20">
                  <a:extLst>
                    <a:ext uri="{FF2B5EF4-FFF2-40B4-BE49-F238E27FC236}">
                      <a16:creationId xmlns="" xmlns:a16="http://schemas.microsoft.com/office/drawing/2014/main" id="{7DC6073A-283B-4FA1-86C6-4F0DAC4310BF}"/>
                    </a:ext>
                  </a:extLst>
                </p:cNvPr>
                <p:cNvSpPr/>
                <p:nvPr/>
              </p:nvSpPr>
              <p:spPr>
                <a:xfrm>
                  <a:off x="3657379" y="4259224"/>
                  <a:ext cx="215371" cy="369205"/>
                </a:xfrm>
                <a:custGeom>
                  <a:avLst/>
                  <a:gdLst>
                    <a:gd name="connsiteX0" fmla="*/ 0 w 129310"/>
                    <a:gd name="connsiteY0" fmla="*/ 0 h 221673"/>
                    <a:gd name="connsiteX1" fmla="*/ 129310 w 129310"/>
                    <a:gd name="connsiteY1" fmla="*/ 113915 h 221673"/>
                    <a:gd name="connsiteX2" fmla="*/ 3079 w 129310"/>
                    <a:gd name="connsiteY2" fmla="*/ 221673 h 221673"/>
                  </a:gdLst>
                  <a:ahLst/>
                  <a:cxnLst>
                    <a:cxn ang="0">
                      <a:pos x="connsiteX0" y="connsiteY0"/>
                    </a:cxn>
                    <a:cxn ang="0">
                      <a:pos x="connsiteX1" y="connsiteY1"/>
                    </a:cxn>
                    <a:cxn ang="0">
                      <a:pos x="connsiteX2" y="connsiteY2"/>
                    </a:cxn>
                  </a:cxnLst>
                  <a:rect l="l" t="t" r="r" b="b"/>
                  <a:pathLst>
                    <a:path w="129310" h="221673">
                      <a:moveTo>
                        <a:pt x="0" y="0"/>
                      </a:moveTo>
                      <a:lnTo>
                        <a:pt x="129310" y="113915"/>
                      </a:lnTo>
                      <a:lnTo>
                        <a:pt x="3079" y="221673"/>
                      </a:lnTo>
                    </a:path>
                  </a:pathLst>
                </a:custGeom>
                <a:ln/>
                <a:effectLst>
                  <a:reflection stA="45000" endPos="9000" dist="50800" dir="5400000" sy="-100000" algn="bl" rotWithShape="0"/>
                </a:effectLst>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grpSp>
          <p:sp>
            <p:nvSpPr>
              <p:cNvPr id="21" name="Freeform: Shape 60">
                <a:extLst>
                  <a:ext uri="{FF2B5EF4-FFF2-40B4-BE49-F238E27FC236}">
                    <a16:creationId xmlns="" xmlns:a16="http://schemas.microsoft.com/office/drawing/2014/main" id="{C1939E64-2844-4845-B5EE-FC6522029BFC}"/>
                  </a:ext>
                </a:extLst>
              </p:cNvPr>
              <p:cNvSpPr/>
              <p:nvPr/>
            </p:nvSpPr>
            <p:spPr>
              <a:xfrm>
                <a:off x="1796750" y="2174091"/>
                <a:ext cx="324297" cy="724247"/>
              </a:xfrm>
              <a:custGeom>
                <a:avLst/>
                <a:gdLst/>
                <a:ahLst/>
                <a:cxnLst/>
                <a:rect l="l" t="t" r="r" b="b"/>
                <a:pathLst>
                  <a:path w="158744" h="362843">
                    <a:moveTo>
                      <a:pt x="102543" y="0"/>
                    </a:moveTo>
                    <a:lnTo>
                      <a:pt x="158744" y="0"/>
                    </a:lnTo>
                    <a:lnTo>
                      <a:pt x="158744" y="362843"/>
                    </a:lnTo>
                    <a:lnTo>
                      <a:pt x="89479" y="362843"/>
                    </a:lnTo>
                    <a:lnTo>
                      <a:pt x="89479" y="101803"/>
                    </a:lnTo>
                    <a:cubicBezTo>
                      <a:pt x="64172" y="125467"/>
                      <a:pt x="34346" y="142968"/>
                      <a:pt x="0" y="154307"/>
                    </a:cubicBezTo>
                    <a:lnTo>
                      <a:pt x="0" y="91450"/>
                    </a:lnTo>
                    <a:cubicBezTo>
                      <a:pt x="18077" y="85534"/>
                      <a:pt x="37714" y="74319"/>
                      <a:pt x="58913" y="57804"/>
                    </a:cubicBezTo>
                    <a:cubicBezTo>
                      <a:pt x="80112" y="41288"/>
                      <a:pt x="94655" y="22020"/>
                      <a:pt x="102543" y="0"/>
                    </a:cubicBezTo>
                    <a:close/>
                  </a:path>
                </a:pathLst>
              </a:custGeom>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22" name="ZoneTexte 21"/>
              <p:cNvSpPr txBox="1"/>
              <p:nvPr/>
            </p:nvSpPr>
            <p:spPr>
              <a:xfrm>
                <a:off x="2129362" y="2375118"/>
                <a:ext cx="1231205" cy="523220"/>
              </a:xfrm>
              <a:prstGeom prst="rect">
                <a:avLst/>
              </a:prstGeom>
              <a:noFill/>
            </p:spPr>
            <p:txBody>
              <a:bodyPr wrap="square" rtlCol="0">
                <a:spAutoFit/>
              </a:bodyPr>
              <a:lstStyle/>
              <a:p>
                <a:pPr algn="r" rtl="1"/>
                <a:r>
                  <a:rPr lang="ar-DZ" sz="2800" b="1" dirty="0" smtClean="0">
                    <a:solidFill>
                      <a:schemeClr val="bg1"/>
                    </a:solidFill>
                    <a:latin typeface="Andalus" panose="02020603050405020304" pitchFamily="18" charset="-78"/>
                    <a:cs typeface="Andalus" panose="02020603050405020304" pitchFamily="18" charset="-78"/>
                  </a:rPr>
                  <a:t>التعريف</a:t>
                </a:r>
                <a:r>
                  <a:rPr lang="ar-DZ" sz="2800" b="1" dirty="0" smtClean="0">
                    <a:latin typeface="Andalus" panose="02020603050405020304" pitchFamily="18" charset="-78"/>
                    <a:cs typeface="Andalus" panose="02020603050405020304" pitchFamily="18" charset="-78"/>
                  </a:rPr>
                  <a:t> </a:t>
                </a:r>
                <a:endParaRPr lang="fr-FR" sz="2800" b="1" dirty="0">
                  <a:latin typeface="Andalus" panose="02020603050405020304" pitchFamily="18" charset="-78"/>
                  <a:cs typeface="Andalus" panose="02020603050405020304" pitchFamily="18" charset="-78"/>
                </a:endParaRPr>
              </a:p>
            </p:txBody>
          </p:sp>
          <p:sp>
            <p:nvSpPr>
              <p:cNvPr id="23" name="ZoneTexte 22"/>
              <p:cNvSpPr txBox="1"/>
              <p:nvPr/>
            </p:nvSpPr>
            <p:spPr>
              <a:xfrm>
                <a:off x="1378039" y="3121084"/>
                <a:ext cx="2714724" cy="1384995"/>
              </a:xfrm>
              <a:prstGeom prst="rect">
                <a:avLst/>
              </a:prstGeom>
              <a:noFill/>
            </p:spPr>
            <p:txBody>
              <a:bodyPr wrap="square" rtlCol="0">
                <a:spAutoFit/>
              </a:bodyPr>
              <a:lstStyle/>
              <a:p>
                <a:pPr algn="just" rtl="1"/>
                <a:r>
                  <a:rPr lang="ar-DZ" sz="2800" b="1" dirty="0" smtClean="0">
                    <a:solidFill>
                      <a:schemeClr val="bg1"/>
                    </a:solidFill>
                    <a:latin typeface="Arabic Typesetting" panose="03020402040406030203" pitchFamily="66" charset="-78"/>
                    <a:cs typeface="Arabic Typesetting" panose="03020402040406030203" pitchFamily="66" charset="-78"/>
                  </a:rPr>
                  <a:t>هي استعمال الإدارة لنظم تكنولوجيا المعلومات بغرض تقديم أفضل خدمة للجمهور في أسرع وقت ممكن.</a:t>
                </a:r>
                <a:endParaRPr lang="fr-FR" sz="2800" b="1" dirty="0">
                  <a:solidFill>
                    <a:schemeClr val="bg1"/>
                  </a:solidFill>
                  <a:latin typeface="Arabic Typesetting" panose="03020402040406030203" pitchFamily="66" charset="-78"/>
                  <a:cs typeface="Arabic Typesetting" panose="03020402040406030203" pitchFamily="66" charset="-78"/>
                </a:endParaRPr>
              </a:p>
            </p:txBody>
          </p:sp>
        </p:grpSp>
        <p:sp>
          <p:nvSpPr>
            <p:cNvPr id="18" name="ZoneTexte 17"/>
            <p:cNvSpPr txBox="1"/>
            <p:nvPr/>
          </p:nvSpPr>
          <p:spPr>
            <a:xfrm>
              <a:off x="4522713" y="3116713"/>
              <a:ext cx="2930574" cy="1384995"/>
            </a:xfrm>
            <a:prstGeom prst="rect">
              <a:avLst/>
            </a:prstGeom>
            <a:noFill/>
          </p:spPr>
          <p:txBody>
            <a:bodyPr wrap="square" rtlCol="0">
              <a:spAutoFit/>
            </a:bodyPr>
            <a:lstStyle/>
            <a:p>
              <a:pPr algn="just" rtl="1"/>
              <a:r>
                <a:rPr lang="ar-DZ" sz="2800" b="1" dirty="0" smtClean="0">
                  <a:solidFill>
                    <a:schemeClr val="bg1"/>
                  </a:solidFill>
                  <a:latin typeface="Arabic Typesetting" panose="03020402040406030203" pitchFamily="66" charset="-78"/>
                  <a:cs typeface="Arabic Typesetting" panose="03020402040406030203" pitchFamily="66" charset="-78"/>
                </a:rPr>
                <a:t>ويقصد </a:t>
              </a:r>
              <a:r>
                <a:rPr lang="ar-DZ" sz="2800" b="1" dirty="0" err="1" smtClean="0">
                  <a:solidFill>
                    <a:schemeClr val="bg1"/>
                  </a:solidFill>
                  <a:latin typeface="Arabic Typesetting" panose="03020402040406030203" pitchFamily="66" charset="-78"/>
                  <a:cs typeface="Arabic Typesetting" panose="03020402040406030203" pitchFamily="66" charset="-78"/>
                </a:rPr>
                <a:t>بها</a:t>
              </a:r>
              <a:r>
                <a:rPr lang="ar-DZ" sz="2800" b="1" dirty="0" smtClean="0">
                  <a:solidFill>
                    <a:schemeClr val="bg1"/>
                  </a:solidFill>
                  <a:latin typeface="Arabic Typesetting" panose="03020402040406030203" pitchFamily="66" charset="-78"/>
                  <a:cs typeface="Arabic Typesetting" panose="03020402040406030203" pitchFamily="66" charset="-78"/>
                </a:rPr>
                <a:t> إدارة الشؤون العامة بواسطة الإدارة الإلكترونية لتحقيق أهداف اجتماعية،اقتصادية، وسياسية.</a:t>
              </a:r>
              <a:endParaRPr lang="fr-FR" sz="2800" b="1" dirty="0">
                <a:solidFill>
                  <a:schemeClr val="bg1"/>
                </a:solidFill>
                <a:latin typeface="Arabic Typesetting" panose="03020402040406030203" pitchFamily="66" charset="-78"/>
                <a:cs typeface="Arabic Typesetting" panose="03020402040406030203" pitchFamily="66" charset="-78"/>
              </a:endParaRPr>
            </a:p>
          </p:txBody>
        </p:sp>
      </p:grpSp>
    </p:spTree>
    <p:extLst>
      <p:ext uri="{BB962C8B-B14F-4D97-AF65-F5344CB8AC3E}">
        <p14:creationId xmlns="" xmlns:p14="http://schemas.microsoft.com/office/powerpoint/2010/main" val="623898332"/>
      </p:ext>
    </p:extLst>
  </p:cSld>
  <p:clrMapOvr>
    <a:masterClrMapping/>
  </p:clrMapOvr>
  <mc:AlternateContent xmlns:mc="http://schemas.openxmlformats.org/markup-compatibility/2006">
    <mc:Choice xmlns="" xmlns:p14="http://schemas.microsoft.com/office/powerpoint/2010/main" Requires="p14">
      <p:transition spd="slow" p14:dur="2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8)">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1"/>
            <a:ext cx="12182622" cy="6858001"/>
          </a:xfrm>
          <a:prstGeom prst="rect">
            <a:avLst/>
          </a:prstGeom>
        </p:spPr>
      </p:pic>
      <p:sp>
        <p:nvSpPr>
          <p:cNvPr id="12" name="Rectangle 11"/>
          <p:cNvSpPr/>
          <p:nvPr/>
        </p:nvSpPr>
        <p:spPr>
          <a:xfrm>
            <a:off x="0" y="0"/>
            <a:ext cx="12192000" cy="6858000"/>
          </a:xfrm>
          <a:prstGeom prst="rect">
            <a:avLst/>
          </a:prstGeom>
          <a:solidFill>
            <a:schemeClr val="tx2">
              <a:lumMod val="75000"/>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uban vers le bas 12"/>
          <p:cNvSpPr/>
          <p:nvPr/>
        </p:nvSpPr>
        <p:spPr>
          <a:xfrm>
            <a:off x="1617784" y="112542"/>
            <a:ext cx="7765365" cy="1097280"/>
          </a:xfrm>
          <a:prstGeom prst="ribbon">
            <a:avLst/>
          </a:prstGeom>
          <a:gradFill>
            <a:gsLst>
              <a:gs pos="38000">
                <a:schemeClr val="accent2">
                  <a:satMod val="103000"/>
                  <a:tint val="94000"/>
                  <a:alpha val="94000"/>
                  <a:lumMod val="96000"/>
                </a:schemeClr>
              </a:gs>
              <a:gs pos="50000">
                <a:schemeClr val="accent2">
                  <a:satMod val="110000"/>
                  <a:lumMod val="100000"/>
                  <a:shade val="100000"/>
                </a:schemeClr>
              </a:gs>
              <a:gs pos="100000">
                <a:schemeClr val="accent2">
                  <a:lumMod val="99000"/>
                  <a:satMod val="120000"/>
                  <a:shade val="78000"/>
                </a:schemeClr>
              </a:gs>
            </a:gsLst>
          </a:gradFill>
          <a:ln/>
        </p:spPr>
        <p:style>
          <a:lnRef idx="1">
            <a:schemeClr val="accent2"/>
          </a:lnRef>
          <a:fillRef idx="3">
            <a:schemeClr val="accent2"/>
          </a:fillRef>
          <a:effectRef idx="2">
            <a:schemeClr val="accent2"/>
          </a:effectRef>
          <a:fontRef idx="minor">
            <a:schemeClr val="lt1"/>
          </a:fontRef>
        </p:style>
        <p:txBody>
          <a:bodyPr rtlCol="0" anchor="ctr"/>
          <a:lstStyle/>
          <a:p>
            <a:pPr algn="ctr" rtl="1"/>
            <a:r>
              <a:rPr lang="ar-DZ" sz="3200" b="1" dirty="0" smtClean="0">
                <a:latin typeface="Arabic Typesetting" panose="03020402040406030203" pitchFamily="66" charset="-78"/>
                <a:cs typeface="Arabic Typesetting" panose="03020402040406030203" pitchFamily="66" charset="-78"/>
              </a:rPr>
              <a:t>أهداف الحكومة الإلكترونية</a:t>
            </a:r>
            <a:endParaRPr lang="fr-FR" sz="3200" b="1" dirty="0">
              <a:latin typeface="Arabic Typesetting" panose="03020402040406030203" pitchFamily="66" charset="-78"/>
              <a:cs typeface="Arabic Typesetting" panose="03020402040406030203" pitchFamily="66" charset="-78"/>
            </a:endParaRPr>
          </a:p>
        </p:txBody>
      </p:sp>
      <p:graphicFrame>
        <p:nvGraphicFramePr>
          <p:cNvPr id="45" name="Diagramme 44"/>
          <p:cNvGraphicFramePr/>
          <p:nvPr>
            <p:extLst>
              <p:ext uri="{D42A27DB-BD31-4B8C-83A1-F6EECF244321}">
                <p14:modId xmlns:p14="http://schemas.microsoft.com/office/powerpoint/2010/main" xmlns="" val="3380294102"/>
              </p:ext>
            </p:extLst>
          </p:nvPr>
        </p:nvGraphicFramePr>
        <p:xfrm>
          <a:off x="1551688" y="1463038"/>
          <a:ext cx="9827065" cy="50099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ZoneTexte 5"/>
          <p:cNvSpPr txBox="1"/>
          <p:nvPr/>
        </p:nvSpPr>
        <p:spPr>
          <a:xfrm>
            <a:off x="8530046" y="1463040"/>
            <a:ext cx="2834640" cy="461665"/>
          </a:xfrm>
          <a:prstGeom prst="rect">
            <a:avLst/>
          </a:prstGeom>
          <a:noFill/>
        </p:spPr>
        <p:txBody>
          <a:bodyPr wrap="square" rtlCol="1">
            <a:spAutoFit/>
          </a:bodyPr>
          <a:lstStyle/>
          <a:p>
            <a:pPr algn="r" rtl="1"/>
            <a:r>
              <a:rPr lang="ar-DZ" sz="2400" dirty="0" smtClean="0">
                <a:solidFill>
                  <a:schemeClr val="bg1"/>
                </a:solidFill>
              </a:rPr>
              <a:t>1- أهداف داخلية: </a:t>
            </a:r>
            <a:endParaRPr lang="ar-DZ" sz="2400" dirty="0">
              <a:solidFill>
                <a:schemeClr val="bg1"/>
              </a:solidFill>
            </a:endParaRPr>
          </a:p>
        </p:txBody>
      </p:sp>
    </p:spTree>
    <p:extLst>
      <p:ext uri="{BB962C8B-B14F-4D97-AF65-F5344CB8AC3E}">
        <p14:creationId xmlns:p14="http://schemas.microsoft.com/office/powerpoint/2010/main" xmlns="" val="2307567404"/>
      </p:ext>
    </p:extLst>
  </p:cSld>
  <p:clrMapOvr>
    <a:masterClrMapping/>
  </p:clrMapOvr>
  <mc:AlternateContent xmlns:mc="http://schemas.openxmlformats.org/markup-compatibility/2006">
    <mc:Choice xmlns:p14="http://schemas.microsoft.com/office/powerpoint/2010/main" xmlns="" Requires="p14">
      <p:transition spd="slow" p14:dur="2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5">
                                            <p:graphicEl>
                                              <a:dgm id="{262FBF35-1D53-4D87-9B81-5703CA874E6D}"/>
                                            </p:graphicEl>
                                          </p:spTgt>
                                        </p:tgtEl>
                                        <p:attrNameLst>
                                          <p:attrName>style.visibility</p:attrName>
                                        </p:attrNameLst>
                                      </p:cBhvr>
                                      <p:to>
                                        <p:strVal val="visible"/>
                                      </p:to>
                                    </p:set>
                                    <p:anim calcmode="lin" valueType="num">
                                      <p:cBhvr>
                                        <p:cTn id="12" dur="500" fill="hold"/>
                                        <p:tgtEl>
                                          <p:spTgt spid="45">
                                            <p:graphicEl>
                                              <a:dgm id="{262FBF35-1D53-4D87-9B81-5703CA874E6D}"/>
                                            </p:graphicEl>
                                          </p:spTgt>
                                        </p:tgtEl>
                                        <p:attrNameLst>
                                          <p:attrName>ppt_w</p:attrName>
                                        </p:attrNameLst>
                                      </p:cBhvr>
                                      <p:tavLst>
                                        <p:tav tm="0">
                                          <p:val>
                                            <p:fltVal val="0"/>
                                          </p:val>
                                        </p:tav>
                                        <p:tav tm="100000">
                                          <p:val>
                                            <p:strVal val="#ppt_w"/>
                                          </p:val>
                                        </p:tav>
                                      </p:tavLst>
                                    </p:anim>
                                    <p:anim calcmode="lin" valueType="num">
                                      <p:cBhvr>
                                        <p:cTn id="13" dur="500" fill="hold"/>
                                        <p:tgtEl>
                                          <p:spTgt spid="45">
                                            <p:graphicEl>
                                              <a:dgm id="{262FBF35-1D53-4D87-9B81-5703CA874E6D}"/>
                                            </p:graphicEl>
                                          </p:spTgt>
                                        </p:tgtEl>
                                        <p:attrNameLst>
                                          <p:attrName>ppt_h</p:attrName>
                                        </p:attrNameLst>
                                      </p:cBhvr>
                                      <p:tavLst>
                                        <p:tav tm="0">
                                          <p:val>
                                            <p:fltVal val="0"/>
                                          </p:val>
                                        </p:tav>
                                        <p:tav tm="100000">
                                          <p:val>
                                            <p:strVal val="#ppt_h"/>
                                          </p:val>
                                        </p:tav>
                                      </p:tavLst>
                                    </p:anim>
                                    <p:animEffect transition="in" filter="fade">
                                      <p:cBhvr>
                                        <p:cTn id="14" dur="500"/>
                                        <p:tgtEl>
                                          <p:spTgt spid="45">
                                            <p:graphicEl>
                                              <a:dgm id="{262FBF35-1D53-4D87-9B81-5703CA874E6D}"/>
                                            </p:graphic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45">
                                            <p:graphicEl>
                                              <a:dgm id="{C5C91595-51F4-4408-84FB-FBA4BBBD1415}"/>
                                            </p:graphicEl>
                                          </p:spTgt>
                                        </p:tgtEl>
                                        <p:attrNameLst>
                                          <p:attrName>style.visibility</p:attrName>
                                        </p:attrNameLst>
                                      </p:cBhvr>
                                      <p:to>
                                        <p:strVal val="visible"/>
                                      </p:to>
                                    </p:set>
                                    <p:anim calcmode="lin" valueType="num">
                                      <p:cBhvr>
                                        <p:cTn id="19" dur="500" fill="hold"/>
                                        <p:tgtEl>
                                          <p:spTgt spid="45">
                                            <p:graphicEl>
                                              <a:dgm id="{C5C91595-51F4-4408-84FB-FBA4BBBD1415}"/>
                                            </p:graphicEl>
                                          </p:spTgt>
                                        </p:tgtEl>
                                        <p:attrNameLst>
                                          <p:attrName>ppt_w</p:attrName>
                                        </p:attrNameLst>
                                      </p:cBhvr>
                                      <p:tavLst>
                                        <p:tav tm="0">
                                          <p:val>
                                            <p:fltVal val="0"/>
                                          </p:val>
                                        </p:tav>
                                        <p:tav tm="100000">
                                          <p:val>
                                            <p:strVal val="#ppt_w"/>
                                          </p:val>
                                        </p:tav>
                                      </p:tavLst>
                                    </p:anim>
                                    <p:anim calcmode="lin" valueType="num">
                                      <p:cBhvr>
                                        <p:cTn id="20" dur="500" fill="hold"/>
                                        <p:tgtEl>
                                          <p:spTgt spid="45">
                                            <p:graphicEl>
                                              <a:dgm id="{C5C91595-51F4-4408-84FB-FBA4BBBD1415}"/>
                                            </p:graphicEl>
                                          </p:spTgt>
                                        </p:tgtEl>
                                        <p:attrNameLst>
                                          <p:attrName>ppt_h</p:attrName>
                                        </p:attrNameLst>
                                      </p:cBhvr>
                                      <p:tavLst>
                                        <p:tav tm="0">
                                          <p:val>
                                            <p:fltVal val="0"/>
                                          </p:val>
                                        </p:tav>
                                        <p:tav tm="100000">
                                          <p:val>
                                            <p:strVal val="#ppt_h"/>
                                          </p:val>
                                        </p:tav>
                                      </p:tavLst>
                                    </p:anim>
                                    <p:animEffect transition="in" filter="fade">
                                      <p:cBhvr>
                                        <p:cTn id="21" dur="500"/>
                                        <p:tgtEl>
                                          <p:spTgt spid="45">
                                            <p:graphicEl>
                                              <a:dgm id="{C5C91595-51F4-4408-84FB-FBA4BBBD1415}"/>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45">
                                            <p:graphicEl>
                                              <a:dgm id="{F29FCF12-67CD-4027-BC1F-3BA335C9F386}"/>
                                            </p:graphicEl>
                                          </p:spTgt>
                                        </p:tgtEl>
                                        <p:attrNameLst>
                                          <p:attrName>style.visibility</p:attrName>
                                        </p:attrNameLst>
                                      </p:cBhvr>
                                      <p:to>
                                        <p:strVal val="visible"/>
                                      </p:to>
                                    </p:set>
                                    <p:anim calcmode="lin" valueType="num">
                                      <p:cBhvr>
                                        <p:cTn id="26" dur="500" fill="hold"/>
                                        <p:tgtEl>
                                          <p:spTgt spid="45">
                                            <p:graphicEl>
                                              <a:dgm id="{F29FCF12-67CD-4027-BC1F-3BA335C9F386}"/>
                                            </p:graphicEl>
                                          </p:spTgt>
                                        </p:tgtEl>
                                        <p:attrNameLst>
                                          <p:attrName>ppt_w</p:attrName>
                                        </p:attrNameLst>
                                      </p:cBhvr>
                                      <p:tavLst>
                                        <p:tav tm="0">
                                          <p:val>
                                            <p:fltVal val="0"/>
                                          </p:val>
                                        </p:tav>
                                        <p:tav tm="100000">
                                          <p:val>
                                            <p:strVal val="#ppt_w"/>
                                          </p:val>
                                        </p:tav>
                                      </p:tavLst>
                                    </p:anim>
                                    <p:anim calcmode="lin" valueType="num">
                                      <p:cBhvr>
                                        <p:cTn id="27" dur="500" fill="hold"/>
                                        <p:tgtEl>
                                          <p:spTgt spid="45">
                                            <p:graphicEl>
                                              <a:dgm id="{F29FCF12-67CD-4027-BC1F-3BA335C9F386}"/>
                                            </p:graphicEl>
                                          </p:spTgt>
                                        </p:tgtEl>
                                        <p:attrNameLst>
                                          <p:attrName>ppt_h</p:attrName>
                                        </p:attrNameLst>
                                      </p:cBhvr>
                                      <p:tavLst>
                                        <p:tav tm="0">
                                          <p:val>
                                            <p:fltVal val="0"/>
                                          </p:val>
                                        </p:tav>
                                        <p:tav tm="100000">
                                          <p:val>
                                            <p:strVal val="#ppt_h"/>
                                          </p:val>
                                        </p:tav>
                                      </p:tavLst>
                                    </p:anim>
                                    <p:animEffect transition="in" filter="fade">
                                      <p:cBhvr>
                                        <p:cTn id="28" dur="500"/>
                                        <p:tgtEl>
                                          <p:spTgt spid="45">
                                            <p:graphicEl>
                                              <a:dgm id="{F29FCF12-67CD-4027-BC1F-3BA335C9F386}"/>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45">
                                            <p:graphicEl>
                                              <a:dgm id="{4632ADAA-45F8-4D63-B334-6C3537654DE0}"/>
                                            </p:graphicEl>
                                          </p:spTgt>
                                        </p:tgtEl>
                                        <p:attrNameLst>
                                          <p:attrName>style.visibility</p:attrName>
                                        </p:attrNameLst>
                                      </p:cBhvr>
                                      <p:to>
                                        <p:strVal val="visible"/>
                                      </p:to>
                                    </p:set>
                                    <p:anim calcmode="lin" valueType="num">
                                      <p:cBhvr>
                                        <p:cTn id="33" dur="500" fill="hold"/>
                                        <p:tgtEl>
                                          <p:spTgt spid="45">
                                            <p:graphicEl>
                                              <a:dgm id="{4632ADAA-45F8-4D63-B334-6C3537654DE0}"/>
                                            </p:graphicEl>
                                          </p:spTgt>
                                        </p:tgtEl>
                                        <p:attrNameLst>
                                          <p:attrName>ppt_w</p:attrName>
                                        </p:attrNameLst>
                                      </p:cBhvr>
                                      <p:tavLst>
                                        <p:tav tm="0">
                                          <p:val>
                                            <p:fltVal val="0"/>
                                          </p:val>
                                        </p:tav>
                                        <p:tav tm="100000">
                                          <p:val>
                                            <p:strVal val="#ppt_w"/>
                                          </p:val>
                                        </p:tav>
                                      </p:tavLst>
                                    </p:anim>
                                    <p:anim calcmode="lin" valueType="num">
                                      <p:cBhvr>
                                        <p:cTn id="34" dur="500" fill="hold"/>
                                        <p:tgtEl>
                                          <p:spTgt spid="45">
                                            <p:graphicEl>
                                              <a:dgm id="{4632ADAA-45F8-4D63-B334-6C3537654DE0}"/>
                                            </p:graphicEl>
                                          </p:spTgt>
                                        </p:tgtEl>
                                        <p:attrNameLst>
                                          <p:attrName>ppt_h</p:attrName>
                                        </p:attrNameLst>
                                      </p:cBhvr>
                                      <p:tavLst>
                                        <p:tav tm="0">
                                          <p:val>
                                            <p:fltVal val="0"/>
                                          </p:val>
                                        </p:tav>
                                        <p:tav tm="100000">
                                          <p:val>
                                            <p:strVal val="#ppt_h"/>
                                          </p:val>
                                        </p:tav>
                                      </p:tavLst>
                                    </p:anim>
                                    <p:animEffect transition="in" filter="fade">
                                      <p:cBhvr>
                                        <p:cTn id="35" dur="500"/>
                                        <p:tgtEl>
                                          <p:spTgt spid="45">
                                            <p:graphicEl>
                                              <a:dgm id="{4632ADAA-45F8-4D63-B334-6C3537654DE0}"/>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45">
                                            <p:graphicEl>
                                              <a:dgm id="{1EDF294D-C8A3-4476-9DCD-165A7062848C}"/>
                                            </p:graphicEl>
                                          </p:spTgt>
                                        </p:tgtEl>
                                        <p:attrNameLst>
                                          <p:attrName>style.visibility</p:attrName>
                                        </p:attrNameLst>
                                      </p:cBhvr>
                                      <p:to>
                                        <p:strVal val="visible"/>
                                      </p:to>
                                    </p:set>
                                    <p:anim calcmode="lin" valueType="num">
                                      <p:cBhvr>
                                        <p:cTn id="40" dur="500" fill="hold"/>
                                        <p:tgtEl>
                                          <p:spTgt spid="45">
                                            <p:graphicEl>
                                              <a:dgm id="{1EDF294D-C8A3-4476-9DCD-165A7062848C}"/>
                                            </p:graphicEl>
                                          </p:spTgt>
                                        </p:tgtEl>
                                        <p:attrNameLst>
                                          <p:attrName>ppt_w</p:attrName>
                                        </p:attrNameLst>
                                      </p:cBhvr>
                                      <p:tavLst>
                                        <p:tav tm="0">
                                          <p:val>
                                            <p:fltVal val="0"/>
                                          </p:val>
                                        </p:tav>
                                        <p:tav tm="100000">
                                          <p:val>
                                            <p:strVal val="#ppt_w"/>
                                          </p:val>
                                        </p:tav>
                                      </p:tavLst>
                                    </p:anim>
                                    <p:anim calcmode="lin" valueType="num">
                                      <p:cBhvr>
                                        <p:cTn id="41" dur="500" fill="hold"/>
                                        <p:tgtEl>
                                          <p:spTgt spid="45">
                                            <p:graphicEl>
                                              <a:dgm id="{1EDF294D-C8A3-4476-9DCD-165A7062848C}"/>
                                            </p:graphicEl>
                                          </p:spTgt>
                                        </p:tgtEl>
                                        <p:attrNameLst>
                                          <p:attrName>ppt_h</p:attrName>
                                        </p:attrNameLst>
                                      </p:cBhvr>
                                      <p:tavLst>
                                        <p:tav tm="0">
                                          <p:val>
                                            <p:fltVal val="0"/>
                                          </p:val>
                                        </p:tav>
                                        <p:tav tm="100000">
                                          <p:val>
                                            <p:strVal val="#ppt_h"/>
                                          </p:val>
                                        </p:tav>
                                      </p:tavLst>
                                    </p:anim>
                                    <p:animEffect transition="in" filter="fade">
                                      <p:cBhvr>
                                        <p:cTn id="42" dur="500"/>
                                        <p:tgtEl>
                                          <p:spTgt spid="45">
                                            <p:graphicEl>
                                              <a:dgm id="{1EDF294D-C8A3-4476-9DCD-165A7062848C}"/>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Graphic spid="45"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235376" cy="6858000"/>
          </a:xfrm>
          <a:prstGeom prst="rect">
            <a:avLst/>
          </a:prstGeom>
        </p:spPr>
      </p:pic>
      <p:sp>
        <p:nvSpPr>
          <p:cNvPr id="3" name="Rectangle 2"/>
          <p:cNvSpPr/>
          <p:nvPr/>
        </p:nvSpPr>
        <p:spPr>
          <a:xfrm>
            <a:off x="0" y="0"/>
            <a:ext cx="12192000" cy="6858000"/>
          </a:xfrm>
          <a:prstGeom prst="rect">
            <a:avLst/>
          </a:prstGeom>
          <a:solidFill>
            <a:schemeClr val="accent2">
              <a:lumMod val="50000"/>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p:cNvSpPr txBox="1"/>
          <p:nvPr/>
        </p:nvSpPr>
        <p:spPr>
          <a:xfrm>
            <a:off x="8294915" y="888273"/>
            <a:ext cx="2638697" cy="461665"/>
          </a:xfrm>
          <a:prstGeom prst="rect">
            <a:avLst/>
          </a:prstGeom>
          <a:noFill/>
        </p:spPr>
        <p:txBody>
          <a:bodyPr wrap="square" rtlCol="1">
            <a:spAutoFit/>
          </a:bodyPr>
          <a:lstStyle/>
          <a:p>
            <a:pPr algn="r" rtl="1"/>
            <a:r>
              <a:rPr lang="ar-DZ" sz="2400" dirty="0" smtClean="0">
                <a:solidFill>
                  <a:schemeClr val="bg1"/>
                </a:solidFill>
              </a:rPr>
              <a:t>2- أهداف خارجية:</a:t>
            </a:r>
            <a:endParaRPr lang="ar-DZ" sz="2400" dirty="0">
              <a:solidFill>
                <a:schemeClr val="bg1"/>
              </a:solidFill>
            </a:endParaRPr>
          </a:p>
        </p:txBody>
      </p:sp>
      <p:grpSp>
        <p:nvGrpSpPr>
          <p:cNvPr id="8" name="Groupe 7"/>
          <p:cNvGrpSpPr/>
          <p:nvPr/>
        </p:nvGrpSpPr>
        <p:grpSpPr>
          <a:xfrm>
            <a:off x="1378423" y="1992574"/>
            <a:ext cx="9867331" cy="3903260"/>
            <a:chOff x="636121" y="3048217"/>
            <a:chExt cx="7800914" cy="2967462"/>
          </a:xfrm>
        </p:grpSpPr>
        <p:sp>
          <p:nvSpPr>
            <p:cNvPr id="12" name="Rectangle à coins arrondis 11"/>
            <p:cNvSpPr/>
            <p:nvPr/>
          </p:nvSpPr>
          <p:spPr>
            <a:xfrm>
              <a:off x="3460237" y="4078150"/>
              <a:ext cx="2732650" cy="1252025"/>
            </a:xfrm>
            <a:prstGeom prst="roundRect">
              <a:avLst/>
            </a:prstGeom>
            <a:solidFill>
              <a:schemeClr val="accent2">
                <a:lumMod val="60000"/>
                <a:lumOff val="40000"/>
                <a:alpha val="47000"/>
              </a:schemeClr>
            </a:solidFill>
            <a:ln>
              <a:noFill/>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2400" b="1" dirty="0" smtClean="0">
                  <a:latin typeface="Arabic Typesetting" panose="03020402040406030203" pitchFamily="66" charset="-78"/>
                  <a:cs typeface="Arabic Typesetting" panose="03020402040406030203" pitchFamily="66" charset="-78"/>
                </a:rPr>
                <a:t>تقديم الخدمات للمواطنين وحصولهم على خدمة سريعة وغير مكلفة</a:t>
              </a:r>
              <a:endParaRPr lang="fr-FR" sz="2400" b="1"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5529712" y="3048217"/>
              <a:ext cx="2907323" cy="1252025"/>
            </a:xfrm>
            <a:prstGeom prst="roundRect">
              <a:avLst/>
            </a:prstGeom>
            <a:solidFill>
              <a:schemeClr val="accent2">
                <a:lumMod val="60000"/>
                <a:lumOff val="40000"/>
                <a:alpha val="47000"/>
              </a:schemeClr>
            </a:solidFill>
            <a:ln>
              <a:noFill/>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2400" b="1" dirty="0" smtClean="0">
                  <a:latin typeface="Arabic Typesetting" panose="03020402040406030203" pitchFamily="66" charset="-78"/>
                  <a:cs typeface="Arabic Typesetting" panose="03020402040406030203" pitchFamily="66" charset="-78"/>
                </a:rPr>
                <a:t>تحقيق الاتصال مع المواطنين والمؤسسات الحكومية الأخرى</a:t>
              </a:r>
              <a:endParaRPr lang="fr-FR" sz="2400" b="1" dirty="0">
                <a:latin typeface="Arabic Typesetting" panose="03020402040406030203" pitchFamily="66" charset="-78"/>
                <a:cs typeface="Arabic Typesetting" panose="03020402040406030203" pitchFamily="66" charset="-78"/>
              </a:endParaRPr>
            </a:p>
          </p:txBody>
        </p:sp>
        <p:sp>
          <p:nvSpPr>
            <p:cNvPr id="15" name="Rectangle à coins arrondis 14"/>
            <p:cNvSpPr/>
            <p:nvPr/>
          </p:nvSpPr>
          <p:spPr>
            <a:xfrm>
              <a:off x="636121" y="4899071"/>
              <a:ext cx="3250665" cy="1116608"/>
            </a:xfrm>
            <a:prstGeom prst="roundRect">
              <a:avLst/>
            </a:prstGeom>
            <a:solidFill>
              <a:schemeClr val="accent2">
                <a:lumMod val="60000"/>
                <a:lumOff val="40000"/>
                <a:alpha val="47000"/>
              </a:schemeClr>
            </a:solidFill>
            <a:ln>
              <a:noFill/>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2400" b="1" dirty="0" smtClean="0">
                  <a:latin typeface="Arabic Typesetting" panose="03020402040406030203" pitchFamily="66" charset="-78"/>
                  <a:cs typeface="Arabic Typesetting" panose="03020402040406030203" pitchFamily="66" charset="-78"/>
                </a:rPr>
                <a:t>تحقيق توقعات المجتمع </a:t>
              </a:r>
              <a:r>
                <a:rPr lang="ar-DZ" sz="2400" b="1" dirty="0" err="1" smtClean="0">
                  <a:latin typeface="Arabic Typesetting" panose="03020402040406030203" pitchFamily="66" charset="-78"/>
                  <a:cs typeface="Arabic Typesetting" panose="03020402040406030203" pitchFamily="66" charset="-78"/>
                </a:rPr>
                <a:t>و</a:t>
              </a:r>
              <a:r>
                <a:rPr lang="ar-DZ" sz="2400" b="1" dirty="0" smtClean="0">
                  <a:latin typeface="Arabic Typesetting" panose="03020402040406030203" pitchFamily="66" charset="-78"/>
                  <a:cs typeface="Arabic Typesetting" panose="03020402040406030203" pitchFamily="66" charset="-78"/>
                </a:rPr>
                <a:t> احتياجاته</a:t>
              </a:r>
              <a:endParaRPr lang="fr-FR" sz="2400" b="1" dirty="0">
                <a:latin typeface="Arabic Typesetting" panose="03020402040406030203" pitchFamily="66" charset="-78"/>
                <a:cs typeface="Arabic Typesetting" panose="03020402040406030203" pitchFamily="66" charset="-78"/>
              </a:endParaRPr>
            </a:p>
          </p:txBody>
        </p:sp>
      </p:grpSp>
    </p:spTree>
    <p:extLst>
      <p:ext uri="{BB962C8B-B14F-4D97-AF65-F5344CB8AC3E}">
        <p14:creationId xmlns:p14="http://schemas.microsoft.com/office/powerpoint/2010/main" xmlns="" val="425871677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235376" cy="6858000"/>
          </a:xfrm>
          <a:prstGeom prst="rect">
            <a:avLst/>
          </a:prstGeom>
        </p:spPr>
      </p:pic>
      <p:sp>
        <p:nvSpPr>
          <p:cNvPr id="3" name="Rectangle 2"/>
          <p:cNvSpPr/>
          <p:nvPr/>
        </p:nvSpPr>
        <p:spPr>
          <a:xfrm>
            <a:off x="0" y="0"/>
            <a:ext cx="12192000" cy="6858000"/>
          </a:xfrm>
          <a:prstGeom prst="rect">
            <a:avLst/>
          </a:prstGeom>
          <a:solidFill>
            <a:schemeClr val="accent2">
              <a:lumMod val="50000"/>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Ruban vers le bas 3"/>
          <p:cNvSpPr/>
          <p:nvPr/>
        </p:nvSpPr>
        <p:spPr>
          <a:xfrm>
            <a:off x="2222695" y="98475"/>
            <a:ext cx="7765365" cy="1097280"/>
          </a:xfrm>
          <a:prstGeom prst="ribbon">
            <a:avLst/>
          </a:prstGeom>
          <a:gradFill>
            <a:gsLst>
              <a:gs pos="38000">
                <a:schemeClr val="accent2">
                  <a:satMod val="103000"/>
                  <a:tint val="94000"/>
                  <a:alpha val="94000"/>
                  <a:lumMod val="96000"/>
                </a:schemeClr>
              </a:gs>
              <a:gs pos="50000">
                <a:schemeClr val="accent2">
                  <a:satMod val="110000"/>
                  <a:lumMod val="100000"/>
                  <a:shade val="100000"/>
                </a:schemeClr>
              </a:gs>
              <a:gs pos="100000">
                <a:schemeClr val="accent2">
                  <a:lumMod val="99000"/>
                  <a:satMod val="120000"/>
                  <a:shade val="78000"/>
                </a:schemeClr>
              </a:gs>
            </a:gsLst>
          </a:gradFill>
          <a:ln/>
        </p:spPr>
        <p:style>
          <a:lnRef idx="1">
            <a:schemeClr val="accent2"/>
          </a:lnRef>
          <a:fillRef idx="3">
            <a:schemeClr val="accent2"/>
          </a:fillRef>
          <a:effectRef idx="2">
            <a:schemeClr val="accent2"/>
          </a:effectRef>
          <a:fontRef idx="minor">
            <a:schemeClr val="lt1"/>
          </a:fontRef>
        </p:style>
        <p:txBody>
          <a:bodyPr rtlCol="0" anchor="ctr"/>
          <a:lstStyle/>
          <a:p>
            <a:pPr algn="ctr" rtl="1"/>
            <a:r>
              <a:rPr lang="ar-DZ" sz="3200" b="1" dirty="0" smtClean="0">
                <a:latin typeface="Arabic Typesetting" panose="03020402040406030203" pitchFamily="66" charset="-78"/>
                <a:cs typeface="Arabic Typesetting" panose="03020402040406030203" pitchFamily="66" charset="-78"/>
              </a:rPr>
              <a:t>أهمية الحكومة </a:t>
            </a:r>
            <a:r>
              <a:rPr lang="ar-DZ" sz="3200" b="1" dirty="0" err="1" smtClean="0">
                <a:latin typeface="Arabic Typesetting" panose="03020402040406030203" pitchFamily="66" charset="-78"/>
                <a:cs typeface="Arabic Typesetting" panose="03020402040406030203" pitchFamily="66" charset="-78"/>
              </a:rPr>
              <a:t>الإكترونية</a:t>
            </a:r>
            <a:endParaRPr lang="fr-FR" sz="3200" b="1" dirty="0">
              <a:latin typeface="Arabic Typesetting" panose="03020402040406030203" pitchFamily="66" charset="-78"/>
              <a:cs typeface="Arabic Typesetting" panose="03020402040406030203" pitchFamily="66" charset="-78"/>
            </a:endParaRPr>
          </a:p>
        </p:txBody>
      </p:sp>
      <p:graphicFrame>
        <p:nvGraphicFramePr>
          <p:cNvPr id="6" name="Diagramme 5"/>
          <p:cNvGraphicFramePr/>
          <p:nvPr>
            <p:extLst>
              <p:ext uri="{D42A27DB-BD31-4B8C-83A1-F6EECF244321}">
                <p14:modId xmlns:p14="http://schemas.microsoft.com/office/powerpoint/2010/main" xmlns="" val="506102946"/>
              </p:ext>
            </p:extLst>
          </p:nvPr>
        </p:nvGraphicFramePr>
        <p:xfrm>
          <a:off x="858129" y="1439333"/>
          <a:ext cx="10888393"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89746303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graphicEl>
                                              <a:dgm id="{DBCF52D4-3176-439D-843B-2E0653E9F0B0}"/>
                                            </p:graphicEl>
                                          </p:spTgt>
                                        </p:tgtEl>
                                        <p:attrNameLst>
                                          <p:attrName>style.visibility</p:attrName>
                                        </p:attrNameLst>
                                      </p:cBhvr>
                                      <p:to>
                                        <p:strVal val="visible"/>
                                      </p:to>
                                    </p:set>
                                    <p:animEffect transition="in" filter="randombar(horizontal)">
                                      <p:cBhvr>
                                        <p:cTn id="12" dur="1000"/>
                                        <p:tgtEl>
                                          <p:spTgt spid="6">
                                            <p:graphicEl>
                                              <a:dgm id="{DBCF52D4-3176-439D-843B-2E0653E9F0B0}"/>
                                            </p:graphic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6">
                                            <p:graphicEl>
                                              <a:dgm id="{11FD6003-080F-4BEE-BFB2-C7A7AC6F23F8}"/>
                                            </p:graphicEl>
                                          </p:spTgt>
                                        </p:tgtEl>
                                        <p:attrNameLst>
                                          <p:attrName>style.visibility</p:attrName>
                                        </p:attrNameLst>
                                      </p:cBhvr>
                                      <p:to>
                                        <p:strVal val="visible"/>
                                      </p:to>
                                    </p:set>
                                    <p:animEffect transition="in" filter="randombar(horizontal)">
                                      <p:cBhvr>
                                        <p:cTn id="15" dur="1000"/>
                                        <p:tgtEl>
                                          <p:spTgt spid="6">
                                            <p:graphicEl>
                                              <a:dgm id="{11FD6003-080F-4BEE-BFB2-C7A7AC6F23F8}"/>
                                            </p:graphic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6">
                                            <p:graphicEl>
                                              <a:dgm id="{7116A206-7DE4-4C4C-85FE-C3813B6BB9B7}"/>
                                            </p:graphicEl>
                                          </p:spTgt>
                                        </p:tgtEl>
                                        <p:attrNameLst>
                                          <p:attrName>style.visibility</p:attrName>
                                        </p:attrNameLst>
                                      </p:cBhvr>
                                      <p:to>
                                        <p:strVal val="visible"/>
                                      </p:to>
                                    </p:set>
                                    <p:animEffect transition="in" filter="randombar(horizontal)">
                                      <p:cBhvr>
                                        <p:cTn id="18" dur="1000"/>
                                        <p:tgtEl>
                                          <p:spTgt spid="6">
                                            <p:graphicEl>
                                              <a:dgm id="{7116A206-7DE4-4C4C-85FE-C3813B6BB9B7}"/>
                                            </p:graphic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6">
                                            <p:graphicEl>
                                              <a:dgm id="{C6D44374-86CE-4543-A6D2-5A1726B7F5BF}"/>
                                            </p:graphicEl>
                                          </p:spTgt>
                                        </p:tgtEl>
                                        <p:attrNameLst>
                                          <p:attrName>style.visibility</p:attrName>
                                        </p:attrNameLst>
                                      </p:cBhvr>
                                      <p:to>
                                        <p:strVal val="visible"/>
                                      </p:to>
                                    </p:set>
                                    <p:animEffect transition="in" filter="randombar(horizontal)">
                                      <p:cBhvr>
                                        <p:cTn id="21" dur="1000"/>
                                        <p:tgtEl>
                                          <p:spTgt spid="6">
                                            <p:graphicEl>
                                              <a:dgm id="{C6D44374-86CE-4543-A6D2-5A1726B7F5BF}"/>
                                            </p:graphicEl>
                                          </p:spTgt>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6">
                                            <p:graphicEl>
                                              <a:dgm id="{F3867699-22FF-4D6D-8F8C-AF6AB7810B5D}"/>
                                            </p:graphicEl>
                                          </p:spTgt>
                                        </p:tgtEl>
                                        <p:attrNameLst>
                                          <p:attrName>style.visibility</p:attrName>
                                        </p:attrNameLst>
                                      </p:cBhvr>
                                      <p:to>
                                        <p:strVal val="visible"/>
                                      </p:to>
                                    </p:set>
                                    <p:animEffect transition="in" filter="randombar(horizontal)">
                                      <p:cBhvr>
                                        <p:cTn id="24" dur="1000"/>
                                        <p:tgtEl>
                                          <p:spTgt spid="6">
                                            <p:graphicEl>
                                              <a:dgm id="{F3867699-22FF-4D6D-8F8C-AF6AB7810B5D}"/>
                                            </p:graphicEl>
                                          </p:spTgt>
                                        </p:tgtEl>
                                      </p:cBhvr>
                                    </p:animEffect>
                                  </p:childTnLst>
                                </p:cTn>
                              </p:par>
                              <p:par>
                                <p:cTn id="25" presetID="14" presetClass="entr" presetSubtype="10" fill="hold" grpId="0" nodeType="withEffect">
                                  <p:stCondLst>
                                    <p:cond delay="0"/>
                                  </p:stCondLst>
                                  <p:childTnLst>
                                    <p:set>
                                      <p:cBhvr>
                                        <p:cTn id="26" dur="1" fill="hold">
                                          <p:stCondLst>
                                            <p:cond delay="0"/>
                                          </p:stCondLst>
                                        </p:cTn>
                                        <p:tgtEl>
                                          <p:spTgt spid="6">
                                            <p:graphicEl>
                                              <a:dgm id="{EB5717D4-901B-4C57-835E-0776B0CB31C0}"/>
                                            </p:graphicEl>
                                          </p:spTgt>
                                        </p:tgtEl>
                                        <p:attrNameLst>
                                          <p:attrName>style.visibility</p:attrName>
                                        </p:attrNameLst>
                                      </p:cBhvr>
                                      <p:to>
                                        <p:strVal val="visible"/>
                                      </p:to>
                                    </p:set>
                                    <p:animEffect transition="in" filter="randombar(horizontal)">
                                      <p:cBhvr>
                                        <p:cTn id="27" dur="1000"/>
                                        <p:tgtEl>
                                          <p:spTgt spid="6">
                                            <p:graphicEl>
                                              <a:dgm id="{EB5717D4-901B-4C57-835E-0776B0CB31C0}"/>
                                            </p:graphicEl>
                                          </p:spTgt>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6">
                                            <p:graphicEl>
                                              <a:dgm id="{9ECF8417-D3CF-4B9F-BD9A-418AB431847D}"/>
                                            </p:graphicEl>
                                          </p:spTgt>
                                        </p:tgtEl>
                                        <p:attrNameLst>
                                          <p:attrName>style.visibility</p:attrName>
                                        </p:attrNameLst>
                                      </p:cBhvr>
                                      <p:to>
                                        <p:strVal val="visible"/>
                                      </p:to>
                                    </p:set>
                                    <p:animEffect transition="in" filter="randombar(horizontal)">
                                      <p:cBhvr>
                                        <p:cTn id="30" dur="1000"/>
                                        <p:tgtEl>
                                          <p:spTgt spid="6">
                                            <p:graphicEl>
                                              <a:dgm id="{9ECF8417-D3CF-4B9F-BD9A-418AB431847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6" grpId="0">
        <p:bldSub>
          <a:bldDgm/>
        </p:bldSub>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1781</TotalTime>
  <Words>424</Words>
  <Application>Microsoft Office PowerPoint</Application>
  <PresentationFormat>Personnalisé</PresentationFormat>
  <Paragraphs>60</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Aspect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dc:creator>
  <cp:lastModifiedBy>hp</cp:lastModifiedBy>
  <cp:revision>222</cp:revision>
  <dcterms:created xsi:type="dcterms:W3CDTF">2019-12-07T13:32:32Z</dcterms:created>
  <dcterms:modified xsi:type="dcterms:W3CDTF">2021-01-01T18:02:42Z</dcterms:modified>
</cp:coreProperties>
</file>