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8" r:id="rId2"/>
    <p:sldId id="271" r:id="rId3"/>
    <p:sldId id="259" r:id="rId4"/>
    <p:sldId id="266" r:id="rId5"/>
    <p:sldId id="268" r:id="rId6"/>
    <p:sldId id="269" r:id="rId7"/>
    <p:sldId id="272" r:id="rId8"/>
    <p:sldId id="273" r:id="rId9"/>
    <p:sldId id="274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07" autoAdjust="0"/>
  </p:normalViewPr>
  <p:slideViewPr>
    <p:cSldViewPr>
      <p:cViewPr>
        <p:scale>
          <a:sx n="70" d="100"/>
          <a:sy n="70" d="100"/>
        </p:scale>
        <p:origin x="-432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74A95-3DC8-4DC6-BDA4-21D08A9AC09D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3D2A53-B628-4A33-8981-80DFAA99E39F}">
      <dgm:prSet phldrT="[Texte]"/>
      <dgm:spPr>
        <a:solidFill>
          <a:srgbClr val="FF9966"/>
        </a:solidFill>
        <a:ln>
          <a:solidFill>
            <a:srgbClr val="FF9966"/>
          </a:solidFill>
        </a:ln>
      </dgm:spPr>
      <dgm:t>
        <a:bodyPr/>
        <a:lstStyle/>
        <a:p>
          <a:pPr algn="r" rtl="1"/>
          <a:r>
            <a:rPr lang="ar-SA" dirty="0" smtClean="0"/>
            <a:t>من منظور الفرد :</a:t>
          </a:r>
          <a:endParaRPr lang="fr-FR" dirty="0"/>
        </a:p>
      </dgm:t>
    </dgm:pt>
    <dgm:pt modelId="{2E81C8E1-F855-44C2-9E11-6984B2F65C79}" type="parTrans" cxnId="{08867571-2872-4117-B8F3-E677E8BF22F4}">
      <dgm:prSet/>
      <dgm:spPr/>
      <dgm:t>
        <a:bodyPr/>
        <a:lstStyle/>
        <a:p>
          <a:endParaRPr lang="fr-FR"/>
        </a:p>
      </dgm:t>
    </dgm:pt>
    <dgm:pt modelId="{17996BA6-BB1B-4B02-BDA3-142CFD3D502D}" type="sibTrans" cxnId="{08867571-2872-4117-B8F3-E677E8BF22F4}">
      <dgm:prSet/>
      <dgm:spPr/>
      <dgm:t>
        <a:bodyPr/>
        <a:lstStyle/>
        <a:p>
          <a:endParaRPr lang="fr-FR"/>
        </a:p>
      </dgm:t>
    </dgm:pt>
    <dgm:pt modelId="{C5F756BF-2668-42FA-9002-EE3EBDCE6B64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تجربة المغتربين تساعد الموظفين الدوليين على فهم مالا يعرفونه .</a:t>
          </a:r>
          <a:endParaRPr lang="fr-FR" sz="1800" b="1" dirty="0"/>
        </a:p>
      </dgm:t>
    </dgm:pt>
    <dgm:pt modelId="{C4A5BABD-7221-4A5D-8018-D848224C88AD}" type="parTrans" cxnId="{5EC63D80-D75A-4C26-87EF-0DA36F2AFACF}">
      <dgm:prSet/>
      <dgm:spPr/>
      <dgm:t>
        <a:bodyPr/>
        <a:lstStyle/>
        <a:p>
          <a:endParaRPr lang="fr-FR"/>
        </a:p>
      </dgm:t>
    </dgm:pt>
    <dgm:pt modelId="{F0E8BF55-BFE0-456E-8B1B-474B16106B6E}" type="sibTrans" cxnId="{5EC63D80-D75A-4C26-87EF-0DA36F2AFACF}">
      <dgm:prSet/>
      <dgm:spPr/>
      <dgm:t>
        <a:bodyPr/>
        <a:lstStyle/>
        <a:p>
          <a:endParaRPr lang="fr-FR"/>
        </a:p>
      </dgm:t>
    </dgm:pt>
    <dgm:pt modelId="{05EA3D20-889B-4BC0-9EF6-05A254A18A6B}">
      <dgm:prSet phldrT="[Texte]"/>
      <dgm:spPr>
        <a:solidFill>
          <a:srgbClr val="92D050"/>
        </a:solidFill>
      </dgm:spPr>
      <dgm:t>
        <a:bodyPr/>
        <a:lstStyle/>
        <a:p>
          <a:pPr algn="r" rtl="1"/>
          <a:r>
            <a:rPr lang="ar-SA" dirty="0" smtClean="0"/>
            <a:t>من منظور المنظمة :</a:t>
          </a:r>
          <a:endParaRPr lang="fr-FR" dirty="0"/>
        </a:p>
      </dgm:t>
    </dgm:pt>
    <dgm:pt modelId="{7170D30F-9C7A-41DA-BC10-4DBE83E76385}" type="parTrans" cxnId="{9B90412F-806A-477D-8BE1-7A1BD34F18ED}">
      <dgm:prSet/>
      <dgm:spPr/>
      <dgm:t>
        <a:bodyPr/>
        <a:lstStyle/>
        <a:p>
          <a:endParaRPr lang="fr-FR"/>
        </a:p>
      </dgm:t>
    </dgm:pt>
    <dgm:pt modelId="{AF0DBB83-052E-42AC-9021-C7F75C5A11AE}" type="sibTrans" cxnId="{9B90412F-806A-477D-8BE1-7A1BD34F18ED}">
      <dgm:prSet/>
      <dgm:spPr/>
      <dgm:t>
        <a:bodyPr/>
        <a:lstStyle/>
        <a:p>
          <a:endParaRPr lang="fr-FR"/>
        </a:p>
      </dgm:t>
    </dgm:pt>
    <dgm:pt modelId="{3037183F-573F-4F0F-A263-A123DCA79807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العائدون </a:t>
          </a:r>
          <a:r>
            <a:rPr lang="ar-SA" sz="1800" b="1" dirty="0" err="1" smtClean="0"/>
            <a:t>الى</a:t>
          </a:r>
          <a:r>
            <a:rPr lang="ar-SA" sz="1800" b="1" dirty="0" smtClean="0"/>
            <a:t> الوطن هم مصدر قاعدة المعرفة المقيمة فيما يتعلق بتعقيدات العمليات الدولية .</a:t>
          </a:r>
          <a:endParaRPr lang="fr-FR" sz="1800" b="1" dirty="0"/>
        </a:p>
      </dgm:t>
    </dgm:pt>
    <dgm:pt modelId="{E5E71958-049D-41F5-8B23-720F5252D3F4}" type="parTrans" cxnId="{8AB76767-F36B-477F-A93B-BDCAB3B2A5AE}">
      <dgm:prSet/>
      <dgm:spPr/>
      <dgm:t>
        <a:bodyPr/>
        <a:lstStyle/>
        <a:p>
          <a:endParaRPr lang="fr-FR"/>
        </a:p>
      </dgm:t>
    </dgm:pt>
    <dgm:pt modelId="{D15E9B16-A863-43C2-AB95-6C0C6ED66DD9}" type="sibTrans" cxnId="{8AB76767-F36B-477F-A93B-BDCAB3B2A5AE}">
      <dgm:prSet/>
      <dgm:spPr/>
      <dgm:t>
        <a:bodyPr/>
        <a:lstStyle/>
        <a:p>
          <a:endParaRPr lang="fr-FR"/>
        </a:p>
      </dgm:t>
    </dgm:pt>
    <dgm:pt modelId="{D4BE9D5A-B6CB-4A63-B70B-E96ADED0518F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الخبرة الدولية التي تمكن الفرد من تطوير الكفاءات العالمية .</a:t>
          </a:r>
          <a:endParaRPr lang="fr-FR" sz="1800" b="1" dirty="0"/>
        </a:p>
      </dgm:t>
    </dgm:pt>
    <dgm:pt modelId="{206FAC67-333B-43F1-B5E7-9FE788CF1AD9}" type="parTrans" cxnId="{8583C436-930D-4598-8764-19D7C623EFCD}">
      <dgm:prSet/>
      <dgm:spPr/>
      <dgm:t>
        <a:bodyPr/>
        <a:lstStyle/>
        <a:p>
          <a:endParaRPr lang="fr-FR"/>
        </a:p>
      </dgm:t>
    </dgm:pt>
    <dgm:pt modelId="{CFBF1BC2-629C-47B1-83B2-CC98C2105F04}" type="sibTrans" cxnId="{8583C436-930D-4598-8764-19D7C623EFCD}">
      <dgm:prSet/>
      <dgm:spPr/>
      <dgm:t>
        <a:bodyPr/>
        <a:lstStyle/>
        <a:p>
          <a:endParaRPr lang="fr-FR"/>
        </a:p>
      </dgm:t>
    </dgm:pt>
    <dgm:pt modelId="{A9397EB7-D171-466B-AF11-87C0707E6D7C}">
      <dgm:prSet phldrT="[Texte]"/>
      <dgm:spPr/>
      <dgm:t>
        <a:bodyPr/>
        <a:lstStyle/>
        <a:p>
          <a:pPr algn="r" rtl="1"/>
          <a:endParaRPr lang="fr-FR" sz="1300" dirty="0"/>
        </a:p>
      </dgm:t>
    </dgm:pt>
    <dgm:pt modelId="{85A3CBF3-3D27-4CE3-92F0-4750284CAE2A}" type="parTrans" cxnId="{048B95AF-2A13-4A14-8635-7A0EF5D4BB61}">
      <dgm:prSet/>
      <dgm:spPr/>
      <dgm:t>
        <a:bodyPr/>
        <a:lstStyle/>
        <a:p>
          <a:endParaRPr lang="fr-FR"/>
        </a:p>
      </dgm:t>
    </dgm:pt>
    <dgm:pt modelId="{AE0F0E8E-94E7-4A35-9927-C01BE5AE8187}" type="sibTrans" cxnId="{048B95AF-2A13-4A14-8635-7A0EF5D4BB61}">
      <dgm:prSet/>
      <dgm:spPr/>
      <dgm:t>
        <a:bodyPr/>
        <a:lstStyle/>
        <a:p>
          <a:endParaRPr lang="fr-FR"/>
        </a:p>
      </dgm:t>
    </dgm:pt>
    <dgm:pt modelId="{A1F4158E-CAE8-4C6E-9F87-897079242BBA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ارتفاع قدرة الفرد على التفاوض بفعالية .</a:t>
          </a:r>
          <a:endParaRPr lang="fr-FR" sz="1800" b="1" dirty="0"/>
        </a:p>
      </dgm:t>
    </dgm:pt>
    <dgm:pt modelId="{7856CE12-3A1D-4995-AF3C-90F9E541B0DC}" type="parTrans" cxnId="{B38733BA-4CFE-4B54-B426-7BC1651D3B85}">
      <dgm:prSet/>
      <dgm:spPr/>
      <dgm:t>
        <a:bodyPr/>
        <a:lstStyle/>
        <a:p>
          <a:endParaRPr lang="fr-FR"/>
        </a:p>
      </dgm:t>
    </dgm:pt>
    <dgm:pt modelId="{3D16998A-F6B2-4C44-BDFF-06D2B42795E9}" type="sibTrans" cxnId="{B38733BA-4CFE-4B54-B426-7BC1651D3B85}">
      <dgm:prSet/>
      <dgm:spPr/>
      <dgm:t>
        <a:bodyPr/>
        <a:lstStyle/>
        <a:p>
          <a:endParaRPr lang="fr-FR"/>
        </a:p>
      </dgm:t>
    </dgm:pt>
    <dgm:pt modelId="{B30F8C67-DA66-41EB-95BD-64D9CAF52C94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قدرة الفرد على التأقلم مع البيئات الغير مألوفة .</a:t>
          </a:r>
          <a:endParaRPr lang="fr-FR" sz="1800" b="1" dirty="0"/>
        </a:p>
      </dgm:t>
    </dgm:pt>
    <dgm:pt modelId="{73E8CB60-E22A-43C8-8549-AA2FF2347538}" type="parTrans" cxnId="{9CD41DE4-2514-485C-8425-ADA5171F672C}">
      <dgm:prSet/>
      <dgm:spPr/>
      <dgm:t>
        <a:bodyPr/>
        <a:lstStyle/>
        <a:p>
          <a:endParaRPr lang="fr-FR"/>
        </a:p>
      </dgm:t>
    </dgm:pt>
    <dgm:pt modelId="{F9AF32CC-9D25-461E-A544-42B8E66CB1CF}" type="sibTrans" cxnId="{9CD41DE4-2514-485C-8425-ADA5171F672C}">
      <dgm:prSet/>
      <dgm:spPr/>
      <dgm:t>
        <a:bodyPr/>
        <a:lstStyle/>
        <a:p>
          <a:endParaRPr lang="fr-FR"/>
        </a:p>
      </dgm:t>
    </dgm:pt>
    <dgm:pt modelId="{F68692FD-B787-4358-8471-5807699BD64B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يعزز العائدون الرأس المال الفكري الجماعي للشركات متعددة الجنسيات .</a:t>
          </a:r>
          <a:endParaRPr lang="fr-FR" sz="1800" b="1" dirty="0"/>
        </a:p>
      </dgm:t>
    </dgm:pt>
    <dgm:pt modelId="{D230FB5E-7DB7-4C48-A469-7B2203384995}" type="parTrans" cxnId="{AA9FBA20-31BA-43EE-B156-35AD9CE4EAA3}">
      <dgm:prSet/>
      <dgm:spPr/>
      <dgm:t>
        <a:bodyPr/>
        <a:lstStyle/>
        <a:p>
          <a:endParaRPr lang="fr-FR"/>
        </a:p>
      </dgm:t>
    </dgm:pt>
    <dgm:pt modelId="{4BDC5321-DE3D-4FC6-B159-2EAFBCFBE5CD}" type="sibTrans" cxnId="{AA9FBA20-31BA-43EE-B156-35AD9CE4EAA3}">
      <dgm:prSet/>
      <dgm:spPr/>
      <dgm:t>
        <a:bodyPr/>
        <a:lstStyle/>
        <a:p>
          <a:endParaRPr lang="fr-FR"/>
        </a:p>
      </dgm:t>
    </dgm:pt>
    <dgm:pt modelId="{40ABE6EE-1419-48A6-B00A-1074549E8F34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يعتبر العائدون وسيلة فريدة لنقل المعرفة </a:t>
          </a:r>
          <a:r>
            <a:rPr lang="ar-SA" sz="1800" b="1" dirty="0" err="1" smtClean="0"/>
            <a:t>و</a:t>
          </a:r>
          <a:r>
            <a:rPr lang="ar-SA" sz="1800" b="1" dirty="0" smtClean="0"/>
            <a:t> التعلم التنظيمي </a:t>
          </a:r>
          <a:r>
            <a:rPr lang="ar-SA" sz="1800" b="1" dirty="0" err="1" smtClean="0"/>
            <a:t>و</a:t>
          </a:r>
          <a:r>
            <a:rPr lang="ar-SA" sz="1800" b="1" dirty="0" smtClean="0"/>
            <a:t> استثمارها في الرأس المال البشري .</a:t>
          </a:r>
          <a:endParaRPr lang="fr-FR" sz="1800" b="1" dirty="0"/>
        </a:p>
      </dgm:t>
    </dgm:pt>
    <dgm:pt modelId="{49B227E5-D028-424C-A4C4-870A948A5E86}" type="parTrans" cxnId="{34F718A4-F04C-4EA1-984D-F5DC3C0B536A}">
      <dgm:prSet/>
      <dgm:spPr/>
      <dgm:t>
        <a:bodyPr/>
        <a:lstStyle/>
        <a:p>
          <a:endParaRPr lang="fr-FR"/>
        </a:p>
      </dgm:t>
    </dgm:pt>
    <dgm:pt modelId="{7B0E18B8-9F43-4168-976F-E8199AE869BD}" type="sibTrans" cxnId="{34F718A4-F04C-4EA1-984D-F5DC3C0B536A}">
      <dgm:prSet/>
      <dgm:spPr/>
      <dgm:t>
        <a:bodyPr/>
        <a:lstStyle/>
        <a:p>
          <a:endParaRPr lang="fr-FR"/>
        </a:p>
      </dgm:t>
    </dgm:pt>
    <dgm:pt modelId="{F9199211-69D0-4D03-A80A-0805E770E053}">
      <dgm:prSet phldrT="[Texte]" custT="1"/>
      <dgm:spPr/>
      <dgm:t>
        <a:bodyPr/>
        <a:lstStyle/>
        <a:p>
          <a:pPr algn="r" rtl="1"/>
          <a:r>
            <a:rPr lang="ar-SA" sz="1800" b="1" dirty="0" smtClean="0"/>
            <a:t>العائدون من الوظائف الدولية يكسبون معارف عامة حول كيفية </a:t>
          </a:r>
          <a:r>
            <a:rPr lang="ar-SA" sz="1800" b="1" dirty="0" err="1" smtClean="0"/>
            <a:t>اداء</a:t>
          </a:r>
          <a:r>
            <a:rPr lang="ar-SA" sz="1800" b="1" dirty="0" smtClean="0"/>
            <a:t> </a:t>
          </a:r>
          <a:r>
            <a:rPr lang="ar-SA" sz="1800" b="1" dirty="0" err="1" smtClean="0"/>
            <a:t>الاعمال</a:t>
          </a:r>
          <a:r>
            <a:rPr lang="ar-SA" sz="1800" b="1" dirty="0" smtClean="0"/>
            <a:t> الدولية في السوق العالمية .</a:t>
          </a:r>
          <a:endParaRPr lang="fr-FR" sz="1800" b="1" dirty="0"/>
        </a:p>
      </dgm:t>
    </dgm:pt>
    <dgm:pt modelId="{63FC243B-7383-4CC4-A018-E53EFC407F54}" type="parTrans" cxnId="{FF6E196A-C332-47CD-A37F-AD191852A499}">
      <dgm:prSet/>
      <dgm:spPr/>
      <dgm:t>
        <a:bodyPr/>
        <a:lstStyle/>
        <a:p>
          <a:endParaRPr lang="fr-FR"/>
        </a:p>
      </dgm:t>
    </dgm:pt>
    <dgm:pt modelId="{9880F75E-B8EF-4A1A-9896-108590A1CF35}" type="sibTrans" cxnId="{FF6E196A-C332-47CD-A37F-AD191852A499}">
      <dgm:prSet/>
      <dgm:spPr/>
      <dgm:t>
        <a:bodyPr/>
        <a:lstStyle/>
        <a:p>
          <a:endParaRPr lang="fr-FR"/>
        </a:p>
      </dgm:t>
    </dgm:pt>
    <dgm:pt modelId="{0B4BC26B-F659-4846-8970-600D6F8E1157}" type="pres">
      <dgm:prSet presAssocID="{62574A95-3DC8-4DC6-BDA4-21D08A9AC0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82A2449-955E-42DB-84D8-958B48DCCA54}" type="pres">
      <dgm:prSet presAssocID="{E13D2A53-B628-4A33-8981-80DFAA99E39F}" presName="parentText" presStyleLbl="node1" presStyleIdx="0" presStyleCnt="2" custScaleY="49680" custLinFactNeighborX="390" custLinFactNeighborY="-3759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90640F-AA4C-4249-B4EC-AC02ADD84428}" type="pres">
      <dgm:prSet presAssocID="{E13D2A53-B628-4A33-8981-80DFAA99E39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82332C-8913-4C1B-B9B7-A82E10679E4C}" type="pres">
      <dgm:prSet presAssocID="{05EA3D20-889B-4BC0-9EF6-05A254A18A6B}" presName="parentText" presStyleLbl="node1" presStyleIdx="1" presStyleCnt="2" custScaleY="4954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9A321-4036-488F-B7BC-10F1F1C2D2CF}" type="pres">
      <dgm:prSet presAssocID="{05EA3D20-889B-4BC0-9EF6-05A254A18A6B}" presName="childText" presStyleLbl="revTx" presStyleIdx="1" presStyleCnt="2" custScaleY="1244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699DC0D-0A5D-4828-BCCB-8D037FF5361E}" type="presOf" srcId="{D4BE9D5A-B6CB-4A63-B70B-E96ADED0518F}" destId="{0190640F-AA4C-4249-B4EC-AC02ADD84428}" srcOrd="0" destOrd="1" presId="urn:microsoft.com/office/officeart/2005/8/layout/vList2"/>
    <dgm:cxn modelId="{08867571-2872-4117-B8F3-E677E8BF22F4}" srcId="{62574A95-3DC8-4DC6-BDA4-21D08A9AC09D}" destId="{E13D2A53-B628-4A33-8981-80DFAA99E39F}" srcOrd="0" destOrd="0" parTransId="{2E81C8E1-F855-44C2-9E11-6984B2F65C79}" sibTransId="{17996BA6-BB1B-4B02-BDA3-142CFD3D502D}"/>
    <dgm:cxn modelId="{048B95AF-2A13-4A14-8635-7A0EF5D4BB61}" srcId="{E13D2A53-B628-4A33-8981-80DFAA99E39F}" destId="{A9397EB7-D171-466B-AF11-87C0707E6D7C}" srcOrd="4" destOrd="0" parTransId="{85A3CBF3-3D27-4CE3-92F0-4750284CAE2A}" sibTransId="{AE0F0E8E-94E7-4A35-9927-C01BE5AE8187}"/>
    <dgm:cxn modelId="{1F4FBDA6-AE6B-41C1-ACBA-53FE2D9D6C62}" type="presOf" srcId="{B30F8C67-DA66-41EB-95BD-64D9CAF52C94}" destId="{0190640F-AA4C-4249-B4EC-AC02ADD84428}" srcOrd="0" destOrd="3" presId="urn:microsoft.com/office/officeart/2005/8/layout/vList2"/>
    <dgm:cxn modelId="{FF6E196A-C332-47CD-A37F-AD191852A499}" srcId="{05EA3D20-889B-4BC0-9EF6-05A254A18A6B}" destId="{F9199211-69D0-4D03-A80A-0805E770E053}" srcOrd="3" destOrd="0" parTransId="{63FC243B-7383-4CC4-A018-E53EFC407F54}" sibTransId="{9880F75E-B8EF-4A1A-9896-108590A1CF35}"/>
    <dgm:cxn modelId="{177F8859-0403-4D71-A33F-FB03D73FFF3C}" type="presOf" srcId="{3037183F-573F-4F0F-A263-A123DCA79807}" destId="{9949A321-4036-488F-B7BC-10F1F1C2D2CF}" srcOrd="0" destOrd="0" presId="urn:microsoft.com/office/officeart/2005/8/layout/vList2"/>
    <dgm:cxn modelId="{8583C436-930D-4598-8764-19D7C623EFCD}" srcId="{E13D2A53-B628-4A33-8981-80DFAA99E39F}" destId="{D4BE9D5A-B6CB-4A63-B70B-E96ADED0518F}" srcOrd="1" destOrd="0" parTransId="{206FAC67-333B-43F1-B5E7-9FE788CF1AD9}" sibTransId="{CFBF1BC2-629C-47B1-83B2-CC98C2105F04}"/>
    <dgm:cxn modelId="{5EC63D80-D75A-4C26-87EF-0DA36F2AFACF}" srcId="{E13D2A53-B628-4A33-8981-80DFAA99E39F}" destId="{C5F756BF-2668-42FA-9002-EE3EBDCE6B64}" srcOrd="0" destOrd="0" parTransId="{C4A5BABD-7221-4A5D-8018-D848224C88AD}" sibTransId="{F0E8BF55-BFE0-456E-8B1B-474B16106B6E}"/>
    <dgm:cxn modelId="{19605942-808D-4C57-846C-768A86AE43E4}" type="presOf" srcId="{F9199211-69D0-4D03-A80A-0805E770E053}" destId="{9949A321-4036-488F-B7BC-10F1F1C2D2CF}" srcOrd="0" destOrd="3" presId="urn:microsoft.com/office/officeart/2005/8/layout/vList2"/>
    <dgm:cxn modelId="{AA9FBA20-31BA-43EE-B156-35AD9CE4EAA3}" srcId="{05EA3D20-889B-4BC0-9EF6-05A254A18A6B}" destId="{F68692FD-B787-4358-8471-5807699BD64B}" srcOrd="1" destOrd="0" parTransId="{D230FB5E-7DB7-4C48-A469-7B2203384995}" sibTransId="{4BDC5321-DE3D-4FC6-B159-2EAFBCFBE5CD}"/>
    <dgm:cxn modelId="{8AB76767-F36B-477F-A93B-BDCAB3B2A5AE}" srcId="{05EA3D20-889B-4BC0-9EF6-05A254A18A6B}" destId="{3037183F-573F-4F0F-A263-A123DCA79807}" srcOrd="0" destOrd="0" parTransId="{E5E71958-049D-41F5-8B23-720F5252D3F4}" sibTransId="{D15E9B16-A863-43C2-AB95-6C0C6ED66DD9}"/>
    <dgm:cxn modelId="{7A0FB610-D121-4D4D-805C-9715D64A55D7}" type="presOf" srcId="{A1F4158E-CAE8-4C6E-9F87-897079242BBA}" destId="{0190640F-AA4C-4249-B4EC-AC02ADD84428}" srcOrd="0" destOrd="2" presId="urn:microsoft.com/office/officeart/2005/8/layout/vList2"/>
    <dgm:cxn modelId="{36E2F21A-5CB8-4301-AEB9-8AC12C29A821}" type="presOf" srcId="{E13D2A53-B628-4A33-8981-80DFAA99E39F}" destId="{182A2449-955E-42DB-84D8-958B48DCCA54}" srcOrd="0" destOrd="0" presId="urn:microsoft.com/office/officeart/2005/8/layout/vList2"/>
    <dgm:cxn modelId="{C1289C2E-9702-415E-AB9F-2F4E58B87A03}" type="presOf" srcId="{05EA3D20-889B-4BC0-9EF6-05A254A18A6B}" destId="{DD82332C-8913-4C1B-B9B7-A82E10679E4C}" srcOrd="0" destOrd="0" presId="urn:microsoft.com/office/officeart/2005/8/layout/vList2"/>
    <dgm:cxn modelId="{F24AA968-0283-457C-BDB9-2334D779CB1B}" type="presOf" srcId="{A9397EB7-D171-466B-AF11-87C0707E6D7C}" destId="{0190640F-AA4C-4249-B4EC-AC02ADD84428}" srcOrd="0" destOrd="4" presId="urn:microsoft.com/office/officeart/2005/8/layout/vList2"/>
    <dgm:cxn modelId="{1AD43ADD-3D45-4552-99A2-403D429304FA}" type="presOf" srcId="{40ABE6EE-1419-48A6-B00A-1074549E8F34}" destId="{9949A321-4036-488F-B7BC-10F1F1C2D2CF}" srcOrd="0" destOrd="2" presId="urn:microsoft.com/office/officeart/2005/8/layout/vList2"/>
    <dgm:cxn modelId="{B38733BA-4CFE-4B54-B426-7BC1651D3B85}" srcId="{E13D2A53-B628-4A33-8981-80DFAA99E39F}" destId="{A1F4158E-CAE8-4C6E-9F87-897079242BBA}" srcOrd="2" destOrd="0" parTransId="{7856CE12-3A1D-4995-AF3C-90F9E541B0DC}" sibTransId="{3D16998A-F6B2-4C44-BDFF-06D2B42795E9}"/>
    <dgm:cxn modelId="{9CD41DE4-2514-485C-8425-ADA5171F672C}" srcId="{E13D2A53-B628-4A33-8981-80DFAA99E39F}" destId="{B30F8C67-DA66-41EB-95BD-64D9CAF52C94}" srcOrd="3" destOrd="0" parTransId="{73E8CB60-E22A-43C8-8549-AA2FF2347538}" sibTransId="{F9AF32CC-9D25-461E-A544-42B8E66CB1CF}"/>
    <dgm:cxn modelId="{9D373D46-6520-4267-82B8-F7606511CD82}" type="presOf" srcId="{62574A95-3DC8-4DC6-BDA4-21D08A9AC09D}" destId="{0B4BC26B-F659-4846-8970-600D6F8E1157}" srcOrd="0" destOrd="0" presId="urn:microsoft.com/office/officeart/2005/8/layout/vList2"/>
    <dgm:cxn modelId="{9B90412F-806A-477D-8BE1-7A1BD34F18ED}" srcId="{62574A95-3DC8-4DC6-BDA4-21D08A9AC09D}" destId="{05EA3D20-889B-4BC0-9EF6-05A254A18A6B}" srcOrd="1" destOrd="0" parTransId="{7170D30F-9C7A-41DA-BC10-4DBE83E76385}" sibTransId="{AF0DBB83-052E-42AC-9021-C7F75C5A11AE}"/>
    <dgm:cxn modelId="{6059D0A5-3ACC-42D9-928E-8A6F26FF8397}" type="presOf" srcId="{F68692FD-B787-4358-8471-5807699BD64B}" destId="{9949A321-4036-488F-B7BC-10F1F1C2D2CF}" srcOrd="0" destOrd="1" presId="urn:microsoft.com/office/officeart/2005/8/layout/vList2"/>
    <dgm:cxn modelId="{09ED3680-E137-49A5-A835-43881F599D38}" type="presOf" srcId="{C5F756BF-2668-42FA-9002-EE3EBDCE6B64}" destId="{0190640F-AA4C-4249-B4EC-AC02ADD84428}" srcOrd="0" destOrd="0" presId="urn:microsoft.com/office/officeart/2005/8/layout/vList2"/>
    <dgm:cxn modelId="{34F718A4-F04C-4EA1-984D-F5DC3C0B536A}" srcId="{05EA3D20-889B-4BC0-9EF6-05A254A18A6B}" destId="{40ABE6EE-1419-48A6-B00A-1074549E8F34}" srcOrd="2" destOrd="0" parTransId="{49B227E5-D028-424C-A4C4-870A948A5E86}" sibTransId="{7B0E18B8-9F43-4168-976F-E8199AE869BD}"/>
    <dgm:cxn modelId="{524FDC6F-D459-4C1A-ABDE-CE3563EF77F9}" type="presParOf" srcId="{0B4BC26B-F659-4846-8970-600D6F8E1157}" destId="{182A2449-955E-42DB-84D8-958B48DCCA54}" srcOrd="0" destOrd="0" presId="urn:microsoft.com/office/officeart/2005/8/layout/vList2"/>
    <dgm:cxn modelId="{5F85DAA8-2EFD-4EE0-8A5E-D0C28E0A049A}" type="presParOf" srcId="{0B4BC26B-F659-4846-8970-600D6F8E1157}" destId="{0190640F-AA4C-4249-B4EC-AC02ADD84428}" srcOrd="1" destOrd="0" presId="urn:microsoft.com/office/officeart/2005/8/layout/vList2"/>
    <dgm:cxn modelId="{BFCC8C92-89A0-4BA7-AB3C-987585532C20}" type="presParOf" srcId="{0B4BC26B-F659-4846-8970-600D6F8E1157}" destId="{DD82332C-8913-4C1B-B9B7-A82E10679E4C}" srcOrd="2" destOrd="0" presId="urn:microsoft.com/office/officeart/2005/8/layout/vList2"/>
    <dgm:cxn modelId="{B4D9C4A6-D7CE-4F1B-BB52-1CC5D2825BD7}" type="presParOf" srcId="{0B4BC26B-F659-4846-8970-600D6F8E1157}" destId="{9949A321-4036-488F-B7BC-10F1F1C2D2CF}" srcOrd="3" destOrd="0" presId="urn:microsoft.com/office/officeart/2005/8/layout/vList2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2BECF1-C61B-424B-A736-9B82EACCD2AB}" type="doc">
      <dgm:prSet loTypeId="urn:microsoft.com/office/officeart/2005/8/layout/vList5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0E793F-7DE0-4363-847D-78AB00C6EC52}">
      <dgm:prSet phldrT="[Texte]"/>
      <dgm:spPr/>
      <dgm:t>
        <a:bodyPr/>
        <a:lstStyle/>
        <a:p>
          <a:r>
            <a:rPr lang="ar-SA" dirty="0" smtClean="0"/>
            <a:t>من منظور الفرد  </a:t>
          </a:r>
          <a:endParaRPr lang="fr-FR" dirty="0"/>
        </a:p>
      </dgm:t>
    </dgm:pt>
    <dgm:pt modelId="{F991ADAA-461B-48E4-BD17-AF1473BDDF7B}" type="parTrans" cxnId="{5E475644-988D-442E-8368-7EEB2FF81EB3}">
      <dgm:prSet/>
      <dgm:spPr/>
      <dgm:t>
        <a:bodyPr/>
        <a:lstStyle/>
        <a:p>
          <a:endParaRPr lang="fr-FR"/>
        </a:p>
      </dgm:t>
    </dgm:pt>
    <dgm:pt modelId="{2E8C1B35-B40D-463F-A21D-C7FE1A8D5FCA}" type="sibTrans" cxnId="{5E475644-988D-442E-8368-7EEB2FF81EB3}">
      <dgm:prSet/>
      <dgm:spPr/>
      <dgm:t>
        <a:bodyPr/>
        <a:lstStyle/>
        <a:p>
          <a:endParaRPr lang="fr-FR"/>
        </a:p>
      </dgm:t>
    </dgm:pt>
    <dgm:pt modelId="{FB484EAA-6684-4708-A655-82CC20D611B2}">
      <dgm:prSet phldrT="[Texte]"/>
      <dgm:spPr/>
      <dgm:t>
        <a:bodyPr/>
        <a:lstStyle/>
        <a:p>
          <a:pPr algn="r" rtl="1"/>
          <a:r>
            <a:rPr lang="ar-SA" b="1" dirty="0" smtClean="0"/>
            <a:t>عدم القدرة على شرح التجارب </a:t>
          </a:r>
          <a:r>
            <a:rPr lang="ar-SA" b="1" dirty="0" err="1" smtClean="0"/>
            <a:t>لاولئك</a:t>
          </a:r>
          <a:r>
            <a:rPr lang="ar-SA" b="1" dirty="0" smtClean="0"/>
            <a:t> الذين ليس لهم خلفيات </a:t>
          </a:r>
          <a:r>
            <a:rPr lang="ar-SA" b="1" smtClean="0"/>
            <a:t>سفر </a:t>
          </a:r>
          <a:r>
            <a:rPr lang="ar-SA" b="1" smtClean="0"/>
            <a:t>مماثلة.</a:t>
          </a:r>
          <a:endParaRPr lang="fr-FR" b="1" dirty="0"/>
        </a:p>
      </dgm:t>
    </dgm:pt>
    <dgm:pt modelId="{810CA4DC-E438-4674-B387-70B716FF7A31}" type="parTrans" cxnId="{B6A67BD7-3BA9-4609-96BF-2046301E3EDB}">
      <dgm:prSet/>
      <dgm:spPr/>
      <dgm:t>
        <a:bodyPr/>
        <a:lstStyle/>
        <a:p>
          <a:endParaRPr lang="fr-FR"/>
        </a:p>
      </dgm:t>
    </dgm:pt>
    <dgm:pt modelId="{56CC3664-C629-4E8E-9347-081ED68CFCDE}" type="sibTrans" cxnId="{B6A67BD7-3BA9-4609-96BF-2046301E3EDB}">
      <dgm:prSet/>
      <dgm:spPr/>
      <dgm:t>
        <a:bodyPr/>
        <a:lstStyle/>
        <a:p>
          <a:endParaRPr lang="fr-FR"/>
        </a:p>
      </dgm:t>
    </dgm:pt>
    <dgm:pt modelId="{8719E058-9791-408F-9071-41CC8C59CF00}">
      <dgm:prSet phldrT="[Texte]"/>
      <dgm:spPr/>
      <dgm:t>
        <a:bodyPr/>
        <a:lstStyle/>
        <a:p>
          <a:pPr algn="r" rtl="1"/>
          <a:r>
            <a:rPr lang="ar-SA" b="1" dirty="0" smtClean="0"/>
            <a:t>صدمة الثقافة العكسية حيث أنها في الوطن </a:t>
          </a:r>
          <a:r>
            <a:rPr lang="ar-SA" b="1" dirty="0" err="1" smtClean="0"/>
            <a:t>اكثر</a:t>
          </a:r>
          <a:r>
            <a:rPr lang="ar-SA" b="1" dirty="0" smtClean="0"/>
            <a:t> حدة من الذهاب للخارج .</a:t>
          </a:r>
          <a:endParaRPr lang="fr-FR" b="1" dirty="0"/>
        </a:p>
      </dgm:t>
    </dgm:pt>
    <dgm:pt modelId="{4A5CBC1F-B2C5-4534-B6DD-4D96BC2E0FD3}" type="parTrans" cxnId="{7B9E2A6B-E0F8-47DE-8BB6-F66A2A6C77A0}">
      <dgm:prSet/>
      <dgm:spPr/>
      <dgm:t>
        <a:bodyPr/>
        <a:lstStyle/>
        <a:p>
          <a:endParaRPr lang="fr-FR"/>
        </a:p>
      </dgm:t>
    </dgm:pt>
    <dgm:pt modelId="{AF09A3F5-0DCB-4958-83E5-29CCE023A40A}" type="sibTrans" cxnId="{7B9E2A6B-E0F8-47DE-8BB6-F66A2A6C77A0}">
      <dgm:prSet/>
      <dgm:spPr/>
      <dgm:t>
        <a:bodyPr/>
        <a:lstStyle/>
        <a:p>
          <a:endParaRPr lang="fr-FR"/>
        </a:p>
      </dgm:t>
    </dgm:pt>
    <dgm:pt modelId="{CC2A1B3D-D530-4E25-9A42-02C9745ECEAB}">
      <dgm:prSet phldrT="[Texte]"/>
      <dgm:spPr/>
      <dgm:t>
        <a:bodyPr/>
        <a:lstStyle/>
        <a:p>
          <a:r>
            <a:rPr lang="ar-SA" dirty="0" smtClean="0"/>
            <a:t>من منظور المنظمة  </a:t>
          </a:r>
          <a:endParaRPr lang="fr-FR" dirty="0"/>
        </a:p>
      </dgm:t>
    </dgm:pt>
    <dgm:pt modelId="{508F889A-2B76-4646-B061-A517C731B619}" type="parTrans" cxnId="{036E423A-3002-49E6-8774-108DBD0C6D80}">
      <dgm:prSet/>
      <dgm:spPr/>
      <dgm:t>
        <a:bodyPr/>
        <a:lstStyle/>
        <a:p>
          <a:endParaRPr lang="fr-FR"/>
        </a:p>
      </dgm:t>
    </dgm:pt>
    <dgm:pt modelId="{9ACECA9F-DF76-4CA4-840D-8F28D9C3C7D3}" type="sibTrans" cxnId="{036E423A-3002-49E6-8774-108DBD0C6D80}">
      <dgm:prSet/>
      <dgm:spPr/>
      <dgm:t>
        <a:bodyPr/>
        <a:lstStyle/>
        <a:p>
          <a:endParaRPr lang="fr-FR"/>
        </a:p>
      </dgm:t>
    </dgm:pt>
    <dgm:pt modelId="{9481900C-4F2C-45AC-A650-0A99AB77F8D0}">
      <dgm:prSet phldrT="[Texte]"/>
      <dgm:spPr/>
      <dgm:t>
        <a:bodyPr/>
        <a:lstStyle/>
        <a:p>
          <a:pPr algn="r" rtl="1"/>
          <a:r>
            <a:rPr lang="ar-SA" b="1" dirty="0" err="1" smtClean="0"/>
            <a:t>اكثر</a:t>
          </a:r>
          <a:r>
            <a:rPr lang="ar-SA" b="1" dirty="0" smtClean="0"/>
            <a:t> المشاكل اعتيادا بالنسبة </a:t>
          </a:r>
          <a:r>
            <a:rPr lang="ar-SA" b="1" dirty="0" err="1" smtClean="0"/>
            <a:t>للاعمال</a:t>
          </a:r>
          <a:r>
            <a:rPr lang="ar-SA" b="1" dirty="0" smtClean="0"/>
            <a:t> الدولية هو انخفاض معدل </a:t>
          </a:r>
          <a:r>
            <a:rPr lang="ar-SA" b="1" dirty="0" err="1" smtClean="0"/>
            <a:t>الاحتفاض</a:t>
          </a:r>
          <a:r>
            <a:rPr lang="ar-SA" b="1" dirty="0" smtClean="0"/>
            <a:t> بالعائدين .</a:t>
          </a:r>
          <a:endParaRPr lang="fr-FR" b="1" dirty="0"/>
        </a:p>
      </dgm:t>
    </dgm:pt>
    <dgm:pt modelId="{E1D48946-3FBA-4E3E-A92A-1BDB99F85212}" type="parTrans" cxnId="{4384CC82-B9A9-48B4-8419-A76320DDC0D4}">
      <dgm:prSet/>
      <dgm:spPr/>
      <dgm:t>
        <a:bodyPr/>
        <a:lstStyle/>
        <a:p>
          <a:endParaRPr lang="fr-FR"/>
        </a:p>
      </dgm:t>
    </dgm:pt>
    <dgm:pt modelId="{EDEE90CA-D636-41D3-9471-085B7AFE1755}" type="sibTrans" cxnId="{4384CC82-B9A9-48B4-8419-A76320DDC0D4}">
      <dgm:prSet/>
      <dgm:spPr/>
      <dgm:t>
        <a:bodyPr/>
        <a:lstStyle/>
        <a:p>
          <a:endParaRPr lang="fr-FR"/>
        </a:p>
      </dgm:t>
    </dgm:pt>
    <dgm:pt modelId="{99381DA0-396A-4DAA-9280-F4F8ED97CCAA}">
      <dgm:prSet phldrT="[Texte]"/>
      <dgm:spPr/>
      <dgm:t>
        <a:bodyPr/>
        <a:lstStyle/>
        <a:p>
          <a:pPr algn="r" rtl="1"/>
          <a:r>
            <a:rPr lang="ar-SA" b="1" dirty="0" smtClean="0"/>
            <a:t>ارتفاع معدل دوران العمل بين الموظفين الدوليين يقلل من قدرة المنظمة على التوظيف المستقبلي للمغتربين .</a:t>
          </a:r>
          <a:endParaRPr lang="fr-FR" b="1" dirty="0"/>
        </a:p>
      </dgm:t>
    </dgm:pt>
    <dgm:pt modelId="{E75FCFA0-58E3-4883-99C0-CF7D11081A7C}" type="parTrans" cxnId="{F6E44374-B031-464A-8506-25CA94B6192D}">
      <dgm:prSet/>
      <dgm:spPr/>
      <dgm:t>
        <a:bodyPr/>
        <a:lstStyle/>
        <a:p>
          <a:endParaRPr lang="fr-FR"/>
        </a:p>
      </dgm:t>
    </dgm:pt>
    <dgm:pt modelId="{A8EA1A79-BA47-4FB8-88A1-839D6BD3A760}" type="sibTrans" cxnId="{F6E44374-B031-464A-8506-25CA94B6192D}">
      <dgm:prSet/>
      <dgm:spPr/>
      <dgm:t>
        <a:bodyPr/>
        <a:lstStyle/>
        <a:p>
          <a:endParaRPr lang="fr-FR"/>
        </a:p>
      </dgm:t>
    </dgm:pt>
    <dgm:pt modelId="{903FE56B-FAB2-4F42-BC6A-FF4BFC764938}">
      <dgm:prSet phldrT="[Texte]"/>
      <dgm:spPr/>
      <dgm:t>
        <a:bodyPr/>
        <a:lstStyle/>
        <a:p>
          <a:pPr algn="r" rtl="1"/>
          <a:r>
            <a:rPr lang="ar-SA" b="1" dirty="0" smtClean="0"/>
            <a:t>الحنين العكسي للوطن أي </a:t>
          </a:r>
          <a:r>
            <a:rPr lang="ar-SA" b="1" dirty="0" err="1" smtClean="0"/>
            <a:t>للاشخاص</a:t>
          </a:r>
          <a:r>
            <a:rPr lang="ar-SA" b="1" dirty="0" smtClean="0"/>
            <a:t> و </a:t>
          </a:r>
          <a:r>
            <a:rPr lang="ar-SA" b="1" dirty="0" err="1" smtClean="0"/>
            <a:t>الاماكن</a:t>
          </a:r>
          <a:r>
            <a:rPr lang="ar-SA" b="1" dirty="0" smtClean="0"/>
            <a:t> التي تركها وراءه .</a:t>
          </a:r>
          <a:endParaRPr lang="fr-FR" b="1" dirty="0"/>
        </a:p>
      </dgm:t>
    </dgm:pt>
    <dgm:pt modelId="{3DE99DF1-B263-4F3E-8CF8-31C52FBCC504}" type="parTrans" cxnId="{1AC531B8-B4BC-436D-BC06-34DBE94286C7}">
      <dgm:prSet/>
      <dgm:spPr/>
      <dgm:t>
        <a:bodyPr/>
        <a:lstStyle/>
        <a:p>
          <a:endParaRPr lang="fr-FR"/>
        </a:p>
      </dgm:t>
    </dgm:pt>
    <dgm:pt modelId="{3D392F0F-A20D-48CA-845C-124649EE1FB4}" type="sibTrans" cxnId="{1AC531B8-B4BC-436D-BC06-34DBE94286C7}">
      <dgm:prSet/>
      <dgm:spPr/>
      <dgm:t>
        <a:bodyPr/>
        <a:lstStyle/>
        <a:p>
          <a:endParaRPr lang="fr-FR"/>
        </a:p>
      </dgm:t>
    </dgm:pt>
    <dgm:pt modelId="{842F1FC3-3724-4878-83C3-E7D6667DA224}">
      <dgm:prSet phldrT="[Texte]"/>
      <dgm:spPr/>
      <dgm:t>
        <a:bodyPr/>
        <a:lstStyle/>
        <a:p>
          <a:pPr algn="r" rtl="1"/>
          <a:r>
            <a:rPr lang="ar-SA" b="1" dirty="0" smtClean="0"/>
            <a:t>مشاعر الاغتراب التي تنشأ عند رؤية أخطاء في مواقف الآخرين .</a:t>
          </a:r>
          <a:endParaRPr lang="fr-FR" b="1" dirty="0"/>
        </a:p>
      </dgm:t>
    </dgm:pt>
    <dgm:pt modelId="{2CC36162-9FEF-4D97-A607-5A37389B5C86}" type="parTrans" cxnId="{3D4A3C2B-D143-4848-B026-EC59C30B9625}">
      <dgm:prSet/>
      <dgm:spPr/>
      <dgm:t>
        <a:bodyPr/>
        <a:lstStyle/>
        <a:p>
          <a:endParaRPr lang="fr-FR"/>
        </a:p>
      </dgm:t>
    </dgm:pt>
    <dgm:pt modelId="{E3EDE2F8-EA3C-4D65-BCC1-3E56D66577C9}" type="sibTrans" cxnId="{3D4A3C2B-D143-4848-B026-EC59C30B9625}">
      <dgm:prSet/>
      <dgm:spPr/>
      <dgm:t>
        <a:bodyPr/>
        <a:lstStyle/>
        <a:p>
          <a:endParaRPr lang="fr-FR"/>
        </a:p>
      </dgm:t>
    </dgm:pt>
    <dgm:pt modelId="{16B3B66C-A803-4E57-8A11-CA3A08CAD1B1}">
      <dgm:prSet phldrT="[Texte]"/>
      <dgm:spPr/>
      <dgm:t>
        <a:bodyPr/>
        <a:lstStyle/>
        <a:p>
          <a:pPr algn="r" rtl="1"/>
          <a:r>
            <a:rPr lang="ar-SA" b="1" dirty="0" smtClean="0"/>
            <a:t>عدم وجود فرصة لتطبيق المعارف </a:t>
          </a:r>
          <a:r>
            <a:rPr lang="ar-SA" b="1" dirty="0" err="1" smtClean="0"/>
            <a:t>و</a:t>
          </a:r>
          <a:r>
            <a:rPr lang="ar-SA" b="1" dirty="0" smtClean="0"/>
            <a:t> المهارات الجديدة .</a:t>
          </a:r>
          <a:endParaRPr lang="fr-FR" b="1" dirty="0"/>
        </a:p>
      </dgm:t>
    </dgm:pt>
    <dgm:pt modelId="{2B8E9BEE-A007-4C06-87CB-32D2CCE6B9F2}" type="parTrans" cxnId="{C11174D8-E2A8-4225-8C5B-DEF240A7D3D9}">
      <dgm:prSet/>
      <dgm:spPr/>
      <dgm:t>
        <a:bodyPr/>
        <a:lstStyle/>
        <a:p>
          <a:endParaRPr lang="fr-FR"/>
        </a:p>
      </dgm:t>
    </dgm:pt>
    <dgm:pt modelId="{8A99FC86-6114-4F52-B3E0-3A351D842916}" type="sibTrans" cxnId="{C11174D8-E2A8-4225-8C5B-DEF240A7D3D9}">
      <dgm:prSet/>
      <dgm:spPr/>
      <dgm:t>
        <a:bodyPr/>
        <a:lstStyle/>
        <a:p>
          <a:endParaRPr lang="fr-FR"/>
        </a:p>
      </dgm:t>
    </dgm:pt>
    <dgm:pt modelId="{954C00C1-F90E-4E95-B2E8-6CFADF8A52CE}">
      <dgm:prSet phldrT="[Texte]"/>
      <dgm:spPr/>
      <dgm:t>
        <a:bodyPr/>
        <a:lstStyle/>
        <a:p>
          <a:pPr algn="r" rtl="1"/>
          <a:r>
            <a:rPr lang="ar-SA" b="1" dirty="0" smtClean="0"/>
            <a:t>القلق من ضياع الآثار الايجابية للتجربة الدولية .</a:t>
          </a:r>
          <a:endParaRPr lang="fr-FR" b="1" dirty="0"/>
        </a:p>
      </dgm:t>
    </dgm:pt>
    <dgm:pt modelId="{CB89339B-0DD0-4C23-AA26-1F3DB4AE0977}" type="parTrans" cxnId="{ED8AFDF4-6154-4297-8867-05ECAE973153}">
      <dgm:prSet/>
      <dgm:spPr/>
      <dgm:t>
        <a:bodyPr/>
        <a:lstStyle/>
        <a:p>
          <a:endParaRPr lang="fr-FR"/>
        </a:p>
      </dgm:t>
    </dgm:pt>
    <dgm:pt modelId="{DE510716-E904-4FAA-A113-591C58267456}" type="sibTrans" cxnId="{ED8AFDF4-6154-4297-8867-05ECAE973153}">
      <dgm:prSet/>
      <dgm:spPr/>
      <dgm:t>
        <a:bodyPr/>
        <a:lstStyle/>
        <a:p>
          <a:endParaRPr lang="fr-FR"/>
        </a:p>
      </dgm:t>
    </dgm:pt>
    <dgm:pt modelId="{9722D586-E273-4666-B9AA-FE5593C29ECB}">
      <dgm:prSet phldrT="[Texte]"/>
      <dgm:spPr/>
      <dgm:t>
        <a:bodyPr/>
        <a:lstStyle/>
        <a:p>
          <a:pPr algn="r" rtl="1"/>
          <a:r>
            <a:rPr lang="ar-SA" b="1" dirty="0" smtClean="0"/>
            <a:t>فقدان الموظف الدولي يعطي ميزة </a:t>
          </a:r>
          <a:r>
            <a:rPr lang="ar-SA" b="1" dirty="0" err="1" smtClean="0"/>
            <a:t>للمنافسبن</a:t>
          </a:r>
          <a:r>
            <a:rPr lang="ar-SA" b="1" dirty="0" smtClean="0"/>
            <a:t> بشكل غير مباشر.</a:t>
          </a:r>
          <a:endParaRPr lang="fr-FR" b="1" dirty="0"/>
        </a:p>
      </dgm:t>
    </dgm:pt>
    <dgm:pt modelId="{7F70BBE2-3F31-41DD-BCAA-B5A888512C49}" type="parTrans" cxnId="{118470A8-C912-4A7F-BC0F-0C449A079A81}">
      <dgm:prSet/>
      <dgm:spPr/>
      <dgm:t>
        <a:bodyPr/>
        <a:lstStyle/>
        <a:p>
          <a:endParaRPr lang="fr-FR"/>
        </a:p>
      </dgm:t>
    </dgm:pt>
    <dgm:pt modelId="{7231BC91-51AF-40A4-A76F-5B065CE83477}" type="sibTrans" cxnId="{118470A8-C912-4A7F-BC0F-0C449A079A81}">
      <dgm:prSet/>
      <dgm:spPr/>
      <dgm:t>
        <a:bodyPr/>
        <a:lstStyle/>
        <a:p>
          <a:endParaRPr lang="fr-FR"/>
        </a:p>
      </dgm:t>
    </dgm:pt>
    <dgm:pt modelId="{C6CC2B8C-C1FF-418A-B38E-0C875F68B4F7}" type="pres">
      <dgm:prSet presAssocID="{B82BECF1-C61B-424B-A736-9B82EACCD2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FC00432-7695-478B-A259-0DB93F18F38D}" type="pres">
      <dgm:prSet presAssocID="{410E793F-7DE0-4363-847D-78AB00C6EC52}" presName="linNode" presStyleCnt="0"/>
      <dgm:spPr/>
      <dgm:t>
        <a:bodyPr/>
        <a:lstStyle/>
        <a:p>
          <a:endParaRPr lang="fr-FR"/>
        </a:p>
      </dgm:t>
    </dgm:pt>
    <dgm:pt modelId="{78C0D044-D1C8-41DC-BA8E-47CE1100001F}" type="pres">
      <dgm:prSet presAssocID="{410E793F-7DE0-4363-847D-78AB00C6EC52}" presName="parentText" presStyleLbl="node1" presStyleIdx="0" presStyleCnt="2" custLinFactX="98" custLinFactNeighborX="100000" custLinFactNeighborY="-15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B10A2F-55A4-4368-97CC-29D92469CEE2}" type="pres">
      <dgm:prSet presAssocID="{410E793F-7DE0-4363-847D-78AB00C6EC52}" presName="descendantText" presStyleLbl="alignAccFollowNode1" presStyleIdx="0" presStyleCnt="2" custLinFactX="-1" custLinFactNeighborX="-100000" custLinFactNeighborY="-16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2B0FA0-F1B6-41EB-BD10-F06CC559992A}" type="pres">
      <dgm:prSet presAssocID="{2E8C1B35-B40D-463F-A21D-C7FE1A8D5FCA}" presName="sp" presStyleCnt="0"/>
      <dgm:spPr/>
      <dgm:t>
        <a:bodyPr/>
        <a:lstStyle/>
        <a:p>
          <a:endParaRPr lang="fr-FR"/>
        </a:p>
      </dgm:t>
    </dgm:pt>
    <dgm:pt modelId="{84C10F6A-3F2C-4EDC-AACF-48209A982576}" type="pres">
      <dgm:prSet presAssocID="{CC2A1B3D-D530-4E25-9A42-02C9745ECEAB}" presName="linNode" presStyleCnt="0"/>
      <dgm:spPr/>
      <dgm:t>
        <a:bodyPr/>
        <a:lstStyle/>
        <a:p>
          <a:endParaRPr lang="fr-FR"/>
        </a:p>
      </dgm:t>
    </dgm:pt>
    <dgm:pt modelId="{66006745-0413-41E5-8147-96397B11EADF}" type="pres">
      <dgm:prSet presAssocID="{CC2A1B3D-D530-4E25-9A42-02C9745ECEAB}" presName="parentText" presStyleLbl="node1" presStyleIdx="1" presStyleCnt="2" custLinFactX="98" custLinFactNeighborX="100000" custLinFactNeighborY="123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3FF6E1-364C-4BF8-B64D-EBF45ED32938}" type="pres">
      <dgm:prSet presAssocID="{CC2A1B3D-D530-4E25-9A42-02C9745ECEAB}" presName="descendantText" presStyleLbl="alignAccFollowNode1" presStyleIdx="1" presStyleCnt="2" custLinFactX="-1371" custLinFactNeighborX="-100000" custLinFactNeighborY="26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9818531-3446-4B6C-B721-153CB1822C7E}" type="presOf" srcId="{954C00C1-F90E-4E95-B2E8-6CFADF8A52CE}" destId="{1FB10A2F-55A4-4368-97CC-29D92469CEE2}" srcOrd="0" destOrd="4" presId="urn:microsoft.com/office/officeart/2005/8/layout/vList5"/>
    <dgm:cxn modelId="{118470A8-C912-4A7F-BC0F-0C449A079A81}" srcId="{CC2A1B3D-D530-4E25-9A42-02C9745ECEAB}" destId="{9722D586-E273-4666-B9AA-FE5593C29ECB}" srcOrd="1" destOrd="0" parTransId="{7F70BBE2-3F31-41DD-BCAA-B5A888512C49}" sibTransId="{7231BC91-51AF-40A4-A76F-5B065CE83477}"/>
    <dgm:cxn modelId="{4384CC82-B9A9-48B4-8419-A76320DDC0D4}" srcId="{CC2A1B3D-D530-4E25-9A42-02C9745ECEAB}" destId="{9481900C-4F2C-45AC-A650-0A99AB77F8D0}" srcOrd="0" destOrd="0" parTransId="{E1D48946-3FBA-4E3E-A92A-1BDB99F85212}" sibTransId="{EDEE90CA-D636-41D3-9471-085B7AFE1755}"/>
    <dgm:cxn modelId="{1AC531B8-B4BC-436D-BC06-34DBE94286C7}" srcId="{410E793F-7DE0-4363-847D-78AB00C6EC52}" destId="{903FE56B-FAB2-4F42-BC6A-FF4BFC764938}" srcOrd="1" destOrd="0" parTransId="{3DE99DF1-B263-4F3E-8CF8-31C52FBCC504}" sibTransId="{3D392F0F-A20D-48CA-845C-124649EE1FB4}"/>
    <dgm:cxn modelId="{B6A67BD7-3BA9-4609-96BF-2046301E3EDB}" srcId="{410E793F-7DE0-4363-847D-78AB00C6EC52}" destId="{FB484EAA-6684-4708-A655-82CC20D611B2}" srcOrd="0" destOrd="0" parTransId="{810CA4DC-E438-4674-B387-70B716FF7A31}" sibTransId="{56CC3664-C629-4E8E-9347-081ED68CFCDE}"/>
    <dgm:cxn modelId="{1F827208-31B7-40D2-BECB-ECB6DA202C47}" type="presOf" srcId="{842F1FC3-3724-4878-83C3-E7D6667DA224}" destId="{1FB10A2F-55A4-4368-97CC-29D92469CEE2}" srcOrd="0" destOrd="2" presId="urn:microsoft.com/office/officeart/2005/8/layout/vList5"/>
    <dgm:cxn modelId="{7B9E2A6B-E0F8-47DE-8BB6-F66A2A6C77A0}" srcId="{410E793F-7DE0-4363-847D-78AB00C6EC52}" destId="{8719E058-9791-408F-9071-41CC8C59CF00}" srcOrd="5" destOrd="0" parTransId="{4A5CBC1F-B2C5-4534-B6DD-4D96BC2E0FD3}" sibTransId="{AF09A3F5-0DCB-4958-83E5-29CCE023A40A}"/>
    <dgm:cxn modelId="{5AE6B0D7-EA2F-4B86-B338-5354F0A3624A}" type="presOf" srcId="{16B3B66C-A803-4E57-8A11-CA3A08CAD1B1}" destId="{1FB10A2F-55A4-4368-97CC-29D92469CEE2}" srcOrd="0" destOrd="3" presId="urn:microsoft.com/office/officeart/2005/8/layout/vList5"/>
    <dgm:cxn modelId="{F6E44374-B031-464A-8506-25CA94B6192D}" srcId="{CC2A1B3D-D530-4E25-9A42-02C9745ECEAB}" destId="{99381DA0-396A-4DAA-9280-F4F8ED97CCAA}" srcOrd="2" destOrd="0" parTransId="{E75FCFA0-58E3-4883-99C0-CF7D11081A7C}" sibTransId="{A8EA1A79-BA47-4FB8-88A1-839D6BD3A760}"/>
    <dgm:cxn modelId="{49C5E915-1BA2-492F-97D7-BCEC40440B74}" type="presOf" srcId="{B82BECF1-C61B-424B-A736-9B82EACCD2AB}" destId="{C6CC2B8C-C1FF-418A-B38E-0C875F68B4F7}" srcOrd="0" destOrd="0" presId="urn:microsoft.com/office/officeart/2005/8/layout/vList5"/>
    <dgm:cxn modelId="{B986F25E-E4DE-4EC3-9067-402D78E87D01}" type="presOf" srcId="{9722D586-E273-4666-B9AA-FE5593C29ECB}" destId="{AF3FF6E1-364C-4BF8-B64D-EBF45ED32938}" srcOrd="0" destOrd="1" presId="urn:microsoft.com/office/officeart/2005/8/layout/vList5"/>
    <dgm:cxn modelId="{C11174D8-E2A8-4225-8C5B-DEF240A7D3D9}" srcId="{410E793F-7DE0-4363-847D-78AB00C6EC52}" destId="{16B3B66C-A803-4E57-8A11-CA3A08CAD1B1}" srcOrd="3" destOrd="0" parTransId="{2B8E9BEE-A007-4C06-87CB-32D2CCE6B9F2}" sibTransId="{8A99FC86-6114-4F52-B3E0-3A351D842916}"/>
    <dgm:cxn modelId="{B2D75640-E11E-4F68-93D5-4C46DAC26678}" type="presOf" srcId="{9481900C-4F2C-45AC-A650-0A99AB77F8D0}" destId="{AF3FF6E1-364C-4BF8-B64D-EBF45ED32938}" srcOrd="0" destOrd="0" presId="urn:microsoft.com/office/officeart/2005/8/layout/vList5"/>
    <dgm:cxn modelId="{8C1B81E2-799E-49CF-BBBF-040299DCF25D}" type="presOf" srcId="{410E793F-7DE0-4363-847D-78AB00C6EC52}" destId="{78C0D044-D1C8-41DC-BA8E-47CE1100001F}" srcOrd="0" destOrd="0" presId="urn:microsoft.com/office/officeart/2005/8/layout/vList5"/>
    <dgm:cxn modelId="{5E475644-988D-442E-8368-7EEB2FF81EB3}" srcId="{B82BECF1-C61B-424B-A736-9B82EACCD2AB}" destId="{410E793F-7DE0-4363-847D-78AB00C6EC52}" srcOrd="0" destOrd="0" parTransId="{F991ADAA-461B-48E4-BD17-AF1473BDDF7B}" sibTransId="{2E8C1B35-B40D-463F-A21D-C7FE1A8D5FCA}"/>
    <dgm:cxn modelId="{59AAA9F9-7FE4-4294-95E7-E8066691A65F}" type="presOf" srcId="{CC2A1B3D-D530-4E25-9A42-02C9745ECEAB}" destId="{66006745-0413-41E5-8147-96397B11EADF}" srcOrd="0" destOrd="0" presId="urn:microsoft.com/office/officeart/2005/8/layout/vList5"/>
    <dgm:cxn modelId="{A1683F23-CB7E-4242-B44C-A0D8B3B0CCA2}" type="presOf" srcId="{903FE56B-FAB2-4F42-BC6A-FF4BFC764938}" destId="{1FB10A2F-55A4-4368-97CC-29D92469CEE2}" srcOrd="0" destOrd="1" presId="urn:microsoft.com/office/officeart/2005/8/layout/vList5"/>
    <dgm:cxn modelId="{5BBD55B8-2ED0-41AE-B24A-8C5DEA8F347F}" type="presOf" srcId="{99381DA0-396A-4DAA-9280-F4F8ED97CCAA}" destId="{AF3FF6E1-364C-4BF8-B64D-EBF45ED32938}" srcOrd="0" destOrd="2" presId="urn:microsoft.com/office/officeart/2005/8/layout/vList5"/>
    <dgm:cxn modelId="{ED8AFDF4-6154-4297-8867-05ECAE973153}" srcId="{410E793F-7DE0-4363-847D-78AB00C6EC52}" destId="{954C00C1-F90E-4E95-B2E8-6CFADF8A52CE}" srcOrd="4" destOrd="0" parTransId="{CB89339B-0DD0-4C23-AA26-1F3DB4AE0977}" sibTransId="{DE510716-E904-4FAA-A113-591C58267456}"/>
    <dgm:cxn modelId="{CE415F49-D5BF-40F5-AB9F-532C8F19E210}" type="presOf" srcId="{FB484EAA-6684-4708-A655-82CC20D611B2}" destId="{1FB10A2F-55A4-4368-97CC-29D92469CEE2}" srcOrd="0" destOrd="0" presId="urn:microsoft.com/office/officeart/2005/8/layout/vList5"/>
    <dgm:cxn modelId="{3D4A3C2B-D143-4848-B026-EC59C30B9625}" srcId="{410E793F-7DE0-4363-847D-78AB00C6EC52}" destId="{842F1FC3-3724-4878-83C3-E7D6667DA224}" srcOrd="2" destOrd="0" parTransId="{2CC36162-9FEF-4D97-A607-5A37389B5C86}" sibTransId="{E3EDE2F8-EA3C-4D65-BCC1-3E56D66577C9}"/>
    <dgm:cxn modelId="{41351250-20A9-49D7-9A3F-DFA63A3201C4}" type="presOf" srcId="{8719E058-9791-408F-9071-41CC8C59CF00}" destId="{1FB10A2F-55A4-4368-97CC-29D92469CEE2}" srcOrd="0" destOrd="5" presId="urn:microsoft.com/office/officeart/2005/8/layout/vList5"/>
    <dgm:cxn modelId="{036E423A-3002-49E6-8774-108DBD0C6D80}" srcId="{B82BECF1-C61B-424B-A736-9B82EACCD2AB}" destId="{CC2A1B3D-D530-4E25-9A42-02C9745ECEAB}" srcOrd="1" destOrd="0" parTransId="{508F889A-2B76-4646-B061-A517C731B619}" sibTransId="{9ACECA9F-DF76-4CA4-840D-8F28D9C3C7D3}"/>
    <dgm:cxn modelId="{9202165A-A9E6-474F-B4CB-02D802333B7C}" type="presParOf" srcId="{C6CC2B8C-C1FF-418A-B38E-0C875F68B4F7}" destId="{9FC00432-7695-478B-A259-0DB93F18F38D}" srcOrd="0" destOrd="0" presId="urn:microsoft.com/office/officeart/2005/8/layout/vList5"/>
    <dgm:cxn modelId="{1EA2C52C-5492-4737-9346-BB98E8EC7CC5}" type="presParOf" srcId="{9FC00432-7695-478B-A259-0DB93F18F38D}" destId="{78C0D044-D1C8-41DC-BA8E-47CE1100001F}" srcOrd="0" destOrd="0" presId="urn:microsoft.com/office/officeart/2005/8/layout/vList5"/>
    <dgm:cxn modelId="{FC6F4B77-940B-43D1-A78F-AFB5CFB5F8F5}" type="presParOf" srcId="{9FC00432-7695-478B-A259-0DB93F18F38D}" destId="{1FB10A2F-55A4-4368-97CC-29D92469CEE2}" srcOrd="1" destOrd="0" presId="urn:microsoft.com/office/officeart/2005/8/layout/vList5"/>
    <dgm:cxn modelId="{6C46B0F9-E805-4528-AA0E-0F3C7BC9F8EF}" type="presParOf" srcId="{C6CC2B8C-C1FF-418A-B38E-0C875F68B4F7}" destId="{F62B0FA0-F1B6-41EB-BD10-F06CC559992A}" srcOrd="1" destOrd="0" presId="urn:microsoft.com/office/officeart/2005/8/layout/vList5"/>
    <dgm:cxn modelId="{A4D45B39-890E-4AAE-B3E8-09014C3D7381}" type="presParOf" srcId="{C6CC2B8C-C1FF-418A-B38E-0C875F68B4F7}" destId="{84C10F6A-3F2C-4EDC-AACF-48209A982576}" srcOrd="2" destOrd="0" presId="urn:microsoft.com/office/officeart/2005/8/layout/vList5"/>
    <dgm:cxn modelId="{ED7F505A-A3D2-4E9B-B888-02BD64865B3E}" type="presParOf" srcId="{84C10F6A-3F2C-4EDC-AACF-48209A982576}" destId="{66006745-0413-41E5-8147-96397B11EADF}" srcOrd="0" destOrd="0" presId="urn:microsoft.com/office/officeart/2005/8/layout/vList5"/>
    <dgm:cxn modelId="{E6225CDC-801C-4DEC-AAEE-3F0CF517D847}" type="presParOf" srcId="{84C10F6A-3F2C-4EDC-AACF-48209A982576}" destId="{AF3FF6E1-364C-4BF8-B64D-EBF45ED32938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CB88FA-1FCE-48A1-B528-CB05FE865C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34A6666-C357-459A-948C-56F495C25B6D}">
      <dgm:prSet phldrT="[Texte]"/>
      <dgm:spPr/>
      <dgm:t>
        <a:bodyPr/>
        <a:lstStyle/>
        <a:p>
          <a:pPr algn="r" rtl="1"/>
          <a:r>
            <a:rPr lang="ar-S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تلبية احتياجات </a:t>
          </a:r>
          <a:r>
            <a:rPr lang="ar-S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الاسرة</a:t>
          </a:r>
          <a:r>
            <a:rPr lang="ar-S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:</a:t>
          </a:r>
          <a:endParaRPr lang="fr-F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EB2391-F19E-440C-8F9F-7CA398B9DA20}" type="parTrans" cxnId="{34206BFC-152B-498D-9CC3-F85D8356A7FC}">
      <dgm:prSet/>
      <dgm:spPr/>
      <dgm:t>
        <a:bodyPr/>
        <a:lstStyle/>
        <a:p>
          <a:endParaRPr lang="fr-FR"/>
        </a:p>
      </dgm:t>
    </dgm:pt>
    <dgm:pt modelId="{B027F70A-6ED5-4B86-AF5C-E7AB834DA6F6}" type="sibTrans" cxnId="{34206BFC-152B-498D-9CC3-F85D8356A7FC}">
      <dgm:prSet/>
      <dgm:spPr/>
      <dgm:t>
        <a:bodyPr/>
        <a:lstStyle/>
        <a:p>
          <a:endParaRPr lang="fr-FR"/>
        </a:p>
      </dgm:t>
    </dgm:pt>
    <dgm:pt modelId="{59029F9E-4F73-4F7C-B0B8-B5188315F3E6}">
      <dgm:prSet phldrT="[Texte]" custT="1"/>
      <dgm:spPr/>
      <dgm:t>
        <a:bodyPr/>
        <a:lstStyle/>
        <a:p>
          <a:pPr algn="r" rtl="1"/>
          <a:r>
            <a:rPr lang="ar-SA" sz="2400" b="1" dirty="0" smtClean="0"/>
            <a:t>تواجه </a:t>
          </a:r>
          <a:r>
            <a:rPr lang="ar-SA" sz="2400" b="1" dirty="0" err="1" smtClean="0"/>
            <a:t>اسرة</a:t>
          </a:r>
          <a:r>
            <a:rPr lang="ar-SA" sz="2400" b="1" dirty="0" smtClean="0"/>
            <a:t> الموظف العائدون </a:t>
          </a:r>
          <a:r>
            <a:rPr lang="ar-SA" sz="2400" b="1" dirty="0" err="1" smtClean="0"/>
            <a:t>الى</a:t>
          </a:r>
          <a:r>
            <a:rPr lang="ar-SA" sz="2400" b="1" dirty="0" smtClean="0"/>
            <a:t> الوطن عدة تحديات خاصة في </a:t>
          </a:r>
          <a:r>
            <a:rPr lang="ar-SA" sz="2400" b="1" dirty="0" err="1" smtClean="0"/>
            <a:t>الاسابيع</a:t>
          </a:r>
          <a:r>
            <a:rPr lang="ar-SA" sz="2400" b="1" dirty="0" smtClean="0"/>
            <a:t> </a:t>
          </a:r>
          <a:r>
            <a:rPr lang="ar-SA" sz="2400" b="1" dirty="0" err="1" smtClean="0"/>
            <a:t>الاولى</a:t>
          </a:r>
          <a:r>
            <a:rPr lang="ar-SA" sz="2400" b="1" dirty="0" smtClean="0"/>
            <a:t> ،فيحتاجون </a:t>
          </a:r>
          <a:r>
            <a:rPr lang="ar-SA" sz="2400" b="1" dirty="0" err="1" smtClean="0"/>
            <a:t>الى</a:t>
          </a:r>
          <a:r>
            <a:rPr lang="ar-SA" sz="2400" b="1" dirty="0" smtClean="0"/>
            <a:t> مساعدة في التكيف النفسي </a:t>
          </a:r>
          <a:r>
            <a:rPr lang="ar-SA" sz="2400" b="1" dirty="0" err="1" smtClean="0"/>
            <a:t>لانهم</a:t>
          </a:r>
          <a:r>
            <a:rPr lang="ar-SA" sz="2400" b="1" dirty="0" smtClean="0"/>
            <a:t> يشعرون أنهم غرباء ثقافيا </a:t>
          </a:r>
          <a:r>
            <a:rPr lang="ar-SA" sz="2400" b="1" dirty="0" err="1" smtClean="0"/>
            <a:t>و</a:t>
          </a:r>
          <a:r>
            <a:rPr lang="ar-SA" sz="2400" b="1" dirty="0" smtClean="0"/>
            <a:t> يمكن </a:t>
          </a:r>
          <a:r>
            <a:rPr lang="ar-SA" sz="2400" b="1" dirty="0" err="1" smtClean="0"/>
            <a:t>ان</a:t>
          </a:r>
          <a:r>
            <a:rPr lang="ar-SA" sz="2400" b="1" dirty="0" smtClean="0"/>
            <a:t> تكون لها أثار مربكة طويلة الأمد .</a:t>
          </a:r>
          <a:endParaRPr lang="fr-FR" sz="2400" b="1" dirty="0"/>
        </a:p>
      </dgm:t>
    </dgm:pt>
    <dgm:pt modelId="{17D97FE2-4499-4580-9551-BB907D13E32E}" type="parTrans" cxnId="{49CDA069-ABFC-4B34-A45B-42CF658E0ABF}">
      <dgm:prSet/>
      <dgm:spPr/>
      <dgm:t>
        <a:bodyPr/>
        <a:lstStyle/>
        <a:p>
          <a:endParaRPr lang="fr-FR"/>
        </a:p>
      </dgm:t>
    </dgm:pt>
    <dgm:pt modelId="{80ABB311-E569-46D6-9AAE-174DAE7092BE}" type="sibTrans" cxnId="{49CDA069-ABFC-4B34-A45B-42CF658E0ABF}">
      <dgm:prSet/>
      <dgm:spPr/>
      <dgm:t>
        <a:bodyPr/>
        <a:lstStyle/>
        <a:p>
          <a:endParaRPr lang="fr-FR"/>
        </a:p>
      </dgm:t>
    </dgm:pt>
    <dgm:pt modelId="{025FB6CA-3DCC-4C47-B14F-D4D50C56447A}">
      <dgm:prSet phldrT="[Texte]"/>
      <dgm:spPr/>
      <dgm:t>
        <a:bodyPr/>
        <a:lstStyle/>
        <a:p>
          <a:pPr algn="r" rtl="1"/>
          <a:r>
            <a:rPr lang="ar-S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تصميم برنامج العودة </a:t>
          </a:r>
          <a:r>
            <a:rPr lang="ar-S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الى</a:t>
          </a:r>
          <a:r>
            <a:rPr lang="ar-S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الوطن </a:t>
          </a:r>
          <a:endParaRPr lang="fr-F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33776-7919-4813-9A94-07A2C73F8163}" type="parTrans" cxnId="{BA07880A-833A-4095-B4EB-9866D094C05D}">
      <dgm:prSet/>
      <dgm:spPr/>
      <dgm:t>
        <a:bodyPr/>
        <a:lstStyle/>
        <a:p>
          <a:endParaRPr lang="fr-FR"/>
        </a:p>
      </dgm:t>
    </dgm:pt>
    <dgm:pt modelId="{F3E39A08-5C4A-4964-84F6-F2E3F6A13439}" type="sibTrans" cxnId="{BA07880A-833A-4095-B4EB-9866D094C05D}">
      <dgm:prSet/>
      <dgm:spPr/>
      <dgm:t>
        <a:bodyPr/>
        <a:lstStyle/>
        <a:p>
          <a:endParaRPr lang="fr-FR"/>
        </a:p>
      </dgm:t>
    </dgm:pt>
    <dgm:pt modelId="{8F47EDCF-23F0-41C7-BACA-6F3506BCED73}">
      <dgm:prSet phldrT="[Texte]" custT="1"/>
      <dgm:spPr/>
      <dgm:t>
        <a:bodyPr/>
        <a:lstStyle/>
        <a:p>
          <a:pPr algn="r" rtl="1"/>
          <a:r>
            <a:rPr lang="ar-SA" sz="2400" b="1" dirty="0" smtClean="0"/>
            <a:t>هناك نموذج مصنف </a:t>
          </a:r>
          <a:r>
            <a:rPr lang="ar-SA" sz="2400" b="1" dirty="0" err="1" smtClean="0"/>
            <a:t>للاعادة</a:t>
          </a:r>
          <a:r>
            <a:rPr lang="ar-SA" sz="2400" b="1" dirty="0" smtClean="0"/>
            <a:t> الفعالة </a:t>
          </a:r>
          <a:r>
            <a:rPr lang="ar-SA" sz="2400" b="1" dirty="0" err="1" smtClean="0"/>
            <a:t>الى</a:t>
          </a:r>
          <a:r>
            <a:rPr lang="ar-SA" sz="2400" b="1" dirty="0" smtClean="0"/>
            <a:t> 3 خطوات تتمثل في قبل المغادرة </a:t>
          </a:r>
          <a:r>
            <a:rPr lang="ar-SA" sz="2400" b="1" dirty="0" err="1" smtClean="0"/>
            <a:t>و</a:t>
          </a:r>
          <a:r>
            <a:rPr lang="ar-SA" sz="2400" b="1" dirty="0" smtClean="0"/>
            <a:t> </a:t>
          </a:r>
          <a:r>
            <a:rPr lang="ar-SA" sz="2400" b="1" dirty="0" err="1" smtClean="0"/>
            <a:t>اثناء</a:t>
          </a:r>
          <a:r>
            <a:rPr lang="ar-SA" sz="2400" b="1" dirty="0" smtClean="0"/>
            <a:t> المهمة </a:t>
          </a:r>
          <a:r>
            <a:rPr lang="ar-SA" sz="2400" b="1" dirty="0" err="1" smtClean="0"/>
            <a:t>و</a:t>
          </a:r>
          <a:r>
            <a:rPr lang="ar-SA" sz="2400" b="1" dirty="0" smtClean="0"/>
            <a:t> بعد العودة :</a:t>
          </a:r>
          <a:endParaRPr lang="fr-FR" sz="2400" b="1" dirty="0"/>
        </a:p>
      </dgm:t>
    </dgm:pt>
    <dgm:pt modelId="{541BFD20-95E5-45D8-BD1E-FAA15B0B0388}" type="parTrans" cxnId="{E14FD315-B1E1-4B7E-A867-73D162209FBC}">
      <dgm:prSet/>
      <dgm:spPr/>
      <dgm:t>
        <a:bodyPr/>
        <a:lstStyle/>
        <a:p>
          <a:endParaRPr lang="fr-FR"/>
        </a:p>
      </dgm:t>
    </dgm:pt>
    <dgm:pt modelId="{4FCA2C91-0979-4B33-9CAF-79CABB2FBE77}" type="sibTrans" cxnId="{E14FD315-B1E1-4B7E-A867-73D162209FBC}">
      <dgm:prSet/>
      <dgm:spPr/>
      <dgm:t>
        <a:bodyPr/>
        <a:lstStyle/>
        <a:p>
          <a:endParaRPr lang="fr-FR"/>
        </a:p>
      </dgm:t>
    </dgm:pt>
    <dgm:pt modelId="{AF37F403-D286-4543-A3AD-0877959B3DC2}" type="pres">
      <dgm:prSet presAssocID="{09CB88FA-1FCE-48A1-B528-CB05FE865C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BD14E25-A36E-4EF3-9827-17E11401FCEE}" type="pres">
      <dgm:prSet presAssocID="{434A6666-C357-459A-948C-56F495C25B6D}" presName="parentText" presStyleLbl="node1" presStyleIdx="0" presStyleCnt="2" custScaleY="43105" custLinFactNeighborX="-586" custLinFactNeighborY="-5503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2AFC14-C8E8-4294-8FA7-61C4CFD5ECF2}" type="pres">
      <dgm:prSet presAssocID="{434A6666-C357-459A-948C-56F495C25B6D}" presName="childText" presStyleLbl="revTx" presStyleIdx="0" presStyleCnt="2" custScaleY="1701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721D36-53C8-4317-BBCE-B857EC96AF6C}" type="pres">
      <dgm:prSet presAssocID="{025FB6CA-3DCC-4C47-B14F-D4D50C56447A}" presName="parentText" presStyleLbl="node1" presStyleIdx="1" presStyleCnt="2" custScaleY="41671" custLinFactNeighborX="1367" custLinFactNeighborY="-9599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97ACD7-C0CA-4BA4-ADA7-4FBDC557683C}" type="pres">
      <dgm:prSet presAssocID="{025FB6CA-3DCC-4C47-B14F-D4D50C56447A}" presName="childText" presStyleLbl="revTx" presStyleIdx="1" presStyleCnt="2" custScaleY="86931" custLinFactNeighborX="3320" custLinFactNeighborY="-315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46307E3-2035-4B3D-8DFD-A70A658364F6}" type="presOf" srcId="{59029F9E-4F73-4F7C-B0B8-B5188315F3E6}" destId="{AF2AFC14-C8E8-4294-8FA7-61C4CFD5ECF2}" srcOrd="0" destOrd="0" presId="urn:microsoft.com/office/officeart/2005/8/layout/vList2"/>
    <dgm:cxn modelId="{BA07880A-833A-4095-B4EB-9866D094C05D}" srcId="{09CB88FA-1FCE-48A1-B528-CB05FE865CCD}" destId="{025FB6CA-3DCC-4C47-B14F-D4D50C56447A}" srcOrd="1" destOrd="0" parTransId="{1F933776-7919-4813-9A94-07A2C73F8163}" sibTransId="{F3E39A08-5C4A-4964-84F6-F2E3F6A13439}"/>
    <dgm:cxn modelId="{49CDA069-ABFC-4B34-A45B-42CF658E0ABF}" srcId="{434A6666-C357-459A-948C-56F495C25B6D}" destId="{59029F9E-4F73-4F7C-B0B8-B5188315F3E6}" srcOrd="0" destOrd="0" parTransId="{17D97FE2-4499-4580-9551-BB907D13E32E}" sibTransId="{80ABB311-E569-46D6-9AAE-174DAE7092BE}"/>
    <dgm:cxn modelId="{E14FD315-B1E1-4B7E-A867-73D162209FBC}" srcId="{025FB6CA-3DCC-4C47-B14F-D4D50C56447A}" destId="{8F47EDCF-23F0-41C7-BACA-6F3506BCED73}" srcOrd="0" destOrd="0" parTransId="{541BFD20-95E5-45D8-BD1E-FAA15B0B0388}" sibTransId="{4FCA2C91-0979-4B33-9CAF-79CABB2FBE77}"/>
    <dgm:cxn modelId="{34206BFC-152B-498D-9CC3-F85D8356A7FC}" srcId="{09CB88FA-1FCE-48A1-B528-CB05FE865CCD}" destId="{434A6666-C357-459A-948C-56F495C25B6D}" srcOrd="0" destOrd="0" parTransId="{76EB2391-F19E-440C-8F9F-7CA398B9DA20}" sibTransId="{B027F70A-6ED5-4B86-AF5C-E7AB834DA6F6}"/>
    <dgm:cxn modelId="{E51B5CD3-6D6E-46ED-AC2B-E4BA09468D0A}" type="presOf" srcId="{025FB6CA-3DCC-4C47-B14F-D4D50C56447A}" destId="{38721D36-53C8-4317-BBCE-B857EC96AF6C}" srcOrd="0" destOrd="0" presId="urn:microsoft.com/office/officeart/2005/8/layout/vList2"/>
    <dgm:cxn modelId="{C5A67618-DDB8-48C1-A7E4-763C773B3DD2}" type="presOf" srcId="{434A6666-C357-459A-948C-56F495C25B6D}" destId="{ABD14E25-A36E-4EF3-9827-17E11401FCEE}" srcOrd="0" destOrd="0" presId="urn:microsoft.com/office/officeart/2005/8/layout/vList2"/>
    <dgm:cxn modelId="{B05092F7-A8E3-456A-A130-1BC8CDA6D8F8}" type="presOf" srcId="{09CB88FA-1FCE-48A1-B528-CB05FE865CCD}" destId="{AF37F403-D286-4543-A3AD-0877959B3DC2}" srcOrd="0" destOrd="0" presId="urn:microsoft.com/office/officeart/2005/8/layout/vList2"/>
    <dgm:cxn modelId="{BD60AD11-C614-4E91-9FDC-E1053F92ECAE}" type="presOf" srcId="{8F47EDCF-23F0-41C7-BACA-6F3506BCED73}" destId="{0B97ACD7-C0CA-4BA4-ADA7-4FBDC557683C}" srcOrd="0" destOrd="0" presId="urn:microsoft.com/office/officeart/2005/8/layout/vList2"/>
    <dgm:cxn modelId="{B8E02066-144C-4154-8051-C33862578F38}" type="presParOf" srcId="{AF37F403-D286-4543-A3AD-0877959B3DC2}" destId="{ABD14E25-A36E-4EF3-9827-17E11401FCEE}" srcOrd="0" destOrd="0" presId="urn:microsoft.com/office/officeart/2005/8/layout/vList2"/>
    <dgm:cxn modelId="{21A6D4B8-F98D-4ADE-A9E9-015B32CCBAEE}" type="presParOf" srcId="{AF37F403-D286-4543-A3AD-0877959B3DC2}" destId="{AF2AFC14-C8E8-4294-8FA7-61C4CFD5ECF2}" srcOrd="1" destOrd="0" presId="urn:microsoft.com/office/officeart/2005/8/layout/vList2"/>
    <dgm:cxn modelId="{CE420EBF-1025-4811-8383-50B8942B3486}" type="presParOf" srcId="{AF37F403-D286-4543-A3AD-0877959B3DC2}" destId="{38721D36-53C8-4317-BBCE-B857EC96AF6C}" srcOrd="2" destOrd="0" presId="urn:microsoft.com/office/officeart/2005/8/layout/vList2"/>
    <dgm:cxn modelId="{316B6FA9-4259-494F-BB11-AA58486A73E0}" type="presParOf" srcId="{AF37F403-D286-4543-A3AD-0877959B3DC2}" destId="{0B97ACD7-C0CA-4BA4-ADA7-4FBDC557683C}" srcOrd="3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3F762F-C9C4-4F60-9319-3913D6379EB0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5C98C04-571D-4C0B-B1AE-DC1B20351BC9}">
      <dgm:prSet phldrT="[Texte]"/>
      <dgm:spPr/>
      <dgm:t>
        <a:bodyPr/>
        <a:lstStyle/>
        <a:p>
          <a:pPr rtl="1"/>
          <a:r>
            <a:rPr lang="ar-SA" dirty="0" smtClean="0"/>
            <a:t>عوامل بيئة العمل :</a:t>
          </a:r>
          <a:endParaRPr lang="fr-FR" dirty="0"/>
        </a:p>
      </dgm:t>
    </dgm:pt>
    <dgm:pt modelId="{6F331BE6-F013-4A59-A79C-08520BEA19A7}" type="parTrans" cxnId="{FF41841F-E82A-47E2-8CA3-97C97AE09F66}">
      <dgm:prSet/>
      <dgm:spPr/>
      <dgm:t>
        <a:bodyPr/>
        <a:lstStyle/>
        <a:p>
          <a:endParaRPr lang="fr-FR"/>
        </a:p>
      </dgm:t>
    </dgm:pt>
    <dgm:pt modelId="{EF6FEC95-1999-43A6-B6E8-E6535435F70A}" type="sibTrans" cxnId="{FF41841F-E82A-47E2-8CA3-97C97AE09F66}">
      <dgm:prSet/>
      <dgm:spPr/>
      <dgm:t>
        <a:bodyPr/>
        <a:lstStyle/>
        <a:p>
          <a:endParaRPr lang="fr-FR"/>
        </a:p>
      </dgm:t>
    </dgm:pt>
    <dgm:pt modelId="{884E0839-B9ED-484D-BA16-B02467659A14}">
      <dgm:prSet phldrT="[Texte]"/>
      <dgm:spPr/>
      <dgm:t>
        <a:bodyPr/>
        <a:lstStyle/>
        <a:p>
          <a:pPr algn="r" rtl="1"/>
          <a:r>
            <a:rPr lang="ar-SA" dirty="0" smtClean="0"/>
            <a:t>العوامل  التي تتحكم فيها </a:t>
          </a:r>
          <a:r>
            <a:rPr lang="ar-SA" dirty="0" err="1" smtClean="0"/>
            <a:t>ادارة</a:t>
          </a:r>
          <a:r>
            <a:rPr lang="ar-SA" dirty="0" smtClean="0"/>
            <a:t> الموارد البشرية والمتمثلة في التخطيط الوظيفي </a:t>
          </a:r>
          <a:r>
            <a:rPr lang="ar-SA" dirty="0" err="1" smtClean="0"/>
            <a:t>و</a:t>
          </a:r>
          <a:r>
            <a:rPr lang="ar-SA" dirty="0" smtClean="0"/>
            <a:t> وضوح المسار .</a:t>
          </a:r>
          <a:endParaRPr lang="fr-FR" dirty="0"/>
        </a:p>
      </dgm:t>
    </dgm:pt>
    <dgm:pt modelId="{AAD356B5-327F-4C2D-ACCB-ADA6CC93AA2A}" type="parTrans" cxnId="{5244C2D1-FEDB-4286-8249-C57E0A2AD818}">
      <dgm:prSet/>
      <dgm:spPr/>
      <dgm:t>
        <a:bodyPr/>
        <a:lstStyle/>
        <a:p>
          <a:endParaRPr lang="fr-FR"/>
        </a:p>
      </dgm:t>
    </dgm:pt>
    <dgm:pt modelId="{03D7A18D-8C68-4EFE-B6BC-5297A682E62D}" type="sibTrans" cxnId="{5244C2D1-FEDB-4286-8249-C57E0A2AD818}">
      <dgm:prSet/>
      <dgm:spPr/>
      <dgm:t>
        <a:bodyPr/>
        <a:lstStyle/>
        <a:p>
          <a:endParaRPr lang="fr-FR"/>
        </a:p>
      </dgm:t>
    </dgm:pt>
    <dgm:pt modelId="{8B7FCF6B-4FD2-4C45-865E-363C4CA791FE}">
      <dgm:prSet phldrT="[Texte]"/>
      <dgm:spPr/>
      <dgm:t>
        <a:bodyPr/>
        <a:lstStyle/>
        <a:p>
          <a:pPr algn="r" rtl="1"/>
          <a:r>
            <a:rPr lang="ar-SA" dirty="0" smtClean="0"/>
            <a:t>عودة العديد من العائدين </a:t>
          </a:r>
          <a:r>
            <a:rPr lang="ar-SA" dirty="0" err="1" smtClean="0"/>
            <a:t>الى</a:t>
          </a:r>
          <a:r>
            <a:rPr lang="ar-SA" dirty="0" smtClean="0"/>
            <a:t> المنظمة بعد المهمة الدولية .</a:t>
          </a:r>
          <a:endParaRPr lang="fr-FR" dirty="0"/>
        </a:p>
      </dgm:t>
    </dgm:pt>
    <dgm:pt modelId="{ED313A0A-C9F4-4AA7-8B53-B8770DB94207}" type="parTrans" cxnId="{EF4FCCCB-1BE2-40FB-AA83-DAA11F9EC976}">
      <dgm:prSet/>
      <dgm:spPr/>
      <dgm:t>
        <a:bodyPr/>
        <a:lstStyle/>
        <a:p>
          <a:endParaRPr lang="fr-FR"/>
        </a:p>
      </dgm:t>
    </dgm:pt>
    <dgm:pt modelId="{C63FF134-288E-4D11-AD10-C11C771A38CF}" type="sibTrans" cxnId="{EF4FCCCB-1BE2-40FB-AA83-DAA11F9EC976}">
      <dgm:prSet/>
      <dgm:spPr/>
      <dgm:t>
        <a:bodyPr/>
        <a:lstStyle/>
        <a:p>
          <a:endParaRPr lang="fr-FR"/>
        </a:p>
      </dgm:t>
    </dgm:pt>
    <dgm:pt modelId="{846B2C40-982F-4A97-A51C-43790B28BD86}">
      <dgm:prSet phldrT="[Texte]"/>
      <dgm:spPr/>
      <dgm:t>
        <a:bodyPr/>
        <a:lstStyle/>
        <a:p>
          <a:r>
            <a:rPr lang="ar-SA" dirty="0" smtClean="0"/>
            <a:t>العوامل الاجتماعية و الثقافية :</a:t>
          </a:r>
          <a:endParaRPr lang="fr-FR" dirty="0"/>
        </a:p>
      </dgm:t>
    </dgm:pt>
    <dgm:pt modelId="{1C54E8CA-9366-4706-BA16-D1BA6AE0E926}" type="parTrans" cxnId="{EF9BEFC1-A0A5-4CD8-9C91-32D494F8C70A}">
      <dgm:prSet/>
      <dgm:spPr/>
      <dgm:t>
        <a:bodyPr/>
        <a:lstStyle/>
        <a:p>
          <a:endParaRPr lang="fr-FR"/>
        </a:p>
      </dgm:t>
    </dgm:pt>
    <dgm:pt modelId="{97CCC886-DACF-4127-9B64-A06B7E13EF85}" type="sibTrans" cxnId="{EF9BEFC1-A0A5-4CD8-9C91-32D494F8C70A}">
      <dgm:prSet/>
      <dgm:spPr/>
      <dgm:t>
        <a:bodyPr/>
        <a:lstStyle/>
        <a:p>
          <a:endParaRPr lang="fr-FR"/>
        </a:p>
      </dgm:t>
    </dgm:pt>
    <dgm:pt modelId="{00911113-27E8-4AFF-B8F6-CF4121640C36}">
      <dgm:prSet phldrT="[Texte]"/>
      <dgm:spPr/>
      <dgm:t>
        <a:bodyPr/>
        <a:lstStyle/>
        <a:p>
          <a:pPr algn="r" rtl="1"/>
          <a:r>
            <a:rPr lang="ar-SA" dirty="0" err="1" smtClean="0"/>
            <a:t>اعادة</a:t>
          </a:r>
          <a:r>
            <a:rPr lang="ar-SA" dirty="0" smtClean="0"/>
            <a:t> الاندماج في ثقافة الوطن </a:t>
          </a:r>
          <a:r>
            <a:rPr lang="ar-SA" dirty="0" err="1" smtClean="0"/>
            <a:t>الام</a:t>
          </a:r>
          <a:r>
            <a:rPr lang="ar-SA" dirty="0" smtClean="0"/>
            <a:t> .</a:t>
          </a:r>
          <a:endParaRPr lang="fr-FR" dirty="0"/>
        </a:p>
      </dgm:t>
    </dgm:pt>
    <dgm:pt modelId="{7895D88A-092E-47DB-964D-05EF9A09FF22}" type="parTrans" cxnId="{5E3E4EEE-E220-4AD7-BCE5-101C0C8553A5}">
      <dgm:prSet/>
      <dgm:spPr/>
      <dgm:t>
        <a:bodyPr/>
        <a:lstStyle/>
        <a:p>
          <a:endParaRPr lang="fr-FR"/>
        </a:p>
      </dgm:t>
    </dgm:pt>
    <dgm:pt modelId="{2E13D482-31C8-48F8-8929-CA4B402822E0}" type="sibTrans" cxnId="{5E3E4EEE-E220-4AD7-BCE5-101C0C8553A5}">
      <dgm:prSet/>
      <dgm:spPr/>
      <dgm:t>
        <a:bodyPr/>
        <a:lstStyle/>
        <a:p>
          <a:endParaRPr lang="fr-FR"/>
        </a:p>
      </dgm:t>
    </dgm:pt>
    <dgm:pt modelId="{4304B1B6-63AE-44D0-B953-860EC5795F5D}">
      <dgm:prSet phldrT="[Texte]"/>
      <dgm:spPr/>
      <dgm:t>
        <a:bodyPr/>
        <a:lstStyle/>
        <a:p>
          <a:pPr algn="r" rtl="1"/>
          <a:r>
            <a:rPr lang="ar-SA" dirty="0" smtClean="0"/>
            <a:t>شعور المغتربين بالقلق والتخلف .</a:t>
          </a:r>
          <a:endParaRPr lang="fr-FR" dirty="0"/>
        </a:p>
      </dgm:t>
    </dgm:pt>
    <dgm:pt modelId="{43DF6E5F-240B-437C-B385-5B44DCAFC56C}" type="parTrans" cxnId="{B791BF9C-4A89-417F-90E6-741AD91608D7}">
      <dgm:prSet/>
      <dgm:spPr/>
      <dgm:t>
        <a:bodyPr/>
        <a:lstStyle/>
        <a:p>
          <a:endParaRPr lang="fr-FR"/>
        </a:p>
      </dgm:t>
    </dgm:pt>
    <dgm:pt modelId="{10EA3316-C5BD-4D55-8CC1-C55841368AF8}" type="sibTrans" cxnId="{B791BF9C-4A89-417F-90E6-741AD91608D7}">
      <dgm:prSet/>
      <dgm:spPr/>
      <dgm:t>
        <a:bodyPr/>
        <a:lstStyle/>
        <a:p>
          <a:endParaRPr lang="fr-FR"/>
        </a:p>
      </dgm:t>
    </dgm:pt>
    <dgm:pt modelId="{7EA1173E-BCF5-45D2-9049-5D88E89A520D}">
      <dgm:prSet phldrT="[Texte]"/>
      <dgm:spPr/>
      <dgm:t>
        <a:bodyPr/>
        <a:lstStyle/>
        <a:p>
          <a:pPr rtl="1"/>
          <a:r>
            <a:rPr lang="ar-SA" dirty="0" smtClean="0"/>
            <a:t>توقعات العائدين الشائعة </a:t>
          </a:r>
          <a:r>
            <a:rPr lang="ar-SA" dirty="0" err="1" smtClean="0"/>
            <a:t>ان</a:t>
          </a:r>
          <a:r>
            <a:rPr lang="ar-SA" dirty="0" smtClean="0"/>
            <a:t> تكون </a:t>
          </a:r>
          <a:r>
            <a:rPr lang="ar-SA" dirty="0" err="1" smtClean="0"/>
            <a:t>افضل</a:t>
          </a:r>
          <a:r>
            <a:rPr lang="ar-SA" dirty="0" smtClean="0"/>
            <a:t> حالا من الناحية المالية </a:t>
          </a:r>
          <a:r>
            <a:rPr lang="ar-SA" dirty="0" err="1" smtClean="0"/>
            <a:t>و</a:t>
          </a:r>
          <a:r>
            <a:rPr lang="ar-SA" dirty="0" smtClean="0"/>
            <a:t> الترقية </a:t>
          </a:r>
          <a:r>
            <a:rPr lang="ar-SA" dirty="0" err="1" smtClean="0"/>
            <a:t>و</a:t>
          </a:r>
          <a:r>
            <a:rPr lang="ar-SA" dirty="0" smtClean="0"/>
            <a:t> تقدير مهاراتهم الجديدة .....الخ.</a:t>
          </a:r>
          <a:endParaRPr lang="fr-FR" dirty="0"/>
        </a:p>
      </dgm:t>
    </dgm:pt>
    <dgm:pt modelId="{610E1A3C-2BFC-4E0C-8F05-BD8454558559}" type="parTrans" cxnId="{D3D924C9-7E5B-45E5-8EA6-699B8CAB2F0B}">
      <dgm:prSet/>
      <dgm:spPr/>
      <dgm:t>
        <a:bodyPr/>
        <a:lstStyle/>
        <a:p>
          <a:endParaRPr lang="fr-FR"/>
        </a:p>
      </dgm:t>
    </dgm:pt>
    <dgm:pt modelId="{E0A7C665-0335-4E4A-9FC9-FF418A88EC30}" type="sibTrans" cxnId="{D3D924C9-7E5B-45E5-8EA6-699B8CAB2F0B}">
      <dgm:prSet/>
      <dgm:spPr/>
      <dgm:t>
        <a:bodyPr/>
        <a:lstStyle/>
        <a:p>
          <a:endParaRPr lang="fr-FR"/>
        </a:p>
      </dgm:t>
    </dgm:pt>
    <dgm:pt modelId="{09211D3D-0359-444A-B005-73032A90CEFA}">
      <dgm:prSet phldrT="[Texte]"/>
      <dgm:spPr/>
      <dgm:t>
        <a:bodyPr/>
        <a:lstStyle/>
        <a:p>
          <a:r>
            <a:rPr lang="ar-SA" dirty="0" smtClean="0"/>
            <a:t>العوامل الفردية :</a:t>
          </a:r>
          <a:endParaRPr lang="fr-FR" dirty="0"/>
        </a:p>
      </dgm:t>
    </dgm:pt>
    <dgm:pt modelId="{8F072083-5348-46C6-8642-10AE880BD932}" type="parTrans" cxnId="{942F1E10-E1CD-431A-A098-36F2D52865D9}">
      <dgm:prSet/>
      <dgm:spPr/>
      <dgm:t>
        <a:bodyPr/>
        <a:lstStyle/>
        <a:p>
          <a:endParaRPr lang="fr-FR"/>
        </a:p>
      </dgm:t>
    </dgm:pt>
    <dgm:pt modelId="{7B653CD5-6248-4C9E-B6B2-5BC5DCF3C422}" type="sibTrans" cxnId="{942F1E10-E1CD-431A-A098-36F2D52865D9}">
      <dgm:prSet/>
      <dgm:spPr/>
      <dgm:t>
        <a:bodyPr/>
        <a:lstStyle/>
        <a:p>
          <a:endParaRPr lang="fr-FR"/>
        </a:p>
      </dgm:t>
    </dgm:pt>
    <dgm:pt modelId="{9CA815E4-7109-45AC-B1CE-F2799E05CDCE}">
      <dgm:prSet phldrT="[Texte]"/>
      <dgm:spPr/>
      <dgm:t>
        <a:bodyPr/>
        <a:lstStyle/>
        <a:p>
          <a:r>
            <a:rPr lang="ar-SA" dirty="0" smtClean="0"/>
            <a:t>العوامل </a:t>
          </a:r>
          <a:r>
            <a:rPr lang="ar-SA" dirty="0" err="1" smtClean="0"/>
            <a:t>الاسرية</a:t>
          </a:r>
          <a:r>
            <a:rPr lang="ar-SA" dirty="0" smtClean="0"/>
            <a:t> :</a:t>
          </a:r>
          <a:endParaRPr lang="fr-FR" dirty="0"/>
        </a:p>
      </dgm:t>
    </dgm:pt>
    <dgm:pt modelId="{E8C5B86E-7E98-4C77-8243-1B402E85F275}" type="sibTrans" cxnId="{407F4B2F-1F2C-4DB0-89F9-3709483D451D}">
      <dgm:prSet/>
      <dgm:spPr/>
      <dgm:t>
        <a:bodyPr/>
        <a:lstStyle/>
        <a:p>
          <a:endParaRPr lang="fr-FR"/>
        </a:p>
      </dgm:t>
    </dgm:pt>
    <dgm:pt modelId="{51D0DE5C-7834-4FD6-B3E6-742A4776B799}" type="parTrans" cxnId="{407F4B2F-1F2C-4DB0-89F9-3709483D451D}">
      <dgm:prSet/>
      <dgm:spPr/>
      <dgm:t>
        <a:bodyPr/>
        <a:lstStyle/>
        <a:p>
          <a:endParaRPr lang="fr-FR"/>
        </a:p>
      </dgm:t>
    </dgm:pt>
    <dgm:pt modelId="{ACF73D91-A3B6-46C8-8B34-26D7C80EB030}">
      <dgm:prSet/>
      <dgm:spPr/>
      <dgm:t>
        <a:bodyPr/>
        <a:lstStyle/>
        <a:p>
          <a:pPr algn="r" rtl="1"/>
          <a:r>
            <a:rPr lang="ar-SA" dirty="0" err="1" smtClean="0"/>
            <a:t>اعادة</a:t>
          </a:r>
          <a:r>
            <a:rPr lang="ar-SA" dirty="0" smtClean="0"/>
            <a:t> اندماج </a:t>
          </a:r>
          <a:r>
            <a:rPr lang="ar-SA" dirty="0" err="1" smtClean="0"/>
            <a:t>الاسرة</a:t>
          </a:r>
          <a:r>
            <a:rPr lang="ar-SA" dirty="0" smtClean="0"/>
            <a:t> .</a:t>
          </a:r>
          <a:endParaRPr lang="fr-FR" dirty="0"/>
        </a:p>
      </dgm:t>
    </dgm:pt>
    <dgm:pt modelId="{05C5D70D-255C-4CE0-AAF3-218F487DC241}" type="parTrans" cxnId="{050C70F7-7A72-49CD-8BE8-3C72AD5AFDDD}">
      <dgm:prSet/>
      <dgm:spPr/>
      <dgm:t>
        <a:bodyPr/>
        <a:lstStyle/>
        <a:p>
          <a:endParaRPr lang="fr-FR"/>
        </a:p>
      </dgm:t>
    </dgm:pt>
    <dgm:pt modelId="{8B33AD24-DB0A-4A29-BBE1-6E0D0F093CDA}" type="sibTrans" cxnId="{050C70F7-7A72-49CD-8BE8-3C72AD5AFDDD}">
      <dgm:prSet/>
      <dgm:spPr/>
      <dgm:t>
        <a:bodyPr/>
        <a:lstStyle/>
        <a:p>
          <a:endParaRPr lang="fr-FR"/>
        </a:p>
      </dgm:t>
    </dgm:pt>
    <dgm:pt modelId="{2DF19CD9-9072-406D-91C1-DA547DCBF728}">
      <dgm:prSet phldrT="[Texte]"/>
      <dgm:spPr/>
      <dgm:t>
        <a:bodyPr/>
        <a:lstStyle/>
        <a:p>
          <a:pPr algn="r" rtl="1"/>
          <a:r>
            <a:rPr lang="ar-SA" dirty="0" smtClean="0"/>
            <a:t>عند العودة لا تعرف الشركات كيفية استيعاب المهارات بشكل مناسب .</a:t>
          </a:r>
          <a:endParaRPr lang="fr-FR" dirty="0"/>
        </a:p>
      </dgm:t>
    </dgm:pt>
    <dgm:pt modelId="{FCBCBB8B-2EFE-45D7-BF82-05CDB75D53D6}" type="parTrans" cxnId="{843ECE16-F275-483E-9C54-F84199DEB492}">
      <dgm:prSet/>
      <dgm:spPr/>
      <dgm:t>
        <a:bodyPr/>
        <a:lstStyle/>
        <a:p>
          <a:endParaRPr lang="fr-FR"/>
        </a:p>
      </dgm:t>
    </dgm:pt>
    <dgm:pt modelId="{A8ED7414-708C-4DD7-ADB7-3B3AB9128FB5}" type="sibTrans" cxnId="{843ECE16-F275-483E-9C54-F84199DEB492}">
      <dgm:prSet/>
      <dgm:spPr/>
      <dgm:t>
        <a:bodyPr/>
        <a:lstStyle/>
        <a:p>
          <a:endParaRPr lang="fr-FR"/>
        </a:p>
      </dgm:t>
    </dgm:pt>
    <dgm:pt modelId="{8A89D1DE-654F-47EE-A6D3-2FBFDB60F0F6}">
      <dgm:prSet phldrT="[Texte]"/>
      <dgm:spPr/>
      <dgm:t>
        <a:bodyPr/>
        <a:lstStyle/>
        <a:p>
          <a:pPr algn="r" rtl="1"/>
          <a:r>
            <a:rPr lang="ar-SA" dirty="0" err="1" smtClean="0"/>
            <a:t>اجراء</a:t>
          </a:r>
          <a:r>
            <a:rPr lang="ar-SA" dirty="0" smtClean="0"/>
            <a:t> </a:t>
          </a:r>
          <a:r>
            <a:rPr lang="ar-SA" dirty="0" err="1" smtClean="0"/>
            <a:t>تتعديلات</a:t>
          </a:r>
          <a:r>
            <a:rPr lang="ar-SA" dirty="0" smtClean="0"/>
            <a:t> رئيسية من اجل الذين </a:t>
          </a:r>
          <a:r>
            <a:rPr lang="ar-SA" dirty="0" err="1" smtClean="0"/>
            <a:t>اجرو</a:t>
          </a:r>
          <a:r>
            <a:rPr lang="ar-SA" dirty="0" smtClean="0"/>
            <a:t> تعديلات </a:t>
          </a:r>
          <a:r>
            <a:rPr lang="ar-SA" dirty="0" err="1" smtClean="0"/>
            <a:t>اعمق</a:t>
          </a:r>
          <a:r>
            <a:rPr lang="ar-SA" dirty="0" smtClean="0"/>
            <a:t> على سلوكهم </a:t>
          </a:r>
          <a:r>
            <a:rPr lang="ar-SA" dirty="0" err="1" smtClean="0"/>
            <a:t>اثناء</a:t>
          </a:r>
          <a:r>
            <a:rPr lang="ar-SA" dirty="0" smtClean="0"/>
            <a:t> التعيين الدولي </a:t>
          </a:r>
          <a:r>
            <a:rPr lang="ar-SA" dirty="0" err="1" smtClean="0"/>
            <a:t>و</a:t>
          </a:r>
          <a:r>
            <a:rPr lang="ar-SA" dirty="0" smtClean="0"/>
            <a:t> العودة </a:t>
          </a:r>
          <a:r>
            <a:rPr lang="ar-SA" dirty="0" err="1" smtClean="0"/>
            <a:t>الى</a:t>
          </a:r>
          <a:r>
            <a:rPr lang="ar-SA" dirty="0" smtClean="0"/>
            <a:t> سلوكهم القديم .</a:t>
          </a:r>
          <a:endParaRPr lang="fr-FR" dirty="0"/>
        </a:p>
      </dgm:t>
    </dgm:pt>
    <dgm:pt modelId="{465F7C92-C2BB-43DB-A8E7-8CED61193F72}" type="parTrans" cxnId="{7A4DF725-0F44-469F-854A-193FE2BA619D}">
      <dgm:prSet/>
      <dgm:spPr/>
      <dgm:t>
        <a:bodyPr/>
        <a:lstStyle/>
        <a:p>
          <a:endParaRPr lang="fr-FR"/>
        </a:p>
      </dgm:t>
    </dgm:pt>
    <dgm:pt modelId="{6837D503-5590-4D97-9C1A-F7CDA5D965AC}" type="sibTrans" cxnId="{7A4DF725-0F44-469F-854A-193FE2BA619D}">
      <dgm:prSet/>
      <dgm:spPr/>
      <dgm:t>
        <a:bodyPr/>
        <a:lstStyle/>
        <a:p>
          <a:endParaRPr lang="fr-FR"/>
        </a:p>
      </dgm:t>
    </dgm:pt>
    <dgm:pt modelId="{AC9E8CA5-949D-4ED7-9927-AC1C52A33D18}">
      <dgm:prSet/>
      <dgm:spPr/>
      <dgm:t>
        <a:bodyPr/>
        <a:lstStyle/>
        <a:p>
          <a:pPr algn="r" rtl="1"/>
          <a:endParaRPr lang="fr-FR" dirty="0"/>
        </a:p>
      </dgm:t>
    </dgm:pt>
    <dgm:pt modelId="{7F880CF3-3684-4A3F-9F83-FC57D9585C7B}" type="parTrans" cxnId="{E956ADB7-9876-425D-BC02-B5D2CED2F6E2}">
      <dgm:prSet/>
      <dgm:spPr/>
      <dgm:t>
        <a:bodyPr/>
        <a:lstStyle/>
        <a:p>
          <a:endParaRPr lang="fr-FR"/>
        </a:p>
      </dgm:t>
    </dgm:pt>
    <dgm:pt modelId="{78B66C32-0B1E-4B0B-9121-C51317F1D9A6}" type="sibTrans" cxnId="{E956ADB7-9876-425D-BC02-B5D2CED2F6E2}">
      <dgm:prSet/>
      <dgm:spPr/>
      <dgm:t>
        <a:bodyPr/>
        <a:lstStyle/>
        <a:p>
          <a:endParaRPr lang="fr-FR"/>
        </a:p>
      </dgm:t>
    </dgm:pt>
    <dgm:pt modelId="{4B353725-0B3F-497D-9D2A-9F8535CC4FA3}">
      <dgm:prSet/>
      <dgm:spPr/>
      <dgm:t>
        <a:bodyPr/>
        <a:lstStyle/>
        <a:p>
          <a:pPr algn="r" rtl="1"/>
          <a:r>
            <a:rPr lang="ar-SA" dirty="0" smtClean="0"/>
            <a:t>توفر مجال </a:t>
          </a:r>
          <a:r>
            <a:rPr lang="ar-SA" dirty="0" err="1" smtClean="0"/>
            <a:t>اشكالي</a:t>
          </a:r>
          <a:r>
            <a:rPr lang="ar-SA" dirty="0" smtClean="0"/>
            <a:t> </a:t>
          </a:r>
          <a:r>
            <a:rPr lang="ar-SA" dirty="0" err="1" smtClean="0"/>
            <a:t>اخر</a:t>
          </a:r>
          <a:r>
            <a:rPr lang="ar-SA" dirty="0" smtClean="0"/>
            <a:t> و هو تخلي </a:t>
          </a:r>
          <a:r>
            <a:rPr lang="ar-SA" dirty="0" err="1" smtClean="0"/>
            <a:t>الازواج</a:t>
          </a:r>
          <a:r>
            <a:rPr lang="ar-SA" dirty="0" smtClean="0"/>
            <a:t> عن العمل ليكونوا مع المغترب في المهمة الدولية </a:t>
          </a:r>
          <a:r>
            <a:rPr lang="ar-SA" dirty="0" err="1" smtClean="0"/>
            <a:t>و</a:t>
          </a:r>
          <a:r>
            <a:rPr lang="ar-SA" dirty="0" smtClean="0"/>
            <a:t> </a:t>
          </a:r>
          <a:r>
            <a:rPr lang="ar-SA" dirty="0" err="1" smtClean="0"/>
            <a:t>بالتلي</a:t>
          </a:r>
          <a:r>
            <a:rPr lang="ar-SA" dirty="0" smtClean="0"/>
            <a:t> يواجهون صعوبات في الحصول على وظيفة جديدة .</a:t>
          </a:r>
          <a:endParaRPr lang="fr-FR" dirty="0"/>
        </a:p>
      </dgm:t>
    </dgm:pt>
    <dgm:pt modelId="{A9746B77-85C9-4532-B970-9048911C540A}" type="parTrans" cxnId="{8A9F8065-0B3E-4BBB-BAA2-8D69EC344C79}">
      <dgm:prSet/>
      <dgm:spPr/>
      <dgm:t>
        <a:bodyPr/>
        <a:lstStyle/>
        <a:p>
          <a:endParaRPr lang="fr-FR"/>
        </a:p>
      </dgm:t>
    </dgm:pt>
    <dgm:pt modelId="{077EB2EF-CA55-4EF3-AE89-854414FDBA76}" type="sibTrans" cxnId="{8A9F8065-0B3E-4BBB-BAA2-8D69EC344C79}">
      <dgm:prSet/>
      <dgm:spPr/>
      <dgm:t>
        <a:bodyPr/>
        <a:lstStyle/>
        <a:p>
          <a:endParaRPr lang="fr-FR"/>
        </a:p>
      </dgm:t>
    </dgm:pt>
    <dgm:pt modelId="{547CB738-5AAE-4624-933E-40170E280D49}" type="pres">
      <dgm:prSet presAssocID="{B03F762F-C9C4-4F60-9319-3913D6379E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0475E66-510D-47EE-B68E-F4AC91E6802C}" type="pres">
      <dgm:prSet presAssocID="{D5C98C04-571D-4C0B-B1AE-DC1B20351BC9}" presName="linNode" presStyleCnt="0"/>
      <dgm:spPr/>
      <dgm:t>
        <a:bodyPr/>
        <a:lstStyle/>
        <a:p>
          <a:endParaRPr lang="fr-FR"/>
        </a:p>
      </dgm:t>
    </dgm:pt>
    <dgm:pt modelId="{1ED3949D-01B4-4357-B1E8-11D2045A7350}" type="pres">
      <dgm:prSet presAssocID="{D5C98C04-571D-4C0B-B1AE-DC1B20351BC9}" presName="parentText" presStyleLbl="node1" presStyleIdx="0" presStyleCnt="4" custLinFactX="5057" custLinFactNeighborX="100000" custLinFactNeighborY="-6526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57D31B-E6A9-481C-AB14-8F995C2E9F4F}" type="pres">
      <dgm:prSet presAssocID="{D5C98C04-571D-4C0B-B1AE-DC1B20351BC9}" presName="descendantText" presStyleLbl="alignAccFollowNode1" presStyleIdx="0" presStyleCnt="4" custLinFactX="-2307" custLinFactNeighborX="-100000" custLinFactNeighborY="5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9ADAB9-9553-4A19-ACB4-DF6F47DF0B31}" type="pres">
      <dgm:prSet presAssocID="{EF6FEC95-1999-43A6-B6E8-E6535435F70A}" presName="sp" presStyleCnt="0"/>
      <dgm:spPr/>
      <dgm:t>
        <a:bodyPr/>
        <a:lstStyle/>
        <a:p>
          <a:endParaRPr lang="fr-FR"/>
        </a:p>
      </dgm:t>
    </dgm:pt>
    <dgm:pt modelId="{E8DB82BA-251F-467F-A1AC-CF132E695F8B}" type="pres">
      <dgm:prSet presAssocID="{846B2C40-982F-4A97-A51C-43790B28BD86}" presName="linNode" presStyleCnt="0"/>
      <dgm:spPr/>
      <dgm:t>
        <a:bodyPr/>
        <a:lstStyle/>
        <a:p>
          <a:endParaRPr lang="fr-FR"/>
        </a:p>
      </dgm:t>
    </dgm:pt>
    <dgm:pt modelId="{F9415AFF-4334-4DD3-B64D-314C245FD62F}" type="pres">
      <dgm:prSet presAssocID="{846B2C40-982F-4A97-A51C-43790B28BD86}" presName="parentText" presStyleLbl="node1" presStyleIdx="1" presStyleCnt="4" custLinFactX="2624" custLinFactNeighborX="100000" custLinFactNeighborY="-4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480652-AFDC-474C-A860-238AB66B92CC}" type="pres">
      <dgm:prSet presAssocID="{846B2C40-982F-4A97-A51C-43790B28BD86}" presName="descendantText" presStyleLbl="alignAccFollowNode1" presStyleIdx="1" presStyleCnt="4" custLinFactX="-2442" custLinFactNeighborX="-100000" custLinFactNeighborY="-4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96EA9-305D-4AA0-9840-3AC5AF8FD396}" type="pres">
      <dgm:prSet presAssocID="{97CCC886-DACF-4127-9B64-A06B7E13EF85}" presName="sp" presStyleCnt="0"/>
      <dgm:spPr/>
      <dgm:t>
        <a:bodyPr/>
        <a:lstStyle/>
        <a:p>
          <a:endParaRPr lang="fr-FR"/>
        </a:p>
      </dgm:t>
    </dgm:pt>
    <dgm:pt modelId="{C6A1C05B-CB61-42B7-A267-C2F4CAB42F31}" type="pres">
      <dgm:prSet presAssocID="{9CA815E4-7109-45AC-B1CE-F2799E05CDCE}" presName="linNode" presStyleCnt="0"/>
      <dgm:spPr/>
      <dgm:t>
        <a:bodyPr/>
        <a:lstStyle/>
        <a:p>
          <a:endParaRPr lang="fr-FR"/>
        </a:p>
      </dgm:t>
    </dgm:pt>
    <dgm:pt modelId="{9066D396-BC91-4D56-83EC-827493B77B2B}" type="pres">
      <dgm:prSet presAssocID="{9CA815E4-7109-45AC-B1CE-F2799E05CDCE}" presName="parentText" presStyleLbl="node1" presStyleIdx="2" presStyleCnt="4" custLinFactX="61" custLinFactNeighborX="100000" custLinFactNeighborY="-249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48942D-A4E7-4CB0-BC39-6F50467D8A98}" type="pres">
      <dgm:prSet presAssocID="{9CA815E4-7109-45AC-B1CE-F2799E05CDCE}" presName="descendantText" presStyleLbl="alignAccFollowNode1" presStyleIdx="2" presStyleCnt="4" custLinFactX="-865" custLinFactNeighborX="-100000" custLinFactNeighborY="-89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BE0BE3-2DDA-4E1F-AC7B-A58DF660E8E1}" type="pres">
      <dgm:prSet presAssocID="{E8C5B86E-7E98-4C77-8243-1B402E85F275}" presName="sp" presStyleCnt="0"/>
      <dgm:spPr/>
      <dgm:t>
        <a:bodyPr/>
        <a:lstStyle/>
        <a:p>
          <a:endParaRPr lang="fr-FR"/>
        </a:p>
      </dgm:t>
    </dgm:pt>
    <dgm:pt modelId="{E49EA899-30A6-473D-A844-46D8CB87CA46}" type="pres">
      <dgm:prSet presAssocID="{09211D3D-0359-444A-B005-73032A90CEFA}" presName="linNode" presStyleCnt="0"/>
      <dgm:spPr/>
      <dgm:t>
        <a:bodyPr/>
        <a:lstStyle/>
        <a:p>
          <a:endParaRPr lang="fr-FR"/>
        </a:p>
      </dgm:t>
    </dgm:pt>
    <dgm:pt modelId="{13AE957F-E8A9-4EF9-8764-711DFC3A8443}" type="pres">
      <dgm:prSet presAssocID="{09211D3D-0359-444A-B005-73032A90CEFA}" presName="parentText" presStyleLbl="node1" presStyleIdx="3" presStyleCnt="4" custLinFactX="2624" custLinFactNeighborX="100000" custLinFactNeighborY="20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3748E7-3017-4BBF-9B28-8539CD750BA5}" type="pres">
      <dgm:prSet presAssocID="{09211D3D-0359-444A-B005-73032A90CEFA}" presName="descendantText" presStyleLbl="alignAccFollowNode1" presStyleIdx="3" presStyleCnt="4" custLinFactNeighborX="-98976" custLinFactNeighborY="-70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41841F-E82A-47E2-8CA3-97C97AE09F66}" srcId="{B03F762F-C9C4-4F60-9319-3913D6379EB0}" destId="{D5C98C04-571D-4C0B-B1AE-DC1B20351BC9}" srcOrd="0" destOrd="0" parTransId="{6F331BE6-F013-4A59-A79C-08520BEA19A7}" sibTransId="{EF6FEC95-1999-43A6-B6E8-E6535435F70A}"/>
    <dgm:cxn modelId="{FB9DBD7F-9943-4E80-B55C-8E65DED5C458}" type="presOf" srcId="{7EA1173E-BCF5-45D2-9049-5D88E89A520D}" destId="{EF3748E7-3017-4BBF-9B28-8539CD750BA5}" srcOrd="0" destOrd="0" presId="urn:microsoft.com/office/officeart/2005/8/layout/vList5"/>
    <dgm:cxn modelId="{175FB749-EA84-45C7-BEA8-537B145D7021}" type="presOf" srcId="{4304B1B6-63AE-44D0-B953-860EC5795F5D}" destId="{41480652-AFDC-474C-A860-238AB66B92CC}" srcOrd="0" destOrd="2" presId="urn:microsoft.com/office/officeart/2005/8/layout/vList5"/>
    <dgm:cxn modelId="{942F1E10-E1CD-431A-A098-36F2D52865D9}" srcId="{B03F762F-C9C4-4F60-9319-3913D6379EB0}" destId="{09211D3D-0359-444A-B005-73032A90CEFA}" srcOrd="3" destOrd="0" parTransId="{8F072083-5348-46C6-8642-10AE880BD932}" sibTransId="{7B653CD5-6248-4C9E-B6B2-5BC5DCF3C422}"/>
    <dgm:cxn modelId="{D9E95325-7353-452E-B974-31E44E74FCCD}" type="presOf" srcId="{8B7FCF6B-4FD2-4C45-865E-363C4CA791FE}" destId="{7B57D31B-E6A9-481C-AB14-8F995C2E9F4F}" srcOrd="0" destOrd="1" presId="urn:microsoft.com/office/officeart/2005/8/layout/vList5"/>
    <dgm:cxn modelId="{407F4B2F-1F2C-4DB0-89F9-3709483D451D}" srcId="{B03F762F-C9C4-4F60-9319-3913D6379EB0}" destId="{9CA815E4-7109-45AC-B1CE-F2799E05CDCE}" srcOrd="2" destOrd="0" parTransId="{51D0DE5C-7834-4FD6-B3E6-742A4776B799}" sibTransId="{E8C5B86E-7E98-4C77-8243-1B402E85F275}"/>
    <dgm:cxn modelId="{5244C2D1-FEDB-4286-8249-C57E0A2AD818}" srcId="{D5C98C04-571D-4C0B-B1AE-DC1B20351BC9}" destId="{884E0839-B9ED-484D-BA16-B02467659A14}" srcOrd="0" destOrd="0" parTransId="{AAD356B5-327F-4C2D-ACCB-ADA6CC93AA2A}" sibTransId="{03D7A18D-8C68-4EFE-B6BC-5297A682E62D}"/>
    <dgm:cxn modelId="{D3D924C9-7E5B-45E5-8EA6-699B8CAB2F0B}" srcId="{09211D3D-0359-444A-B005-73032A90CEFA}" destId="{7EA1173E-BCF5-45D2-9049-5D88E89A520D}" srcOrd="0" destOrd="0" parTransId="{610E1A3C-2BFC-4E0C-8F05-BD8454558559}" sibTransId="{E0A7C665-0335-4E4A-9FC9-FF418A88EC30}"/>
    <dgm:cxn modelId="{EF9BEFC1-A0A5-4CD8-9C91-32D494F8C70A}" srcId="{B03F762F-C9C4-4F60-9319-3913D6379EB0}" destId="{846B2C40-982F-4A97-A51C-43790B28BD86}" srcOrd="1" destOrd="0" parTransId="{1C54E8CA-9366-4706-BA16-D1BA6AE0E926}" sibTransId="{97CCC886-DACF-4127-9B64-A06B7E13EF85}"/>
    <dgm:cxn modelId="{8A9F8065-0B3E-4BBB-BAA2-8D69EC344C79}" srcId="{9CA815E4-7109-45AC-B1CE-F2799E05CDCE}" destId="{4B353725-0B3F-497D-9D2A-9F8535CC4FA3}" srcOrd="1" destOrd="0" parTransId="{A9746B77-85C9-4532-B970-9048911C540A}" sibTransId="{077EB2EF-CA55-4EF3-AE89-854414FDBA76}"/>
    <dgm:cxn modelId="{E956ADB7-9876-425D-BC02-B5D2CED2F6E2}" srcId="{9CA815E4-7109-45AC-B1CE-F2799E05CDCE}" destId="{AC9E8CA5-949D-4ED7-9927-AC1C52A33D18}" srcOrd="2" destOrd="0" parTransId="{7F880CF3-3684-4A3F-9F83-FC57D9585C7B}" sibTransId="{78B66C32-0B1E-4B0B-9121-C51317F1D9A6}"/>
    <dgm:cxn modelId="{B791BF9C-4A89-417F-90E6-741AD91608D7}" srcId="{846B2C40-982F-4A97-A51C-43790B28BD86}" destId="{4304B1B6-63AE-44D0-B953-860EC5795F5D}" srcOrd="2" destOrd="0" parTransId="{43DF6E5F-240B-437C-B385-5B44DCAFC56C}" sibTransId="{10EA3316-C5BD-4D55-8CC1-C55841368AF8}"/>
    <dgm:cxn modelId="{DBCE3A3B-6F54-40F2-9168-AFA59F5A4F95}" type="presOf" srcId="{846B2C40-982F-4A97-A51C-43790B28BD86}" destId="{F9415AFF-4334-4DD3-B64D-314C245FD62F}" srcOrd="0" destOrd="0" presId="urn:microsoft.com/office/officeart/2005/8/layout/vList5"/>
    <dgm:cxn modelId="{843ECE16-F275-483E-9C54-F84199DEB492}" srcId="{D5C98C04-571D-4C0B-B1AE-DC1B20351BC9}" destId="{2DF19CD9-9072-406D-91C1-DA547DCBF728}" srcOrd="2" destOrd="0" parTransId="{FCBCBB8B-2EFE-45D7-BF82-05CDB75D53D6}" sibTransId="{A8ED7414-708C-4DD7-ADB7-3B3AB9128FB5}"/>
    <dgm:cxn modelId="{6E3B97C7-3191-4DEA-B86A-5E5A44DB5025}" type="presOf" srcId="{8A89D1DE-654F-47EE-A6D3-2FBFDB60F0F6}" destId="{41480652-AFDC-474C-A860-238AB66B92CC}" srcOrd="0" destOrd="1" presId="urn:microsoft.com/office/officeart/2005/8/layout/vList5"/>
    <dgm:cxn modelId="{0743C62D-89EB-4710-B7DA-61F063C451A3}" type="presOf" srcId="{09211D3D-0359-444A-B005-73032A90CEFA}" destId="{13AE957F-E8A9-4EF9-8764-711DFC3A8443}" srcOrd="0" destOrd="0" presId="urn:microsoft.com/office/officeart/2005/8/layout/vList5"/>
    <dgm:cxn modelId="{7A4DF725-0F44-469F-854A-193FE2BA619D}" srcId="{846B2C40-982F-4A97-A51C-43790B28BD86}" destId="{8A89D1DE-654F-47EE-A6D3-2FBFDB60F0F6}" srcOrd="1" destOrd="0" parTransId="{465F7C92-C2BB-43DB-A8E7-8CED61193F72}" sibTransId="{6837D503-5590-4D97-9C1A-F7CDA5D965AC}"/>
    <dgm:cxn modelId="{050C70F7-7A72-49CD-8BE8-3C72AD5AFDDD}" srcId="{9CA815E4-7109-45AC-B1CE-F2799E05CDCE}" destId="{ACF73D91-A3B6-46C8-8B34-26D7C80EB030}" srcOrd="0" destOrd="0" parTransId="{05C5D70D-255C-4CE0-AAF3-218F487DC241}" sibTransId="{8B33AD24-DB0A-4A29-BBE1-6E0D0F093CDA}"/>
    <dgm:cxn modelId="{24938475-F9A4-4B05-94FA-A9B95260D125}" type="presOf" srcId="{00911113-27E8-4AFF-B8F6-CF4121640C36}" destId="{41480652-AFDC-474C-A860-238AB66B92CC}" srcOrd="0" destOrd="0" presId="urn:microsoft.com/office/officeart/2005/8/layout/vList5"/>
    <dgm:cxn modelId="{EF4FCCCB-1BE2-40FB-AA83-DAA11F9EC976}" srcId="{D5C98C04-571D-4C0B-B1AE-DC1B20351BC9}" destId="{8B7FCF6B-4FD2-4C45-865E-363C4CA791FE}" srcOrd="1" destOrd="0" parTransId="{ED313A0A-C9F4-4AA7-8B53-B8770DB94207}" sibTransId="{C63FF134-288E-4D11-AD10-C11C771A38CF}"/>
    <dgm:cxn modelId="{5E3E4EEE-E220-4AD7-BCE5-101C0C8553A5}" srcId="{846B2C40-982F-4A97-A51C-43790B28BD86}" destId="{00911113-27E8-4AFF-B8F6-CF4121640C36}" srcOrd="0" destOrd="0" parTransId="{7895D88A-092E-47DB-964D-05EF9A09FF22}" sibTransId="{2E13D482-31C8-48F8-8929-CA4B402822E0}"/>
    <dgm:cxn modelId="{CA012631-364A-47A8-9A3C-3095C6B0840F}" type="presOf" srcId="{ACF73D91-A3B6-46C8-8B34-26D7C80EB030}" destId="{3348942D-A4E7-4CB0-BC39-6F50467D8A98}" srcOrd="0" destOrd="0" presId="urn:microsoft.com/office/officeart/2005/8/layout/vList5"/>
    <dgm:cxn modelId="{FE881ABE-601E-4D1D-8367-2E411069B8B1}" type="presOf" srcId="{2DF19CD9-9072-406D-91C1-DA547DCBF728}" destId="{7B57D31B-E6A9-481C-AB14-8F995C2E9F4F}" srcOrd="0" destOrd="2" presId="urn:microsoft.com/office/officeart/2005/8/layout/vList5"/>
    <dgm:cxn modelId="{B5F2B242-6781-46D9-BF03-C0A9FDE9271F}" type="presOf" srcId="{B03F762F-C9C4-4F60-9319-3913D6379EB0}" destId="{547CB738-5AAE-4624-933E-40170E280D49}" srcOrd="0" destOrd="0" presId="urn:microsoft.com/office/officeart/2005/8/layout/vList5"/>
    <dgm:cxn modelId="{3CE96235-4C24-40CB-8D6A-84C298D76D7E}" type="presOf" srcId="{9CA815E4-7109-45AC-B1CE-F2799E05CDCE}" destId="{9066D396-BC91-4D56-83EC-827493B77B2B}" srcOrd="0" destOrd="0" presId="urn:microsoft.com/office/officeart/2005/8/layout/vList5"/>
    <dgm:cxn modelId="{7005E158-DFCD-42CB-A1CF-119B31F7D760}" type="presOf" srcId="{AC9E8CA5-949D-4ED7-9927-AC1C52A33D18}" destId="{3348942D-A4E7-4CB0-BC39-6F50467D8A98}" srcOrd="0" destOrd="2" presId="urn:microsoft.com/office/officeart/2005/8/layout/vList5"/>
    <dgm:cxn modelId="{F24AA6BA-B2E4-4E76-89EC-FCD34504DFE0}" type="presOf" srcId="{884E0839-B9ED-484D-BA16-B02467659A14}" destId="{7B57D31B-E6A9-481C-AB14-8F995C2E9F4F}" srcOrd="0" destOrd="0" presId="urn:microsoft.com/office/officeart/2005/8/layout/vList5"/>
    <dgm:cxn modelId="{473442B2-8436-4D89-8975-673242D70411}" type="presOf" srcId="{D5C98C04-571D-4C0B-B1AE-DC1B20351BC9}" destId="{1ED3949D-01B4-4357-B1E8-11D2045A7350}" srcOrd="0" destOrd="0" presId="urn:microsoft.com/office/officeart/2005/8/layout/vList5"/>
    <dgm:cxn modelId="{565B8553-6931-4725-A81A-068F4BE0F90D}" type="presOf" srcId="{4B353725-0B3F-497D-9D2A-9F8535CC4FA3}" destId="{3348942D-A4E7-4CB0-BC39-6F50467D8A98}" srcOrd="0" destOrd="1" presId="urn:microsoft.com/office/officeart/2005/8/layout/vList5"/>
    <dgm:cxn modelId="{56041A96-286E-4672-8083-DEA4C4BC5036}" type="presParOf" srcId="{547CB738-5AAE-4624-933E-40170E280D49}" destId="{80475E66-510D-47EE-B68E-F4AC91E6802C}" srcOrd="0" destOrd="0" presId="urn:microsoft.com/office/officeart/2005/8/layout/vList5"/>
    <dgm:cxn modelId="{B03EF31C-6AAC-4739-9729-3CBB7C2ACBC2}" type="presParOf" srcId="{80475E66-510D-47EE-B68E-F4AC91E6802C}" destId="{1ED3949D-01B4-4357-B1E8-11D2045A7350}" srcOrd="0" destOrd="0" presId="urn:microsoft.com/office/officeart/2005/8/layout/vList5"/>
    <dgm:cxn modelId="{D910F53F-7999-47B4-AA8F-F1FBBF08D142}" type="presParOf" srcId="{80475E66-510D-47EE-B68E-F4AC91E6802C}" destId="{7B57D31B-E6A9-481C-AB14-8F995C2E9F4F}" srcOrd="1" destOrd="0" presId="urn:microsoft.com/office/officeart/2005/8/layout/vList5"/>
    <dgm:cxn modelId="{471CC669-4035-40B7-BC49-E93E92244683}" type="presParOf" srcId="{547CB738-5AAE-4624-933E-40170E280D49}" destId="{F69ADAB9-9553-4A19-ACB4-DF6F47DF0B31}" srcOrd="1" destOrd="0" presId="urn:microsoft.com/office/officeart/2005/8/layout/vList5"/>
    <dgm:cxn modelId="{C2CCE188-A2EE-4846-A1C0-53C0D832A97C}" type="presParOf" srcId="{547CB738-5AAE-4624-933E-40170E280D49}" destId="{E8DB82BA-251F-467F-A1AC-CF132E695F8B}" srcOrd="2" destOrd="0" presId="urn:microsoft.com/office/officeart/2005/8/layout/vList5"/>
    <dgm:cxn modelId="{7D7BBA4A-3686-4AC2-9F08-0FE83B018541}" type="presParOf" srcId="{E8DB82BA-251F-467F-A1AC-CF132E695F8B}" destId="{F9415AFF-4334-4DD3-B64D-314C245FD62F}" srcOrd="0" destOrd="0" presId="urn:microsoft.com/office/officeart/2005/8/layout/vList5"/>
    <dgm:cxn modelId="{DF083B44-7FDD-4F3D-AB43-99A33784D762}" type="presParOf" srcId="{E8DB82BA-251F-467F-A1AC-CF132E695F8B}" destId="{41480652-AFDC-474C-A860-238AB66B92CC}" srcOrd="1" destOrd="0" presId="urn:microsoft.com/office/officeart/2005/8/layout/vList5"/>
    <dgm:cxn modelId="{BB02D510-AD7E-4EA7-BB7F-BA11C63A3713}" type="presParOf" srcId="{547CB738-5AAE-4624-933E-40170E280D49}" destId="{72696EA9-305D-4AA0-9840-3AC5AF8FD396}" srcOrd="3" destOrd="0" presId="urn:microsoft.com/office/officeart/2005/8/layout/vList5"/>
    <dgm:cxn modelId="{495F9EF7-9562-48AC-8993-280B43D04454}" type="presParOf" srcId="{547CB738-5AAE-4624-933E-40170E280D49}" destId="{C6A1C05B-CB61-42B7-A267-C2F4CAB42F31}" srcOrd="4" destOrd="0" presId="urn:microsoft.com/office/officeart/2005/8/layout/vList5"/>
    <dgm:cxn modelId="{67E8DEED-5F09-45D1-913A-0C2A5479C3A9}" type="presParOf" srcId="{C6A1C05B-CB61-42B7-A267-C2F4CAB42F31}" destId="{9066D396-BC91-4D56-83EC-827493B77B2B}" srcOrd="0" destOrd="0" presId="urn:microsoft.com/office/officeart/2005/8/layout/vList5"/>
    <dgm:cxn modelId="{728A73EA-C78E-424C-9770-6ED68DAB2884}" type="presParOf" srcId="{C6A1C05B-CB61-42B7-A267-C2F4CAB42F31}" destId="{3348942D-A4E7-4CB0-BC39-6F50467D8A98}" srcOrd="1" destOrd="0" presId="urn:microsoft.com/office/officeart/2005/8/layout/vList5"/>
    <dgm:cxn modelId="{FED7ED2B-F60B-4C3C-A700-7300F78E4F2B}" type="presParOf" srcId="{547CB738-5AAE-4624-933E-40170E280D49}" destId="{B3BE0BE3-2DDA-4E1F-AC7B-A58DF660E8E1}" srcOrd="5" destOrd="0" presId="urn:microsoft.com/office/officeart/2005/8/layout/vList5"/>
    <dgm:cxn modelId="{739706EF-911B-4923-8345-9C4AF4464923}" type="presParOf" srcId="{547CB738-5AAE-4624-933E-40170E280D49}" destId="{E49EA899-30A6-473D-A844-46D8CB87CA46}" srcOrd="6" destOrd="0" presId="urn:microsoft.com/office/officeart/2005/8/layout/vList5"/>
    <dgm:cxn modelId="{9E561FB7-5E4E-4A6E-A1AF-1F1CE8462E9F}" type="presParOf" srcId="{E49EA899-30A6-473D-A844-46D8CB87CA46}" destId="{13AE957F-E8A9-4EF9-8764-711DFC3A8443}" srcOrd="0" destOrd="0" presId="urn:microsoft.com/office/officeart/2005/8/layout/vList5"/>
    <dgm:cxn modelId="{F438888F-72A3-4DB4-8E96-60B0151A2B8E}" type="presParOf" srcId="{E49EA899-30A6-473D-A844-46D8CB87CA46}" destId="{EF3748E7-3017-4BBF-9B28-8539CD750BA5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C0A39-9EDF-43FA-A55B-B2E87F903409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DC996-7648-4C55-83BB-AE11F7E8B2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CB7CA-3C88-4C3A-928D-3010325E5A04}" type="slidenum">
              <a:rPr lang="en-US"/>
              <a:pPr/>
              <a:t>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5550" y="2724150"/>
            <a:ext cx="2686050" cy="70485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05550" y="3657600"/>
            <a:ext cx="2686050" cy="485775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53175" y="438150"/>
            <a:ext cx="2076450" cy="55816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3825" y="438150"/>
            <a:ext cx="6076950" cy="55816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71550" y="1752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05350" y="1752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825" y="438150"/>
            <a:ext cx="8305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752600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7" Type="http://schemas.openxmlformats.org/officeDocument/2006/relationships/image" Target="../media/image5.png"/><Relationship Id="rId12" Type="http://schemas.openxmlformats.org/officeDocument/2006/relationships/image" Target="../media/image11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305800" cy="1000132"/>
          </a:xfrm>
        </p:spPr>
        <p:txBody>
          <a:bodyPr/>
          <a:lstStyle/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جامعة محمد </a:t>
            </a:r>
            <a:r>
              <a:rPr lang="ar-SA" sz="1600" b="1" dirty="0" err="1" smtClean="0">
                <a:solidFill>
                  <a:schemeClr val="tx1"/>
                </a:solidFill>
              </a:rPr>
              <a:t>خيضر</a:t>
            </a:r>
            <a:r>
              <a:rPr lang="ar-SA" sz="1600" b="1" dirty="0" smtClean="0">
                <a:solidFill>
                  <a:schemeClr val="tx1"/>
                </a:solidFill>
              </a:rPr>
              <a:t> بسكرة </a:t>
            </a:r>
            <a:br>
              <a:rPr lang="ar-SA" sz="1600" b="1" dirty="0" smtClean="0">
                <a:solidFill>
                  <a:schemeClr val="tx1"/>
                </a:solidFill>
              </a:rPr>
            </a:br>
            <a:r>
              <a:rPr lang="ar-SA" sz="1600" b="1" dirty="0" smtClean="0">
                <a:solidFill>
                  <a:schemeClr val="tx1"/>
                </a:solidFill>
              </a:rPr>
              <a:t>كلية العلوم الاقتصادية </a:t>
            </a:r>
            <a:r>
              <a:rPr lang="ar-SA" sz="1600" b="1" dirty="0" err="1" smtClean="0">
                <a:solidFill>
                  <a:schemeClr val="tx1"/>
                </a:solidFill>
              </a:rPr>
              <a:t>و</a:t>
            </a:r>
            <a:r>
              <a:rPr lang="ar-SA" sz="1600" b="1" dirty="0" smtClean="0">
                <a:solidFill>
                  <a:schemeClr val="tx1"/>
                </a:solidFill>
              </a:rPr>
              <a:t> التجارية </a:t>
            </a:r>
            <a:r>
              <a:rPr lang="ar-SA" sz="1600" b="1" dirty="0" err="1" smtClean="0">
                <a:solidFill>
                  <a:schemeClr val="tx1"/>
                </a:solidFill>
              </a:rPr>
              <a:t>و</a:t>
            </a:r>
            <a:r>
              <a:rPr lang="ar-SA" sz="1600" b="1" dirty="0" smtClean="0">
                <a:solidFill>
                  <a:schemeClr val="tx1"/>
                </a:solidFill>
              </a:rPr>
              <a:t> علوم التسيير </a:t>
            </a:r>
            <a:br>
              <a:rPr lang="ar-SA" sz="1600" b="1" dirty="0" smtClean="0">
                <a:solidFill>
                  <a:schemeClr val="tx1"/>
                </a:solidFill>
              </a:rPr>
            </a:br>
            <a:r>
              <a:rPr lang="ar-SA" sz="1600" b="1" dirty="0" smtClean="0">
                <a:solidFill>
                  <a:schemeClr val="tx1"/>
                </a:solidFill>
              </a:rPr>
              <a:t>قسم علوم التسيير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28596" y="1285860"/>
            <a:ext cx="8286808" cy="5286412"/>
          </a:xfrm>
        </p:spPr>
        <p:txBody>
          <a:bodyPr/>
          <a:lstStyle/>
          <a:p>
            <a:pPr algn="r" rtl="1">
              <a:buNone/>
            </a:pPr>
            <a:r>
              <a:rPr lang="ar-SA" sz="1800" b="1" dirty="0" smtClean="0"/>
              <a:t>تخصص تسيير موارد بشرية </a:t>
            </a:r>
          </a:p>
          <a:p>
            <a:pPr algn="r" rtl="1">
              <a:buNone/>
            </a:pPr>
            <a:r>
              <a:rPr lang="ar-SA" sz="1800" b="1" dirty="0" smtClean="0"/>
              <a:t>الفوج 01</a:t>
            </a:r>
          </a:p>
          <a:p>
            <a:pPr algn="r" rtl="1">
              <a:buNone/>
            </a:pPr>
            <a:endParaRPr lang="ar-SA" sz="1800" b="1" dirty="0" smtClean="0"/>
          </a:p>
          <a:p>
            <a:pPr algn="r" rtl="1">
              <a:buNone/>
            </a:pPr>
            <a:endParaRPr lang="ar-SA" sz="1800" b="1" dirty="0" smtClean="0"/>
          </a:p>
          <a:p>
            <a:pPr algn="r" rtl="1">
              <a:buNone/>
            </a:pPr>
            <a:endParaRPr lang="ar-SA" sz="1800" b="1" dirty="0" smtClean="0"/>
          </a:p>
          <a:p>
            <a:pPr algn="r" rtl="1">
              <a:buNone/>
            </a:pPr>
            <a:endParaRPr lang="ar-SA" sz="1800" b="1" dirty="0" smtClean="0"/>
          </a:p>
          <a:p>
            <a:pPr algn="r" rtl="1">
              <a:buNone/>
            </a:pPr>
            <a:endParaRPr lang="ar-SA" sz="1800" b="1" dirty="0" smtClean="0"/>
          </a:p>
          <a:p>
            <a:pPr algn="r" rtl="1">
              <a:buNone/>
            </a:pPr>
            <a:endParaRPr lang="ar-SA" sz="1800" b="1" dirty="0" smtClean="0"/>
          </a:p>
          <a:p>
            <a:pPr algn="r" rtl="1">
              <a:buNone/>
            </a:pPr>
            <a:r>
              <a:rPr lang="ar-SA" sz="1800" b="1" dirty="0" smtClean="0"/>
              <a:t>من </a:t>
            </a:r>
            <a:r>
              <a:rPr lang="ar-SA" sz="1800" b="1" dirty="0" err="1" smtClean="0"/>
              <a:t>اعداد</a:t>
            </a:r>
            <a:r>
              <a:rPr lang="ar-SA" sz="1800" b="1" dirty="0" smtClean="0"/>
              <a:t> الطلبة :                                                                تحت </a:t>
            </a:r>
            <a:r>
              <a:rPr lang="ar-SA" sz="1800" b="1" dirty="0" err="1" smtClean="0"/>
              <a:t>اشراف</a:t>
            </a:r>
            <a:r>
              <a:rPr lang="ar-SA" sz="1800" b="1" dirty="0" smtClean="0"/>
              <a:t> الأستاذة:</a:t>
            </a:r>
          </a:p>
          <a:p>
            <a:pPr algn="r" rtl="1">
              <a:buNone/>
            </a:pPr>
            <a:r>
              <a:rPr lang="ar-SA" sz="1800" b="1" dirty="0" smtClean="0"/>
              <a:t>-</a:t>
            </a:r>
            <a:r>
              <a:rPr lang="ar-SA" sz="1800" b="1" dirty="0" err="1" smtClean="0"/>
              <a:t>بوطبة</a:t>
            </a:r>
            <a:r>
              <a:rPr lang="ar-SA" sz="1800" b="1" dirty="0" smtClean="0"/>
              <a:t> عائشة .                                                                   -أقطي جوهرة .                                                             </a:t>
            </a:r>
          </a:p>
          <a:p>
            <a:pPr algn="r" rtl="1">
              <a:buNone/>
            </a:pPr>
            <a:r>
              <a:rPr lang="ar-SA" sz="1800" b="1" dirty="0" smtClean="0"/>
              <a:t>-</a:t>
            </a:r>
            <a:r>
              <a:rPr lang="ar-SA" sz="1800" b="1" dirty="0" err="1" smtClean="0"/>
              <a:t>بوسكار</a:t>
            </a:r>
            <a:r>
              <a:rPr lang="ar-SA" sz="1800" b="1" dirty="0" smtClean="0"/>
              <a:t> شهرزاد.</a:t>
            </a:r>
          </a:p>
          <a:p>
            <a:pPr algn="r" rtl="1">
              <a:buNone/>
            </a:pPr>
            <a:endParaRPr lang="ar-SA" sz="1800" b="1" dirty="0"/>
          </a:p>
          <a:p>
            <a:pPr algn="r" rtl="1">
              <a:buNone/>
            </a:pPr>
            <a:endParaRPr lang="ar-SA" sz="1800" b="1" dirty="0" smtClean="0"/>
          </a:p>
          <a:p>
            <a:pPr algn="r" rtl="1">
              <a:buNone/>
            </a:pPr>
            <a:r>
              <a:rPr lang="ar-SA" sz="1800" b="1" dirty="0"/>
              <a:t> </a:t>
            </a:r>
            <a:r>
              <a:rPr lang="ar-SA" sz="1800" b="1" dirty="0" smtClean="0"/>
              <a:t>                                       </a:t>
            </a:r>
            <a:r>
              <a:rPr lang="ar-SA" sz="2000" dirty="0" smtClean="0"/>
              <a:t>  السنة الدراسية :2021/2022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5" name="Ruban vers le bas 4"/>
          <p:cNvSpPr/>
          <p:nvPr/>
        </p:nvSpPr>
        <p:spPr bwMode="auto">
          <a:xfrm>
            <a:off x="714348" y="2428868"/>
            <a:ext cx="8102989" cy="1370969"/>
          </a:xfrm>
          <a:prstGeom prst="ribbon">
            <a:avLst>
              <a:gd name="adj1" fmla="val 16667"/>
              <a:gd name="adj2" fmla="val 75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S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عودة المغتربين إلى الوطن </a:t>
            </a:r>
            <a:r>
              <a:rPr lang="ar-SA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خاتمة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 bwMode="auto">
          <a:xfrm>
            <a:off x="428625" y="1357313"/>
            <a:ext cx="8215313" cy="5000625"/>
          </a:xfrm>
          <a:prstGeom prst="cloud">
            <a:avLst/>
          </a:prstGeom>
          <a:solidFill>
            <a:srgbClr val="FF99FF"/>
          </a:solidFill>
          <a:ln w="9525" cap="flat" cmpd="sng" algn="ctr">
            <a:solidFill>
              <a:srgbClr val="FF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ي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واجه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المغترب عند عودته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الى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وطنه عدة صعوبات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و هذا راجع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الى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سوء التخطيط المسبق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و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هذا قد يوثر سلبا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على نجاح المنظمة التي يعمل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بها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لذا عليها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ان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تسعى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لايجاد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الحلول لهذه المشكلة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خطة البحث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cxnSp>
        <p:nvCxnSpPr>
          <p:cNvPr id="146" name="موصل: على شكل مرفق 48">
            <a:extLst>
              <a:ext uri="{FF2B5EF4-FFF2-40B4-BE49-F238E27FC236}">
                <a16:creationId xmlns:a16="http://schemas.microsoft.com/office/drawing/2014/main" xmlns="" id="{64F40943-91B8-457C-B31B-C4C10C2FE204}"/>
              </a:ext>
            </a:extLst>
          </p:cNvPr>
          <p:cNvCxnSpPr>
            <a:cxnSpLocks/>
          </p:cNvCxnSpPr>
          <p:nvPr/>
        </p:nvCxnSpPr>
        <p:spPr>
          <a:xfrm>
            <a:off x="1357290" y="5072074"/>
            <a:ext cx="587828" cy="734785"/>
          </a:xfrm>
          <a:prstGeom prst="bentConnector3">
            <a:avLst/>
          </a:prstGeom>
          <a:ln w="28575">
            <a:solidFill>
              <a:srgbClr val="073B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موصل: على شكل مرفق 50">
            <a:extLst>
              <a:ext uri="{FF2B5EF4-FFF2-40B4-BE49-F238E27FC236}">
                <a16:creationId xmlns:a16="http://schemas.microsoft.com/office/drawing/2014/main" xmlns="" id="{27E009AB-7294-42DA-8E7C-DD00EF0559A1}"/>
              </a:ext>
            </a:extLst>
          </p:cNvPr>
          <p:cNvCxnSpPr>
            <a:cxnSpLocks/>
          </p:cNvCxnSpPr>
          <p:nvPr/>
        </p:nvCxnSpPr>
        <p:spPr>
          <a:xfrm>
            <a:off x="2143108" y="4214818"/>
            <a:ext cx="576943" cy="600074"/>
          </a:xfrm>
          <a:prstGeom prst="bentConnector3">
            <a:avLst/>
          </a:prstGeom>
          <a:ln w="28575">
            <a:solidFill>
              <a:srgbClr val="118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موصل: على شكل مرفق 53">
            <a:extLst>
              <a:ext uri="{FF2B5EF4-FFF2-40B4-BE49-F238E27FC236}">
                <a16:creationId xmlns:a16="http://schemas.microsoft.com/office/drawing/2014/main" xmlns="" id="{339BAA6F-513E-4C76-B4EB-8660F015906F}"/>
              </a:ext>
            </a:extLst>
          </p:cNvPr>
          <p:cNvCxnSpPr>
            <a:cxnSpLocks/>
          </p:cNvCxnSpPr>
          <p:nvPr/>
        </p:nvCxnSpPr>
        <p:spPr>
          <a:xfrm>
            <a:off x="2571736" y="3357562"/>
            <a:ext cx="566058" cy="454478"/>
          </a:xfrm>
          <a:prstGeom prst="bentConnector3">
            <a:avLst>
              <a:gd name="adj1" fmla="val 50000"/>
            </a:avLst>
          </a:prstGeom>
          <a:ln w="28575">
            <a:solidFill>
              <a:srgbClr val="06D6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موصل: على شكل مرفق 56">
            <a:extLst>
              <a:ext uri="{FF2B5EF4-FFF2-40B4-BE49-F238E27FC236}">
                <a16:creationId xmlns:a16="http://schemas.microsoft.com/office/drawing/2014/main" xmlns="" id="{25BB9C54-7115-4EEC-A788-72974CBD94CB}"/>
              </a:ext>
            </a:extLst>
          </p:cNvPr>
          <p:cNvCxnSpPr>
            <a:cxnSpLocks/>
          </p:cNvCxnSpPr>
          <p:nvPr/>
        </p:nvCxnSpPr>
        <p:spPr>
          <a:xfrm>
            <a:off x="2857488" y="2357430"/>
            <a:ext cx="627978" cy="317053"/>
          </a:xfrm>
          <a:prstGeom prst="bentConnector3">
            <a:avLst>
              <a:gd name="adj1" fmla="val 50000"/>
            </a:avLst>
          </a:prstGeom>
          <a:ln w="28575">
            <a:solidFill>
              <a:srgbClr val="FFC1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موصل: على شكل مرفق 59">
            <a:extLst>
              <a:ext uri="{FF2B5EF4-FFF2-40B4-BE49-F238E27FC236}">
                <a16:creationId xmlns:a16="http://schemas.microsoft.com/office/drawing/2014/main" xmlns="" id="{E4350161-BBE0-4646-877E-5B11BB62E86C}"/>
              </a:ext>
            </a:extLst>
          </p:cNvPr>
          <p:cNvCxnSpPr>
            <a:cxnSpLocks/>
          </p:cNvCxnSpPr>
          <p:nvPr/>
        </p:nvCxnSpPr>
        <p:spPr>
          <a:xfrm>
            <a:off x="3643306" y="1428736"/>
            <a:ext cx="682917" cy="260318"/>
          </a:xfrm>
          <a:prstGeom prst="bentConnector3">
            <a:avLst>
              <a:gd name="adj1" fmla="val 50000"/>
            </a:avLst>
          </a:prstGeom>
          <a:ln w="28575">
            <a:solidFill>
              <a:srgbClr val="EF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مجموعة 84">
            <a:extLst>
              <a:ext uri="{FF2B5EF4-FFF2-40B4-BE49-F238E27FC236}">
                <a16:creationId xmlns:a16="http://schemas.microsoft.com/office/drawing/2014/main" xmlns="" id="{7E087C2B-7C2D-4043-9069-E280C78955F6}"/>
              </a:ext>
            </a:extLst>
          </p:cNvPr>
          <p:cNvGrpSpPr/>
          <p:nvPr/>
        </p:nvGrpSpPr>
        <p:grpSpPr>
          <a:xfrm>
            <a:off x="4286216" y="1310014"/>
            <a:ext cx="4857784" cy="801135"/>
            <a:chOff x="6096000" y="1145433"/>
            <a:chExt cx="5442859" cy="983323"/>
          </a:xfrm>
        </p:grpSpPr>
        <p:sp>
          <p:nvSpPr>
            <p:cNvPr id="152" name="مستطيل: زوايا مستديرة 22">
              <a:extLst>
                <a:ext uri="{FF2B5EF4-FFF2-40B4-BE49-F238E27FC236}">
                  <a16:creationId xmlns:a16="http://schemas.microsoft.com/office/drawing/2014/main" xmlns="" id="{7E4121B3-3897-4A40-AA66-82E56B4B875B}"/>
                </a:ext>
              </a:extLst>
            </p:cNvPr>
            <p:cNvSpPr/>
            <p:nvPr/>
          </p:nvSpPr>
          <p:spPr>
            <a:xfrm>
              <a:off x="6096000" y="1203470"/>
              <a:ext cx="5442859" cy="925286"/>
            </a:xfrm>
            <a:prstGeom prst="roundRect">
              <a:avLst>
                <a:gd name="adj" fmla="val 50000"/>
              </a:avLst>
            </a:prstGeom>
            <a:solidFill>
              <a:srgbClr val="EF476F"/>
            </a:solidFill>
            <a:ln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شكل بيضاوي 32">
              <a:extLst>
                <a:ext uri="{FF2B5EF4-FFF2-40B4-BE49-F238E27FC236}">
                  <a16:creationId xmlns:a16="http://schemas.microsoft.com/office/drawing/2014/main" xmlns="" id="{24C868F1-68AC-4375-ABFB-9C0E8516708A}"/>
                </a:ext>
              </a:extLst>
            </p:cNvPr>
            <p:cNvSpPr/>
            <p:nvPr/>
          </p:nvSpPr>
          <p:spPr>
            <a:xfrm>
              <a:off x="10678883" y="1208315"/>
              <a:ext cx="740228" cy="7402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4" name="رسم 46" descr="حوسبة السحابة">
              <a:extLst>
                <a:ext uri="{FF2B5EF4-FFF2-40B4-BE49-F238E27FC236}">
                  <a16:creationId xmlns:a16="http://schemas.microsoft.com/office/drawing/2014/main" xmlns="" id="{0A17262E-1CC2-4AAD-BDE7-5EB091EA2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0766611" y="1296043"/>
              <a:ext cx="564771" cy="564771"/>
            </a:xfrm>
            <a:prstGeom prst="rect">
              <a:avLst/>
            </a:prstGeom>
          </p:spPr>
        </p:pic>
        <p:sp>
          <p:nvSpPr>
            <p:cNvPr id="155" name="مربع نص 64">
              <a:extLst>
                <a:ext uri="{FF2B5EF4-FFF2-40B4-BE49-F238E27FC236}">
                  <a16:creationId xmlns:a16="http://schemas.microsoft.com/office/drawing/2014/main" xmlns="" id="{1F611E8F-3BEF-4D7D-8A49-75893C587BC2}"/>
                </a:ext>
              </a:extLst>
            </p:cNvPr>
            <p:cNvSpPr txBox="1"/>
            <p:nvPr/>
          </p:nvSpPr>
          <p:spPr>
            <a:xfrm>
              <a:off x="6576288" y="1145433"/>
              <a:ext cx="3982847" cy="717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مفهوم المغترب </a:t>
              </a:r>
              <a:endPara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57" name="مجموعة 85">
            <a:extLst>
              <a:ext uri="{FF2B5EF4-FFF2-40B4-BE49-F238E27FC236}">
                <a16:creationId xmlns:a16="http://schemas.microsoft.com/office/drawing/2014/main" xmlns="" id="{561B8BDB-EAAA-404E-A5B7-226FEA9FB491}"/>
              </a:ext>
            </a:extLst>
          </p:cNvPr>
          <p:cNvGrpSpPr/>
          <p:nvPr/>
        </p:nvGrpSpPr>
        <p:grpSpPr>
          <a:xfrm>
            <a:off x="3286116" y="2214554"/>
            <a:ext cx="5525180" cy="925286"/>
            <a:chOff x="5153703" y="2213903"/>
            <a:chExt cx="5525180" cy="925286"/>
          </a:xfrm>
        </p:grpSpPr>
        <p:sp>
          <p:nvSpPr>
            <p:cNvPr id="158" name="مستطيل: زوايا مستديرة 21">
              <a:extLst>
                <a:ext uri="{FF2B5EF4-FFF2-40B4-BE49-F238E27FC236}">
                  <a16:creationId xmlns:a16="http://schemas.microsoft.com/office/drawing/2014/main" xmlns="" id="{34A3656A-82C0-406F-A7EC-45EA3D2E16BB}"/>
                </a:ext>
              </a:extLst>
            </p:cNvPr>
            <p:cNvSpPr/>
            <p:nvPr/>
          </p:nvSpPr>
          <p:spPr>
            <a:xfrm>
              <a:off x="5153703" y="2213903"/>
              <a:ext cx="5442859" cy="925286"/>
            </a:xfrm>
            <a:prstGeom prst="roundRect">
              <a:avLst>
                <a:gd name="adj" fmla="val 50000"/>
              </a:avLst>
            </a:prstGeom>
            <a:solidFill>
              <a:srgbClr val="FFC137"/>
            </a:solidFill>
            <a:ln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فوائد العودة </a:t>
              </a:r>
              <a:r>
                <a:rPr lang="ar-SA" sz="32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الى</a:t>
              </a:r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الوطن </a:t>
              </a:r>
              <a:endPara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9" name="شكل بيضاوي 33">
              <a:extLst>
                <a:ext uri="{FF2B5EF4-FFF2-40B4-BE49-F238E27FC236}">
                  <a16:creationId xmlns:a16="http://schemas.microsoft.com/office/drawing/2014/main" xmlns="" id="{2B887326-C24E-4FF3-866C-64A9B8E2A214}"/>
                </a:ext>
              </a:extLst>
            </p:cNvPr>
            <p:cNvSpPr/>
            <p:nvPr/>
          </p:nvSpPr>
          <p:spPr>
            <a:xfrm>
              <a:off x="9938655" y="2377168"/>
              <a:ext cx="740228" cy="7402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60" name="رسم 44" descr="كاميرا">
              <a:extLst>
                <a:ext uri="{FF2B5EF4-FFF2-40B4-BE49-F238E27FC236}">
                  <a16:creationId xmlns:a16="http://schemas.microsoft.com/office/drawing/2014/main" xmlns="" id="{0B75C5BE-1464-4580-8F3A-BD7BEEB9E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0025739" y="2438400"/>
              <a:ext cx="564771" cy="564771"/>
            </a:xfrm>
            <a:prstGeom prst="rect">
              <a:avLst/>
            </a:prstGeom>
          </p:spPr>
        </p:pic>
        <p:sp>
          <p:nvSpPr>
            <p:cNvPr id="161" name="مربع نص 66">
              <a:extLst>
                <a:ext uri="{FF2B5EF4-FFF2-40B4-BE49-F238E27FC236}">
                  <a16:creationId xmlns:a16="http://schemas.microsoft.com/office/drawing/2014/main" xmlns="" id="{A7C90598-03EA-4AAB-8C71-C61C33694E7B}"/>
                </a:ext>
              </a:extLst>
            </p:cNvPr>
            <p:cNvSpPr txBox="1"/>
            <p:nvPr/>
          </p:nvSpPr>
          <p:spPr>
            <a:xfrm>
              <a:off x="5582331" y="2285341"/>
              <a:ext cx="4323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63" name="مجموعة 86">
            <a:extLst>
              <a:ext uri="{FF2B5EF4-FFF2-40B4-BE49-F238E27FC236}">
                <a16:creationId xmlns:a16="http://schemas.microsoft.com/office/drawing/2014/main" xmlns="" id="{54D04DEA-4AD4-4B26-8C0F-AFF5EF7061B6}"/>
              </a:ext>
            </a:extLst>
          </p:cNvPr>
          <p:cNvGrpSpPr/>
          <p:nvPr/>
        </p:nvGrpSpPr>
        <p:grpSpPr>
          <a:xfrm>
            <a:off x="3000364" y="3214686"/>
            <a:ext cx="5442859" cy="925286"/>
            <a:chOff x="4637313" y="3453492"/>
            <a:chExt cx="5442859" cy="925286"/>
          </a:xfrm>
        </p:grpSpPr>
        <p:sp>
          <p:nvSpPr>
            <p:cNvPr id="164" name="مستطيل: زوايا مستديرة 20">
              <a:extLst>
                <a:ext uri="{FF2B5EF4-FFF2-40B4-BE49-F238E27FC236}">
                  <a16:creationId xmlns:a16="http://schemas.microsoft.com/office/drawing/2014/main" xmlns="" id="{A21BB815-CCAF-4F3C-AE50-3C53F9AF76FF}"/>
                </a:ext>
              </a:extLst>
            </p:cNvPr>
            <p:cNvSpPr/>
            <p:nvPr/>
          </p:nvSpPr>
          <p:spPr>
            <a:xfrm>
              <a:off x="4637313" y="3453492"/>
              <a:ext cx="5442859" cy="925286"/>
            </a:xfrm>
            <a:prstGeom prst="roundRect">
              <a:avLst>
                <a:gd name="adj" fmla="val 50000"/>
              </a:avLst>
            </a:prstGeom>
            <a:solidFill>
              <a:srgbClr val="06D6A0"/>
            </a:solidFill>
            <a:ln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تحديات العودة </a:t>
              </a:r>
              <a:r>
                <a:rPr lang="ar-SA" sz="32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الى</a:t>
              </a:r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الوطن </a:t>
              </a:r>
              <a:endPara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5" name="شكل بيضاوي 34">
              <a:extLst>
                <a:ext uri="{FF2B5EF4-FFF2-40B4-BE49-F238E27FC236}">
                  <a16:creationId xmlns:a16="http://schemas.microsoft.com/office/drawing/2014/main" xmlns="" id="{F7451817-9A96-42C8-93C1-B232AE9405D2}"/>
                </a:ext>
              </a:extLst>
            </p:cNvPr>
            <p:cNvSpPr/>
            <p:nvPr/>
          </p:nvSpPr>
          <p:spPr>
            <a:xfrm>
              <a:off x="9220199" y="3546021"/>
              <a:ext cx="740228" cy="7402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66" name="رسم 42" descr="معالج">
              <a:extLst>
                <a:ext uri="{FF2B5EF4-FFF2-40B4-BE49-F238E27FC236}">
                  <a16:creationId xmlns:a16="http://schemas.microsoft.com/office/drawing/2014/main" xmlns="" id="{040787AA-8661-4842-A44A-F3D9BBED5D3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9292888" y="3633749"/>
              <a:ext cx="564771" cy="564771"/>
            </a:xfrm>
            <a:prstGeom prst="rect">
              <a:avLst/>
            </a:prstGeom>
          </p:spPr>
        </p:pic>
        <p:sp>
          <p:nvSpPr>
            <p:cNvPr id="167" name="مربع نص 68">
              <a:extLst>
                <a:ext uri="{FF2B5EF4-FFF2-40B4-BE49-F238E27FC236}">
                  <a16:creationId xmlns:a16="http://schemas.microsoft.com/office/drawing/2014/main" xmlns="" id="{E9A4D1CE-7EA6-4D35-A755-E7AB774F9669}"/>
                </a:ext>
              </a:extLst>
            </p:cNvPr>
            <p:cNvSpPr txBox="1"/>
            <p:nvPr/>
          </p:nvSpPr>
          <p:spPr>
            <a:xfrm>
              <a:off x="7478493" y="3463993"/>
              <a:ext cx="174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  <p:sp>
          <p:nvSpPr>
            <p:cNvPr id="168" name="مربع نص 69">
              <a:extLst>
                <a:ext uri="{FF2B5EF4-FFF2-40B4-BE49-F238E27FC236}">
                  <a16:creationId xmlns:a16="http://schemas.microsoft.com/office/drawing/2014/main" xmlns="" id="{4722870C-D780-4705-94FE-CB7E6C582387}"/>
                </a:ext>
              </a:extLst>
            </p:cNvPr>
            <p:cNvSpPr txBox="1"/>
            <p:nvPr/>
          </p:nvSpPr>
          <p:spPr>
            <a:xfrm>
              <a:off x="4801890" y="3721458"/>
              <a:ext cx="44183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69" name="مجموعة 87">
            <a:extLst>
              <a:ext uri="{FF2B5EF4-FFF2-40B4-BE49-F238E27FC236}">
                <a16:creationId xmlns:a16="http://schemas.microsoft.com/office/drawing/2014/main" xmlns="" id="{61A399FE-0176-47A4-8E02-FBB612FC6A17}"/>
              </a:ext>
            </a:extLst>
          </p:cNvPr>
          <p:cNvGrpSpPr/>
          <p:nvPr/>
        </p:nvGrpSpPr>
        <p:grpSpPr>
          <a:xfrm>
            <a:off x="2571736" y="4286256"/>
            <a:ext cx="5715038" cy="936572"/>
            <a:chOff x="4019889" y="4633521"/>
            <a:chExt cx="5362258" cy="936572"/>
          </a:xfrm>
        </p:grpSpPr>
        <p:sp>
          <p:nvSpPr>
            <p:cNvPr id="170" name="مستطيل: زوايا مستديرة 19">
              <a:extLst>
                <a:ext uri="{FF2B5EF4-FFF2-40B4-BE49-F238E27FC236}">
                  <a16:creationId xmlns:a16="http://schemas.microsoft.com/office/drawing/2014/main" xmlns="" id="{CFAB66BB-21D2-4A39-A3E6-9E6F114491EF}"/>
                </a:ext>
              </a:extLst>
            </p:cNvPr>
            <p:cNvSpPr/>
            <p:nvPr/>
          </p:nvSpPr>
          <p:spPr>
            <a:xfrm>
              <a:off x="4024298" y="4644807"/>
              <a:ext cx="5357849" cy="925286"/>
            </a:xfrm>
            <a:prstGeom prst="roundRect">
              <a:avLst>
                <a:gd name="adj" fmla="val 50000"/>
              </a:avLst>
            </a:prstGeom>
            <a:solidFill>
              <a:srgbClr val="118AB2"/>
            </a:solidFill>
            <a:ln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استراتيجيات </a:t>
              </a:r>
              <a:r>
                <a:rPr lang="ar-SA" sz="32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تعضيم</a:t>
              </a:r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مكانة العائدين </a:t>
              </a:r>
              <a:endPara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1" name="شكل بيضاوي 35">
              <a:extLst>
                <a:ext uri="{FF2B5EF4-FFF2-40B4-BE49-F238E27FC236}">
                  <a16:creationId xmlns:a16="http://schemas.microsoft.com/office/drawing/2014/main" xmlns="" id="{39F2496D-0CB3-45F7-9DE5-F43D51B6B37E}"/>
                </a:ext>
              </a:extLst>
            </p:cNvPr>
            <p:cNvSpPr/>
            <p:nvPr/>
          </p:nvSpPr>
          <p:spPr>
            <a:xfrm>
              <a:off x="8490858" y="4714874"/>
              <a:ext cx="740228" cy="7402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2" name="رسم 40" descr="كمبيوتر">
              <a:extLst>
                <a:ext uri="{FF2B5EF4-FFF2-40B4-BE49-F238E27FC236}">
                  <a16:creationId xmlns:a16="http://schemas.microsoft.com/office/drawing/2014/main" xmlns="" id="{541DC128-D7F8-4866-AD8D-BC45EC46AA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8621486" y="4802602"/>
              <a:ext cx="564771" cy="564771"/>
            </a:xfrm>
            <a:prstGeom prst="rect">
              <a:avLst/>
            </a:prstGeom>
          </p:spPr>
        </p:pic>
        <p:sp>
          <p:nvSpPr>
            <p:cNvPr id="173" name="مربع نص 70">
              <a:extLst>
                <a:ext uri="{FF2B5EF4-FFF2-40B4-BE49-F238E27FC236}">
                  <a16:creationId xmlns:a16="http://schemas.microsoft.com/office/drawing/2014/main" xmlns="" id="{032E3661-A10B-4A04-938D-6477199694D7}"/>
                </a:ext>
              </a:extLst>
            </p:cNvPr>
            <p:cNvSpPr txBox="1"/>
            <p:nvPr/>
          </p:nvSpPr>
          <p:spPr>
            <a:xfrm>
              <a:off x="6715201" y="4633521"/>
              <a:ext cx="174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  <p:sp>
          <p:nvSpPr>
            <p:cNvPr id="174" name="مربع نص 71">
              <a:extLst>
                <a:ext uri="{FF2B5EF4-FFF2-40B4-BE49-F238E27FC236}">
                  <a16:creationId xmlns:a16="http://schemas.microsoft.com/office/drawing/2014/main" xmlns="" id="{E9E0C4F1-2523-4ADF-AC84-17217AD73CA3}"/>
                </a:ext>
              </a:extLst>
            </p:cNvPr>
            <p:cNvSpPr txBox="1"/>
            <p:nvPr/>
          </p:nvSpPr>
          <p:spPr>
            <a:xfrm>
              <a:off x="4019889" y="4930559"/>
              <a:ext cx="4088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75" name="مجموعة 88">
            <a:extLst>
              <a:ext uri="{FF2B5EF4-FFF2-40B4-BE49-F238E27FC236}">
                <a16:creationId xmlns:a16="http://schemas.microsoft.com/office/drawing/2014/main" xmlns="" id="{5C15E747-0A14-40B4-82CC-976600A9084A}"/>
              </a:ext>
            </a:extLst>
          </p:cNvPr>
          <p:cNvGrpSpPr/>
          <p:nvPr/>
        </p:nvGrpSpPr>
        <p:grpSpPr>
          <a:xfrm>
            <a:off x="1785918" y="5357826"/>
            <a:ext cx="5442859" cy="1192794"/>
            <a:chOff x="3178627" y="5431162"/>
            <a:chExt cx="5442859" cy="1192794"/>
          </a:xfrm>
        </p:grpSpPr>
        <p:sp>
          <p:nvSpPr>
            <p:cNvPr id="176" name="مستطيل: زوايا مستديرة 18">
              <a:extLst>
                <a:ext uri="{FF2B5EF4-FFF2-40B4-BE49-F238E27FC236}">
                  <a16:creationId xmlns:a16="http://schemas.microsoft.com/office/drawing/2014/main" xmlns="" id="{158EDA34-CD38-4DAB-98FC-47EEE84D8643}"/>
                </a:ext>
              </a:extLst>
            </p:cNvPr>
            <p:cNvSpPr/>
            <p:nvPr/>
          </p:nvSpPr>
          <p:spPr>
            <a:xfrm>
              <a:off x="3178627" y="5431162"/>
              <a:ext cx="5442859" cy="925286"/>
            </a:xfrm>
            <a:prstGeom prst="roundRect">
              <a:avLst>
                <a:gd name="adj" fmla="val 50000"/>
              </a:avLst>
            </a:prstGeom>
            <a:solidFill>
              <a:srgbClr val="073B4C"/>
            </a:solidFill>
            <a:ln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7" name="شكل بيضاوي 36">
              <a:extLst>
                <a:ext uri="{FF2B5EF4-FFF2-40B4-BE49-F238E27FC236}">
                  <a16:creationId xmlns:a16="http://schemas.microsoft.com/office/drawing/2014/main" xmlns="" id="{8D7BAA59-BD4C-418F-9A97-9998AE0ECDF6}"/>
                </a:ext>
              </a:extLst>
            </p:cNvPr>
            <p:cNvSpPr/>
            <p:nvPr/>
          </p:nvSpPr>
          <p:spPr>
            <a:xfrm>
              <a:off x="7783286" y="5883728"/>
              <a:ext cx="740228" cy="7402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8" name="رسم 38" descr="كاميرا مراقبة">
              <a:extLst>
                <a:ext uri="{FF2B5EF4-FFF2-40B4-BE49-F238E27FC236}">
                  <a16:creationId xmlns:a16="http://schemas.microsoft.com/office/drawing/2014/main" xmlns="" id="{3F70AC07-A716-4E49-B039-CF3018FEC0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7887986" y="5940087"/>
              <a:ext cx="564771" cy="564771"/>
            </a:xfrm>
            <a:prstGeom prst="rect">
              <a:avLst/>
            </a:prstGeom>
          </p:spPr>
        </p:pic>
        <p:sp>
          <p:nvSpPr>
            <p:cNvPr id="180" name="مربع نص 73">
              <a:extLst>
                <a:ext uri="{FF2B5EF4-FFF2-40B4-BE49-F238E27FC236}">
                  <a16:creationId xmlns:a16="http://schemas.microsoft.com/office/drawing/2014/main" xmlns="" id="{CACEDE8B-177D-4C6D-A5DD-D05431C91D2C}"/>
                </a:ext>
              </a:extLst>
            </p:cNvPr>
            <p:cNvSpPr txBox="1"/>
            <p:nvPr/>
          </p:nvSpPr>
          <p:spPr>
            <a:xfrm>
              <a:off x="3392941" y="5431162"/>
              <a:ext cx="441830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العوامل المساهمة في </a:t>
              </a:r>
              <a:r>
                <a:rPr lang="ar-SA" sz="32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الاعادة</a:t>
              </a:r>
              <a:r>
                <a:rPr lang="ar-SA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 الغير فعالة </a:t>
              </a:r>
              <a:r>
                <a:rPr lang="ar-SA" sz="32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الى</a:t>
              </a:r>
              <a:r>
                <a:rPr lang="ar-SA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 الوطن </a:t>
              </a:r>
              <a:endPara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81" name="مجموعة 79">
            <a:extLst>
              <a:ext uri="{FF2B5EF4-FFF2-40B4-BE49-F238E27FC236}">
                <a16:creationId xmlns:a16="http://schemas.microsoft.com/office/drawing/2014/main" xmlns="" id="{E958B175-D1AA-4858-8EB2-44510F653D28}"/>
              </a:ext>
            </a:extLst>
          </p:cNvPr>
          <p:cNvGrpSpPr/>
          <p:nvPr/>
        </p:nvGrpSpPr>
        <p:grpSpPr>
          <a:xfrm>
            <a:off x="642910" y="4643446"/>
            <a:ext cx="740228" cy="740228"/>
            <a:chOff x="1850571" y="5148943"/>
            <a:chExt cx="740228" cy="740228"/>
          </a:xfrm>
        </p:grpSpPr>
        <p:sp>
          <p:nvSpPr>
            <p:cNvPr id="182" name="شكل بيضاوي 8">
              <a:extLst>
                <a:ext uri="{FF2B5EF4-FFF2-40B4-BE49-F238E27FC236}">
                  <a16:creationId xmlns:a16="http://schemas.microsoft.com/office/drawing/2014/main" xmlns="" id="{5DE2A1E8-D340-4F1F-8C5A-718E8E8AA206}"/>
                </a:ext>
              </a:extLst>
            </p:cNvPr>
            <p:cNvSpPr/>
            <p:nvPr/>
          </p:nvSpPr>
          <p:spPr>
            <a:xfrm>
              <a:off x="1850571" y="5148943"/>
              <a:ext cx="740228" cy="740228"/>
            </a:xfrm>
            <a:prstGeom prst="ellipse">
              <a:avLst/>
            </a:prstGeom>
            <a:solidFill>
              <a:srgbClr val="073B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3" name="شكل بيضاوي 9">
              <a:extLst>
                <a:ext uri="{FF2B5EF4-FFF2-40B4-BE49-F238E27FC236}">
                  <a16:creationId xmlns:a16="http://schemas.microsoft.com/office/drawing/2014/main" xmlns="" id="{083F66B6-91C3-4D51-8526-68F5E4314443}"/>
                </a:ext>
              </a:extLst>
            </p:cNvPr>
            <p:cNvSpPr/>
            <p:nvPr/>
          </p:nvSpPr>
          <p:spPr>
            <a:xfrm>
              <a:off x="2002971" y="5301343"/>
              <a:ext cx="435428" cy="435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84" name="مربع نص 74">
              <a:extLst>
                <a:ext uri="{FF2B5EF4-FFF2-40B4-BE49-F238E27FC236}">
                  <a16:creationId xmlns:a16="http://schemas.microsoft.com/office/drawing/2014/main" xmlns="" id="{5E84EFF4-81DA-45E0-B14E-92A990134A03}"/>
                </a:ext>
              </a:extLst>
            </p:cNvPr>
            <p:cNvSpPr txBox="1"/>
            <p:nvPr/>
          </p:nvSpPr>
          <p:spPr>
            <a:xfrm>
              <a:off x="2024034" y="5287749"/>
              <a:ext cx="3579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400" b="1" dirty="0" smtClean="0">
                  <a:solidFill>
                    <a:srgbClr val="073B4C"/>
                  </a:solidFill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5</a:t>
              </a:r>
              <a:endParaRPr lang="fr-FR" sz="2400" b="1" dirty="0">
                <a:solidFill>
                  <a:srgbClr val="073B4C"/>
                </a:solidFill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85" name="مجموعة 80">
            <a:extLst>
              <a:ext uri="{FF2B5EF4-FFF2-40B4-BE49-F238E27FC236}">
                <a16:creationId xmlns:a16="http://schemas.microsoft.com/office/drawing/2014/main" xmlns="" id="{7280124F-7BC1-471E-AA58-5BF017C74B26}"/>
              </a:ext>
            </a:extLst>
          </p:cNvPr>
          <p:cNvGrpSpPr/>
          <p:nvPr/>
        </p:nvGrpSpPr>
        <p:grpSpPr>
          <a:xfrm>
            <a:off x="1428728" y="3857628"/>
            <a:ext cx="740228" cy="740228"/>
            <a:chOff x="2590799" y="4114800"/>
            <a:chExt cx="740228" cy="740228"/>
          </a:xfrm>
        </p:grpSpPr>
        <p:sp>
          <p:nvSpPr>
            <p:cNvPr id="186" name="شكل بيضاوي 10">
              <a:extLst>
                <a:ext uri="{FF2B5EF4-FFF2-40B4-BE49-F238E27FC236}">
                  <a16:creationId xmlns:a16="http://schemas.microsoft.com/office/drawing/2014/main" xmlns="" id="{96C08C41-5AC2-4F88-8D24-29FE34A6633D}"/>
                </a:ext>
              </a:extLst>
            </p:cNvPr>
            <p:cNvSpPr/>
            <p:nvPr/>
          </p:nvSpPr>
          <p:spPr>
            <a:xfrm>
              <a:off x="2590799" y="4114800"/>
              <a:ext cx="740228" cy="740228"/>
            </a:xfrm>
            <a:prstGeom prst="ellipse">
              <a:avLst/>
            </a:prstGeom>
            <a:solidFill>
              <a:srgbClr val="118A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7" name="شكل بيضاوي 11">
              <a:extLst>
                <a:ext uri="{FF2B5EF4-FFF2-40B4-BE49-F238E27FC236}">
                  <a16:creationId xmlns:a16="http://schemas.microsoft.com/office/drawing/2014/main" xmlns="" id="{31DABEE7-AAAF-42A7-AFDF-E790B8423EBA}"/>
                </a:ext>
              </a:extLst>
            </p:cNvPr>
            <p:cNvSpPr/>
            <p:nvPr/>
          </p:nvSpPr>
          <p:spPr>
            <a:xfrm>
              <a:off x="2743199" y="4267200"/>
              <a:ext cx="435428" cy="435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88" name="مربع نص 75">
              <a:extLst>
                <a:ext uri="{FF2B5EF4-FFF2-40B4-BE49-F238E27FC236}">
                  <a16:creationId xmlns:a16="http://schemas.microsoft.com/office/drawing/2014/main" xmlns="" id="{D41F64C2-402D-4A12-AB19-5A18E80BC106}"/>
                </a:ext>
              </a:extLst>
            </p:cNvPr>
            <p:cNvSpPr txBox="1"/>
            <p:nvPr/>
          </p:nvSpPr>
          <p:spPr>
            <a:xfrm>
              <a:off x="2781941" y="4240963"/>
              <a:ext cx="3579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400" b="1" dirty="0" smtClean="0">
                  <a:solidFill>
                    <a:srgbClr val="118AB2"/>
                  </a:solidFill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4</a:t>
              </a:r>
              <a:endParaRPr lang="fr-FR" sz="2400" b="1" dirty="0">
                <a:solidFill>
                  <a:srgbClr val="118AB2"/>
                </a:solidFill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89" name="مجموعة 81">
            <a:extLst>
              <a:ext uri="{FF2B5EF4-FFF2-40B4-BE49-F238E27FC236}">
                <a16:creationId xmlns:a16="http://schemas.microsoft.com/office/drawing/2014/main" xmlns="" id="{02F77DF4-D4D6-451F-8DE2-5CD02F0DF2C6}"/>
              </a:ext>
            </a:extLst>
          </p:cNvPr>
          <p:cNvGrpSpPr/>
          <p:nvPr/>
        </p:nvGrpSpPr>
        <p:grpSpPr>
          <a:xfrm>
            <a:off x="1857356" y="2928934"/>
            <a:ext cx="740228" cy="740228"/>
            <a:chOff x="3331027" y="3091543"/>
            <a:chExt cx="740228" cy="740228"/>
          </a:xfrm>
        </p:grpSpPr>
        <p:sp>
          <p:nvSpPr>
            <p:cNvPr id="190" name="شكل بيضاوي 12">
              <a:extLst>
                <a:ext uri="{FF2B5EF4-FFF2-40B4-BE49-F238E27FC236}">
                  <a16:creationId xmlns:a16="http://schemas.microsoft.com/office/drawing/2014/main" xmlns="" id="{767AE542-E7D9-45AA-8639-055772EB2AC7}"/>
                </a:ext>
              </a:extLst>
            </p:cNvPr>
            <p:cNvSpPr/>
            <p:nvPr/>
          </p:nvSpPr>
          <p:spPr>
            <a:xfrm>
              <a:off x="3331027" y="3091543"/>
              <a:ext cx="740228" cy="740228"/>
            </a:xfrm>
            <a:prstGeom prst="ellipse">
              <a:avLst/>
            </a:prstGeom>
            <a:solidFill>
              <a:srgbClr val="06D6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شكل بيضاوي 13">
              <a:extLst>
                <a:ext uri="{FF2B5EF4-FFF2-40B4-BE49-F238E27FC236}">
                  <a16:creationId xmlns:a16="http://schemas.microsoft.com/office/drawing/2014/main" xmlns="" id="{F73A418B-5B59-4DBD-9995-1CD4AB47CF23}"/>
                </a:ext>
              </a:extLst>
            </p:cNvPr>
            <p:cNvSpPr/>
            <p:nvPr/>
          </p:nvSpPr>
          <p:spPr>
            <a:xfrm>
              <a:off x="3483427" y="3243943"/>
              <a:ext cx="435428" cy="435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92" name="مربع نص 76">
              <a:extLst>
                <a:ext uri="{FF2B5EF4-FFF2-40B4-BE49-F238E27FC236}">
                  <a16:creationId xmlns:a16="http://schemas.microsoft.com/office/drawing/2014/main" xmlns="" id="{AFFE5779-329A-47DF-86FC-B263339D1D87}"/>
                </a:ext>
              </a:extLst>
            </p:cNvPr>
            <p:cNvSpPr txBox="1"/>
            <p:nvPr/>
          </p:nvSpPr>
          <p:spPr>
            <a:xfrm>
              <a:off x="3522169" y="3222659"/>
              <a:ext cx="3579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MA" sz="2400" b="1" dirty="0" smtClean="0">
                  <a:solidFill>
                    <a:srgbClr val="06D6A0"/>
                  </a:solidFill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3</a:t>
              </a:r>
              <a:endParaRPr lang="fr-FR" sz="2400" b="1" dirty="0">
                <a:solidFill>
                  <a:srgbClr val="06D6A0"/>
                </a:solidFill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93" name="مجموعة 82">
            <a:extLst>
              <a:ext uri="{FF2B5EF4-FFF2-40B4-BE49-F238E27FC236}">
                <a16:creationId xmlns:a16="http://schemas.microsoft.com/office/drawing/2014/main" xmlns="" id="{C8AC7E94-3FAB-4420-B416-44B0A8582616}"/>
              </a:ext>
            </a:extLst>
          </p:cNvPr>
          <p:cNvGrpSpPr/>
          <p:nvPr/>
        </p:nvGrpSpPr>
        <p:grpSpPr>
          <a:xfrm>
            <a:off x="2214546" y="2071678"/>
            <a:ext cx="740228" cy="740228"/>
            <a:chOff x="4071255" y="2068286"/>
            <a:chExt cx="740228" cy="740228"/>
          </a:xfrm>
        </p:grpSpPr>
        <p:sp>
          <p:nvSpPr>
            <p:cNvPr id="194" name="شكل بيضاوي 14">
              <a:extLst>
                <a:ext uri="{FF2B5EF4-FFF2-40B4-BE49-F238E27FC236}">
                  <a16:creationId xmlns:a16="http://schemas.microsoft.com/office/drawing/2014/main" xmlns="" id="{ACF99924-7EA4-4207-8DC4-6195E279DD9E}"/>
                </a:ext>
              </a:extLst>
            </p:cNvPr>
            <p:cNvSpPr/>
            <p:nvPr/>
          </p:nvSpPr>
          <p:spPr>
            <a:xfrm>
              <a:off x="4071255" y="2068286"/>
              <a:ext cx="740228" cy="740228"/>
            </a:xfrm>
            <a:prstGeom prst="ellipse">
              <a:avLst/>
            </a:prstGeom>
            <a:solidFill>
              <a:srgbClr val="FFC1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5" name="شكل بيضاوي 15">
              <a:extLst>
                <a:ext uri="{FF2B5EF4-FFF2-40B4-BE49-F238E27FC236}">
                  <a16:creationId xmlns:a16="http://schemas.microsoft.com/office/drawing/2014/main" xmlns="" id="{4AF2EF2E-AE29-4D4F-9F1B-1B7F7164BF1D}"/>
                </a:ext>
              </a:extLst>
            </p:cNvPr>
            <p:cNvSpPr/>
            <p:nvPr/>
          </p:nvSpPr>
          <p:spPr>
            <a:xfrm>
              <a:off x="4223655" y="2220686"/>
              <a:ext cx="435428" cy="435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96" name="مربع نص 77">
              <a:extLst>
                <a:ext uri="{FF2B5EF4-FFF2-40B4-BE49-F238E27FC236}">
                  <a16:creationId xmlns:a16="http://schemas.microsoft.com/office/drawing/2014/main" xmlns="" id="{DD96EF7D-427F-4F9A-8666-606B8CF1B99D}"/>
                </a:ext>
              </a:extLst>
            </p:cNvPr>
            <p:cNvSpPr txBox="1"/>
            <p:nvPr/>
          </p:nvSpPr>
          <p:spPr>
            <a:xfrm>
              <a:off x="4229260" y="2207567"/>
              <a:ext cx="3579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400" b="1" dirty="0" smtClean="0">
                  <a:solidFill>
                    <a:srgbClr val="FFC137"/>
                  </a:solidFill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2</a:t>
              </a:r>
              <a:endParaRPr lang="fr-FR" sz="2400" b="1" dirty="0">
                <a:solidFill>
                  <a:srgbClr val="FFC137"/>
                </a:solidFill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  <p:grpSp>
        <p:nvGrpSpPr>
          <p:cNvPr id="197" name="مجموعة 83">
            <a:extLst>
              <a:ext uri="{FF2B5EF4-FFF2-40B4-BE49-F238E27FC236}">
                <a16:creationId xmlns:a16="http://schemas.microsoft.com/office/drawing/2014/main" xmlns="" id="{AE691178-C118-4EBE-8DD0-02D52C8EC685}"/>
              </a:ext>
            </a:extLst>
          </p:cNvPr>
          <p:cNvGrpSpPr/>
          <p:nvPr/>
        </p:nvGrpSpPr>
        <p:grpSpPr>
          <a:xfrm>
            <a:off x="2857488" y="1071546"/>
            <a:ext cx="740228" cy="740228"/>
            <a:chOff x="4811483" y="914401"/>
            <a:chExt cx="740228" cy="740228"/>
          </a:xfrm>
        </p:grpSpPr>
        <p:sp>
          <p:nvSpPr>
            <p:cNvPr id="198" name="شكل بيضاوي 16">
              <a:extLst>
                <a:ext uri="{FF2B5EF4-FFF2-40B4-BE49-F238E27FC236}">
                  <a16:creationId xmlns:a16="http://schemas.microsoft.com/office/drawing/2014/main" xmlns="" id="{AA359B99-1F11-47AD-B92C-B2468F4FD2AA}"/>
                </a:ext>
              </a:extLst>
            </p:cNvPr>
            <p:cNvSpPr/>
            <p:nvPr/>
          </p:nvSpPr>
          <p:spPr>
            <a:xfrm>
              <a:off x="4811483" y="914401"/>
              <a:ext cx="740228" cy="740228"/>
            </a:xfrm>
            <a:prstGeom prst="ellipse">
              <a:avLst/>
            </a:prstGeom>
            <a:solidFill>
              <a:srgbClr val="EF47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9" name="شكل بيضاوي 17">
              <a:extLst>
                <a:ext uri="{FF2B5EF4-FFF2-40B4-BE49-F238E27FC236}">
                  <a16:creationId xmlns:a16="http://schemas.microsoft.com/office/drawing/2014/main" xmlns="" id="{799F4778-D2E6-4681-AF6C-E45C263EDE61}"/>
                </a:ext>
              </a:extLst>
            </p:cNvPr>
            <p:cNvSpPr/>
            <p:nvPr/>
          </p:nvSpPr>
          <p:spPr>
            <a:xfrm>
              <a:off x="4963883" y="1066801"/>
              <a:ext cx="435428" cy="435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200" name="مربع نص 78">
              <a:extLst>
                <a:ext uri="{FF2B5EF4-FFF2-40B4-BE49-F238E27FC236}">
                  <a16:creationId xmlns:a16="http://schemas.microsoft.com/office/drawing/2014/main" xmlns="" id="{4D604472-A767-479C-815F-CC24AF70F5A7}"/>
                </a:ext>
              </a:extLst>
            </p:cNvPr>
            <p:cNvSpPr txBox="1"/>
            <p:nvPr/>
          </p:nvSpPr>
          <p:spPr>
            <a:xfrm>
              <a:off x="5008712" y="1040564"/>
              <a:ext cx="3579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400" b="1" dirty="0" smtClean="0">
                  <a:solidFill>
                    <a:srgbClr val="EF476F"/>
                  </a:solidFill>
                  <a:latin typeface="Al-Jazeera-Arabic-Bold" panose="01000500000000020006" pitchFamily="2" charset="-78"/>
                  <a:cs typeface="Al-Jazeera-Arabic-Bold" panose="01000500000000020006" pitchFamily="2" charset="-78"/>
                </a:rPr>
                <a:t>1</a:t>
              </a:r>
              <a:endParaRPr lang="fr-FR" sz="2400" b="1" dirty="0">
                <a:solidFill>
                  <a:srgbClr val="EF476F"/>
                </a:solidFill>
                <a:latin typeface="Al-Jazeera-Arabic-Bold" panose="01000500000000020006" pitchFamily="2" charset="-78"/>
                <a:cs typeface="Al-Jazeera-Arabic-Bold" panose="01000500000000020006" pitchFamily="2" charset="-78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مقدمة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Nuage 4"/>
          <p:cNvSpPr/>
          <p:nvPr/>
        </p:nvSpPr>
        <p:spPr bwMode="auto">
          <a:xfrm>
            <a:off x="285720" y="1142984"/>
            <a:ext cx="8858280" cy="5357850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العودة </a:t>
            </a:r>
            <a:r>
              <a:rPr lang="ar-SA" sz="2400" dirty="0" err="1" smtClean="0">
                <a:latin typeface="Arial" charset="0"/>
              </a:rPr>
              <a:t>الى</a:t>
            </a:r>
            <a:r>
              <a:rPr lang="ar-SA" sz="2400" dirty="0" smtClean="0">
                <a:latin typeface="Arial" charset="0"/>
              </a:rPr>
              <a:t> الوطن تعني عودة المغترب </a:t>
            </a:r>
            <a:r>
              <a:rPr lang="ar-SA" sz="2400" dirty="0" err="1" smtClean="0">
                <a:latin typeface="Arial" charset="0"/>
              </a:rPr>
              <a:t>الى</a:t>
            </a:r>
            <a:r>
              <a:rPr lang="ar-SA" sz="2400" dirty="0" smtClean="0">
                <a:latin typeface="Arial" charset="0"/>
              </a:rPr>
              <a:t> بلده </a:t>
            </a:r>
            <a:r>
              <a:rPr lang="ar-SA" sz="2400" dirty="0" err="1" smtClean="0">
                <a:latin typeface="Arial" charset="0"/>
              </a:rPr>
              <a:t>الاصلي</a:t>
            </a:r>
            <a:r>
              <a:rPr lang="ar-SA" sz="2400" dirty="0" smtClean="0">
                <a:latin typeface="Arial" charset="0"/>
              </a:rPr>
              <a:t> و التخطيط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و التحضير لهذا الحدث مهم جدا للمغترب </a:t>
            </a:r>
            <a:r>
              <a:rPr lang="ar-SA" sz="2400" dirty="0" err="1" smtClean="0">
                <a:latin typeface="Arial" charset="0"/>
              </a:rPr>
              <a:t>و</a:t>
            </a:r>
            <a:r>
              <a:rPr lang="ar-SA" sz="2400" dirty="0" smtClean="0">
                <a:latin typeface="Arial" charset="0"/>
              </a:rPr>
              <a:t> مكان العمل في الوطن </a:t>
            </a:r>
            <a:r>
              <a:rPr lang="ar-SA" sz="2400" dirty="0" err="1" smtClean="0">
                <a:latin typeface="Arial" charset="0"/>
              </a:rPr>
              <a:t>الام</a:t>
            </a:r>
            <a:r>
              <a:rPr lang="ar-SA" sz="2400" dirty="0" smtClean="0">
                <a:latin typeface="Arial" charset="0"/>
              </a:rPr>
              <a:t>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على السواء ،و كثيرا ما يفكر المغترب ما سيحدث له عند العودة </a:t>
            </a:r>
            <a:r>
              <a:rPr lang="ar-SA" sz="2400" dirty="0" err="1" smtClean="0">
                <a:latin typeface="Arial" charset="0"/>
              </a:rPr>
              <a:t>الى</a:t>
            </a:r>
            <a:r>
              <a:rPr lang="ar-SA" sz="2400" dirty="0" smtClean="0">
                <a:latin typeface="Arial" charset="0"/>
              </a:rPr>
              <a:t>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الوطن،و ما سيحل </a:t>
            </a:r>
            <a:r>
              <a:rPr lang="ar-SA" sz="2400" dirty="0" err="1" smtClean="0">
                <a:latin typeface="Arial" charset="0"/>
              </a:rPr>
              <a:t>به</a:t>
            </a:r>
            <a:r>
              <a:rPr lang="ar-SA" sz="2400" dirty="0" smtClean="0">
                <a:latin typeface="Arial" charset="0"/>
              </a:rPr>
              <a:t> عند التحاقه بالعمل .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مفهوم المغترب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AF853FA-813E-41E3-BA40-139A74AF46DD}"/>
              </a:ext>
            </a:extLst>
          </p:cNvPr>
          <p:cNvSpPr/>
          <p:nvPr/>
        </p:nvSpPr>
        <p:spPr>
          <a:xfrm rot="21290692">
            <a:off x="2412983" y="1649016"/>
            <a:ext cx="5040609" cy="3053719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xmlns="" id="{3C2AB310-8C81-4F60-A821-C245EC82E413}"/>
              </a:ext>
            </a:extLst>
          </p:cNvPr>
          <p:cNvGrpSpPr/>
          <p:nvPr/>
        </p:nvGrpSpPr>
        <p:grpSpPr>
          <a:xfrm>
            <a:off x="1214414" y="2874036"/>
            <a:ext cx="1415266" cy="3983964"/>
            <a:chOff x="5092700" y="1917700"/>
            <a:chExt cx="1327150" cy="2801938"/>
          </a:xfrm>
          <a:solidFill>
            <a:schemeClr val="tx1"/>
          </a:solidFill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xmlns="" id="{969B937B-49CE-4B17-98E4-40A8E665D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9075" y="2436813"/>
              <a:ext cx="1120775" cy="2282825"/>
            </a:xfrm>
            <a:custGeom>
              <a:avLst/>
              <a:gdLst>
                <a:gd name="T0" fmla="*/ 331 w 363"/>
                <a:gd name="T1" fmla="*/ 199 h 734"/>
                <a:gd name="T2" fmla="*/ 250 w 363"/>
                <a:gd name="T3" fmla="*/ 192 h 734"/>
                <a:gd name="T4" fmla="*/ 190 w 363"/>
                <a:gd name="T5" fmla="*/ 185 h 734"/>
                <a:gd name="T6" fmla="*/ 184 w 363"/>
                <a:gd name="T7" fmla="*/ 184 h 734"/>
                <a:gd name="T8" fmla="*/ 182 w 363"/>
                <a:gd name="T9" fmla="*/ 176 h 734"/>
                <a:gd name="T10" fmla="*/ 163 w 363"/>
                <a:gd name="T11" fmla="*/ 123 h 734"/>
                <a:gd name="T12" fmla="*/ 143 w 363"/>
                <a:gd name="T13" fmla="*/ 75 h 734"/>
                <a:gd name="T14" fmla="*/ 82 w 363"/>
                <a:gd name="T15" fmla="*/ 16 h 734"/>
                <a:gd name="T16" fmla="*/ 3 w 363"/>
                <a:gd name="T17" fmla="*/ 68 h 734"/>
                <a:gd name="T18" fmla="*/ 20 w 363"/>
                <a:gd name="T19" fmla="*/ 137 h 734"/>
                <a:gd name="T20" fmla="*/ 62 w 363"/>
                <a:gd name="T21" fmla="*/ 298 h 734"/>
                <a:gd name="T22" fmla="*/ 64 w 363"/>
                <a:gd name="T23" fmla="*/ 319 h 734"/>
                <a:gd name="T24" fmla="*/ 64 w 363"/>
                <a:gd name="T25" fmla="*/ 319 h 734"/>
                <a:gd name="T26" fmla="*/ 112 w 363"/>
                <a:gd name="T27" fmla="*/ 370 h 734"/>
                <a:gd name="T28" fmla="*/ 114 w 363"/>
                <a:gd name="T29" fmla="*/ 385 h 734"/>
                <a:gd name="T30" fmla="*/ 120 w 363"/>
                <a:gd name="T31" fmla="*/ 496 h 734"/>
                <a:gd name="T32" fmla="*/ 78 w 363"/>
                <a:gd name="T33" fmla="*/ 667 h 734"/>
                <a:gd name="T34" fmla="*/ 112 w 363"/>
                <a:gd name="T35" fmla="*/ 729 h 734"/>
                <a:gd name="T36" fmla="*/ 170 w 363"/>
                <a:gd name="T37" fmla="*/ 688 h 734"/>
                <a:gd name="T38" fmla="*/ 198 w 363"/>
                <a:gd name="T39" fmla="*/ 574 h 734"/>
                <a:gd name="T40" fmla="*/ 212 w 363"/>
                <a:gd name="T41" fmla="*/ 402 h 734"/>
                <a:gd name="T42" fmla="*/ 194 w 363"/>
                <a:gd name="T43" fmla="*/ 267 h 734"/>
                <a:gd name="T44" fmla="*/ 194 w 363"/>
                <a:gd name="T45" fmla="*/ 264 h 734"/>
                <a:gd name="T46" fmla="*/ 193 w 363"/>
                <a:gd name="T47" fmla="*/ 245 h 734"/>
                <a:gd name="T48" fmla="*/ 326 w 363"/>
                <a:gd name="T49" fmla="*/ 259 h 734"/>
                <a:gd name="T50" fmla="*/ 362 w 363"/>
                <a:gd name="T51" fmla="*/ 232 h 734"/>
                <a:gd name="T52" fmla="*/ 331 w 363"/>
                <a:gd name="T53" fmla="*/ 199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63" h="734">
                  <a:moveTo>
                    <a:pt x="331" y="199"/>
                  </a:moveTo>
                  <a:cubicBezTo>
                    <a:pt x="304" y="197"/>
                    <a:pt x="277" y="194"/>
                    <a:pt x="250" y="192"/>
                  </a:cubicBezTo>
                  <a:cubicBezTo>
                    <a:pt x="230" y="190"/>
                    <a:pt x="210" y="188"/>
                    <a:pt x="190" y="185"/>
                  </a:cubicBezTo>
                  <a:cubicBezTo>
                    <a:pt x="188" y="185"/>
                    <a:pt x="186" y="185"/>
                    <a:pt x="184" y="184"/>
                  </a:cubicBezTo>
                  <a:cubicBezTo>
                    <a:pt x="183" y="182"/>
                    <a:pt x="183" y="179"/>
                    <a:pt x="182" y="176"/>
                  </a:cubicBezTo>
                  <a:cubicBezTo>
                    <a:pt x="177" y="157"/>
                    <a:pt x="170" y="139"/>
                    <a:pt x="163" y="123"/>
                  </a:cubicBezTo>
                  <a:cubicBezTo>
                    <a:pt x="157" y="107"/>
                    <a:pt x="150" y="91"/>
                    <a:pt x="143" y="75"/>
                  </a:cubicBezTo>
                  <a:cubicBezTo>
                    <a:pt x="130" y="49"/>
                    <a:pt x="111" y="27"/>
                    <a:pt x="82" y="16"/>
                  </a:cubicBezTo>
                  <a:cubicBezTo>
                    <a:pt x="41" y="0"/>
                    <a:pt x="0" y="24"/>
                    <a:pt x="3" y="68"/>
                  </a:cubicBezTo>
                  <a:cubicBezTo>
                    <a:pt x="4" y="91"/>
                    <a:pt x="12" y="114"/>
                    <a:pt x="20" y="137"/>
                  </a:cubicBezTo>
                  <a:cubicBezTo>
                    <a:pt x="38" y="189"/>
                    <a:pt x="59" y="241"/>
                    <a:pt x="62" y="298"/>
                  </a:cubicBezTo>
                  <a:cubicBezTo>
                    <a:pt x="62" y="306"/>
                    <a:pt x="63" y="313"/>
                    <a:pt x="64" y="319"/>
                  </a:cubicBezTo>
                  <a:cubicBezTo>
                    <a:pt x="64" y="319"/>
                    <a:pt x="64" y="319"/>
                    <a:pt x="64" y="319"/>
                  </a:cubicBezTo>
                  <a:cubicBezTo>
                    <a:pt x="64" y="345"/>
                    <a:pt x="85" y="367"/>
                    <a:pt x="112" y="370"/>
                  </a:cubicBezTo>
                  <a:cubicBezTo>
                    <a:pt x="113" y="375"/>
                    <a:pt x="113" y="380"/>
                    <a:pt x="114" y="385"/>
                  </a:cubicBezTo>
                  <a:cubicBezTo>
                    <a:pt x="116" y="422"/>
                    <a:pt x="125" y="460"/>
                    <a:pt x="120" y="496"/>
                  </a:cubicBezTo>
                  <a:cubicBezTo>
                    <a:pt x="111" y="554"/>
                    <a:pt x="92" y="610"/>
                    <a:pt x="78" y="667"/>
                  </a:cubicBezTo>
                  <a:cubicBezTo>
                    <a:pt x="70" y="696"/>
                    <a:pt x="85" y="723"/>
                    <a:pt x="112" y="729"/>
                  </a:cubicBezTo>
                  <a:cubicBezTo>
                    <a:pt x="139" y="734"/>
                    <a:pt x="164" y="717"/>
                    <a:pt x="170" y="688"/>
                  </a:cubicBezTo>
                  <a:cubicBezTo>
                    <a:pt x="178" y="650"/>
                    <a:pt x="187" y="612"/>
                    <a:pt x="198" y="574"/>
                  </a:cubicBezTo>
                  <a:cubicBezTo>
                    <a:pt x="214" y="517"/>
                    <a:pt x="224" y="461"/>
                    <a:pt x="212" y="402"/>
                  </a:cubicBezTo>
                  <a:cubicBezTo>
                    <a:pt x="202" y="358"/>
                    <a:pt x="199" y="312"/>
                    <a:pt x="194" y="267"/>
                  </a:cubicBezTo>
                  <a:cubicBezTo>
                    <a:pt x="194" y="266"/>
                    <a:pt x="194" y="265"/>
                    <a:pt x="194" y="264"/>
                  </a:cubicBezTo>
                  <a:cubicBezTo>
                    <a:pt x="194" y="258"/>
                    <a:pt x="194" y="251"/>
                    <a:pt x="193" y="245"/>
                  </a:cubicBezTo>
                  <a:cubicBezTo>
                    <a:pt x="238" y="250"/>
                    <a:pt x="282" y="255"/>
                    <a:pt x="326" y="259"/>
                  </a:cubicBezTo>
                  <a:cubicBezTo>
                    <a:pt x="345" y="261"/>
                    <a:pt x="360" y="248"/>
                    <a:pt x="362" y="232"/>
                  </a:cubicBezTo>
                  <a:cubicBezTo>
                    <a:pt x="363" y="215"/>
                    <a:pt x="350" y="201"/>
                    <a:pt x="331" y="19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xmlns="" id="{55A95CD8-B614-490B-B46B-6EEDA4D3F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2700" y="1917700"/>
              <a:ext cx="519113" cy="525463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Box 12">
            <a:extLst>
              <a:ext uri="{FF2B5EF4-FFF2-40B4-BE49-F238E27FC236}">
                <a16:creationId xmlns:a16="http://schemas.microsoft.com/office/drawing/2014/main" xmlns="" id="{A70947D6-92E6-4088-863B-5F0E642AA5C2}"/>
              </a:ext>
            </a:extLst>
          </p:cNvPr>
          <p:cNvSpPr txBox="1"/>
          <p:nvPr/>
        </p:nvSpPr>
        <p:spPr>
          <a:xfrm rot="21286158">
            <a:off x="2435612" y="2147956"/>
            <a:ext cx="489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000" b="1" dirty="0" smtClean="0">
                <a:solidFill>
                  <a:schemeClr val="accent4"/>
                </a:solidFill>
                <a:latin typeface="Open Sans" panose="020B0606030504020204" pitchFamily="34" charset="0"/>
              </a:rPr>
              <a:t>المغترب هو ذلك الشخص الذي يتخلى عن العيش في وطنه </a:t>
            </a:r>
            <a:r>
              <a:rPr lang="ar-SA" sz="3000" b="1" dirty="0" err="1" smtClean="0">
                <a:solidFill>
                  <a:schemeClr val="accent4"/>
                </a:solidFill>
                <a:latin typeface="Open Sans" panose="020B0606030504020204" pitchFamily="34" charset="0"/>
              </a:rPr>
              <a:t>و</a:t>
            </a:r>
            <a:r>
              <a:rPr lang="ar-SA" sz="3000" b="1" dirty="0" smtClean="0">
                <a:solidFill>
                  <a:schemeClr val="accent4"/>
                </a:solidFill>
                <a:latin typeface="Open Sans" panose="020B0606030504020204" pitchFamily="34" charset="0"/>
              </a:rPr>
              <a:t> يعيش في وطن أخر </a:t>
            </a:r>
            <a:r>
              <a:rPr lang="ar-SA" sz="3000" b="1" dirty="0" err="1" smtClean="0">
                <a:solidFill>
                  <a:schemeClr val="accent4"/>
                </a:solidFill>
                <a:latin typeface="Open Sans" panose="020B0606030504020204" pitchFamily="34" charset="0"/>
              </a:rPr>
              <a:t>و</a:t>
            </a:r>
            <a:r>
              <a:rPr lang="ar-SA" sz="3000" b="1" dirty="0" smtClean="0">
                <a:solidFill>
                  <a:schemeClr val="accent4"/>
                </a:solidFill>
                <a:latin typeface="Open Sans" panose="020B0606030504020204" pitchFamily="34" charset="0"/>
              </a:rPr>
              <a:t> ذلك قد يكون بغرض التعليم </a:t>
            </a:r>
            <a:r>
              <a:rPr lang="ar-SA" sz="3000" b="1" dirty="0" err="1" smtClean="0">
                <a:solidFill>
                  <a:schemeClr val="accent4"/>
                </a:solidFill>
                <a:latin typeface="Open Sans" panose="020B0606030504020204" pitchFamily="34" charset="0"/>
              </a:rPr>
              <a:t>او</a:t>
            </a:r>
            <a:r>
              <a:rPr lang="ar-SA" sz="3000" b="1" dirty="0" smtClean="0">
                <a:solidFill>
                  <a:schemeClr val="accent4"/>
                </a:solidFill>
                <a:latin typeface="Open Sans" panose="020B0606030504020204" pitchFamily="34" charset="0"/>
              </a:rPr>
              <a:t> العمل .......الخ </a:t>
            </a:r>
            <a:endParaRPr kumimoji="0" lang="en-GB" sz="30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فوائد العودة </a:t>
            </a:r>
            <a:r>
              <a:rPr lang="ar-SA" dirty="0" err="1" smtClean="0"/>
              <a:t>الى</a:t>
            </a:r>
            <a:r>
              <a:rPr lang="ar-SA" dirty="0" smtClean="0"/>
              <a:t> الوطن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971550" y="1643050"/>
          <a:ext cx="7315200" cy="4376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تحديات العودة </a:t>
            </a:r>
            <a:r>
              <a:rPr lang="ar-SA" dirty="0" err="1" smtClean="0"/>
              <a:t>الى</a:t>
            </a:r>
            <a:r>
              <a:rPr lang="ar-SA" dirty="0" smtClean="0"/>
              <a:t> الوطن 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143875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استراتيجيات تعظيم </a:t>
            </a:r>
            <a:r>
              <a:rPr lang="ar-SA" dirty="0" err="1" smtClean="0"/>
              <a:t>امكانية</a:t>
            </a:r>
            <a:r>
              <a:rPr lang="ar-SA" dirty="0" smtClean="0"/>
              <a:t> العائدين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971550" y="1214438"/>
          <a:ext cx="7315200" cy="528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برنامج </a:t>
            </a:r>
            <a:r>
              <a:rPr lang="ar-SA" dirty="0" err="1" smtClean="0"/>
              <a:t>الاعادة</a:t>
            </a:r>
            <a:r>
              <a:rPr lang="ar-SA" dirty="0" smtClean="0"/>
              <a:t> </a:t>
            </a:r>
            <a:r>
              <a:rPr lang="ar-SA" dirty="0" err="1" smtClean="0"/>
              <a:t>الى</a:t>
            </a:r>
            <a:r>
              <a:rPr lang="ar-SA" dirty="0" smtClean="0"/>
              <a:t> الوطن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550" y="1428736"/>
            <a:ext cx="7315200" cy="459106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5643570" y="857232"/>
            <a:ext cx="2571768" cy="2000264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قبل المغادرة</a:t>
            </a:r>
            <a:r>
              <a:rPr kumimoji="0" lang="ar-SA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: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baseline="0" dirty="0" smtClean="0">
                <a:latin typeface="Arial" charset="0"/>
              </a:rPr>
              <a:t>-وضوح</a:t>
            </a:r>
            <a:r>
              <a:rPr lang="ar-SA" sz="2400" dirty="0" smtClean="0">
                <a:latin typeface="Arial" charset="0"/>
              </a:rPr>
              <a:t> المهمة .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ارشاد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وضيفي .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baseline="0" dirty="0" smtClean="0">
                <a:latin typeface="Arial" charset="0"/>
              </a:rPr>
              <a:t>-السياسات</a:t>
            </a:r>
            <a:r>
              <a:rPr lang="ar-SA" sz="2400" dirty="0" smtClean="0">
                <a:latin typeface="Arial" charset="0"/>
              </a:rPr>
              <a:t> الرسمية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للعودة </a:t>
            </a:r>
            <a:r>
              <a:rPr lang="ar-SA" sz="2400" dirty="0" err="1" smtClean="0">
                <a:latin typeface="Arial" charset="0"/>
              </a:rPr>
              <a:t>الى</a:t>
            </a:r>
            <a:r>
              <a:rPr lang="ar-SA" sz="2400" dirty="0" smtClean="0">
                <a:latin typeface="Arial" charset="0"/>
              </a:rPr>
              <a:t> الوطن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5643570" y="3000372"/>
            <a:ext cx="2628912" cy="178595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أثناء </a:t>
            </a:r>
            <a:r>
              <a:rPr lang="ar-SA" sz="2400" b="1" dirty="0" smtClean="0">
                <a:latin typeface="Arial" charset="0"/>
              </a:rPr>
              <a:t>المهمة :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-تصور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الدعم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اثناء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التشغيل .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baseline="0" dirty="0" smtClean="0">
                <a:latin typeface="Arial" charset="0"/>
              </a:rPr>
              <a:t>-طبيعة</a:t>
            </a:r>
            <a:r>
              <a:rPr lang="ar-SA" sz="2400" dirty="0" smtClean="0">
                <a:latin typeface="Arial" charset="0"/>
              </a:rPr>
              <a:t> </a:t>
            </a:r>
            <a:r>
              <a:rPr lang="ar-SA" sz="2400" dirty="0" err="1" smtClean="0">
                <a:latin typeface="Arial" charset="0"/>
              </a:rPr>
              <a:t>و</a:t>
            </a:r>
            <a:r>
              <a:rPr lang="ar-SA" sz="2400" dirty="0" smtClean="0">
                <a:latin typeface="Arial" charset="0"/>
              </a:rPr>
              <a:t> تواتر الاتصالات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5572132" y="4929198"/>
            <a:ext cx="2714644" cy="1785926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بعد العودة :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-جودة التفاعل مع الرعاة.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ارجاع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تصور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الدعم عليه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Connecteur droit avec flèche 9"/>
          <p:cNvCxnSpPr>
            <a:stCxn id="6" idx="1"/>
          </p:cNvCxnSpPr>
          <p:nvPr/>
        </p:nvCxnSpPr>
        <p:spPr bwMode="auto">
          <a:xfrm rot="10800000" flipV="1">
            <a:off x="4429124" y="1857364"/>
            <a:ext cx="1214446" cy="857256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1071538" y="1500174"/>
            <a:ext cx="2928958" cy="414340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rgbClr val="FF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النتائج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: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للشركة</a:t>
            </a:r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ar-SA" sz="2400" dirty="0" smtClean="0">
                <a:latin typeface="Arial" charset="0"/>
              </a:rPr>
              <a:t>:-تحسين </a:t>
            </a:r>
            <a:r>
              <a:rPr lang="ar-SA" sz="2400" dirty="0" err="1" smtClean="0">
                <a:latin typeface="Arial" charset="0"/>
              </a:rPr>
              <a:t>الاحتفاض</a:t>
            </a:r>
            <a:endParaRPr lang="ar-SA" sz="2400" dirty="0" smtClean="0">
              <a:latin typeface="Arial" charset="0"/>
            </a:endParaRP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dirty="0" smtClean="0">
                <a:latin typeface="Arial" charset="0"/>
              </a:rPr>
              <a:t> بالعائد .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-الاستثمار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في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الراس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المال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الفكري .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400" u="sng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للفرد</a:t>
            </a:r>
            <a:r>
              <a:rPr lang="ar-SA" sz="24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ar-SA" sz="2400" baseline="0" dirty="0" smtClean="0">
                <a:latin typeface="Arial" charset="0"/>
              </a:rPr>
              <a:t>:-تقليل الشك </a:t>
            </a:r>
            <a:r>
              <a:rPr lang="ar-SA" sz="2400" baseline="0" dirty="0" err="1" smtClean="0">
                <a:latin typeface="Arial" charset="0"/>
              </a:rPr>
              <a:t>و</a:t>
            </a:r>
            <a:r>
              <a:rPr lang="ar-SA" sz="2400" baseline="0" dirty="0" smtClean="0">
                <a:latin typeface="Arial" charset="0"/>
              </a:rPr>
              <a:t> القلق.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-شعور اكبر بالرضا </a:t>
            </a:r>
            <a:r>
              <a:rPr kumimoji="0" lang="ar-SA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و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الانتماء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Connecteur droit avec flèche 12"/>
          <p:cNvCxnSpPr>
            <a:stCxn id="6" idx="1"/>
          </p:cNvCxnSpPr>
          <p:nvPr/>
        </p:nvCxnSpPr>
        <p:spPr bwMode="auto">
          <a:xfrm rot="10800000" flipV="1">
            <a:off x="3929058" y="1857364"/>
            <a:ext cx="1714512" cy="114300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 bwMode="auto">
          <a:xfrm rot="10800000">
            <a:off x="3929058" y="3429000"/>
            <a:ext cx="1714512" cy="21431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 bwMode="auto">
          <a:xfrm rot="10800000">
            <a:off x="3929058" y="4786322"/>
            <a:ext cx="1643074" cy="85725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العوامل المساهمة في </a:t>
            </a:r>
            <a:r>
              <a:rPr lang="ar-S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</a:t>
            </a:r>
            <a:r>
              <a:rPr lang="ar-S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اعادة</a:t>
            </a: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الغير فعالة </a:t>
            </a:r>
            <a:r>
              <a:rPr lang="ar-S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الى</a:t>
            </a: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الوطن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971550" y="1285860"/>
          <a:ext cx="7743854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owerpoint-template (4)">
  <a:themeElements>
    <a:clrScheme name="powerpoint-template-24 15">
      <a:dk1>
        <a:srgbClr val="4D4D4D"/>
      </a:dk1>
      <a:lt1>
        <a:srgbClr val="FFFFFF"/>
      </a:lt1>
      <a:dk2>
        <a:srgbClr val="4D4D4D"/>
      </a:dk2>
      <a:lt2>
        <a:srgbClr val="4D8EBB"/>
      </a:lt2>
      <a:accent1>
        <a:srgbClr val="5893B8"/>
      </a:accent1>
      <a:accent2>
        <a:srgbClr val="93BAD6"/>
      </a:accent2>
      <a:accent3>
        <a:srgbClr val="FFFFFF"/>
      </a:accent3>
      <a:accent4>
        <a:srgbClr val="404040"/>
      </a:accent4>
      <a:accent5>
        <a:srgbClr val="B4C8D8"/>
      </a:accent5>
      <a:accent6>
        <a:srgbClr val="85A8C2"/>
      </a:accent6>
      <a:hlink>
        <a:srgbClr val="AECDE1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1984CC"/>
        </a:lt2>
        <a:accent1>
          <a:srgbClr val="0960AF"/>
        </a:accent1>
        <a:accent2>
          <a:srgbClr val="05438C"/>
        </a:accent2>
        <a:accent3>
          <a:srgbClr val="FFFFFF"/>
        </a:accent3>
        <a:accent4>
          <a:srgbClr val="404040"/>
        </a:accent4>
        <a:accent5>
          <a:srgbClr val="AAB6D4"/>
        </a:accent5>
        <a:accent6>
          <a:srgbClr val="043C7E"/>
        </a:accent6>
        <a:hlink>
          <a:srgbClr val="0230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188D7"/>
        </a:lt2>
        <a:accent1>
          <a:srgbClr val="4C9CD2"/>
        </a:accent1>
        <a:accent2>
          <a:srgbClr val="84BEE6"/>
        </a:accent2>
        <a:accent3>
          <a:srgbClr val="FFFFFF"/>
        </a:accent3>
        <a:accent4>
          <a:srgbClr val="404040"/>
        </a:accent4>
        <a:accent5>
          <a:srgbClr val="B2CBE5"/>
        </a:accent5>
        <a:accent6>
          <a:srgbClr val="77ACD0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0190F1"/>
        </a:lt2>
        <a:accent1>
          <a:srgbClr val="1FA4FF"/>
        </a:accent1>
        <a:accent2>
          <a:srgbClr val="21C5FF"/>
        </a:accent2>
        <a:accent3>
          <a:srgbClr val="FFFFFF"/>
        </a:accent3>
        <a:accent4>
          <a:srgbClr val="404040"/>
        </a:accent4>
        <a:accent5>
          <a:srgbClr val="ABCFFF"/>
        </a:accent5>
        <a:accent6>
          <a:srgbClr val="1DB2E7"/>
        </a:accent6>
        <a:hlink>
          <a:srgbClr val="21DA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5BE2"/>
        </a:lt2>
        <a:accent1>
          <a:srgbClr val="1F84FF"/>
        </a:accent1>
        <a:accent2>
          <a:srgbClr val="21AAFF"/>
        </a:accent2>
        <a:accent3>
          <a:srgbClr val="FFFFFF"/>
        </a:accent3>
        <a:accent4>
          <a:srgbClr val="404040"/>
        </a:accent4>
        <a:accent5>
          <a:srgbClr val="ABC2FF"/>
        </a:accent5>
        <a:accent6>
          <a:srgbClr val="1D9AE7"/>
        </a:accent6>
        <a:hlink>
          <a:srgbClr val="21CA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4A6E8"/>
        </a:lt2>
        <a:accent1>
          <a:srgbClr val="0C84F2"/>
        </a:accent1>
        <a:accent2>
          <a:srgbClr val="086BE2"/>
        </a:accent2>
        <a:accent3>
          <a:srgbClr val="FFFFFF"/>
        </a:accent3>
        <a:accent4>
          <a:srgbClr val="404040"/>
        </a:accent4>
        <a:accent5>
          <a:srgbClr val="AAC2F7"/>
        </a:accent5>
        <a:accent6>
          <a:srgbClr val="0660CD"/>
        </a:accent6>
        <a:hlink>
          <a:srgbClr val="0454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4BDE8"/>
        </a:lt2>
        <a:accent1>
          <a:srgbClr val="0AA6F4"/>
        </a:accent1>
        <a:accent2>
          <a:srgbClr val="098FE1"/>
        </a:accent2>
        <a:accent3>
          <a:srgbClr val="FFFFFF"/>
        </a:accent3>
        <a:accent4>
          <a:srgbClr val="404040"/>
        </a:accent4>
        <a:accent5>
          <a:srgbClr val="AAD0F8"/>
        </a:accent5>
        <a:accent6>
          <a:srgbClr val="0781CC"/>
        </a:accent6>
        <a:hlink>
          <a:srgbClr val="0471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ED1313"/>
        </a:lt2>
        <a:accent1>
          <a:srgbClr val="0AA6F4"/>
        </a:accent1>
        <a:accent2>
          <a:srgbClr val="098FE1"/>
        </a:accent2>
        <a:accent3>
          <a:srgbClr val="FFFFFF"/>
        </a:accent3>
        <a:accent4>
          <a:srgbClr val="404040"/>
        </a:accent4>
        <a:accent5>
          <a:srgbClr val="AAD0F8"/>
        </a:accent5>
        <a:accent6>
          <a:srgbClr val="0781CC"/>
        </a:accent6>
        <a:hlink>
          <a:srgbClr val="0471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FFCF01"/>
        </a:lt2>
        <a:accent1>
          <a:srgbClr val="0AA6F4"/>
        </a:accent1>
        <a:accent2>
          <a:srgbClr val="098FE1"/>
        </a:accent2>
        <a:accent3>
          <a:srgbClr val="FFFFFF"/>
        </a:accent3>
        <a:accent4>
          <a:srgbClr val="404040"/>
        </a:accent4>
        <a:accent5>
          <a:srgbClr val="AAD0F8"/>
        </a:accent5>
        <a:accent6>
          <a:srgbClr val="0781CC"/>
        </a:accent6>
        <a:hlink>
          <a:srgbClr val="0471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4D4D4D"/>
        </a:dk1>
        <a:lt1>
          <a:srgbClr val="FFFFFF"/>
        </a:lt1>
        <a:dk2>
          <a:srgbClr val="4D4D4D"/>
        </a:dk2>
        <a:lt2>
          <a:srgbClr val="4D8EBB"/>
        </a:lt2>
        <a:accent1>
          <a:srgbClr val="5893B8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4C8D8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542</TotalTime>
  <Words>684</Words>
  <Application>Microsoft Office PowerPoint</Application>
  <PresentationFormat>Affichage à l'écran (4:3)</PresentationFormat>
  <Paragraphs>101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powerpoint-template (4)</vt:lpstr>
      <vt:lpstr>جامعة محمد خيضر بسكرة  كلية العلوم الاقتصادية و التجارية و علوم التسيير  قسم علوم التسيير</vt:lpstr>
      <vt:lpstr>خطة البحث </vt:lpstr>
      <vt:lpstr>مقدمة :</vt:lpstr>
      <vt:lpstr>مفهوم المغترب </vt:lpstr>
      <vt:lpstr>فوائد العودة الى الوطن </vt:lpstr>
      <vt:lpstr>تحديات العودة الى الوطن :</vt:lpstr>
      <vt:lpstr>استراتيجيات تعظيم امكانية العائدين </vt:lpstr>
      <vt:lpstr>برنامج الاعادة الى الوطن </vt:lpstr>
      <vt:lpstr>العوامل المساهمة في الاعادة الغير فعالة الى الوطن </vt:lpstr>
      <vt:lpstr>خاتمة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محمد خيضر بسكرة  كلية العلوم الاقتصادية و التجارية و علوم التسيير  قسم علوم التسيير</dc:title>
  <dc:creator>dzinfo</dc:creator>
  <cp:lastModifiedBy>dzinfo</cp:lastModifiedBy>
  <cp:revision>78</cp:revision>
  <dcterms:created xsi:type="dcterms:W3CDTF">2021-10-22T20:27:36Z</dcterms:created>
  <dcterms:modified xsi:type="dcterms:W3CDTF">2021-12-04T20:16:21Z</dcterms:modified>
</cp:coreProperties>
</file>