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8"/>
  </p:notesMasterIdLst>
  <p:handoutMasterIdLst>
    <p:handoutMasterId r:id="rId9"/>
  </p:handoutMasterIdLst>
  <p:sldIdLst>
    <p:sldId id="265" r:id="rId2"/>
    <p:sldId id="261" r:id="rId3"/>
    <p:sldId id="262" r:id="rId4"/>
    <p:sldId id="263" r:id="rId5"/>
    <p:sldId id="260" r:id="rId6"/>
    <p:sldId id="258" r:id="rId7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B050"/>
    <a:srgbClr val="000714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70" d="100"/>
          <a:sy n="70" d="100"/>
        </p:scale>
        <p:origin x="-1302" y="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3" d="100"/>
          <a:sy n="53" d="100"/>
        </p:scale>
        <p:origin x="-2868" y="-10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AE15A3-1979-4FB9-B4B9-1BECBC01D0BE}" type="datetimeFigureOut">
              <a:rPr lang="fr-FR" smtClean="0"/>
              <a:pPr/>
              <a:t>04/05/2022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50A10F-3084-4480-805E-A4C68F6F689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D77466-F4CD-4154-872E-510BD7896C86}" type="datetimeFigureOut">
              <a:rPr lang="fr-FR" smtClean="0"/>
              <a:pPr/>
              <a:t>04/05/2022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DA0F03-983B-4504-A447-4D8CA2752B2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1181C-1074-432A-B387-AA01656656EB}" type="datetimeFigureOut">
              <a:rPr lang="fr-FR" smtClean="0"/>
              <a:pPr/>
              <a:t>04/05/2022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F649F-E433-433E-BF8C-1F63454FE6C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1181C-1074-432A-B387-AA01656656EB}" type="datetimeFigureOut">
              <a:rPr lang="fr-FR" smtClean="0"/>
              <a:pPr/>
              <a:t>04/05/2022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F649F-E433-433E-BF8C-1F63454FE6C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1181C-1074-432A-B387-AA01656656EB}" type="datetimeFigureOut">
              <a:rPr lang="fr-FR" smtClean="0"/>
              <a:pPr/>
              <a:t>04/05/2022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F649F-E433-433E-BF8C-1F63454FE6C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1181C-1074-432A-B387-AA01656656EB}" type="datetimeFigureOut">
              <a:rPr lang="fr-FR" smtClean="0"/>
              <a:pPr/>
              <a:t>04/05/2022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F649F-E433-433E-BF8C-1F63454FE6C1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7" name="Content Placeholder 14" descr="Logo mémoire.jpg"/>
          <p:cNvPicPr>
            <a:picLocks noChangeAspect="1"/>
          </p:cNvPicPr>
          <p:nvPr userDrawn="1"/>
        </p:nvPicPr>
        <p:blipFill>
          <a:blip r:embed="rId2" cstate="print">
            <a:lum bright="-20000" contrast="40000"/>
          </a:blip>
          <a:stretch>
            <a:fillRect/>
          </a:stretch>
        </p:blipFill>
        <p:spPr>
          <a:xfrm>
            <a:off x="8501090" y="214291"/>
            <a:ext cx="428628" cy="565183"/>
          </a:xfrm>
          <a:prstGeom prst="roundRect">
            <a:avLst/>
          </a:prstGeom>
          <a:ln w="88900" cap="sq">
            <a:solidFill>
              <a:srgbClr val="FFFFFF"/>
            </a:solidFill>
            <a:miter lim="800000"/>
          </a:ln>
          <a:effectLst>
            <a:glow rad="63500">
              <a:schemeClr val="accent3">
                <a:satMod val="175000"/>
                <a:alpha val="40000"/>
              </a:schemeClr>
            </a:glow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Arrondir un rectangle avec un coin diagonal 7"/>
          <p:cNvSpPr/>
          <p:nvPr userDrawn="1"/>
        </p:nvSpPr>
        <p:spPr>
          <a:xfrm>
            <a:off x="214282" y="214291"/>
            <a:ext cx="3357586" cy="285752"/>
          </a:xfrm>
          <a:prstGeom prst="round2DiagRect">
            <a:avLst/>
          </a:prstGeom>
          <a:solidFill>
            <a:srgbClr val="00B050">
              <a:alpha val="40000"/>
            </a:srgbClr>
          </a:solidFill>
          <a:ln>
            <a:noFill/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u="sng" dirty="0" smtClean="0"/>
              <a:t>On</a:t>
            </a:r>
            <a:r>
              <a:rPr lang="fr-FR" sz="1600" b="1" dirty="0" smtClean="0"/>
              <a:t>  </a:t>
            </a:r>
            <a:r>
              <a:rPr lang="fr-FR" sz="1600" b="1" dirty="0" smtClean="0"/>
              <a:t>05/04/2022 </a:t>
            </a:r>
            <a:r>
              <a:rPr lang="fr-FR" sz="1600" b="1" u="sng" dirty="0" err="1" smtClean="0"/>
              <a:t>At</a:t>
            </a:r>
            <a:r>
              <a:rPr lang="fr-FR" sz="1600" b="1" dirty="0" smtClean="0"/>
              <a:t> </a:t>
            </a:r>
            <a:r>
              <a:rPr lang="fr-FR" sz="1600" b="1" dirty="0" smtClean="0"/>
              <a:t>13:30 </a:t>
            </a:r>
            <a:r>
              <a:rPr lang="fr-FR" sz="1600" b="1" dirty="0" smtClean="0"/>
              <a:t>H – </a:t>
            </a:r>
            <a:r>
              <a:rPr lang="fr-FR" sz="1600" b="1" dirty="0" smtClean="0"/>
              <a:t>14:30 </a:t>
            </a:r>
            <a:r>
              <a:rPr lang="fr-FR" sz="1600" b="1" dirty="0" smtClean="0"/>
              <a:t>H</a:t>
            </a:r>
            <a:endParaRPr lang="fr-FR" sz="1600" b="1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1181C-1074-432A-B387-AA01656656EB}" type="datetimeFigureOut">
              <a:rPr lang="fr-FR" smtClean="0"/>
              <a:pPr/>
              <a:t>04/05/2022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F649F-E433-433E-BF8C-1F63454FE6C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1181C-1074-432A-B387-AA01656656EB}" type="datetimeFigureOut">
              <a:rPr lang="fr-FR" smtClean="0"/>
              <a:pPr/>
              <a:t>04/05/2022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F649F-E433-433E-BF8C-1F63454FE6C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1181C-1074-432A-B387-AA01656656EB}" type="datetimeFigureOut">
              <a:rPr lang="fr-FR" smtClean="0"/>
              <a:pPr/>
              <a:t>04/05/2022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F649F-E433-433E-BF8C-1F63454FE6C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1181C-1074-432A-B387-AA01656656EB}" type="datetimeFigureOut">
              <a:rPr lang="fr-FR" smtClean="0"/>
              <a:pPr/>
              <a:t>04/05/2022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F649F-E433-433E-BF8C-1F63454FE6C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1181C-1074-432A-B387-AA01656656EB}" type="datetimeFigureOut">
              <a:rPr lang="fr-FR" smtClean="0"/>
              <a:pPr/>
              <a:t>04/05/2022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F649F-E433-433E-BF8C-1F63454FE6C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1181C-1074-432A-B387-AA01656656EB}" type="datetimeFigureOut">
              <a:rPr lang="fr-FR" smtClean="0"/>
              <a:pPr/>
              <a:t>04/05/2022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F649F-E433-433E-BF8C-1F63454FE6C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1181C-1074-432A-B387-AA01656656EB}" type="datetimeFigureOut">
              <a:rPr lang="fr-FR" smtClean="0"/>
              <a:pPr/>
              <a:t>04/05/2022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F649F-E433-433E-BF8C-1F63454FE6C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B1181C-1074-432A-B387-AA01656656EB}" type="datetimeFigureOut">
              <a:rPr lang="fr-FR" smtClean="0"/>
              <a:pPr/>
              <a:t>04/05/2022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7F649F-E433-433E-BF8C-1F63454FE6C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14" descr="Logo mémoire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lum bright="-20000" contrast="40000"/>
          </a:blip>
          <a:stretch>
            <a:fillRect/>
          </a:stretch>
        </p:blipFill>
        <p:spPr>
          <a:xfrm>
            <a:off x="928663" y="2000241"/>
            <a:ext cx="1207283" cy="1591908"/>
          </a:xfrm>
          <a:prstGeom prst="roundRect">
            <a:avLst/>
          </a:prstGeom>
          <a:ln w="88900" cap="sq">
            <a:solidFill>
              <a:srgbClr val="FFFFFF"/>
            </a:solidFill>
            <a:miter lim="800000"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2643174" y="1928801"/>
            <a:ext cx="5643602" cy="2500331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altLang="zh-CN" sz="1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SimSun" pitchFamily="2" charset="-122"/>
                <a:cs typeface="Arial" pitchFamily="34" charset="0"/>
              </a:rPr>
              <a:t>Mohamed </a:t>
            </a:r>
            <a:r>
              <a:rPr kumimoji="0" lang="en-US" altLang="zh-CN" sz="1600" b="1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SimSun" pitchFamily="2" charset="-122"/>
                <a:cs typeface="Arial" pitchFamily="34" charset="0"/>
              </a:rPr>
              <a:t>Khider</a:t>
            </a:r>
            <a:r>
              <a:rPr kumimoji="0" lang="en-US" altLang="zh-CN" sz="1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SimSun" pitchFamily="2" charset="-122"/>
                <a:cs typeface="Arial" pitchFamily="34" charset="0"/>
              </a:rPr>
              <a:t> University of </a:t>
            </a:r>
            <a:r>
              <a:rPr kumimoji="0" lang="en-US" altLang="zh-CN" sz="1600" b="1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SimSun" pitchFamily="2" charset="-122"/>
                <a:cs typeface="Arial" pitchFamily="34" charset="0"/>
              </a:rPr>
              <a:t>Biskra</a:t>
            </a:r>
            <a:endParaRPr kumimoji="0" lang="fr-FR" sz="16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altLang="zh-CN" sz="1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SimSun" pitchFamily="2" charset="-122"/>
                <a:cs typeface="Arial" pitchFamily="34" charset="0"/>
              </a:rPr>
              <a:t>Faculty of Economics, Commerce and Management Sciences</a:t>
            </a:r>
            <a:endParaRPr kumimoji="0" lang="fr-FR" sz="16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altLang="zh-CN" sz="1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SimSun" pitchFamily="2" charset="-122"/>
                <a:cs typeface="Arial" pitchFamily="34" charset="0"/>
              </a:rPr>
              <a:t>Department of Commercial Sciences</a:t>
            </a:r>
            <a:endParaRPr kumimoji="0" lang="fr-FR" sz="16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SimSun" pitchFamily="2" charset="-122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altLang="zh-CN" sz="1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SimSun" pitchFamily="2" charset="-122"/>
                <a:cs typeface="Arial" pitchFamily="34" charset="0"/>
              </a:rPr>
              <a:t>M1 Finance and International Commerce 2021/2022</a:t>
            </a:r>
            <a:endParaRPr kumimoji="0" lang="fr-FR" sz="16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SimSun" pitchFamily="2" charset="-122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altLang="zh-CN" sz="1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SimSun" pitchFamily="2" charset="-122"/>
                <a:cs typeface="Arial" pitchFamily="34" charset="0"/>
              </a:rPr>
              <a:t>Course  of  English Language</a:t>
            </a:r>
            <a:endParaRPr kumimoji="0" lang="fr-FR" sz="16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SimSun" pitchFamily="2" charset="-122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40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6072198" y="5929331"/>
            <a:ext cx="26432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err="1" smtClean="0"/>
              <a:t>Teacher</a:t>
            </a:r>
            <a:r>
              <a:rPr lang="fr-FR" b="1" dirty="0" smtClean="0"/>
              <a:t>: </a:t>
            </a:r>
            <a:r>
              <a:rPr lang="fr-FR" b="1" dirty="0" err="1" smtClean="0"/>
              <a:t>Mekhloufi</a:t>
            </a:r>
            <a:r>
              <a:rPr lang="fr-FR" b="1" dirty="0" smtClean="0"/>
              <a:t> </a:t>
            </a:r>
            <a:r>
              <a:rPr lang="fr-FR" b="1" dirty="0" err="1" smtClean="0"/>
              <a:t>Rania</a:t>
            </a:r>
            <a:endParaRPr lang="fr-FR" b="1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rrondir un rectangle avec un coin diagonal 3"/>
          <p:cNvSpPr/>
          <p:nvPr/>
        </p:nvSpPr>
        <p:spPr>
          <a:xfrm>
            <a:off x="2714612" y="1785927"/>
            <a:ext cx="3500462" cy="642941"/>
          </a:xfrm>
          <a:prstGeom prst="round2DiagRect">
            <a:avLst/>
          </a:prstGeom>
          <a:noFill/>
          <a:ln>
            <a:solidFill>
              <a:schemeClr val="tx1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800" b="1" dirty="0" err="1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Lesson</a:t>
            </a:r>
            <a:r>
              <a:rPr lang="fr-FR" sz="4800" b="1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sz="4800" b="1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07</a:t>
            </a:r>
            <a:endParaRPr lang="fr-FR" sz="4800" b="1" dirty="0">
              <a:ln>
                <a:solidFill>
                  <a:schemeClr val="tx1"/>
                </a:solidFill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Arrondir un rectangle avec un coin diagonal 5"/>
          <p:cNvSpPr/>
          <p:nvPr/>
        </p:nvSpPr>
        <p:spPr>
          <a:xfrm>
            <a:off x="642910" y="3643314"/>
            <a:ext cx="8072462" cy="1000132"/>
          </a:xfrm>
          <a:prstGeom prst="round2DiagRect">
            <a:avLst/>
          </a:prstGeom>
          <a:noFill/>
          <a:ln>
            <a:solidFill>
              <a:schemeClr val="tx1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5400" b="1" dirty="0" err="1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Getting</a:t>
            </a:r>
            <a:r>
              <a:rPr lang="fr-FR" sz="5400" b="1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sz="5400" b="1" dirty="0" err="1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Started</a:t>
            </a:r>
            <a:r>
              <a:rPr lang="fr-FR" sz="5400" b="1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in Business </a:t>
            </a:r>
            <a:endParaRPr lang="fr-FR" sz="5400" b="1" dirty="0">
              <a:ln>
                <a:solidFill>
                  <a:schemeClr val="tx1"/>
                </a:solidFill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785786" y="642918"/>
            <a:ext cx="44291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fr-FR" sz="2800" b="1" dirty="0" smtClean="0"/>
              <a:t> </a:t>
            </a:r>
            <a:r>
              <a:rPr lang="fr-FR" sz="2800" b="1" dirty="0" smtClean="0"/>
              <a:t>Reading: </a:t>
            </a:r>
          </a:p>
          <a:p>
            <a:r>
              <a:rPr lang="fr-FR" sz="2000" b="1" dirty="0" err="1" smtClean="0"/>
              <a:t>read</a:t>
            </a:r>
            <a:r>
              <a:rPr lang="fr-FR" sz="2000" b="1" dirty="0" smtClean="0"/>
              <a:t> the </a:t>
            </a:r>
            <a:r>
              <a:rPr lang="fr-FR" sz="2000" b="1" dirty="0" err="1" smtClean="0"/>
              <a:t>following</a:t>
            </a:r>
            <a:r>
              <a:rPr lang="fr-FR" sz="2000" b="1" dirty="0" smtClean="0"/>
              <a:t>  </a:t>
            </a:r>
            <a:r>
              <a:rPr lang="fr-FR" sz="2000" b="1" dirty="0" err="1" smtClean="0"/>
              <a:t>text</a:t>
            </a:r>
            <a:endParaRPr lang="fr-FR" sz="2000" b="1" dirty="0" smtClean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lum bright="-20000" contrast="40000"/>
          </a:blip>
          <a:srcRect/>
          <a:stretch>
            <a:fillRect/>
          </a:stretch>
        </p:blipFill>
        <p:spPr bwMode="auto">
          <a:xfrm>
            <a:off x="1357290" y="2285992"/>
            <a:ext cx="3214710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>
            <a:lum bright="-20000" contrast="40000"/>
          </a:blip>
          <a:srcRect/>
          <a:stretch>
            <a:fillRect/>
          </a:stretch>
        </p:blipFill>
        <p:spPr bwMode="auto">
          <a:xfrm>
            <a:off x="4929190" y="2285992"/>
            <a:ext cx="3214710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idx="4294967295"/>
          </p:nvPr>
        </p:nvSpPr>
        <p:spPr>
          <a:xfrm>
            <a:off x="785786" y="1357298"/>
            <a:ext cx="7143800" cy="571504"/>
          </a:xfrm>
        </p:spPr>
        <p:txBody>
          <a:bodyPr>
            <a:noAutofit/>
          </a:bodyPr>
          <a:lstStyle/>
          <a:p>
            <a:pPr algn="l">
              <a:buFont typeface="Wingdings" pitchFamily="2" charset="2"/>
              <a:buChar char="v"/>
            </a:pPr>
            <a:r>
              <a:rPr lang="fr-FR" sz="2800" b="1" dirty="0" smtClean="0"/>
              <a:t> </a:t>
            </a:r>
            <a:r>
              <a:rPr lang="fr-FR" sz="2800" b="1" dirty="0" smtClean="0"/>
              <a:t>Reading Comprehension:</a:t>
            </a:r>
            <a:br>
              <a:rPr lang="fr-FR" sz="2800" b="1" dirty="0" smtClean="0"/>
            </a:br>
            <a:r>
              <a:rPr lang="fr-FR" sz="2000" b="1" dirty="0" smtClean="0"/>
              <a:t>match the questions </a:t>
            </a:r>
            <a:r>
              <a:rPr lang="fr-FR" sz="2000" b="1" dirty="0" err="1" smtClean="0"/>
              <a:t>from</a:t>
            </a:r>
            <a:r>
              <a:rPr lang="fr-FR" sz="2000" b="1" dirty="0" smtClean="0"/>
              <a:t> (a – f) </a:t>
            </a:r>
            <a:r>
              <a:rPr lang="fr-FR" sz="2000" b="1" dirty="0" err="1" smtClean="0"/>
              <a:t>with</a:t>
            </a:r>
            <a:r>
              <a:rPr lang="fr-FR" sz="2000" b="1" dirty="0" smtClean="0"/>
              <a:t> the </a:t>
            </a:r>
            <a:r>
              <a:rPr lang="fr-FR" sz="2000" b="1" dirty="0" err="1" smtClean="0"/>
              <a:t>paragraph</a:t>
            </a:r>
            <a:r>
              <a:rPr lang="fr-FR" sz="2000" b="1" dirty="0" smtClean="0"/>
              <a:t> </a:t>
            </a:r>
            <a:r>
              <a:rPr lang="fr-FR" sz="2000" b="1" dirty="0" err="1" smtClean="0"/>
              <a:t>from</a:t>
            </a:r>
            <a:r>
              <a:rPr lang="fr-FR" sz="2000" b="1" dirty="0" smtClean="0"/>
              <a:t> (1 – 6)</a:t>
            </a:r>
            <a:endParaRPr lang="fr-FR" sz="20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lum bright="-40000" contrast="40000"/>
          </a:blip>
          <a:srcRect/>
          <a:stretch>
            <a:fillRect/>
          </a:stretch>
        </p:blipFill>
        <p:spPr bwMode="auto">
          <a:xfrm>
            <a:off x="2143108" y="2714620"/>
            <a:ext cx="4643470" cy="223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785786" y="928670"/>
            <a:ext cx="23574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fr-FR" sz="2800" b="1" dirty="0" err="1" smtClean="0"/>
              <a:t>Vocabulary</a:t>
            </a:r>
            <a:r>
              <a:rPr lang="fr-FR" sz="2800" b="1" dirty="0" smtClean="0"/>
              <a:t>: </a:t>
            </a:r>
            <a:endParaRPr lang="fr-FR" sz="2800" b="1" dirty="0" smtClean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lum bright="-30000" contrast="40000"/>
          </a:blip>
          <a:srcRect/>
          <a:stretch>
            <a:fillRect/>
          </a:stretch>
        </p:blipFill>
        <p:spPr bwMode="auto">
          <a:xfrm>
            <a:off x="2000232" y="1714488"/>
            <a:ext cx="4429156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571472" y="1643050"/>
            <a:ext cx="8072494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fr-FR" sz="4400" b="1" dirty="0" err="1" smtClean="0"/>
              <a:t>Thank</a:t>
            </a:r>
            <a:r>
              <a:rPr lang="fr-FR" sz="4400" b="1" dirty="0" smtClean="0"/>
              <a:t> You For </a:t>
            </a:r>
            <a:r>
              <a:rPr lang="fr-FR" sz="4400" b="1" dirty="0" err="1" smtClean="0"/>
              <a:t>Your</a:t>
            </a:r>
            <a:r>
              <a:rPr lang="fr-FR" sz="4400" b="1" dirty="0" smtClean="0"/>
              <a:t> ATTENTION</a:t>
            </a:r>
          </a:p>
          <a:p>
            <a:pPr algn="ctr">
              <a:lnSpc>
                <a:spcPct val="200000"/>
              </a:lnSpc>
            </a:pPr>
            <a:r>
              <a:rPr lang="fr-FR" sz="4400" b="1" dirty="0" smtClean="0"/>
              <a:t>                Have A NICE DAY </a:t>
            </a:r>
            <a:endParaRPr lang="fr-FR" sz="4400" b="1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667</TotalTime>
  <Words>60</Words>
  <Application>Microsoft Office PowerPoint</Application>
  <PresentationFormat>Affichage à l'écran (4:3)</PresentationFormat>
  <Paragraphs>14</Paragraphs>
  <Slides>6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7" baseType="lpstr">
      <vt:lpstr>Thème Office</vt:lpstr>
      <vt:lpstr>Diapositive 1</vt:lpstr>
      <vt:lpstr>Diapositive 2</vt:lpstr>
      <vt:lpstr>Diapositive 3</vt:lpstr>
      <vt:lpstr> Reading Comprehension: match the questions from (a – f) with the paragraph from (1 – 6)</vt:lpstr>
      <vt:lpstr>Diapositive 5</vt:lpstr>
      <vt:lpstr>Diapositive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commerce</dc:title>
  <dc:creator>Utilisateur Windows</dc:creator>
  <cp:lastModifiedBy>Utilisateur Windows</cp:lastModifiedBy>
  <cp:revision>63</cp:revision>
  <dcterms:created xsi:type="dcterms:W3CDTF">2022-03-29T21:04:09Z</dcterms:created>
  <dcterms:modified xsi:type="dcterms:W3CDTF">2022-05-04T23:26:00Z</dcterms:modified>
</cp:coreProperties>
</file>