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5" r:id="rId2"/>
    <p:sldId id="261" r:id="rId3"/>
    <p:sldId id="262" r:id="rId4"/>
    <p:sldId id="263" r:id="rId5"/>
    <p:sldId id="260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07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E15A3-1979-4FB9-B4B9-1BECBC01D0BE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0A10F-3084-4480-805E-A4C68F6F68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77466-F4CD-4154-872E-510BD7896C86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A0F03-983B-4504-A447-4D8CA2752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Content Placeholder 14" descr="Logo mémoire.jpg"/>
          <p:cNvPicPr>
            <a:picLocks noChangeAspect="1"/>
          </p:cNvPicPr>
          <p:nvPr userDrawn="1"/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8501090" y="214291"/>
            <a:ext cx="428628" cy="565183"/>
          </a:xfrm>
          <a:prstGeom prst="roundRect">
            <a:avLst/>
          </a:prstGeom>
          <a:ln w="88900" cap="sq">
            <a:solidFill>
              <a:srgbClr val="FFFFFF"/>
            </a:solidFill>
            <a:miter lim="800000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Arrondir un rectangle avec un coin diagonal 7"/>
          <p:cNvSpPr/>
          <p:nvPr userDrawn="1"/>
        </p:nvSpPr>
        <p:spPr>
          <a:xfrm>
            <a:off x="214282" y="214291"/>
            <a:ext cx="3357586" cy="285752"/>
          </a:xfrm>
          <a:prstGeom prst="round2DiagRect">
            <a:avLst/>
          </a:prstGeom>
          <a:solidFill>
            <a:srgbClr val="00B050">
              <a:alpha val="40000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 smtClean="0"/>
              <a:t>On</a:t>
            </a:r>
            <a:r>
              <a:rPr lang="fr-FR" sz="1600" b="1" dirty="0" smtClean="0"/>
              <a:t>  </a:t>
            </a:r>
            <a:r>
              <a:rPr lang="fr-FR" sz="1600" b="1" dirty="0" smtClean="0"/>
              <a:t>05/04/2022 </a:t>
            </a:r>
            <a:r>
              <a:rPr lang="fr-FR" sz="1600" b="1" u="sng" dirty="0" err="1" smtClean="0"/>
              <a:t>At</a:t>
            </a:r>
            <a:r>
              <a:rPr lang="fr-FR" sz="1600" b="1" dirty="0" smtClean="0"/>
              <a:t> </a:t>
            </a:r>
            <a:r>
              <a:rPr lang="fr-FR" sz="1600" b="1" dirty="0" smtClean="0"/>
              <a:t>13:30 </a:t>
            </a:r>
            <a:r>
              <a:rPr lang="fr-FR" sz="1600" b="1" dirty="0" smtClean="0"/>
              <a:t>H – </a:t>
            </a:r>
            <a:r>
              <a:rPr lang="fr-FR" sz="1600" b="1" dirty="0" smtClean="0"/>
              <a:t>14:30 </a:t>
            </a:r>
            <a:r>
              <a:rPr lang="fr-FR" sz="1600" b="1" dirty="0" smtClean="0"/>
              <a:t>H</a:t>
            </a:r>
            <a:endParaRPr lang="fr-FR" sz="1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181C-1074-432A-B387-AA01656656EB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4" descr="Logo mémoire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928663" y="2000241"/>
            <a:ext cx="1207283" cy="1591908"/>
          </a:xfrm>
          <a:prstGeom prst="roundRect">
            <a:avLst/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43174" y="1928801"/>
            <a:ext cx="5643602" cy="250033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Mohamed </a:t>
            </a:r>
            <a:r>
              <a:rPr kumimoji="0" lang="en-US" altLang="zh-CN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Khider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University of </a:t>
            </a:r>
            <a:r>
              <a:rPr kumimoji="0" lang="en-US" altLang="zh-CN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Biskra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Faculty of Economics, Commerce and Management Sciences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Department of Commercial Sciences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M1 Finance and International Commerce 2021/2022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Course  of  English Language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72198" y="5929331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Teacher</a:t>
            </a:r>
            <a:r>
              <a:rPr lang="fr-FR" b="1" dirty="0" smtClean="0"/>
              <a:t>: </a:t>
            </a:r>
            <a:r>
              <a:rPr lang="fr-FR" b="1" dirty="0" err="1" smtClean="0"/>
              <a:t>Mekhloufi</a:t>
            </a:r>
            <a:r>
              <a:rPr lang="fr-FR" b="1" dirty="0" smtClean="0"/>
              <a:t> </a:t>
            </a:r>
            <a:r>
              <a:rPr lang="fr-FR" b="1" dirty="0" err="1" smtClean="0"/>
              <a:t>Rania</a:t>
            </a:r>
            <a:endParaRPr lang="fr-FR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2714612" y="1785927"/>
            <a:ext cx="3500462" cy="642941"/>
          </a:xfrm>
          <a:prstGeom prst="round2DiagRect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</a:t>
            </a:r>
            <a:r>
              <a:rPr lang="fr-FR" sz="4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</a:t>
            </a:r>
            <a:endParaRPr lang="fr-FR" sz="48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642910" y="3643314"/>
            <a:ext cx="8072462" cy="1000132"/>
          </a:xfrm>
          <a:prstGeom prst="round2Diag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Getting</a:t>
            </a:r>
            <a:r>
              <a:rPr lang="fr-FR" sz="5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54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Started</a:t>
            </a:r>
            <a:r>
              <a:rPr lang="fr-FR" sz="5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Business </a:t>
            </a:r>
            <a:endParaRPr lang="fr-FR" sz="5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642918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b="1" dirty="0" smtClean="0"/>
              <a:t> </a:t>
            </a:r>
            <a:r>
              <a:rPr lang="fr-FR" sz="2800" b="1" dirty="0" smtClean="0"/>
              <a:t>Reading: </a:t>
            </a:r>
          </a:p>
          <a:p>
            <a:r>
              <a:rPr lang="fr-FR" sz="2000" b="1" dirty="0" err="1" smtClean="0"/>
              <a:t>read</a:t>
            </a:r>
            <a:r>
              <a:rPr lang="fr-FR" sz="2000" b="1" dirty="0" smtClean="0"/>
              <a:t> the </a:t>
            </a:r>
            <a:r>
              <a:rPr lang="fr-FR" sz="2000" b="1" dirty="0" err="1" smtClean="0"/>
              <a:t>following</a:t>
            </a:r>
            <a:r>
              <a:rPr lang="fr-FR" sz="2000" b="1" dirty="0" smtClean="0"/>
              <a:t>  </a:t>
            </a:r>
            <a:r>
              <a:rPr lang="fr-FR" sz="2000" b="1" dirty="0" err="1" smtClean="0"/>
              <a:t>text</a:t>
            </a:r>
            <a:endParaRPr lang="fr-FR" sz="2000" b="1" dirty="0" smtClean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357290" y="2285992"/>
            <a:ext cx="321471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4929190" y="2285992"/>
            <a:ext cx="321471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785786" y="1357298"/>
            <a:ext cx="7143800" cy="571504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fr-FR" sz="2800" b="1" dirty="0" smtClean="0"/>
              <a:t> </a:t>
            </a:r>
            <a:r>
              <a:rPr lang="fr-FR" sz="2800" b="1" dirty="0" smtClean="0"/>
              <a:t>Reading Comprehension:</a:t>
            </a:r>
            <a:br>
              <a:rPr lang="fr-FR" sz="2800" b="1" dirty="0" smtClean="0"/>
            </a:br>
            <a:r>
              <a:rPr lang="fr-FR" sz="2000" b="1" dirty="0" smtClean="0"/>
              <a:t>match the questions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(a – f) </a:t>
            </a:r>
            <a:r>
              <a:rPr lang="fr-FR" sz="2000" b="1" dirty="0" err="1" smtClean="0"/>
              <a:t>with</a:t>
            </a:r>
            <a:r>
              <a:rPr lang="fr-FR" sz="2000" b="1" dirty="0" smtClean="0"/>
              <a:t> the </a:t>
            </a:r>
            <a:r>
              <a:rPr lang="fr-FR" sz="2000" b="1" dirty="0" err="1" smtClean="0"/>
              <a:t>paragraph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from</a:t>
            </a:r>
            <a:r>
              <a:rPr lang="fr-FR" sz="2000" b="1" dirty="0" smtClean="0"/>
              <a:t> (1 – 6)</a:t>
            </a:r>
            <a:endParaRPr lang="fr-F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40000" contrast="40000"/>
          </a:blip>
          <a:srcRect/>
          <a:stretch>
            <a:fillRect/>
          </a:stretch>
        </p:blipFill>
        <p:spPr bwMode="auto">
          <a:xfrm>
            <a:off x="2143108" y="2714620"/>
            <a:ext cx="4643470" cy="22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85786" y="928670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b="1" dirty="0" err="1" smtClean="0"/>
              <a:t>Vocabulary</a:t>
            </a:r>
            <a:r>
              <a:rPr lang="fr-FR" sz="2800" b="1" dirty="0" smtClean="0"/>
              <a:t>: </a:t>
            </a:r>
            <a:endParaRPr lang="fr-FR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2000232" y="1714488"/>
            <a:ext cx="442915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71472" y="1643050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400" b="1" dirty="0" err="1" smtClean="0"/>
              <a:t>Thank</a:t>
            </a:r>
            <a:r>
              <a:rPr lang="fr-FR" sz="4400" b="1" dirty="0" smtClean="0"/>
              <a:t> You For </a:t>
            </a:r>
            <a:r>
              <a:rPr lang="fr-FR" sz="4400" b="1" dirty="0" err="1" smtClean="0"/>
              <a:t>Your</a:t>
            </a:r>
            <a:r>
              <a:rPr lang="fr-FR" sz="4400" b="1" dirty="0" smtClean="0"/>
              <a:t> ATTENTION</a:t>
            </a:r>
          </a:p>
          <a:p>
            <a:pPr algn="ctr">
              <a:lnSpc>
                <a:spcPct val="200000"/>
              </a:lnSpc>
            </a:pPr>
            <a:r>
              <a:rPr lang="fr-FR" sz="4400" b="1" dirty="0" smtClean="0"/>
              <a:t>                Have A NICE DAY </a:t>
            </a:r>
            <a:endParaRPr lang="fr-FR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60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 Reading Comprehension: match the questions from (a – f) with the paragraph from (1 – 6)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</dc:title>
  <dc:creator>Utilisateur Windows</dc:creator>
  <cp:lastModifiedBy>Utilisateur Windows</cp:lastModifiedBy>
  <cp:revision>63</cp:revision>
  <dcterms:created xsi:type="dcterms:W3CDTF">2022-03-29T21:04:09Z</dcterms:created>
  <dcterms:modified xsi:type="dcterms:W3CDTF">2022-05-04T23:26:00Z</dcterms:modified>
</cp:coreProperties>
</file>