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9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1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5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7" r:id="rId35"/>
    <p:sldId id="288" r:id="rId36"/>
    <p:sldId id="289" r:id="rId37"/>
    <p:sldId id="290" r:id="rId3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5233-B0E8-443A-9F61-6A2AA63A6E1F}" type="datetimeFigureOut">
              <a:rPr lang="ar-SA" smtClean="0"/>
              <a:t>17/07/1438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42E2-48B7-45E9-94BA-F2999E74DD40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376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5233-B0E8-443A-9F61-6A2AA63A6E1F}" type="datetimeFigureOut">
              <a:rPr lang="ar-SA" smtClean="0"/>
              <a:t>17/07/1438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42E2-48B7-45E9-94BA-F2999E74DD40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928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5233-B0E8-443A-9F61-6A2AA63A6E1F}" type="datetimeFigureOut">
              <a:rPr lang="ar-SA" smtClean="0"/>
              <a:t>17/07/1438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42E2-48B7-45E9-94BA-F2999E74DD40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292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5233-B0E8-443A-9F61-6A2AA63A6E1F}" type="datetimeFigureOut">
              <a:rPr lang="ar-SA" smtClean="0"/>
              <a:t>17/07/1438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42E2-48B7-45E9-94BA-F2999E74DD40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690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5233-B0E8-443A-9F61-6A2AA63A6E1F}" type="datetimeFigureOut">
              <a:rPr lang="ar-SA" smtClean="0"/>
              <a:t>17/07/1438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42E2-48B7-45E9-94BA-F2999E74DD40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11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5233-B0E8-443A-9F61-6A2AA63A6E1F}" type="datetimeFigureOut">
              <a:rPr lang="ar-SA" smtClean="0"/>
              <a:t>17/07/1438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42E2-48B7-45E9-94BA-F2999E74DD40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582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5233-B0E8-443A-9F61-6A2AA63A6E1F}" type="datetimeFigureOut">
              <a:rPr lang="ar-SA" smtClean="0"/>
              <a:t>17/07/1438</a:t>
            </a:fld>
            <a:endParaRPr lang="ar-S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42E2-48B7-45E9-94BA-F2999E74DD40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655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5233-B0E8-443A-9F61-6A2AA63A6E1F}" type="datetimeFigureOut">
              <a:rPr lang="ar-SA" smtClean="0"/>
              <a:t>17/07/1438</a:t>
            </a:fld>
            <a:endParaRPr lang="ar-S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42E2-48B7-45E9-94BA-F2999E74DD40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585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5233-B0E8-443A-9F61-6A2AA63A6E1F}" type="datetimeFigureOut">
              <a:rPr lang="ar-SA" smtClean="0"/>
              <a:t>17/07/1438</a:t>
            </a:fld>
            <a:endParaRPr lang="ar-S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42E2-48B7-45E9-94BA-F2999E74DD40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488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5233-B0E8-443A-9F61-6A2AA63A6E1F}" type="datetimeFigureOut">
              <a:rPr lang="ar-SA" smtClean="0"/>
              <a:t>17/07/1438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42E2-48B7-45E9-94BA-F2999E74DD40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043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5233-B0E8-443A-9F61-6A2AA63A6E1F}" type="datetimeFigureOut">
              <a:rPr lang="ar-SA" smtClean="0"/>
              <a:t>17/07/1438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42E2-48B7-45E9-94BA-F2999E74DD40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584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5233-B0E8-443A-9F61-6A2AA63A6E1F}" type="datetimeFigureOut">
              <a:rPr lang="ar-SA" smtClean="0"/>
              <a:t>17/07/1438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42E2-48B7-45E9-94BA-F2999E74DD40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318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44475" y="257175"/>
            <a:ext cx="11758613" cy="6350000"/>
          </a:xfrm>
          <a:prstGeom prst="ellipseRibbon">
            <a:avLst>
              <a:gd name="adj1" fmla="val 45363"/>
              <a:gd name="adj2" fmla="val 50000"/>
              <a:gd name="adj3" fmla="val 125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التحكيم</a:t>
            </a:r>
            <a:endParaRPr lang="ar-SA" sz="166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47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360608"/>
            <a:ext cx="11449319" cy="6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373487"/>
            <a:ext cx="11500834" cy="61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789" y="167424"/>
            <a:ext cx="11874321" cy="652958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" name="Organigramme : Bande perforée 3"/>
          <p:cNvSpPr/>
          <p:nvPr/>
        </p:nvSpPr>
        <p:spPr>
          <a:xfrm>
            <a:off x="566670" y="405682"/>
            <a:ext cx="10998558" cy="6053071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قانون </a:t>
            </a:r>
            <a:r>
              <a:rPr lang="ar-SA" sz="13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الكوميتيه</a:t>
            </a:r>
            <a:endParaRPr lang="ar-SA" sz="13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5386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386366"/>
            <a:ext cx="11487955" cy="60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373487"/>
            <a:ext cx="11500834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386367"/>
            <a:ext cx="11475076" cy="6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8" y="373486"/>
            <a:ext cx="11487954" cy="60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386366"/>
            <a:ext cx="11539470" cy="6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425003"/>
            <a:ext cx="11449317" cy="604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347730"/>
            <a:ext cx="11526592" cy="61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" y="360607"/>
            <a:ext cx="11359167" cy="61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347730"/>
            <a:ext cx="11423561" cy="61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373486"/>
            <a:ext cx="11629621" cy="61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373487"/>
            <a:ext cx="11449318" cy="61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412123"/>
            <a:ext cx="11513712" cy="604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257577"/>
            <a:ext cx="11578107" cy="63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347730"/>
            <a:ext cx="11462197" cy="61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463639"/>
            <a:ext cx="11436439" cy="60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425002"/>
            <a:ext cx="11423559" cy="60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425003"/>
            <a:ext cx="11436439" cy="601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386366"/>
            <a:ext cx="11487955" cy="6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373487"/>
            <a:ext cx="11539471" cy="61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412124"/>
            <a:ext cx="11513713" cy="60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373487"/>
            <a:ext cx="11500833" cy="61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360608"/>
            <a:ext cx="11513712" cy="6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373487"/>
            <a:ext cx="11410681" cy="61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5" y="399245"/>
            <a:ext cx="11487954" cy="60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412124"/>
            <a:ext cx="11500834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5" y="373486"/>
            <a:ext cx="11423560" cy="61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347730"/>
            <a:ext cx="11513712" cy="611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789" y="167424"/>
            <a:ext cx="11874321" cy="652958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" name="Organigramme : Bande perforée 3"/>
          <p:cNvSpPr/>
          <p:nvPr/>
        </p:nvSpPr>
        <p:spPr>
          <a:xfrm>
            <a:off x="566670" y="405682"/>
            <a:ext cx="10998558" cy="6053071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قانون </a:t>
            </a:r>
            <a:r>
              <a:rPr lang="ar-SA" sz="13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الكاتا</a:t>
            </a:r>
            <a:endParaRPr lang="ar-SA" sz="13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81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373487"/>
            <a:ext cx="11449317" cy="61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399245"/>
            <a:ext cx="11526592" cy="60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347730"/>
            <a:ext cx="11526592" cy="61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347730"/>
            <a:ext cx="11462197" cy="61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699" y="257577"/>
            <a:ext cx="11758411" cy="63492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1" y="347730"/>
            <a:ext cx="11552348" cy="61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</Words>
  <Application>Microsoft Office PowerPoint</Application>
  <PresentationFormat>Grand écran</PresentationFormat>
  <Paragraphs>3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3" baseType="lpstr">
      <vt:lpstr>Andalus</vt:lpstr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 Ali</dc:creator>
  <cp:lastModifiedBy>Ben Ali</cp:lastModifiedBy>
  <cp:revision>23</cp:revision>
  <dcterms:created xsi:type="dcterms:W3CDTF">2017-04-13T13:41:10Z</dcterms:created>
  <dcterms:modified xsi:type="dcterms:W3CDTF">2017-04-13T15:43:15Z</dcterms:modified>
</cp:coreProperties>
</file>