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quickStyle3.xml" ContentType="application/vnd.openxmlformats-officedocument.drawingml.diagramStyle+xml"/>
  <Override PartName="/ppt/diagrams/drawing1.xml" ContentType="application/vnd.ms-office.drawingml.diagramDrawing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4" r:id="rId9"/>
    <p:sldId id="265" r:id="rId10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2574" autoAdjust="0"/>
    <p:restoredTop sz="94660"/>
  </p:normalViewPr>
  <p:slideViewPr>
    <p:cSldViewPr snapToGrid="0">
      <p:cViewPr varScale="1">
        <p:scale>
          <a:sx n="81" d="100"/>
          <a:sy n="81" d="100"/>
        </p:scale>
        <p:origin x="-396" y="-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3">
  <dgm:title val=""/>
  <dgm:desc val=""/>
  <dgm:catLst>
    <dgm:cat type="accent1" pri="11300"/>
  </dgm:catLst>
  <dgm:styleLbl name="node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shade val="80000"/>
      </a:schemeClr>
      <a:schemeClr val="accent1">
        <a:tint val="7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/>
    <dgm:txEffectClrLst/>
  </dgm:styleLbl>
  <dgm:styleLbl name="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9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8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FC9C547-2545-44BC-BA8C-50F4177BDECC}" type="doc">
      <dgm:prSet loTypeId="urn:microsoft.com/office/officeart/2005/8/layout/target3" loCatId="list" qsTypeId="urn:microsoft.com/office/officeart/2005/8/quickstyle/simple5" qsCatId="simple" csTypeId="urn:microsoft.com/office/officeart/2005/8/colors/accent1_3" csCatId="accent1" phldr="1"/>
      <dgm:spPr/>
      <dgm:t>
        <a:bodyPr/>
        <a:lstStyle/>
        <a:p>
          <a:endParaRPr lang="fr-FR"/>
        </a:p>
      </dgm:t>
    </dgm:pt>
    <dgm:pt modelId="{984138A6-3273-4839-882E-B0F73035AAF2}">
      <dgm:prSet phldrT="[Texte]" custT="1"/>
      <dgm:spPr/>
      <dgm:t>
        <a:bodyPr/>
        <a:lstStyle/>
        <a:p>
          <a:pPr algn="r" rtl="1"/>
          <a:r>
            <a:rPr lang="ar-DZ" sz="27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الآمرون بالصرف </a:t>
          </a:r>
          <a:r>
            <a:rPr lang="ar-DZ" sz="2700" dirty="0" smtClean="0">
              <a:cs typeface="+mn-cs"/>
            </a:rPr>
            <a:t>هم موظفون عموميون مكلفون بإدارة وتسيير هيئات ومصالح إدارية عمومية, يتمتعون </a:t>
          </a:r>
          <a:r>
            <a:rPr lang="ar-DZ" sz="2700" b="0" dirty="0" smtClean="0">
              <a:cs typeface="+mn-cs"/>
            </a:rPr>
            <a:t>بمصالح</a:t>
          </a:r>
          <a:r>
            <a:rPr lang="ar-DZ" sz="2700" dirty="0" smtClean="0">
              <a:cs typeface="+mn-cs"/>
            </a:rPr>
            <a:t> مالية تعتبر مكملة أو تابعة لصلاحياتهم الادارية.</a:t>
          </a:r>
          <a:endParaRPr lang="fr-FR" sz="2700" dirty="0">
            <a:cs typeface="+mn-cs"/>
          </a:endParaRPr>
        </a:p>
      </dgm:t>
    </dgm:pt>
    <dgm:pt modelId="{82284121-D848-41B1-9738-DD68E22F9722}" type="parTrans" cxnId="{F2346C54-2B44-4211-91D9-21597E81E9FE}">
      <dgm:prSet/>
      <dgm:spPr/>
      <dgm:t>
        <a:bodyPr/>
        <a:lstStyle/>
        <a:p>
          <a:endParaRPr lang="fr-FR"/>
        </a:p>
      </dgm:t>
    </dgm:pt>
    <dgm:pt modelId="{8B5EBD05-ECF0-4614-9F31-1B1E4F14A015}" type="sibTrans" cxnId="{F2346C54-2B44-4211-91D9-21597E81E9FE}">
      <dgm:prSet/>
      <dgm:spPr/>
      <dgm:t>
        <a:bodyPr/>
        <a:lstStyle/>
        <a:p>
          <a:endParaRPr lang="fr-FR"/>
        </a:p>
      </dgm:t>
    </dgm:pt>
    <dgm:pt modelId="{166E2342-EB74-4BA8-BBED-E139FBE414CE}">
      <dgm:prSet phldrT="[Texte]" custT="1"/>
      <dgm:spPr/>
      <dgm:t>
        <a:bodyPr/>
        <a:lstStyle/>
        <a:p>
          <a:pPr algn="r" rtl="1"/>
          <a:r>
            <a:rPr lang="ar-DZ" sz="2700" dirty="0" smtClean="0"/>
            <a:t>هو شخص يعمل باسم الدولة أو المجموعات المحلية أو المؤسسات العمومية ويقوم بعمليات التعاقد وبتصفية دين الغير أو لتحصيل الإيرادات ويأمر بصرف النفقات والتحقق من حقوق الهيئات العمومية.</a:t>
          </a:r>
          <a:endParaRPr lang="fr-FR" sz="2700" dirty="0"/>
        </a:p>
      </dgm:t>
    </dgm:pt>
    <dgm:pt modelId="{65B97B75-D7C0-477F-970B-82A2F4A0E75F}" type="parTrans" cxnId="{0BACC164-EE66-4E08-8870-9F0C27B39AF4}">
      <dgm:prSet/>
      <dgm:spPr/>
      <dgm:t>
        <a:bodyPr/>
        <a:lstStyle/>
        <a:p>
          <a:endParaRPr lang="fr-FR"/>
        </a:p>
      </dgm:t>
    </dgm:pt>
    <dgm:pt modelId="{B6553DEC-68A4-420B-8859-1360974E8130}" type="sibTrans" cxnId="{0BACC164-EE66-4E08-8870-9F0C27B39AF4}">
      <dgm:prSet/>
      <dgm:spPr/>
      <dgm:t>
        <a:bodyPr/>
        <a:lstStyle/>
        <a:p>
          <a:endParaRPr lang="fr-FR"/>
        </a:p>
      </dgm:t>
    </dgm:pt>
    <dgm:pt modelId="{0CCDC19C-FD46-4B4B-87A4-3E606CBA6868}">
      <dgm:prSet phldrT="[Texte]" custT="1"/>
      <dgm:spPr/>
      <dgm:t>
        <a:bodyPr/>
        <a:lstStyle/>
        <a:p>
          <a:pPr algn="r" rtl="1"/>
          <a:r>
            <a:rPr lang="ar-DZ" sz="2800" dirty="0" smtClean="0"/>
            <a:t>يعتبر</a:t>
          </a:r>
          <a:r>
            <a:rPr lang="ar-DZ" sz="2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ar-DZ" sz="2800" b="0" dirty="0" smtClean="0">
              <a:effectLst/>
            </a:rPr>
            <a:t>آمرا</a:t>
          </a:r>
          <a:r>
            <a:rPr lang="ar-DZ" sz="2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ar-DZ" sz="2800" dirty="0" smtClean="0"/>
            <a:t>عموميا بالصرف للمداخيل والنفقات كل شخص مؤهل باسم جهاز عمومي لرصد أو اثبات أو تصفية أو أمر باستخلاص دين أو أدائه.</a:t>
          </a:r>
          <a:endParaRPr lang="fr-FR" sz="2800" dirty="0"/>
        </a:p>
      </dgm:t>
    </dgm:pt>
    <dgm:pt modelId="{2CACD5E4-E901-4EF5-B30E-01ADA3DB5D45}" type="sibTrans" cxnId="{ECCF596F-72F3-4A8F-A6A1-FA6A79FC9B54}">
      <dgm:prSet/>
      <dgm:spPr/>
      <dgm:t>
        <a:bodyPr/>
        <a:lstStyle/>
        <a:p>
          <a:endParaRPr lang="fr-FR"/>
        </a:p>
      </dgm:t>
    </dgm:pt>
    <dgm:pt modelId="{F2ACD0DC-DBD1-4B24-98B4-F4A6FE6A7012}" type="parTrans" cxnId="{ECCF596F-72F3-4A8F-A6A1-FA6A79FC9B54}">
      <dgm:prSet/>
      <dgm:spPr/>
      <dgm:t>
        <a:bodyPr/>
        <a:lstStyle/>
        <a:p>
          <a:endParaRPr lang="fr-FR"/>
        </a:p>
      </dgm:t>
    </dgm:pt>
    <dgm:pt modelId="{6370BECE-1BA0-4153-A46E-BE82A5B49ADB}" type="pres">
      <dgm:prSet presAssocID="{9FC9C547-2545-44BC-BA8C-50F4177BDECC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B8ADBCA0-B9E8-4865-9848-48C9B385092E}" type="pres">
      <dgm:prSet presAssocID="{984138A6-3273-4839-882E-B0F73035AAF2}" presName="circle1" presStyleLbl="node1" presStyleIdx="0" presStyleCnt="3" custLinFactNeighborY="292"/>
      <dgm:spPr/>
    </dgm:pt>
    <dgm:pt modelId="{166A3BCF-D134-40A9-81E2-14629F48E43A}" type="pres">
      <dgm:prSet presAssocID="{984138A6-3273-4839-882E-B0F73035AAF2}" presName="space" presStyleCnt="0"/>
      <dgm:spPr/>
    </dgm:pt>
    <dgm:pt modelId="{7729FCF7-8C91-4083-B2E9-6E52B0E21305}" type="pres">
      <dgm:prSet presAssocID="{984138A6-3273-4839-882E-B0F73035AAF2}" presName="rect1" presStyleLbl="alignAcc1" presStyleIdx="0" presStyleCnt="3"/>
      <dgm:spPr/>
      <dgm:t>
        <a:bodyPr/>
        <a:lstStyle/>
        <a:p>
          <a:endParaRPr lang="fr-FR"/>
        </a:p>
      </dgm:t>
    </dgm:pt>
    <dgm:pt modelId="{C4FBAF39-B888-4330-BEF1-E7091D00DEBB}" type="pres">
      <dgm:prSet presAssocID="{0CCDC19C-FD46-4B4B-87A4-3E606CBA6868}" presName="vertSpace2" presStyleLbl="node1" presStyleIdx="0" presStyleCnt="3"/>
      <dgm:spPr/>
    </dgm:pt>
    <dgm:pt modelId="{9A70039D-F760-4D8F-84B0-F55530C8E084}" type="pres">
      <dgm:prSet presAssocID="{0CCDC19C-FD46-4B4B-87A4-3E606CBA6868}" presName="circle2" presStyleLbl="node1" presStyleIdx="1" presStyleCnt="3" custLinFactNeighborX="431" custLinFactNeighborY="431"/>
      <dgm:spPr/>
    </dgm:pt>
    <dgm:pt modelId="{4C2CD283-A70B-48D4-B161-B01A03CF2A14}" type="pres">
      <dgm:prSet presAssocID="{0CCDC19C-FD46-4B4B-87A4-3E606CBA6868}" presName="rect2" presStyleLbl="alignAcc1" presStyleIdx="1" presStyleCnt="3"/>
      <dgm:spPr/>
      <dgm:t>
        <a:bodyPr/>
        <a:lstStyle/>
        <a:p>
          <a:endParaRPr lang="fr-FR"/>
        </a:p>
      </dgm:t>
    </dgm:pt>
    <dgm:pt modelId="{62CA3785-1DF4-4B55-88DA-B1D3D266558F}" type="pres">
      <dgm:prSet presAssocID="{166E2342-EB74-4BA8-BBED-E139FBE414CE}" presName="vertSpace3" presStyleLbl="node1" presStyleIdx="1" presStyleCnt="3"/>
      <dgm:spPr/>
    </dgm:pt>
    <dgm:pt modelId="{CC2378B5-2E89-42CE-B6F9-96BCEAB72FC0}" type="pres">
      <dgm:prSet presAssocID="{166E2342-EB74-4BA8-BBED-E139FBE414CE}" presName="circle3" presStyleLbl="node1" presStyleIdx="2" presStyleCnt="3"/>
      <dgm:spPr/>
    </dgm:pt>
    <dgm:pt modelId="{F7E9C7ED-7378-41E5-978F-FDB3E6901DDA}" type="pres">
      <dgm:prSet presAssocID="{166E2342-EB74-4BA8-BBED-E139FBE414CE}" presName="rect3" presStyleLbl="alignAcc1" presStyleIdx="2" presStyleCnt="3"/>
      <dgm:spPr/>
      <dgm:t>
        <a:bodyPr/>
        <a:lstStyle/>
        <a:p>
          <a:endParaRPr lang="fr-FR"/>
        </a:p>
      </dgm:t>
    </dgm:pt>
    <dgm:pt modelId="{8B9CB647-C56E-4764-A319-B142816806BD}" type="pres">
      <dgm:prSet presAssocID="{984138A6-3273-4839-882E-B0F73035AAF2}" presName="rect1ParTxNoCh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4114E9FC-C361-416F-9E01-DCBBC8ECAE15}" type="pres">
      <dgm:prSet presAssocID="{0CCDC19C-FD46-4B4B-87A4-3E606CBA6868}" presName="rect2ParTxNoCh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C5BDAB4C-8FE0-472B-8A6A-85655100294B}" type="pres">
      <dgm:prSet presAssocID="{166E2342-EB74-4BA8-BBED-E139FBE414CE}" presName="rect3ParTxNoCh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7B31D2B4-DCDA-438E-B49A-5B760C43735B}" type="presOf" srcId="{166E2342-EB74-4BA8-BBED-E139FBE414CE}" destId="{F7E9C7ED-7378-41E5-978F-FDB3E6901DDA}" srcOrd="0" destOrd="0" presId="urn:microsoft.com/office/officeart/2005/8/layout/target3"/>
    <dgm:cxn modelId="{BBD57B6E-E9C2-44A8-A501-725328F40D6D}" type="presOf" srcId="{0CCDC19C-FD46-4B4B-87A4-3E606CBA6868}" destId="{4114E9FC-C361-416F-9E01-DCBBC8ECAE15}" srcOrd="1" destOrd="0" presId="urn:microsoft.com/office/officeart/2005/8/layout/target3"/>
    <dgm:cxn modelId="{2EE14708-18CA-4A20-925D-04E94503FC27}" type="presOf" srcId="{0CCDC19C-FD46-4B4B-87A4-3E606CBA6868}" destId="{4C2CD283-A70B-48D4-B161-B01A03CF2A14}" srcOrd="0" destOrd="0" presId="urn:microsoft.com/office/officeart/2005/8/layout/target3"/>
    <dgm:cxn modelId="{0BACC164-EE66-4E08-8870-9F0C27B39AF4}" srcId="{9FC9C547-2545-44BC-BA8C-50F4177BDECC}" destId="{166E2342-EB74-4BA8-BBED-E139FBE414CE}" srcOrd="2" destOrd="0" parTransId="{65B97B75-D7C0-477F-970B-82A2F4A0E75F}" sibTransId="{B6553DEC-68A4-420B-8859-1360974E8130}"/>
    <dgm:cxn modelId="{ECCF596F-72F3-4A8F-A6A1-FA6A79FC9B54}" srcId="{9FC9C547-2545-44BC-BA8C-50F4177BDECC}" destId="{0CCDC19C-FD46-4B4B-87A4-3E606CBA6868}" srcOrd="1" destOrd="0" parTransId="{F2ACD0DC-DBD1-4B24-98B4-F4A6FE6A7012}" sibTransId="{2CACD5E4-E901-4EF5-B30E-01ADA3DB5D45}"/>
    <dgm:cxn modelId="{394056A8-ECE4-4730-9858-CE05C5997671}" type="presOf" srcId="{9FC9C547-2545-44BC-BA8C-50F4177BDECC}" destId="{6370BECE-1BA0-4153-A46E-BE82A5B49ADB}" srcOrd="0" destOrd="0" presId="urn:microsoft.com/office/officeart/2005/8/layout/target3"/>
    <dgm:cxn modelId="{5ED6C1C2-1D59-4CB9-A7D3-92774F339C94}" type="presOf" srcId="{166E2342-EB74-4BA8-BBED-E139FBE414CE}" destId="{C5BDAB4C-8FE0-472B-8A6A-85655100294B}" srcOrd="1" destOrd="0" presId="urn:microsoft.com/office/officeart/2005/8/layout/target3"/>
    <dgm:cxn modelId="{8D65560A-E49A-4EB1-BBE6-7F8A83DB61FF}" type="presOf" srcId="{984138A6-3273-4839-882E-B0F73035AAF2}" destId="{7729FCF7-8C91-4083-B2E9-6E52B0E21305}" srcOrd="0" destOrd="0" presId="urn:microsoft.com/office/officeart/2005/8/layout/target3"/>
    <dgm:cxn modelId="{F2346C54-2B44-4211-91D9-21597E81E9FE}" srcId="{9FC9C547-2545-44BC-BA8C-50F4177BDECC}" destId="{984138A6-3273-4839-882E-B0F73035AAF2}" srcOrd="0" destOrd="0" parTransId="{82284121-D848-41B1-9738-DD68E22F9722}" sibTransId="{8B5EBD05-ECF0-4614-9F31-1B1E4F14A015}"/>
    <dgm:cxn modelId="{E10B1DAE-2BE6-422B-A3C3-AC5DA24B0D2A}" type="presOf" srcId="{984138A6-3273-4839-882E-B0F73035AAF2}" destId="{8B9CB647-C56E-4764-A319-B142816806BD}" srcOrd="1" destOrd="0" presId="urn:microsoft.com/office/officeart/2005/8/layout/target3"/>
    <dgm:cxn modelId="{8C127FBA-2531-4C85-823D-986B02EB3B94}" type="presParOf" srcId="{6370BECE-1BA0-4153-A46E-BE82A5B49ADB}" destId="{B8ADBCA0-B9E8-4865-9848-48C9B385092E}" srcOrd="0" destOrd="0" presId="urn:microsoft.com/office/officeart/2005/8/layout/target3"/>
    <dgm:cxn modelId="{8DF55D6F-31A8-4CAE-86B3-68FB08F5EEE3}" type="presParOf" srcId="{6370BECE-1BA0-4153-A46E-BE82A5B49ADB}" destId="{166A3BCF-D134-40A9-81E2-14629F48E43A}" srcOrd="1" destOrd="0" presId="urn:microsoft.com/office/officeart/2005/8/layout/target3"/>
    <dgm:cxn modelId="{2B634934-9007-40C6-88E9-B03AF291F99A}" type="presParOf" srcId="{6370BECE-1BA0-4153-A46E-BE82A5B49ADB}" destId="{7729FCF7-8C91-4083-B2E9-6E52B0E21305}" srcOrd="2" destOrd="0" presId="urn:microsoft.com/office/officeart/2005/8/layout/target3"/>
    <dgm:cxn modelId="{EBF5AE6A-2F1C-4865-9EB9-42A456E15E5D}" type="presParOf" srcId="{6370BECE-1BA0-4153-A46E-BE82A5B49ADB}" destId="{C4FBAF39-B888-4330-BEF1-E7091D00DEBB}" srcOrd="3" destOrd="0" presId="urn:microsoft.com/office/officeart/2005/8/layout/target3"/>
    <dgm:cxn modelId="{317D67F1-1BC4-479D-B176-5931F0160840}" type="presParOf" srcId="{6370BECE-1BA0-4153-A46E-BE82A5B49ADB}" destId="{9A70039D-F760-4D8F-84B0-F55530C8E084}" srcOrd="4" destOrd="0" presId="urn:microsoft.com/office/officeart/2005/8/layout/target3"/>
    <dgm:cxn modelId="{B73C3B91-0516-4B47-8CF3-027A9A9A027B}" type="presParOf" srcId="{6370BECE-1BA0-4153-A46E-BE82A5B49ADB}" destId="{4C2CD283-A70B-48D4-B161-B01A03CF2A14}" srcOrd="5" destOrd="0" presId="urn:microsoft.com/office/officeart/2005/8/layout/target3"/>
    <dgm:cxn modelId="{2DFDA9A5-A505-45F8-BFF3-8698BAFB5E55}" type="presParOf" srcId="{6370BECE-1BA0-4153-A46E-BE82A5B49ADB}" destId="{62CA3785-1DF4-4B55-88DA-B1D3D266558F}" srcOrd="6" destOrd="0" presId="urn:microsoft.com/office/officeart/2005/8/layout/target3"/>
    <dgm:cxn modelId="{DA13EA13-3737-4ABD-80B1-0759653E8C8A}" type="presParOf" srcId="{6370BECE-1BA0-4153-A46E-BE82A5B49ADB}" destId="{CC2378B5-2E89-42CE-B6F9-96BCEAB72FC0}" srcOrd="7" destOrd="0" presId="urn:microsoft.com/office/officeart/2005/8/layout/target3"/>
    <dgm:cxn modelId="{EA51D365-AC5F-4DF2-8016-94AF35A79432}" type="presParOf" srcId="{6370BECE-1BA0-4153-A46E-BE82A5B49ADB}" destId="{F7E9C7ED-7378-41E5-978F-FDB3E6901DDA}" srcOrd="8" destOrd="0" presId="urn:microsoft.com/office/officeart/2005/8/layout/target3"/>
    <dgm:cxn modelId="{3C7AD5D1-6B9B-45B7-9566-BD9CAD919E49}" type="presParOf" srcId="{6370BECE-1BA0-4153-A46E-BE82A5B49ADB}" destId="{8B9CB647-C56E-4764-A319-B142816806BD}" srcOrd="9" destOrd="0" presId="urn:microsoft.com/office/officeart/2005/8/layout/target3"/>
    <dgm:cxn modelId="{254BBB8E-7556-4164-9638-8615A0DC125D}" type="presParOf" srcId="{6370BECE-1BA0-4153-A46E-BE82A5B49ADB}" destId="{4114E9FC-C361-416F-9E01-DCBBC8ECAE15}" srcOrd="10" destOrd="0" presId="urn:microsoft.com/office/officeart/2005/8/layout/target3"/>
    <dgm:cxn modelId="{BCD53413-CDA2-45C3-A571-EA4ACA0E808B}" type="presParOf" srcId="{6370BECE-1BA0-4153-A46E-BE82A5B49ADB}" destId="{C5BDAB4C-8FE0-472B-8A6A-85655100294B}" srcOrd="11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0852ABB-9C7D-4CDC-BBE5-FAF69109C6F0}" type="doc">
      <dgm:prSet loTypeId="urn:microsoft.com/office/officeart/2005/8/layout/list1" loCatId="list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49215407-FFE7-46CE-B89D-684A583677ED}">
      <dgm:prSet phldrT="[Texte]" custT="1"/>
      <dgm:spPr/>
      <dgm:t>
        <a:bodyPr/>
        <a:lstStyle/>
        <a:p>
          <a:pPr algn="r" rtl="1"/>
          <a:r>
            <a:rPr lang="ar-DZ" sz="3400" dirty="0" smtClean="0"/>
            <a:t>الالتزام</a:t>
          </a:r>
          <a:endParaRPr lang="fr-FR" sz="3400" dirty="0"/>
        </a:p>
      </dgm:t>
    </dgm:pt>
    <dgm:pt modelId="{0A409170-3D29-4405-8860-BDFD873ED937}" type="parTrans" cxnId="{E24ED28E-E000-42B8-B566-9317AB176493}">
      <dgm:prSet/>
      <dgm:spPr/>
      <dgm:t>
        <a:bodyPr/>
        <a:lstStyle/>
        <a:p>
          <a:endParaRPr lang="fr-FR"/>
        </a:p>
      </dgm:t>
    </dgm:pt>
    <dgm:pt modelId="{AD090F70-4D79-494C-838B-3BCFDD0E5DA9}" type="sibTrans" cxnId="{E24ED28E-E000-42B8-B566-9317AB176493}">
      <dgm:prSet/>
      <dgm:spPr/>
      <dgm:t>
        <a:bodyPr/>
        <a:lstStyle/>
        <a:p>
          <a:endParaRPr lang="fr-FR"/>
        </a:p>
      </dgm:t>
    </dgm:pt>
    <dgm:pt modelId="{83F8DF23-00E5-4F49-8D16-1FBDE4657D13}">
      <dgm:prSet phldrT="[Texte]" custT="1"/>
      <dgm:spPr/>
      <dgm:t>
        <a:bodyPr/>
        <a:lstStyle/>
        <a:p>
          <a:pPr algn="r" rtl="1"/>
          <a:r>
            <a:rPr lang="ar-DZ" sz="3400" dirty="0" smtClean="0"/>
            <a:t>الأمر بالدفع</a:t>
          </a:r>
          <a:endParaRPr lang="fr-FR" sz="3400" dirty="0"/>
        </a:p>
      </dgm:t>
    </dgm:pt>
    <dgm:pt modelId="{21FF646A-F931-41AC-923C-84E271C367B9}" type="parTrans" cxnId="{C87D4F91-5E72-43A8-BD47-B6D833B2B884}">
      <dgm:prSet/>
      <dgm:spPr/>
      <dgm:t>
        <a:bodyPr/>
        <a:lstStyle/>
        <a:p>
          <a:endParaRPr lang="fr-FR"/>
        </a:p>
      </dgm:t>
    </dgm:pt>
    <dgm:pt modelId="{695EF5D9-235E-4106-A3C3-6A89B799F6D3}" type="sibTrans" cxnId="{C87D4F91-5E72-43A8-BD47-B6D833B2B884}">
      <dgm:prSet/>
      <dgm:spPr/>
      <dgm:t>
        <a:bodyPr/>
        <a:lstStyle/>
        <a:p>
          <a:endParaRPr lang="fr-FR"/>
        </a:p>
      </dgm:t>
    </dgm:pt>
    <dgm:pt modelId="{D26B4862-9A1F-4EC0-92C9-FA52F84903F7}">
      <dgm:prSet custT="1"/>
      <dgm:spPr/>
      <dgm:t>
        <a:bodyPr/>
        <a:lstStyle/>
        <a:p>
          <a:pPr rtl="1"/>
          <a:endParaRPr lang="fr-FR" sz="2400" dirty="0"/>
        </a:p>
      </dgm:t>
    </dgm:pt>
    <dgm:pt modelId="{AAFF0EFA-F349-4347-AACA-62ECDE2AEF5C}" type="parTrans" cxnId="{DF1E7AE8-2ABE-4C0B-A50B-489B4DC34172}">
      <dgm:prSet/>
      <dgm:spPr/>
      <dgm:t>
        <a:bodyPr/>
        <a:lstStyle/>
        <a:p>
          <a:endParaRPr lang="fr-FR"/>
        </a:p>
      </dgm:t>
    </dgm:pt>
    <dgm:pt modelId="{0F0675B6-B227-49EF-B86B-52864F7E52A4}" type="sibTrans" cxnId="{DF1E7AE8-2ABE-4C0B-A50B-489B4DC34172}">
      <dgm:prSet/>
      <dgm:spPr/>
      <dgm:t>
        <a:bodyPr/>
        <a:lstStyle/>
        <a:p>
          <a:endParaRPr lang="fr-FR"/>
        </a:p>
      </dgm:t>
    </dgm:pt>
    <dgm:pt modelId="{F44C9792-71FF-43D7-9F22-E4308CA2AAB4}">
      <dgm:prSet phldrT="[Texte]" custT="1"/>
      <dgm:spPr/>
      <dgm:t>
        <a:bodyPr/>
        <a:lstStyle/>
        <a:p>
          <a:pPr algn="r" rtl="1"/>
          <a:r>
            <a:rPr lang="ar-DZ" sz="3400" dirty="0" smtClean="0"/>
            <a:t>التصفية</a:t>
          </a:r>
          <a:endParaRPr lang="fr-FR" sz="3400" dirty="0"/>
        </a:p>
      </dgm:t>
    </dgm:pt>
    <dgm:pt modelId="{965600F1-D97E-41D3-AB8C-C630E02C611D}" type="sibTrans" cxnId="{D1B2C13F-4176-45AA-B52B-42C58B2057E8}">
      <dgm:prSet/>
      <dgm:spPr/>
      <dgm:t>
        <a:bodyPr/>
        <a:lstStyle/>
        <a:p>
          <a:endParaRPr lang="fr-FR"/>
        </a:p>
      </dgm:t>
    </dgm:pt>
    <dgm:pt modelId="{F159F47D-7120-4289-ACB3-12497F01C690}" type="parTrans" cxnId="{D1B2C13F-4176-45AA-B52B-42C58B2057E8}">
      <dgm:prSet/>
      <dgm:spPr/>
      <dgm:t>
        <a:bodyPr/>
        <a:lstStyle/>
        <a:p>
          <a:endParaRPr lang="fr-FR"/>
        </a:p>
      </dgm:t>
    </dgm:pt>
    <dgm:pt modelId="{D43E7974-D9F9-4691-BDC0-85BA529CC668}" type="pres">
      <dgm:prSet presAssocID="{B0852ABB-9C7D-4CDC-BBE5-FAF69109C6F0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BA3DEF50-0530-405D-A362-947E63073B39}" type="pres">
      <dgm:prSet presAssocID="{49215407-FFE7-46CE-B89D-684A583677ED}" presName="parentLin" presStyleCnt="0"/>
      <dgm:spPr/>
    </dgm:pt>
    <dgm:pt modelId="{B6F89241-A6A1-451F-AE7D-E7293CA86323}" type="pres">
      <dgm:prSet presAssocID="{49215407-FFE7-46CE-B89D-684A583677ED}" presName="parentLeftMargin" presStyleLbl="node1" presStyleIdx="0" presStyleCnt="3"/>
      <dgm:spPr/>
      <dgm:t>
        <a:bodyPr/>
        <a:lstStyle/>
        <a:p>
          <a:endParaRPr lang="fr-FR"/>
        </a:p>
      </dgm:t>
    </dgm:pt>
    <dgm:pt modelId="{C6D2ABD4-7A85-4F9E-8BC0-1879CC019395}" type="pres">
      <dgm:prSet presAssocID="{49215407-FFE7-46CE-B89D-684A583677ED}" presName="parentText" presStyleLbl="node1" presStyleIdx="0" presStyleCnt="3" custScaleX="29739" custLinFactX="95962" custLinFactNeighborX="100000" custLinFactNeighborY="9496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9E58F0B5-3EFC-4DEA-ADC8-0E492AC24430}" type="pres">
      <dgm:prSet presAssocID="{49215407-FFE7-46CE-B89D-684A583677ED}" presName="negativeSpace" presStyleCnt="0"/>
      <dgm:spPr/>
    </dgm:pt>
    <dgm:pt modelId="{6DBE8A74-939F-47E8-8865-CB4F255DD604}" type="pres">
      <dgm:prSet presAssocID="{49215407-FFE7-46CE-B89D-684A583677ED}" presName="childText" presStyleLbl="conFgAcc1" presStyleIdx="0" presStyleCnt="3" custScaleY="7953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DC55D9F2-4631-4403-850B-6EE33C72C449}" type="pres">
      <dgm:prSet presAssocID="{AD090F70-4D79-494C-838B-3BCFDD0E5DA9}" presName="spaceBetweenRectangles" presStyleCnt="0"/>
      <dgm:spPr/>
    </dgm:pt>
    <dgm:pt modelId="{584450C2-2810-48AC-BAAF-45103DC06ACF}" type="pres">
      <dgm:prSet presAssocID="{F44C9792-71FF-43D7-9F22-E4308CA2AAB4}" presName="parentLin" presStyleCnt="0"/>
      <dgm:spPr/>
    </dgm:pt>
    <dgm:pt modelId="{E68884DB-14F2-460D-B3D0-071BF60B74E8}" type="pres">
      <dgm:prSet presAssocID="{F44C9792-71FF-43D7-9F22-E4308CA2AAB4}" presName="parentLeftMargin" presStyleLbl="node1" presStyleIdx="0" presStyleCnt="3"/>
      <dgm:spPr/>
      <dgm:t>
        <a:bodyPr/>
        <a:lstStyle/>
        <a:p>
          <a:endParaRPr lang="fr-FR"/>
        </a:p>
      </dgm:t>
    </dgm:pt>
    <dgm:pt modelId="{CAE5ED9F-B627-4702-B820-6BED62405C72}" type="pres">
      <dgm:prSet presAssocID="{F44C9792-71FF-43D7-9F22-E4308CA2AAB4}" presName="parentText" presStyleLbl="node1" presStyleIdx="1" presStyleCnt="3" custScaleX="30360" custLinFactX="95646" custLinFactNeighborX="100000" custLinFactNeighborY="14255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D20A3C07-9DC6-41E9-809C-94535BF53472}" type="pres">
      <dgm:prSet presAssocID="{F44C9792-71FF-43D7-9F22-E4308CA2AAB4}" presName="negativeSpace" presStyleCnt="0"/>
      <dgm:spPr/>
    </dgm:pt>
    <dgm:pt modelId="{35C17759-AC2C-4E0D-A279-4392AE6AA9DA}" type="pres">
      <dgm:prSet presAssocID="{F44C9792-71FF-43D7-9F22-E4308CA2AAB4}" presName="childText" presStyleLbl="conFgAcc1" presStyleIdx="1" presStyleCnt="3" custLinFactNeighborX="-23330" custLinFactNeighborY="-71082">
        <dgm:presLayoutVars>
          <dgm:bulletEnabled val="1"/>
        </dgm:presLayoutVars>
      </dgm:prSet>
      <dgm:spPr/>
    </dgm:pt>
    <dgm:pt modelId="{47A5E61D-19F3-4E64-8748-6824EE02A260}" type="pres">
      <dgm:prSet presAssocID="{965600F1-D97E-41D3-AB8C-C630E02C611D}" presName="spaceBetweenRectangles" presStyleCnt="0"/>
      <dgm:spPr/>
    </dgm:pt>
    <dgm:pt modelId="{1005E739-34DF-4D3F-8755-F1ED1A59F9D0}" type="pres">
      <dgm:prSet presAssocID="{83F8DF23-00E5-4F49-8D16-1FBDE4657D13}" presName="parentLin" presStyleCnt="0"/>
      <dgm:spPr/>
    </dgm:pt>
    <dgm:pt modelId="{56DFD534-8091-4534-979D-7BD01B42696F}" type="pres">
      <dgm:prSet presAssocID="{83F8DF23-00E5-4F49-8D16-1FBDE4657D13}" presName="parentLeftMargin" presStyleLbl="node1" presStyleIdx="1" presStyleCnt="3"/>
      <dgm:spPr/>
      <dgm:t>
        <a:bodyPr/>
        <a:lstStyle/>
        <a:p>
          <a:endParaRPr lang="fr-FR"/>
        </a:p>
      </dgm:t>
    </dgm:pt>
    <dgm:pt modelId="{90798922-9D7F-4A84-B3EA-0F74BE6E6EEF}" type="pres">
      <dgm:prSet presAssocID="{83F8DF23-00E5-4F49-8D16-1FBDE4657D13}" presName="parentText" presStyleLbl="node1" presStyleIdx="2" presStyleCnt="3" custScaleX="40815" custLinFactX="85376" custLinFactNeighborX="100000" custLinFactNeighborY="3756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29F4FE03-8A9F-4FD2-9EDC-547F28C35BD9}" type="pres">
      <dgm:prSet presAssocID="{83F8DF23-00E5-4F49-8D16-1FBDE4657D13}" presName="negativeSpace" presStyleCnt="0"/>
      <dgm:spPr/>
    </dgm:pt>
    <dgm:pt modelId="{6D2FA765-D314-4048-AD96-70542EE3B4A1}" type="pres">
      <dgm:prSet presAssocID="{83F8DF23-00E5-4F49-8D16-1FBDE4657D13}" presName="childText" presStyleLbl="conFgAcc1" presStyleIdx="2" presStyleCnt="3" custLinFactNeighborX="852" custLinFactNeighborY="-52011">
        <dgm:presLayoutVars>
          <dgm:bulletEnabled val="1"/>
        </dgm:presLayoutVars>
      </dgm:prSet>
      <dgm:spPr/>
    </dgm:pt>
  </dgm:ptLst>
  <dgm:cxnLst>
    <dgm:cxn modelId="{604558C4-91D7-4AB1-91D4-57EC27EF09DE}" type="presOf" srcId="{49215407-FFE7-46CE-B89D-684A583677ED}" destId="{C6D2ABD4-7A85-4F9E-8BC0-1879CC019395}" srcOrd="1" destOrd="0" presId="urn:microsoft.com/office/officeart/2005/8/layout/list1"/>
    <dgm:cxn modelId="{D8EEA8DA-0E12-44C8-8D82-EAD0FB793DF7}" type="presOf" srcId="{B0852ABB-9C7D-4CDC-BBE5-FAF69109C6F0}" destId="{D43E7974-D9F9-4691-BDC0-85BA529CC668}" srcOrd="0" destOrd="0" presId="urn:microsoft.com/office/officeart/2005/8/layout/list1"/>
    <dgm:cxn modelId="{9260FC66-8EFD-40C4-9C4D-4842B71CAADD}" type="presOf" srcId="{F44C9792-71FF-43D7-9F22-E4308CA2AAB4}" destId="{CAE5ED9F-B627-4702-B820-6BED62405C72}" srcOrd="1" destOrd="0" presId="urn:microsoft.com/office/officeart/2005/8/layout/list1"/>
    <dgm:cxn modelId="{64F8716D-B6CE-409C-A72C-694BC88C8CEC}" type="presOf" srcId="{83F8DF23-00E5-4F49-8D16-1FBDE4657D13}" destId="{90798922-9D7F-4A84-B3EA-0F74BE6E6EEF}" srcOrd="1" destOrd="0" presId="urn:microsoft.com/office/officeart/2005/8/layout/list1"/>
    <dgm:cxn modelId="{E24ED28E-E000-42B8-B566-9317AB176493}" srcId="{B0852ABB-9C7D-4CDC-BBE5-FAF69109C6F0}" destId="{49215407-FFE7-46CE-B89D-684A583677ED}" srcOrd="0" destOrd="0" parTransId="{0A409170-3D29-4405-8860-BDFD873ED937}" sibTransId="{AD090F70-4D79-494C-838B-3BCFDD0E5DA9}"/>
    <dgm:cxn modelId="{DDB11226-284A-4EA3-8909-E6D6571F9AFE}" type="presOf" srcId="{F44C9792-71FF-43D7-9F22-E4308CA2AAB4}" destId="{E68884DB-14F2-460D-B3D0-071BF60B74E8}" srcOrd="0" destOrd="0" presId="urn:microsoft.com/office/officeart/2005/8/layout/list1"/>
    <dgm:cxn modelId="{D1B2C13F-4176-45AA-B52B-42C58B2057E8}" srcId="{B0852ABB-9C7D-4CDC-BBE5-FAF69109C6F0}" destId="{F44C9792-71FF-43D7-9F22-E4308CA2AAB4}" srcOrd="1" destOrd="0" parTransId="{F159F47D-7120-4289-ACB3-12497F01C690}" sibTransId="{965600F1-D97E-41D3-AB8C-C630E02C611D}"/>
    <dgm:cxn modelId="{EC50D8E0-8C9B-458E-8FB0-4C25E68C26A4}" type="presOf" srcId="{49215407-FFE7-46CE-B89D-684A583677ED}" destId="{B6F89241-A6A1-451F-AE7D-E7293CA86323}" srcOrd="0" destOrd="0" presId="urn:microsoft.com/office/officeart/2005/8/layout/list1"/>
    <dgm:cxn modelId="{A4A95168-D7C3-41B2-81EC-A7EBFA9BDDAF}" type="presOf" srcId="{D26B4862-9A1F-4EC0-92C9-FA52F84903F7}" destId="{6DBE8A74-939F-47E8-8865-CB4F255DD604}" srcOrd="0" destOrd="0" presId="urn:microsoft.com/office/officeart/2005/8/layout/list1"/>
    <dgm:cxn modelId="{B6AC5C18-C4A7-4B90-B1E1-D264524C57E9}" type="presOf" srcId="{83F8DF23-00E5-4F49-8D16-1FBDE4657D13}" destId="{56DFD534-8091-4534-979D-7BD01B42696F}" srcOrd="0" destOrd="0" presId="urn:microsoft.com/office/officeart/2005/8/layout/list1"/>
    <dgm:cxn modelId="{DF1E7AE8-2ABE-4C0B-A50B-489B4DC34172}" srcId="{49215407-FFE7-46CE-B89D-684A583677ED}" destId="{D26B4862-9A1F-4EC0-92C9-FA52F84903F7}" srcOrd="0" destOrd="0" parTransId="{AAFF0EFA-F349-4347-AACA-62ECDE2AEF5C}" sibTransId="{0F0675B6-B227-49EF-B86B-52864F7E52A4}"/>
    <dgm:cxn modelId="{C87D4F91-5E72-43A8-BD47-B6D833B2B884}" srcId="{B0852ABB-9C7D-4CDC-BBE5-FAF69109C6F0}" destId="{83F8DF23-00E5-4F49-8D16-1FBDE4657D13}" srcOrd="2" destOrd="0" parTransId="{21FF646A-F931-41AC-923C-84E271C367B9}" sibTransId="{695EF5D9-235E-4106-A3C3-6A89B799F6D3}"/>
    <dgm:cxn modelId="{0AAE135F-A87B-441B-B10D-C70AB69F7180}" type="presParOf" srcId="{D43E7974-D9F9-4691-BDC0-85BA529CC668}" destId="{BA3DEF50-0530-405D-A362-947E63073B39}" srcOrd="0" destOrd="0" presId="urn:microsoft.com/office/officeart/2005/8/layout/list1"/>
    <dgm:cxn modelId="{15FD6316-DCE4-477E-AE8F-27DF3DC621A3}" type="presParOf" srcId="{BA3DEF50-0530-405D-A362-947E63073B39}" destId="{B6F89241-A6A1-451F-AE7D-E7293CA86323}" srcOrd="0" destOrd="0" presId="urn:microsoft.com/office/officeart/2005/8/layout/list1"/>
    <dgm:cxn modelId="{EAF81124-C779-4261-B011-5879EA423110}" type="presParOf" srcId="{BA3DEF50-0530-405D-A362-947E63073B39}" destId="{C6D2ABD4-7A85-4F9E-8BC0-1879CC019395}" srcOrd="1" destOrd="0" presId="urn:microsoft.com/office/officeart/2005/8/layout/list1"/>
    <dgm:cxn modelId="{4EA28AF0-1B76-46CC-B930-4D18FF774B3D}" type="presParOf" srcId="{D43E7974-D9F9-4691-BDC0-85BA529CC668}" destId="{9E58F0B5-3EFC-4DEA-ADC8-0E492AC24430}" srcOrd="1" destOrd="0" presId="urn:microsoft.com/office/officeart/2005/8/layout/list1"/>
    <dgm:cxn modelId="{69CAE87B-79B6-463D-971C-2AD257B0F926}" type="presParOf" srcId="{D43E7974-D9F9-4691-BDC0-85BA529CC668}" destId="{6DBE8A74-939F-47E8-8865-CB4F255DD604}" srcOrd="2" destOrd="0" presId="urn:microsoft.com/office/officeart/2005/8/layout/list1"/>
    <dgm:cxn modelId="{4C8E0EA9-E711-4555-AC57-66FEC9767D6B}" type="presParOf" srcId="{D43E7974-D9F9-4691-BDC0-85BA529CC668}" destId="{DC55D9F2-4631-4403-850B-6EE33C72C449}" srcOrd="3" destOrd="0" presId="urn:microsoft.com/office/officeart/2005/8/layout/list1"/>
    <dgm:cxn modelId="{443C34D9-CB64-4FC8-AFDB-30BB8EC7368B}" type="presParOf" srcId="{D43E7974-D9F9-4691-BDC0-85BA529CC668}" destId="{584450C2-2810-48AC-BAAF-45103DC06ACF}" srcOrd="4" destOrd="0" presId="urn:microsoft.com/office/officeart/2005/8/layout/list1"/>
    <dgm:cxn modelId="{77D7F656-3297-4EB9-9F86-B7AAC4BA781C}" type="presParOf" srcId="{584450C2-2810-48AC-BAAF-45103DC06ACF}" destId="{E68884DB-14F2-460D-B3D0-071BF60B74E8}" srcOrd="0" destOrd="0" presId="urn:microsoft.com/office/officeart/2005/8/layout/list1"/>
    <dgm:cxn modelId="{F2B5C5B5-5A05-4BAA-B07B-436FEFA2B691}" type="presParOf" srcId="{584450C2-2810-48AC-BAAF-45103DC06ACF}" destId="{CAE5ED9F-B627-4702-B820-6BED62405C72}" srcOrd="1" destOrd="0" presId="urn:microsoft.com/office/officeart/2005/8/layout/list1"/>
    <dgm:cxn modelId="{D1E9D901-FC46-43F7-8BF2-0F6BF9B20458}" type="presParOf" srcId="{D43E7974-D9F9-4691-BDC0-85BA529CC668}" destId="{D20A3C07-9DC6-41E9-809C-94535BF53472}" srcOrd="5" destOrd="0" presId="urn:microsoft.com/office/officeart/2005/8/layout/list1"/>
    <dgm:cxn modelId="{7390B808-51F5-44C7-A649-C8527B695F42}" type="presParOf" srcId="{D43E7974-D9F9-4691-BDC0-85BA529CC668}" destId="{35C17759-AC2C-4E0D-A279-4392AE6AA9DA}" srcOrd="6" destOrd="0" presId="urn:microsoft.com/office/officeart/2005/8/layout/list1"/>
    <dgm:cxn modelId="{81448558-0D2A-4E1B-AFCA-5E5051B41F46}" type="presParOf" srcId="{D43E7974-D9F9-4691-BDC0-85BA529CC668}" destId="{47A5E61D-19F3-4E64-8748-6824EE02A260}" srcOrd="7" destOrd="0" presId="urn:microsoft.com/office/officeart/2005/8/layout/list1"/>
    <dgm:cxn modelId="{EC91BDAF-44B1-4D1D-AE89-BCDFBEEF7ADE}" type="presParOf" srcId="{D43E7974-D9F9-4691-BDC0-85BA529CC668}" destId="{1005E739-34DF-4D3F-8755-F1ED1A59F9D0}" srcOrd="8" destOrd="0" presId="urn:microsoft.com/office/officeart/2005/8/layout/list1"/>
    <dgm:cxn modelId="{6240E3DF-3AB8-4144-A7AC-09B4C00518FB}" type="presParOf" srcId="{1005E739-34DF-4D3F-8755-F1ED1A59F9D0}" destId="{56DFD534-8091-4534-979D-7BD01B42696F}" srcOrd="0" destOrd="0" presId="urn:microsoft.com/office/officeart/2005/8/layout/list1"/>
    <dgm:cxn modelId="{0E720914-8FEC-4423-BA26-7785034511A2}" type="presParOf" srcId="{1005E739-34DF-4D3F-8755-F1ED1A59F9D0}" destId="{90798922-9D7F-4A84-B3EA-0F74BE6E6EEF}" srcOrd="1" destOrd="0" presId="urn:microsoft.com/office/officeart/2005/8/layout/list1"/>
    <dgm:cxn modelId="{39A1B2C8-8266-4CDA-ADC9-D716A84232B6}" type="presParOf" srcId="{D43E7974-D9F9-4691-BDC0-85BA529CC668}" destId="{29F4FE03-8A9F-4FD2-9EDC-547F28C35BD9}" srcOrd="9" destOrd="0" presId="urn:microsoft.com/office/officeart/2005/8/layout/list1"/>
    <dgm:cxn modelId="{09121167-5267-4907-A418-75CA5AD39718}" type="presParOf" srcId="{D43E7974-D9F9-4691-BDC0-85BA529CC668}" destId="{6D2FA765-D314-4048-AD96-70542EE3B4A1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0852ABB-9C7D-4CDC-BBE5-FAF69109C6F0}" type="doc">
      <dgm:prSet loTypeId="urn:microsoft.com/office/officeart/2005/8/layout/list1" loCatId="list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49215407-FFE7-46CE-B89D-684A583677ED}">
      <dgm:prSet phldrT="[Texte]" custT="1"/>
      <dgm:spPr/>
      <dgm:t>
        <a:bodyPr/>
        <a:lstStyle/>
        <a:p>
          <a:pPr algn="r" rtl="1"/>
          <a:r>
            <a:rPr lang="ar-DZ" sz="3400" dirty="0" smtClean="0"/>
            <a:t>الالتزام</a:t>
          </a:r>
          <a:endParaRPr lang="fr-FR" sz="3400" dirty="0"/>
        </a:p>
      </dgm:t>
    </dgm:pt>
    <dgm:pt modelId="{0A409170-3D29-4405-8860-BDFD873ED937}" type="parTrans" cxnId="{E24ED28E-E000-42B8-B566-9317AB176493}">
      <dgm:prSet/>
      <dgm:spPr/>
      <dgm:t>
        <a:bodyPr/>
        <a:lstStyle/>
        <a:p>
          <a:endParaRPr lang="fr-FR"/>
        </a:p>
      </dgm:t>
    </dgm:pt>
    <dgm:pt modelId="{AD090F70-4D79-494C-838B-3BCFDD0E5DA9}" type="sibTrans" cxnId="{E24ED28E-E000-42B8-B566-9317AB176493}">
      <dgm:prSet/>
      <dgm:spPr/>
      <dgm:t>
        <a:bodyPr/>
        <a:lstStyle/>
        <a:p>
          <a:endParaRPr lang="fr-FR"/>
        </a:p>
      </dgm:t>
    </dgm:pt>
    <dgm:pt modelId="{83F8DF23-00E5-4F49-8D16-1FBDE4657D13}">
      <dgm:prSet phldrT="[Texte]" custT="1"/>
      <dgm:spPr/>
      <dgm:t>
        <a:bodyPr/>
        <a:lstStyle/>
        <a:p>
          <a:pPr algn="r" rtl="1"/>
          <a:r>
            <a:rPr lang="ar-DZ" sz="3400" dirty="0" smtClean="0"/>
            <a:t>الأمر بالتحصيل</a:t>
          </a:r>
          <a:endParaRPr lang="fr-FR" sz="3400" dirty="0"/>
        </a:p>
      </dgm:t>
    </dgm:pt>
    <dgm:pt modelId="{21FF646A-F931-41AC-923C-84E271C367B9}" type="parTrans" cxnId="{C87D4F91-5E72-43A8-BD47-B6D833B2B884}">
      <dgm:prSet/>
      <dgm:spPr/>
      <dgm:t>
        <a:bodyPr/>
        <a:lstStyle/>
        <a:p>
          <a:endParaRPr lang="fr-FR"/>
        </a:p>
      </dgm:t>
    </dgm:pt>
    <dgm:pt modelId="{695EF5D9-235E-4106-A3C3-6A89B799F6D3}" type="sibTrans" cxnId="{C87D4F91-5E72-43A8-BD47-B6D833B2B884}">
      <dgm:prSet/>
      <dgm:spPr/>
      <dgm:t>
        <a:bodyPr/>
        <a:lstStyle/>
        <a:p>
          <a:endParaRPr lang="fr-FR"/>
        </a:p>
      </dgm:t>
    </dgm:pt>
    <dgm:pt modelId="{D26B4862-9A1F-4EC0-92C9-FA52F84903F7}">
      <dgm:prSet custT="1"/>
      <dgm:spPr/>
      <dgm:t>
        <a:bodyPr/>
        <a:lstStyle/>
        <a:p>
          <a:pPr rtl="1"/>
          <a:endParaRPr lang="fr-FR" sz="2400" dirty="0"/>
        </a:p>
      </dgm:t>
    </dgm:pt>
    <dgm:pt modelId="{AAFF0EFA-F349-4347-AACA-62ECDE2AEF5C}" type="parTrans" cxnId="{DF1E7AE8-2ABE-4C0B-A50B-489B4DC34172}">
      <dgm:prSet/>
      <dgm:spPr/>
      <dgm:t>
        <a:bodyPr/>
        <a:lstStyle/>
        <a:p>
          <a:endParaRPr lang="fr-FR"/>
        </a:p>
      </dgm:t>
    </dgm:pt>
    <dgm:pt modelId="{0F0675B6-B227-49EF-B86B-52864F7E52A4}" type="sibTrans" cxnId="{DF1E7AE8-2ABE-4C0B-A50B-489B4DC34172}">
      <dgm:prSet/>
      <dgm:spPr/>
      <dgm:t>
        <a:bodyPr/>
        <a:lstStyle/>
        <a:p>
          <a:endParaRPr lang="fr-FR"/>
        </a:p>
      </dgm:t>
    </dgm:pt>
    <dgm:pt modelId="{F44C9792-71FF-43D7-9F22-E4308CA2AAB4}">
      <dgm:prSet phldrT="[Texte]" custT="1"/>
      <dgm:spPr/>
      <dgm:t>
        <a:bodyPr/>
        <a:lstStyle/>
        <a:p>
          <a:pPr algn="r" rtl="1"/>
          <a:r>
            <a:rPr lang="ar-DZ" sz="3400" dirty="0" smtClean="0"/>
            <a:t>التصفية</a:t>
          </a:r>
          <a:endParaRPr lang="fr-FR" sz="3400" dirty="0"/>
        </a:p>
      </dgm:t>
    </dgm:pt>
    <dgm:pt modelId="{965600F1-D97E-41D3-AB8C-C630E02C611D}" type="sibTrans" cxnId="{D1B2C13F-4176-45AA-B52B-42C58B2057E8}">
      <dgm:prSet/>
      <dgm:spPr/>
      <dgm:t>
        <a:bodyPr/>
        <a:lstStyle/>
        <a:p>
          <a:endParaRPr lang="fr-FR"/>
        </a:p>
      </dgm:t>
    </dgm:pt>
    <dgm:pt modelId="{F159F47D-7120-4289-ACB3-12497F01C690}" type="parTrans" cxnId="{D1B2C13F-4176-45AA-B52B-42C58B2057E8}">
      <dgm:prSet/>
      <dgm:spPr/>
      <dgm:t>
        <a:bodyPr/>
        <a:lstStyle/>
        <a:p>
          <a:endParaRPr lang="fr-FR"/>
        </a:p>
      </dgm:t>
    </dgm:pt>
    <dgm:pt modelId="{D43E7974-D9F9-4691-BDC0-85BA529CC668}" type="pres">
      <dgm:prSet presAssocID="{B0852ABB-9C7D-4CDC-BBE5-FAF69109C6F0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BA3DEF50-0530-405D-A362-947E63073B39}" type="pres">
      <dgm:prSet presAssocID="{49215407-FFE7-46CE-B89D-684A583677ED}" presName="parentLin" presStyleCnt="0"/>
      <dgm:spPr/>
    </dgm:pt>
    <dgm:pt modelId="{B6F89241-A6A1-451F-AE7D-E7293CA86323}" type="pres">
      <dgm:prSet presAssocID="{49215407-FFE7-46CE-B89D-684A583677ED}" presName="parentLeftMargin" presStyleLbl="node1" presStyleIdx="0" presStyleCnt="3"/>
      <dgm:spPr/>
      <dgm:t>
        <a:bodyPr/>
        <a:lstStyle/>
        <a:p>
          <a:endParaRPr lang="fr-FR"/>
        </a:p>
      </dgm:t>
    </dgm:pt>
    <dgm:pt modelId="{C6D2ABD4-7A85-4F9E-8BC0-1879CC019395}" type="pres">
      <dgm:prSet presAssocID="{49215407-FFE7-46CE-B89D-684A583677ED}" presName="parentText" presStyleLbl="node1" presStyleIdx="0" presStyleCnt="3" custScaleX="29739" custLinFactX="95962" custLinFactNeighborX="100000" custLinFactNeighborY="9496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9E58F0B5-3EFC-4DEA-ADC8-0E492AC24430}" type="pres">
      <dgm:prSet presAssocID="{49215407-FFE7-46CE-B89D-684A583677ED}" presName="negativeSpace" presStyleCnt="0"/>
      <dgm:spPr/>
    </dgm:pt>
    <dgm:pt modelId="{6DBE8A74-939F-47E8-8865-CB4F255DD604}" type="pres">
      <dgm:prSet presAssocID="{49215407-FFE7-46CE-B89D-684A583677ED}" presName="childText" presStyleLbl="conFgAcc1" presStyleIdx="0" presStyleCnt="3" custScaleY="7953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DC55D9F2-4631-4403-850B-6EE33C72C449}" type="pres">
      <dgm:prSet presAssocID="{AD090F70-4D79-494C-838B-3BCFDD0E5DA9}" presName="spaceBetweenRectangles" presStyleCnt="0"/>
      <dgm:spPr/>
    </dgm:pt>
    <dgm:pt modelId="{584450C2-2810-48AC-BAAF-45103DC06ACF}" type="pres">
      <dgm:prSet presAssocID="{F44C9792-71FF-43D7-9F22-E4308CA2AAB4}" presName="parentLin" presStyleCnt="0"/>
      <dgm:spPr/>
    </dgm:pt>
    <dgm:pt modelId="{E68884DB-14F2-460D-B3D0-071BF60B74E8}" type="pres">
      <dgm:prSet presAssocID="{F44C9792-71FF-43D7-9F22-E4308CA2AAB4}" presName="parentLeftMargin" presStyleLbl="node1" presStyleIdx="0" presStyleCnt="3"/>
      <dgm:spPr/>
      <dgm:t>
        <a:bodyPr/>
        <a:lstStyle/>
        <a:p>
          <a:endParaRPr lang="fr-FR"/>
        </a:p>
      </dgm:t>
    </dgm:pt>
    <dgm:pt modelId="{CAE5ED9F-B627-4702-B820-6BED62405C72}" type="pres">
      <dgm:prSet presAssocID="{F44C9792-71FF-43D7-9F22-E4308CA2AAB4}" presName="parentText" presStyleLbl="node1" presStyleIdx="1" presStyleCnt="3" custScaleX="30360" custLinFactX="95646" custLinFactNeighborX="100000" custLinFactNeighborY="14255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D20A3C07-9DC6-41E9-809C-94535BF53472}" type="pres">
      <dgm:prSet presAssocID="{F44C9792-71FF-43D7-9F22-E4308CA2AAB4}" presName="negativeSpace" presStyleCnt="0"/>
      <dgm:spPr/>
    </dgm:pt>
    <dgm:pt modelId="{35C17759-AC2C-4E0D-A279-4392AE6AA9DA}" type="pres">
      <dgm:prSet presAssocID="{F44C9792-71FF-43D7-9F22-E4308CA2AAB4}" presName="childText" presStyleLbl="conFgAcc1" presStyleIdx="1" presStyleCnt="3" custLinFactNeighborX="-23330" custLinFactNeighborY="-71082">
        <dgm:presLayoutVars>
          <dgm:bulletEnabled val="1"/>
        </dgm:presLayoutVars>
      </dgm:prSet>
      <dgm:spPr/>
    </dgm:pt>
    <dgm:pt modelId="{47A5E61D-19F3-4E64-8748-6824EE02A260}" type="pres">
      <dgm:prSet presAssocID="{965600F1-D97E-41D3-AB8C-C630E02C611D}" presName="spaceBetweenRectangles" presStyleCnt="0"/>
      <dgm:spPr/>
    </dgm:pt>
    <dgm:pt modelId="{1005E739-34DF-4D3F-8755-F1ED1A59F9D0}" type="pres">
      <dgm:prSet presAssocID="{83F8DF23-00E5-4F49-8D16-1FBDE4657D13}" presName="parentLin" presStyleCnt="0"/>
      <dgm:spPr/>
    </dgm:pt>
    <dgm:pt modelId="{56DFD534-8091-4534-979D-7BD01B42696F}" type="pres">
      <dgm:prSet presAssocID="{83F8DF23-00E5-4F49-8D16-1FBDE4657D13}" presName="parentLeftMargin" presStyleLbl="node1" presStyleIdx="1" presStyleCnt="3"/>
      <dgm:spPr/>
      <dgm:t>
        <a:bodyPr/>
        <a:lstStyle/>
        <a:p>
          <a:endParaRPr lang="fr-FR"/>
        </a:p>
      </dgm:t>
    </dgm:pt>
    <dgm:pt modelId="{90798922-9D7F-4A84-B3EA-0F74BE6E6EEF}" type="pres">
      <dgm:prSet presAssocID="{83F8DF23-00E5-4F49-8D16-1FBDE4657D13}" presName="parentText" presStyleLbl="node1" presStyleIdx="2" presStyleCnt="3" custScaleX="53007" custLinFactX="72910" custLinFactNeighborX="100000" custLinFactNeighborY="5266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29F4FE03-8A9F-4FD2-9EDC-547F28C35BD9}" type="pres">
      <dgm:prSet presAssocID="{83F8DF23-00E5-4F49-8D16-1FBDE4657D13}" presName="negativeSpace" presStyleCnt="0"/>
      <dgm:spPr/>
    </dgm:pt>
    <dgm:pt modelId="{6D2FA765-D314-4048-AD96-70542EE3B4A1}" type="pres">
      <dgm:prSet presAssocID="{83F8DF23-00E5-4F49-8D16-1FBDE4657D13}" presName="childText" presStyleLbl="conFgAcc1" presStyleIdx="2" presStyleCnt="3" custLinFactNeighborX="-929" custLinFactNeighborY="-58785">
        <dgm:presLayoutVars>
          <dgm:bulletEnabled val="1"/>
        </dgm:presLayoutVars>
      </dgm:prSet>
      <dgm:spPr/>
    </dgm:pt>
  </dgm:ptLst>
  <dgm:cxnLst>
    <dgm:cxn modelId="{E24ED28E-E000-42B8-B566-9317AB176493}" srcId="{B0852ABB-9C7D-4CDC-BBE5-FAF69109C6F0}" destId="{49215407-FFE7-46CE-B89D-684A583677ED}" srcOrd="0" destOrd="0" parTransId="{0A409170-3D29-4405-8860-BDFD873ED937}" sibTransId="{AD090F70-4D79-494C-838B-3BCFDD0E5DA9}"/>
    <dgm:cxn modelId="{D1B2C13F-4176-45AA-B52B-42C58B2057E8}" srcId="{B0852ABB-9C7D-4CDC-BBE5-FAF69109C6F0}" destId="{F44C9792-71FF-43D7-9F22-E4308CA2AAB4}" srcOrd="1" destOrd="0" parTransId="{F159F47D-7120-4289-ACB3-12497F01C690}" sibTransId="{965600F1-D97E-41D3-AB8C-C630E02C611D}"/>
    <dgm:cxn modelId="{66C8C11B-B0AF-4923-8529-1C684D461740}" type="presOf" srcId="{83F8DF23-00E5-4F49-8D16-1FBDE4657D13}" destId="{90798922-9D7F-4A84-B3EA-0F74BE6E6EEF}" srcOrd="1" destOrd="0" presId="urn:microsoft.com/office/officeart/2005/8/layout/list1"/>
    <dgm:cxn modelId="{C5E3CEC3-F2A3-455B-A237-A1B49B24E080}" type="presOf" srcId="{49215407-FFE7-46CE-B89D-684A583677ED}" destId="{C6D2ABD4-7A85-4F9E-8BC0-1879CC019395}" srcOrd="1" destOrd="0" presId="urn:microsoft.com/office/officeart/2005/8/layout/list1"/>
    <dgm:cxn modelId="{04E27602-270E-45C4-9B7A-5B7A2426CE57}" type="presOf" srcId="{F44C9792-71FF-43D7-9F22-E4308CA2AAB4}" destId="{CAE5ED9F-B627-4702-B820-6BED62405C72}" srcOrd="1" destOrd="0" presId="urn:microsoft.com/office/officeart/2005/8/layout/list1"/>
    <dgm:cxn modelId="{DF1E7AE8-2ABE-4C0B-A50B-489B4DC34172}" srcId="{49215407-FFE7-46CE-B89D-684A583677ED}" destId="{D26B4862-9A1F-4EC0-92C9-FA52F84903F7}" srcOrd="0" destOrd="0" parTransId="{AAFF0EFA-F349-4347-AACA-62ECDE2AEF5C}" sibTransId="{0F0675B6-B227-49EF-B86B-52864F7E52A4}"/>
    <dgm:cxn modelId="{5E75BB29-1141-4F5C-BE1C-B3CAF44EBC02}" type="presOf" srcId="{49215407-FFE7-46CE-B89D-684A583677ED}" destId="{B6F89241-A6A1-451F-AE7D-E7293CA86323}" srcOrd="0" destOrd="0" presId="urn:microsoft.com/office/officeart/2005/8/layout/list1"/>
    <dgm:cxn modelId="{C87D4F91-5E72-43A8-BD47-B6D833B2B884}" srcId="{B0852ABB-9C7D-4CDC-BBE5-FAF69109C6F0}" destId="{83F8DF23-00E5-4F49-8D16-1FBDE4657D13}" srcOrd="2" destOrd="0" parTransId="{21FF646A-F931-41AC-923C-84E271C367B9}" sibTransId="{695EF5D9-235E-4106-A3C3-6A89B799F6D3}"/>
    <dgm:cxn modelId="{FFF93D53-F289-42CF-90E1-BC46554535E8}" type="presOf" srcId="{D26B4862-9A1F-4EC0-92C9-FA52F84903F7}" destId="{6DBE8A74-939F-47E8-8865-CB4F255DD604}" srcOrd="0" destOrd="0" presId="urn:microsoft.com/office/officeart/2005/8/layout/list1"/>
    <dgm:cxn modelId="{DB152810-15D0-409C-8AE7-A4EAB59CB802}" type="presOf" srcId="{83F8DF23-00E5-4F49-8D16-1FBDE4657D13}" destId="{56DFD534-8091-4534-979D-7BD01B42696F}" srcOrd="0" destOrd="0" presId="urn:microsoft.com/office/officeart/2005/8/layout/list1"/>
    <dgm:cxn modelId="{866E6F82-9BF5-40FD-A366-1F2BC122A432}" type="presOf" srcId="{F44C9792-71FF-43D7-9F22-E4308CA2AAB4}" destId="{E68884DB-14F2-460D-B3D0-071BF60B74E8}" srcOrd="0" destOrd="0" presId="urn:microsoft.com/office/officeart/2005/8/layout/list1"/>
    <dgm:cxn modelId="{5FA2FF69-273F-4609-87BD-0C69CB961FBA}" type="presOf" srcId="{B0852ABB-9C7D-4CDC-BBE5-FAF69109C6F0}" destId="{D43E7974-D9F9-4691-BDC0-85BA529CC668}" srcOrd="0" destOrd="0" presId="urn:microsoft.com/office/officeart/2005/8/layout/list1"/>
    <dgm:cxn modelId="{4BD45B03-8E61-421E-94A0-B87858BE0AF5}" type="presParOf" srcId="{D43E7974-D9F9-4691-BDC0-85BA529CC668}" destId="{BA3DEF50-0530-405D-A362-947E63073B39}" srcOrd="0" destOrd="0" presId="urn:microsoft.com/office/officeart/2005/8/layout/list1"/>
    <dgm:cxn modelId="{D80CF5CD-087C-45DC-8FDD-2EEFA0E373EE}" type="presParOf" srcId="{BA3DEF50-0530-405D-A362-947E63073B39}" destId="{B6F89241-A6A1-451F-AE7D-E7293CA86323}" srcOrd="0" destOrd="0" presId="urn:microsoft.com/office/officeart/2005/8/layout/list1"/>
    <dgm:cxn modelId="{B48C9CD6-3CBF-4B16-B60A-AD4F519260E5}" type="presParOf" srcId="{BA3DEF50-0530-405D-A362-947E63073B39}" destId="{C6D2ABD4-7A85-4F9E-8BC0-1879CC019395}" srcOrd="1" destOrd="0" presId="urn:microsoft.com/office/officeart/2005/8/layout/list1"/>
    <dgm:cxn modelId="{EEFBD03F-A0D3-4638-BCEB-5262D2ADB68F}" type="presParOf" srcId="{D43E7974-D9F9-4691-BDC0-85BA529CC668}" destId="{9E58F0B5-3EFC-4DEA-ADC8-0E492AC24430}" srcOrd="1" destOrd="0" presId="urn:microsoft.com/office/officeart/2005/8/layout/list1"/>
    <dgm:cxn modelId="{A3F8D101-7A4D-4510-975D-2958B865A8C7}" type="presParOf" srcId="{D43E7974-D9F9-4691-BDC0-85BA529CC668}" destId="{6DBE8A74-939F-47E8-8865-CB4F255DD604}" srcOrd="2" destOrd="0" presId="urn:microsoft.com/office/officeart/2005/8/layout/list1"/>
    <dgm:cxn modelId="{64DED1C4-735D-47CC-BA26-4C5D8C2FC7E5}" type="presParOf" srcId="{D43E7974-D9F9-4691-BDC0-85BA529CC668}" destId="{DC55D9F2-4631-4403-850B-6EE33C72C449}" srcOrd="3" destOrd="0" presId="urn:microsoft.com/office/officeart/2005/8/layout/list1"/>
    <dgm:cxn modelId="{93A3F861-1055-4701-A97B-908872252AC4}" type="presParOf" srcId="{D43E7974-D9F9-4691-BDC0-85BA529CC668}" destId="{584450C2-2810-48AC-BAAF-45103DC06ACF}" srcOrd="4" destOrd="0" presId="urn:microsoft.com/office/officeart/2005/8/layout/list1"/>
    <dgm:cxn modelId="{FEFDC5A7-46B2-4A52-B64D-4CD4AAAE5CCA}" type="presParOf" srcId="{584450C2-2810-48AC-BAAF-45103DC06ACF}" destId="{E68884DB-14F2-460D-B3D0-071BF60B74E8}" srcOrd="0" destOrd="0" presId="urn:microsoft.com/office/officeart/2005/8/layout/list1"/>
    <dgm:cxn modelId="{CC9945D4-5482-46D4-99C3-8B8469744538}" type="presParOf" srcId="{584450C2-2810-48AC-BAAF-45103DC06ACF}" destId="{CAE5ED9F-B627-4702-B820-6BED62405C72}" srcOrd="1" destOrd="0" presId="urn:microsoft.com/office/officeart/2005/8/layout/list1"/>
    <dgm:cxn modelId="{28E7DEA6-765D-4D57-B169-008B4C9A9921}" type="presParOf" srcId="{D43E7974-D9F9-4691-BDC0-85BA529CC668}" destId="{D20A3C07-9DC6-41E9-809C-94535BF53472}" srcOrd="5" destOrd="0" presId="urn:microsoft.com/office/officeart/2005/8/layout/list1"/>
    <dgm:cxn modelId="{BC4F437B-05C5-45AC-875C-FEF93A658DEE}" type="presParOf" srcId="{D43E7974-D9F9-4691-BDC0-85BA529CC668}" destId="{35C17759-AC2C-4E0D-A279-4392AE6AA9DA}" srcOrd="6" destOrd="0" presId="urn:microsoft.com/office/officeart/2005/8/layout/list1"/>
    <dgm:cxn modelId="{DDBC0BC0-B3E5-4AE3-ADA8-EC79050AA6CE}" type="presParOf" srcId="{D43E7974-D9F9-4691-BDC0-85BA529CC668}" destId="{47A5E61D-19F3-4E64-8748-6824EE02A260}" srcOrd="7" destOrd="0" presId="urn:microsoft.com/office/officeart/2005/8/layout/list1"/>
    <dgm:cxn modelId="{664A840C-124E-4C74-B243-1AF45ED05AEE}" type="presParOf" srcId="{D43E7974-D9F9-4691-BDC0-85BA529CC668}" destId="{1005E739-34DF-4D3F-8755-F1ED1A59F9D0}" srcOrd="8" destOrd="0" presId="urn:microsoft.com/office/officeart/2005/8/layout/list1"/>
    <dgm:cxn modelId="{98704E4A-84F9-45CA-AD4A-A95BBCA1ED40}" type="presParOf" srcId="{1005E739-34DF-4D3F-8755-F1ED1A59F9D0}" destId="{56DFD534-8091-4534-979D-7BD01B42696F}" srcOrd="0" destOrd="0" presId="urn:microsoft.com/office/officeart/2005/8/layout/list1"/>
    <dgm:cxn modelId="{47F321AC-111F-42BD-9899-A5D35F84F967}" type="presParOf" srcId="{1005E739-34DF-4D3F-8755-F1ED1A59F9D0}" destId="{90798922-9D7F-4A84-B3EA-0F74BE6E6EEF}" srcOrd="1" destOrd="0" presId="urn:microsoft.com/office/officeart/2005/8/layout/list1"/>
    <dgm:cxn modelId="{459085CC-209D-4A26-875C-16620D8801A1}" type="presParOf" srcId="{D43E7974-D9F9-4691-BDC0-85BA529CC668}" destId="{29F4FE03-8A9F-4FD2-9EDC-547F28C35BD9}" srcOrd="9" destOrd="0" presId="urn:microsoft.com/office/officeart/2005/8/layout/list1"/>
    <dgm:cxn modelId="{B14A135B-0FA4-496A-B41E-CD96AAE5B975}" type="presParOf" srcId="{D43E7974-D9F9-4691-BDC0-85BA529CC668}" destId="{6D2FA765-D314-4048-AD96-70542EE3B4A1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8ADBCA0-B9E8-4865-9848-48C9B385092E}">
      <dsp:nvSpPr>
        <dsp:cNvPr id="0" name=""/>
        <dsp:cNvSpPr/>
      </dsp:nvSpPr>
      <dsp:spPr>
        <a:xfrm>
          <a:off x="0" y="14167"/>
          <a:ext cx="4851779" cy="4851779"/>
        </a:xfrm>
        <a:prstGeom prst="pie">
          <a:avLst>
            <a:gd name="adj1" fmla="val 5400000"/>
            <a:gd name="adj2" fmla="val 16200000"/>
          </a:avLst>
        </a:prstGeom>
        <a:gradFill rotWithShape="0">
          <a:gsLst>
            <a:gs pos="0">
              <a:schemeClr val="accent1">
                <a:shade val="80000"/>
                <a:hueOff val="0"/>
                <a:satOff val="0"/>
                <a:lumOff val="0"/>
                <a:alphaOff val="0"/>
              </a:schemeClr>
            </a:gs>
            <a:gs pos="100000">
              <a:schemeClr val="accent1">
                <a:shade val="80000"/>
                <a:hueOff val="0"/>
                <a:satOff val="0"/>
                <a:lumOff val="0"/>
                <a:alphaOff val="0"/>
                <a:shade val="48000"/>
                <a:satMod val="180000"/>
                <a:lumMod val="94000"/>
              </a:schemeClr>
            </a:gs>
            <a:gs pos="100000">
              <a:schemeClr val="accent1">
                <a:shade val="80000"/>
                <a:hueOff val="0"/>
                <a:satOff val="0"/>
                <a:lumOff val="0"/>
                <a:alphaOff val="0"/>
                <a:shade val="48000"/>
                <a:satMod val="180000"/>
                <a:lumMod val="94000"/>
              </a:schemeClr>
            </a:gs>
          </a:gsLst>
          <a:lin ang="4140000" scaled="1"/>
        </a:gradFill>
        <a:ln>
          <a:noFill/>
        </a:ln>
        <a:effectLst>
          <a:outerShdw blurRad="114300" dist="114300" dir="5400000" rotWithShape="0">
            <a:srgbClr val="000000">
              <a:alpha val="70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9800000"/>
          </a:lightRig>
        </a:scene3d>
        <a:sp3d prstMaterial="plastic">
          <a:bevelT w="38100" h="3175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7729FCF7-8C91-4083-B2E9-6E52B0E21305}">
      <dsp:nvSpPr>
        <dsp:cNvPr id="0" name=""/>
        <dsp:cNvSpPr/>
      </dsp:nvSpPr>
      <dsp:spPr>
        <a:xfrm>
          <a:off x="2425889" y="0"/>
          <a:ext cx="9121633" cy="4851779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76200" dist="38100" dir="5400000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19800000"/>
          </a:lightRig>
        </a:scene3d>
        <a:sp3d prstMaterial="plastic">
          <a:bevelT w="25400" h="1905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r" defTabSz="12001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27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الآمرون بالصرف </a:t>
          </a:r>
          <a:r>
            <a:rPr lang="ar-DZ" sz="2700" kern="1200" dirty="0" smtClean="0">
              <a:cs typeface="+mn-cs"/>
            </a:rPr>
            <a:t>هم موظفون عموميون مكلفون بإدارة وتسيير هيئات ومصالح إدارية عمومية, يتمتعون </a:t>
          </a:r>
          <a:r>
            <a:rPr lang="ar-DZ" sz="2700" b="0" kern="1200" dirty="0" smtClean="0">
              <a:cs typeface="+mn-cs"/>
            </a:rPr>
            <a:t>بمصالح</a:t>
          </a:r>
          <a:r>
            <a:rPr lang="ar-DZ" sz="2700" kern="1200" dirty="0" smtClean="0">
              <a:cs typeface="+mn-cs"/>
            </a:rPr>
            <a:t> مالية تعتبر مكملة أو تابعة لصلاحياتهم الادارية.</a:t>
          </a:r>
          <a:endParaRPr lang="fr-FR" sz="2700" kern="1200" dirty="0">
            <a:cs typeface="+mn-cs"/>
          </a:endParaRPr>
        </a:p>
      </dsp:txBody>
      <dsp:txXfrm>
        <a:off x="2425889" y="0"/>
        <a:ext cx="9121633" cy="1455536"/>
      </dsp:txXfrm>
    </dsp:sp>
    <dsp:sp modelId="{9A70039D-F760-4D8F-84B0-F55530C8E084}">
      <dsp:nvSpPr>
        <dsp:cNvPr id="0" name=""/>
        <dsp:cNvSpPr/>
      </dsp:nvSpPr>
      <dsp:spPr>
        <a:xfrm>
          <a:off x="862655" y="1469129"/>
          <a:ext cx="3153653" cy="3153653"/>
        </a:xfrm>
        <a:prstGeom prst="pie">
          <a:avLst>
            <a:gd name="adj1" fmla="val 5400000"/>
            <a:gd name="adj2" fmla="val 16200000"/>
          </a:avLst>
        </a:prstGeom>
        <a:gradFill rotWithShape="0">
          <a:gsLst>
            <a:gs pos="0">
              <a:schemeClr val="accent1">
                <a:shade val="80000"/>
                <a:hueOff val="-209202"/>
                <a:satOff val="-828"/>
                <a:lumOff val="14774"/>
                <a:alphaOff val="0"/>
              </a:schemeClr>
            </a:gs>
            <a:gs pos="100000">
              <a:schemeClr val="accent1">
                <a:shade val="80000"/>
                <a:hueOff val="-209202"/>
                <a:satOff val="-828"/>
                <a:lumOff val="14774"/>
                <a:alphaOff val="0"/>
                <a:shade val="48000"/>
                <a:satMod val="180000"/>
                <a:lumMod val="94000"/>
              </a:schemeClr>
            </a:gs>
            <a:gs pos="100000">
              <a:schemeClr val="accent1">
                <a:shade val="80000"/>
                <a:hueOff val="-209202"/>
                <a:satOff val="-828"/>
                <a:lumOff val="14774"/>
                <a:alphaOff val="0"/>
                <a:shade val="48000"/>
                <a:satMod val="180000"/>
                <a:lumMod val="94000"/>
              </a:schemeClr>
            </a:gs>
          </a:gsLst>
          <a:lin ang="4140000" scaled="1"/>
        </a:gradFill>
        <a:ln>
          <a:noFill/>
        </a:ln>
        <a:effectLst>
          <a:outerShdw blurRad="114300" dist="114300" dir="5400000" rotWithShape="0">
            <a:srgbClr val="000000">
              <a:alpha val="70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9800000"/>
          </a:lightRig>
        </a:scene3d>
        <a:sp3d prstMaterial="plastic">
          <a:bevelT w="38100" h="3175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4C2CD283-A70B-48D4-B161-B01A03CF2A14}">
      <dsp:nvSpPr>
        <dsp:cNvPr id="0" name=""/>
        <dsp:cNvSpPr/>
      </dsp:nvSpPr>
      <dsp:spPr>
        <a:xfrm>
          <a:off x="2425889" y="1455536"/>
          <a:ext cx="9121633" cy="3153653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-209202"/>
              <a:satOff val="-828"/>
              <a:lumOff val="14774"/>
              <a:alphaOff val="0"/>
            </a:schemeClr>
          </a:solidFill>
          <a:prstDash val="solid"/>
        </a:ln>
        <a:effectLst>
          <a:outerShdw blurRad="76200" dist="38100" dir="5400000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19800000"/>
          </a:lightRig>
        </a:scene3d>
        <a:sp3d prstMaterial="plastic">
          <a:bevelT w="25400" h="1905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r" defTabSz="12446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2800" kern="1200" dirty="0" smtClean="0"/>
            <a:t>يعتبر</a:t>
          </a:r>
          <a:r>
            <a:rPr lang="ar-DZ" sz="28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ar-DZ" sz="2800" b="0" kern="1200" dirty="0" smtClean="0">
              <a:effectLst/>
            </a:rPr>
            <a:t>آمرا</a:t>
          </a:r>
          <a:r>
            <a:rPr lang="ar-DZ" sz="28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ar-DZ" sz="2800" kern="1200" dirty="0" smtClean="0"/>
            <a:t>عموميا بالصرف للمداخيل والنفقات كل شخص مؤهل باسم جهاز عمومي لرصد أو اثبات أو تصفية أو أمر باستخلاص دين أو أدائه.</a:t>
          </a:r>
          <a:endParaRPr lang="fr-FR" sz="2800" kern="1200" dirty="0"/>
        </a:p>
      </dsp:txBody>
      <dsp:txXfrm>
        <a:off x="2425889" y="1455536"/>
        <a:ext cx="9121633" cy="1455532"/>
      </dsp:txXfrm>
    </dsp:sp>
    <dsp:sp modelId="{CC2378B5-2E89-42CE-B6F9-96BCEAB72FC0}">
      <dsp:nvSpPr>
        <dsp:cNvPr id="0" name=""/>
        <dsp:cNvSpPr/>
      </dsp:nvSpPr>
      <dsp:spPr>
        <a:xfrm>
          <a:off x="1698123" y="2911068"/>
          <a:ext cx="1455532" cy="1455532"/>
        </a:xfrm>
        <a:prstGeom prst="pie">
          <a:avLst>
            <a:gd name="adj1" fmla="val 5400000"/>
            <a:gd name="adj2" fmla="val 16200000"/>
          </a:avLst>
        </a:prstGeom>
        <a:gradFill rotWithShape="0">
          <a:gsLst>
            <a:gs pos="0">
              <a:schemeClr val="accent1">
                <a:shade val="80000"/>
                <a:hueOff val="-418403"/>
                <a:satOff val="-1655"/>
                <a:lumOff val="29548"/>
                <a:alphaOff val="0"/>
              </a:schemeClr>
            </a:gs>
            <a:gs pos="100000">
              <a:schemeClr val="accent1">
                <a:shade val="80000"/>
                <a:hueOff val="-418403"/>
                <a:satOff val="-1655"/>
                <a:lumOff val="29548"/>
                <a:alphaOff val="0"/>
                <a:shade val="48000"/>
                <a:satMod val="180000"/>
                <a:lumMod val="94000"/>
              </a:schemeClr>
            </a:gs>
            <a:gs pos="100000">
              <a:schemeClr val="accent1">
                <a:shade val="80000"/>
                <a:hueOff val="-418403"/>
                <a:satOff val="-1655"/>
                <a:lumOff val="29548"/>
                <a:alphaOff val="0"/>
                <a:shade val="48000"/>
                <a:satMod val="180000"/>
                <a:lumMod val="94000"/>
              </a:schemeClr>
            </a:gs>
          </a:gsLst>
          <a:lin ang="4140000" scaled="1"/>
        </a:gradFill>
        <a:ln>
          <a:noFill/>
        </a:ln>
        <a:effectLst>
          <a:outerShdw blurRad="114300" dist="114300" dir="5400000" rotWithShape="0">
            <a:srgbClr val="000000">
              <a:alpha val="70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9800000"/>
          </a:lightRig>
        </a:scene3d>
        <a:sp3d prstMaterial="plastic">
          <a:bevelT w="38100" h="3175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F7E9C7ED-7378-41E5-978F-FDB3E6901DDA}">
      <dsp:nvSpPr>
        <dsp:cNvPr id="0" name=""/>
        <dsp:cNvSpPr/>
      </dsp:nvSpPr>
      <dsp:spPr>
        <a:xfrm>
          <a:off x="2425889" y="2911068"/>
          <a:ext cx="9121633" cy="1455532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-418403"/>
              <a:satOff val="-1655"/>
              <a:lumOff val="29548"/>
              <a:alphaOff val="0"/>
            </a:schemeClr>
          </a:solidFill>
          <a:prstDash val="solid"/>
        </a:ln>
        <a:effectLst>
          <a:outerShdw blurRad="76200" dist="38100" dir="5400000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19800000"/>
          </a:lightRig>
        </a:scene3d>
        <a:sp3d prstMaterial="plastic">
          <a:bevelT w="25400" h="1905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r" defTabSz="12001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2700" kern="1200" dirty="0" smtClean="0"/>
            <a:t>هو شخص يعمل باسم الدولة أو المجموعات المحلية أو المؤسسات العمومية ويقوم بعمليات التعاقد وبتصفية دين الغير أو لتحصيل الإيرادات ويأمر بصرف النفقات والتحقق من حقوق الهيئات العمومية.</a:t>
          </a:r>
          <a:endParaRPr lang="fr-FR" sz="2700" kern="1200" dirty="0"/>
        </a:p>
      </dsp:txBody>
      <dsp:txXfrm>
        <a:off x="2425889" y="2911068"/>
        <a:ext cx="9121633" cy="145553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DBE8A74-939F-47E8-8865-CB4F255DD604}">
      <dsp:nvSpPr>
        <dsp:cNvPr id="0" name=""/>
        <dsp:cNvSpPr/>
      </dsp:nvSpPr>
      <dsp:spPr>
        <a:xfrm>
          <a:off x="0" y="517947"/>
          <a:ext cx="7345904" cy="641362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76200" dist="38100" dir="5400000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19800000"/>
          </a:lightRig>
        </a:scene3d>
        <a:sp3d prstMaterial="plastic">
          <a:bevelT w="25400" h="1905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570124" tIns="666496" rIns="570124" bIns="170688" numCol="1" spcCol="1270" anchor="t" anchorCtr="0">
          <a:noAutofit/>
        </a:bodyPr>
        <a:lstStyle/>
        <a:p>
          <a:pPr marL="228600" lvl="1" indent="-228600" algn="r" defTabSz="10668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fr-FR" sz="2400" kern="1200" dirty="0"/>
        </a:p>
      </dsp:txBody>
      <dsp:txXfrm>
        <a:off x="0" y="517947"/>
        <a:ext cx="7345904" cy="641362"/>
      </dsp:txXfrm>
    </dsp:sp>
    <dsp:sp modelId="{C6D2ABD4-7A85-4F9E-8BC0-1879CC019395}">
      <dsp:nvSpPr>
        <dsp:cNvPr id="0" name=""/>
        <dsp:cNvSpPr/>
      </dsp:nvSpPr>
      <dsp:spPr>
        <a:xfrm>
          <a:off x="5669083" y="135330"/>
          <a:ext cx="1529218" cy="94464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48000"/>
                <a:satMod val="180000"/>
                <a:lumMod val="94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48000"/>
                <a:satMod val="180000"/>
                <a:lumMod val="94000"/>
              </a:schemeClr>
            </a:gs>
          </a:gsLst>
          <a:lin ang="4140000" scaled="1"/>
        </a:gradFill>
        <a:ln>
          <a:noFill/>
        </a:ln>
        <a:effectLst>
          <a:outerShdw blurRad="114300" dist="114300" dir="5400000" rotWithShape="0">
            <a:srgbClr val="000000">
              <a:alpha val="70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9800000"/>
          </a:lightRig>
        </a:scene3d>
        <a:sp3d prstMaterial="plastic">
          <a:bevelT w="38100" h="3175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94360" tIns="0" rIns="194360" bIns="0" numCol="1" spcCol="1270" anchor="ctr" anchorCtr="0">
          <a:noAutofit/>
        </a:bodyPr>
        <a:lstStyle/>
        <a:p>
          <a:pPr lvl="0" algn="r" defTabSz="1511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3400" kern="1200" dirty="0" smtClean="0"/>
            <a:t>الالتزام</a:t>
          </a:r>
          <a:endParaRPr lang="fr-FR" sz="3400" kern="1200" dirty="0"/>
        </a:p>
      </dsp:txBody>
      <dsp:txXfrm>
        <a:off x="5715197" y="181444"/>
        <a:ext cx="1436990" cy="852412"/>
      </dsp:txXfrm>
    </dsp:sp>
    <dsp:sp modelId="{35C17759-AC2C-4E0D-A279-4392AE6AA9DA}">
      <dsp:nvSpPr>
        <dsp:cNvPr id="0" name=""/>
        <dsp:cNvSpPr/>
      </dsp:nvSpPr>
      <dsp:spPr>
        <a:xfrm>
          <a:off x="0" y="1681599"/>
          <a:ext cx="7345904" cy="806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76200" dist="38100" dir="5400000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19800000"/>
          </a:lightRig>
        </a:scene3d>
        <a:sp3d prstMaterial="plastic">
          <a:bevelT w="25400" h="1905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CAE5ED9F-B627-4702-B820-6BED62405C72}">
      <dsp:nvSpPr>
        <dsp:cNvPr id="0" name=""/>
        <dsp:cNvSpPr/>
      </dsp:nvSpPr>
      <dsp:spPr>
        <a:xfrm>
          <a:off x="5652834" y="1466768"/>
          <a:ext cx="1561151" cy="94464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48000"/>
                <a:satMod val="180000"/>
                <a:lumMod val="94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48000"/>
                <a:satMod val="180000"/>
                <a:lumMod val="94000"/>
              </a:schemeClr>
            </a:gs>
          </a:gsLst>
          <a:lin ang="4140000" scaled="1"/>
        </a:gradFill>
        <a:ln>
          <a:noFill/>
        </a:ln>
        <a:effectLst>
          <a:outerShdw blurRad="114300" dist="114300" dir="5400000" rotWithShape="0">
            <a:srgbClr val="000000">
              <a:alpha val="70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9800000"/>
          </a:lightRig>
        </a:scene3d>
        <a:sp3d prstMaterial="plastic">
          <a:bevelT w="38100" h="3175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94360" tIns="0" rIns="194360" bIns="0" numCol="1" spcCol="1270" anchor="ctr" anchorCtr="0">
          <a:noAutofit/>
        </a:bodyPr>
        <a:lstStyle/>
        <a:p>
          <a:pPr lvl="0" algn="r" defTabSz="1511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3400" kern="1200" dirty="0" smtClean="0"/>
            <a:t>التصفية</a:t>
          </a:r>
          <a:endParaRPr lang="fr-FR" sz="3400" kern="1200" dirty="0"/>
        </a:p>
      </dsp:txBody>
      <dsp:txXfrm>
        <a:off x="5698948" y="1512882"/>
        <a:ext cx="1468923" cy="852412"/>
      </dsp:txXfrm>
    </dsp:sp>
    <dsp:sp modelId="{6D2FA765-D314-4048-AD96-70542EE3B4A1}">
      <dsp:nvSpPr>
        <dsp:cNvPr id="0" name=""/>
        <dsp:cNvSpPr/>
      </dsp:nvSpPr>
      <dsp:spPr>
        <a:xfrm>
          <a:off x="0" y="3010291"/>
          <a:ext cx="7345904" cy="806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76200" dist="38100" dir="5400000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19800000"/>
          </a:lightRig>
        </a:scene3d>
        <a:sp3d prstMaterial="plastic">
          <a:bevelT w="25400" h="1905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90798922-9D7F-4A84-B3EA-0F74BE6E6EEF}">
      <dsp:nvSpPr>
        <dsp:cNvPr id="0" name=""/>
        <dsp:cNvSpPr/>
      </dsp:nvSpPr>
      <dsp:spPr>
        <a:xfrm>
          <a:off x="5124737" y="2819110"/>
          <a:ext cx="2098761" cy="94464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48000"/>
                <a:satMod val="180000"/>
                <a:lumMod val="94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48000"/>
                <a:satMod val="180000"/>
                <a:lumMod val="94000"/>
              </a:schemeClr>
            </a:gs>
          </a:gsLst>
          <a:lin ang="4140000" scaled="1"/>
        </a:gradFill>
        <a:ln>
          <a:noFill/>
        </a:ln>
        <a:effectLst>
          <a:outerShdw blurRad="114300" dist="114300" dir="5400000" rotWithShape="0">
            <a:srgbClr val="000000">
              <a:alpha val="70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9800000"/>
          </a:lightRig>
        </a:scene3d>
        <a:sp3d prstMaterial="plastic">
          <a:bevelT w="38100" h="3175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94360" tIns="0" rIns="194360" bIns="0" numCol="1" spcCol="1270" anchor="ctr" anchorCtr="0">
          <a:noAutofit/>
        </a:bodyPr>
        <a:lstStyle/>
        <a:p>
          <a:pPr lvl="0" algn="r" defTabSz="1511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3400" kern="1200" dirty="0" smtClean="0"/>
            <a:t>الأمر بالدفع</a:t>
          </a:r>
          <a:endParaRPr lang="fr-FR" sz="3400" kern="1200" dirty="0"/>
        </a:p>
      </dsp:txBody>
      <dsp:txXfrm>
        <a:off x="5170851" y="2865224"/>
        <a:ext cx="2006533" cy="85241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DBE8A74-939F-47E8-8865-CB4F255DD604}">
      <dsp:nvSpPr>
        <dsp:cNvPr id="0" name=""/>
        <dsp:cNvSpPr/>
      </dsp:nvSpPr>
      <dsp:spPr>
        <a:xfrm>
          <a:off x="0" y="517947"/>
          <a:ext cx="7345904" cy="641362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76200" dist="38100" dir="5400000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19800000"/>
          </a:lightRig>
        </a:scene3d>
        <a:sp3d prstMaterial="plastic">
          <a:bevelT w="25400" h="1905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570124" tIns="666496" rIns="570124" bIns="170688" numCol="1" spcCol="1270" anchor="t" anchorCtr="0">
          <a:noAutofit/>
        </a:bodyPr>
        <a:lstStyle/>
        <a:p>
          <a:pPr marL="228600" lvl="1" indent="-228600" algn="r" defTabSz="10668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fr-FR" sz="2400" kern="1200" dirty="0"/>
        </a:p>
      </dsp:txBody>
      <dsp:txXfrm>
        <a:off x="0" y="517947"/>
        <a:ext cx="7345904" cy="641362"/>
      </dsp:txXfrm>
    </dsp:sp>
    <dsp:sp modelId="{C6D2ABD4-7A85-4F9E-8BC0-1879CC019395}">
      <dsp:nvSpPr>
        <dsp:cNvPr id="0" name=""/>
        <dsp:cNvSpPr/>
      </dsp:nvSpPr>
      <dsp:spPr>
        <a:xfrm>
          <a:off x="5669083" y="135330"/>
          <a:ext cx="1529218" cy="94464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48000"/>
                <a:satMod val="180000"/>
                <a:lumMod val="94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48000"/>
                <a:satMod val="180000"/>
                <a:lumMod val="94000"/>
              </a:schemeClr>
            </a:gs>
          </a:gsLst>
          <a:lin ang="4140000" scaled="1"/>
        </a:gradFill>
        <a:ln>
          <a:noFill/>
        </a:ln>
        <a:effectLst>
          <a:outerShdw blurRad="114300" dist="114300" dir="5400000" rotWithShape="0">
            <a:srgbClr val="000000">
              <a:alpha val="70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9800000"/>
          </a:lightRig>
        </a:scene3d>
        <a:sp3d prstMaterial="plastic">
          <a:bevelT w="38100" h="3175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94360" tIns="0" rIns="194360" bIns="0" numCol="1" spcCol="1270" anchor="ctr" anchorCtr="0">
          <a:noAutofit/>
        </a:bodyPr>
        <a:lstStyle/>
        <a:p>
          <a:pPr lvl="0" algn="r" defTabSz="1511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3400" kern="1200" dirty="0" smtClean="0"/>
            <a:t>الالتزام</a:t>
          </a:r>
          <a:endParaRPr lang="fr-FR" sz="3400" kern="1200" dirty="0"/>
        </a:p>
      </dsp:txBody>
      <dsp:txXfrm>
        <a:off x="5715197" y="181444"/>
        <a:ext cx="1436990" cy="852412"/>
      </dsp:txXfrm>
    </dsp:sp>
    <dsp:sp modelId="{35C17759-AC2C-4E0D-A279-4392AE6AA9DA}">
      <dsp:nvSpPr>
        <dsp:cNvPr id="0" name=""/>
        <dsp:cNvSpPr/>
      </dsp:nvSpPr>
      <dsp:spPr>
        <a:xfrm>
          <a:off x="0" y="1681599"/>
          <a:ext cx="7345904" cy="806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76200" dist="38100" dir="5400000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19800000"/>
          </a:lightRig>
        </a:scene3d>
        <a:sp3d prstMaterial="plastic">
          <a:bevelT w="25400" h="1905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CAE5ED9F-B627-4702-B820-6BED62405C72}">
      <dsp:nvSpPr>
        <dsp:cNvPr id="0" name=""/>
        <dsp:cNvSpPr/>
      </dsp:nvSpPr>
      <dsp:spPr>
        <a:xfrm>
          <a:off x="5652834" y="1466768"/>
          <a:ext cx="1561151" cy="94464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48000"/>
                <a:satMod val="180000"/>
                <a:lumMod val="94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48000"/>
                <a:satMod val="180000"/>
                <a:lumMod val="94000"/>
              </a:schemeClr>
            </a:gs>
          </a:gsLst>
          <a:lin ang="4140000" scaled="1"/>
        </a:gradFill>
        <a:ln>
          <a:noFill/>
        </a:ln>
        <a:effectLst>
          <a:outerShdw blurRad="114300" dist="114300" dir="5400000" rotWithShape="0">
            <a:srgbClr val="000000">
              <a:alpha val="70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9800000"/>
          </a:lightRig>
        </a:scene3d>
        <a:sp3d prstMaterial="plastic">
          <a:bevelT w="38100" h="3175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94360" tIns="0" rIns="194360" bIns="0" numCol="1" spcCol="1270" anchor="ctr" anchorCtr="0">
          <a:noAutofit/>
        </a:bodyPr>
        <a:lstStyle/>
        <a:p>
          <a:pPr lvl="0" algn="r" defTabSz="1511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3400" kern="1200" dirty="0" smtClean="0"/>
            <a:t>التصفية</a:t>
          </a:r>
          <a:endParaRPr lang="fr-FR" sz="3400" kern="1200" dirty="0"/>
        </a:p>
      </dsp:txBody>
      <dsp:txXfrm>
        <a:off x="5698948" y="1512882"/>
        <a:ext cx="1468923" cy="852412"/>
      </dsp:txXfrm>
    </dsp:sp>
    <dsp:sp modelId="{6D2FA765-D314-4048-AD96-70542EE3B4A1}">
      <dsp:nvSpPr>
        <dsp:cNvPr id="0" name=""/>
        <dsp:cNvSpPr/>
      </dsp:nvSpPr>
      <dsp:spPr>
        <a:xfrm>
          <a:off x="0" y="2978296"/>
          <a:ext cx="7345904" cy="806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76200" dist="38100" dir="5400000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19800000"/>
          </a:lightRig>
        </a:scene3d>
        <a:sp3d prstMaterial="plastic">
          <a:bevelT w="25400" h="1905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90798922-9D7F-4A84-B3EA-0F74BE6E6EEF}">
      <dsp:nvSpPr>
        <dsp:cNvPr id="0" name=""/>
        <dsp:cNvSpPr/>
      </dsp:nvSpPr>
      <dsp:spPr>
        <a:xfrm>
          <a:off x="4483719" y="2833374"/>
          <a:ext cx="2725690" cy="94464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48000"/>
                <a:satMod val="180000"/>
                <a:lumMod val="94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48000"/>
                <a:satMod val="180000"/>
                <a:lumMod val="94000"/>
              </a:schemeClr>
            </a:gs>
          </a:gsLst>
          <a:lin ang="4140000" scaled="1"/>
        </a:gradFill>
        <a:ln>
          <a:noFill/>
        </a:ln>
        <a:effectLst>
          <a:outerShdw blurRad="114300" dist="114300" dir="5400000" rotWithShape="0">
            <a:srgbClr val="000000">
              <a:alpha val="70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9800000"/>
          </a:lightRig>
        </a:scene3d>
        <a:sp3d prstMaterial="plastic">
          <a:bevelT w="38100" h="3175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94360" tIns="0" rIns="194360" bIns="0" numCol="1" spcCol="1270" anchor="ctr" anchorCtr="0">
          <a:noAutofit/>
        </a:bodyPr>
        <a:lstStyle/>
        <a:p>
          <a:pPr lvl="0" algn="r" defTabSz="1511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3400" kern="1200" dirty="0" smtClean="0"/>
            <a:t>الأمر بالتحصيل</a:t>
          </a:r>
          <a:endParaRPr lang="fr-FR" sz="3400" kern="1200" dirty="0"/>
        </a:p>
      </dsp:txBody>
      <dsp:txXfrm>
        <a:off x="4529833" y="2879488"/>
        <a:ext cx="2633462" cy="85241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C4B0B21-D6C1-452F-AAA1-63F252848206}" type="datetimeFigureOut">
              <a:rPr lang="fr-FR" smtClean="0"/>
              <a:pPr/>
              <a:t>09/12/2021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59D8733-406E-41B8-AE76-02DB874B4084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15966186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9D8733-406E-41B8-AE76-02DB874B4084}" type="slidenum">
              <a:rPr lang="fr-FR" smtClean="0"/>
              <a:pPr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10663655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A27C8-B267-40EC-961A-8C6B8091D24F}" type="datetimeFigureOut">
              <a:rPr lang="fr-FR" smtClean="0"/>
              <a:pPr/>
              <a:t>09/12/2021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FBB69090-867B-4EDE-9F71-E7CFBF85F251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36935698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panoramiqu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A27C8-B267-40EC-961A-8C6B8091D24F}" type="datetimeFigureOut">
              <a:rPr lang="fr-FR" smtClean="0"/>
              <a:pPr/>
              <a:t>09/12/2021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FBB69090-867B-4EDE-9F71-E7CFBF85F251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8888460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A27C8-B267-40EC-961A-8C6B8091D24F}" type="datetimeFigureOut">
              <a:rPr lang="fr-FR" smtClean="0"/>
              <a:pPr/>
              <a:t>09/12/2021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FBB69090-867B-4EDE-9F71-E7CFBF85F251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12631891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A27C8-B267-40EC-961A-8C6B8091D24F}" type="datetimeFigureOut">
              <a:rPr lang="fr-FR" smtClean="0"/>
              <a:pPr/>
              <a:t>09/12/2021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FBB69090-867B-4EDE-9F71-E7CFBF85F251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312739136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A27C8-B267-40EC-961A-8C6B8091D24F}" type="datetimeFigureOut">
              <a:rPr lang="fr-FR" smtClean="0"/>
              <a:pPr/>
              <a:t>09/12/2021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FBB69090-867B-4EDE-9F71-E7CFBF85F251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32652703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A27C8-B267-40EC-961A-8C6B8091D24F}" type="datetimeFigureOut">
              <a:rPr lang="fr-FR" smtClean="0"/>
              <a:pPr/>
              <a:t>09/12/2021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69090-867B-4EDE-9F71-E7CFBF85F251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315194328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 d’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A27C8-B267-40EC-961A-8C6B8091D24F}" type="datetimeFigureOut">
              <a:rPr lang="fr-FR" smtClean="0"/>
              <a:pPr/>
              <a:t>09/12/2021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69090-867B-4EDE-9F71-E7CFBF85F251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46936359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A27C8-B267-40EC-961A-8C6B8091D24F}" type="datetimeFigureOut">
              <a:rPr lang="fr-FR" smtClean="0"/>
              <a:pPr/>
              <a:t>09/12/2021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69090-867B-4EDE-9F71-E7CFBF85F251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423598525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ltGray"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547A27C8-B267-40EC-961A-8C6B8091D24F}" type="datetimeFigureOut">
              <a:rPr lang="fr-FR" smtClean="0"/>
              <a:pPr/>
              <a:t>09/12/2021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FBB69090-867B-4EDE-9F71-E7CFBF85F251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5809830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A27C8-B267-40EC-961A-8C6B8091D24F}" type="datetimeFigureOut">
              <a:rPr lang="fr-FR" smtClean="0"/>
              <a:pPr/>
              <a:t>09/12/2021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69090-867B-4EDE-9F71-E7CFBF85F251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30049771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A27C8-B267-40EC-961A-8C6B8091D24F}" type="datetimeFigureOut">
              <a:rPr lang="fr-FR" smtClean="0"/>
              <a:pPr/>
              <a:t>09/12/2021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FBB69090-867B-4EDE-9F71-E7CFBF85F251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31521966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A27C8-B267-40EC-961A-8C6B8091D24F}" type="datetimeFigureOut">
              <a:rPr lang="fr-FR" smtClean="0"/>
              <a:pPr/>
              <a:t>09/12/2021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69090-867B-4EDE-9F71-E7CFBF85F251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39353406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A27C8-B267-40EC-961A-8C6B8091D24F}" type="datetimeFigureOut">
              <a:rPr lang="fr-FR" smtClean="0"/>
              <a:pPr/>
              <a:t>09/12/2021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69090-867B-4EDE-9F71-E7CFBF85F251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5108578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A27C8-B267-40EC-961A-8C6B8091D24F}" type="datetimeFigureOut">
              <a:rPr lang="fr-FR" smtClean="0"/>
              <a:pPr/>
              <a:t>09/12/2021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69090-867B-4EDE-9F71-E7CFBF85F251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15396987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A27C8-B267-40EC-961A-8C6B8091D24F}" type="datetimeFigureOut">
              <a:rPr lang="fr-FR" smtClean="0"/>
              <a:pPr/>
              <a:t>09/12/2021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69090-867B-4EDE-9F71-E7CFBF85F251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30509453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A27C8-B267-40EC-961A-8C6B8091D24F}" type="datetimeFigureOut">
              <a:rPr lang="fr-FR" smtClean="0"/>
              <a:pPr/>
              <a:t>09/12/2021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69090-867B-4EDE-9F71-E7CFBF85F251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8164359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A27C8-B267-40EC-961A-8C6B8091D24F}" type="datetimeFigureOut">
              <a:rPr lang="fr-FR" smtClean="0"/>
              <a:pPr/>
              <a:t>09/12/2021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69090-867B-4EDE-9F71-E7CFBF85F251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6337075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7A27C8-B267-40EC-961A-8C6B8091D24F}" type="datetimeFigureOut">
              <a:rPr lang="fr-FR" smtClean="0"/>
              <a:pPr/>
              <a:t>09/12/2021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B69090-867B-4EDE-9F71-E7CFBF85F251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4202827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à coins arrondis 3"/>
          <p:cNvSpPr/>
          <p:nvPr/>
        </p:nvSpPr>
        <p:spPr>
          <a:xfrm>
            <a:off x="2371297" y="2667910"/>
            <a:ext cx="4476466" cy="1542197"/>
          </a:xfrm>
          <a:prstGeom prst="round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DZ" sz="6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الآمر بالصرف </a:t>
            </a:r>
            <a:endParaRPr lang="fr-FR" sz="6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Arrondir un rectangle avec un coin diagonal 4"/>
          <p:cNvSpPr/>
          <p:nvPr/>
        </p:nvSpPr>
        <p:spPr>
          <a:xfrm>
            <a:off x="129652" y="135572"/>
            <a:ext cx="4483291" cy="1515807"/>
          </a:xfrm>
          <a:prstGeom prst="round2DiagRect">
            <a:avLst/>
          </a:prstGeom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indent="-457200" algn="r" rtl="1">
              <a:buFont typeface="Wingdings" panose="05000000000000000000" pitchFamily="2" charset="2"/>
              <a:buChar char="v"/>
            </a:pPr>
            <a:r>
              <a:rPr lang="ar-DZ" sz="2800" b="1" dirty="0" smtClean="0"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العلالي محمد الأشرف</a:t>
            </a:r>
          </a:p>
          <a:p>
            <a:pPr marL="457200" indent="-457200" algn="r" rtl="1">
              <a:buFont typeface="Wingdings" panose="05000000000000000000" pitchFamily="2" charset="2"/>
              <a:buChar char="v"/>
            </a:pPr>
            <a:r>
              <a:rPr lang="ar-DZ" sz="2800" b="1" dirty="0"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ق</a:t>
            </a:r>
            <a:r>
              <a:rPr lang="ar-DZ" sz="2800" b="1" dirty="0" smtClean="0"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سوم سيف الإسلام</a:t>
            </a:r>
          </a:p>
          <a:p>
            <a:pPr algn="r" rtl="1"/>
            <a:endParaRPr lang="ar-DZ" sz="2800" dirty="0">
              <a:solidFill>
                <a:schemeClr val="bg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parajita" panose="020B0604020202020204" pitchFamily="34" charset="0"/>
            </a:endParaRPr>
          </a:p>
        </p:txBody>
      </p:sp>
      <p:sp>
        <p:nvSpPr>
          <p:cNvPr id="6" name="Ellipse 5"/>
          <p:cNvSpPr/>
          <p:nvPr/>
        </p:nvSpPr>
        <p:spPr>
          <a:xfrm>
            <a:off x="225187" y="224961"/>
            <a:ext cx="1221476" cy="1323379"/>
          </a:xfrm>
          <a:prstGeom prst="ellipse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DZ" sz="32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الفوج 02</a:t>
            </a:r>
            <a:endParaRPr lang="fr-FR" sz="3200" dirty="0">
              <a:solidFill>
                <a:schemeClr val="bg1">
                  <a:lumMod val="95000"/>
                  <a:lumOff val="5000"/>
                </a:schemeClr>
              </a:solidFill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4854336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5000">
        <p:checker/>
      </p:transition>
    </mc:Choice>
    <mc:Fallback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agramme 4"/>
          <p:cNvGraphicFramePr/>
          <p:nvPr>
            <p:extLst>
              <p:ext uri="{D42A27DB-BD31-4B8C-83A1-F6EECF244321}">
                <p14:modId xmlns:p14="http://schemas.microsoft.com/office/powerpoint/2010/main" xmlns="" val="2809640174"/>
              </p:ext>
            </p:extLst>
          </p:nvPr>
        </p:nvGraphicFramePr>
        <p:xfrm>
          <a:off x="134961" y="2006220"/>
          <a:ext cx="11547523" cy="485177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Arrondir un rectangle avec un coin diagonal 5"/>
          <p:cNvSpPr/>
          <p:nvPr/>
        </p:nvSpPr>
        <p:spPr>
          <a:xfrm>
            <a:off x="245661" y="805216"/>
            <a:ext cx="5609230" cy="873457"/>
          </a:xfrm>
          <a:prstGeom prst="round2DiagRect">
            <a:avLst/>
          </a:prstGeom>
          <a:ln>
            <a:noFill/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plastic">
            <a:bevelT w="38100" h="31750" prst="angle"/>
          </a:sp3d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rtl="1"/>
            <a:r>
              <a:rPr lang="ar-DZ" sz="4000" b="1" dirty="0" smtClean="0">
                <a:solidFill>
                  <a:schemeClr val="bg1"/>
                </a:solidFill>
              </a:rPr>
              <a:t>مفاهيم حول الآمر</a:t>
            </a:r>
            <a:r>
              <a:rPr lang="ar-DZ" sz="4000" dirty="0" smtClean="0">
                <a:solidFill>
                  <a:schemeClr val="bg1"/>
                </a:solidFill>
              </a:rPr>
              <a:t> </a:t>
            </a:r>
            <a:r>
              <a:rPr lang="ar-DZ" sz="4000" b="1" dirty="0" smtClean="0">
                <a:solidFill>
                  <a:schemeClr val="bg1"/>
                </a:solidFill>
              </a:rPr>
              <a:t>بالصرف</a:t>
            </a:r>
            <a:r>
              <a:rPr lang="ar-DZ" sz="4000" dirty="0" smtClean="0">
                <a:solidFill>
                  <a:schemeClr val="bg1"/>
                </a:solidFill>
              </a:rPr>
              <a:t> </a:t>
            </a:r>
            <a:endParaRPr lang="fr-FR" sz="4000" dirty="0" smtClean="0">
              <a:solidFill>
                <a:schemeClr val="bg1"/>
              </a:solidFill>
            </a:endParaRPr>
          </a:p>
          <a:p>
            <a:pPr algn="ctr" rtl="1"/>
            <a:endParaRPr lang="fr-FR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1423391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500">
        <p14:doors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rrondir un rectangle avec un coin diagonal 4"/>
          <p:cNvSpPr/>
          <p:nvPr/>
        </p:nvSpPr>
        <p:spPr>
          <a:xfrm>
            <a:off x="2047164" y="805216"/>
            <a:ext cx="7724635" cy="873457"/>
          </a:xfrm>
          <a:prstGeom prst="round2Diag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rtl="1"/>
            <a:r>
              <a:rPr lang="ar-DZ" sz="4000" b="1" dirty="0" smtClean="0">
                <a:solidFill>
                  <a:schemeClr val="bg1"/>
                </a:solidFill>
              </a:rPr>
              <a:t>الآمرين</a:t>
            </a:r>
            <a:r>
              <a:rPr lang="ar-DZ" sz="4000" dirty="0" smtClean="0">
                <a:solidFill>
                  <a:schemeClr val="bg1"/>
                </a:solidFill>
              </a:rPr>
              <a:t> </a:t>
            </a:r>
            <a:r>
              <a:rPr lang="ar-DZ" sz="4000" b="1" dirty="0" smtClean="0">
                <a:solidFill>
                  <a:schemeClr val="bg1"/>
                </a:solidFill>
              </a:rPr>
              <a:t>بالصرف</a:t>
            </a:r>
            <a:r>
              <a:rPr lang="ar-DZ" sz="4000" dirty="0" smtClean="0">
                <a:solidFill>
                  <a:schemeClr val="bg1"/>
                </a:solidFill>
              </a:rPr>
              <a:t> </a:t>
            </a:r>
            <a:r>
              <a:rPr lang="ar-DZ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(الرئيسيين, الثانويين)</a:t>
            </a:r>
            <a:endParaRPr lang="fr-FR" sz="40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r" rtl="1"/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8" name="Rectangle à coins arrondis 7"/>
          <p:cNvSpPr/>
          <p:nvPr/>
        </p:nvSpPr>
        <p:spPr>
          <a:xfrm>
            <a:off x="8911988" y="2142700"/>
            <a:ext cx="3104868" cy="846161"/>
          </a:xfrm>
          <a:prstGeom prst="wedgeRoundRectCallou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2800" b="1" dirty="0" smtClean="0">
                <a:solidFill>
                  <a:schemeClr val="bg1"/>
                </a:solidFill>
              </a:rPr>
              <a:t>الآمرين بالصرف الرئيسيين</a:t>
            </a:r>
            <a:endParaRPr lang="fr-FR" sz="2800" dirty="0"/>
          </a:p>
        </p:txBody>
      </p:sp>
      <p:sp>
        <p:nvSpPr>
          <p:cNvPr id="9" name="Arrondir un rectangle avec un coin diagonal 8"/>
          <p:cNvSpPr/>
          <p:nvPr/>
        </p:nvSpPr>
        <p:spPr>
          <a:xfrm>
            <a:off x="8379725" y="3207224"/>
            <a:ext cx="3637131" cy="2729551"/>
          </a:xfrm>
          <a:prstGeom prst="round2Diag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Low" rtl="1"/>
            <a:r>
              <a:rPr lang="ar-DZ" sz="2700" dirty="0" smtClean="0"/>
              <a:t>هم اللذين تمنح لهم ترخيصات الميزانية المباشرة ودون وسيط ويرأسون قمة الهرم الإداري, كما يقومون بإصدار أوامر الدفع لفائدة الدائنين وأوامر الايراد  ضد المدينين.</a:t>
            </a:r>
            <a:endParaRPr lang="fr-FR" sz="2700" dirty="0"/>
          </a:p>
        </p:txBody>
      </p:sp>
      <p:sp>
        <p:nvSpPr>
          <p:cNvPr id="10" name="Rectangle à coins arrondis 9"/>
          <p:cNvSpPr/>
          <p:nvPr/>
        </p:nvSpPr>
        <p:spPr>
          <a:xfrm>
            <a:off x="870600" y="2142700"/>
            <a:ext cx="3104868" cy="846161"/>
          </a:xfrm>
          <a:prstGeom prst="wedgeRoundRectCallou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2800" b="1" dirty="0" smtClean="0">
                <a:solidFill>
                  <a:schemeClr val="bg1"/>
                </a:solidFill>
              </a:rPr>
              <a:t>الآمرين بالصرف الثانويين</a:t>
            </a:r>
            <a:endParaRPr lang="fr-FR" sz="2800" dirty="0"/>
          </a:p>
        </p:txBody>
      </p:sp>
      <p:sp>
        <p:nvSpPr>
          <p:cNvPr id="11" name="Arrondir un rectangle avec un coin diagonal 10"/>
          <p:cNvSpPr/>
          <p:nvPr/>
        </p:nvSpPr>
        <p:spPr>
          <a:xfrm>
            <a:off x="523165" y="3207224"/>
            <a:ext cx="3673524" cy="3480178"/>
          </a:xfrm>
          <a:prstGeom prst="round2Diag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Low" rtl="1"/>
            <a:r>
              <a:rPr lang="ar-DZ" sz="2700" dirty="0" smtClean="0"/>
              <a:t>واللذين هم رؤساء المصالح الغير الممركزة المتواجدة على المستوى المحلي (مدراء المديريات الغير ممركزة), ويقومون بتسيير الاعتمادات المفوضة لهم من طرف الآمرون الرئيسيون لتسهيل العمل الإداري.</a:t>
            </a:r>
            <a:endParaRPr lang="fr-FR" sz="2700" dirty="0"/>
          </a:p>
        </p:txBody>
      </p:sp>
      <p:sp>
        <p:nvSpPr>
          <p:cNvPr id="18" name="Demi-cadre 17"/>
          <p:cNvSpPr/>
          <p:nvPr/>
        </p:nvSpPr>
        <p:spPr>
          <a:xfrm>
            <a:off x="5280542" y="2620368"/>
            <a:ext cx="946245" cy="3930556"/>
          </a:xfrm>
          <a:prstGeom prst="halfFram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5564870" y="2988861"/>
            <a:ext cx="2729552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Low" rtl="1"/>
            <a:r>
              <a:rPr lang="ar-DZ" sz="2400" dirty="0" smtClean="0"/>
              <a:t>هم المكلفون بالتسيير المالي للهيئات التالية</a:t>
            </a:r>
            <a:r>
              <a:rPr lang="fr-FR" sz="2400" dirty="0" smtClean="0"/>
              <a:t>:</a:t>
            </a:r>
            <a:endParaRPr lang="ar-DZ" sz="2400" dirty="0" smtClean="0"/>
          </a:p>
          <a:p>
            <a:pPr marL="285750" indent="-285750" algn="justLow" rtl="1">
              <a:buFont typeface="Wingdings" panose="05000000000000000000" pitchFamily="2" charset="2"/>
              <a:buChar char="ü"/>
            </a:pPr>
            <a:r>
              <a:rPr lang="ar-DZ" sz="2400" dirty="0" smtClean="0"/>
              <a:t>المجلس الدستوري</a:t>
            </a:r>
          </a:p>
          <a:p>
            <a:pPr marL="285750" indent="-285750" algn="justLow" rtl="1">
              <a:buFont typeface="Wingdings" panose="05000000000000000000" pitchFamily="2" charset="2"/>
              <a:buChar char="ü"/>
            </a:pPr>
            <a:r>
              <a:rPr lang="ar-DZ" sz="2400" dirty="0" smtClean="0"/>
              <a:t>المجلس الشعبي الوطني</a:t>
            </a:r>
          </a:p>
          <a:p>
            <a:pPr marL="285750" indent="-285750" algn="justLow" rtl="1">
              <a:buFont typeface="Wingdings" panose="05000000000000000000" pitchFamily="2" charset="2"/>
              <a:buChar char="ü"/>
            </a:pPr>
            <a:r>
              <a:rPr lang="ar-DZ" sz="2400" dirty="0" smtClean="0"/>
              <a:t>مجلس الأمة</a:t>
            </a:r>
          </a:p>
          <a:p>
            <a:pPr marL="285750" indent="-285750" algn="justLow" rtl="1">
              <a:buFont typeface="Wingdings" panose="05000000000000000000" pitchFamily="2" charset="2"/>
              <a:buChar char="ü"/>
            </a:pPr>
            <a:r>
              <a:rPr lang="ar-DZ" sz="2400" dirty="0" smtClean="0"/>
              <a:t>مجلس المحاسبة</a:t>
            </a:r>
          </a:p>
          <a:p>
            <a:pPr marL="342900" indent="-342900" algn="justLow" rtl="1">
              <a:buFont typeface="Wingdings" panose="05000000000000000000" pitchFamily="2" charset="2"/>
              <a:buChar char="q"/>
            </a:pPr>
            <a:r>
              <a:rPr lang="ar-DZ" sz="2400" dirty="0" smtClean="0"/>
              <a:t>الوزراء</a:t>
            </a:r>
          </a:p>
          <a:p>
            <a:pPr marL="342900" indent="-342900" algn="justLow" rtl="1">
              <a:buFont typeface="Wingdings" panose="05000000000000000000" pitchFamily="2" charset="2"/>
              <a:buChar char="q"/>
            </a:pPr>
            <a:r>
              <a:rPr lang="ar-DZ" sz="2400" dirty="0" smtClean="0"/>
              <a:t>الولاة</a:t>
            </a:r>
          </a:p>
          <a:p>
            <a:pPr marL="342900" indent="-342900" algn="justLow" rtl="1">
              <a:buFont typeface="Wingdings" panose="05000000000000000000" pitchFamily="2" charset="2"/>
              <a:buChar char="q"/>
            </a:pPr>
            <a:r>
              <a:rPr lang="ar-DZ" sz="2400" dirty="0" smtClean="0"/>
              <a:t>رؤساء المجالس الشعبية البلدية</a:t>
            </a:r>
            <a:endParaRPr lang="fr-FR" sz="2400" dirty="0"/>
          </a:p>
        </p:txBody>
      </p:sp>
      <p:sp>
        <p:nvSpPr>
          <p:cNvPr id="20" name="Flèche courbée vers le bas 19"/>
          <p:cNvSpPr/>
          <p:nvPr/>
        </p:nvSpPr>
        <p:spPr>
          <a:xfrm flipH="1">
            <a:off x="6465628" y="2047166"/>
            <a:ext cx="2361057" cy="941695"/>
          </a:xfrm>
          <a:prstGeom prst="curvedDownArrow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73931388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000">
        <p:comb/>
      </p:transition>
    </mc:Choice>
    <mc:Fallback>
      <p:transition spd="slow">
        <p:comb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rrondir un rectangle avec un coin diagonal 3"/>
          <p:cNvSpPr/>
          <p:nvPr/>
        </p:nvSpPr>
        <p:spPr>
          <a:xfrm>
            <a:off x="4339988" y="3367091"/>
            <a:ext cx="3706294" cy="2557497"/>
          </a:xfrm>
          <a:prstGeom prst="round2Diag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Low" rtl="1"/>
            <a:r>
              <a:rPr lang="ar-DZ" sz="2700" dirty="0" smtClean="0"/>
              <a:t>هم الآمرين بالصرف المعنيون مسبقا بالقيام بأعمال خاصة بالآمرين الرئيسيين, الثانويين, الوحيدين عندما يكونون في حالة غياب أو مانع.</a:t>
            </a:r>
          </a:p>
        </p:txBody>
      </p:sp>
      <p:sp>
        <p:nvSpPr>
          <p:cNvPr id="5" name="Rectangle à coins arrondis 4"/>
          <p:cNvSpPr/>
          <p:nvPr/>
        </p:nvSpPr>
        <p:spPr>
          <a:xfrm>
            <a:off x="367707" y="2272354"/>
            <a:ext cx="3104868" cy="846161"/>
          </a:xfrm>
          <a:prstGeom prst="wedgeRoundRectCallou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2800" dirty="0" smtClean="0">
                <a:solidFill>
                  <a:schemeClr val="bg1"/>
                </a:solidFill>
              </a:rPr>
              <a:t>الآمرين بالصرف الممثلين</a:t>
            </a:r>
            <a:endParaRPr lang="fr-FR" sz="2800" dirty="0"/>
          </a:p>
        </p:txBody>
      </p:sp>
      <p:sp>
        <p:nvSpPr>
          <p:cNvPr id="6" name="Rectangle à coins arrondis 5"/>
          <p:cNvSpPr/>
          <p:nvPr/>
        </p:nvSpPr>
        <p:spPr>
          <a:xfrm>
            <a:off x="4554727" y="2293553"/>
            <a:ext cx="3104868" cy="846161"/>
          </a:xfrm>
          <a:prstGeom prst="wedgeRoundRectCallou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DZ" sz="2800" dirty="0" smtClean="0">
                <a:solidFill>
                  <a:schemeClr val="bg1"/>
                </a:solidFill>
              </a:rPr>
              <a:t>الآمرين بالصرف المؤقتين</a:t>
            </a:r>
            <a:endParaRPr lang="fr-FR" sz="2800" dirty="0"/>
          </a:p>
        </p:txBody>
      </p:sp>
      <p:sp>
        <p:nvSpPr>
          <p:cNvPr id="7" name="Arrondir un rectangle avec un coin diagonal 6"/>
          <p:cNvSpPr/>
          <p:nvPr/>
        </p:nvSpPr>
        <p:spPr>
          <a:xfrm>
            <a:off x="176105" y="3367091"/>
            <a:ext cx="3831967" cy="2912339"/>
          </a:xfrm>
          <a:prstGeom prst="round2Diag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Low" rtl="1"/>
            <a:r>
              <a:rPr lang="ar-DZ" sz="2700" dirty="0" smtClean="0"/>
              <a:t>الآمرون بالصرف الرئيسيون أو الثانويون يمكنهم تعيين أعوان الذين يفوضونهم صلاحيات الامضاء في بعض الأعمال وتحت مراقبتهم ومسؤوليتهم, وهؤلاء هم المساعدون للآمرين بالصرف.</a:t>
            </a:r>
          </a:p>
        </p:txBody>
      </p:sp>
      <p:sp>
        <p:nvSpPr>
          <p:cNvPr id="8" name="Rectangle à coins arrondis 7"/>
          <p:cNvSpPr/>
          <p:nvPr/>
        </p:nvSpPr>
        <p:spPr>
          <a:xfrm>
            <a:off x="8662526" y="2293553"/>
            <a:ext cx="3104868" cy="846161"/>
          </a:xfrm>
          <a:prstGeom prst="wedgeRoundRectCallou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2800" dirty="0" smtClean="0">
                <a:solidFill>
                  <a:schemeClr val="bg1"/>
                </a:solidFill>
              </a:rPr>
              <a:t>الآمرين بالصرف الوحيدين</a:t>
            </a:r>
            <a:endParaRPr lang="fr-FR" sz="2800" dirty="0"/>
          </a:p>
        </p:txBody>
      </p:sp>
      <p:sp>
        <p:nvSpPr>
          <p:cNvPr id="9" name="Arrondir un rectangle avec un coin diagonal 8"/>
          <p:cNvSpPr/>
          <p:nvPr/>
        </p:nvSpPr>
        <p:spPr>
          <a:xfrm>
            <a:off x="8378198" y="3367091"/>
            <a:ext cx="3673524" cy="2763670"/>
          </a:xfrm>
          <a:prstGeom prst="round2Diag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Low" rtl="1"/>
            <a:r>
              <a:rPr lang="ar-DZ" sz="2700" dirty="0" smtClean="0"/>
              <a:t>واللذين هم الولاة ويقومون بتجهيز وتنفيذ مخططات التجهيز العمومي للمشاريع التي تسجل باسم الولاية, والذي يوافق عليه ويعتمد من قبل وزارة المالية.</a:t>
            </a:r>
            <a:endParaRPr lang="fr-FR" sz="2700" dirty="0"/>
          </a:p>
        </p:txBody>
      </p:sp>
      <p:sp>
        <p:nvSpPr>
          <p:cNvPr id="11" name="Arrondir un rectangle avec un coin diagonal 10"/>
          <p:cNvSpPr/>
          <p:nvPr/>
        </p:nvSpPr>
        <p:spPr>
          <a:xfrm>
            <a:off x="1364776" y="805216"/>
            <a:ext cx="8407023" cy="873457"/>
          </a:xfrm>
          <a:prstGeom prst="round2DiagRect">
            <a:avLst/>
          </a:prstGeom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plastic">
            <a:bevelT w="38100" h="31750" prst="angle"/>
          </a:sp3d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rtl="1"/>
            <a:r>
              <a:rPr lang="ar-DZ" sz="4000" b="1" dirty="0" smtClean="0">
                <a:solidFill>
                  <a:schemeClr val="bg1"/>
                </a:solidFill>
              </a:rPr>
              <a:t>الآمرين</a:t>
            </a:r>
            <a:r>
              <a:rPr lang="ar-DZ" sz="4000" dirty="0" smtClean="0">
                <a:solidFill>
                  <a:schemeClr val="bg1"/>
                </a:solidFill>
              </a:rPr>
              <a:t> </a:t>
            </a:r>
            <a:r>
              <a:rPr lang="ar-DZ" sz="4000" b="1" dirty="0" smtClean="0">
                <a:solidFill>
                  <a:schemeClr val="bg1"/>
                </a:solidFill>
              </a:rPr>
              <a:t>بالصرف</a:t>
            </a:r>
            <a:r>
              <a:rPr lang="ar-DZ" sz="4000" dirty="0" smtClean="0">
                <a:solidFill>
                  <a:schemeClr val="bg1"/>
                </a:solidFill>
              </a:rPr>
              <a:t> </a:t>
            </a:r>
            <a:r>
              <a:rPr lang="ar-DZ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(الوحيدين, المؤقتين, الممثلين)</a:t>
            </a:r>
            <a:endParaRPr lang="fr-FR" sz="40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r" rtl="1"/>
            <a:endParaRPr lang="fr-FR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8635359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750">
        <p14:flip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Hexagone 3"/>
          <p:cNvSpPr/>
          <p:nvPr/>
        </p:nvSpPr>
        <p:spPr>
          <a:xfrm>
            <a:off x="3425588" y="356308"/>
            <a:ext cx="6878472" cy="857207"/>
          </a:xfrm>
          <a:prstGeom prst="hexagon">
            <a:avLst/>
          </a:prstGeom>
          <a:effectLst>
            <a:outerShdw blurRad="76200" dist="12700" dir="8100000" sy="-23000" kx="800400" algn="br" rotWithShape="0">
              <a:prstClr val="black">
                <a:alpha val="20000"/>
              </a:prstClr>
            </a:outerShdw>
          </a:effectLst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DZ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مهام ومسؤوليات الآمر بالصرف </a:t>
            </a:r>
            <a:endParaRPr lang="fr-FR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55092" y="1405719"/>
            <a:ext cx="8243247" cy="941695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r" rtl="1"/>
            <a:r>
              <a:rPr lang="ar-DZ" sz="2600" dirty="0" smtClean="0"/>
              <a:t>للآمر بالصرف عدة مهام تنسب اليه في اطار المهنة الموكلة اليه كما أنه له مسؤوليات يتحملها في حالة ارتكابه أي أخطاء باختلافها.</a:t>
            </a:r>
            <a:endParaRPr lang="fr-FR" sz="2600" dirty="0"/>
          </a:p>
        </p:txBody>
      </p:sp>
      <p:sp>
        <p:nvSpPr>
          <p:cNvPr id="7" name="Décagone 6"/>
          <p:cNvSpPr/>
          <p:nvPr/>
        </p:nvSpPr>
        <p:spPr>
          <a:xfrm>
            <a:off x="11304896" y="2292822"/>
            <a:ext cx="887104" cy="818866"/>
          </a:xfrm>
          <a:prstGeom prst="decagon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ar-DZ" sz="3500" b="1" dirty="0" smtClean="0">
                <a:ln/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endParaRPr lang="fr-FR" sz="3500" b="1" dirty="0">
              <a:ln/>
              <a:solidFill>
                <a:schemeClr val="accent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Organigramme : Entrée manuelle 9"/>
          <p:cNvSpPr/>
          <p:nvPr/>
        </p:nvSpPr>
        <p:spPr>
          <a:xfrm>
            <a:off x="9053016" y="2347414"/>
            <a:ext cx="2251880" cy="709685"/>
          </a:xfrm>
          <a:prstGeom prst="flowChartManualInpu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 rtl="1"/>
            <a:r>
              <a:rPr lang="ar-DZ" sz="3800" b="1" dirty="0" smtClean="0">
                <a:ln/>
                <a:solidFill>
                  <a:schemeClr val="accent3"/>
                </a:solidFill>
              </a:rPr>
              <a:t>المهام</a:t>
            </a:r>
            <a:endParaRPr lang="fr-FR" sz="3800" b="1" dirty="0">
              <a:ln/>
              <a:solidFill>
                <a:schemeClr val="accent3"/>
              </a:solidFill>
            </a:endParaRPr>
          </a:p>
        </p:txBody>
      </p:sp>
      <p:graphicFrame>
        <p:nvGraphicFramePr>
          <p:cNvPr id="12" name="Diagramme 11"/>
          <p:cNvGraphicFramePr/>
          <p:nvPr>
            <p:extLst>
              <p:ext uri="{D42A27DB-BD31-4B8C-83A1-F6EECF244321}">
                <p14:modId xmlns:p14="http://schemas.microsoft.com/office/powerpoint/2010/main" xmlns="" val="3929363075"/>
              </p:ext>
            </p:extLst>
          </p:nvPr>
        </p:nvGraphicFramePr>
        <p:xfrm>
          <a:off x="1644554" y="2483892"/>
          <a:ext cx="7345904" cy="410797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3" name="Rectangle 12"/>
          <p:cNvSpPr/>
          <p:nvPr/>
        </p:nvSpPr>
        <p:spPr>
          <a:xfrm>
            <a:off x="655092" y="2947917"/>
            <a:ext cx="6475858" cy="791570"/>
          </a:xfrm>
          <a:prstGeom prst="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r" rtl="1"/>
            <a:r>
              <a:rPr lang="ar-DZ" sz="2700" dirty="0"/>
              <a:t>هو الاجراء الذي يتم بموجبه اثبات نشوء الدين العمومي.</a:t>
            </a:r>
            <a:endParaRPr lang="fr-FR" sz="2700" dirty="0"/>
          </a:p>
        </p:txBody>
      </p:sp>
      <p:sp>
        <p:nvSpPr>
          <p:cNvPr id="14" name="Rectangle 13"/>
          <p:cNvSpPr/>
          <p:nvPr/>
        </p:nvSpPr>
        <p:spPr>
          <a:xfrm>
            <a:off x="655093" y="4123895"/>
            <a:ext cx="6475858" cy="939423"/>
          </a:xfrm>
          <a:prstGeom prst="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r" rtl="1"/>
            <a:r>
              <a:rPr lang="ar-DZ" sz="2700" dirty="0" smtClean="0"/>
              <a:t>تسمح بالتحقيق على أساس وثائق المحاسب وتحديد المبلغ الصحيح للنفقة.</a:t>
            </a:r>
            <a:endParaRPr lang="fr-FR" sz="2700" dirty="0"/>
          </a:p>
        </p:txBody>
      </p:sp>
      <p:sp>
        <p:nvSpPr>
          <p:cNvPr id="15" name="Rectangle 14"/>
          <p:cNvSpPr/>
          <p:nvPr/>
        </p:nvSpPr>
        <p:spPr>
          <a:xfrm>
            <a:off x="655092" y="5447726"/>
            <a:ext cx="5981129" cy="996286"/>
          </a:xfrm>
          <a:prstGeom prst="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r" rtl="1"/>
            <a:r>
              <a:rPr lang="ar-DZ" sz="2700" dirty="0" smtClean="0"/>
              <a:t>أي تحرير حوالات وهو الاجراء الذي يأمر </a:t>
            </a:r>
            <a:r>
              <a:rPr lang="ar-DZ" sz="2700" dirty="0"/>
              <a:t>بموجبه الآمر </a:t>
            </a:r>
            <a:r>
              <a:rPr lang="ar-DZ" sz="2700" dirty="0" smtClean="0"/>
              <a:t>بالصرف المحاسب العمومي دفع نفقة عمومية.</a:t>
            </a:r>
            <a:endParaRPr lang="fr-FR" sz="2700" dirty="0"/>
          </a:p>
        </p:txBody>
      </p:sp>
      <p:sp>
        <p:nvSpPr>
          <p:cNvPr id="16" name="Rectangle à coins arrondis 15"/>
          <p:cNvSpPr/>
          <p:nvPr/>
        </p:nvSpPr>
        <p:spPr>
          <a:xfrm>
            <a:off x="9157647" y="3616657"/>
            <a:ext cx="2920621" cy="1255594"/>
          </a:xfrm>
          <a:prstGeom prst="round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 prst="angle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ar-DZ" sz="3400" b="1" dirty="0" smtClean="0">
                <a:ln/>
                <a:solidFill>
                  <a:schemeClr val="accent3"/>
                </a:solidFill>
              </a:rPr>
              <a:t>فيما يخص النفقات</a:t>
            </a:r>
            <a:endParaRPr lang="fr-FR" sz="3400" b="1" dirty="0">
              <a:ln/>
              <a:solidFill>
                <a:schemeClr val="accent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0374407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0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Hexagone 3"/>
          <p:cNvSpPr/>
          <p:nvPr/>
        </p:nvSpPr>
        <p:spPr>
          <a:xfrm>
            <a:off x="3425587" y="467925"/>
            <a:ext cx="6878472" cy="857207"/>
          </a:xfrm>
          <a:prstGeom prst="hexagon">
            <a:avLst/>
          </a:prstGeom>
          <a:effectLst>
            <a:outerShdw blurRad="76200" dist="12700" dir="8100000" sy="-23000" kx="800400" algn="br" rotWithShape="0">
              <a:prstClr val="black">
                <a:alpha val="20000"/>
              </a:prstClr>
            </a:outerShdw>
          </a:effectLst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DZ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مهام ومسؤوليات الآمر بالصرف </a:t>
            </a:r>
            <a:endParaRPr lang="fr-FR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12" name="Diagramme 11"/>
          <p:cNvGraphicFramePr/>
          <p:nvPr>
            <p:extLst>
              <p:ext uri="{D42A27DB-BD31-4B8C-83A1-F6EECF244321}">
                <p14:modId xmlns:p14="http://schemas.microsoft.com/office/powerpoint/2010/main" xmlns="" val="863130765"/>
              </p:ext>
            </p:extLst>
          </p:nvPr>
        </p:nvGraphicFramePr>
        <p:xfrm>
          <a:off x="1559253" y="1891349"/>
          <a:ext cx="7345904" cy="410797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3" name="Rectangle 12"/>
          <p:cNvSpPr/>
          <p:nvPr/>
        </p:nvSpPr>
        <p:spPr>
          <a:xfrm>
            <a:off x="655093" y="2253182"/>
            <a:ext cx="6475858" cy="941696"/>
          </a:xfrm>
          <a:prstGeom prst="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r" rtl="1"/>
            <a:r>
              <a:rPr lang="ar-DZ" sz="2700" dirty="0"/>
              <a:t>هو الاجراء الذي يتم بموجبه </a:t>
            </a:r>
            <a:r>
              <a:rPr lang="ar-DZ" sz="2700" dirty="0" smtClean="0"/>
              <a:t>تكريس حق الدائن العمومي.</a:t>
            </a:r>
            <a:endParaRPr lang="fr-FR" sz="2700" dirty="0"/>
          </a:p>
        </p:txBody>
      </p:sp>
      <p:sp>
        <p:nvSpPr>
          <p:cNvPr id="14" name="Rectangle 13"/>
          <p:cNvSpPr/>
          <p:nvPr/>
        </p:nvSpPr>
        <p:spPr>
          <a:xfrm>
            <a:off x="655091" y="3514782"/>
            <a:ext cx="6475859" cy="939423"/>
          </a:xfrm>
          <a:prstGeom prst="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r" rtl="1"/>
            <a:r>
              <a:rPr lang="ar-DZ" sz="2700" dirty="0" smtClean="0"/>
              <a:t>تسمح بتحقيق المبلغ الصحيح للديون الواقعة على المدين لفائدة الدائن العمومي.</a:t>
            </a:r>
            <a:endParaRPr lang="fr-FR" sz="2700" dirty="0"/>
          </a:p>
        </p:txBody>
      </p:sp>
      <p:sp>
        <p:nvSpPr>
          <p:cNvPr id="15" name="Rectangle 14"/>
          <p:cNvSpPr/>
          <p:nvPr/>
        </p:nvSpPr>
        <p:spPr>
          <a:xfrm>
            <a:off x="655091" y="4774110"/>
            <a:ext cx="5199797" cy="996286"/>
          </a:xfrm>
          <a:prstGeom prst="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r" rtl="1"/>
            <a:r>
              <a:rPr lang="ar-DZ" sz="2700" dirty="0" smtClean="0"/>
              <a:t>أي اصدار سندات التحصيل والمصادقة عليها للمحاسبين العموميين المكلفين بالتحصيل.</a:t>
            </a:r>
            <a:endParaRPr lang="fr-FR" sz="2700" dirty="0"/>
          </a:p>
        </p:txBody>
      </p:sp>
      <p:sp>
        <p:nvSpPr>
          <p:cNvPr id="16" name="Rectangle à coins arrondis 15"/>
          <p:cNvSpPr/>
          <p:nvPr/>
        </p:nvSpPr>
        <p:spPr>
          <a:xfrm>
            <a:off x="8971129" y="3246379"/>
            <a:ext cx="3125337" cy="1255594"/>
          </a:xfrm>
          <a:prstGeom prst="round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 prst="angle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ar-DZ" sz="3400" b="1" dirty="0" smtClean="0">
                <a:ln/>
                <a:solidFill>
                  <a:schemeClr val="accent3"/>
                </a:solidFill>
              </a:rPr>
              <a:t>فيما يخص الايرادات</a:t>
            </a:r>
            <a:endParaRPr lang="fr-FR" sz="3400" b="1" dirty="0">
              <a:ln/>
              <a:solidFill>
                <a:schemeClr val="accent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8665988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000">
        <p:pull/>
      </p:transition>
    </mc:Choice>
    <mc:Fallback>
      <p:transition spd="slow">
        <p:pull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Hexagone 3"/>
          <p:cNvSpPr/>
          <p:nvPr/>
        </p:nvSpPr>
        <p:spPr>
          <a:xfrm>
            <a:off x="3396018" y="764764"/>
            <a:ext cx="6878472" cy="857207"/>
          </a:xfrm>
          <a:prstGeom prst="hexagon">
            <a:avLst/>
          </a:prstGeom>
          <a:effectLst>
            <a:outerShdw blurRad="76200" dist="12700" dir="8100000" sy="-23000" kx="800400" algn="br" rotWithShape="0">
              <a:prstClr val="black">
                <a:alpha val="20000"/>
              </a:prstClr>
            </a:outerShdw>
          </a:effectLst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DZ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مسؤوليات </a:t>
            </a:r>
            <a:r>
              <a:rPr lang="ar-DZ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الآمر بالصرف </a:t>
            </a:r>
            <a:endParaRPr lang="fr-FR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Organigramme : Entrée manuelle 4"/>
          <p:cNvSpPr/>
          <p:nvPr/>
        </p:nvSpPr>
        <p:spPr>
          <a:xfrm>
            <a:off x="9053016" y="2347414"/>
            <a:ext cx="2251880" cy="709685"/>
          </a:xfrm>
          <a:prstGeom prst="flowChartManualInpu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 rtl="1"/>
            <a:r>
              <a:rPr lang="ar-DZ" sz="3800" b="1" dirty="0" smtClean="0">
                <a:ln/>
                <a:solidFill>
                  <a:schemeClr val="accent3"/>
                </a:solidFill>
              </a:rPr>
              <a:t>المسؤوليات</a:t>
            </a:r>
            <a:endParaRPr lang="fr-FR" sz="3800" b="1" dirty="0">
              <a:ln/>
              <a:solidFill>
                <a:schemeClr val="accent3"/>
              </a:solidFill>
            </a:endParaRPr>
          </a:p>
        </p:txBody>
      </p:sp>
      <p:sp>
        <p:nvSpPr>
          <p:cNvPr id="6" name="Décagone 5"/>
          <p:cNvSpPr/>
          <p:nvPr/>
        </p:nvSpPr>
        <p:spPr>
          <a:xfrm>
            <a:off x="11304896" y="2292822"/>
            <a:ext cx="887104" cy="818866"/>
          </a:xfrm>
          <a:prstGeom prst="decagon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ar-DZ" sz="3500" b="1" dirty="0" smtClean="0">
                <a:ln/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endParaRPr lang="fr-FR" sz="3500" b="1" dirty="0">
              <a:ln/>
              <a:solidFill>
                <a:schemeClr val="accent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Arrondir un rectangle avec un coin diagonal 6"/>
          <p:cNvSpPr/>
          <p:nvPr/>
        </p:nvSpPr>
        <p:spPr>
          <a:xfrm>
            <a:off x="7970293" y="3923732"/>
            <a:ext cx="4119350" cy="832514"/>
          </a:xfrm>
          <a:prstGeom prst="round2DiagRect">
            <a:avLst/>
          </a:prstGeom>
          <a:scene3d>
            <a:camera prst="perspectiveHeroicExtremeLeftFacing"/>
            <a:lightRig rig="threePt" dir="t">
              <a:rot lat="0" lon="0" rev="19800000"/>
            </a:lightRig>
          </a:scene3d>
          <a:sp3d prstMaterial="plastic">
            <a:bevelT w="38100" h="31750"/>
          </a:sp3d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37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الآمر بالصرف </a:t>
            </a:r>
            <a:r>
              <a:rPr lang="ar-DZ" sz="37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المنتخب</a:t>
            </a:r>
            <a:endParaRPr lang="fr-FR" sz="37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8" name="Arrondir un rectangle avec un coin diagonal 7"/>
          <p:cNvSpPr/>
          <p:nvPr/>
        </p:nvSpPr>
        <p:spPr>
          <a:xfrm>
            <a:off x="1078173" y="2347414"/>
            <a:ext cx="7438030" cy="1201003"/>
          </a:xfrm>
          <a:prstGeom prst="round2Diag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marL="457200" indent="-457200" algn="justLow" rtl="1">
              <a:buFont typeface="Wingdings" panose="05000000000000000000" pitchFamily="2" charset="2"/>
              <a:buChar char="ü"/>
            </a:pPr>
            <a:r>
              <a:rPr lang="ar-DZ" sz="26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مسؤولية سياسية</a:t>
            </a:r>
            <a:r>
              <a:rPr lang="fr-FR" sz="2600" dirty="0" smtClean="0"/>
              <a:t>:</a:t>
            </a:r>
            <a:r>
              <a:rPr lang="ar-DZ" sz="2600" dirty="0" smtClean="0"/>
              <a:t> تنشأ نتيجة ارتكاب </a:t>
            </a:r>
            <a:r>
              <a:rPr lang="ar-DZ" sz="2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الآمر </a:t>
            </a:r>
            <a:r>
              <a:rPr lang="ar-DZ" sz="2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بالصرف </a:t>
            </a:r>
            <a:r>
              <a:rPr lang="ar-DZ" sz="2600" dirty="0" smtClean="0"/>
              <a:t>مخالفات كالخطأ أو التهاون فيتعرض الى سحب الثقة وتنتهي مهامه عن طريق اقتراع علني لعدم الثقة بأغلبية ثلثي الأعضاء.</a:t>
            </a:r>
            <a:endParaRPr lang="fr-FR" sz="2600" dirty="0"/>
          </a:p>
        </p:txBody>
      </p:sp>
      <p:sp>
        <p:nvSpPr>
          <p:cNvPr id="9" name="Arrondir un rectangle avec un coin diagonal 8"/>
          <p:cNvSpPr/>
          <p:nvPr/>
        </p:nvSpPr>
        <p:spPr>
          <a:xfrm>
            <a:off x="696036" y="3739487"/>
            <a:ext cx="7438030" cy="1201003"/>
          </a:xfrm>
          <a:prstGeom prst="round2Diag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marL="457200" indent="-457200" algn="justLow" rtl="1">
              <a:buFont typeface="Wingdings" panose="05000000000000000000" pitchFamily="2" charset="2"/>
              <a:buChar char="ü"/>
            </a:pPr>
            <a:r>
              <a:rPr lang="ar-DZ" sz="26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مسؤولية مدنية</a:t>
            </a:r>
            <a:r>
              <a:rPr lang="fr-FR" sz="2600" dirty="0" smtClean="0"/>
              <a:t>:</a:t>
            </a:r>
            <a:r>
              <a:rPr lang="ar-DZ" sz="2600" dirty="0" smtClean="0"/>
              <a:t> تنشأ نتيجة الخطأ الشخصي الذي قد يرتكبه </a:t>
            </a:r>
            <a:r>
              <a:rPr lang="ar-DZ" sz="2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الآمر</a:t>
            </a:r>
            <a:r>
              <a:rPr lang="ar-DZ" sz="2600" dirty="0"/>
              <a:t> </a:t>
            </a:r>
            <a:r>
              <a:rPr lang="ar-DZ" sz="2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بالصرف</a:t>
            </a:r>
            <a:r>
              <a:rPr lang="ar-DZ" sz="2600" dirty="0" smtClean="0"/>
              <a:t> عند تنفيذ العمليات الموكلة اليه والضرر الذي </a:t>
            </a:r>
            <a:r>
              <a:rPr lang="ar-DZ" sz="2600" dirty="0"/>
              <a:t>ي</a:t>
            </a:r>
            <a:r>
              <a:rPr lang="ar-DZ" sz="2600" dirty="0" smtClean="0"/>
              <a:t>مكن أن يلحقه بهيئة عمومية.</a:t>
            </a:r>
            <a:endParaRPr lang="fr-FR" sz="2600" dirty="0"/>
          </a:p>
        </p:txBody>
      </p:sp>
      <p:sp>
        <p:nvSpPr>
          <p:cNvPr id="10" name="Arrondir un rectangle avec un coin diagonal 9"/>
          <p:cNvSpPr/>
          <p:nvPr/>
        </p:nvSpPr>
        <p:spPr>
          <a:xfrm>
            <a:off x="1078173" y="5104265"/>
            <a:ext cx="7438030" cy="1201003"/>
          </a:xfrm>
          <a:prstGeom prst="round2Diag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marL="457200" indent="-457200" algn="justLow" rtl="1">
              <a:buFont typeface="Wingdings" panose="05000000000000000000" pitchFamily="2" charset="2"/>
              <a:buChar char="ü"/>
            </a:pPr>
            <a:r>
              <a:rPr lang="ar-DZ" sz="26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مسؤولية جزائية</a:t>
            </a:r>
            <a:r>
              <a:rPr lang="fr-FR" sz="2600" dirty="0" smtClean="0"/>
              <a:t>:</a:t>
            </a:r>
            <a:r>
              <a:rPr lang="ar-DZ" sz="2600" dirty="0" smtClean="0"/>
              <a:t> وتطبق في حالة ارتكاب </a:t>
            </a:r>
            <a:r>
              <a:rPr lang="ar-DZ" sz="2600" dirty="0"/>
              <a:t>ا</a:t>
            </a:r>
            <a:r>
              <a:rPr lang="ar-DZ" sz="2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لآمر </a:t>
            </a:r>
            <a:r>
              <a:rPr lang="ar-DZ" sz="2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بالصرف </a:t>
            </a:r>
            <a:r>
              <a:rPr lang="ar-DZ" sz="2600" dirty="0" smtClean="0"/>
              <a:t>لجرائم مالية مثل</a:t>
            </a:r>
            <a:r>
              <a:rPr lang="fr-FR" sz="2600" dirty="0" smtClean="0"/>
              <a:t>:</a:t>
            </a:r>
            <a:r>
              <a:rPr lang="ar-DZ" sz="2600" dirty="0" smtClean="0"/>
              <a:t> الاختلاس, التزوير, الرشوة وغيرها.</a:t>
            </a:r>
            <a:endParaRPr lang="fr-FR" sz="2600" dirty="0"/>
          </a:p>
        </p:txBody>
      </p:sp>
    </p:spTree>
    <p:extLst>
      <p:ext uri="{BB962C8B-B14F-4D97-AF65-F5344CB8AC3E}">
        <p14:creationId xmlns:p14="http://schemas.microsoft.com/office/powerpoint/2010/main" xmlns="" val="24527949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14:flythrough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rrondir un rectangle avec un coin diagonal 3"/>
          <p:cNvSpPr/>
          <p:nvPr/>
        </p:nvSpPr>
        <p:spPr>
          <a:xfrm>
            <a:off x="3821372" y="2180455"/>
            <a:ext cx="7438030" cy="1201003"/>
          </a:xfrm>
          <a:prstGeom prst="round2Diag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marL="457200" indent="-457200" algn="justLow" rtl="1">
              <a:buFont typeface="Wingdings" panose="05000000000000000000" pitchFamily="2" charset="2"/>
              <a:buChar char="ü"/>
            </a:pPr>
            <a:r>
              <a:rPr lang="ar-DZ" sz="26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مسؤولية تأديبية</a:t>
            </a:r>
            <a:r>
              <a:rPr lang="fr-FR" sz="2600" dirty="0" smtClean="0"/>
              <a:t>:</a:t>
            </a:r>
            <a:r>
              <a:rPr lang="ar-DZ" sz="2600" dirty="0" smtClean="0"/>
              <a:t> تنشأ نتيجة </a:t>
            </a:r>
            <a:r>
              <a:rPr lang="ar-DZ" sz="2600" dirty="0"/>
              <a:t>ارتكاب الآمر </a:t>
            </a:r>
            <a:r>
              <a:rPr lang="ar-DZ" sz="2600" dirty="0" smtClean="0"/>
              <a:t>بالصرف مخالفات يستحق عليها عقوبة (تأديبية) فتطبق عليه كتخفيض درجته أو تأخير ترقيته كما هو محدد في قانون الوظيف العمومي.</a:t>
            </a:r>
            <a:endParaRPr lang="fr-FR" sz="2600" dirty="0"/>
          </a:p>
        </p:txBody>
      </p:sp>
      <p:sp>
        <p:nvSpPr>
          <p:cNvPr id="5" name="Arrondir un rectangle avec un coin diagonal 4"/>
          <p:cNvSpPr/>
          <p:nvPr/>
        </p:nvSpPr>
        <p:spPr>
          <a:xfrm>
            <a:off x="225186" y="3755698"/>
            <a:ext cx="4469642" cy="832514"/>
          </a:xfrm>
          <a:prstGeom prst="round2DiagRect">
            <a:avLst/>
          </a:prstGeom>
          <a:scene3d>
            <a:camera prst="perspectiveHeroicExtremeRightFacing"/>
            <a:lightRig rig="threePt" dir="t">
              <a:rot lat="0" lon="0" rev="19800000"/>
            </a:lightRig>
          </a:scene3d>
          <a:sp3d prstMaterial="plastic">
            <a:bevelT w="38100" h="31750"/>
          </a:sp3d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3700" dirty="0">
                <a:ln w="0"/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الآمر بالصرف </a:t>
            </a:r>
            <a:r>
              <a:rPr lang="ar-DZ" sz="3700" dirty="0" smtClean="0">
                <a:ln w="0"/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المعين</a:t>
            </a:r>
            <a:endParaRPr lang="fr-FR" sz="3700" dirty="0">
              <a:ln w="0"/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Arrondir un rectangle avec un coin diagonal 5"/>
          <p:cNvSpPr/>
          <p:nvPr/>
        </p:nvSpPr>
        <p:spPr>
          <a:xfrm>
            <a:off x="4271748" y="3571454"/>
            <a:ext cx="7438030" cy="1201003"/>
          </a:xfrm>
          <a:prstGeom prst="round2Diag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marL="457200" indent="-457200" algn="justLow" rtl="1">
              <a:buFont typeface="Wingdings" panose="05000000000000000000" pitchFamily="2" charset="2"/>
              <a:buChar char="ü"/>
            </a:pPr>
            <a:r>
              <a:rPr lang="ar-DZ" sz="26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مسؤولية مدنية</a:t>
            </a:r>
            <a:r>
              <a:rPr lang="fr-FR" sz="2600" dirty="0" smtClean="0"/>
              <a:t>:</a:t>
            </a:r>
            <a:r>
              <a:rPr lang="ar-DZ" sz="2600" dirty="0" smtClean="0"/>
              <a:t> ينفذ هذا النوع لنفس الأسباب والظروف التي </a:t>
            </a:r>
            <a:r>
              <a:rPr lang="ar-DZ" sz="2600" dirty="0"/>
              <a:t>يكون الآمر </a:t>
            </a:r>
            <a:r>
              <a:rPr lang="ar-DZ" sz="2600" dirty="0" smtClean="0"/>
              <a:t>بالصرف منتخب حيث يعتبر مسؤولا عن أفعاله اللاشرعية.</a:t>
            </a:r>
            <a:endParaRPr lang="fr-FR" sz="2600" dirty="0"/>
          </a:p>
        </p:txBody>
      </p:sp>
      <p:sp>
        <p:nvSpPr>
          <p:cNvPr id="7" name="Arrondir un rectangle avec un coin diagonal 6"/>
          <p:cNvSpPr/>
          <p:nvPr/>
        </p:nvSpPr>
        <p:spPr>
          <a:xfrm>
            <a:off x="3821372" y="4962453"/>
            <a:ext cx="7438030" cy="1610432"/>
          </a:xfrm>
          <a:prstGeom prst="round2Diag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marL="457200" indent="-457200" algn="justLow" rtl="1">
              <a:buFont typeface="Wingdings" panose="05000000000000000000" pitchFamily="2" charset="2"/>
              <a:buChar char="ü"/>
            </a:pPr>
            <a:r>
              <a:rPr lang="ar-DZ" sz="26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مسؤولية جنائية</a:t>
            </a:r>
            <a:r>
              <a:rPr lang="fr-FR" sz="2600" dirty="0" smtClean="0"/>
              <a:t>:</a:t>
            </a:r>
            <a:r>
              <a:rPr lang="ar-DZ" sz="2600" dirty="0"/>
              <a:t> الآمر </a:t>
            </a:r>
            <a:r>
              <a:rPr lang="ar-DZ" sz="2600" dirty="0" smtClean="0"/>
              <a:t>بالصرف مسؤول جنائيا على صيانة واستعمال الممتلكات المكتسبة من الأموال العمومية فهم مسؤولون شخصيا على مسك جرد المنقولات والممتلكات العقارية المخصصة له.</a:t>
            </a:r>
            <a:endParaRPr lang="fr-FR" sz="2600" dirty="0"/>
          </a:p>
        </p:txBody>
      </p:sp>
      <p:sp>
        <p:nvSpPr>
          <p:cNvPr id="8" name="Hexagone 7"/>
          <p:cNvSpPr/>
          <p:nvPr/>
        </p:nvSpPr>
        <p:spPr>
          <a:xfrm>
            <a:off x="3396018" y="764764"/>
            <a:ext cx="6878472" cy="857207"/>
          </a:xfrm>
          <a:prstGeom prst="hexagon">
            <a:avLst/>
          </a:prstGeom>
          <a:effectLst>
            <a:outerShdw blurRad="76200" dist="12700" dir="8100000" sy="-23000" kx="800400" algn="br" rotWithShape="0">
              <a:prstClr val="black">
                <a:alpha val="20000"/>
              </a:prstClr>
            </a:outerShdw>
          </a:effectLst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DZ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مسؤوليات </a:t>
            </a:r>
            <a:r>
              <a:rPr lang="ar-DZ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الآمر بالصرف </a:t>
            </a:r>
            <a:endParaRPr lang="fr-FR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7271798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à coins arrondis 4"/>
          <p:cNvSpPr/>
          <p:nvPr/>
        </p:nvSpPr>
        <p:spPr>
          <a:xfrm>
            <a:off x="1460311" y="723331"/>
            <a:ext cx="7274257" cy="982639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DZ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طبيعة المحاسبة التي </a:t>
            </a:r>
            <a:r>
              <a:rPr lang="ar-DZ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يمسكها الآمر </a:t>
            </a:r>
            <a:r>
              <a:rPr lang="ar-DZ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بالصرف</a:t>
            </a:r>
            <a:endParaRPr lang="fr-FR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Rogner un rectangle avec un coin diagonal 5"/>
          <p:cNvSpPr/>
          <p:nvPr/>
        </p:nvSpPr>
        <p:spPr>
          <a:xfrm>
            <a:off x="4121624" y="2047164"/>
            <a:ext cx="6332561" cy="1269242"/>
          </a:xfrm>
          <a:prstGeom prst="snip2DiagRect">
            <a:avLst/>
          </a:prstGeom>
          <a:effectLst>
            <a:outerShdw blurRad="63500" dist="12700" dir="5400000" sx="102000" sy="102000" rotWithShape="0">
              <a:srgbClr val="000000">
                <a:alpha val="32000"/>
              </a:srgbClr>
            </a:outerShdw>
          </a:effectLst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justLow" rtl="1"/>
            <a:r>
              <a:rPr lang="ar-DZ" sz="2600" dirty="0"/>
              <a:t>يلتزم </a:t>
            </a:r>
            <a:r>
              <a:rPr lang="ar-DZ" sz="2600" dirty="0" smtClean="0"/>
              <a:t>الآمر بالصرف في نهاية كل سنة بإعداد الحساب الإداري للوحدة الحكومية التي يشرف عليها, ويتضمن هذا الحساب ما يلي</a:t>
            </a:r>
            <a:r>
              <a:rPr lang="fr-FR" sz="2600" dirty="0" smtClean="0"/>
              <a:t>:</a:t>
            </a:r>
            <a:endParaRPr lang="fr-FR" sz="2600" dirty="0"/>
          </a:p>
        </p:txBody>
      </p:sp>
      <p:sp>
        <p:nvSpPr>
          <p:cNvPr id="8" name="Arrondir un rectangle avec un coin diagonal 7"/>
          <p:cNvSpPr/>
          <p:nvPr/>
        </p:nvSpPr>
        <p:spPr>
          <a:xfrm>
            <a:off x="6818584" y="3562063"/>
            <a:ext cx="3831967" cy="2584790"/>
          </a:xfrm>
          <a:prstGeom prst="round2Diag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457200" indent="-457200" algn="just" rtl="1">
              <a:buFont typeface="Wingdings" panose="05000000000000000000" pitchFamily="2" charset="2"/>
              <a:buChar char="ü"/>
            </a:pPr>
            <a:r>
              <a:rPr lang="ar-DZ" sz="28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محاسبة الايرادات</a:t>
            </a:r>
            <a:r>
              <a:rPr lang="fr-FR" sz="28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r>
              <a:rPr lang="ar-DZ" sz="27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  <a:p>
            <a:pPr algn="justLow" rtl="1"/>
            <a:r>
              <a:rPr lang="ar-DZ" sz="2700" dirty="0" smtClean="0"/>
              <a:t>وهي جداول تظهر اجمالي أوامر تحصيل الإيرادات التي تم إصدارها بما في ذلك الحسومات أو الالغاءات...</a:t>
            </a:r>
          </a:p>
        </p:txBody>
      </p:sp>
      <p:sp>
        <p:nvSpPr>
          <p:cNvPr id="9" name="Arrondir un rectangle avec un coin diagonal 8"/>
          <p:cNvSpPr/>
          <p:nvPr/>
        </p:nvSpPr>
        <p:spPr>
          <a:xfrm>
            <a:off x="1460311" y="3562063"/>
            <a:ext cx="3831967" cy="2680327"/>
          </a:xfrm>
          <a:prstGeom prst="round2Diag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457200" indent="-457200" algn="justLow" rtl="1">
              <a:buFont typeface="Wingdings" panose="05000000000000000000" pitchFamily="2" charset="2"/>
              <a:buChar char="ü"/>
            </a:pPr>
            <a:r>
              <a:rPr lang="ar-DZ" sz="28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محاسبة الالتزامات</a:t>
            </a:r>
            <a:r>
              <a:rPr lang="fr-FR" sz="28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r>
              <a:rPr lang="ar-DZ" sz="28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  <a:p>
            <a:pPr algn="justLow" rtl="1"/>
            <a:r>
              <a:rPr lang="ar-DZ" sz="2700" dirty="0" smtClean="0"/>
              <a:t>وهي جداول تظهر كل من</a:t>
            </a:r>
            <a:r>
              <a:rPr lang="fr-FR" sz="2700" dirty="0" smtClean="0"/>
              <a:t>:</a:t>
            </a:r>
            <a:endParaRPr lang="ar-DZ" sz="2700" dirty="0" smtClean="0"/>
          </a:p>
          <a:p>
            <a:pPr marL="457200" indent="-457200" algn="justLow" rtl="1">
              <a:buFont typeface="Wingdings" panose="05000000000000000000" pitchFamily="2" charset="2"/>
              <a:buChar char="q"/>
            </a:pPr>
            <a:r>
              <a:rPr lang="ar-DZ" sz="2700" dirty="0" smtClean="0"/>
              <a:t>حجم نفقات التسيير.</a:t>
            </a:r>
          </a:p>
          <a:p>
            <a:pPr marL="457200" indent="-457200" algn="justLow" rtl="1">
              <a:buFont typeface="Wingdings" panose="05000000000000000000" pitchFamily="2" charset="2"/>
              <a:buChar char="q"/>
            </a:pPr>
            <a:r>
              <a:rPr lang="ar-DZ" sz="2700" dirty="0" smtClean="0"/>
              <a:t>حجم نفقات التجهيز الملتزم بالنسبة الى رخص البرامج واعتمادات الدفع السنوية.</a:t>
            </a:r>
          </a:p>
        </p:txBody>
      </p:sp>
    </p:spTree>
    <p:extLst>
      <p:ext uri="{BB962C8B-B14F-4D97-AF65-F5344CB8AC3E}">
        <p14:creationId xmlns:p14="http://schemas.microsoft.com/office/powerpoint/2010/main" xmlns="" val="373448980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000" advTm="0">
        <p:blinds dir="vert"/>
      </p:transition>
    </mc:Choice>
    <mc:Fallback>
      <p:transition spd="slow" advTm="0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erlin">
  <a:themeElements>
    <a:clrScheme name="Rouge orange">
      <a:dk1>
        <a:sysClr val="windowText" lastClr="000000"/>
      </a:dk1>
      <a:lt1>
        <a:sysClr val="window" lastClr="FFFFFF"/>
      </a:lt1>
      <a:dk2>
        <a:srgbClr val="505046"/>
      </a:dk2>
      <a:lt2>
        <a:srgbClr val="EEECE1"/>
      </a:lt2>
      <a:accent1>
        <a:srgbClr val="E84C22"/>
      </a:accent1>
      <a:accent2>
        <a:srgbClr val="FFBD47"/>
      </a:accent2>
      <a:accent3>
        <a:srgbClr val="B64926"/>
      </a:accent3>
      <a:accent4>
        <a:srgbClr val="FF8427"/>
      </a:accent4>
      <a:accent5>
        <a:srgbClr val="CC9900"/>
      </a:accent5>
      <a:accent6>
        <a:srgbClr val="B22600"/>
      </a:accent6>
      <a:hlink>
        <a:srgbClr val="CC9900"/>
      </a:hlink>
      <a:folHlink>
        <a:srgbClr val="666699"/>
      </a:folHlink>
    </a:clrScheme>
    <a:fontScheme name="Berlin">
      <a:majorFont>
        <a:latin typeface="Trebuchet MS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mbre extrême">
      <a: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48000">
              <a:schemeClr val="phClr">
                <a:tint val="54000"/>
                <a:satMod val="140000"/>
              </a:schemeClr>
            </a:gs>
            <a:gs pos="100000">
              <a:schemeClr val="phClr">
                <a:tint val="24000"/>
                <a:satMod val="260000"/>
              </a:schemeClr>
            </a:gs>
          </a:gsLst>
          <a:lin ang="1620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48000"/>
                <a:satMod val="180000"/>
                <a:lumMod val="94000"/>
              </a:schemeClr>
            </a:gs>
            <a:gs pos="100000">
              <a:schemeClr val="phClr">
                <a:shade val="48000"/>
                <a:satMod val="180000"/>
                <a:lumMod val="94000"/>
              </a:schemeClr>
            </a:gs>
          </a:gsLst>
          <a:lin ang="4140000" scaled="1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12700" dir="5400000" sx="102000" sy="102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762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9800000"/>
            </a:lightRig>
          </a:scene3d>
          <a:sp3d prstMaterial="plastic">
            <a:bevelT w="25400" h="19050"/>
          </a:sp3d>
        </a:effectStyle>
        <a:effectStyle>
          <a:effectLst>
            <a:outerShdw blurRad="114300" dist="114300" dir="5400000" rotWithShape="0">
              <a:srgbClr val="000000">
                <a:alpha val="7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Berlin" id="{7B5DBA9E-B069-418E-9360-A61BDD0615A4}" vid="{C0CBE056-4EF4-4D92-969E-947779DA7AA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TM04033917[[fn=Berlin]]</Template>
  <TotalTime>523</TotalTime>
  <Words>625</Words>
  <Application>Microsoft Office PowerPoint</Application>
  <PresentationFormat>Personnalisé</PresentationFormat>
  <Paragraphs>68</Paragraphs>
  <Slides>9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9</vt:i4>
      </vt:variant>
    </vt:vector>
  </HeadingPairs>
  <TitlesOfParts>
    <vt:vector size="10" baseType="lpstr">
      <vt:lpstr>Berlin</vt:lpstr>
      <vt:lpstr>Diapositive 1</vt:lpstr>
      <vt:lpstr>Diapositive 2</vt:lpstr>
      <vt:lpstr>Diapositive 3</vt:lpstr>
      <vt:lpstr>Diapositive 4</vt:lpstr>
      <vt:lpstr>Diapositive 5</vt:lpstr>
      <vt:lpstr>Diapositive 6</vt:lpstr>
      <vt:lpstr>Diapositive 7</vt:lpstr>
      <vt:lpstr>Diapositive 8</vt:lpstr>
      <vt:lpstr>Diapositive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LENOVO</dc:creator>
  <cp:lastModifiedBy>oussama</cp:lastModifiedBy>
  <cp:revision>84</cp:revision>
  <dcterms:created xsi:type="dcterms:W3CDTF">2021-11-22T10:54:23Z</dcterms:created>
  <dcterms:modified xsi:type="dcterms:W3CDTF">2021-12-09T21:00:06Z</dcterms:modified>
</cp:coreProperties>
</file>