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1" r:id="rId3"/>
    <p:sldId id="272" r:id="rId4"/>
    <p:sldId id="274" r:id="rId5"/>
    <p:sldId id="275" r:id="rId6"/>
    <p:sldId id="276" r:id="rId7"/>
    <p:sldId id="277" r:id="rId8"/>
    <p:sldId id="278" r:id="rId9"/>
    <p:sldId id="273" r:id="rId10"/>
    <p:sldId id="268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09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81FCFC-74A9-43F2-9E5A-08E1AB547DBD}" type="doc">
      <dgm:prSet loTypeId="urn:microsoft.com/office/officeart/2005/8/layout/equation1" loCatId="relationship" qsTypeId="urn:microsoft.com/office/officeart/2005/8/quickstyle/simple4" qsCatId="simple" csTypeId="urn:microsoft.com/office/officeart/2005/8/colors/accent1_2" csCatId="accent1" phldr="1"/>
      <dgm:spPr/>
    </dgm:pt>
    <dgm:pt modelId="{B468B5AD-A44E-41A4-9147-771780054F96}">
      <dgm:prSet phldrT="[Texte]" custT="1"/>
      <dgm:spPr/>
      <dgm:t>
        <a:bodyPr/>
        <a:lstStyle/>
        <a:p>
          <a:r>
            <a:rPr lang="ar-DZ" sz="20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تحقيق الربح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9B4D7CAA-2A1F-4B41-B108-2B0D5C2B1461}" type="parTrans" cxnId="{FE720E68-69AD-492A-B255-5997FDFA06D3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A8D87071-C40A-43D1-8E40-CE2BD0F29A80}" type="sibTrans" cxnId="{FE720E68-69AD-492A-B255-5997FDFA06D3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92F974DB-0337-4843-80CB-AEE556096CB2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فكرة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08C99E0C-EA60-4171-AFE5-22182AC140A1}" type="parTrans" cxnId="{36604389-24BB-4E0A-8C07-D77C033BA25D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B5095107-A2AC-481F-A6C5-4933150A3952}" type="sibTrans" cxnId="{36604389-24BB-4E0A-8C07-D77C033BA25D}">
      <dgm:prSet custT="1"/>
      <dgm:spPr/>
      <dgm:t>
        <a:bodyPr/>
        <a:lstStyle/>
        <a:p>
          <a:endParaRPr lang="fr-FR" sz="18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73F322E1-981C-4B05-B5B4-DA00C55E5B78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المقاولاتية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BE19E560-1A15-4DEC-BE7F-C8F92C6C5FB4}" type="parTrans" cxnId="{14F755BC-7FF5-4F40-89C9-0DFB3E73D1D0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F0850FB5-AA1C-4E41-8D2C-0A298598B8A6}" type="sibTrans" cxnId="{14F755BC-7FF5-4F40-89C9-0DFB3E73D1D0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E85C0F2C-7B0B-475F-8496-0574FBC2D91E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إبداع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37BFE13B-C33A-4C2B-B781-C41A98C7CECF}" type="parTrans" cxnId="{DCEE3D07-C64C-48A5-958D-051A1B2DDABE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D3CA49D1-9C62-4CDE-8160-994C99DD47D0}" type="sibTrans" cxnId="{DCEE3D07-C64C-48A5-958D-051A1B2DDABE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A0A5D485-AB75-400E-A846-E4D5D0CC778A}">
      <dgm:prSet phldrT="[Texte]" custT="1"/>
      <dgm:spPr/>
      <dgm:t>
        <a:bodyPr/>
        <a:lstStyle/>
        <a:p>
          <a:r>
            <a:rPr lang="ar-DZ" sz="20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تحمل المخاطر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7F215934-FEBE-47D3-B84A-2441F5F7ABE8}" type="parTrans" cxnId="{91799DCB-C1F8-435B-84C4-B319F0D4F744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1A8984CE-72DC-4D3B-990D-BC916A5CAAB8}" type="sibTrans" cxnId="{91799DCB-C1F8-435B-84C4-B319F0D4F744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AD90B1A8-D343-4806-A9CD-51EA410D0D8B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التجسيد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C0F183A6-37D0-4D5B-A55C-9A62125E66BE}" type="parTrans" cxnId="{CC4C5848-6AF3-46D4-A4DA-932844714653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B4941283-BA56-45A3-80EC-CC2515A8869E}" type="sibTrans" cxnId="{CC4C5848-6AF3-46D4-A4DA-932844714653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20060BF6-14FC-44BC-A029-FC748A15E308}" type="pres">
      <dgm:prSet presAssocID="{AC81FCFC-74A9-43F2-9E5A-08E1AB547DBD}" presName="linearFlow" presStyleCnt="0">
        <dgm:presLayoutVars>
          <dgm:dir/>
          <dgm:resizeHandles val="exact"/>
        </dgm:presLayoutVars>
      </dgm:prSet>
      <dgm:spPr/>
    </dgm:pt>
    <dgm:pt modelId="{DDBD6DB7-188D-4ACA-8EDB-4084A7AA8BF5}" type="pres">
      <dgm:prSet presAssocID="{B468B5AD-A44E-41A4-9147-771780054F9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230881-7AEA-420F-9857-BA2CB075E77E}" type="pres">
      <dgm:prSet presAssocID="{A8D87071-C40A-43D1-8E40-CE2BD0F29A80}" presName="spacerL" presStyleCnt="0"/>
      <dgm:spPr/>
    </dgm:pt>
    <dgm:pt modelId="{27E58647-3680-41B4-B561-A744BF9BD0AB}" type="pres">
      <dgm:prSet presAssocID="{A8D87071-C40A-43D1-8E40-CE2BD0F29A80}" presName="sibTrans" presStyleLbl="sibTrans2D1" presStyleIdx="0" presStyleCnt="5" custScaleX="43009" custScaleY="45354"/>
      <dgm:spPr/>
      <dgm:t>
        <a:bodyPr/>
        <a:lstStyle/>
        <a:p>
          <a:endParaRPr lang="fr-FR"/>
        </a:p>
      </dgm:t>
    </dgm:pt>
    <dgm:pt modelId="{24C028D9-DF2A-4EFC-B666-89AA18C16E68}" type="pres">
      <dgm:prSet presAssocID="{A8D87071-C40A-43D1-8E40-CE2BD0F29A80}" presName="spacerR" presStyleCnt="0"/>
      <dgm:spPr/>
    </dgm:pt>
    <dgm:pt modelId="{0D15F43B-A34C-4EB9-AA9C-D098EFD50154}" type="pres">
      <dgm:prSet presAssocID="{A0A5D485-AB75-400E-A846-E4D5D0CC778A}" presName="node" presStyleLbl="node1" presStyleIdx="1" presStyleCnt="6" custScaleX="1234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95148A-DCB7-451B-8B85-50BA5A1DB428}" type="pres">
      <dgm:prSet presAssocID="{1A8984CE-72DC-4D3B-990D-BC916A5CAAB8}" presName="spacerL" presStyleCnt="0"/>
      <dgm:spPr/>
    </dgm:pt>
    <dgm:pt modelId="{EEF4FBC9-C800-42AE-87C1-5CE7AC2B7C8E}" type="pres">
      <dgm:prSet presAssocID="{1A8984CE-72DC-4D3B-990D-BC916A5CAAB8}" presName="sibTrans" presStyleLbl="sibTrans2D1" presStyleIdx="1" presStyleCnt="5" custScaleX="43009" custScaleY="45354"/>
      <dgm:spPr/>
      <dgm:t>
        <a:bodyPr/>
        <a:lstStyle/>
        <a:p>
          <a:endParaRPr lang="fr-FR"/>
        </a:p>
      </dgm:t>
    </dgm:pt>
    <dgm:pt modelId="{DA0F351B-0D8E-4147-BD30-AA1BC98F025E}" type="pres">
      <dgm:prSet presAssocID="{1A8984CE-72DC-4D3B-990D-BC916A5CAAB8}" presName="spacerR" presStyleCnt="0"/>
      <dgm:spPr/>
    </dgm:pt>
    <dgm:pt modelId="{B417D9AD-9934-4491-BF13-6FD006E9FA16}" type="pres">
      <dgm:prSet presAssocID="{AD90B1A8-D343-4806-A9CD-51EA410D0D8B}" presName="node" presStyleLbl="node1" presStyleIdx="2" presStyleCnt="6" custScaleX="13057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1E7B04-5DD1-4B60-B447-FF7F9344E6E3}" type="pres">
      <dgm:prSet presAssocID="{B4941283-BA56-45A3-80EC-CC2515A8869E}" presName="spacerL" presStyleCnt="0"/>
      <dgm:spPr/>
    </dgm:pt>
    <dgm:pt modelId="{D1F86AB5-9DBB-43FD-BEAE-566AD5C7D346}" type="pres">
      <dgm:prSet presAssocID="{B4941283-BA56-45A3-80EC-CC2515A8869E}" presName="sibTrans" presStyleLbl="sibTrans2D1" presStyleIdx="2" presStyleCnt="5" custScaleX="43009" custScaleY="45354"/>
      <dgm:spPr/>
      <dgm:t>
        <a:bodyPr/>
        <a:lstStyle/>
        <a:p>
          <a:endParaRPr lang="fr-FR"/>
        </a:p>
      </dgm:t>
    </dgm:pt>
    <dgm:pt modelId="{668703AE-B8FB-48D7-8FDE-0A1D9A0CF617}" type="pres">
      <dgm:prSet presAssocID="{B4941283-BA56-45A3-80EC-CC2515A8869E}" presName="spacerR" presStyleCnt="0"/>
      <dgm:spPr/>
    </dgm:pt>
    <dgm:pt modelId="{7EBA9349-1D78-42FA-A729-BFA3A435FF9E}" type="pres">
      <dgm:prSet presAssocID="{E85C0F2C-7B0B-475F-8496-0574FBC2D91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91BD9B-DAEB-4CD3-A2CA-DB49118CF8C4}" type="pres">
      <dgm:prSet presAssocID="{D3CA49D1-9C62-4CDE-8160-994C99DD47D0}" presName="spacerL" presStyleCnt="0"/>
      <dgm:spPr/>
    </dgm:pt>
    <dgm:pt modelId="{5078291D-E673-47B1-A329-DED522159C15}" type="pres">
      <dgm:prSet presAssocID="{D3CA49D1-9C62-4CDE-8160-994C99DD47D0}" presName="sibTrans" presStyleLbl="sibTrans2D1" presStyleIdx="3" presStyleCnt="5" custScaleX="43009" custScaleY="45354"/>
      <dgm:spPr/>
      <dgm:t>
        <a:bodyPr/>
        <a:lstStyle/>
        <a:p>
          <a:endParaRPr lang="fr-FR"/>
        </a:p>
      </dgm:t>
    </dgm:pt>
    <dgm:pt modelId="{E16DE878-67B1-4285-85F9-8D80C42477F7}" type="pres">
      <dgm:prSet presAssocID="{D3CA49D1-9C62-4CDE-8160-994C99DD47D0}" presName="spacerR" presStyleCnt="0"/>
      <dgm:spPr/>
    </dgm:pt>
    <dgm:pt modelId="{3551D0D4-2A39-4EEC-80D7-35DAF7BC405A}" type="pres">
      <dgm:prSet presAssocID="{92F974DB-0337-4843-80CB-AEE556096CB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0D5D22-3FAB-4BDA-9BAD-1CA4FB3FB763}" type="pres">
      <dgm:prSet presAssocID="{B5095107-A2AC-481F-A6C5-4933150A3952}" presName="spacerL" presStyleCnt="0"/>
      <dgm:spPr/>
    </dgm:pt>
    <dgm:pt modelId="{5F4354D8-37B0-4FA3-8C9B-854E7B683191}" type="pres">
      <dgm:prSet presAssocID="{B5095107-A2AC-481F-A6C5-4933150A3952}" presName="sibTrans" presStyleLbl="sibTrans2D1" presStyleIdx="4" presStyleCnt="5" custScaleX="43009" custScaleY="45354"/>
      <dgm:spPr/>
      <dgm:t>
        <a:bodyPr/>
        <a:lstStyle/>
        <a:p>
          <a:endParaRPr lang="fr-FR"/>
        </a:p>
      </dgm:t>
    </dgm:pt>
    <dgm:pt modelId="{03D6F42E-9579-4BE0-A47B-01798D7E7DF3}" type="pres">
      <dgm:prSet presAssocID="{B5095107-A2AC-481F-A6C5-4933150A3952}" presName="spacerR" presStyleCnt="0"/>
      <dgm:spPr/>
    </dgm:pt>
    <dgm:pt modelId="{14B42F8C-4A8C-4332-AFF2-C7ABD3E4A02C}" type="pres">
      <dgm:prSet presAssocID="{73F322E1-981C-4B05-B5B4-DA00C55E5B78}" presName="node" presStyleLbl="node1" presStyleIdx="5" presStyleCnt="6" custScaleX="157440" custScaleY="128872" custLinFactX="51" custLinFactNeighborX="100000" custLinFactNeighborY="21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9960B6A-630B-4782-BA8D-3A2511395C6E}" type="presOf" srcId="{AD90B1A8-D343-4806-A9CD-51EA410D0D8B}" destId="{B417D9AD-9934-4491-BF13-6FD006E9FA16}" srcOrd="0" destOrd="0" presId="urn:microsoft.com/office/officeart/2005/8/layout/equation1"/>
    <dgm:cxn modelId="{72F2BD09-4D93-46CC-91BE-A29FC724F150}" type="presOf" srcId="{E85C0F2C-7B0B-475F-8496-0574FBC2D91E}" destId="{7EBA9349-1D78-42FA-A729-BFA3A435FF9E}" srcOrd="0" destOrd="0" presId="urn:microsoft.com/office/officeart/2005/8/layout/equation1"/>
    <dgm:cxn modelId="{22C67F77-B189-4C65-A73B-1EC4863ACB8F}" type="presOf" srcId="{A0A5D485-AB75-400E-A846-E4D5D0CC778A}" destId="{0D15F43B-A34C-4EB9-AA9C-D098EFD50154}" srcOrd="0" destOrd="0" presId="urn:microsoft.com/office/officeart/2005/8/layout/equation1"/>
    <dgm:cxn modelId="{FE720E68-69AD-492A-B255-5997FDFA06D3}" srcId="{AC81FCFC-74A9-43F2-9E5A-08E1AB547DBD}" destId="{B468B5AD-A44E-41A4-9147-771780054F96}" srcOrd="0" destOrd="0" parTransId="{9B4D7CAA-2A1F-4B41-B108-2B0D5C2B1461}" sibTransId="{A8D87071-C40A-43D1-8E40-CE2BD0F29A80}"/>
    <dgm:cxn modelId="{CC4C5848-6AF3-46D4-A4DA-932844714653}" srcId="{AC81FCFC-74A9-43F2-9E5A-08E1AB547DBD}" destId="{AD90B1A8-D343-4806-A9CD-51EA410D0D8B}" srcOrd="2" destOrd="0" parTransId="{C0F183A6-37D0-4D5B-A55C-9A62125E66BE}" sibTransId="{B4941283-BA56-45A3-80EC-CC2515A8869E}"/>
    <dgm:cxn modelId="{17ED7C2C-B3AA-419A-AD79-61D8037A7CCC}" type="presOf" srcId="{D3CA49D1-9C62-4CDE-8160-994C99DD47D0}" destId="{5078291D-E673-47B1-A329-DED522159C15}" srcOrd="0" destOrd="0" presId="urn:microsoft.com/office/officeart/2005/8/layout/equation1"/>
    <dgm:cxn modelId="{AA9BE060-8BC7-4CE4-8046-4E0BDDFF8E4E}" type="presOf" srcId="{A8D87071-C40A-43D1-8E40-CE2BD0F29A80}" destId="{27E58647-3680-41B4-B561-A744BF9BD0AB}" srcOrd="0" destOrd="0" presId="urn:microsoft.com/office/officeart/2005/8/layout/equation1"/>
    <dgm:cxn modelId="{72725F97-F5A9-435C-9300-D6255B9A41E0}" type="presOf" srcId="{AC81FCFC-74A9-43F2-9E5A-08E1AB547DBD}" destId="{20060BF6-14FC-44BC-A029-FC748A15E308}" srcOrd="0" destOrd="0" presId="urn:microsoft.com/office/officeart/2005/8/layout/equation1"/>
    <dgm:cxn modelId="{DCEE3D07-C64C-48A5-958D-051A1B2DDABE}" srcId="{AC81FCFC-74A9-43F2-9E5A-08E1AB547DBD}" destId="{E85C0F2C-7B0B-475F-8496-0574FBC2D91E}" srcOrd="3" destOrd="0" parTransId="{37BFE13B-C33A-4C2B-B781-C41A98C7CECF}" sibTransId="{D3CA49D1-9C62-4CDE-8160-994C99DD47D0}"/>
    <dgm:cxn modelId="{0302029E-465C-4178-A2D5-531E2CF3E76C}" type="presOf" srcId="{73F322E1-981C-4B05-B5B4-DA00C55E5B78}" destId="{14B42F8C-4A8C-4332-AFF2-C7ABD3E4A02C}" srcOrd="0" destOrd="0" presId="urn:microsoft.com/office/officeart/2005/8/layout/equation1"/>
    <dgm:cxn modelId="{CBA74C39-6C03-4A47-B8DE-70096EEA69A5}" type="presOf" srcId="{B4941283-BA56-45A3-80EC-CC2515A8869E}" destId="{D1F86AB5-9DBB-43FD-BEAE-566AD5C7D346}" srcOrd="0" destOrd="0" presId="urn:microsoft.com/office/officeart/2005/8/layout/equation1"/>
    <dgm:cxn modelId="{14F755BC-7FF5-4F40-89C9-0DFB3E73D1D0}" srcId="{AC81FCFC-74A9-43F2-9E5A-08E1AB547DBD}" destId="{73F322E1-981C-4B05-B5B4-DA00C55E5B78}" srcOrd="5" destOrd="0" parTransId="{BE19E560-1A15-4DEC-BE7F-C8F92C6C5FB4}" sibTransId="{F0850FB5-AA1C-4E41-8D2C-0A298598B8A6}"/>
    <dgm:cxn modelId="{CFF47410-95D4-402F-9885-B7F09D199E92}" type="presOf" srcId="{B5095107-A2AC-481F-A6C5-4933150A3952}" destId="{5F4354D8-37B0-4FA3-8C9B-854E7B683191}" srcOrd="0" destOrd="0" presId="urn:microsoft.com/office/officeart/2005/8/layout/equation1"/>
    <dgm:cxn modelId="{0F523A1A-DD3C-4753-B131-926BAF0AA5E7}" type="presOf" srcId="{1A8984CE-72DC-4D3B-990D-BC916A5CAAB8}" destId="{EEF4FBC9-C800-42AE-87C1-5CE7AC2B7C8E}" srcOrd="0" destOrd="0" presId="urn:microsoft.com/office/officeart/2005/8/layout/equation1"/>
    <dgm:cxn modelId="{EE787E3F-7790-498C-8D39-FC5B7E8F2508}" type="presOf" srcId="{B468B5AD-A44E-41A4-9147-771780054F96}" destId="{DDBD6DB7-188D-4ACA-8EDB-4084A7AA8BF5}" srcOrd="0" destOrd="0" presId="urn:microsoft.com/office/officeart/2005/8/layout/equation1"/>
    <dgm:cxn modelId="{36604389-24BB-4E0A-8C07-D77C033BA25D}" srcId="{AC81FCFC-74A9-43F2-9E5A-08E1AB547DBD}" destId="{92F974DB-0337-4843-80CB-AEE556096CB2}" srcOrd="4" destOrd="0" parTransId="{08C99E0C-EA60-4171-AFE5-22182AC140A1}" sibTransId="{B5095107-A2AC-481F-A6C5-4933150A3952}"/>
    <dgm:cxn modelId="{3279E93D-B7CF-40F2-991B-06CA5EFFA5A8}" type="presOf" srcId="{92F974DB-0337-4843-80CB-AEE556096CB2}" destId="{3551D0D4-2A39-4EEC-80D7-35DAF7BC405A}" srcOrd="0" destOrd="0" presId="urn:microsoft.com/office/officeart/2005/8/layout/equation1"/>
    <dgm:cxn modelId="{91799DCB-C1F8-435B-84C4-B319F0D4F744}" srcId="{AC81FCFC-74A9-43F2-9E5A-08E1AB547DBD}" destId="{A0A5D485-AB75-400E-A846-E4D5D0CC778A}" srcOrd="1" destOrd="0" parTransId="{7F215934-FEBE-47D3-B84A-2441F5F7ABE8}" sibTransId="{1A8984CE-72DC-4D3B-990D-BC916A5CAAB8}"/>
    <dgm:cxn modelId="{99658F3D-67EE-4134-813E-386FAC2C82E5}" type="presParOf" srcId="{20060BF6-14FC-44BC-A029-FC748A15E308}" destId="{DDBD6DB7-188D-4ACA-8EDB-4084A7AA8BF5}" srcOrd="0" destOrd="0" presId="urn:microsoft.com/office/officeart/2005/8/layout/equation1"/>
    <dgm:cxn modelId="{ECC0DA77-3332-432C-BC05-D73B9F662D39}" type="presParOf" srcId="{20060BF6-14FC-44BC-A029-FC748A15E308}" destId="{F7230881-7AEA-420F-9857-BA2CB075E77E}" srcOrd="1" destOrd="0" presId="urn:microsoft.com/office/officeart/2005/8/layout/equation1"/>
    <dgm:cxn modelId="{2AF8E0C5-0BEF-4B3A-9816-9398A8856359}" type="presParOf" srcId="{20060BF6-14FC-44BC-A029-FC748A15E308}" destId="{27E58647-3680-41B4-B561-A744BF9BD0AB}" srcOrd="2" destOrd="0" presId="urn:microsoft.com/office/officeart/2005/8/layout/equation1"/>
    <dgm:cxn modelId="{FE1E5E14-137B-4379-ABEC-7D75010B5F0B}" type="presParOf" srcId="{20060BF6-14FC-44BC-A029-FC748A15E308}" destId="{24C028D9-DF2A-4EFC-B666-89AA18C16E68}" srcOrd="3" destOrd="0" presId="urn:microsoft.com/office/officeart/2005/8/layout/equation1"/>
    <dgm:cxn modelId="{D13AA08A-1D25-4AB5-B876-090A1EF09924}" type="presParOf" srcId="{20060BF6-14FC-44BC-A029-FC748A15E308}" destId="{0D15F43B-A34C-4EB9-AA9C-D098EFD50154}" srcOrd="4" destOrd="0" presId="urn:microsoft.com/office/officeart/2005/8/layout/equation1"/>
    <dgm:cxn modelId="{DA9E3B0E-DD90-42C2-9C33-4B283E22F2D8}" type="presParOf" srcId="{20060BF6-14FC-44BC-A029-FC748A15E308}" destId="{5995148A-DCB7-451B-8B85-50BA5A1DB428}" srcOrd="5" destOrd="0" presId="urn:microsoft.com/office/officeart/2005/8/layout/equation1"/>
    <dgm:cxn modelId="{2CA75369-6CBC-4A5C-A2CF-CD42987A0A7D}" type="presParOf" srcId="{20060BF6-14FC-44BC-A029-FC748A15E308}" destId="{EEF4FBC9-C800-42AE-87C1-5CE7AC2B7C8E}" srcOrd="6" destOrd="0" presId="urn:microsoft.com/office/officeart/2005/8/layout/equation1"/>
    <dgm:cxn modelId="{C3710354-1734-4B49-906B-D233FD25B3D8}" type="presParOf" srcId="{20060BF6-14FC-44BC-A029-FC748A15E308}" destId="{DA0F351B-0D8E-4147-BD30-AA1BC98F025E}" srcOrd="7" destOrd="0" presId="urn:microsoft.com/office/officeart/2005/8/layout/equation1"/>
    <dgm:cxn modelId="{33F3287D-D9FE-4421-BB9B-3627807A6AC3}" type="presParOf" srcId="{20060BF6-14FC-44BC-A029-FC748A15E308}" destId="{B417D9AD-9934-4491-BF13-6FD006E9FA16}" srcOrd="8" destOrd="0" presId="urn:microsoft.com/office/officeart/2005/8/layout/equation1"/>
    <dgm:cxn modelId="{D6529938-B49B-4E30-98FE-7199E123229D}" type="presParOf" srcId="{20060BF6-14FC-44BC-A029-FC748A15E308}" destId="{F21E7B04-5DD1-4B60-B447-FF7F9344E6E3}" srcOrd="9" destOrd="0" presId="urn:microsoft.com/office/officeart/2005/8/layout/equation1"/>
    <dgm:cxn modelId="{E7CAB8FD-243F-4639-8973-7977E6B2DAA0}" type="presParOf" srcId="{20060BF6-14FC-44BC-A029-FC748A15E308}" destId="{D1F86AB5-9DBB-43FD-BEAE-566AD5C7D346}" srcOrd="10" destOrd="0" presId="urn:microsoft.com/office/officeart/2005/8/layout/equation1"/>
    <dgm:cxn modelId="{3AA0BAAD-ECD0-43E8-BD79-29F0C47DEABB}" type="presParOf" srcId="{20060BF6-14FC-44BC-A029-FC748A15E308}" destId="{668703AE-B8FB-48D7-8FDE-0A1D9A0CF617}" srcOrd="11" destOrd="0" presId="urn:microsoft.com/office/officeart/2005/8/layout/equation1"/>
    <dgm:cxn modelId="{0ADC4CE6-5602-4D19-A0B8-01680D0A8758}" type="presParOf" srcId="{20060BF6-14FC-44BC-A029-FC748A15E308}" destId="{7EBA9349-1D78-42FA-A729-BFA3A435FF9E}" srcOrd="12" destOrd="0" presId="urn:microsoft.com/office/officeart/2005/8/layout/equation1"/>
    <dgm:cxn modelId="{B54DE29D-87FA-486F-8905-89D98F7F2798}" type="presParOf" srcId="{20060BF6-14FC-44BC-A029-FC748A15E308}" destId="{BF91BD9B-DAEB-4CD3-A2CA-DB49118CF8C4}" srcOrd="13" destOrd="0" presId="urn:microsoft.com/office/officeart/2005/8/layout/equation1"/>
    <dgm:cxn modelId="{3011ADB8-8E41-4EDC-B423-96D0A673661C}" type="presParOf" srcId="{20060BF6-14FC-44BC-A029-FC748A15E308}" destId="{5078291D-E673-47B1-A329-DED522159C15}" srcOrd="14" destOrd="0" presId="urn:microsoft.com/office/officeart/2005/8/layout/equation1"/>
    <dgm:cxn modelId="{54D481B7-BA1E-4256-987D-DA9DAEA80288}" type="presParOf" srcId="{20060BF6-14FC-44BC-A029-FC748A15E308}" destId="{E16DE878-67B1-4285-85F9-8D80C42477F7}" srcOrd="15" destOrd="0" presId="urn:microsoft.com/office/officeart/2005/8/layout/equation1"/>
    <dgm:cxn modelId="{51E6027F-81AB-479D-B791-498E2FF30A0D}" type="presParOf" srcId="{20060BF6-14FC-44BC-A029-FC748A15E308}" destId="{3551D0D4-2A39-4EEC-80D7-35DAF7BC405A}" srcOrd="16" destOrd="0" presId="urn:microsoft.com/office/officeart/2005/8/layout/equation1"/>
    <dgm:cxn modelId="{BF2264C1-75CF-4A91-BC31-70CEE564D5F0}" type="presParOf" srcId="{20060BF6-14FC-44BC-A029-FC748A15E308}" destId="{DE0D5D22-3FAB-4BDA-9BAD-1CA4FB3FB763}" srcOrd="17" destOrd="0" presId="urn:microsoft.com/office/officeart/2005/8/layout/equation1"/>
    <dgm:cxn modelId="{D9F3C760-461C-420D-9474-6418DC525D8D}" type="presParOf" srcId="{20060BF6-14FC-44BC-A029-FC748A15E308}" destId="{5F4354D8-37B0-4FA3-8C9B-854E7B683191}" srcOrd="18" destOrd="0" presId="urn:microsoft.com/office/officeart/2005/8/layout/equation1"/>
    <dgm:cxn modelId="{AEEC5AAB-CFEA-49D3-982A-C4E8BA6576B7}" type="presParOf" srcId="{20060BF6-14FC-44BC-A029-FC748A15E308}" destId="{03D6F42E-9579-4BE0-A47B-01798D7E7DF3}" srcOrd="19" destOrd="0" presId="urn:microsoft.com/office/officeart/2005/8/layout/equation1"/>
    <dgm:cxn modelId="{05BDCF46-735C-4F64-AA19-CE3E36614B91}" type="presParOf" srcId="{20060BF6-14FC-44BC-A029-FC748A15E308}" destId="{14B42F8C-4A8C-4332-AFF2-C7ABD3E4A02C}" srcOrd="20" destOrd="0" presId="urn:microsoft.com/office/officeart/2005/8/layout/equatio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763606-49B0-4AAD-A182-B5A56358327F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</dgm:pt>
    <dgm:pt modelId="{918CF0C1-B2DE-4B8B-9931-40D8A99D0DA2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الفكرة</a:t>
          </a:r>
          <a:endParaRPr lang="fr-FR" sz="28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3C3AD446-EF12-4416-B3B5-940C1029C4A0}" type="parTrans" cxnId="{ED1F36F5-DD57-4306-9354-0A4768FE8DF4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F8B084F0-B814-4DFC-9F0F-893755A52D37}" type="sibTrans" cxnId="{ED1F36F5-DD57-4306-9354-0A4768FE8DF4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186A133-B57B-4324-979F-1EDA08DCD1B1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التخطيط</a:t>
          </a:r>
          <a:endParaRPr lang="fr-FR" sz="28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E47C7C9-42B5-467B-95FD-148A6103DD66}" type="parTrans" cxnId="{7373D10F-0FB3-4B9F-8647-8488A65783D9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3AD4320-93DF-49A4-A8ED-322B03972F89}" type="sibTrans" cxnId="{7373D10F-0FB3-4B9F-8647-8488A65783D9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2A35B9D7-BF9A-45C8-BD8C-269ACDC9C9C4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التنفيذ</a:t>
          </a:r>
          <a:endParaRPr lang="fr-FR" sz="28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5F961EF8-3D05-46EF-85B1-05D4B257FFE9}" type="parTrans" cxnId="{B7B2B7E2-63D7-40B0-8E63-4A242794D952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41B8DFF6-7EDC-4802-AF15-29B8C1D480E5}" type="sibTrans" cxnId="{B7B2B7E2-63D7-40B0-8E63-4A242794D952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750DDDB6-7072-461C-AD52-4961FE2C76A0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النشاط</a:t>
          </a:r>
          <a:endParaRPr lang="fr-FR" sz="28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46C7CB2F-BABB-434E-B6BE-2B15C301AA3D}" type="parTrans" cxnId="{5530824A-92DE-4B46-893B-3D7941F25360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6961464-E3EA-4C81-8730-4CA7B47A1CCD}" type="sibTrans" cxnId="{5530824A-92DE-4B46-893B-3D7941F25360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54C126BE-96A2-469D-B063-5E13C6C4DA87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المكافأة</a:t>
          </a:r>
          <a:endParaRPr lang="fr-FR" sz="28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5EA3B10B-DE3D-438C-8239-D80A7706A868}" type="parTrans" cxnId="{BCA8B9FF-88E7-4609-A24A-D124C4BCD78C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08F45A07-FCAE-4526-9554-47B220501FD8}" type="sibTrans" cxnId="{BCA8B9FF-88E7-4609-A24A-D124C4BCD78C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D87A872-4429-4AE5-B18F-07A843DC6444}" type="pres">
      <dgm:prSet presAssocID="{53763606-49B0-4AAD-A182-B5A56358327F}" presName="Name0" presStyleCnt="0">
        <dgm:presLayoutVars>
          <dgm:dir val="rev"/>
          <dgm:resizeHandles val="exact"/>
        </dgm:presLayoutVars>
      </dgm:prSet>
      <dgm:spPr/>
    </dgm:pt>
    <dgm:pt modelId="{6215A90B-AB33-4281-8288-E677B1C93951}" type="pres">
      <dgm:prSet presAssocID="{918CF0C1-B2DE-4B8B-9931-40D8A99D0DA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A116AC-7E08-4B08-8010-098D2FFCDE4A}" type="pres">
      <dgm:prSet presAssocID="{F8B084F0-B814-4DFC-9F0F-893755A52D37}" presName="sibTrans" presStyleLbl="sibTrans2D1" presStyleIdx="0" presStyleCnt="4"/>
      <dgm:spPr/>
      <dgm:t>
        <a:bodyPr/>
        <a:lstStyle/>
        <a:p>
          <a:endParaRPr lang="fr-FR"/>
        </a:p>
      </dgm:t>
    </dgm:pt>
    <dgm:pt modelId="{8FAD4AB7-1E95-49E8-AFBF-EC6AC727EC5A}" type="pres">
      <dgm:prSet presAssocID="{F8B084F0-B814-4DFC-9F0F-893755A52D37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EBD1B26F-1381-42E4-A723-35594502D7B0}" type="pres">
      <dgm:prSet presAssocID="{D186A133-B57B-4324-979F-1EDA08DCD1B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347F6B-1F4C-48BF-99BC-986A56E2D28D}" type="pres">
      <dgm:prSet presAssocID="{C3AD4320-93DF-49A4-A8ED-322B03972F89}" presName="sibTrans" presStyleLbl="sibTrans2D1" presStyleIdx="1" presStyleCnt="4"/>
      <dgm:spPr/>
      <dgm:t>
        <a:bodyPr/>
        <a:lstStyle/>
        <a:p>
          <a:endParaRPr lang="fr-FR"/>
        </a:p>
      </dgm:t>
    </dgm:pt>
    <dgm:pt modelId="{534A6DCF-0494-425A-B107-656D304B18B7}" type="pres">
      <dgm:prSet presAssocID="{C3AD4320-93DF-49A4-A8ED-322B03972F89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629A3042-0042-4C4F-B520-41628A978440}" type="pres">
      <dgm:prSet presAssocID="{2A35B9D7-BF9A-45C8-BD8C-269ACDC9C9C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67912C-A863-45A9-A9C2-288742B45FE3}" type="pres">
      <dgm:prSet presAssocID="{41B8DFF6-7EDC-4802-AF15-29B8C1D480E5}" presName="sibTrans" presStyleLbl="sibTrans2D1" presStyleIdx="2" presStyleCnt="4"/>
      <dgm:spPr/>
      <dgm:t>
        <a:bodyPr/>
        <a:lstStyle/>
        <a:p>
          <a:endParaRPr lang="fr-FR"/>
        </a:p>
      </dgm:t>
    </dgm:pt>
    <dgm:pt modelId="{1EF07180-556C-42FE-A6C2-8CFEF7B79C11}" type="pres">
      <dgm:prSet presAssocID="{41B8DFF6-7EDC-4802-AF15-29B8C1D480E5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D337F230-3D0D-4FCF-A255-DAF8AB4C55B3}" type="pres">
      <dgm:prSet presAssocID="{750DDDB6-7072-461C-AD52-4961FE2C76A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2A5391-BBC3-46A8-AAAA-B0FBC2E90478}" type="pres">
      <dgm:prSet presAssocID="{D6961464-E3EA-4C81-8730-4CA7B47A1CCD}" presName="sibTrans" presStyleLbl="sibTrans2D1" presStyleIdx="3" presStyleCnt="4"/>
      <dgm:spPr/>
      <dgm:t>
        <a:bodyPr/>
        <a:lstStyle/>
        <a:p>
          <a:endParaRPr lang="fr-FR"/>
        </a:p>
      </dgm:t>
    </dgm:pt>
    <dgm:pt modelId="{5CFAB783-D2AE-4C31-AEB2-3D1C45D41C55}" type="pres">
      <dgm:prSet presAssocID="{D6961464-E3EA-4C81-8730-4CA7B47A1CCD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682FDF19-BEEC-4126-A22A-89E3A65FF3E4}" type="pres">
      <dgm:prSet presAssocID="{54C126BE-96A2-469D-B063-5E13C6C4DA8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19C2985-9DDA-47C7-B80A-B7E009FEB7E2}" type="presOf" srcId="{C3AD4320-93DF-49A4-A8ED-322B03972F89}" destId="{534A6DCF-0494-425A-B107-656D304B18B7}" srcOrd="1" destOrd="0" presId="urn:microsoft.com/office/officeart/2005/8/layout/process1"/>
    <dgm:cxn modelId="{37BC490C-2699-4A0E-814A-87998A454892}" type="presOf" srcId="{D186A133-B57B-4324-979F-1EDA08DCD1B1}" destId="{EBD1B26F-1381-42E4-A723-35594502D7B0}" srcOrd="0" destOrd="0" presId="urn:microsoft.com/office/officeart/2005/8/layout/process1"/>
    <dgm:cxn modelId="{3032CE86-3089-46C5-9D44-887F0AC28448}" type="presOf" srcId="{D6961464-E3EA-4C81-8730-4CA7B47A1CCD}" destId="{5CFAB783-D2AE-4C31-AEB2-3D1C45D41C55}" srcOrd="1" destOrd="0" presId="urn:microsoft.com/office/officeart/2005/8/layout/process1"/>
    <dgm:cxn modelId="{ED1F36F5-DD57-4306-9354-0A4768FE8DF4}" srcId="{53763606-49B0-4AAD-A182-B5A56358327F}" destId="{918CF0C1-B2DE-4B8B-9931-40D8A99D0DA2}" srcOrd="0" destOrd="0" parTransId="{3C3AD446-EF12-4416-B3B5-940C1029C4A0}" sibTransId="{F8B084F0-B814-4DFC-9F0F-893755A52D37}"/>
    <dgm:cxn modelId="{B759A167-63C5-4A51-8F27-E8F49F583260}" type="presOf" srcId="{C3AD4320-93DF-49A4-A8ED-322B03972F89}" destId="{F3347F6B-1F4C-48BF-99BC-986A56E2D28D}" srcOrd="0" destOrd="0" presId="urn:microsoft.com/office/officeart/2005/8/layout/process1"/>
    <dgm:cxn modelId="{C1CAB278-BEAE-4C1D-8E82-E20894DCB198}" type="presOf" srcId="{750DDDB6-7072-461C-AD52-4961FE2C76A0}" destId="{D337F230-3D0D-4FCF-A255-DAF8AB4C55B3}" srcOrd="0" destOrd="0" presId="urn:microsoft.com/office/officeart/2005/8/layout/process1"/>
    <dgm:cxn modelId="{ADA3FD41-241B-4EF9-BD95-BC7E75E17F20}" type="presOf" srcId="{D6961464-E3EA-4C81-8730-4CA7B47A1CCD}" destId="{712A5391-BBC3-46A8-AAAA-B0FBC2E90478}" srcOrd="0" destOrd="0" presId="urn:microsoft.com/office/officeart/2005/8/layout/process1"/>
    <dgm:cxn modelId="{1B894B8C-E8C9-4FE1-9251-1C1C2A3349C9}" type="presOf" srcId="{53763606-49B0-4AAD-A182-B5A56358327F}" destId="{CD87A872-4429-4AE5-B18F-07A843DC6444}" srcOrd="0" destOrd="0" presId="urn:microsoft.com/office/officeart/2005/8/layout/process1"/>
    <dgm:cxn modelId="{BCA8B9FF-88E7-4609-A24A-D124C4BCD78C}" srcId="{53763606-49B0-4AAD-A182-B5A56358327F}" destId="{54C126BE-96A2-469D-B063-5E13C6C4DA87}" srcOrd="4" destOrd="0" parTransId="{5EA3B10B-DE3D-438C-8239-D80A7706A868}" sibTransId="{08F45A07-FCAE-4526-9554-47B220501FD8}"/>
    <dgm:cxn modelId="{1ACE4E26-9F63-4F19-B0C6-F3108822CC12}" type="presOf" srcId="{F8B084F0-B814-4DFC-9F0F-893755A52D37}" destId="{8FAD4AB7-1E95-49E8-AFBF-EC6AC727EC5A}" srcOrd="1" destOrd="0" presId="urn:microsoft.com/office/officeart/2005/8/layout/process1"/>
    <dgm:cxn modelId="{E3EEC609-0786-4CA3-8F85-F1FECFB19A03}" type="presOf" srcId="{41B8DFF6-7EDC-4802-AF15-29B8C1D480E5}" destId="{F667912C-A863-45A9-A9C2-288742B45FE3}" srcOrd="0" destOrd="0" presId="urn:microsoft.com/office/officeart/2005/8/layout/process1"/>
    <dgm:cxn modelId="{B7B2B7E2-63D7-40B0-8E63-4A242794D952}" srcId="{53763606-49B0-4AAD-A182-B5A56358327F}" destId="{2A35B9D7-BF9A-45C8-BD8C-269ACDC9C9C4}" srcOrd="2" destOrd="0" parTransId="{5F961EF8-3D05-46EF-85B1-05D4B257FFE9}" sibTransId="{41B8DFF6-7EDC-4802-AF15-29B8C1D480E5}"/>
    <dgm:cxn modelId="{7373D10F-0FB3-4B9F-8647-8488A65783D9}" srcId="{53763606-49B0-4AAD-A182-B5A56358327F}" destId="{D186A133-B57B-4324-979F-1EDA08DCD1B1}" srcOrd="1" destOrd="0" parTransId="{CE47C7C9-42B5-467B-95FD-148A6103DD66}" sibTransId="{C3AD4320-93DF-49A4-A8ED-322B03972F89}"/>
    <dgm:cxn modelId="{74C24AAE-3FEF-4586-A747-E1C62B8998AC}" type="presOf" srcId="{918CF0C1-B2DE-4B8B-9931-40D8A99D0DA2}" destId="{6215A90B-AB33-4281-8288-E677B1C93951}" srcOrd="0" destOrd="0" presId="urn:microsoft.com/office/officeart/2005/8/layout/process1"/>
    <dgm:cxn modelId="{5530824A-92DE-4B46-893B-3D7941F25360}" srcId="{53763606-49B0-4AAD-A182-B5A56358327F}" destId="{750DDDB6-7072-461C-AD52-4961FE2C76A0}" srcOrd="3" destOrd="0" parTransId="{46C7CB2F-BABB-434E-B6BE-2B15C301AA3D}" sibTransId="{D6961464-E3EA-4C81-8730-4CA7B47A1CCD}"/>
    <dgm:cxn modelId="{A56E3531-5FCF-4DAB-A9C0-DCD898331035}" type="presOf" srcId="{41B8DFF6-7EDC-4802-AF15-29B8C1D480E5}" destId="{1EF07180-556C-42FE-A6C2-8CFEF7B79C11}" srcOrd="1" destOrd="0" presId="urn:microsoft.com/office/officeart/2005/8/layout/process1"/>
    <dgm:cxn modelId="{6E507D37-3477-4057-AB1D-B66D033D0690}" type="presOf" srcId="{2A35B9D7-BF9A-45C8-BD8C-269ACDC9C9C4}" destId="{629A3042-0042-4C4F-B520-41628A978440}" srcOrd="0" destOrd="0" presId="urn:microsoft.com/office/officeart/2005/8/layout/process1"/>
    <dgm:cxn modelId="{2124CF4A-9773-495C-90E3-CF06EBF5E23C}" type="presOf" srcId="{54C126BE-96A2-469D-B063-5E13C6C4DA87}" destId="{682FDF19-BEEC-4126-A22A-89E3A65FF3E4}" srcOrd="0" destOrd="0" presId="urn:microsoft.com/office/officeart/2005/8/layout/process1"/>
    <dgm:cxn modelId="{8F857CE3-1EEC-495A-AD6C-DD3664157A0F}" type="presOf" srcId="{F8B084F0-B814-4DFC-9F0F-893755A52D37}" destId="{10A116AC-7E08-4B08-8010-098D2FFCDE4A}" srcOrd="0" destOrd="0" presId="urn:microsoft.com/office/officeart/2005/8/layout/process1"/>
    <dgm:cxn modelId="{C1406BBC-47F9-4C8C-B734-5309197AE2EA}" type="presParOf" srcId="{CD87A872-4429-4AE5-B18F-07A843DC6444}" destId="{6215A90B-AB33-4281-8288-E677B1C93951}" srcOrd="0" destOrd="0" presId="urn:microsoft.com/office/officeart/2005/8/layout/process1"/>
    <dgm:cxn modelId="{F863B0B6-5935-45C9-AD99-541B882432FB}" type="presParOf" srcId="{CD87A872-4429-4AE5-B18F-07A843DC6444}" destId="{10A116AC-7E08-4B08-8010-098D2FFCDE4A}" srcOrd="1" destOrd="0" presId="urn:microsoft.com/office/officeart/2005/8/layout/process1"/>
    <dgm:cxn modelId="{A3A5A83E-F805-4583-8523-0C7A0BE520D1}" type="presParOf" srcId="{10A116AC-7E08-4B08-8010-098D2FFCDE4A}" destId="{8FAD4AB7-1E95-49E8-AFBF-EC6AC727EC5A}" srcOrd="0" destOrd="0" presId="urn:microsoft.com/office/officeart/2005/8/layout/process1"/>
    <dgm:cxn modelId="{4918E6D8-4D37-4D9F-8157-F20DB88C0F78}" type="presParOf" srcId="{CD87A872-4429-4AE5-B18F-07A843DC6444}" destId="{EBD1B26F-1381-42E4-A723-35594502D7B0}" srcOrd="2" destOrd="0" presId="urn:microsoft.com/office/officeart/2005/8/layout/process1"/>
    <dgm:cxn modelId="{5A6A3FC0-677A-4C90-8E15-10DDD4BD6C49}" type="presParOf" srcId="{CD87A872-4429-4AE5-B18F-07A843DC6444}" destId="{F3347F6B-1F4C-48BF-99BC-986A56E2D28D}" srcOrd="3" destOrd="0" presId="urn:microsoft.com/office/officeart/2005/8/layout/process1"/>
    <dgm:cxn modelId="{9174E944-EC80-4BC1-8A1D-C4B4BD234DAC}" type="presParOf" srcId="{F3347F6B-1F4C-48BF-99BC-986A56E2D28D}" destId="{534A6DCF-0494-425A-B107-656D304B18B7}" srcOrd="0" destOrd="0" presId="urn:microsoft.com/office/officeart/2005/8/layout/process1"/>
    <dgm:cxn modelId="{35923400-FB0E-49B4-85A5-F83B65485ACE}" type="presParOf" srcId="{CD87A872-4429-4AE5-B18F-07A843DC6444}" destId="{629A3042-0042-4C4F-B520-41628A978440}" srcOrd="4" destOrd="0" presId="urn:microsoft.com/office/officeart/2005/8/layout/process1"/>
    <dgm:cxn modelId="{6AE816FF-D7DB-4C4D-BD11-064B010F2FCE}" type="presParOf" srcId="{CD87A872-4429-4AE5-B18F-07A843DC6444}" destId="{F667912C-A863-45A9-A9C2-288742B45FE3}" srcOrd="5" destOrd="0" presId="urn:microsoft.com/office/officeart/2005/8/layout/process1"/>
    <dgm:cxn modelId="{F75CE266-E817-46FB-B3D7-988E4A5D1073}" type="presParOf" srcId="{F667912C-A863-45A9-A9C2-288742B45FE3}" destId="{1EF07180-556C-42FE-A6C2-8CFEF7B79C11}" srcOrd="0" destOrd="0" presId="urn:microsoft.com/office/officeart/2005/8/layout/process1"/>
    <dgm:cxn modelId="{99B3F74C-319A-4C45-8DD2-D219AA9A4F6A}" type="presParOf" srcId="{CD87A872-4429-4AE5-B18F-07A843DC6444}" destId="{D337F230-3D0D-4FCF-A255-DAF8AB4C55B3}" srcOrd="6" destOrd="0" presId="urn:microsoft.com/office/officeart/2005/8/layout/process1"/>
    <dgm:cxn modelId="{DC6DD9BA-511A-4302-A701-856E49B1CF2E}" type="presParOf" srcId="{CD87A872-4429-4AE5-B18F-07A843DC6444}" destId="{712A5391-BBC3-46A8-AAAA-B0FBC2E90478}" srcOrd="7" destOrd="0" presId="urn:microsoft.com/office/officeart/2005/8/layout/process1"/>
    <dgm:cxn modelId="{A4258EEA-51E8-46E0-9875-7562D173610E}" type="presParOf" srcId="{712A5391-BBC3-46A8-AAAA-B0FBC2E90478}" destId="{5CFAB783-D2AE-4C31-AEB2-3D1C45D41C55}" srcOrd="0" destOrd="0" presId="urn:microsoft.com/office/officeart/2005/8/layout/process1"/>
    <dgm:cxn modelId="{C3D61836-155B-451D-967D-78874E8C5BC1}" type="presParOf" srcId="{CD87A872-4429-4AE5-B18F-07A843DC6444}" destId="{682FDF19-BEEC-4126-A22A-89E3A65FF3E4}" srcOrd="8" destOrd="0" presId="urn:microsoft.com/office/officeart/2005/8/layout/process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763606-49B0-4AAD-A182-B5A56358327F}" type="doc">
      <dgm:prSet loTypeId="urn:microsoft.com/office/officeart/2005/8/layout/bProcess2" loCatId="process" qsTypeId="urn:microsoft.com/office/officeart/2005/8/quickstyle/simple4" qsCatId="simple" csTypeId="urn:microsoft.com/office/officeart/2005/8/colors/accent1_1" csCatId="accent1" phldr="1"/>
      <dgm:spPr/>
    </dgm:pt>
    <dgm:pt modelId="{918CF0C1-B2DE-4B8B-9931-40D8A99D0DA2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المستهلك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3C3AD446-EF12-4416-B3B5-940C1029C4A0}" type="parTrans" cxnId="{ED1F36F5-DD57-4306-9354-0A4768FE8DF4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F8B084F0-B814-4DFC-9F0F-893755A52D37}" type="sibTrans" cxnId="{ED1F36F5-DD57-4306-9354-0A4768FE8DF4}">
      <dgm:prSet custT="1"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186A133-B57B-4324-979F-1EDA08DCD1B1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المؤسسات المتواجدة على مستوى السوق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CE47C7C9-42B5-467B-95FD-148A6103DD66}" type="parTrans" cxnId="{7373D10F-0FB3-4B9F-8647-8488A65783D9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3AD4320-93DF-49A4-A8ED-322B03972F89}" type="sibTrans" cxnId="{7373D10F-0FB3-4B9F-8647-8488A65783D9}">
      <dgm:prSet custT="1"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2A35B9D7-BF9A-45C8-BD8C-269ACDC9C9C4}">
      <dgm:prSet phldrT="[Texte]" custT="1"/>
      <dgm:spPr/>
      <dgm:t>
        <a:bodyPr/>
        <a:lstStyle/>
        <a:p>
          <a:r>
            <a:rPr lang="ar-DZ" sz="2000" b="1" smtClean="0">
              <a:latin typeface="Sakkal Majalla" pitchFamily="2" charset="-78"/>
              <a:cs typeface="Sakkal Majalla" pitchFamily="2" charset="-78"/>
            </a:rPr>
            <a:t>شبكات التوزيع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5F961EF8-3D05-46EF-85B1-05D4B257FFE9}" type="parTrans" cxnId="{B7B2B7E2-63D7-40B0-8E63-4A242794D952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41B8DFF6-7EDC-4802-AF15-29B8C1D480E5}" type="sibTrans" cxnId="{B7B2B7E2-63D7-40B0-8E63-4A242794D952}">
      <dgm:prSet custT="1"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750DDDB6-7072-461C-AD52-4961FE2C76A0}">
      <dgm:prSet phldrT="[Texte]" custT="1"/>
      <dgm:spPr/>
      <dgm:t>
        <a:bodyPr/>
        <a:lstStyle/>
        <a:p>
          <a:r>
            <a:rPr lang="ar-DZ" sz="2400" b="1" smtClean="0">
              <a:latin typeface="Sakkal Majalla" pitchFamily="2" charset="-78"/>
              <a:cs typeface="Sakkal Majalla" pitchFamily="2" charset="-78"/>
            </a:rPr>
            <a:t>الإدارة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46C7CB2F-BABB-434E-B6BE-2B15C301AA3D}" type="parTrans" cxnId="{5530824A-92DE-4B46-893B-3D7941F25360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6961464-E3EA-4C81-8730-4CA7B47A1CCD}" type="sibTrans" cxnId="{5530824A-92DE-4B46-893B-3D7941F25360}">
      <dgm:prSet custT="1"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54C126BE-96A2-469D-B063-5E13C6C4DA87}">
      <dgm:prSet phldrT="[Texte]" custT="1"/>
      <dgm:spPr/>
      <dgm:t>
        <a:bodyPr/>
        <a:lstStyle/>
        <a:p>
          <a:r>
            <a:rPr lang="ar-DZ" sz="2000" b="1" smtClean="0">
              <a:latin typeface="Sakkal Majalla" pitchFamily="2" charset="-78"/>
              <a:cs typeface="Sakkal Majalla" pitchFamily="2" charset="-78"/>
            </a:rPr>
            <a:t>البحث والتطوير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5EA3B10B-DE3D-438C-8239-D80A7706A868}" type="parTrans" cxnId="{BCA8B9FF-88E7-4609-A24A-D124C4BCD78C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08F45A07-FCAE-4526-9554-47B220501FD8}" type="sibTrans" cxnId="{BCA8B9FF-88E7-4609-A24A-D124C4BCD78C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63FF0577-A1E5-4118-94D6-607BDF4F947C}">
      <dgm:prSet phldrT="[Texte]" custT="1"/>
      <dgm:spPr/>
      <dgm:t>
        <a:bodyPr/>
        <a:lstStyle/>
        <a:p>
          <a:r>
            <a:rPr lang="ar-DZ" sz="2400" b="1" smtClean="0">
              <a:latin typeface="Sakkal Majalla" pitchFamily="2" charset="-78"/>
              <a:cs typeface="Sakkal Majalla" pitchFamily="2" charset="-78"/>
            </a:rPr>
            <a:t>الإعلام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ECA3A7ED-D8C8-466D-8C83-D7624BCD6BB1}" type="parTrans" cxnId="{3AD31913-57C7-4851-B917-F4118A853162}">
      <dgm:prSet/>
      <dgm:spPr/>
      <dgm:t>
        <a:bodyPr/>
        <a:lstStyle/>
        <a:p>
          <a:endParaRPr lang="fr-FR" sz="1100"/>
        </a:p>
      </dgm:t>
    </dgm:pt>
    <dgm:pt modelId="{FD2F2AC4-C26A-433F-9AA2-739BDB02CC01}" type="sibTrans" cxnId="{3AD31913-57C7-4851-B917-F4118A853162}">
      <dgm:prSet/>
      <dgm:spPr/>
      <dgm:t>
        <a:bodyPr/>
        <a:lstStyle/>
        <a:p>
          <a:endParaRPr lang="fr-FR" sz="1100"/>
        </a:p>
      </dgm:t>
    </dgm:pt>
    <dgm:pt modelId="{1CE6AF9A-39B4-4E2C-BCD6-20D6A422AE25}">
      <dgm:prSet phldrT="[Texte]" custT="1"/>
      <dgm:spPr/>
      <dgm:t>
        <a:bodyPr/>
        <a:lstStyle/>
        <a:p>
          <a:r>
            <a:rPr lang="ar-DZ" sz="2000" b="1" smtClean="0">
              <a:latin typeface="Sakkal Majalla" pitchFamily="2" charset="-78"/>
              <a:cs typeface="Sakkal Majalla" pitchFamily="2" charset="-78"/>
            </a:rPr>
            <a:t>المعارض والصالونات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88EFDF49-3D04-4F56-B50F-63763790A6E8}" type="parTrans" cxnId="{9BE27EFD-E439-4B3D-9F7B-43C3988E5725}">
      <dgm:prSet/>
      <dgm:spPr/>
      <dgm:t>
        <a:bodyPr/>
        <a:lstStyle/>
        <a:p>
          <a:endParaRPr lang="fr-FR"/>
        </a:p>
      </dgm:t>
    </dgm:pt>
    <dgm:pt modelId="{924F53EA-1E72-4862-AEAE-3C0F0FC3E6D8}" type="sibTrans" cxnId="{9BE27EFD-E439-4B3D-9F7B-43C3988E5725}">
      <dgm:prSet/>
      <dgm:spPr/>
      <dgm:t>
        <a:bodyPr/>
        <a:lstStyle/>
        <a:p>
          <a:endParaRPr lang="fr-FR"/>
        </a:p>
      </dgm:t>
    </dgm:pt>
    <dgm:pt modelId="{88B6823C-3999-4589-83DC-241F9C237EB0}">
      <dgm:prSet phldrT="[Texte]" custT="1"/>
      <dgm:spPr/>
      <dgm:t>
        <a:bodyPr/>
        <a:lstStyle/>
        <a:p>
          <a:r>
            <a:rPr lang="ar-DZ" sz="1800" b="1" smtClean="0">
              <a:latin typeface="Sakkal Majalla" pitchFamily="2" charset="-78"/>
              <a:cs typeface="Sakkal Majalla" pitchFamily="2" charset="-78"/>
            </a:rPr>
            <a:t>الكفاءات والتجارب الشخصية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695FAF81-C0DD-44AA-A8B8-C1D9FBC59C46}" type="parTrans" cxnId="{2AB90A6C-0403-4552-8116-812619FF94DA}">
      <dgm:prSet/>
      <dgm:spPr/>
      <dgm:t>
        <a:bodyPr/>
        <a:lstStyle/>
        <a:p>
          <a:endParaRPr lang="fr-FR"/>
        </a:p>
      </dgm:t>
    </dgm:pt>
    <dgm:pt modelId="{25FA1121-3D78-48E6-8330-189F2120A84F}" type="sibTrans" cxnId="{2AB90A6C-0403-4552-8116-812619FF94DA}">
      <dgm:prSet/>
      <dgm:spPr/>
      <dgm:t>
        <a:bodyPr/>
        <a:lstStyle/>
        <a:p>
          <a:endParaRPr lang="fr-FR"/>
        </a:p>
      </dgm:t>
    </dgm:pt>
    <dgm:pt modelId="{F6C436C3-B456-4390-BADB-5A82BF594DAD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...</a:t>
          </a:r>
          <a:r>
            <a:rPr lang="ar-DZ" sz="2400" b="1" dirty="0" err="1" smtClean="0">
              <a:latin typeface="Sakkal Majalla" pitchFamily="2" charset="-78"/>
              <a:cs typeface="Sakkal Majalla" pitchFamily="2" charset="-78"/>
            </a:rPr>
            <a:t>إلخ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25E7D529-A188-4B79-A5EF-2D1DBD821105}" type="parTrans" cxnId="{0B10C4D1-6FD4-4A1B-9F5E-F0965537258F}">
      <dgm:prSet/>
      <dgm:spPr/>
      <dgm:t>
        <a:bodyPr/>
        <a:lstStyle/>
        <a:p>
          <a:endParaRPr lang="fr-FR"/>
        </a:p>
      </dgm:t>
    </dgm:pt>
    <dgm:pt modelId="{DC91FBC6-AE10-47AA-AEC1-157A125E1F36}" type="sibTrans" cxnId="{0B10C4D1-6FD4-4A1B-9F5E-F0965537258F}">
      <dgm:prSet/>
      <dgm:spPr/>
      <dgm:t>
        <a:bodyPr/>
        <a:lstStyle/>
        <a:p>
          <a:endParaRPr lang="fr-FR"/>
        </a:p>
      </dgm:t>
    </dgm:pt>
    <dgm:pt modelId="{7C118D42-9287-49EC-99F9-A2D1EE6E0BE4}" type="pres">
      <dgm:prSet presAssocID="{53763606-49B0-4AAD-A182-B5A56358327F}" presName="diagram" presStyleCnt="0">
        <dgm:presLayoutVars>
          <dgm:dir/>
          <dgm:resizeHandles/>
        </dgm:presLayoutVars>
      </dgm:prSet>
      <dgm:spPr/>
    </dgm:pt>
    <dgm:pt modelId="{CF1CADCF-56D5-45C5-AA55-64749468B346}" type="pres">
      <dgm:prSet presAssocID="{918CF0C1-B2DE-4B8B-9931-40D8A99D0DA2}" presName="first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ABFF3F-C515-456D-AEC1-66BDFF0AACFC}" type="pres">
      <dgm:prSet presAssocID="{F8B084F0-B814-4DFC-9F0F-893755A52D37}" presName="sibTrans" presStyleLbl="sibTrans2D1" presStyleIdx="0" presStyleCnt="8"/>
      <dgm:spPr/>
      <dgm:t>
        <a:bodyPr/>
        <a:lstStyle/>
        <a:p>
          <a:endParaRPr lang="fr-FR"/>
        </a:p>
      </dgm:t>
    </dgm:pt>
    <dgm:pt modelId="{3E9ED456-AFB9-4E4D-8854-F010C32F334D}" type="pres">
      <dgm:prSet presAssocID="{D186A133-B57B-4324-979F-1EDA08DCD1B1}" presName="middleNode" presStyleCnt="0"/>
      <dgm:spPr/>
    </dgm:pt>
    <dgm:pt modelId="{CA86D637-201E-4DB8-9C18-454489E86AB9}" type="pres">
      <dgm:prSet presAssocID="{D186A133-B57B-4324-979F-1EDA08DCD1B1}" presName="padding" presStyleLbl="node1" presStyleIdx="0" presStyleCnt="9"/>
      <dgm:spPr/>
    </dgm:pt>
    <dgm:pt modelId="{3EC02DCA-BBAB-4177-B976-27EC9388A71F}" type="pres">
      <dgm:prSet presAssocID="{D186A133-B57B-4324-979F-1EDA08DCD1B1}" presName="shape" presStyleLbl="node1" presStyleIdx="1" presStyleCnt="9" custScaleX="14471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B5E479-2472-4DEE-B4B7-8AB7315C662D}" type="pres">
      <dgm:prSet presAssocID="{C3AD4320-93DF-49A4-A8ED-322B03972F89}" presName="sibTrans" presStyleLbl="sibTrans2D1" presStyleIdx="1" presStyleCnt="8"/>
      <dgm:spPr/>
      <dgm:t>
        <a:bodyPr/>
        <a:lstStyle/>
        <a:p>
          <a:endParaRPr lang="fr-FR"/>
        </a:p>
      </dgm:t>
    </dgm:pt>
    <dgm:pt modelId="{9D2F3A66-0CC4-423F-A012-2857BE7CA048}" type="pres">
      <dgm:prSet presAssocID="{2A35B9D7-BF9A-45C8-BD8C-269ACDC9C9C4}" presName="middleNode" presStyleCnt="0"/>
      <dgm:spPr/>
    </dgm:pt>
    <dgm:pt modelId="{DC46A5AB-235D-4775-BA47-6E3DDF6DB329}" type="pres">
      <dgm:prSet presAssocID="{2A35B9D7-BF9A-45C8-BD8C-269ACDC9C9C4}" presName="padding" presStyleLbl="node1" presStyleIdx="1" presStyleCnt="9"/>
      <dgm:spPr/>
    </dgm:pt>
    <dgm:pt modelId="{541C44B7-8680-474B-87A8-7D03AC1A7EB4}" type="pres">
      <dgm:prSet presAssocID="{2A35B9D7-BF9A-45C8-BD8C-269ACDC9C9C4}" presName="shape" presStyleLbl="node1" presStyleIdx="2" presStyleCnt="9" custScaleX="1316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92F3D2-F5D3-4E7F-9C96-3B9A9FCE51A5}" type="pres">
      <dgm:prSet presAssocID="{41B8DFF6-7EDC-4802-AF15-29B8C1D480E5}" presName="sibTrans" presStyleLbl="sibTrans2D1" presStyleIdx="2" presStyleCnt="8"/>
      <dgm:spPr/>
      <dgm:t>
        <a:bodyPr/>
        <a:lstStyle/>
        <a:p>
          <a:endParaRPr lang="fr-FR"/>
        </a:p>
      </dgm:t>
    </dgm:pt>
    <dgm:pt modelId="{B3123A21-0E83-416F-B45D-C1AC1FD2484E}" type="pres">
      <dgm:prSet presAssocID="{750DDDB6-7072-461C-AD52-4961FE2C76A0}" presName="middleNode" presStyleCnt="0"/>
      <dgm:spPr/>
    </dgm:pt>
    <dgm:pt modelId="{E2303BA1-F1B4-43A5-A712-11550CB76840}" type="pres">
      <dgm:prSet presAssocID="{750DDDB6-7072-461C-AD52-4961FE2C76A0}" presName="padding" presStyleLbl="node1" presStyleIdx="2" presStyleCnt="9"/>
      <dgm:spPr/>
    </dgm:pt>
    <dgm:pt modelId="{9671029C-922A-4759-8CEE-BE314CD86A3E}" type="pres">
      <dgm:prSet presAssocID="{750DDDB6-7072-461C-AD52-4961FE2C76A0}" presName="shap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42750F-4CED-4B46-A43C-F7DF62410303}" type="pres">
      <dgm:prSet presAssocID="{D6961464-E3EA-4C81-8730-4CA7B47A1CCD}" presName="sibTrans" presStyleLbl="sibTrans2D1" presStyleIdx="3" presStyleCnt="8"/>
      <dgm:spPr/>
      <dgm:t>
        <a:bodyPr/>
        <a:lstStyle/>
        <a:p>
          <a:endParaRPr lang="fr-FR"/>
        </a:p>
      </dgm:t>
    </dgm:pt>
    <dgm:pt modelId="{797FD42E-2F15-468D-9D08-2B73C17008D6}" type="pres">
      <dgm:prSet presAssocID="{54C126BE-96A2-469D-B063-5E13C6C4DA87}" presName="middleNode" presStyleCnt="0"/>
      <dgm:spPr/>
    </dgm:pt>
    <dgm:pt modelId="{12D47D24-74AC-4D26-BBF6-B9E3A2D8AB72}" type="pres">
      <dgm:prSet presAssocID="{54C126BE-96A2-469D-B063-5E13C6C4DA87}" presName="padding" presStyleLbl="node1" presStyleIdx="3" presStyleCnt="9"/>
      <dgm:spPr/>
    </dgm:pt>
    <dgm:pt modelId="{FBC4EB4E-2329-4B81-9C80-B5C9FAAC0326}" type="pres">
      <dgm:prSet presAssocID="{54C126BE-96A2-469D-B063-5E13C6C4DA87}" presName="shape" presStyleLbl="node1" presStyleIdx="4" presStyleCnt="9" custScaleX="1316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3322C5-0B76-443F-9212-4C04FA5B6FE1}" type="pres">
      <dgm:prSet presAssocID="{08F45A07-FCAE-4526-9554-47B220501FD8}" presName="sibTrans" presStyleLbl="sibTrans2D1" presStyleIdx="4" presStyleCnt="8"/>
      <dgm:spPr/>
      <dgm:t>
        <a:bodyPr/>
        <a:lstStyle/>
        <a:p>
          <a:endParaRPr lang="fr-FR"/>
        </a:p>
      </dgm:t>
    </dgm:pt>
    <dgm:pt modelId="{EF861F98-997B-45E1-9D44-71E7398961E2}" type="pres">
      <dgm:prSet presAssocID="{63FF0577-A1E5-4118-94D6-607BDF4F947C}" presName="middleNode" presStyleCnt="0"/>
      <dgm:spPr/>
    </dgm:pt>
    <dgm:pt modelId="{AE6B20F0-8A1F-41BF-A0DD-32B9D34A7DA6}" type="pres">
      <dgm:prSet presAssocID="{63FF0577-A1E5-4118-94D6-607BDF4F947C}" presName="padding" presStyleLbl="node1" presStyleIdx="4" presStyleCnt="9"/>
      <dgm:spPr/>
    </dgm:pt>
    <dgm:pt modelId="{C4471163-2E74-4FFC-BCB3-9A5868DDF8B7}" type="pres">
      <dgm:prSet presAssocID="{63FF0577-A1E5-4118-94D6-607BDF4F947C}" presName="shap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68A1CE-0E50-4C18-8CF4-C8D4A9EC198F}" type="pres">
      <dgm:prSet presAssocID="{FD2F2AC4-C26A-433F-9AA2-739BDB02CC01}" presName="sibTrans" presStyleLbl="sibTrans2D1" presStyleIdx="5" presStyleCnt="8"/>
      <dgm:spPr/>
    </dgm:pt>
    <dgm:pt modelId="{ED0574B0-D1D1-4DB8-ADC7-DC11CE10D0DF}" type="pres">
      <dgm:prSet presAssocID="{1CE6AF9A-39B4-4E2C-BCD6-20D6A422AE25}" presName="middleNode" presStyleCnt="0"/>
      <dgm:spPr/>
    </dgm:pt>
    <dgm:pt modelId="{A45A490C-598D-4512-9BF0-49795BACDD56}" type="pres">
      <dgm:prSet presAssocID="{1CE6AF9A-39B4-4E2C-BCD6-20D6A422AE25}" presName="padding" presStyleLbl="node1" presStyleIdx="5" presStyleCnt="9"/>
      <dgm:spPr/>
    </dgm:pt>
    <dgm:pt modelId="{314C09AC-1BB9-4B5F-972C-1D1A8907BA4C}" type="pres">
      <dgm:prSet presAssocID="{1CE6AF9A-39B4-4E2C-BCD6-20D6A422AE25}" presName="shape" presStyleLbl="node1" presStyleIdx="6" presStyleCnt="9" custScaleX="1316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C24771-C9C6-4E16-B3AB-467E572D9770}" type="pres">
      <dgm:prSet presAssocID="{924F53EA-1E72-4862-AEAE-3C0F0FC3E6D8}" presName="sibTrans" presStyleLbl="sibTrans2D1" presStyleIdx="6" presStyleCnt="8"/>
      <dgm:spPr/>
    </dgm:pt>
    <dgm:pt modelId="{9E970393-8ACE-4C17-B83D-7FE8F8A67173}" type="pres">
      <dgm:prSet presAssocID="{88B6823C-3999-4589-83DC-241F9C237EB0}" presName="middleNode" presStyleCnt="0"/>
      <dgm:spPr/>
    </dgm:pt>
    <dgm:pt modelId="{90241F3C-CB61-4C08-9515-FF801791914E}" type="pres">
      <dgm:prSet presAssocID="{88B6823C-3999-4589-83DC-241F9C237EB0}" presName="padding" presStyleLbl="node1" presStyleIdx="6" presStyleCnt="9"/>
      <dgm:spPr/>
    </dgm:pt>
    <dgm:pt modelId="{8AA7716D-405F-4FBE-B3BF-73E187111BE6}" type="pres">
      <dgm:prSet presAssocID="{88B6823C-3999-4589-83DC-241F9C237EB0}" presName="shape" presStyleLbl="node1" presStyleIdx="7" presStyleCnt="9" custScaleX="14471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C787E2-19C3-489D-B6D4-10BE60348DE2}" type="pres">
      <dgm:prSet presAssocID="{25FA1121-3D78-48E6-8330-189F2120A84F}" presName="sibTrans" presStyleLbl="sibTrans2D1" presStyleIdx="7" presStyleCnt="8"/>
      <dgm:spPr/>
    </dgm:pt>
    <dgm:pt modelId="{9F672F27-E7AF-4EC5-9C75-57FB4ABF8352}" type="pres">
      <dgm:prSet presAssocID="{F6C436C3-B456-4390-BADB-5A82BF594DAD}" presName="las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328FCBA-1962-496D-9C40-F4935D401449}" type="presOf" srcId="{08F45A07-FCAE-4526-9554-47B220501FD8}" destId="{F43322C5-0B76-443F-9212-4C04FA5B6FE1}" srcOrd="0" destOrd="0" presId="urn:microsoft.com/office/officeart/2005/8/layout/bProcess2"/>
    <dgm:cxn modelId="{ED0A2B9E-9972-4F95-BC59-93C0FC9A1894}" type="presOf" srcId="{2A35B9D7-BF9A-45C8-BD8C-269ACDC9C9C4}" destId="{541C44B7-8680-474B-87A8-7D03AC1A7EB4}" srcOrd="0" destOrd="0" presId="urn:microsoft.com/office/officeart/2005/8/layout/bProcess2"/>
    <dgm:cxn modelId="{BCA8B9FF-88E7-4609-A24A-D124C4BCD78C}" srcId="{53763606-49B0-4AAD-A182-B5A56358327F}" destId="{54C126BE-96A2-469D-B063-5E13C6C4DA87}" srcOrd="4" destOrd="0" parTransId="{5EA3B10B-DE3D-438C-8239-D80A7706A868}" sibTransId="{08F45A07-FCAE-4526-9554-47B220501FD8}"/>
    <dgm:cxn modelId="{3AD31913-57C7-4851-B917-F4118A853162}" srcId="{53763606-49B0-4AAD-A182-B5A56358327F}" destId="{63FF0577-A1E5-4118-94D6-607BDF4F947C}" srcOrd="5" destOrd="0" parTransId="{ECA3A7ED-D8C8-466D-8C83-D7624BCD6BB1}" sibTransId="{FD2F2AC4-C26A-433F-9AA2-739BDB02CC01}"/>
    <dgm:cxn modelId="{45FB0D66-9BA3-443E-94AE-C60BDA5F4EE3}" type="presOf" srcId="{54C126BE-96A2-469D-B063-5E13C6C4DA87}" destId="{FBC4EB4E-2329-4B81-9C80-B5C9FAAC0326}" srcOrd="0" destOrd="0" presId="urn:microsoft.com/office/officeart/2005/8/layout/bProcess2"/>
    <dgm:cxn modelId="{864E2DD4-0B91-4999-8CF0-7DD771CCC41B}" type="presOf" srcId="{D6961464-E3EA-4C81-8730-4CA7B47A1CCD}" destId="{8242750F-4CED-4B46-A43C-F7DF62410303}" srcOrd="0" destOrd="0" presId="urn:microsoft.com/office/officeart/2005/8/layout/bProcess2"/>
    <dgm:cxn modelId="{FEAC3C42-53B0-4719-9FAD-2AFCF521868B}" type="presOf" srcId="{1CE6AF9A-39B4-4E2C-BCD6-20D6A422AE25}" destId="{314C09AC-1BB9-4B5F-972C-1D1A8907BA4C}" srcOrd="0" destOrd="0" presId="urn:microsoft.com/office/officeart/2005/8/layout/bProcess2"/>
    <dgm:cxn modelId="{3D44D6E0-CD63-4DC5-AF01-0C3303757C62}" type="presOf" srcId="{C3AD4320-93DF-49A4-A8ED-322B03972F89}" destId="{16B5E479-2472-4DEE-B4B7-8AB7315C662D}" srcOrd="0" destOrd="0" presId="urn:microsoft.com/office/officeart/2005/8/layout/bProcess2"/>
    <dgm:cxn modelId="{D1FCC658-EC7A-4A4B-8FAD-7AD08DEBD259}" type="presOf" srcId="{F8B084F0-B814-4DFC-9F0F-893755A52D37}" destId="{A8ABFF3F-C515-456D-AEC1-66BDFF0AACFC}" srcOrd="0" destOrd="0" presId="urn:microsoft.com/office/officeart/2005/8/layout/bProcess2"/>
    <dgm:cxn modelId="{E544E9A4-1815-4ACD-9CC7-D1A2A14CCD21}" type="presOf" srcId="{88B6823C-3999-4589-83DC-241F9C237EB0}" destId="{8AA7716D-405F-4FBE-B3BF-73E187111BE6}" srcOrd="0" destOrd="0" presId="urn:microsoft.com/office/officeart/2005/8/layout/bProcess2"/>
    <dgm:cxn modelId="{1846EBAA-EE73-43A9-9BDA-4F6B1B474809}" type="presOf" srcId="{41B8DFF6-7EDC-4802-AF15-29B8C1D480E5}" destId="{A692F3D2-F5D3-4E7F-9C96-3B9A9FCE51A5}" srcOrd="0" destOrd="0" presId="urn:microsoft.com/office/officeart/2005/8/layout/bProcess2"/>
    <dgm:cxn modelId="{AD760931-A922-4957-9553-48EC91B6CAB5}" type="presOf" srcId="{F6C436C3-B456-4390-BADB-5A82BF594DAD}" destId="{9F672F27-E7AF-4EC5-9C75-57FB4ABF8352}" srcOrd="0" destOrd="0" presId="urn:microsoft.com/office/officeart/2005/8/layout/bProcess2"/>
    <dgm:cxn modelId="{22A826CC-144B-4C0B-88C0-F93839DF383D}" type="presOf" srcId="{25FA1121-3D78-48E6-8330-189F2120A84F}" destId="{60C787E2-19C3-489D-B6D4-10BE60348DE2}" srcOrd="0" destOrd="0" presId="urn:microsoft.com/office/officeart/2005/8/layout/bProcess2"/>
    <dgm:cxn modelId="{5530824A-92DE-4B46-893B-3D7941F25360}" srcId="{53763606-49B0-4AAD-A182-B5A56358327F}" destId="{750DDDB6-7072-461C-AD52-4961FE2C76A0}" srcOrd="3" destOrd="0" parTransId="{46C7CB2F-BABB-434E-B6BE-2B15C301AA3D}" sibTransId="{D6961464-E3EA-4C81-8730-4CA7B47A1CCD}"/>
    <dgm:cxn modelId="{E1968DED-3318-4CE0-869F-0A2A46F207F1}" type="presOf" srcId="{53763606-49B0-4AAD-A182-B5A56358327F}" destId="{7C118D42-9287-49EC-99F9-A2D1EE6E0BE4}" srcOrd="0" destOrd="0" presId="urn:microsoft.com/office/officeart/2005/8/layout/bProcess2"/>
    <dgm:cxn modelId="{8DFC0B68-EB95-48B5-8149-A78B0E0A5666}" type="presOf" srcId="{918CF0C1-B2DE-4B8B-9931-40D8A99D0DA2}" destId="{CF1CADCF-56D5-45C5-AA55-64749468B346}" srcOrd="0" destOrd="0" presId="urn:microsoft.com/office/officeart/2005/8/layout/bProcess2"/>
    <dgm:cxn modelId="{8CA5279E-6DCC-4E77-90F6-AC667F1397F5}" type="presOf" srcId="{D186A133-B57B-4324-979F-1EDA08DCD1B1}" destId="{3EC02DCA-BBAB-4177-B976-27EC9388A71F}" srcOrd="0" destOrd="0" presId="urn:microsoft.com/office/officeart/2005/8/layout/bProcess2"/>
    <dgm:cxn modelId="{7373D10F-0FB3-4B9F-8647-8488A65783D9}" srcId="{53763606-49B0-4AAD-A182-B5A56358327F}" destId="{D186A133-B57B-4324-979F-1EDA08DCD1B1}" srcOrd="1" destOrd="0" parTransId="{CE47C7C9-42B5-467B-95FD-148A6103DD66}" sibTransId="{C3AD4320-93DF-49A4-A8ED-322B03972F89}"/>
    <dgm:cxn modelId="{B512EA12-04EC-4180-8B5B-F38B4EE1A5A8}" type="presOf" srcId="{924F53EA-1E72-4862-AEAE-3C0F0FC3E6D8}" destId="{31C24771-C9C6-4E16-B3AB-467E572D9770}" srcOrd="0" destOrd="0" presId="urn:microsoft.com/office/officeart/2005/8/layout/bProcess2"/>
    <dgm:cxn modelId="{2AB90A6C-0403-4552-8116-812619FF94DA}" srcId="{53763606-49B0-4AAD-A182-B5A56358327F}" destId="{88B6823C-3999-4589-83DC-241F9C237EB0}" srcOrd="7" destOrd="0" parTransId="{695FAF81-C0DD-44AA-A8B8-C1D9FBC59C46}" sibTransId="{25FA1121-3D78-48E6-8330-189F2120A84F}"/>
    <dgm:cxn modelId="{ED1F36F5-DD57-4306-9354-0A4768FE8DF4}" srcId="{53763606-49B0-4AAD-A182-B5A56358327F}" destId="{918CF0C1-B2DE-4B8B-9931-40D8A99D0DA2}" srcOrd="0" destOrd="0" parTransId="{3C3AD446-EF12-4416-B3B5-940C1029C4A0}" sibTransId="{F8B084F0-B814-4DFC-9F0F-893755A52D37}"/>
    <dgm:cxn modelId="{9BE27EFD-E439-4B3D-9F7B-43C3988E5725}" srcId="{53763606-49B0-4AAD-A182-B5A56358327F}" destId="{1CE6AF9A-39B4-4E2C-BCD6-20D6A422AE25}" srcOrd="6" destOrd="0" parTransId="{88EFDF49-3D04-4F56-B50F-63763790A6E8}" sibTransId="{924F53EA-1E72-4862-AEAE-3C0F0FC3E6D8}"/>
    <dgm:cxn modelId="{876C73C9-F4F5-43AB-A987-80E481DCC07A}" type="presOf" srcId="{750DDDB6-7072-461C-AD52-4961FE2C76A0}" destId="{9671029C-922A-4759-8CEE-BE314CD86A3E}" srcOrd="0" destOrd="0" presId="urn:microsoft.com/office/officeart/2005/8/layout/bProcess2"/>
    <dgm:cxn modelId="{5D31E252-E159-42AE-9B5F-1DDCED1E08E3}" type="presOf" srcId="{63FF0577-A1E5-4118-94D6-607BDF4F947C}" destId="{C4471163-2E74-4FFC-BCB3-9A5868DDF8B7}" srcOrd="0" destOrd="0" presId="urn:microsoft.com/office/officeart/2005/8/layout/bProcess2"/>
    <dgm:cxn modelId="{B7B2B7E2-63D7-40B0-8E63-4A242794D952}" srcId="{53763606-49B0-4AAD-A182-B5A56358327F}" destId="{2A35B9D7-BF9A-45C8-BD8C-269ACDC9C9C4}" srcOrd="2" destOrd="0" parTransId="{5F961EF8-3D05-46EF-85B1-05D4B257FFE9}" sibTransId="{41B8DFF6-7EDC-4802-AF15-29B8C1D480E5}"/>
    <dgm:cxn modelId="{0B10C4D1-6FD4-4A1B-9F5E-F0965537258F}" srcId="{53763606-49B0-4AAD-A182-B5A56358327F}" destId="{F6C436C3-B456-4390-BADB-5A82BF594DAD}" srcOrd="8" destOrd="0" parTransId="{25E7D529-A188-4B79-A5EF-2D1DBD821105}" sibTransId="{DC91FBC6-AE10-47AA-AEC1-157A125E1F36}"/>
    <dgm:cxn modelId="{CB86F1D1-A223-406F-BB0B-836FF631C30A}" type="presOf" srcId="{FD2F2AC4-C26A-433F-9AA2-739BDB02CC01}" destId="{CE68A1CE-0E50-4C18-8CF4-C8D4A9EC198F}" srcOrd="0" destOrd="0" presId="urn:microsoft.com/office/officeart/2005/8/layout/bProcess2"/>
    <dgm:cxn modelId="{70384E71-A9EB-47CC-9E15-2B2E3F816910}" type="presParOf" srcId="{7C118D42-9287-49EC-99F9-A2D1EE6E0BE4}" destId="{CF1CADCF-56D5-45C5-AA55-64749468B346}" srcOrd="0" destOrd="0" presId="urn:microsoft.com/office/officeart/2005/8/layout/bProcess2"/>
    <dgm:cxn modelId="{242B879B-B665-4CB6-96E1-716CA71960D8}" type="presParOf" srcId="{7C118D42-9287-49EC-99F9-A2D1EE6E0BE4}" destId="{A8ABFF3F-C515-456D-AEC1-66BDFF0AACFC}" srcOrd="1" destOrd="0" presId="urn:microsoft.com/office/officeart/2005/8/layout/bProcess2"/>
    <dgm:cxn modelId="{1C053390-D94B-4045-A1E7-325582FF1AE3}" type="presParOf" srcId="{7C118D42-9287-49EC-99F9-A2D1EE6E0BE4}" destId="{3E9ED456-AFB9-4E4D-8854-F010C32F334D}" srcOrd="2" destOrd="0" presId="urn:microsoft.com/office/officeart/2005/8/layout/bProcess2"/>
    <dgm:cxn modelId="{DB47F68F-19B9-4051-91A7-0D72B0718FC9}" type="presParOf" srcId="{3E9ED456-AFB9-4E4D-8854-F010C32F334D}" destId="{CA86D637-201E-4DB8-9C18-454489E86AB9}" srcOrd="0" destOrd="0" presId="urn:microsoft.com/office/officeart/2005/8/layout/bProcess2"/>
    <dgm:cxn modelId="{D3F4F577-8F73-4649-BD18-553ED09A0DD7}" type="presParOf" srcId="{3E9ED456-AFB9-4E4D-8854-F010C32F334D}" destId="{3EC02DCA-BBAB-4177-B976-27EC9388A71F}" srcOrd="1" destOrd="0" presId="urn:microsoft.com/office/officeart/2005/8/layout/bProcess2"/>
    <dgm:cxn modelId="{282ECD9D-6FE0-431E-B76A-D668EDCC35CC}" type="presParOf" srcId="{7C118D42-9287-49EC-99F9-A2D1EE6E0BE4}" destId="{16B5E479-2472-4DEE-B4B7-8AB7315C662D}" srcOrd="3" destOrd="0" presId="urn:microsoft.com/office/officeart/2005/8/layout/bProcess2"/>
    <dgm:cxn modelId="{9E6EDA62-142C-4041-88EC-B4E6813BBE54}" type="presParOf" srcId="{7C118D42-9287-49EC-99F9-A2D1EE6E0BE4}" destId="{9D2F3A66-0CC4-423F-A012-2857BE7CA048}" srcOrd="4" destOrd="0" presId="urn:microsoft.com/office/officeart/2005/8/layout/bProcess2"/>
    <dgm:cxn modelId="{A0AA4654-CF85-4B3F-8E10-9DF03A51F983}" type="presParOf" srcId="{9D2F3A66-0CC4-423F-A012-2857BE7CA048}" destId="{DC46A5AB-235D-4775-BA47-6E3DDF6DB329}" srcOrd="0" destOrd="0" presId="urn:microsoft.com/office/officeart/2005/8/layout/bProcess2"/>
    <dgm:cxn modelId="{101A2306-85AE-410E-A3D3-A694FC6C6D94}" type="presParOf" srcId="{9D2F3A66-0CC4-423F-A012-2857BE7CA048}" destId="{541C44B7-8680-474B-87A8-7D03AC1A7EB4}" srcOrd="1" destOrd="0" presId="urn:microsoft.com/office/officeart/2005/8/layout/bProcess2"/>
    <dgm:cxn modelId="{0D802999-F294-44B2-A65D-619ACF47AC7A}" type="presParOf" srcId="{7C118D42-9287-49EC-99F9-A2D1EE6E0BE4}" destId="{A692F3D2-F5D3-4E7F-9C96-3B9A9FCE51A5}" srcOrd="5" destOrd="0" presId="urn:microsoft.com/office/officeart/2005/8/layout/bProcess2"/>
    <dgm:cxn modelId="{4D582EF3-83D6-4DD8-8FC8-CC7388B9DCBD}" type="presParOf" srcId="{7C118D42-9287-49EC-99F9-A2D1EE6E0BE4}" destId="{B3123A21-0E83-416F-B45D-C1AC1FD2484E}" srcOrd="6" destOrd="0" presId="urn:microsoft.com/office/officeart/2005/8/layout/bProcess2"/>
    <dgm:cxn modelId="{0F6090F3-AC91-4D6D-9376-35411069382C}" type="presParOf" srcId="{B3123A21-0E83-416F-B45D-C1AC1FD2484E}" destId="{E2303BA1-F1B4-43A5-A712-11550CB76840}" srcOrd="0" destOrd="0" presId="urn:microsoft.com/office/officeart/2005/8/layout/bProcess2"/>
    <dgm:cxn modelId="{5CE39E1C-7512-4D5E-8302-8062AE6DB6D7}" type="presParOf" srcId="{B3123A21-0E83-416F-B45D-C1AC1FD2484E}" destId="{9671029C-922A-4759-8CEE-BE314CD86A3E}" srcOrd="1" destOrd="0" presId="urn:microsoft.com/office/officeart/2005/8/layout/bProcess2"/>
    <dgm:cxn modelId="{4EB06A6F-CA08-4495-9F48-D08BABA39A64}" type="presParOf" srcId="{7C118D42-9287-49EC-99F9-A2D1EE6E0BE4}" destId="{8242750F-4CED-4B46-A43C-F7DF62410303}" srcOrd="7" destOrd="0" presId="urn:microsoft.com/office/officeart/2005/8/layout/bProcess2"/>
    <dgm:cxn modelId="{FA2465AB-B697-4475-9D65-E61CEB40AEA1}" type="presParOf" srcId="{7C118D42-9287-49EC-99F9-A2D1EE6E0BE4}" destId="{797FD42E-2F15-468D-9D08-2B73C17008D6}" srcOrd="8" destOrd="0" presId="urn:microsoft.com/office/officeart/2005/8/layout/bProcess2"/>
    <dgm:cxn modelId="{2A87FFC5-D26D-418D-9E8B-CE675A084025}" type="presParOf" srcId="{797FD42E-2F15-468D-9D08-2B73C17008D6}" destId="{12D47D24-74AC-4D26-BBF6-B9E3A2D8AB72}" srcOrd="0" destOrd="0" presId="urn:microsoft.com/office/officeart/2005/8/layout/bProcess2"/>
    <dgm:cxn modelId="{FA0622BD-8740-4810-AD2D-ADF38076076E}" type="presParOf" srcId="{797FD42E-2F15-468D-9D08-2B73C17008D6}" destId="{FBC4EB4E-2329-4B81-9C80-B5C9FAAC0326}" srcOrd="1" destOrd="0" presId="urn:microsoft.com/office/officeart/2005/8/layout/bProcess2"/>
    <dgm:cxn modelId="{78BD66B8-F71B-4A41-A9F2-6611A83F831F}" type="presParOf" srcId="{7C118D42-9287-49EC-99F9-A2D1EE6E0BE4}" destId="{F43322C5-0B76-443F-9212-4C04FA5B6FE1}" srcOrd="9" destOrd="0" presId="urn:microsoft.com/office/officeart/2005/8/layout/bProcess2"/>
    <dgm:cxn modelId="{28BA4F73-D3F5-49D4-AB90-CDD2277ECC5F}" type="presParOf" srcId="{7C118D42-9287-49EC-99F9-A2D1EE6E0BE4}" destId="{EF861F98-997B-45E1-9D44-71E7398961E2}" srcOrd="10" destOrd="0" presId="urn:microsoft.com/office/officeart/2005/8/layout/bProcess2"/>
    <dgm:cxn modelId="{48A1FC15-4D5B-48B3-BDA2-D6E3A340A1AB}" type="presParOf" srcId="{EF861F98-997B-45E1-9D44-71E7398961E2}" destId="{AE6B20F0-8A1F-41BF-A0DD-32B9D34A7DA6}" srcOrd="0" destOrd="0" presId="urn:microsoft.com/office/officeart/2005/8/layout/bProcess2"/>
    <dgm:cxn modelId="{221BC8F9-19F2-4287-9671-C7C0E31F0F6A}" type="presParOf" srcId="{EF861F98-997B-45E1-9D44-71E7398961E2}" destId="{C4471163-2E74-4FFC-BCB3-9A5868DDF8B7}" srcOrd="1" destOrd="0" presId="urn:microsoft.com/office/officeart/2005/8/layout/bProcess2"/>
    <dgm:cxn modelId="{4C6ED8BC-9459-42E2-9030-D24B4CA3D018}" type="presParOf" srcId="{7C118D42-9287-49EC-99F9-A2D1EE6E0BE4}" destId="{CE68A1CE-0E50-4C18-8CF4-C8D4A9EC198F}" srcOrd="11" destOrd="0" presId="urn:microsoft.com/office/officeart/2005/8/layout/bProcess2"/>
    <dgm:cxn modelId="{FDAEC82B-564C-41CC-B23D-0AB254FF971B}" type="presParOf" srcId="{7C118D42-9287-49EC-99F9-A2D1EE6E0BE4}" destId="{ED0574B0-D1D1-4DB8-ADC7-DC11CE10D0DF}" srcOrd="12" destOrd="0" presId="urn:microsoft.com/office/officeart/2005/8/layout/bProcess2"/>
    <dgm:cxn modelId="{C0949CE8-EF18-4A94-8213-DE4BE25EE2CD}" type="presParOf" srcId="{ED0574B0-D1D1-4DB8-ADC7-DC11CE10D0DF}" destId="{A45A490C-598D-4512-9BF0-49795BACDD56}" srcOrd="0" destOrd="0" presId="urn:microsoft.com/office/officeart/2005/8/layout/bProcess2"/>
    <dgm:cxn modelId="{645657BD-6F5B-4151-A126-88E2171A477E}" type="presParOf" srcId="{ED0574B0-D1D1-4DB8-ADC7-DC11CE10D0DF}" destId="{314C09AC-1BB9-4B5F-972C-1D1A8907BA4C}" srcOrd="1" destOrd="0" presId="urn:microsoft.com/office/officeart/2005/8/layout/bProcess2"/>
    <dgm:cxn modelId="{0F45CC4E-1F72-48C3-93EA-D2460F6AB37C}" type="presParOf" srcId="{7C118D42-9287-49EC-99F9-A2D1EE6E0BE4}" destId="{31C24771-C9C6-4E16-B3AB-467E572D9770}" srcOrd="13" destOrd="0" presId="urn:microsoft.com/office/officeart/2005/8/layout/bProcess2"/>
    <dgm:cxn modelId="{AC412896-C525-4379-904A-50D7C89D8E4E}" type="presParOf" srcId="{7C118D42-9287-49EC-99F9-A2D1EE6E0BE4}" destId="{9E970393-8ACE-4C17-B83D-7FE8F8A67173}" srcOrd="14" destOrd="0" presId="urn:microsoft.com/office/officeart/2005/8/layout/bProcess2"/>
    <dgm:cxn modelId="{6702587C-FABB-4670-A88C-8371163D9AD8}" type="presParOf" srcId="{9E970393-8ACE-4C17-B83D-7FE8F8A67173}" destId="{90241F3C-CB61-4C08-9515-FF801791914E}" srcOrd="0" destOrd="0" presId="urn:microsoft.com/office/officeart/2005/8/layout/bProcess2"/>
    <dgm:cxn modelId="{9074E948-A496-4B45-AAB1-8A046767EB71}" type="presParOf" srcId="{9E970393-8ACE-4C17-B83D-7FE8F8A67173}" destId="{8AA7716D-405F-4FBE-B3BF-73E187111BE6}" srcOrd="1" destOrd="0" presId="urn:microsoft.com/office/officeart/2005/8/layout/bProcess2"/>
    <dgm:cxn modelId="{3F25CD76-80A8-4930-9153-E6DB15A9D09B}" type="presParOf" srcId="{7C118D42-9287-49EC-99F9-A2D1EE6E0BE4}" destId="{60C787E2-19C3-489D-B6D4-10BE60348DE2}" srcOrd="15" destOrd="0" presId="urn:microsoft.com/office/officeart/2005/8/layout/bProcess2"/>
    <dgm:cxn modelId="{E0FD72DB-1C15-4BEE-BCB4-603C6C9D60EC}" type="presParOf" srcId="{7C118D42-9287-49EC-99F9-A2D1EE6E0BE4}" destId="{9F672F27-E7AF-4EC5-9C75-57FB4ABF8352}" srcOrd="16" destOrd="0" presId="urn:microsoft.com/office/officeart/2005/8/layout/bProcess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13E98A-822A-42E0-A16C-7AE766B16531}" type="doc">
      <dgm:prSet loTypeId="urn:microsoft.com/office/officeart/2005/8/layout/gear1" loCatId="process" qsTypeId="urn:microsoft.com/office/officeart/2005/8/quickstyle/simple4" qsCatId="simple" csTypeId="urn:microsoft.com/office/officeart/2005/8/colors/accent1_4" csCatId="accent1" phldr="1"/>
      <dgm:spPr/>
    </dgm:pt>
    <dgm:pt modelId="{A63755CE-3ECA-4803-B72B-8D77B3639E29}">
      <dgm:prSet phldrT="[Texte]"/>
      <dgm:spPr/>
      <dgm:t>
        <a:bodyPr/>
        <a:lstStyle/>
        <a:p>
          <a:r>
            <a:rPr lang="ar-DZ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التحليل من طرف جرد المشاكل</a:t>
          </a:r>
          <a:endParaRPr lang="fr-FR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433FEB14-FFA5-4E39-8DAB-661786455802}" type="parTrans" cxnId="{2148DC81-3618-428F-949A-7BD722C2F92D}">
      <dgm:prSet/>
      <dgm:spPr/>
      <dgm:t>
        <a:bodyPr/>
        <a:lstStyle/>
        <a:p>
          <a:endParaRPr lang="fr-FR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425A94D-4CFA-4DC6-BEDB-EFCB935A11B0}" type="sibTrans" cxnId="{2148DC81-3618-428F-949A-7BD722C2F92D}">
      <dgm:prSet/>
      <dgm:spPr/>
      <dgm:t>
        <a:bodyPr/>
        <a:lstStyle/>
        <a:p>
          <a:endParaRPr lang="fr-FR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1BE016A8-8F26-445E-A215-761A7F1AAA54}">
      <dgm:prSet phldrT="[Texte]"/>
      <dgm:spPr/>
      <dgm:t>
        <a:bodyPr/>
        <a:lstStyle/>
        <a:p>
          <a:r>
            <a:rPr lang="ar-DZ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العصف الذهني</a:t>
          </a:r>
          <a:endParaRPr lang="fr-FR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86E85DFF-B967-48B6-B5E7-9215716C07B3}" type="parTrans" cxnId="{583073F7-912D-4BA0-A472-91FC2D49DDD4}">
      <dgm:prSet/>
      <dgm:spPr/>
      <dgm:t>
        <a:bodyPr/>
        <a:lstStyle/>
        <a:p>
          <a:endParaRPr lang="fr-FR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2ECEDF6-556C-4A43-A7B3-486210A10C1B}" type="sibTrans" cxnId="{583073F7-912D-4BA0-A472-91FC2D49DDD4}">
      <dgm:prSet/>
      <dgm:spPr/>
      <dgm:t>
        <a:bodyPr/>
        <a:lstStyle/>
        <a:p>
          <a:endParaRPr lang="fr-FR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E4EF0601-C160-46FF-A32B-CA04875B7862}">
      <dgm:prSet phldrT="[Texte]"/>
      <dgm:spPr/>
      <dgm:t>
        <a:bodyPr/>
        <a:lstStyle/>
        <a:p>
          <a:r>
            <a:rPr lang="ar-DZ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مجموعات التقارب</a:t>
          </a:r>
          <a:endParaRPr lang="fr-FR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9DE2F1E3-ADB5-422D-91CB-A4EAB18F3756}" type="parTrans" cxnId="{B4E7B236-4927-4A2C-9D3B-7A488823CC0C}">
      <dgm:prSet/>
      <dgm:spPr/>
      <dgm:t>
        <a:bodyPr/>
        <a:lstStyle/>
        <a:p>
          <a:endParaRPr lang="fr-FR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9AED15F-6E75-4B14-9CBF-411E8F3E0F13}" type="sibTrans" cxnId="{B4E7B236-4927-4A2C-9D3B-7A488823CC0C}">
      <dgm:prSet/>
      <dgm:spPr/>
      <dgm:t>
        <a:bodyPr/>
        <a:lstStyle/>
        <a:p>
          <a:endParaRPr lang="fr-FR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1AD38424-5AFA-4F22-9BF9-F2C8198EA7B4}" type="pres">
      <dgm:prSet presAssocID="{B413E98A-822A-42E0-A16C-7AE766B1653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836B203-1F6D-4945-A061-45CE70EE1D5E}" type="pres">
      <dgm:prSet presAssocID="{A63755CE-3ECA-4803-B72B-8D77B3639E29}" presName="gear1" presStyleLbl="node1" presStyleIdx="0" presStyleCnt="3">
        <dgm:presLayoutVars>
          <dgm:chMax val="1"/>
          <dgm:bulletEnabled val="1"/>
        </dgm:presLayoutVars>
      </dgm:prSet>
      <dgm:spPr/>
    </dgm:pt>
    <dgm:pt modelId="{0CCD00FC-5DBC-4613-B238-3298B950F292}" type="pres">
      <dgm:prSet presAssocID="{A63755CE-3ECA-4803-B72B-8D77B3639E29}" presName="gear1srcNode" presStyleLbl="node1" presStyleIdx="0" presStyleCnt="3"/>
      <dgm:spPr/>
    </dgm:pt>
    <dgm:pt modelId="{045BA58D-5733-4440-B1C3-F9202D03BF2A}" type="pres">
      <dgm:prSet presAssocID="{A63755CE-3ECA-4803-B72B-8D77B3639E29}" presName="gear1dstNode" presStyleLbl="node1" presStyleIdx="0" presStyleCnt="3"/>
      <dgm:spPr/>
    </dgm:pt>
    <dgm:pt modelId="{A116D3EC-A992-47FE-8350-E6E781F75F5C}" type="pres">
      <dgm:prSet presAssocID="{1BE016A8-8F26-445E-A215-761A7F1AAA54}" presName="gear2" presStyleLbl="node1" presStyleIdx="1" presStyleCnt="3">
        <dgm:presLayoutVars>
          <dgm:chMax val="1"/>
          <dgm:bulletEnabled val="1"/>
        </dgm:presLayoutVars>
      </dgm:prSet>
      <dgm:spPr/>
    </dgm:pt>
    <dgm:pt modelId="{ED6366E6-5A1B-477F-BC6E-C83FE09FC67D}" type="pres">
      <dgm:prSet presAssocID="{1BE016A8-8F26-445E-A215-761A7F1AAA54}" presName="gear2srcNode" presStyleLbl="node1" presStyleIdx="1" presStyleCnt="3"/>
      <dgm:spPr/>
    </dgm:pt>
    <dgm:pt modelId="{C91A4554-0468-4DC3-917F-2A8763AB0A27}" type="pres">
      <dgm:prSet presAssocID="{1BE016A8-8F26-445E-A215-761A7F1AAA54}" presName="gear2dstNode" presStyleLbl="node1" presStyleIdx="1" presStyleCnt="3"/>
      <dgm:spPr/>
    </dgm:pt>
    <dgm:pt modelId="{F7D3EB9D-4936-4424-B9E2-BC2E7FB486B2}" type="pres">
      <dgm:prSet presAssocID="{E4EF0601-C160-46FF-A32B-CA04875B7862}" presName="gear3" presStyleLbl="node1" presStyleIdx="2" presStyleCnt="3"/>
      <dgm:spPr/>
    </dgm:pt>
    <dgm:pt modelId="{10C62ECC-FCB5-4D95-9D27-5EF2DAF764B8}" type="pres">
      <dgm:prSet presAssocID="{E4EF0601-C160-46FF-A32B-CA04875B7862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FC4986CF-329B-4BEA-95D7-4D96FC2B95E3}" type="pres">
      <dgm:prSet presAssocID="{E4EF0601-C160-46FF-A32B-CA04875B7862}" presName="gear3srcNode" presStyleLbl="node1" presStyleIdx="2" presStyleCnt="3"/>
      <dgm:spPr/>
    </dgm:pt>
    <dgm:pt modelId="{084D03B9-319D-4009-8C53-B73296760CBD}" type="pres">
      <dgm:prSet presAssocID="{E4EF0601-C160-46FF-A32B-CA04875B7862}" presName="gear3dstNode" presStyleLbl="node1" presStyleIdx="2" presStyleCnt="3"/>
      <dgm:spPr/>
    </dgm:pt>
    <dgm:pt modelId="{5DF97145-B817-4055-9706-7AC695C3F2DE}" type="pres">
      <dgm:prSet presAssocID="{B425A94D-4CFA-4DC6-BEDB-EFCB935A11B0}" presName="connector1" presStyleLbl="sibTrans2D1" presStyleIdx="0" presStyleCnt="3"/>
      <dgm:spPr/>
    </dgm:pt>
    <dgm:pt modelId="{EBF71346-A535-4E3C-BE07-E7B895AF88DB}" type="pres">
      <dgm:prSet presAssocID="{B2ECEDF6-556C-4A43-A7B3-486210A10C1B}" presName="connector2" presStyleLbl="sibTrans2D1" presStyleIdx="1" presStyleCnt="3"/>
      <dgm:spPr/>
    </dgm:pt>
    <dgm:pt modelId="{31F4F3A7-0935-4B47-9DA6-4FABF7311A16}" type="pres">
      <dgm:prSet presAssocID="{C9AED15F-6E75-4B14-9CBF-411E8F3E0F13}" presName="connector3" presStyleLbl="sibTrans2D1" presStyleIdx="2" presStyleCnt="3"/>
      <dgm:spPr/>
    </dgm:pt>
  </dgm:ptLst>
  <dgm:cxnLst>
    <dgm:cxn modelId="{C3954A8F-F089-45D9-8943-B19E4B66BF23}" type="presOf" srcId="{1BE016A8-8F26-445E-A215-761A7F1AAA54}" destId="{A116D3EC-A992-47FE-8350-E6E781F75F5C}" srcOrd="0" destOrd="0" presId="urn:microsoft.com/office/officeart/2005/8/layout/gear1"/>
    <dgm:cxn modelId="{7622DA4E-94F1-4525-A655-BD238E466275}" type="presOf" srcId="{A63755CE-3ECA-4803-B72B-8D77B3639E29}" destId="{0CCD00FC-5DBC-4613-B238-3298B950F292}" srcOrd="1" destOrd="0" presId="urn:microsoft.com/office/officeart/2005/8/layout/gear1"/>
    <dgm:cxn modelId="{50EB2A66-A589-4A74-BCFB-017B35B0E68C}" type="presOf" srcId="{B413E98A-822A-42E0-A16C-7AE766B16531}" destId="{1AD38424-5AFA-4F22-9BF9-F2C8198EA7B4}" srcOrd="0" destOrd="0" presId="urn:microsoft.com/office/officeart/2005/8/layout/gear1"/>
    <dgm:cxn modelId="{2148DC81-3618-428F-949A-7BD722C2F92D}" srcId="{B413E98A-822A-42E0-A16C-7AE766B16531}" destId="{A63755CE-3ECA-4803-B72B-8D77B3639E29}" srcOrd="0" destOrd="0" parTransId="{433FEB14-FFA5-4E39-8DAB-661786455802}" sibTransId="{B425A94D-4CFA-4DC6-BEDB-EFCB935A11B0}"/>
    <dgm:cxn modelId="{737AADE8-AF7A-455D-9617-08CAB25D93AB}" type="presOf" srcId="{E4EF0601-C160-46FF-A32B-CA04875B7862}" destId="{10C62ECC-FCB5-4D95-9D27-5EF2DAF764B8}" srcOrd="1" destOrd="0" presId="urn:microsoft.com/office/officeart/2005/8/layout/gear1"/>
    <dgm:cxn modelId="{B4E7B236-4927-4A2C-9D3B-7A488823CC0C}" srcId="{B413E98A-822A-42E0-A16C-7AE766B16531}" destId="{E4EF0601-C160-46FF-A32B-CA04875B7862}" srcOrd="2" destOrd="0" parTransId="{9DE2F1E3-ADB5-422D-91CB-A4EAB18F3756}" sibTransId="{C9AED15F-6E75-4B14-9CBF-411E8F3E0F13}"/>
    <dgm:cxn modelId="{A0F2A9E2-60B4-4526-BF12-2188041E1F30}" type="presOf" srcId="{E4EF0601-C160-46FF-A32B-CA04875B7862}" destId="{F7D3EB9D-4936-4424-B9E2-BC2E7FB486B2}" srcOrd="0" destOrd="0" presId="urn:microsoft.com/office/officeart/2005/8/layout/gear1"/>
    <dgm:cxn modelId="{7EB9A5C7-CFB1-49A8-A5D8-14F502F2AD6B}" type="presOf" srcId="{A63755CE-3ECA-4803-B72B-8D77B3639E29}" destId="{A836B203-1F6D-4945-A061-45CE70EE1D5E}" srcOrd="0" destOrd="0" presId="urn:microsoft.com/office/officeart/2005/8/layout/gear1"/>
    <dgm:cxn modelId="{583073F7-912D-4BA0-A472-91FC2D49DDD4}" srcId="{B413E98A-822A-42E0-A16C-7AE766B16531}" destId="{1BE016A8-8F26-445E-A215-761A7F1AAA54}" srcOrd="1" destOrd="0" parTransId="{86E85DFF-B967-48B6-B5E7-9215716C07B3}" sibTransId="{B2ECEDF6-556C-4A43-A7B3-486210A10C1B}"/>
    <dgm:cxn modelId="{85BCF55F-416D-4318-9A80-A3675659BFA0}" type="presOf" srcId="{1BE016A8-8F26-445E-A215-761A7F1AAA54}" destId="{ED6366E6-5A1B-477F-BC6E-C83FE09FC67D}" srcOrd="1" destOrd="0" presId="urn:microsoft.com/office/officeart/2005/8/layout/gear1"/>
    <dgm:cxn modelId="{77897497-873E-45CC-9FA5-991E0ACD3E4E}" type="presOf" srcId="{B2ECEDF6-556C-4A43-A7B3-486210A10C1B}" destId="{EBF71346-A535-4E3C-BE07-E7B895AF88DB}" srcOrd="0" destOrd="0" presId="urn:microsoft.com/office/officeart/2005/8/layout/gear1"/>
    <dgm:cxn modelId="{9B1F6360-2644-4F86-A34C-525BC332A411}" type="presOf" srcId="{B425A94D-4CFA-4DC6-BEDB-EFCB935A11B0}" destId="{5DF97145-B817-4055-9706-7AC695C3F2DE}" srcOrd="0" destOrd="0" presId="urn:microsoft.com/office/officeart/2005/8/layout/gear1"/>
    <dgm:cxn modelId="{3888047D-C513-444C-933C-98CEAD01902B}" type="presOf" srcId="{E4EF0601-C160-46FF-A32B-CA04875B7862}" destId="{FC4986CF-329B-4BEA-95D7-4D96FC2B95E3}" srcOrd="2" destOrd="0" presId="urn:microsoft.com/office/officeart/2005/8/layout/gear1"/>
    <dgm:cxn modelId="{2DAF4727-6D24-4A5F-A884-3E22CFE8AC29}" type="presOf" srcId="{A63755CE-3ECA-4803-B72B-8D77B3639E29}" destId="{045BA58D-5733-4440-B1C3-F9202D03BF2A}" srcOrd="2" destOrd="0" presId="urn:microsoft.com/office/officeart/2005/8/layout/gear1"/>
    <dgm:cxn modelId="{C0288E69-54BF-480D-9694-F10F00E3038B}" type="presOf" srcId="{1BE016A8-8F26-445E-A215-761A7F1AAA54}" destId="{C91A4554-0468-4DC3-917F-2A8763AB0A27}" srcOrd="2" destOrd="0" presId="urn:microsoft.com/office/officeart/2005/8/layout/gear1"/>
    <dgm:cxn modelId="{4EBD358B-AF38-4F0E-A4E9-2D78F2492310}" type="presOf" srcId="{E4EF0601-C160-46FF-A32B-CA04875B7862}" destId="{084D03B9-319D-4009-8C53-B73296760CBD}" srcOrd="3" destOrd="0" presId="urn:microsoft.com/office/officeart/2005/8/layout/gear1"/>
    <dgm:cxn modelId="{7F3D2B2F-6402-485B-AC7B-5FCAFD597899}" type="presOf" srcId="{C9AED15F-6E75-4B14-9CBF-411E8F3E0F13}" destId="{31F4F3A7-0935-4B47-9DA6-4FABF7311A16}" srcOrd="0" destOrd="0" presId="urn:microsoft.com/office/officeart/2005/8/layout/gear1"/>
    <dgm:cxn modelId="{645B310C-6490-478D-8A47-C5DC97086B94}" type="presParOf" srcId="{1AD38424-5AFA-4F22-9BF9-F2C8198EA7B4}" destId="{A836B203-1F6D-4945-A061-45CE70EE1D5E}" srcOrd="0" destOrd="0" presId="urn:microsoft.com/office/officeart/2005/8/layout/gear1"/>
    <dgm:cxn modelId="{B655B841-CEE2-445C-85EB-1295261E2E65}" type="presParOf" srcId="{1AD38424-5AFA-4F22-9BF9-F2C8198EA7B4}" destId="{0CCD00FC-5DBC-4613-B238-3298B950F292}" srcOrd="1" destOrd="0" presId="urn:microsoft.com/office/officeart/2005/8/layout/gear1"/>
    <dgm:cxn modelId="{FD5E5106-AC83-48DF-ABAF-A9FC341E391C}" type="presParOf" srcId="{1AD38424-5AFA-4F22-9BF9-F2C8198EA7B4}" destId="{045BA58D-5733-4440-B1C3-F9202D03BF2A}" srcOrd="2" destOrd="0" presId="urn:microsoft.com/office/officeart/2005/8/layout/gear1"/>
    <dgm:cxn modelId="{FA7F5277-133C-4740-8F23-69BB955D5E69}" type="presParOf" srcId="{1AD38424-5AFA-4F22-9BF9-F2C8198EA7B4}" destId="{A116D3EC-A992-47FE-8350-E6E781F75F5C}" srcOrd="3" destOrd="0" presId="urn:microsoft.com/office/officeart/2005/8/layout/gear1"/>
    <dgm:cxn modelId="{EF31A207-F52E-47AD-9F2A-FEAA3B0CED4A}" type="presParOf" srcId="{1AD38424-5AFA-4F22-9BF9-F2C8198EA7B4}" destId="{ED6366E6-5A1B-477F-BC6E-C83FE09FC67D}" srcOrd="4" destOrd="0" presId="urn:microsoft.com/office/officeart/2005/8/layout/gear1"/>
    <dgm:cxn modelId="{243A6E81-E2A9-48E4-B369-56618E5B84A9}" type="presParOf" srcId="{1AD38424-5AFA-4F22-9BF9-F2C8198EA7B4}" destId="{C91A4554-0468-4DC3-917F-2A8763AB0A27}" srcOrd="5" destOrd="0" presId="urn:microsoft.com/office/officeart/2005/8/layout/gear1"/>
    <dgm:cxn modelId="{2A572144-4B98-4347-BE03-102B53C8D995}" type="presParOf" srcId="{1AD38424-5AFA-4F22-9BF9-F2C8198EA7B4}" destId="{F7D3EB9D-4936-4424-B9E2-BC2E7FB486B2}" srcOrd="6" destOrd="0" presId="urn:microsoft.com/office/officeart/2005/8/layout/gear1"/>
    <dgm:cxn modelId="{16D25E62-AA38-4010-BA99-33E2AAB2D0A7}" type="presParOf" srcId="{1AD38424-5AFA-4F22-9BF9-F2C8198EA7B4}" destId="{10C62ECC-FCB5-4D95-9D27-5EF2DAF764B8}" srcOrd="7" destOrd="0" presId="urn:microsoft.com/office/officeart/2005/8/layout/gear1"/>
    <dgm:cxn modelId="{686E3966-6A06-408D-8D42-5A78894302A5}" type="presParOf" srcId="{1AD38424-5AFA-4F22-9BF9-F2C8198EA7B4}" destId="{FC4986CF-329B-4BEA-95D7-4D96FC2B95E3}" srcOrd="8" destOrd="0" presId="urn:microsoft.com/office/officeart/2005/8/layout/gear1"/>
    <dgm:cxn modelId="{77655F9C-9F75-46C7-878F-627D151323F7}" type="presParOf" srcId="{1AD38424-5AFA-4F22-9BF9-F2C8198EA7B4}" destId="{084D03B9-319D-4009-8C53-B73296760CBD}" srcOrd="9" destOrd="0" presId="urn:microsoft.com/office/officeart/2005/8/layout/gear1"/>
    <dgm:cxn modelId="{BE2CF1E4-0AA2-41E0-A2E9-D7F8BE4C1A55}" type="presParOf" srcId="{1AD38424-5AFA-4F22-9BF9-F2C8198EA7B4}" destId="{5DF97145-B817-4055-9706-7AC695C3F2DE}" srcOrd="10" destOrd="0" presId="urn:microsoft.com/office/officeart/2005/8/layout/gear1"/>
    <dgm:cxn modelId="{ACB2B9B8-60FA-4D78-AD70-86CFE5FE92A3}" type="presParOf" srcId="{1AD38424-5AFA-4F22-9BF9-F2C8198EA7B4}" destId="{EBF71346-A535-4E3C-BE07-E7B895AF88DB}" srcOrd="11" destOrd="0" presId="urn:microsoft.com/office/officeart/2005/8/layout/gear1"/>
    <dgm:cxn modelId="{419E7B3F-F7C1-457A-9A97-00FFBD100BF5}" type="presParOf" srcId="{1AD38424-5AFA-4F22-9BF9-F2C8198EA7B4}" destId="{31F4F3A7-0935-4B47-9DA6-4FABF7311A16}" srcOrd="12" destOrd="0" presId="urn:microsoft.com/office/officeart/2005/8/layout/gear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3956" y="112574"/>
            <a:ext cx="8077200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 ______المحاضرة الأولى_______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3572458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الأولى ماستر _ تسويق مصرفي			الأستاذة جوامع لبيبة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85786" y="1571612"/>
            <a:ext cx="8077200" cy="214314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9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5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الفصل الأول: مدخل إلى </a:t>
            </a:r>
            <a:r>
              <a:rPr kumimoji="0" lang="ar-DZ" sz="5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kumimoji="0" lang="ar-DZ" sz="51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DZ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_مــــــاهية </a:t>
            </a:r>
            <a:r>
              <a:rPr lang="ar-DZ" sz="4400" b="1" i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اـلمقـــــاولاتية</a:t>
            </a:r>
            <a:endParaRPr lang="ar-DZ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_الفكرة </a:t>
            </a:r>
            <a:r>
              <a:rPr lang="ar-DZ" sz="4400" b="1" i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و</a:t>
            </a: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كيفية إيجادها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785786" y="2041400"/>
            <a:ext cx="8077200" cy="1673352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7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شكراً</a:t>
            </a:r>
            <a:endParaRPr kumimoji="0" lang="ar-DZ" sz="4400" b="1" i="1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42910" y="142852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1.ماهية </a:t>
            </a:r>
            <a:r>
              <a:rPr lang="ar-DZ" sz="51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lang="ar-DZ" sz="5100" b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Diagramme 2"/>
          <p:cNvGraphicFramePr/>
          <p:nvPr/>
        </p:nvGraphicFramePr>
        <p:xfrm>
          <a:off x="142844" y="539744"/>
          <a:ext cx="8858280" cy="2174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lèche courbée vers la gauche 3"/>
          <p:cNvSpPr/>
          <p:nvPr/>
        </p:nvSpPr>
        <p:spPr>
          <a:xfrm rot="1304227">
            <a:off x="8001024" y="2571744"/>
            <a:ext cx="857224" cy="1214446"/>
          </a:xfrm>
          <a:prstGeom prst="curved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214414" y="2568917"/>
            <a:ext cx="6286544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JO" sz="2400" b="1" dirty="0" smtClean="0">
                <a:latin typeface="Sakkal Majalla" pitchFamily="2" charset="-78"/>
                <a:cs typeface="Sakkal Majalla" pitchFamily="2" charset="-78"/>
              </a:rPr>
              <a:t>جعل الأشياء في شكل أكبر أو إضافة أجزاء إليها.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جعل الأشياء في شكل أصغر أو إزالة أجزاء منها.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التعديل بالكامل أو أجزاء منها فقط.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إعادة ترتيب أجزاء منها.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قلب أماكن أجزاء منها.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استبدال المواد المكونة أو الأجزاء أو الأساليب المعتمدة (التطوير).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جمع الأفكار في شيء واحد.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أ. تعريف </a:t>
            </a:r>
            <a:r>
              <a:rPr lang="ar-DZ" sz="51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 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14348" y="785794"/>
            <a:ext cx="7000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---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بالمعنى الضيق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 هي عملية اقتصادية تُدر الربح.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16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---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بالمعنى الواسع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 هي فكرة تترجم إلى نشاط مخطط له ومنفذ.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71438" y="1571612"/>
          <a:ext cx="9001156" cy="2349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7429520" y="3275958"/>
            <a:ext cx="15001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-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تحليلها</a:t>
            </a: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-تخيلها</a:t>
            </a: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-التفكير فيها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357818" y="3275958"/>
            <a:ext cx="1714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-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إيجاد خطة عمل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-تدوينها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-دراستها بعناية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643306" y="3275958"/>
            <a:ext cx="16430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-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استخدام الأشخاص 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-استخدام الموارد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-توفير التمويل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785918" y="3275958"/>
            <a:ext cx="1357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-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مرئي</a:t>
            </a:r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-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ملموس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42844" y="3275958"/>
            <a:ext cx="1143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نتيجة مرضية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ب. خلق </a:t>
            </a:r>
            <a:r>
              <a:rPr lang="ar-DZ" sz="51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و</a:t>
            </a: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إنشاء المؤسسة: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42918"/>
            <a:ext cx="91440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المؤسسات ذات النشاط الجديد: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أين يقوم المقاول بخلق نشاط إنتاجي أو خدماتي جديد وبالتالي وسائل وطرق عمل وإنتاج جديدة.</a:t>
            </a: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endParaRPr lang="fr-FR" sz="1600" b="1" dirty="0" smtClean="0">
              <a:latin typeface="Sakkal Majalla" pitchFamily="2" charset="-78"/>
              <a:cs typeface="Sakkal Majalla" pitchFamily="2" charset="-78"/>
            </a:endParaRP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مؤسسات استعادة النشاط: وهو ما يتعلق بمؤسسة أو نشاط متوقف عن العمل فيوم المقاول بمتابعة العمل فيه وإحيائه.</a:t>
            </a: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endParaRPr lang="fr-FR" sz="1600" b="1" dirty="0" smtClean="0">
              <a:latin typeface="Sakkal Majalla" pitchFamily="2" charset="-78"/>
              <a:cs typeface="Sakkal Majalla" pitchFamily="2" charset="-78"/>
            </a:endParaRP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خلق مؤسسة من رحم مؤسسة</a:t>
            </a:r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L’</a:t>
            </a:r>
            <a:r>
              <a:rPr lang="fr-FR" sz="2800" b="1" dirty="0" err="1" smtClean="0">
                <a:latin typeface="Sakkal Majalla" pitchFamily="2" charset="-78"/>
                <a:cs typeface="Sakkal Majalla" pitchFamily="2" charset="-78"/>
              </a:rPr>
              <a:t>intrapreneuriat</a:t>
            </a:r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: وهو الصورة التي يتم فيها مساعدة المؤسسة الأم لأجير أو عامل لديها في خلق نشاط مستقل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به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ج. تعريف الفكرة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714356"/>
            <a:ext cx="91440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هي الأمل الذي يتعلق </a:t>
            </a:r>
            <a:r>
              <a:rPr lang="ar-DZ" sz="3200" b="1" dirty="0" err="1" smtClean="0">
                <a:latin typeface="Sakkal Majalla" pitchFamily="2" charset="-78"/>
                <a:cs typeface="Sakkal Majalla" pitchFamily="2" charset="-78"/>
              </a:rPr>
              <a:t>به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 صاحب المشروع بغية الوصول من خلاله إلى أهدافه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قد تأخذ شكل </a:t>
            </a:r>
            <a:r>
              <a:rPr lang="ar-DZ" sz="3200" b="1" u="sng" dirty="0" smtClean="0">
                <a:latin typeface="Sakkal Majalla" pitchFamily="2" charset="-78"/>
                <a:cs typeface="Sakkal Majalla" pitchFamily="2" charset="-78"/>
              </a:rPr>
              <a:t>حدس</a:t>
            </a:r>
            <a:endParaRPr lang="fr-FR" sz="32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أو </a:t>
            </a:r>
            <a:r>
              <a:rPr lang="ar-DZ" sz="3200" b="1" u="sng" dirty="0" smtClean="0">
                <a:latin typeface="Sakkal Majalla" pitchFamily="2" charset="-78"/>
                <a:cs typeface="Sakkal Majalla" pitchFamily="2" charset="-78"/>
              </a:rPr>
              <a:t>رغبة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 تتطور عبر الزمن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وقد تأخذ وقتاً طويلاً من البحث لاكتشافها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142852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د. مراحل البحث عن الفكرة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43438" y="714356"/>
            <a:ext cx="4357654" cy="3704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r" rtl="1">
              <a:lnSpc>
                <a:spcPct val="150000"/>
              </a:lnSpc>
              <a:buAutoNum type="arabicPeriod"/>
            </a:pP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ملاحظة الحياة اليومية</a:t>
            </a:r>
          </a:p>
          <a:p>
            <a:pPr marL="514350" indent="-514350" algn="r" rtl="1">
              <a:lnSpc>
                <a:spcPct val="150000"/>
              </a:lnSpc>
              <a:buAutoNum type="arabicPeriod"/>
            </a:pPr>
            <a:endParaRPr lang="ar-DZ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>
              <a:lnSpc>
                <a:spcPct val="150000"/>
              </a:lnSpc>
              <a:buAutoNum type="arabicPeriod"/>
            </a:pP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نقد المنافسة</a:t>
            </a:r>
          </a:p>
          <a:p>
            <a:pPr marL="514350" indent="-514350" algn="r" rtl="1">
              <a:lnSpc>
                <a:spcPct val="150000"/>
              </a:lnSpc>
              <a:buAutoNum type="arabicPeriod"/>
            </a:pPr>
            <a:endParaRPr lang="ar-DZ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>
              <a:lnSpc>
                <a:spcPct val="150000"/>
              </a:lnSpc>
              <a:buAutoNum type="arabicPeriod"/>
            </a:pP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البحث عن الحلول والبدائل</a:t>
            </a:r>
            <a:endParaRPr lang="fr-FR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ar-DZ" sz="16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42908" y="428604"/>
            <a:ext cx="3857652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استغلال جميع المعلومات المتاحة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الاهتمام بتصرفات الأفراد والظروف السائدة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الاستعلام بدقة..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rot="10800000">
            <a:off x="4643438" y="114139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42844" y="2127585"/>
            <a:ext cx="385765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الانطلاق من فكرة المنافسين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تحديد نقاط القوة والضعف لمنتجاتهم..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 rot="10800000">
            <a:off x="4643438" y="250030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142844" y="3286124"/>
            <a:ext cx="3857652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الانطلاق من تحديد المشكلة الواجب حلها، أو بديل لمنتج ما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النقد بجدية للحلول والبدائل الممكنة والمفاضلة بينها لإيجاد الفكرة الملائمة</a:t>
            </a:r>
          </a:p>
        </p:txBody>
      </p:sp>
      <p:cxnSp>
        <p:nvCxnSpPr>
          <p:cNvPr id="12" name="Connecteur droit avec flèche 11"/>
          <p:cNvCxnSpPr/>
          <p:nvPr/>
        </p:nvCxnSpPr>
        <p:spPr>
          <a:xfrm rot="10800000">
            <a:off x="4643438" y="371316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142852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ه. مصادر الحصول على الفكرة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3" name="Diagramme 12"/>
          <p:cNvGraphicFramePr/>
          <p:nvPr/>
        </p:nvGraphicFramePr>
        <p:xfrm>
          <a:off x="142844" y="714356"/>
          <a:ext cx="8929750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و. طرق إنشاء الأفكار</a:t>
            </a:r>
            <a:endParaRPr lang="ar-DZ" sz="5100" b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me 3"/>
          <p:cNvGraphicFramePr/>
          <p:nvPr/>
        </p:nvGraphicFramePr>
        <p:xfrm>
          <a:off x="928662" y="857232"/>
          <a:ext cx="6929486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ي. </a:t>
            </a: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قواعد إيجاد فكرة </a:t>
            </a:r>
            <a:r>
              <a:rPr lang="ar-DZ" sz="51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المنتوج</a:t>
            </a: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أو الخدمة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714356"/>
            <a:ext cx="91440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3200" b="1" dirty="0" smtClean="0">
                <a:latin typeface="Sakkal Majalla" pitchFamily="2" charset="-78"/>
                <a:cs typeface="Sakkal Majalla" pitchFamily="2" charset="-78"/>
              </a:rPr>
              <a:t>تجنب انتقاد أفكار الآخرين أو الحكم المسبق عليها دون إطلاع كافي.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3200" b="1" dirty="0" smtClean="0">
                <a:latin typeface="Sakkal Majalla" pitchFamily="2" charset="-78"/>
                <a:cs typeface="Sakkal Majalla" pitchFamily="2" charset="-78"/>
              </a:rPr>
              <a:t>تشجيع حرية التفكير، والترحيب بالأفكار التي قد تبدو غير منطقية ظاهرياً.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3200" b="1" dirty="0" smtClean="0">
                <a:latin typeface="Sakkal Majalla" pitchFamily="2" charset="-78"/>
                <a:cs typeface="Sakkal Majalla" pitchFamily="2" charset="-78"/>
              </a:rPr>
              <a:t>إن تعدد الأفكار المطروحة هو أمر مرغوب فيه، حيث أن كل فكرة مهما كانت صغيرة تؤدي إلى فكرة أخرى وبالتالي تعدد الأفكار واتساع نطاق الإبداع.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3200" b="1" dirty="0" smtClean="0">
                <a:latin typeface="Sakkal Majalla" pitchFamily="2" charset="-78"/>
                <a:cs typeface="Sakkal Majalla" pitchFamily="2" charset="-78"/>
              </a:rPr>
              <a:t>العمل على الجمع بين أفكار الآخرين والعمل على تحسينها.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481</TotalTime>
  <Words>422</Words>
  <Application>Microsoft Office PowerPoint</Application>
  <PresentationFormat>Affichage à l'écran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Module</vt:lpstr>
      <vt:lpstr>مقياس المقاولاتية  ______المحاضرة الأولى_______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60</cp:revision>
  <dcterms:created xsi:type="dcterms:W3CDTF">2021-11-07T21:46:55Z</dcterms:created>
  <dcterms:modified xsi:type="dcterms:W3CDTF">2023-04-04T12:53:55Z</dcterms:modified>
</cp:coreProperties>
</file>