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98" r:id="rId3"/>
    <p:sldId id="257" r:id="rId4"/>
    <p:sldId id="258" r:id="rId5"/>
    <p:sldId id="259" r:id="rId6"/>
    <p:sldId id="260" r:id="rId7"/>
    <p:sldId id="261" r:id="rId8"/>
    <p:sldId id="262" r:id="rId9"/>
    <p:sldId id="263" r:id="rId10"/>
    <p:sldId id="264" r:id="rId11"/>
    <p:sldId id="265" r:id="rId12"/>
    <p:sldId id="266" r:id="rId13"/>
    <p:sldId id="267" r:id="rId14"/>
    <p:sldId id="268" r:id="rId15"/>
    <p:sldId id="283" r:id="rId16"/>
    <p:sldId id="284" r:id="rId17"/>
    <p:sldId id="285" r:id="rId18"/>
    <p:sldId id="286"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7" r:id="rId34"/>
    <p:sldId id="288" r:id="rId35"/>
    <p:sldId id="289" r:id="rId36"/>
    <p:sldId id="290" r:id="rId37"/>
    <p:sldId id="291" r:id="rId38"/>
    <p:sldId id="292" r:id="rId39"/>
    <p:sldId id="293" r:id="rId40"/>
    <p:sldId id="296" r:id="rId41"/>
    <p:sldId id="295" r:id="rId42"/>
    <p:sldId id="297" r:id="rId4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20C769-5C36-447A-84ED-79B2690B5C0E}" type="doc">
      <dgm:prSet loTypeId="urn:microsoft.com/office/officeart/2005/8/layout/radial5" loCatId="cycle" qsTypeId="urn:microsoft.com/office/officeart/2005/8/quickstyle/3d1" qsCatId="3D" csTypeId="urn:microsoft.com/office/officeart/2005/8/colors/colorful5" csCatId="colorful" phldr="1"/>
      <dgm:spPr/>
      <dgm:t>
        <a:bodyPr/>
        <a:lstStyle/>
        <a:p>
          <a:pPr rtl="1"/>
          <a:endParaRPr lang="ar-SA"/>
        </a:p>
      </dgm:t>
    </dgm:pt>
    <dgm:pt modelId="{9A79B3A1-9A09-4F42-89D3-E140F163D78A}">
      <dgm:prSet phldrT="[Texte]" custT="1"/>
      <dgm:spPr/>
      <dgm:t>
        <a:bodyPr/>
        <a:lstStyle/>
        <a:p>
          <a:pPr rtl="1"/>
          <a:r>
            <a:rPr lang="fr-FR" sz="1800" b="1" dirty="0"/>
            <a:t>Direct </a:t>
          </a:r>
          <a:r>
            <a:rPr lang="fr-FR" sz="1800" b="1" dirty="0" err="1"/>
            <a:t>Compensaion</a:t>
          </a:r>
          <a:endParaRPr lang="ar-SA" sz="1800" b="1" dirty="0"/>
        </a:p>
      </dgm:t>
    </dgm:pt>
    <dgm:pt modelId="{50D0759D-6550-4A05-8CDE-56BB684F08F3}" type="parTrans" cxnId="{56C6F0D9-64F3-4F3E-8347-9CAE71A2E0F4}">
      <dgm:prSet/>
      <dgm:spPr/>
      <dgm:t>
        <a:bodyPr/>
        <a:lstStyle/>
        <a:p>
          <a:pPr rtl="1"/>
          <a:endParaRPr lang="ar-SA"/>
        </a:p>
      </dgm:t>
    </dgm:pt>
    <dgm:pt modelId="{5A16CF02-E107-4AB0-844F-73195F2D7980}" type="sibTrans" cxnId="{56C6F0D9-64F3-4F3E-8347-9CAE71A2E0F4}">
      <dgm:prSet/>
      <dgm:spPr/>
      <dgm:t>
        <a:bodyPr/>
        <a:lstStyle/>
        <a:p>
          <a:pPr rtl="1"/>
          <a:endParaRPr lang="ar-SA"/>
        </a:p>
      </dgm:t>
    </dgm:pt>
    <dgm:pt modelId="{74685AEA-CB75-4061-9A21-D12BCAC80311}">
      <dgm:prSet phldrT="[Texte]" custT="1"/>
      <dgm:spPr/>
      <dgm:t>
        <a:bodyPr/>
        <a:lstStyle/>
        <a:p>
          <a:pPr rtl="1"/>
          <a:r>
            <a:rPr lang="fr-FR" sz="2000" b="1" dirty="0"/>
            <a:t>Basic</a:t>
          </a:r>
          <a:r>
            <a:rPr lang="fr-FR" sz="1600" b="1" dirty="0"/>
            <a:t>  </a:t>
          </a:r>
          <a:r>
            <a:rPr lang="fr-FR" sz="2000" b="1" dirty="0" err="1"/>
            <a:t>Salary</a:t>
          </a:r>
          <a:endParaRPr lang="ar-SA" sz="1600" b="1" dirty="0"/>
        </a:p>
      </dgm:t>
    </dgm:pt>
    <dgm:pt modelId="{77675C05-FA83-4EB1-830F-24C4DA907450}" type="parTrans" cxnId="{C598CA81-0BF4-46CB-9997-617C020E126A}">
      <dgm:prSet/>
      <dgm:spPr/>
      <dgm:t>
        <a:bodyPr/>
        <a:lstStyle/>
        <a:p>
          <a:pPr rtl="1"/>
          <a:endParaRPr lang="ar-SA"/>
        </a:p>
      </dgm:t>
    </dgm:pt>
    <dgm:pt modelId="{AFE69100-058D-4707-9664-D759151B44B4}" type="sibTrans" cxnId="{C598CA81-0BF4-46CB-9997-617C020E126A}">
      <dgm:prSet/>
      <dgm:spPr/>
      <dgm:t>
        <a:bodyPr/>
        <a:lstStyle/>
        <a:p>
          <a:pPr rtl="1"/>
          <a:endParaRPr lang="ar-SA"/>
        </a:p>
      </dgm:t>
    </dgm:pt>
    <dgm:pt modelId="{6DBE3D43-1678-45D5-AA4E-BD4930F05ACD}">
      <dgm:prSet phldrT="[Texte]" custT="1"/>
      <dgm:spPr/>
      <dgm:t>
        <a:bodyPr/>
        <a:lstStyle/>
        <a:p>
          <a:pPr rtl="1"/>
          <a:r>
            <a:rPr lang="fr-FR" sz="1800" b="1" dirty="0" err="1"/>
            <a:t>family</a:t>
          </a:r>
          <a:r>
            <a:rPr lang="fr-FR" sz="1800" b="1" dirty="0"/>
            <a:t> </a:t>
          </a:r>
          <a:r>
            <a:rPr lang="fr-FR" sz="1800" b="1" dirty="0" err="1"/>
            <a:t>grants</a:t>
          </a:r>
          <a:endParaRPr lang="ar-SA" sz="1800" b="1" dirty="0"/>
        </a:p>
      </dgm:t>
    </dgm:pt>
    <dgm:pt modelId="{69646186-A1F3-4D82-BAB2-88DD143C1D4C}" type="parTrans" cxnId="{C6DA782F-A41A-4529-8DF8-3617CC6D0831}">
      <dgm:prSet/>
      <dgm:spPr/>
      <dgm:t>
        <a:bodyPr/>
        <a:lstStyle/>
        <a:p>
          <a:pPr rtl="1"/>
          <a:endParaRPr lang="ar-SA"/>
        </a:p>
      </dgm:t>
    </dgm:pt>
    <dgm:pt modelId="{31F79D44-10CD-449E-BCEC-384D05D508BA}" type="sibTrans" cxnId="{C6DA782F-A41A-4529-8DF8-3617CC6D0831}">
      <dgm:prSet/>
      <dgm:spPr/>
      <dgm:t>
        <a:bodyPr/>
        <a:lstStyle/>
        <a:p>
          <a:pPr rtl="1"/>
          <a:endParaRPr lang="ar-SA"/>
        </a:p>
      </dgm:t>
    </dgm:pt>
    <dgm:pt modelId="{DEA5A6DD-872C-4BBC-9C29-E3647A268797}">
      <dgm:prSet phldrT="[Texte]" custT="1"/>
      <dgm:spPr/>
      <dgm:t>
        <a:bodyPr/>
        <a:lstStyle/>
        <a:p>
          <a:pPr rtl="1"/>
          <a:r>
            <a:rPr lang="fr-FR" sz="1800" b="1" dirty="0"/>
            <a:t>Bonus</a:t>
          </a:r>
          <a:endParaRPr lang="ar-SA" sz="1050" b="1" dirty="0"/>
        </a:p>
      </dgm:t>
    </dgm:pt>
    <dgm:pt modelId="{6F97A2E1-14EA-441E-8B1F-FF67E7241F55}" type="parTrans" cxnId="{7AA5EFB0-C623-48E6-8A66-48C2CFE77362}">
      <dgm:prSet/>
      <dgm:spPr/>
      <dgm:t>
        <a:bodyPr/>
        <a:lstStyle/>
        <a:p>
          <a:pPr rtl="1"/>
          <a:endParaRPr lang="ar-SA"/>
        </a:p>
      </dgm:t>
    </dgm:pt>
    <dgm:pt modelId="{5F6DFD0D-2444-4E44-B50F-797F71BEEA70}" type="sibTrans" cxnId="{7AA5EFB0-C623-48E6-8A66-48C2CFE77362}">
      <dgm:prSet/>
      <dgm:spPr/>
      <dgm:t>
        <a:bodyPr/>
        <a:lstStyle/>
        <a:p>
          <a:pPr rtl="1"/>
          <a:endParaRPr lang="ar-SA"/>
        </a:p>
      </dgm:t>
    </dgm:pt>
    <dgm:pt modelId="{0C5FF4BF-FDD0-4541-9724-05C8A2E23B21}">
      <dgm:prSet phldrT="[Texte]" custT="1"/>
      <dgm:spPr/>
      <dgm:t>
        <a:bodyPr/>
        <a:lstStyle/>
        <a:p>
          <a:pPr rtl="1"/>
          <a:r>
            <a:rPr lang="fr-FR" sz="1800" b="1" dirty="0" err="1"/>
            <a:t>Special</a:t>
          </a:r>
          <a:r>
            <a:rPr lang="fr-FR" sz="1800" b="1" dirty="0"/>
            <a:t> </a:t>
          </a:r>
          <a:r>
            <a:rPr lang="fr-FR" sz="1800" b="1" dirty="0" err="1"/>
            <a:t>Allowance</a:t>
          </a:r>
          <a:endParaRPr lang="ar-SA" sz="1800" b="1" dirty="0"/>
        </a:p>
      </dgm:t>
    </dgm:pt>
    <dgm:pt modelId="{752A58C1-E48B-49EA-8AB3-A7D209D221FA}" type="parTrans" cxnId="{F7073B7B-F549-4142-A8E8-321B526A09A0}">
      <dgm:prSet/>
      <dgm:spPr/>
      <dgm:t>
        <a:bodyPr/>
        <a:lstStyle/>
        <a:p>
          <a:pPr rtl="1"/>
          <a:endParaRPr lang="ar-SA"/>
        </a:p>
      </dgm:t>
    </dgm:pt>
    <dgm:pt modelId="{2E9D07F6-A770-49C0-A6BA-65E3F92D47F4}" type="sibTrans" cxnId="{F7073B7B-F549-4142-A8E8-321B526A09A0}">
      <dgm:prSet/>
      <dgm:spPr/>
      <dgm:t>
        <a:bodyPr/>
        <a:lstStyle/>
        <a:p>
          <a:pPr rtl="1"/>
          <a:endParaRPr lang="ar-SA"/>
        </a:p>
      </dgm:t>
    </dgm:pt>
    <dgm:pt modelId="{1954FDD5-5AEA-4736-AEF9-27FAA4EC1D19}">
      <dgm:prSet custT="1"/>
      <dgm:spPr/>
      <dgm:t>
        <a:bodyPr/>
        <a:lstStyle/>
        <a:p>
          <a:pPr rtl="1"/>
          <a:r>
            <a:rPr lang="fr-FR" sz="1800" b="1" dirty="0" err="1"/>
            <a:t>Work</a:t>
          </a:r>
          <a:r>
            <a:rPr lang="fr-FR" sz="1800" b="1" dirty="0"/>
            <a:t> </a:t>
          </a:r>
          <a:r>
            <a:rPr lang="fr-FR" sz="1800" b="1" dirty="0" err="1"/>
            <a:t>Allowances</a:t>
          </a:r>
          <a:endParaRPr lang="ar-SA" sz="1800" b="1" dirty="0"/>
        </a:p>
      </dgm:t>
    </dgm:pt>
    <dgm:pt modelId="{C71DB7AF-4C63-472D-B7F2-1267B1102192}" type="parTrans" cxnId="{7DAED7D3-C192-4559-9B8C-523A44E95DCE}">
      <dgm:prSet/>
      <dgm:spPr/>
      <dgm:t>
        <a:bodyPr/>
        <a:lstStyle/>
        <a:p>
          <a:pPr rtl="1"/>
          <a:endParaRPr lang="ar-SA"/>
        </a:p>
      </dgm:t>
    </dgm:pt>
    <dgm:pt modelId="{4C8A9BEB-B734-41AD-A34C-5AD696F70B6A}" type="sibTrans" cxnId="{7DAED7D3-C192-4559-9B8C-523A44E95DCE}">
      <dgm:prSet/>
      <dgm:spPr/>
      <dgm:t>
        <a:bodyPr/>
        <a:lstStyle/>
        <a:p>
          <a:pPr rtl="1"/>
          <a:endParaRPr lang="ar-SA"/>
        </a:p>
      </dgm:t>
    </dgm:pt>
    <dgm:pt modelId="{B4079DF1-5105-4B91-903E-34B11092A89D}">
      <dgm:prSet custT="1"/>
      <dgm:spPr/>
      <dgm:t>
        <a:bodyPr/>
        <a:lstStyle/>
        <a:p>
          <a:pPr rtl="1"/>
          <a:r>
            <a:rPr lang="fr-FR" sz="1800" b="1" dirty="0"/>
            <a:t>House </a:t>
          </a:r>
          <a:r>
            <a:rPr lang="fr-FR" sz="1800" b="1" dirty="0" err="1"/>
            <a:t>rent</a:t>
          </a:r>
          <a:r>
            <a:rPr lang="fr-FR" sz="1800" b="1" dirty="0"/>
            <a:t> </a:t>
          </a:r>
          <a:r>
            <a:rPr lang="fr-FR" sz="1800" b="1" dirty="0" err="1"/>
            <a:t>Allowance</a:t>
          </a:r>
          <a:endParaRPr lang="ar-SA" sz="1800" b="1" dirty="0"/>
        </a:p>
      </dgm:t>
    </dgm:pt>
    <dgm:pt modelId="{C59E9804-1653-4733-8F97-2FE1257DE859}" type="parTrans" cxnId="{9EAC833F-CC69-4BF7-B4C7-52059240D019}">
      <dgm:prSet/>
      <dgm:spPr/>
      <dgm:t>
        <a:bodyPr/>
        <a:lstStyle/>
        <a:p>
          <a:pPr rtl="1"/>
          <a:endParaRPr lang="ar-SA"/>
        </a:p>
      </dgm:t>
    </dgm:pt>
    <dgm:pt modelId="{B8BD1919-9D50-457E-A761-8E11E9D68BA4}" type="sibTrans" cxnId="{9EAC833F-CC69-4BF7-B4C7-52059240D019}">
      <dgm:prSet/>
      <dgm:spPr/>
      <dgm:t>
        <a:bodyPr/>
        <a:lstStyle/>
        <a:p>
          <a:pPr rtl="1"/>
          <a:endParaRPr lang="ar-SA"/>
        </a:p>
      </dgm:t>
    </dgm:pt>
    <dgm:pt modelId="{63D31885-07C1-4545-A1AC-7F4A79EE7771}">
      <dgm:prSet custT="1"/>
      <dgm:spPr/>
      <dgm:t>
        <a:bodyPr/>
        <a:lstStyle/>
        <a:p>
          <a:pPr rtl="1"/>
          <a:r>
            <a:rPr lang="fr-FR" sz="1600" b="1" dirty="0" err="1"/>
            <a:t>Conveyance</a:t>
          </a:r>
          <a:endParaRPr lang="ar-SA" sz="1100" b="1" dirty="0"/>
        </a:p>
      </dgm:t>
    </dgm:pt>
    <dgm:pt modelId="{8930F6E6-2EF6-479A-97EF-2C802ADC93FE}" type="parTrans" cxnId="{DF9FE969-FF67-4EEF-B9C8-ACABF3A7B107}">
      <dgm:prSet/>
      <dgm:spPr/>
      <dgm:t>
        <a:bodyPr/>
        <a:lstStyle/>
        <a:p>
          <a:pPr rtl="1"/>
          <a:endParaRPr lang="ar-SA"/>
        </a:p>
      </dgm:t>
    </dgm:pt>
    <dgm:pt modelId="{682B43BE-5DB1-4126-B66B-FB828793DCE1}" type="sibTrans" cxnId="{DF9FE969-FF67-4EEF-B9C8-ACABF3A7B107}">
      <dgm:prSet/>
      <dgm:spPr/>
      <dgm:t>
        <a:bodyPr/>
        <a:lstStyle/>
        <a:p>
          <a:pPr rtl="1"/>
          <a:endParaRPr lang="ar-SA"/>
        </a:p>
      </dgm:t>
    </dgm:pt>
    <dgm:pt modelId="{8D7052B1-AE78-4331-AEC4-6AB2497418CB}" type="pres">
      <dgm:prSet presAssocID="{4C20C769-5C36-447A-84ED-79B2690B5C0E}" presName="Name0" presStyleCnt="0">
        <dgm:presLayoutVars>
          <dgm:chMax val="1"/>
          <dgm:dir/>
          <dgm:animLvl val="ctr"/>
          <dgm:resizeHandles val="exact"/>
        </dgm:presLayoutVars>
      </dgm:prSet>
      <dgm:spPr/>
      <dgm:t>
        <a:bodyPr/>
        <a:lstStyle/>
        <a:p>
          <a:pPr rtl="1"/>
          <a:endParaRPr lang="ar-SA"/>
        </a:p>
      </dgm:t>
    </dgm:pt>
    <dgm:pt modelId="{F5FD196A-302C-4243-BB79-0173BE216A15}" type="pres">
      <dgm:prSet presAssocID="{9A79B3A1-9A09-4F42-89D3-E140F163D78A}" presName="centerShape" presStyleLbl="node0" presStyleIdx="0" presStyleCnt="1" custScaleX="163722"/>
      <dgm:spPr/>
      <dgm:t>
        <a:bodyPr/>
        <a:lstStyle/>
        <a:p>
          <a:pPr rtl="1"/>
          <a:endParaRPr lang="ar-SA"/>
        </a:p>
      </dgm:t>
    </dgm:pt>
    <dgm:pt modelId="{9A96E61A-A0CA-4BE9-8198-8CBADCA9CE87}" type="pres">
      <dgm:prSet presAssocID="{77675C05-FA83-4EB1-830F-24C4DA907450}" presName="parTrans" presStyleLbl="sibTrans2D1" presStyleIdx="0" presStyleCnt="7"/>
      <dgm:spPr/>
      <dgm:t>
        <a:bodyPr/>
        <a:lstStyle/>
        <a:p>
          <a:pPr rtl="1"/>
          <a:endParaRPr lang="ar-SA"/>
        </a:p>
      </dgm:t>
    </dgm:pt>
    <dgm:pt modelId="{F7FFE55D-CEBD-4C74-B784-FC45E8A47A79}" type="pres">
      <dgm:prSet presAssocID="{77675C05-FA83-4EB1-830F-24C4DA907450}" presName="connectorText" presStyleLbl="sibTrans2D1" presStyleIdx="0" presStyleCnt="7"/>
      <dgm:spPr/>
      <dgm:t>
        <a:bodyPr/>
        <a:lstStyle/>
        <a:p>
          <a:pPr rtl="1"/>
          <a:endParaRPr lang="ar-SA"/>
        </a:p>
      </dgm:t>
    </dgm:pt>
    <dgm:pt modelId="{E77B31D4-E0E9-4BF0-83E6-178D385E58F1}" type="pres">
      <dgm:prSet presAssocID="{74685AEA-CB75-4061-9A21-D12BCAC80311}" presName="node" presStyleLbl="node1" presStyleIdx="0" presStyleCnt="7">
        <dgm:presLayoutVars>
          <dgm:bulletEnabled val="1"/>
        </dgm:presLayoutVars>
      </dgm:prSet>
      <dgm:spPr/>
      <dgm:t>
        <a:bodyPr/>
        <a:lstStyle/>
        <a:p>
          <a:pPr rtl="1"/>
          <a:endParaRPr lang="ar-SA"/>
        </a:p>
      </dgm:t>
    </dgm:pt>
    <dgm:pt modelId="{D9C36816-E816-4B8D-844C-740B3FF6124C}" type="pres">
      <dgm:prSet presAssocID="{C71DB7AF-4C63-472D-B7F2-1267B1102192}" presName="parTrans" presStyleLbl="sibTrans2D1" presStyleIdx="1" presStyleCnt="7"/>
      <dgm:spPr/>
      <dgm:t>
        <a:bodyPr/>
        <a:lstStyle/>
        <a:p>
          <a:pPr rtl="1"/>
          <a:endParaRPr lang="ar-SA"/>
        </a:p>
      </dgm:t>
    </dgm:pt>
    <dgm:pt modelId="{FF14660E-4F3D-467A-A097-D9DC31F0BCD0}" type="pres">
      <dgm:prSet presAssocID="{C71DB7AF-4C63-472D-B7F2-1267B1102192}" presName="connectorText" presStyleLbl="sibTrans2D1" presStyleIdx="1" presStyleCnt="7"/>
      <dgm:spPr/>
      <dgm:t>
        <a:bodyPr/>
        <a:lstStyle/>
        <a:p>
          <a:pPr rtl="1"/>
          <a:endParaRPr lang="ar-SA"/>
        </a:p>
      </dgm:t>
    </dgm:pt>
    <dgm:pt modelId="{D0A5F8BF-401E-4646-A0B3-224963FC4451}" type="pres">
      <dgm:prSet presAssocID="{1954FDD5-5AEA-4736-AEF9-27FAA4EC1D19}" presName="node" presStyleLbl="node1" presStyleIdx="1" presStyleCnt="7" custScaleX="175217">
        <dgm:presLayoutVars>
          <dgm:bulletEnabled val="1"/>
        </dgm:presLayoutVars>
      </dgm:prSet>
      <dgm:spPr/>
      <dgm:t>
        <a:bodyPr/>
        <a:lstStyle/>
        <a:p>
          <a:pPr rtl="1"/>
          <a:endParaRPr lang="ar-SA"/>
        </a:p>
      </dgm:t>
    </dgm:pt>
    <dgm:pt modelId="{038FB42E-ADC0-434F-BB5D-2EB571FCE123}" type="pres">
      <dgm:prSet presAssocID="{C59E9804-1653-4733-8F97-2FE1257DE859}" presName="parTrans" presStyleLbl="sibTrans2D1" presStyleIdx="2" presStyleCnt="7"/>
      <dgm:spPr/>
      <dgm:t>
        <a:bodyPr/>
        <a:lstStyle/>
        <a:p>
          <a:pPr rtl="1"/>
          <a:endParaRPr lang="ar-SA"/>
        </a:p>
      </dgm:t>
    </dgm:pt>
    <dgm:pt modelId="{649CFD18-66C7-4CA7-B3ED-7E16877C5A60}" type="pres">
      <dgm:prSet presAssocID="{C59E9804-1653-4733-8F97-2FE1257DE859}" presName="connectorText" presStyleLbl="sibTrans2D1" presStyleIdx="2" presStyleCnt="7"/>
      <dgm:spPr/>
      <dgm:t>
        <a:bodyPr/>
        <a:lstStyle/>
        <a:p>
          <a:pPr rtl="1"/>
          <a:endParaRPr lang="ar-SA"/>
        </a:p>
      </dgm:t>
    </dgm:pt>
    <dgm:pt modelId="{182A7D73-A110-4D68-9F76-AFE17B3EFFF5}" type="pres">
      <dgm:prSet presAssocID="{B4079DF1-5105-4B91-903E-34B11092A89D}" presName="node" presStyleLbl="node1" presStyleIdx="2" presStyleCnt="7" custScaleX="149984" custRadScaleRad="116314" custRadScaleInc="-10855">
        <dgm:presLayoutVars>
          <dgm:bulletEnabled val="1"/>
        </dgm:presLayoutVars>
      </dgm:prSet>
      <dgm:spPr/>
      <dgm:t>
        <a:bodyPr/>
        <a:lstStyle/>
        <a:p>
          <a:pPr rtl="1"/>
          <a:endParaRPr lang="ar-SA"/>
        </a:p>
      </dgm:t>
    </dgm:pt>
    <dgm:pt modelId="{3892B617-595B-4F62-A6FC-7349C37ECD24}" type="pres">
      <dgm:prSet presAssocID="{8930F6E6-2EF6-479A-97EF-2C802ADC93FE}" presName="parTrans" presStyleLbl="sibTrans2D1" presStyleIdx="3" presStyleCnt="7"/>
      <dgm:spPr/>
      <dgm:t>
        <a:bodyPr/>
        <a:lstStyle/>
        <a:p>
          <a:pPr rtl="1"/>
          <a:endParaRPr lang="ar-SA"/>
        </a:p>
      </dgm:t>
    </dgm:pt>
    <dgm:pt modelId="{3CACF5F8-1F7B-4B93-AB4E-EE13560859A3}" type="pres">
      <dgm:prSet presAssocID="{8930F6E6-2EF6-479A-97EF-2C802ADC93FE}" presName="connectorText" presStyleLbl="sibTrans2D1" presStyleIdx="3" presStyleCnt="7"/>
      <dgm:spPr/>
      <dgm:t>
        <a:bodyPr/>
        <a:lstStyle/>
        <a:p>
          <a:pPr rtl="1"/>
          <a:endParaRPr lang="ar-SA"/>
        </a:p>
      </dgm:t>
    </dgm:pt>
    <dgm:pt modelId="{0BB2FFFA-23D6-4480-8E6E-BA969DEEA10B}" type="pres">
      <dgm:prSet presAssocID="{63D31885-07C1-4545-A1AC-7F4A79EE7771}" presName="node" presStyleLbl="node1" presStyleIdx="3" presStyleCnt="7" custScaleX="129043" custRadScaleRad="101547" custRadScaleInc="5820">
        <dgm:presLayoutVars>
          <dgm:bulletEnabled val="1"/>
        </dgm:presLayoutVars>
      </dgm:prSet>
      <dgm:spPr/>
      <dgm:t>
        <a:bodyPr/>
        <a:lstStyle/>
        <a:p>
          <a:pPr rtl="1"/>
          <a:endParaRPr lang="ar-SA"/>
        </a:p>
      </dgm:t>
    </dgm:pt>
    <dgm:pt modelId="{ED551076-A3D7-462B-AA67-3DA52AD10E97}" type="pres">
      <dgm:prSet presAssocID="{69646186-A1F3-4D82-BAB2-88DD143C1D4C}" presName="parTrans" presStyleLbl="sibTrans2D1" presStyleIdx="4" presStyleCnt="7"/>
      <dgm:spPr/>
      <dgm:t>
        <a:bodyPr/>
        <a:lstStyle/>
        <a:p>
          <a:pPr rtl="1"/>
          <a:endParaRPr lang="ar-SA"/>
        </a:p>
      </dgm:t>
    </dgm:pt>
    <dgm:pt modelId="{D69E0DC7-2AF7-4A88-98D3-92B8A6BFA265}" type="pres">
      <dgm:prSet presAssocID="{69646186-A1F3-4D82-BAB2-88DD143C1D4C}" presName="connectorText" presStyleLbl="sibTrans2D1" presStyleIdx="4" presStyleCnt="7"/>
      <dgm:spPr/>
      <dgm:t>
        <a:bodyPr/>
        <a:lstStyle/>
        <a:p>
          <a:pPr rtl="1"/>
          <a:endParaRPr lang="ar-SA"/>
        </a:p>
      </dgm:t>
    </dgm:pt>
    <dgm:pt modelId="{FB04FF9B-D449-4A3A-8FA4-BB870E732396}" type="pres">
      <dgm:prSet presAssocID="{6DBE3D43-1678-45D5-AA4E-BD4930F05ACD}" presName="node" presStyleLbl="node1" presStyleIdx="4" presStyleCnt="7" custScaleX="119136">
        <dgm:presLayoutVars>
          <dgm:bulletEnabled val="1"/>
        </dgm:presLayoutVars>
      </dgm:prSet>
      <dgm:spPr/>
      <dgm:t>
        <a:bodyPr/>
        <a:lstStyle/>
        <a:p>
          <a:pPr rtl="1"/>
          <a:endParaRPr lang="ar-SA"/>
        </a:p>
      </dgm:t>
    </dgm:pt>
    <dgm:pt modelId="{8CFCC508-1035-4F85-8897-B8DFB1FED84C}" type="pres">
      <dgm:prSet presAssocID="{6F97A2E1-14EA-441E-8B1F-FF67E7241F55}" presName="parTrans" presStyleLbl="sibTrans2D1" presStyleIdx="5" presStyleCnt="7"/>
      <dgm:spPr/>
      <dgm:t>
        <a:bodyPr/>
        <a:lstStyle/>
        <a:p>
          <a:pPr rtl="1"/>
          <a:endParaRPr lang="ar-SA"/>
        </a:p>
      </dgm:t>
    </dgm:pt>
    <dgm:pt modelId="{1E5C5733-B1F2-4C96-B592-47ED67E8860A}" type="pres">
      <dgm:prSet presAssocID="{6F97A2E1-14EA-441E-8B1F-FF67E7241F55}" presName="connectorText" presStyleLbl="sibTrans2D1" presStyleIdx="5" presStyleCnt="7"/>
      <dgm:spPr/>
      <dgm:t>
        <a:bodyPr/>
        <a:lstStyle/>
        <a:p>
          <a:pPr rtl="1"/>
          <a:endParaRPr lang="ar-SA"/>
        </a:p>
      </dgm:t>
    </dgm:pt>
    <dgm:pt modelId="{A50A46B1-FF04-45ED-B46E-3A52A8D161D1}" type="pres">
      <dgm:prSet presAssocID="{DEA5A6DD-872C-4BBC-9C29-E3647A268797}" presName="node" presStyleLbl="node1" presStyleIdx="5" presStyleCnt="7" custRadScaleRad="104896" custRadScaleInc="6542">
        <dgm:presLayoutVars>
          <dgm:bulletEnabled val="1"/>
        </dgm:presLayoutVars>
      </dgm:prSet>
      <dgm:spPr/>
      <dgm:t>
        <a:bodyPr/>
        <a:lstStyle/>
        <a:p>
          <a:pPr rtl="1"/>
          <a:endParaRPr lang="ar-SA"/>
        </a:p>
      </dgm:t>
    </dgm:pt>
    <dgm:pt modelId="{98083301-77ED-4A3D-8EBF-A60064ECCA30}" type="pres">
      <dgm:prSet presAssocID="{752A58C1-E48B-49EA-8AB3-A7D209D221FA}" presName="parTrans" presStyleLbl="sibTrans2D1" presStyleIdx="6" presStyleCnt="7"/>
      <dgm:spPr/>
      <dgm:t>
        <a:bodyPr/>
        <a:lstStyle/>
        <a:p>
          <a:pPr rtl="1"/>
          <a:endParaRPr lang="ar-SA"/>
        </a:p>
      </dgm:t>
    </dgm:pt>
    <dgm:pt modelId="{3B3F76D0-FD69-42D5-96BF-2A1D55BBD31D}" type="pres">
      <dgm:prSet presAssocID="{752A58C1-E48B-49EA-8AB3-A7D209D221FA}" presName="connectorText" presStyleLbl="sibTrans2D1" presStyleIdx="6" presStyleCnt="7"/>
      <dgm:spPr/>
      <dgm:t>
        <a:bodyPr/>
        <a:lstStyle/>
        <a:p>
          <a:pPr rtl="1"/>
          <a:endParaRPr lang="ar-SA"/>
        </a:p>
      </dgm:t>
    </dgm:pt>
    <dgm:pt modelId="{B79F0594-8BF7-44BD-B771-93276FE0ADFD}" type="pres">
      <dgm:prSet presAssocID="{0C5FF4BF-FDD0-4541-9724-05C8A2E23B21}" presName="node" presStyleLbl="node1" presStyleIdx="6" presStyleCnt="7" custScaleX="172329" custRadScaleRad="107879" custRadScaleInc="-8492">
        <dgm:presLayoutVars>
          <dgm:bulletEnabled val="1"/>
        </dgm:presLayoutVars>
      </dgm:prSet>
      <dgm:spPr/>
      <dgm:t>
        <a:bodyPr/>
        <a:lstStyle/>
        <a:p>
          <a:pPr rtl="1"/>
          <a:endParaRPr lang="ar-SA"/>
        </a:p>
      </dgm:t>
    </dgm:pt>
  </dgm:ptLst>
  <dgm:cxnLst>
    <dgm:cxn modelId="{DF9FE969-FF67-4EEF-B9C8-ACABF3A7B107}" srcId="{9A79B3A1-9A09-4F42-89D3-E140F163D78A}" destId="{63D31885-07C1-4545-A1AC-7F4A79EE7771}" srcOrd="3" destOrd="0" parTransId="{8930F6E6-2EF6-479A-97EF-2C802ADC93FE}" sibTransId="{682B43BE-5DB1-4126-B66B-FB828793DCE1}"/>
    <dgm:cxn modelId="{7AA5EFB0-C623-48E6-8A66-48C2CFE77362}" srcId="{9A79B3A1-9A09-4F42-89D3-E140F163D78A}" destId="{DEA5A6DD-872C-4BBC-9C29-E3647A268797}" srcOrd="5" destOrd="0" parTransId="{6F97A2E1-14EA-441E-8B1F-FF67E7241F55}" sibTransId="{5F6DFD0D-2444-4E44-B50F-797F71BEEA70}"/>
    <dgm:cxn modelId="{C598CA81-0BF4-46CB-9997-617C020E126A}" srcId="{9A79B3A1-9A09-4F42-89D3-E140F163D78A}" destId="{74685AEA-CB75-4061-9A21-D12BCAC80311}" srcOrd="0" destOrd="0" parTransId="{77675C05-FA83-4EB1-830F-24C4DA907450}" sibTransId="{AFE69100-058D-4707-9664-D759151B44B4}"/>
    <dgm:cxn modelId="{0427A84E-7A18-4741-87A6-6CAF31BBED28}" type="presOf" srcId="{752A58C1-E48B-49EA-8AB3-A7D209D221FA}" destId="{3B3F76D0-FD69-42D5-96BF-2A1D55BBD31D}" srcOrd="1" destOrd="0" presId="urn:microsoft.com/office/officeart/2005/8/layout/radial5"/>
    <dgm:cxn modelId="{C45CA9A4-D230-45E7-8D7C-8DC1C052913C}" type="presOf" srcId="{C59E9804-1653-4733-8F97-2FE1257DE859}" destId="{038FB42E-ADC0-434F-BB5D-2EB571FCE123}" srcOrd="0" destOrd="0" presId="urn:microsoft.com/office/officeart/2005/8/layout/radial5"/>
    <dgm:cxn modelId="{F7073B7B-F549-4142-A8E8-321B526A09A0}" srcId="{9A79B3A1-9A09-4F42-89D3-E140F163D78A}" destId="{0C5FF4BF-FDD0-4541-9724-05C8A2E23B21}" srcOrd="6" destOrd="0" parTransId="{752A58C1-E48B-49EA-8AB3-A7D209D221FA}" sibTransId="{2E9D07F6-A770-49C0-A6BA-65E3F92D47F4}"/>
    <dgm:cxn modelId="{B79B2EB5-DC41-4E02-BA83-DC153715333A}" type="presOf" srcId="{6F97A2E1-14EA-441E-8B1F-FF67E7241F55}" destId="{1E5C5733-B1F2-4C96-B592-47ED67E8860A}" srcOrd="1" destOrd="0" presId="urn:microsoft.com/office/officeart/2005/8/layout/radial5"/>
    <dgm:cxn modelId="{32C752CD-CACB-4EBD-BF09-668A916BC304}" type="presOf" srcId="{69646186-A1F3-4D82-BAB2-88DD143C1D4C}" destId="{D69E0DC7-2AF7-4A88-98D3-92B8A6BFA265}" srcOrd="1" destOrd="0" presId="urn:microsoft.com/office/officeart/2005/8/layout/radial5"/>
    <dgm:cxn modelId="{504C2A0D-FD12-4483-B8B6-A735F4D0FFCB}" type="presOf" srcId="{8930F6E6-2EF6-479A-97EF-2C802ADC93FE}" destId="{3892B617-595B-4F62-A6FC-7349C37ECD24}" srcOrd="0" destOrd="0" presId="urn:microsoft.com/office/officeart/2005/8/layout/radial5"/>
    <dgm:cxn modelId="{46FDB6A0-0B2F-463C-907C-92878EEAAE74}" type="presOf" srcId="{0C5FF4BF-FDD0-4541-9724-05C8A2E23B21}" destId="{B79F0594-8BF7-44BD-B771-93276FE0ADFD}" srcOrd="0" destOrd="0" presId="urn:microsoft.com/office/officeart/2005/8/layout/radial5"/>
    <dgm:cxn modelId="{7DAED7D3-C192-4559-9B8C-523A44E95DCE}" srcId="{9A79B3A1-9A09-4F42-89D3-E140F163D78A}" destId="{1954FDD5-5AEA-4736-AEF9-27FAA4EC1D19}" srcOrd="1" destOrd="0" parTransId="{C71DB7AF-4C63-472D-B7F2-1267B1102192}" sibTransId="{4C8A9BEB-B734-41AD-A34C-5AD696F70B6A}"/>
    <dgm:cxn modelId="{497A7121-DCC0-4886-8A8B-60D291EBFA18}" type="presOf" srcId="{6F97A2E1-14EA-441E-8B1F-FF67E7241F55}" destId="{8CFCC508-1035-4F85-8897-B8DFB1FED84C}" srcOrd="0" destOrd="0" presId="urn:microsoft.com/office/officeart/2005/8/layout/radial5"/>
    <dgm:cxn modelId="{9EAC833F-CC69-4BF7-B4C7-52059240D019}" srcId="{9A79B3A1-9A09-4F42-89D3-E140F163D78A}" destId="{B4079DF1-5105-4B91-903E-34B11092A89D}" srcOrd="2" destOrd="0" parTransId="{C59E9804-1653-4733-8F97-2FE1257DE859}" sibTransId="{B8BD1919-9D50-457E-A761-8E11E9D68BA4}"/>
    <dgm:cxn modelId="{D9BBFEDA-1EE1-4596-B416-02B3DE4D8886}" type="presOf" srcId="{69646186-A1F3-4D82-BAB2-88DD143C1D4C}" destId="{ED551076-A3D7-462B-AA67-3DA52AD10E97}" srcOrd="0" destOrd="0" presId="urn:microsoft.com/office/officeart/2005/8/layout/radial5"/>
    <dgm:cxn modelId="{47698884-8744-4267-946F-CA31F97A5097}" type="presOf" srcId="{74685AEA-CB75-4061-9A21-D12BCAC80311}" destId="{E77B31D4-E0E9-4BF0-83E6-178D385E58F1}" srcOrd="0" destOrd="0" presId="urn:microsoft.com/office/officeart/2005/8/layout/radial5"/>
    <dgm:cxn modelId="{9685AF15-6CAE-4978-A131-4D8BB3CF9682}" type="presOf" srcId="{C71DB7AF-4C63-472D-B7F2-1267B1102192}" destId="{FF14660E-4F3D-467A-A097-D9DC31F0BCD0}" srcOrd="1" destOrd="0" presId="urn:microsoft.com/office/officeart/2005/8/layout/radial5"/>
    <dgm:cxn modelId="{BDEADE5B-3681-4220-AB6D-FEE6000047F8}" type="presOf" srcId="{8930F6E6-2EF6-479A-97EF-2C802ADC93FE}" destId="{3CACF5F8-1F7B-4B93-AB4E-EE13560859A3}" srcOrd="1" destOrd="0" presId="urn:microsoft.com/office/officeart/2005/8/layout/radial5"/>
    <dgm:cxn modelId="{56C6F0D9-64F3-4F3E-8347-9CAE71A2E0F4}" srcId="{4C20C769-5C36-447A-84ED-79B2690B5C0E}" destId="{9A79B3A1-9A09-4F42-89D3-E140F163D78A}" srcOrd="0" destOrd="0" parTransId="{50D0759D-6550-4A05-8CDE-56BB684F08F3}" sibTransId="{5A16CF02-E107-4AB0-844F-73195F2D7980}"/>
    <dgm:cxn modelId="{DD7A1A8D-A8B3-48B1-AC5F-FFB0E51AB933}" type="presOf" srcId="{77675C05-FA83-4EB1-830F-24C4DA907450}" destId="{9A96E61A-A0CA-4BE9-8198-8CBADCA9CE87}" srcOrd="0" destOrd="0" presId="urn:microsoft.com/office/officeart/2005/8/layout/radial5"/>
    <dgm:cxn modelId="{AE5BE38A-A94C-4228-810E-DED481CFA3CC}" type="presOf" srcId="{752A58C1-E48B-49EA-8AB3-A7D209D221FA}" destId="{98083301-77ED-4A3D-8EBF-A60064ECCA30}" srcOrd="0" destOrd="0" presId="urn:microsoft.com/office/officeart/2005/8/layout/radial5"/>
    <dgm:cxn modelId="{25BDD205-61E7-4387-93D5-D13F6E32D3C7}" type="presOf" srcId="{B4079DF1-5105-4B91-903E-34B11092A89D}" destId="{182A7D73-A110-4D68-9F76-AFE17B3EFFF5}" srcOrd="0" destOrd="0" presId="urn:microsoft.com/office/officeart/2005/8/layout/radial5"/>
    <dgm:cxn modelId="{49C31FA2-F6AD-49FF-9AFF-57B752DA6888}" type="presOf" srcId="{DEA5A6DD-872C-4BBC-9C29-E3647A268797}" destId="{A50A46B1-FF04-45ED-B46E-3A52A8D161D1}" srcOrd="0" destOrd="0" presId="urn:microsoft.com/office/officeart/2005/8/layout/radial5"/>
    <dgm:cxn modelId="{33F53816-317C-4606-86BF-56AD635F56BA}" type="presOf" srcId="{C71DB7AF-4C63-472D-B7F2-1267B1102192}" destId="{D9C36816-E816-4B8D-844C-740B3FF6124C}" srcOrd="0" destOrd="0" presId="urn:microsoft.com/office/officeart/2005/8/layout/radial5"/>
    <dgm:cxn modelId="{5BD89A7B-7A39-4BEE-B9E1-F12D97CC78A2}" type="presOf" srcId="{63D31885-07C1-4545-A1AC-7F4A79EE7771}" destId="{0BB2FFFA-23D6-4480-8E6E-BA969DEEA10B}" srcOrd="0" destOrd="0" presId="urn:microsoft.com/office/officeart/2005/8/layout/radial5"/>
    <dgm:cxn modelId="{2E6E07FE-2B20-4133-92E1-D1C25DA86ADD}" type="presOf" srcId="{1954FDD5-5AEA-4736-AEF9-27FAA4EC1D19}" destId="{D0A5F8BF-401E-4646-A0B3-224963FC4451}" srcOrd="0" destOrd="0" presId="urn:microsoft.com/office/officeart/2005/8/layout/radial5"/>
    <dgm:cxn modelId="{2A2AF32B-F422-4110-9D17-2B36C1EA1FD0}" type="presOf" srcId="{9A79B3A1-9A09-4F42-89D3-E140F163D78A}" destId="{F5FD196A-302C-4243-BB79-0173BE216A15}" srcOrd="0" destOrd="0" presId="urn:microsoft.com/office/officeart/2005/8/layout/radial5"/>
    <dgm:cxn modelId="{96139B54-234C-4839-B7D3-7A89E4C82F95}" type="presOf" srcId="{6DBE3D43-1678-45D5-AA4E-BD4930F05ACD}" destId="{FB04FF9B-D449-4A3A-8FA4-BB870E732396}" srcOrd="0" destOrd="0" presId="urn:microsoft.com/office/officeart/2005/8/layout/radial5"/>
    <dgm:cxn modelId="{BC3E7C6E-E9E9-4721-BAB4-8FB2BE118FFC}" type="presOf" srcId="{C59E9804-1653-4733-8F97-2FE1257DE859}" destId="{649CFD18-66C7-4CA7-B3ED-7E16877C5A60}" srcOrd="1" destOrd="0" presId="urn:microsoft.com/office/officeart/2005/8/layout/radial5"/>
    <dgm:cxn modelId="{96631A6D-9C33-428A-9FA2-C3EA5E563C1B}" type="presOf" srcId="{77675C05-FA83-4EB1-830F-24C4DA907450}" destId="{F7FFE55D-CEBD-4C74-B784-FC45E8A47A79}" srcOrd="1" destOrd="0" presId="urn:microsoft.com/office/officeart/2005/8/layout/radial5"/>
    <dgm:cxn modelId="{BA44726F-FD70-419B-B68B-141B9FAFEEF5}" type="presOf" srcId="{4C20C769-5C36-447A-84ED-79B2690B5C0E}" destId="{8D7052B1-AE78-4331-AEC4-6AB2497418CB}" srcOrd="0" destOrd="0" presId="urn:microsoft.com/office/officeart/2005/8/layout/radial5"/>
    <dgm:cxn modelId="{C6DA782F-A41A-4529-8DF8-3617CC6D0831}" srcId="{9A79B3A1-9A09-4F42-89D3-E140F163D78A}" destId="{6DBE3D43-1678-45D5-AA4E-BD4930F05ACD}" srcOrd="4" destOrd="0" parTransId="{69646186-A1F3-4D82-BAB2-88DD143C1D4C}" sibTransId="{31F79D44-10CD-449E-BCEC-384D05D508BA}"/>
    <dgm:cxn modelId="{930E30D1-B8E2-4A33-B5F2-09C6FB39A361}" type="presParOf" srcId="{8D7052B1-AE78-4331-AEC4-6AB2497418CB}" destId="{F5FD196A-302C-4243-BB79-0173BE216A15}" srcOrd="0" destOrd="0" presId="urn:microsoft.com/office/officeart/2005/8/layout/radial5"/>
    <dgm:cxn modelId="{8D28B3C9-7383-48EC-BEF8-72040013A7E4}" type="presParOf" srcId="{8D7052B1-AE78-4331-AEC4-6AB2497418CB}" destId="{9A96E61A-A0CA-4BE9-8198-8CBADCA9CE87}" srcOrd="1" destOrd="0" presId="urn:microsoft.com/office/officeart/2005/8/layout/radial5"/>
    <dgm:cxn modelId="{07C317C4-B3E2-4484-A7B1-7B973DBBDD6D}" type="presParOf" srcId="{9A96E61A-A0CA-4BE9-8198-8CBADCA9CE87}" destId="{F7FFE55D-CEBD-4C74-B784-FC45E8A47A79}" srcOrd="0" destOrd="0" presId="urn:microsoft.com/office/officeart/2005/8/layout/radial5"/>
    <dgm:cxn modelId="{CD427FB3-46BB-44FB-BBC6-A902757954D4}" type="presParOf" srcId="{8D7052B1-AE78-4331-AEC4-6AB2497418CB}" destId="{E77B31D4-E0E9-4BF0-83E6-178D385E58F1}" srcOrd="2" destOrd="0" presId="urn:microsoft.com/office/officeart/2005/8/layout/radial5"/>
    <dgm:cxn modelId="{84C0D395-16BB-4584-8B27-2A750284DEF6}" type="presParOf" srcId="{8D7052B1-AE78-4331-AEC4-6AB2497418CB}" destId="{D9C36816-E816-4B8D-844C-740B3FF6124C}" srcOrd="3" destOrd="0" presId="urn:microsoft.com/office/officeart/2005/8/layout/radial5"/>
    <dgm:cxn modelId="{A4B8F45B-63D5-44D2-998C-2C01CBA2D430}" type="presParOf" srcId="{D9C36816-E816-4B8D-844C-740B3FF6124C}" destId="{FF14660E-4F3D-467A-A097-D9DC31F0BCD0}" srcOrd="0" destOrd="0" presId="urn:microsoft.com/office/officeart/2005/8/layout/radial5"/>
    <dgm:cxn modelId="{A8718DF9-35FB-4D67-BF49-23DECFF4401E}" type="presParOf" srcId="{8D7052B1-AE78-4331-AEC4-6AB2497418CB}" destId="{D0A5F8BF-401E-4646-A0B3-224963FC4451}" srcOrd="4" destOrd="0" presId="urn:microsoft.com/office/officeart/2005/8/layout/radial5"/>
    <dgm:cxn modelId="{AB4ECEDF-558C-4457-B5D0-913D3955E3A8}" type="presParOf" srcId="{8D7052B1-AE78-4331-AEC4-6AB2497418CB}" destId="{038FB42E-ADC0-434F-BB5D-2EB571FCE123}" srcOrd="5" destOrd="0" presId="urn:microsoft.com/office/officeart/2005/8/layout/radial5"/>
    <dgm:cxn modelId="{5C00E2D4-3E03-4290-B14D-1E85A6AF0CD9}" type="presParOf" srcId="{038FB42E-ADC0-434F-BB5D-2EB571FCE123}" destId="{649CFD18-66C7-4CA7-B3ED-7E16877C5A60}" srcOrd="0" destOrd="0" presId="urn:microsoft.com/office/officeart/2005/8/layout/radial5"/>
    <dgm:cxn modelId="{942E0D90-8345-4343-9F07-7E0331B2D1C8}" type="presParOf" srcId="{8D7052B1-AE78-4331-AEC4-6AB2497418CB}" destId="{182A7D73-A110-4D68-9F76-AFE17B3EFFF5}" srcOrd="6" destOrd="0" presId="urn:microsoft.com/office/officeart/2005/8/layout/radial5"/>
    <dgm:cxn modelId="{69528562-813A-47A6-90EA-4BBF368C785C}" type="presParOf" srcId="{8D7052B1-AE78-4331-AEC4-6AB2497418CB}" destId="{3892B617-595B-4F62-A6FC-7349C37ECD24}" srcOrd="7" destOrd="0" presId="urn:microsoft.com/office/officeart/2005/8/layout/radial5"/>
    <dgm:cxn modelId="{B7867177-A769-484C-B8F4-D6CD401B3538}" type="presParOf" srcId="{3892B617-595B-4F62-A6FC-7349C37ECD24}" destId="{3CACF5F8-1F7B-4B93-AB4E-EE13560859A3}" srcOrd="0" destOrd="0" presId="urn:microsoft.com/office/officeart/2005/8/layout/radial5"/>
    <dgm:cxn modelId="{E35A0BEE-0B41-41EE-8D44-2080899E6D4F}" type="presParOf" srcId="{8D7052B1-AE78-4331-AEC4-6AB2497418CB}" destId="{0BB2FFFA-23D6-4480-8E6E-BA969DEEA10B}" srcOrd="8" destOrd="0" presId="urn:microsoft.com/office/officeart/2005/8/layout/radial5"/>
    <dgm:cxn modelId="{C2A1A3E7-CE15-4CD4-9AEF-5A2E7534936E}" type="presParOf" srcId="{8D7052B1-AE78-4331-AEC4-6AB2497418CB}" destId="{ED551076-A3D7-462B-AA67-3DA52AD10E97}" srcOrd="9" destOrd="0" presId="urn:microsoft.com/office/officeart/2005/8/layout/radial5"/>
    <dgm:cxn modelId="{00877566-AD97-4690-B4B8-84F08B181335}" type="presParOf" srcId="{ED551076-A3D7-462B-AA67-3DA52AD10E97}" destId="{D69E0DC7-2AF7-4A88-98D3-92B8A6BFA265}" srcOrd="0" destOrd="0" presId="urn:microsoft.com/office/officeart/2005/8/layout/radial5"/>
    <dgm:cxn modelId="{F6AA3B2E-0515-4E6D-8221-A150F29521C5}" type="presParOf" srcId="{8D7052B1-AE78-4331-AEC4-6AB2497418CB}" destId="{FB04FF9B-D449-4A3A-8FA4-BB870E732396}" srcOrd="10" destOrd="0" presId="urn:microsoft.com/office/officeart/2005/8/layout/radial5"/>
    <dgm:cxn modelId="{D8550EE1-DCB1-49FF-94C3-77BF19CE196A}" type="presParOf" srcId="{8D7052B1-AE78-4331-AEC4-6AB2497418CB}" destId="{8CFCC508-1035-4F85-8897-B8DFB1FED84C}" srcOrd="11" destOrd="0" presId="urn:microsoft.com/office/officeart/2005/8/layout/radial5"/>
    <dgm:cxn modelId="{B602919C-DA28-4E2A-8E44-EE5D18A04837}" type="presParOf" srcId="{8CFCC508-1035-4F85-8897-B8DFB1FED84C}" destId="{1E5C5733-B1F2-4C96-B592-47ED67E8860A}" srcOrd="0" destOrd="0" presId="urn:microsoft.com/office/officeart/2005/8/layout/radial5"/>
    <dgm:cxn modelId="{14C76AB0-AE7B-49CB-9F61-71DB7722134C}" type="presParOf" srcId="{8D7052B1-AE78-4331-AEC4-6AB2497418CB}" destId="{A50A46B1-FF04-45ED-B46E-3A52A8D161D1}" srcOrd="12" destOrd="0" presId="urn:microsoft.com/office/officeart/2005/8/layout/radial5"/>
    <dgm:cxn modelId="{3FD9AB39-1834-4602-8055-2DD1B35590B6}" type="presParOf" srcId="{8D7052B1-AE78-4331-AEC4-6AB2497418CB}" destId="{98083301-77ED-4A3D-8EBF-A60064ECCA30}" srcOrd="13" destOrd="0" presId="urn:microsoft.com/office/officeart/2005/8/layout/radial5"/>
    <dgm:cxn modelId="{2C844200-CA2A-4763-AAEC-3B561E28D637}" type="presParOf" srcId="{98083301-77ED-4A3D-8EBF-A60064ECCA30}" destId="{3B3F76D0-FD69-42D5-96BF-2A1D55BBD31D}" srcOrd="0" destOrd="0" presId="urn:microsoft.com/office/officeart/2005/8/layout/radial5"/>
    <dgm:cxn modelId="{30978C41-0829-4EE2-AE6B-A4A1A8AF8A4C}" type="presParOf" srcId="{8D7052B1-AE78-4331-AEC4-6AB2497418CB}" destId="{B79F0594-8BF7-44BD-B771-93276FE0ADFD}" srcOrd="14" destOrd="0" presId="urn:microsoft.com/office/officeart/2005/8/layout/radial5"/>
  </dgm:cxnLst>
  <dgm:bg/>
  <dgm:whole/>
</dgm:dataModel>
</file>

<file path=ppt/diagrams/data2.xml><?xml version="1.0" encoding="utf-8"?>
<dgm:dataModel xmlns:dgm="http://schemas.openxmlformats.org/drawingml/2006/diagram" xmlns:a="http://schemas.openxmlformats.org/drawingml/2006/main">
  <dgm:ptLst>
    <dgm:pt modelId="{4C20C769-5C36-447A-84ED-79B2690B5C0E}" type="doc">
      <dgm:prSet loTypeId="urn:microsoft.com/office/officeart/2005/8/layout/radial5" loCatId="cycle" qsTypeId="urn:microsoft.com/office/officeart/2005/8/quickstyle/3d1" qsCatId="3D" csTypeId="urn:microsoft.com/office/officeart/2005/8/colors/colorful5" csCatId="colorful" phldr="1"/>
      <dgm:spPr/>
      <dgm:t>
        <a:bodyPr/>
        <a:lstStyle/>
        <a:p>
          <a:pPr rtl="1"/>
          <a:endParaRPr lang="ar-SA"/>
        </a:p>
      </dgm:t>
    </dgm:pt>
    <dgm:pt modelId="{9A79B3A1-9A09-4F42-89D3-E140F163D78A}">
      <dgm:prSet phldrT="[Texte]" custT="1"/>
      <dgm:spPr/>
      <dgm:t>
        <a:bodyPr/>
        <a:lstStyle/>
        <a:p>
          <a:pPr rtl="1"/>
          <a:r>
            <a:rPr lang="fr-FR" sz="1800" b="1" dirty="0"/>
            <a:t>Indirect </a:t>
          </a:r>
          <a:r>
            <a:rPr lang="fr-FR" sz="1800" b="1" dirty="0" err="1"/>
            <a:t>Compensaion</a:t>
          </a:r>
          <a:endParaRPr lang="ar-SA" sz="1400" b="1" dirty="0"/>
        </a:p>
      </dgm:t>
    </dgm:pt>
    <dgm:pt modelId="{50D0759D-6550-4A05-8CDE-56BB684F08F3}" type="parTrans" cxnId="{56C6F0D9-64F3-4F3E-8347-9CAE71A2E0F4}">
      <dgm:prSet/>
      <dgm:spPr/>
      <dgm:t>
        <a:bodyPr/>
        <a:lstStyle/>
        <a:p>
          <a:pPr rtl="1"/>
          <a:endParaRPr lang="ar-SA"/>
        </a:p>
      </dgm:t>
    </dgm:pt>
    <dgm:pt modelId="{5A16CF02-E107-4AB0-844F-73195F2D7980}" type="sibTrans" cxnId="{56C6F0D9-64F3-4F3E-8347-9CAE71A2E0F4}">
      <dgm:prSet/>
      <dgm:spPr/>
      <dgm:t>
        <a:bodyPr/>
        <a:lstStyle/>
        <a:p>
          <a:pPr rtl="1"/>
          <a:endParaRPr lang="ar-SA"/>
        </a:p>
      </dgm:t>
    </dgm:pt>
    <dgm:pt modelId="{74685AEA-CB75-4061-9A21-D12BCAC80311}">
      <dgm:prSet phldrT="[Texte]" custT="1"/>
      <dgm:spPr/>
      <dgm:t>
        <a:bodyPr/>
        <a:lstStyle/>
        <a:p>
          <a:pPr rtl="1"/>
          <a:r>
            <a:rPr lang="en-US" sz="1800" b="1" dirty="0"/>
            <a:t>Leave Policy</a:t>
          </a:r>
          <a:endParaRPr lang="ar-SA" sz="1400" b="1" dirty="0"/>
        </a:p>
      </dgm:t>
    </dgm:pt>
    <dgm:pt modelId="{77675C05-FA83-4EB1-830F-24C4DA907450}" type="parTrans" cxnId="{C598CA81-0BF4-46CB-9997-617C020E126A}">
      <dgm:prSet/>
      <dgm:spPr/>
      <dgm:t>
        <a:bodyPr/>
        <a:lstStyle/>
        <a:p>
          <a:pPr rtl="1"/>
          <a:endParaRPr lang="ar-SA"/>
        </a:p>
      </dgm:t>
    </dgm:pt>
    <dgm:pt modelId="{AFE69100-058D-4707-9664-D759151B44B4}" type="sibTrans" cxnId="{C598CA81-0BF4-46CB-9997-617C020E126A}">
      <dgm:prSet/>
      <dgm:spPr/>
      <dgm:t>
        <a:bodyPr/>
        <a:lstStyle/>
        <a:p>
          <a:pPr rtl="1"/>
          <a:endParaRPr lang="ar-SA"/>
        </a:p>
      </dgm:t>
    </dgm:pt>
    <dgm:pt modelId="{6DBE3D43-1678-45D5-AA4E-BD4930F05ACD}">
      <dgm:prSet phldrT="[Texte]" custT="1"/>
      <dgm:spPr/>
      <dgm:t>
        <a:bodyPr/>
        <a:lstStyle/>
        <a:p>
          <a:pPr rtl="1"/>
          <a:r>
            <a:rPr lang="en-US" sz="1800" b="1" dirty="0"/>
            <a:t>Leave Travel</a:t>
          </a:r>
          <a:endParaRPr lang="ar-SA" sz="1800" b="1" dirty="0"/>
        </a:p>
      </dgm:t>
    </dgm:pt>
    <dgm:pt modelId="{69646186-A1F3-4D82-BAB2-88DD143C1D4C}" type="parTrans" cxnId="{C6DA782F-A41A-4529-8DF8-3617CC6D0831}">
      <dgm:prSet/>
      <dgm:spPr/>
      <dgm:t>
        <a:bodyPr/>
        <a:lstStyle/>
        <a:p>
          <a:pPr rtl="1"/>
          <a:endParaRPr lang="ar-SA"/>
        </a:p>
      </dgm:t>
    </dgm:pt>
    <dgm:pt modelId="{31F79D44-10CD-449E-BCEC-384D05D508BA}" type="sibTrans" cxnId="{C6DA782F-A41A-4529-8DF8-3617CC6D0831}">
      <dgm:prSet/>
      <dgm:spPr/>
      <dgm:t>
        <a:bodyPr/>
        <a:lstStyle/>
        <a:p>
          <a:pPr rtl="1"/>
          <a:endParaRPr lang="ar-SA"/>
        </a:p>
      </dgm:t>
    </dgm:pt>
    <dgm:pt modelId="{DEA5A6DD-872C-4BBC-9C29-E3647A268797}">
      <dgm:prSet phldrT="[Texte]" custT="1"/>
      <dgm:spPr/>
      <dgm:t>
        <a:bodyPr/>
        <a:lstStyle/>
        <a:p>
          <a:pPr rtl="1"/>
          <a:r>
            <a:rPr lang="en-US" sz="1800" b="1" dirty="0" smtClean="0"/>
            <a:t>Retirement Benefits</a:t>
          </a:r>
          <a:endParaRPr lang="ar-SA" sz="1200" b="1" dirty="0"/>
        </a:p>
      </dgm:t>
    </dgm:pt>
    <dgm:pt modelId="{6F97A2E1-14EA-441E-8B1F-FF67E7241F55}" type="parTrans" cxnId="{7AA5EFB0-C623-48E6-8A66-48C2CFE77362}">
      <dgm:prSet/>
      <dgm:spPr/>
      <dgm:t>
        <a:bodyPr/>
        <a:lstStyle/>
        <a:p>
          <a:pPr rtl="1"/>
          <a:endParaRPr lang="ar-SA"/>
        </a:p>
      </dgm:t>
    </dgm:pt>
    <dgm:pt modelId="{5F6DFD0D-2444-4E44-B50F-797F71BEEA70}" type="sibTrans" cxnId="{7AA5EFB0-C623-48E6-8A66-48C2CFE77362}">
      <dgm:prSet/>
      <dgm:spPr/>
      <dgm:t>
        <a:bodyPr/>
        <a:lstStyle/>
        <a:p>
          <a:pPr rtl="1"/>
          <a:endParaRPr lang="ar-SA"/>
        </a:p>
      </dgm:t>
    </dgm:pt>
    <dgm:pt modelId="{0C5FF4BF-FDD0-4541-9724-05C8A2E23B21}">
      <dgm:prSet phldrT="[Texte]" custT="1"/>
      <dgm:spPr/>
      <dgm:t>
        <a:bodyPr/>
        <a:lstStyle/>
        <a:p>
          <a:pPr rtl="1"/>
          <a:r>
            <a:rPr lang="fr-FR" sz="1800" b="1" dirty="0"/>
            <a:t>Flexible Timings</a:t>
          </a:r>
          <a:endParaRPr lang="ar-SA" sz="1800" b="1" dirty="0"/>
        </a:p>
      </dgm:t>
    </dgm:pt>
    <dgm:pt modelId="{752A58C1-E48B-49EA-8AB3-A7D209D221FA}" type="parTrans" cxnId="{F7073B7B-F549-4142-A8E8-321B526A09A0}">
      <dgm:prSet/>
      <dgm:spPr/>
      <dgm:t>
        <a:bodyPr/>
        <a:lstStyle/>
        <a:p>
          <a:pPr rtl="1"/>
          <a:endParaRPr lang="ar-SA"/>
        </a:p>
      </dgm:t>
    </dgm:pt>
    <dgm:pt modelId="{2E9D07F6-A770-49C0-A6BA-65E3F92D47F4}" type="sibTrans" cxnId="{F7073B7B-F549-4142-A8E8-321B526A09A0}">
      <dgm:prSet/>
      <dgm:spPr/>
      <dgm:t>
        <a:bodyPr/>
        <a:lstStyle/>
        <a:p>
          <a:pPr rtl="1"/>
          <a:endParaRPr lang="ar-SA"/>
        </a:p>
      </dgm:t>
    </dgm:pt>
    <dgm:pt modelId="{B4079DF1-5105-4B91-903E-34B11092A89D}">
      <dgm:prSet custT="1"/>
      <dgm:spPr/>
      <dgm:t>
        <a:bodyPr/>
        <a:lstStyle/>
        <a:p>
          <a:pPr rtl="1"/>
          <a:r>
            <a:rPr lang="en-US" sz="1600" b="1" dirty="0"/>
            <a:t>Medical Reimbursement</a:t>
          </a:r>
          <a:endParaRPr lang="ar-SA" sz="1600" b="1" dirty="0"/>
        </a:p>
      </dgm:t>
    </dgm:pt>
    <dgm:pt modelId="{C59E9804-1653-4733-8F97-2FE1257DE859}" type="parTrans" cxnId="{9EAC833F-CC69-4BF7-B4C7-52059240D019}">
      <dgm:prSet/>
      <dgm:spPr/>
      <dgm:t>
        <a:bodyPr/>
        <a:lstStyle/>
        <a:p>
          <a:pPr rtl="1"/>
          <a:endParaRPr lang="ar-SA"/>
        </a:p>
      </dgm:t>
    </dgm:pt>
    <dgm:pt modelId="{B8BD1919-9D50-457E-A761-8E11E9D68BA4}" type="sibTrans" cxnId="{9EAC833F-CC69-4BF7-B4C7-52059240D019}">
      <dgm:prSet/>
      <dgm:spPr/>
      <dgm:t>
        <a:bodyPr/>
        <a:lstStyle/>
        <a:p>
          <a:pPr rtl="1"/>
          <a:endParaRPr lang="ar-SA"/>
        </a:p>
      </dgm:t>
    </dgm:pt>
    <dgm:pt modelId="{63D31885-07C1-4545-A1AC-7F4A79EE7771}">
      <dgm:prSet custT="1"/>
      <dgm:spPr/>
      <dgm:t>
        <a:bodyPr/>
        <a:lstStyle/>
        <a:p>
          <a:pPr rtl="1"/>
          <a:r>
            <a:rPr lang="en-US" sz="1800" b="1" dirty="0"/>
            <a:t>Insurance</a:t>
          </a:r>
          <a:endParaRPr lang="ar-SA" sz="800" b="1" dirty="0"/>
        </a:p>
      </dgm:t>
    </dgm:pt>
    <dgm:pt modelId="{8930F6E6-2EF6-479A-97EF-2C802ADC93FE}" type="parTrans" cxnId="{DF9FE969-FF67-4EEF-B9C8-ACABF3A7B107}">
      <dgm:prSet/>
      <dgm:spPr/>
      <dgm:t>
        <a:bodyPr/>
        <a:lstStyle/>
        <a:p>
          <a:pPr rtl="1"/>
          <a:endParaRPr lang="ar-SA"/>
        </a:p>
      </dgm:t>
    </dgm:pt>
    <dgm:pt modelId="{682B43BE-5DB1-4126-B66B-FB828793DCE1}" type="sibTrans" cxnId="{DF9FE969-FF67-4EEF-B9C8-ACABF3A7B107}">
      <dgm:prSet/>
      <dgm:spPr/>
      <dgm:t>
        <a:bodyPr/>
        <a:lstStyle/>
        <a:p>
          <a:pPr rtl="1"/>
          <a:endParaRPr lang="ar-SA"/>
        </a:p>
      </dgm:t>
    </dgm:pt>
    <dgm:pt modelId="{3F1ADC1B-C1B9-4BA4-B58D-8DE849899F87}">
      <dgm:prSet custT="1"/>
      <dgm:spPr/>
      <dgm:t>
        <a:bodyPr/>
        <a:lstStyle/>
        <a:p>
          <a:pPr rtl="1"/>
          <a:r>
            <a:rPr lang="fr-FR" sz="1800" b="1" dirty="0"/>
            <a:t>Holiday Homes</a:t>
          </a:r>
          <a:endParaRPr lang="ar-SA" sz="1800" b="1" dirty="0"/>
        </a:p>
      </dgm:t>
    </dgm:pt>
    <dgm:pt modelId="{87B53343-E93E-43C9-9AC8-D325AA8DEBAA}" type="parTrans" cxnId="{A86DEC77-7229-48F1-AAA4-C102636A4E6C}">
      <dgm:prSet/>
      <dgm:spPr/>
      <dgm:t>
        <a:bodyPr/>
        <a:lstStyle/>
        <a:p>
          <a:pPr rtl="1"/>
          <a:endParaRPr lang="ar-SA"/>
        </a:p>
      </dgm:t>
    </dgm:pt>
    <dgm:pt modelId="{578307B5-EE50-4352-9F31-C72B97A98AB1}" type="sibTrans" cxnId="{A86DEC77-7229-48F1-AAA4-C102636A4E6C}">
      <dgm:prSet/>
      <dgm:spPr/>
      <dgm:t>
        <a:bodyPr/>
        <a:lstStyle/>
        <a:p>
          <a:pPr rtl="1"/>
          <a:endParaRPr lang="ar-SA"/>
        </a:p>
      </dgm:t>
    </dgm:pt>
    <dgm:pt modelId="{2EEDF23D-E458-4C15-9045-9EC0C4362CA4}">
      <dgm:prSet custT="1"/>
      <dgm:spPr/>
      <dgm:t>
        <a:bodyPr/>
        <a:lstStyle/>
        <a:p>
          <a:pPr rtl="1"/>
          <a:r>
            <a:rPr lang="en-US" sz="1800" b="1" dirty="0"/>
            <a:t>Overtime Policy</a:t>
          </a:r>
          <a:endParaRPr lang="ar-SA" sz="1800" dirty="0"/>
        </a:p>
      </dgm:t>
    </dgm:pt>
    <dgm:pt modelId="{6B85C7E5-DB20-461A-B08B-252BD15D0D5F}" type="parTrans" cxnId="{D822A574-9736-4268-BBCE-113A2FA1BC94}">
      <dgm:prSet/>
      <dgm:spPr/>
      <dgm:t>
        <a:bodyPr/>
        <a:lstStyle/>
        <a:p>
          <a:pPr rtl="1"/>
          <a:endParaRPr lang="ar-SA"/>
        </a:p>
      </dgm:t>
    </dgm:pt>
    <dgm:pt modelId="{5977EEFF-E8DA-48EE-927A-7D47DD5476F9}" type="sibTrans" cxnId="{D822A574-9736-4268-BBCE-113A2FA1BC94}">
      <dgm:prSet/>
      <dgm:spPr/>
      <dgm:t>
        <a:bodyPr/>
        <a:lstStyle/>
        <a:p>
          <a:pPr rtl="1"/>
          <a:endParaRPr lang="ar-SA"/>
        </a:p>
      </dgm:t>
    </dgm:pt>
    <dgm:pt modelId="{8D7052B1-AE78-4331-AEC4-6AB2497418CB}" type="pres">
      <dgm:prSet presAssocID="{4C20C769-5C36-447A-84ED-79B2690B5C0E}" presName="Name0" presStyleCnt="0">
        <dgm:presLayoutVars>
          <dgm:chMax val="1"/>
          <dgm:dir/>
          <dgm:animLvl val="ctr"/>
          <dgm:resizeHandles val="exact"/>
        </dgm:presLayoutVars>
      </dgm:prSet>
      <dgm:spPr/>
      <dgm:t>
        <a:bodyPr/>
        <a:lstStyle/>
        <a:p>
          <a:pPr rtl="1"/>
          <a:endParaRPr lang="ar-SA"/>
        </a:p>
      </dgm:t>
    </dgm:pt>
    <dgm:pt modelId="{F5FD196A-302C-4243-BB79-0173BE216A15}" type="pres">
      <dgm:prSet presAssocID="{9A79B3A1-9A09-4F42-89D3-E140F163D78A}" presName="centerShape" presStyleLbl="node0" presStyleIdx="0" presStyleCnt="1" custScaleX="223700"/>
      <dgm:spPr/>
      <dgm:t>
        <a:bodyPr/>
        <a:lstStyle/>
        <a:p>
          <a:pPr rtl="1"/>
          <a:endParaRPr lang="ar-SA"/>
        </a:p>
      </dgm:t>
    </dgm:pt>
    <dgm:pt modelId="{9A96E61A-A0CA-4BE9-8198-8CBADCA9CE87}" type="pres">
      <dgm:prSet presAssocID="{77675C05-FA83-4EB1-830F-24C4DA907450}" presName="parTrans" presStyleLbl="sibTrans2D1" presStyleIdx="0" presStyleCnt="8"/>
      <dgm:spPr/>
      <dgm:t>
        <a:bodyPr/>
        <a:lstStyle/>
        <a:p>
          <a:pPr rtl="1"/>
          <a:endParaRPr lang="ar-SA"/>
        </a:p>
      </dgm:t>
    </dgm:pt>
    <dgm:pt modelId="{F7FFE55D-CEBD-4C74-B784-FC45E8A47A79}" type="pres">
      <dgm:prSet presAssocID="{77675C05-FA83-4EB1-830F-24C4DA907450}" presName="connectorText" presStyleLbl="sibTrans2D1" presStyleIdx="0" presStyleCnt="8"/>
      <dgm:spPr/>
      <dgm:t>
        <a:bodyPr/>
        <a:lstStyle/>
        <a:p>
          <a:pPr rtl="1"/>
          <a:endParaRPr lang="ar-SA"/>
        </a:p>
      </dgm:t>
    </dgm:pt>
    <dgm:pt modelId="{E77B31D4-E0E9-4BF0-83E6-178D385E58F1}" type="pres">
      <dgm:prSet presAssocID="{74685AEA-CB75-4061-9A21-D12BCAC80311}" presName="node" presStyleLbl="node1" presStyleIdx="0" presStyleCnt="8">
        <dgm:presLayoutVars>
          <dgm:bulletEnabled val="1"/>
        </dgm:presLayoutVars>
      </dgm:prSet>
      <dgm:spPr/>
      <dgm:t>
        <a:bodyPr/>
        <a:lstStyle/>
        <a:p>
          <a:pPr rtl="1"/>
          <a:endParaRPr lang="ar-SA"/>
        </a:p>
      </dgm:t>
    </dgm:pt>
    <dgm:pt modelId="{28D5DC8D-2A39-4AC1-A1DF-53A0423B3190}" type="pres">
      <dgm:prSet presAssocID="{6B85C7E5-DB20-461A-B08B-252BD15D0D5F}" presName="parTrans" presStyleLbl="sibTrans2D1" presStyleIdx="1" presStyleCnt="8"/>
      <dgm:spPr/>
      <dgm:t>
        <a:bodyPr/>
        <a:lstStyle/>
        <a:p>
          <a:pPr rtl="1"/>
          <a:endParaRPr lang="ar-SA"/>
        </a:p>
      </dgm:t>
    </dgm:pt>
    <dgm:pt modelId="{5D694B99-C9E5-41E5-86F0-EA9491BC79CE}" type="pres">
      <dgm:prSet presAssocID="{6B85C7E5-DB20-461A-B08B-252BD15D0D5F}" presName="connectorText" presStyleLbl="sibTrans2D1" presStyleIdx="1" presStyleCnt="8"/>
      <dgm:spPr/>
      <dgm:t>
        <a:bodyPr/>
        <a:lstStyle/>
        <a:p>
          <a:pPr rtl="1"/>
          <a:endParaRPr lang="ar-SA"/>
        </a:p>
      </dgm:t>
    </dgm:pt>
    <dgm:pt modelId="{11076EA3-CA4E-4893-AF3B-D82FE45FE03E}" type="pres">
      <dgm:prSet presAssocID="{2EEDF23D-E458-4C15-9045-9EC0C4362CA4}" presName="node" presStyleLbl="node1" presStyleIdx="1" presStyleCnt="8" custScaleX="154331">
        <dgm:presLayoutVars>
          <dgm:bulletEnabled val="1"/>
        </dgm:presLayoutVars>
      </dgm:prSet>
      <dgm:spPr/>
      <dgm:t>
        <a:bodyPr/>
        <a:lstStyle/>
        <a:p>
          <a:pPr rtl="1"/>
          <a:endParaRPr lang="ar-SA"/>
        </a:p>
      </dgm:t>
    </dgm:pt>
    <dgm:pt modelId="{038FB42E-ADC0-434F-BB5D-2EB571FCE123}" type="pres">
      <dgm:prSet presAssocID="{C59E9804-1653-4733-8F97-2FE1257DE859}" presName="parTrans" presStyleLbl="sibTrans2D1" presStyleIdx="2" presStyleCnt="8"/>
      <dgm:spPr/>
      <dgm:t>
        <a:bodyPr/>
        <a:lstStyle/>
        <a:p>
          <a:pPr rtl="1"/>
          <a:endParaRPr lang="ar-SA"/>
        </a:p>
      </dgm:t>
    </dgm:pt>
    <dgm:pt modelId="{649CFD18-66C7-4CA7-B3ED-7E16877C5A60}" type="pres">
      <dgm:prSet presAssocID="{C59E9804-1653-4733-8F97-2FE1257DE859}" presName="connectorText" presStyleLbl="sibTrans2D1" presStyleIdx="2" presStyleCnt="8"/>
      <dgm:spPr/>
      <dgm:t>
        <a:bodyPr/>
        <a:lstStyle/>
        <a:p>
          <a:pPr rtl="1"/>
          <a:endParaRPr lang="ar-SA"/>
        </a:p>
      </dgm:t>
    </dgm:pt>
    <dgm:pt modelId="{182A7D73-A110-4D68-9F76-AFE17B3EFFF5}" type="pres">
      <dgm:prSet presAssocID="{B4079DF1-5105-4B91-903E-34B11092A89D}" presName="node" presStyleLbl="node1" presStyleIdx="2" presStyleCnt="8" custScaleX="186307" custRadScaleRad="121492" custRadScaleInc="-6208">
        <dgm:presLayoutVars>
          <dgm:bulletEnabled val="1"/>
        </dgm:presLayoutVars>
      </dgm:prSet>
      <dgm:spPr/>
      <dgm:t>
        <a:bodyPr/>
        <a:lstStyle/>
        <a:p>
          <a:pPr rtl="1"/>
          <a:endParaRPr lang="ar-SA"/>
        </a:p>
      </dgm:t>
    </dgm:pt>
    <dgm:pt modelId="{3892B617-595B-4F62-A6FC-7349C37ECD24}" type="pres">
      <dgm:prSet presAssocID="{8930F6E6-2EF6-479A-97EF-2C802ADC93FE}" presName="parTrans" presStyleLbl="sibTrans2D1" presStyleIdx="3" presStyleCnt="8"/>
      <dgm:spPr/>
      <dgm:t>
        <a:bodyPr/>
        <a:lstStyle/>
        <a:p>
          <a:pPr rtl="1"/>
          <a:endParaRPr lang="ar-SA"/>
        </a:p>
      </dgm:t>
    </dgm:pt>
    <dgm:pt modelId="{3CACF5F8-1F7B-4B93-AB4E-EE13560859A3}" type="pres">
      <dgm:prSet presAssocID="{8930F6E6-2EF6-479A-97EF-2C802ADC93FE}" presName="connectorText" presStyleLbl="sibTrans2D1" presStyleIdx="3" presStyleCnt="8"/>
      <dgm:spPr/>
      <dgm:t>
        <a:bodyPr/>
        <a:lstStyle/>
        <a:p>
          <a:pPr rtl="1"/>
          <a:endParaRPr lang="ar-SA"/>
        </a:p>
      </dgm:t>
    </dgm:pt>
    <dgm:pt modelId="{0BB2FFFA-23D6-4480-8E6E-BA969DEEA10B}" type="pres">
      <dgm:prSet presAssocID="{63D31885-07C1-4545-A1AC-7F4A79EE7771}" presName="node" presStyleLbl="node1" presStyleIdx="3" presStyleCnt="8" custScaleX="138269">
        <dgm:presLayoutVars>
          <dgm:bulletEnabled val="1"/>
        </dgm:presLayoutVars>
      </dgm:prSet>
      <dgm:spPr/>
      <dgm:t>
        <a:bodyPr/>
        <a:lstStyle/>
        <a:p>
          <a:pPr rtl="1"/>
          <a:endParaRPr lang="ar-SA"/>
        </a:p>
      </dgm:t>
    </dgm:pt>
    <dgm:pt modelId="{ED551076-A3D7-462B-AA67-3DA52AD10E97}" type="pres">
      <dgm:prSet presAssocID="{69646186-A1F3-4D82-BAB2-88DD143C1D4C}" presName="parTrans" presStyleLbl="sibTrans2D1" presStyleIdx="4" presStyleCnt="8"/>
      <dgm:spPr/>
      <dgm:t>
        <a:bodyPr/>
        <a:lstStyle/>
        <a:p>
          <a:pPr rtl="1"/>
          <a:endParaRPr lang="ar-SA"/>
        </a:p>
      </dgm:t>
    </dgm:pt>
    <dgm:pt modelId="{D69E0DC7-2AF7-4A88-98D3-92B8A6BFA265}" type="pres">
      <dgm:prSet presAssocID="{69646186-A1F3-4D82-BAB2-88DD143C1D4C}" presName="connectorText" presStyleLbl="sibTrans2D1" presStyleIdx="4" presStyleCnt="8"/>
      <dgm:spPr/>
      <dgm:t>
        <a:bodyPr/>
        <a:lstStyle/>
        <a:p>
          <a:pPr rtl="1"/>
          <a:endParaRPr lang="ar-SA"/>
        </a:p>
      </dgm:t>
    </dgm:pt>
    <dgm:pt modelId="{FB04FF9B-D449-4A3A-8FA4-BB870E732396}" type="pres">
      <dgm:prSet presAssocID="{6DBE3D43-1678-45D5-AA4E-BD4930F05ACD}" presName="node" presStyleLbl="node1" presStyleIdx="4" presStyleCnt="8">
        <dgm:presLayoutVars>
          <dgm:bulletEnabled val="1"/>
        </dgm:presLayoutVars>
      </dgm:prSet>
      <dgm:spPr/>
      <dgm:t>
        <a:bodyPr/>
        <a:lstStyle/>
        <a:p>
          <a:pPr rtl="1"/>
          <a:endParaRPr lang="ar-SA"/>
        </a:p>
      </dgm:t>
    </dgm:pt>
    <dgm:pt modelId="{8CFCC508-1035-4F85-8897-B8DFB1FED84C}" type="pres">
      <dgm:prSet presAssocID="{6F97A2E1-14EA-441E-8B1F-FF67E7241F55}" presName="parTrans" presStyleLbl="sibTrans2D1" presStyleIdx="5" presStyleCnt="8"/>
      <dgm:spPr/>
      <dgm:t>
        <a:bodyPr/>
        <a:lstStyle/>
        <a:p>
          <a:pPr rtl="1"/>
          <a:endParaRPr lang="ar-SA"/>
        </a:p>
      </dgm:t>
    </dgm:pt>
    <dgm:pt modelId="{1E5C5733-B1F2-4C96-B592-47ED67E8860A}" type="pres">
      <dgm:prSet presAssocID="{6F97A2E1-14EA-441E-8B1F-FF67E7241F55}" presName="connectorText" presStyleLbl="sibTrans2D1" presStyleIdx="5" presStyleCnt="8"/>
      <dgm:spPr/>
      <dgm:t>
        <a:bodyPr/>
        <a:lstStyle/>
        <a:p>
          <a:pPr rtl="1"/>
          <a:endParaRPr lang="ar-SA"/>
        </a:p>
      </dgm:t>
    </dgm:pt>
    <dgm:pt modelId="{A50A46B1-FF04-45ED-B46E-3A52A8D161D1}" type="pres">
      <dgm:prSet presAssocID="{DEA5A6DD-872C-4BBC-9C29-E3647A268797}" presName="node" presStyleLbl="node1" presStyleIdx="5" presStyleCnt="8" custScaleX="144990">
        <dgm:presLayoutVars>
          <dgm:bulletEnabled val="1"/>
        </dgm:presLayoutVars>
      </dgm:prSet>
      <dgm:spPr/>
      <dgm:t>
        <a:bodyPr/>
        <a:lstStyle/>
        <a:p>
          <a:pPr rtl="1"/>
          <a:endParaRPr lang="ar-SA"/>
        </a:p>
      </dgm:t>
    </dgm:pt>
    <dgm:pt modelId="{3D57EC81-09C8-4714-86F1-E3BB8B9C0FD5}" type="pres">
      <dgm:prSet presAssocID="{87B53343-E93E-43C9-9AC8-D325AA8DEBAA}" presName="parTrans" presStyleLbl="sibTrans2D1" presStyleIdx="6" presStyleCnt="8"/>
      <dgm:spPr/>
      <dgm:t>
        <a:bodyPr/>
        <a:lstStyle/>
        <a:p>
          <a:pPr rtl="1"/>
          <a:endParaRPr lang="ar-SA"/>
        </a:p>
      </dgm:t>
    </dgm:pt>
    <dgm:pt modelId="{C93BAE7B-8F0D-455D-8ED8-43385E7F4EC5}" type="pres">
      <dgm:prSet presAssocID="{87B53343-E93E-43C9-9AC8-D325AA8DEBAA}" presName="connectorText" presStyleLbl="sibTrans2D1" presStyleIdx="6" presStyleCnt="8"/>
      <dgm:spPr/>
      <dgm:t>
        <a:bodyPr/>
        <a:lstStyle/>
        <a:p>
          <a:pPr rtl="1"/>
          <a:endParaRPr lang="ar-SA"/>
        </a:p>
      </dgm:t>
    </dgm:pt>
    <dgm:pt modelId="{519CD38C-7035-4327-A69E-36184BDD3091}" type="pres">
      <dgm:prSet presAssocID="{3F1ADC1B-C1B9-4BA4-B58D-8DE849899F87}" presName="node" presStyleLbl="node1" presStyleIdx="6" presStyleCnt="8" custScaleX="134993" custRadScaleRad="111851" custRadScaleInc="6743">
        <dgm:presLayoutVars>
          <dgm:bulletEnabled val="1"/>
        </dgm:presLayoutVars>
      </dgm:prSet>
      <dgm:spPr/>
      <dgm:t>
        <a:bodyPr/>
        <a:lstStyle/>
        <a:p>
          <a:pPr rtl="1"/>
          <a:endParaRPr lang="ar-SA"/>
        </a:p>
      </dgm:t>
    </dgm:pt>
    <dgm:pt modelId="{98083301-77ED-4A3D-8EBF-A60064ECCA30}" type="pres">
      <dgm:prSet presAssocID="{752A58C1-E48B-49EA-8AB3-A7D209D221FA}" presName="parTrans" presStyleLbl="sibTrans2D1" presStyleIdx="7" presStyleCnt="8"/>
      <dgm:spPr/>
      <dgm:t>
        <a:bodyPr/>
        <a:lstStyle/>
        <a:p>
          <a:pPr rtl="1"/>
          <a:endParaRPr lang="ar-SA"/>
        </a:p>
      </dgm:t>
    </dgm:pt>
    <dgm:pt modelId="{3B3F76D0-FD69-42D5-96BF-2A1D55BBD31D}" type="pres">
      <dgm:prSet presAssocID="{752A58C1-E48B-49EA-8AB3-A7D209D221FA}" presName="connectorText" presStyleLbl="sibTrans2D1" presStyleIdx="7" presStyleCnt="8"/>
      <dgm:spPr/>
      <dgm:t>
        <a:bodyPr/>
        <a:lstStyle/>
        <a:p>
          <a:pPr rtl="1"/>
          <a:endParaRPr lang="ar-SA"/>
        </a:p>
      </dgm:t>
    </dgm:pt>
    <dgm:pt modelId="{B79F0594-8BF7-44BD-B771-93276FE0ADFD}" type="pres">
      <dgm:prSet presAssocID="{0C5FF4BF-FDD0-4541-9724-05C8A2E23B21}" presName="node" presStyleLbl="node1" presStyleIdx="7" presStyleCnt="8" custScaleX="147637">
        <dgm:presLayoutVars>
          <dgm:bulletEnabled val="1"/>
        </dgm:presLayoutVars>
      </dgm:prSet>
      <dgm:spPr/>
      <dgm:t>
        <a:bodyPr/>
        <a:lstStyle/>
        <a:p>
          <a:pPr rtl="1"/>
          <a:endParaRPr lang="ar-SA"/>
        </a:p>
      </dgm:t>
    </dgm:pt>
  </dgm:ptLst>
  <dgm:cxnLst>
    <dgm:cxn modelId="{A3F15C84-6A0B-419C-888E-621A5DBC144E}" type="presOf" srcId="{8930F6E6-2EF6-479A-97EF-2C802ADC93FE}" destId="{3892B617-595B-4F62-A6FC-7349C37ECD24}" srcOrd="0" destOrd="0" presId="urn:microsoft.com/office/officeart/2005/8/layout/radial5"/>
    <dgm:cxn modelId="{7AA5EFB0-C623-48E6-8A66-48C2CFE77362}" srcId="{9A79B3A1-9A09-4F42-89D3-E140F163D78A}" destId="{DEA5A6DD-872C-4BBC-9C29-E3647A268797}" srcOrd="5" destOrd="0" parTransId="{6F97A2E1-14EA-441E-8B1F-FF67E7241F55}" sibTransId="{5F6DFD0D-2444-4E44-B50F-797F71BEEA70}"/>
    <dgm:cxn modelId="{DF9FE969-FF67-4EEF-B9C8-ACABF3A7B107}" srcId="{9A79B3A1-9A09-4F42-89D3-E140F163D78A}" destId="{63D31885-07C1-4545-A1AC-7F4A79EE7771}" srcOrd="3" destOrd="0" parTransId="{8930F6E6-2EF6-479A-97EF-2C802ADC93FE}" sibTransId="{682B43BE-5DB1-4126-B66B-FB828793DCE1}"/>
    <dgm:cxn modelId="{C598CA81-0BF4-46CB-9997-617C020E126A}" srcId="{9A79B3A1-9A09-4F42-89D3-E140F163D78A}" destId="{74685AEA-CB75-4061-9A21-D12BCAC80311}" srcOrd="0" destOrd="0" parTransId="{77675C05-FA83-4EB1-830F-24C4DA907450}" sibTransId="{AFE69100-058D-4707-9664-D759151B44B4}"/>
    <dgm:cxn modelId="{0820CCBC-52FA-4255-967F-772EAA0329EA}" type="presOf" srcId="{9A79B3A1-9A09-4F42-89D3-E140F163D78A}" destId="{F5FD196A-302C-4243-BB79-0173BE216A15}" srcOrd="0" destOrd="0" presId="urn:microsoft.com/office/officeart/2005/8/layout/radial5"/>
    <dgm:cxn modelId="{F7073B7B-F549-4142-A8E8-321B526A09A0}" srcId="{9A79B3A1-9A09-4F42-89D3-E140F163D78A}" destId="{0C5FF4BF-FDD0-4541-9724-05C8A2E23B21}" srcOrd="7" destOrd="0" parTransId="{752A58C1-E48B-49EA-8AB3-A7D209D221FA}" sibTransId="{2E9D07F6-A770-49C0-A6BA-65E3F92D47F4}"/>
    <dgm:cxn modelId="{50D3AA21-1A7B-4B30-A06D-329F476F6AAC}" type="presOf" srcId="{69646186-A1F3-4D82-BAB2-88DD143C1D4C}" destId="{ED551076-A3D7-462B-AA67-3DA52AD10E97}" srcOrd="0" destOrd="0" presId="urn:microsoft.com/office/officeart/2005/8/layout/radial5"/>
    <dgm:cxn modelId="{7B43865B-393F-48B1-B593-4AA1422B1E9C}" type="presOf" srcId="{4C20C769-5C36-447A-84ED-79B2690B5C0E}" destId="{8D7052B1-AE78-4331-AEC4-6AB2497418CB}" srcOrd="0" destOrd="0" presId="urn:microsoft.com/office/officeart/2005/8/layout/radial5"/>
    <dgm:cxn modelId="{F98DC77C-8318-4BAE-B301-15B1A4CF7BE6}" type="presOf" srcId="{6B85C7E5-DB20-461A-B08B-252BD15D0D5F}" destId="{28D5DC8D-2A39-4AC1-A1DF-53A0423B3190}" srcOrd="0" destOrd="0" presId="urn:microsoft.com/office/officeart/2005/8/layout/radial5"/>
    <dgm:cxn modelId="{A0DAC310-2D81-4D19-AF6F-926489309D92}" type="presOf" srcId="{0C5FF4BF-FDD0-4541-9724-05C8A2E23B21}" destId="{B79F0594-8BF7-44BD-B771-93276FE0ADFD}" srcOrd="0" destOrd="0" presId="urn:microsoft.com/office/officeart/2005/8/layout/radial5"/>
    <dgm:cxn modelId="{9EAC833F-CC69-4BF7-B4C7-52059240D019}" srcId="{9A79B3A1-9A09-4F42-89D3-E140F163D78A}" destId="{B4079DF1-5105-4B91-903E-34B11092A89D}" srcOrd="2" destOrd="0" parTransId="{C59E9804-1653-4733-8F97-2FE1257DE859}" sibTransId="{B8BD1919-9D50-457E-A761-8E11E9D68BA4}"/>
    <dgm:cxn modelId="{C2EE514C-6800-4F30-96C1-8DFB322522C1}" type="presOf" srcId="{C59E9804-1653-4733-8F97-2FE1257DE859}" destId="{038FB42E-ADC0-434F-BB5D-2EB571FCE123}" srcOrd="0" destOrd="0" presId="urn:microsoft.com/office/officeart/2005/8/layout/radial5"/>
    <dgm:cxn modelId="{E3E33CCA-4A66-46FB-8395-DD06BA3CD189}" type="presOf" srcId="{6B85C7E5-DB20-461A-B08B-252BD15D0D5F}" destId="{5D694B99-C9E5-41E5-86F0-EA9491BC79CE}" srcOrd="1" destOrd="0" presId="urn:microsoft.com/office/officeart/2005/8/layout/radial5"/>
    <dgm:cxn modelId="{56C6F0D9-64F3-4F3E-8347-9CAE71A2E0F4}" srcId="{4C20C769-5C36-447A-84ED-79B2690B5C0E}" destId="{9A79B3A1-9A09-4F42-89D3-E140F163D78A}" srcOrd="0" destOrd="0" parTransId="{50D0759D-6550-4A05-8CDE-56BB684F08F3}" sibTransId="{5A16CF02-E107-4AB0-844F-73195F2D7980}"/>
    <dgm:cxn modelId="{127C3B7A-A2C6-4744-B69F-8D3ABF616FD0}" type="presOf" srcId="{DEA5A6DD-872C-4BBC-9C29-E3647A268797}" destId="{A50A46B1-FF04-45ED-B46E-3A52A8D161D1}" srcOrd="0" destOrd="0" presId="urn:microsoft.com/office/officeart/2005/8/layout/radial5"/>
    <dgm:cxn modelId="{1E266AF3-C141-4D65-BF49-B6B9E584F83C}" type="presOf" srcId="{87B53343-E93E-43C9-9AC8-D325AA8DEBAA}" destId="{3D57EC81-09C8-4714-86F1-E3BB8B9C0FD5}" srcOrd="0" destOrd="0" presId="urn:microsoft.com/office/officeart/2005/8/layout/radial5"/>
    <dgm:cxn modelId="{E1AEEB9E-B3A1-4BAB-AE63-377CC372441F}" type="presOf" srcId="{6DBE3D43-1678-45D5-AA4E-BD4930F05ACD}" destId="{FB04FF9B-D449-4A3A-8FA4-BB870E732396}" srcOrd="0" destOrd="0" presId="urn:microsoft.com/office/officeart/2005/8/layout/radial5"/>
    <dgm:cxn modelId="{0AE5990A-5C1E-4BF9-B74B-46BCBCC1C4BD}" type="presOf" srcId="{77675C05-FA83-4EB1-830F-24C4DA907450}" destId="{F7FFE55D-CEBD-4C74-B784-FC45E8A47A79}" srcOrd="1" destOrd="0" presId="urn:microsoft.com/office/officeart/2005/8/layout/radial5"/>
    <dgm:cxn modelId="{6F522121-C11C-4895-99D9-FF4554E9BB90}" type="presOf" srcId="{74685AEA-CB75-4061-9A21-D12BCAC80311}" destId="{E77B31D4-E0E9-4BF0-83E6-178D385E58F1}" srcOrd="0" destOrd="0" presId="urn:microsoft.com/office/officeart/2005/8/layout/radial5"/>
    <dgm:cxn modelId="{D822A574-9736-4268-BBCE-113A2FA1BC94}" srcId="{9A79B3A1-9A09-4F42-89D3-E140F163D78A}" destId="{2EEDF23D-E458-4C15-9045-9EC0C4362CA4}" srcOrd="1" destOrd="0" parTransId="{6B85C7E5-DB20-461A-B08B-252BD15D0D5F}" sibTransId="{5977EEFF-E8DA-48EE-927A-7D47DD5476F9}"/>
    <dgm:cxn modelId="{E8487F67-F993-449F-9CDE-1A73D2653C3B}" type="presOf" srcId="{6F97A2E1-14EA-441E-8B1F-FF67E7241F55}" destId="{1E5C5733-B1F2-4C96-B592-47ED67E8860A}" srcOrd="1" destOrd="0" presId="urn:microsoft.com/office/officeart/2005/8/layout/radial5"/>
    <dgm:cxn modelId="{EEBEAADA-2C32-41D3-A611-B7BDBE59F2B5}" type="presOf" srcId="{C59E9804-1653-4733-8F97-2FE1257DE859}" destId="{649CFD18-66C7-4CA7-B3ED-7E16877C5A60}" srcOrd="1" destOrd="0" presId="urn:microsoft.com/office/officeart/2005/8/layout/radial5"/>
    <dgm:cxn modelId="{A86DEC77-7229-48F1-AAA4-C102636A4E6C}" srcId="{9A79B3A1-9A09-4F42-89D3-E140F163D78A}" destId="{3F1ADC1B-C1B9-4BA4-B58D-8DE849899F87}" srcOrd="6" destOrd="0" parTransId="{87B53343-E93E-43C9-9AC8-D325AA8DEBAA}" sibTransId="{578307B5-EE50-4352-9F31-C72B97A98AB1}"/>
    <dgm:cxn modelId="{9B47E52C-FEEA-4C5F-8809-793E9F651530}" type="presOf" srcId="{8930F6E6-2EF6-479A-97EF-2C802ADC93FE}" destId="{3CACF5F8-1F7B-4B93-AB4E-EE13560859A3}" srcOrd="1" destOrd="0" presId="urn:microsoft.com/office/officeart/2005/8/layout/radial5"/>
    <dgm:cxn modelId="{EB0E940C-859E-4188-925A-7EDE8F45FCB4}" type="presOf" srcId="{6F97A2E1-14EA-441E-8B1F-FF67E7241F55}" destId="{8CFCC508-1035-4F85-8897-B8DFB1FED84C}" srcOrd="0" destOrd="0" presId="urn:microsoft.com/office/officeart/2005/8/layout/radial5"/>
    <dgm:cxn modelId="{05017075-78CB-4788-B680-6B258FF50EB6}" type="presOf" srcId="{87B53343-E93E-43C9-9AC8-D325AA8DEBAA}" destId="{C93BAE7B-8F0D-455D-8ED8-43385E7F4EC5}" srcOrd="1" destOrd="0" presId="urn:microsoft.com/office/officeart/2005/8/layout/radial5"/>
    <dgm:cxn modelId="{B3C54D6D-3A11-4136-9F4B-D05651AA6221}" type="presOf" srcId="{77675C05-FA83-4EB1-830F-24C4DA907450}" destId="{9A96E61A-A0CA-4BE9-8198-8CBADCA9CE87}" srcOrd="0" destOrd="0" presId="urn:microsoft.com/office/officeart/2005/8/layout/radial5"/>
    <dgm:cxn modelId="{7E7B1D4E-3204-460C-BF17-55D0119B8254}" type="presOf" srcId="{B4079DF1-5105-4B91-903E-34B11092A89D}" destId="{182A7D73-A110-4D68-9F76-AFE17B3EFFF5}" srcOrd="0" destOrd="0" presId="urn:microsoft.com/office/officeart/2005/8/layout/radial5"/>
    <dgm:cxn modelId="{05605B44-F8B1-4A3A-A9F3-CCC7F170B85A}" type="presOf" srcId="{2EEDF23D-E458-4C15-9045-9EC0C4362CA4}" destId="{11076EA3-CA4E-4893-AF3B-D82FE45FE03E}" srcOrd="0" destOrd="0" presId="urn:microsoft.com/office/officeart/2005/8/layout/radial5"/>
    <dgm:cxn modelId="{07D765A6-A7D7-4C2B-94FB-633F97622AA3}" type="presOf" srcId="{752A58C1-E48B-49EA-8AB3-A7D209D221FA}" destId="{3B3F76D0-FD69-42D5-96BF-2A1D55BBD31D}" srcOrd="1" destOrd="0" presId="urn:microsoft.com/office/officeart/2005/8/layout/radial5"/>
    <dgm:cxn modelId="{1B0BDA8B-9946-4E4C-B6CA-09339B623FC0}" type="presOf" srcId="{69646186-A1F3-4D82-BAB2-88DD143C1D4C}" destId="{D69E0DC7-2AF7-4A88-98D3-92B8A6BFA265}" srcOrd="1" destOrd="0" presId="urn:microsoft.com/office/officeart/2005/8/layout/radial5"/>
    <dgm:cxn modelId="{3B3D7E5F-9F08-4B9D-9EFE-C8D05FCF34DA}" type="presOf" srcId="{752A58C1-E48B-49EA-8AB3-A7D209D221FA}" destId="{98083301-77ED-4A3D-8EBF-A60064ECCA30}" srcOrd="0" destOrd="0" presId="urn:microsoft.com/office/officeart/2005/8/layout/radial5"/>
    <dgm:cxn modelId="{C6DA782F-A41A-4529-8DF8-3617CC6D0831}" srcId="{9A79B3A1-9A09-4F42-89D3-E140F163D78A}" destId="{6DBE3D43-1678-45D5-AA4E-BD4930F05ACD}" srcOrd="4" destOrd="0" parTransId="{69646186-A1F3-4D82-BAB2-88DD143C1D4C}" sibTransId="{31F79D44-10CD-449E-BCEC-384D05D508BA}"/>
    <dgm:cxn modelId="{C360DAD0-F30B-453D-BBDB-BB8EBFE4ACB3}" type="presOf" srcId="{63D31885-07C1-4545-A1AC-7F4A79EE7771}" destId="{0BB2FFFA-23D6-4480-8E6E-BA969DEEA10B}" srcOrd="0" destOrd="0" presId="urn:microsoft.com/office/officeart/2005/8/layout/radial5"/>
    <dgm:cxn modelId="{EF3C1F6F-F930-429D-B45C-8F1CCD18C560}" type="presOf" srcId="{3F1ADC1B-C1B9-4BA4-B58D-8DE849899F87}" destId="{519CD38C-7035-4327-A69E-36184BDD3091}" srcOrd="0" destOrd="0" presId="urn:microsoft.com/office/officeart/2005/8/layout/radial5"/>
    <dgm:cxn modelId="{7C1FB411-176F-40F4-84B4-7BCEAB9F78F7}" type="presParOf" srcId="{8D7052B1-AE78-4331-AEC4-6AB2497418CB}" destId="{F5FD196A-302C-4243-BB79-0173BE216A15}" srcOrd="0" destOrd="0" presId="urn:microsoft.com/office/officeart/2005/8/layout/radial5"/>
    <dgm:cxn modelId="{F2856067-2EBB-42E5-88D6-098F83E7C310}" type="presParOf" srcId="{8D7052B1-AE78-4331-AEC4-6AB2497418CB}" destId="{9A96E61A-A0CA-4BE9-8198-8CBADCA9CE87}" srcOrd="1" destOrd="0" presId="urn:microsoft.com/office/officeart/2005/8/layout/radial5"/>
    <dgm:cxn modelId="{42FF64F7-B59A-463D-A298-9D24A0517DE5}" type="presParOf" srcId="{9A96E61A-A0CA-4BE9-8198-8CBADCA9CE87}" destId="{F7FFE55D-CEBD-4C74-B784-FC45E8A47A79}" srcOrd="0" destOrd="0" presId="urn:microsoft.com/office/officeart/2005/8/layout/radial5"/>
    <dgm:cxn modelId="{7A6D175B-6211-4BB7-A8BB-819A247598CB}" type="presParOf" srcId="{8D7052B1-AE78-4331-AEC4-6AB2497418CB}" destId="{E77B31D4-E0E9-4BF0-83E6-178D385E58F1}" srcOrd="2" destOrd="0" presId="urn:microsoft.com/office/officeart/2005/8/layout/radial5"/>
    <dgm:cxn modelId="{BD26D5BA-C552-49B8-AA24-7DC5AD821678}" type="presParOf" srcId="{8D7052B1-AE78-4331-AEC4-6AB2497418CB}" destId="{28D5DC8D-2A39-4AC1-A1DF-53A0423B3190}" srcOrd="3" destOrd="0" presId="urn:microsoft.com/office/officeart/2005/8/layout/radial5"/>
    <dgm:cxn modelId="{3800744F-16E9-461F-8137-62A4625C1583}" type="presParOf" srcId="{28D5DC8D-2A39-4AC1-A1DF-53A0423B3190}" destId="{5D694B99-C9E5-41E5-86F0-EA9491BC79CE}" srcOrd="0" destOrd="0" presId="urn:microsoft.com/office/officeart/2005/8/layout/radial5"/>
    <dgm:cxn modelId="{C7560D24-8ABB-4A5C-9668-BDE08F6171D4}" type="presParOf" srcId="{8D7052B1-AE78-4331-AEC4-6AB2497418CB}" destId="{11076EA3-CA4E-4893-AF3B-D82FE45FE03E}" srcOrd="4" destOrd="0" presId="urn:microsoft.com/office/officeart/2005/8/layout/radial5"/>
    <dgm:cxn modelId="{F2DE5080-315A-45E1-85D7-52250D2CC660}" type="presParOf" srcId="{8D7052B1-AE78-4331-AEC4-6AB2497418CB}" destId="{038FB42E-ADC0-434F-BB5D-2EB571FCE123}" srcOrd="5" destOrd="0" presId="urn:microsoft.com/office/officeart/2005/8/layout/radial5"/>
    <dgm:cxn modelId="{67C71ED3-1177-4BA0-80BC-7CF3A9F65EB4}" type="presParOf" srcId="{038FB42E-ADC0-434F-BB5D-2EB571FCE123}" destId="{649CFD18-66C7-4CA7-B3ED-7E16877C5A60}" srcOrd="0" destOrd="0" presId="urn:microsoft.com/office/officeart/2005/8/layout/radial5"/>
    <dgm:cxn modelId="{81E7D80E-6FC6-4514-8275-C93322D95C2A}" type="presParOf" srcId="{8D7052B1-AE78-4331-AEC4-6AB2497418CB}" destId="{182A7D73-A110-4D68-9F76-AFE17B3EFFF5}" srcOrd="6" destOrd="0" presId="urn:microsoft.com/office/officeart/2005/8/layout/radial5"/>
    <dgm:cxn modelId="{409BCA2A-BCA6-4841-B968-D567071A2664}" type="presParOf" srcId="{8D7052B1-AE78-4331-AEC4-6AB2497418CB}" destId="{3892B617-595B-4F62-A6FC-7349C37ECD24}" srcOrd="7" destOrd="0" presId="urn:microsoft.com/office/officeart/2005/8/layout/radial5"/>
    <dgm:cxn modelId="{DF4C687D-C49B-433A-B425-320879B47D4B}" type="presParOf" srcId="{3892B617-595B-4F62-A6FC-7349C37ECD24}" destId="{3CACF5F8-1F7B-4B93-AB4E-EE13560859A3}" srcOrd="0" destOrd="0" presId="urn:microsoft.com/office/officeart/2005/8/layout/radial5"/>
    <dgm:cxn modelId="{047091CF-3BBD-4B9F-826E-4884EAB3EDBF}" type="presParOf" srcId="{8D7052B1-AE78-4331-AEC4-6AB2497418CB}" destId="{0BB2FFFA-23D6-4480-8E6E-BA969DEEA10B}" srcOrd="8" destOrd="0" presId="urn:microsoft.com/office/officeart/2005/8/layout/radial5"/>
    <dgm:cxn modelId="{39AB9CF2-65FF-4869-A2C9-F46BE0AA9FF6}" type="presParOf" srcId="{8D7052B1-AE78-4331-AEC4-6AB2497418CB}" destId="{ED551076-A3D7-462B-AA67-3DA52AD10E97}" srcOrd="9" destOrd="0" presId="urn:microsoft.com/office/officeart/2005/8/layout/radial5"/>
    <dgm:cxn modelId="{6FF94830-3AD3-4BA9-8DFC-6A1324DD0890}" type="presParOf" srcId="{ED551076-A3D7-462B-AA67-3DA52AD10E97}" destId="{D69E0DC7-2AF7-4A88-98D3-92B8A6BFA265}" srcOrd="0" destOrd="0" presId="urn:microsoft.com/office/officeart/2005/8/layout/radial5"/>
    <dgm:cxn modelId="{5C107DE0-22F9-4477-B281-DF9536193E85}" type="presParOf" srcId="{8D7052B1-AE78-4331-AEC4-6AB2497418CB}" destId="{FB04FF9B-D449-4A3A-8FA4-BB870E732396}" srcOrd="10" destOrd="0" presId="urn:microsoft.com/office/officeart/2005/8/layout/radial5"/>
    <dgm:cxn modelId="{37484B15-9678-4E76-80DD-8D90F28B711D}" type="presParOf" srcId="{8D7052B1-AE78-4331-AEC4-6AB2497418CB}" destId="{8CFCC508-1035-4F85-8897-B8DFB1FED84C}" srcOrd="11" destOrd="0" presId="urn:microsoft.com/office/officeart/2005/8/layout/radial5"/>
    <dgm:cxn modelId="{368E0D31-1178-47B1-9B9E-F02E31B24732}" type="presParOf" srcId="{8CFCC508-1035-4F85-8897-B8DFB1FED84C}" destId="{1E5C5733-B1F2-4C96-B592-47ED67E8860A}" srcOrd="0" destOrd="0" presId="urn:microsoft.com/office/officeart/2005/8/layout/radial5"/>
    <dgm:cxn modelId="{52F26801-83D2-42B3-87CE-C633AD44C9F9}" type="presParOf" srcId="{8D7052B1-AE78-4331-AEC4-6AB2497418CB}" destId="{A50A46B1-FF04-45ED-B46E-3A52A8D161D1}" srcOrd="12" destOrd="0" presId="urn:microsoft.com/office/officeart/2005/8/layout/radial5"/>
    <dgm:cxn modelId="{C7D1BE6C-8A9F-4AC5-AA29-2F0C97D17198}" type="presParOf" srcId="{8D7052B1-AE78-4331-AEC4-6AB2497418CB}" destId="{3D57EC81-09C8-4714-86F1-E3BB8B9C0FD5}" srcOrd="13" destOrd="0" presId="urn:microsoft.com/office/officeart/2005/8/layout/radial5"/>
    <dgm:cxn modelId="{E82C6ED9-6913-4A52-A488-F79F10AE0B04}" type="presParOf" srcId="{3D57EC81-09C8-4714-86F1-E3BB8B9C0FD5}" destId="{C93BAE7B-8F0D-455D-8ED8-43385E7F4EC5}" srcOrd="0" destOrd="0" presId="urn:microsoft.com/office/officeart/2005/8/layout/radial5"/>
    <dgm:cxn modelId="{5BF68E68-4266-4B07-8452-B96923CB6D95}" type="presParOf" srcId="{8D7052B1-AE78-4331-AEC4-6AB2497418CB}" destId="{519CD38C-7035-4327-A69E-36184BDD3091}" srcOrd="14" destOrd="0" presId="urn:microsoft.com/office/officeart/2005/8/layout/radial5"/>
    <dgm:cxn modelId="{F8E5EEB5-997E-4B2B-8B85-A068681268A6}" type="presParOf" srcId="{8D7052B1-AE78-4331-AEC4-6AB2497418CB}" destId="{98083301-77ED-4A3D-8EBF-A60064ECCA30}" srcOrd="15" destOrd="0" presId="urn:microsoft.com/office/officeart/2005/8/layout/radial5"/>
    <dgm:cxn modelId="{CF33870F-FF95-4734-95D8-B7A09AE8E372}" type="presParOf" srcId="{98083301-77ED-4A3D-8EBF-A60064ECCA30}" destId="{3B3F76D0-FD69-42D5-96BF-2A1D55BBD31D}" srcOrd="0" destOrd="0" presId="urn:microsoft.com/office/officeart/2005/8/layout/radial5"/>
    <dgm:cxn modelId="{307D64E4-B7B6-4021-BA15-B8F5BDED733B}" type="presParOf" srcId="{8D7052B1-AE78-4331-AEC4-6AB2497418CB}" destId="{B79F0594-8BF7-44BD-B771-93276FE0ADFD}" srcOrd="16" destOrd="0" presId="urn:microsoft.com/office/officeart/2005/8/layout/radial5"/>
  </dgm:cxnLst>
  <dgm:bg/>
  <dgm:whole/>
</dgm:dataModel>
</file>

<file path=ppt/diagrams/data3.xml><?xml version="1.0" encoding="utf-8"?>
<dgm:dataModel xmlns:dgm="http://schemas.openxmlformats.org/drawingml/2006/diagram" xmlns:a="http://schemas.openxmlformats.org/drawingml/2006/main">
  <dgm:ptLst>
    <dgm:pt modelId="{F6010B96-108C-4759-A2D0-9537F33F3AB2}" type="doc">
      <dgm:prSet loTypeId="urn:microsoft.com/office/officeart/2005/8/layout/equation2" loCatId="process" qsTypeId="urn:microsoft.com/office/officeart/2005/8/quickstyle/3d1" qsCatId="3D" csTypeId="urn:microsoft.com/office/officeart/2005/8/colors/colorful4" csCatId="colorful" phldr="1"/>
      <dgm:spPr/>
    </dgm:pt>
    <dgm:pt modelId="{3D5E0470-13AE-4327-B855-AD38A138A3A2}">
      <dgm:prSet phldrT="[Texte]"/>
      <dgm:spPr/>
      <dgm:t>
        <a:bodyPr/>
        <a:lstStyle/>
        <a:p>
          <a:pPr rtl="1"/>
          <a:r>
            <a:rPr lang="fr-FR" dirty="0" smtClean="0"/>
            <a:t>Base </a:t>
          </a:r>
          <a:r>
            <a:rPr lang="fr-FR" dirty="0" err="1" smtClean="0"/>
            <a:t>Pay</a:t>
          </a:r>
          <a:endParaRPr lang="ar-DZ" dirty="0"/>
        </a:p>
      </dgm:t>
    </dgm:pt>
    <dgm:pt modelId="{4B731451-B23D-429A-AB8C-51EA2709CB22}" type="parTrans" cxnId="{2D61993F-D502-4660-8179-DBE2CED50E8D}">
      <dgm:prSet/>
      <dgm:spPr/>
      <dgm:t>
        <a:bodyPr/>
        <a:lstStyle/>
        <a:p>
          <a:pPr rtl="1"/>
          <a:endParaRPr lang="ar-DZ"/>
        </a:p>
      </dgm:t>
    </dgm:pt>
    <dgm:pt modelId="{EBBE4D21-CCA2-475D-AEB1-F9E786D0770E}" type="sibTrans" cxnId="{2D61993F-D502-4660-8179-DBE2CED50E8D}">
      <dgm:prSet/>
      <dgm:spPr/>
      <dgm:t>
        <a:bodyPr/>
        <a:lstStyle/>
        <a:p>
          <a:pPr rtl="1"/>
          <a:endParaRPr lang="ar-DZ"/>
        </a:p>
      </dgm:t>
    </dgm:pt>
    <dgm:pt modelId="{F2BA65A4-59C4-4BBE-A546-FE1B5AD594B5}">
      <dgm:prSet phldrT="[Texte]"/>
      <dgm:spPr/>
      <dgm:t>
        <a:bodyPr/>
        <a:lstStyle/>
        <a:p>
          <a:pPr rtl="1"/>
          <a:r>
            <a:rPr lang="fr-FR" dirty="0" smtClean="0"/>
            <a:t>Variable </a:t>
          </a:r>
          <a:r>
            <a:rPr lang="fr-FR" dirty="0" err="1" smtClean="0"/>
            <a:t>Pay</a:t>
          </a:r>
          <a:endParaRPr lang="ar-DZ" dirty="0"/>
        </a:p>
      </dgm:t>
    </dgm:pt>
    <dgm:pt modelId="{CCA6C6E4-00EE-4A48-9B7D-620C4B4C9928}" type="parTrans" cxnId="{FFA16A40-3DCA-4901-AF94-48841BFB3B91}">
      <dgm:prSet/>
      <dgm:spPr/>
      <dgm:t>
        <a:bodyPr/>
        <a:lstStyle/>
        <a:p>
          <a:pPr rtl="1"/>
          <a:endParaRPr lang="ar-DZ"/>
        </a:p>
      </dgm:t>
    </dgm:pt>
    <dgm:pt modelId="{5658D45D-E069-4E46-9532-AB6C6126183C}" type="sibTrans" cxnId="{FFA16A40-3DCA-4901-AF94-48841BFB3B91}">
      <dgm:prSet/>
      <dgm:spPr/>
      <dgm:t>
        <a:bodyPr/>
        <a:lstStyle/>
        <a:p>
          <a:pPr rtl="1"/>
          <a:endParaRPr lang="ar-DZ"/>
        </a:p>
      </dgm:t>
    </dgm:pt>
    <dgm:pt modelId="{29151689-A170-4B9E-876C-FC985CDCFF28}">
      <dgm:prSet phldrT="[Texte]" custT="1"/>
      <dgm:spPr/>
      <dgm:t>
        <a:bodyPr/>
        <a:lstStyle/>
        <a:p>
          <a:pPr rtl="1"/>
          <a:r>
            <a:rPr lang="fr-FR" sz="2800" dirty="0" smtClean="0"/>
            <a:t>compensation</a:t>
          </a:r>
          <a:endParaRPr lang="ar-DZ" sz="2800" dirty="0"/>
        </a:p>
      </dgm:t>
    </dgm:pt>
    <dgm:pt modelId="{D0E05928-5045-4FA0-9D22-D36B5584B617}" type="parTrans" cxnId="{33BAA25F-03D1-4902-8A87-C1953ECA1EE8}">
      <dgm:prSet/>
      <dgm:spPr/>
      <dgm:t>
        <a:bodyPr/>
        <a:lstStyle/>
        <a:p>
          <a:pPr rtl="1"/>
          <a:endParaRPr lang="ar-DZ"/>
        </a:p>
      </dgm:t>
    </dgm:pt>
    <dgm:pt modelId="{2754F072-94A6-415A-9C12-1C68D20A78E1}" type="sibTrans" cxnId="{33BAA25F-03D1-4902-8A87-C1953ECA1EE8}">
      <dgm:prSet/>
      <dgm:spPr/>
      <dgm:t>
        <a:bodyPr/>
        <a:lstStyle/>
        <a:p>
          <a:pPr rtl="1"/>
          <a:endParaRPr lang="ar-DZ"/>
        </a:p>
      </dgm:t>
    </dgm:pt>
    <dgm:pt modelId="{628D5769-24BE-40CF-886E-DE89798ECE90}">
      <dgm:prSet/>
      <dgm:spPr/>
      <dgm:t>
        <a:bodyPr/>
        <a:lstStyle/>
        <a:p>
          <a:pPr rtl="1"/>
          <a:r>
            <a:rPr lang="fr-FR" dirty="0" err="1" smtClean="0"/>
            <a:t>Benefits</a:t>
          </a:r>
          <a:endParaRPr lang="ar-DZ" dirty="0"/>
        </a:p>
      </dgm:t>
    </dgm:pt>
    <dgm:pt modelId="{485102E8-095D-48A7-A080-EFFDC6DB9704}" type="parTrans" cxnId="{863C8BAC-4DE2-49FB-872D-6404875829B5}">
      <dgm:prSet/>
      <dgm:spPr/>
      <dgm:t>
        <a:bodyPr/>
        <a:lstStyle/>
        <a:p>
          <a:pPr rtl="1"/>
          <a:endParaRPr lang="ar-DZ"/>
        </a:p>
      </dgm:t>
    </dgm:pt>
    <dgm:pt modelId="{7538866E-5B9E-479A-884F-BB7CDA8B5A5F}" type="sibTrans" cxnId="{863C8BAC-4DE2-49FB-872D-6404875829B5}">
      <dgm:prSet/>
      <dgm:spPr/>
      <dgm:t>
        <a:bodyPr/>
        <a:lstStyle/>
        <a:p>
          <a:pPr rtl="1"/>
          <a:endParaRPr lang="ar-DZ"/>
        </a:p>
      </dgm:t>
    </dgm:pt>
    <dgm:pt modelId="{B81F0B59-3CA0-42A4-B6C8-AD0F49EBC395}" type="pres">
      <dgm:prSet presAssocID="{F6010B96-108C-4759-A2D0-9537F33F3AB2}" presName="Name0" presStyleCnt="0">
        <dgm:presLayoutVars>
          <dgm:dir/>
          <dgm:resizeHandles val="exact"/>
        </dgm:presLayoutVars>
      </dgm:prSet>
      <dgm:spPr/>
    </dgm:pt>
    <dgm:pt modelId="{FC0FCF74-9435-4E19-A24A-7CC3FD142B9D}" type="pres">
      <dgm:prSet presAssocID="{F6010B96-108C-4759-A2D0-9537F33F3AB2}" presName="vNodes" presStyleCnt="0"/>
      <dgm:spPr/>
    </dgm:pt>
    <dgm:pt modelId="{52DC9371-01DB-4FCD-BB26-CFB9C024AE6E}" type="pres">
      <dgm:prSet presAssocID="{3D5E0470-13AE-4327-B855-AD38A138A3A2}" presName="node" presStyleLbl="node1" presStyleIdx="0" presStyleCnt="4" custScaleX="319405">
        <dgm:presLayoutVars>
          <dgm:bulletEnabled val="1"/>
        </dgm:presLayoutVars>
      </dgm:prSet>
      <dgm:spPr/>
      <dgm:t>
        <a:bodyPr/>
        <a:lstStyle/>
        <a:p>
          <a:pPr rtl="1"/>
          <a:endParaRPr lang="ar-DZ"/>
        </a:p>
      </dgm:t>
    </dgm:pt>
    <dgm:pt modelId="{076B78DB-51D0-40D8-B700-A726DF86E7DA}" type="pres">
      <dgm:prSet presAssocID="{EBBE4D21-CCA2-475D-AEB1-F9E786D0770E}" presName="spacerT" presStyleCnt="0"/>
      <dgm:spPr/>
    </dgm:pt>
    <dgm:pt modelId="{2BF76D6C-C8A2-40F1-8473-53AF7DC87A08}" type="pres">
      <dgm:prSet presAssocID="{EBBE4D21-CCA2-475D-AEB1-F9E786D0770E}" presName="sibTrans" presStyleLbl="sibTrans2D1" presStyleIdx="0" presStyleCnt="3"/>
      <dgm:spPr/>
      <dgm:t>
        <a:bodyPr/>
        <a:lstStyle/>
        <a:p>
          <a:pPr rtl="1"/>
          <a:endParaRPr lang="ar-DZ"/>
        </a:p>
      </dgm:t>
    </dgm:pt>
    <dgm:pt modelId="{E8FAB4FB-BD89-45FB-8D15-1AF8B3F10C17}" type="pres">
      <dgm:prSet presAssocID="{EBBE4D21-CCA2-475D-AEB1-F9E786D0770E}" presName="spacerB" presStyleCnt="0"/>
      <dgm:spPr/>
    </dgm:pt>
    <dgm:pt modelId="{6C569D57-5DDE-4D2A-BB10-7EB31E001099}" type="pres">
      <dgm:prSet presAssocID="{F2BA65A4-59C4-4BBE-A546-FE1B5AD594B5}" presName="node" presStyleLbl="node1" presStyleIdx="1" presStyleCnt="4" custScaleX="319405">
        <dgm:presLayoutVars>
          <dgm:bulletEnabled val="1"/>
        </dgm:presLayoutVars>
      </dgm:prSet>
      <dgm:spPr/>
      <dgm:t>
        <a:bodyPr/>
        <a:lstStyle/>
        <a:p>
          <a:pPr rtl="1"/>
          <a:endParaRPr lang="ar-DZ"/>
        </a:p>
      </dgm:t>
    </dgm:pt>
    <dgm:pt modelId="{62088E97-3456-4A76-A895-D973BB8932EC}" type="pres">
      <dgm:prSet presAssocID="{5658D45D-E069-4E46-9532-AB6C6126183C}" presName="spacerT" presStyleCnt="0"/>
      <dgm:spPr/>
    </dgm:pt>
    <dgm:pt modelId="{B7F00E64-2245-4CB3-A2E9-704CCA0DF4F0}" type="pres">
      <dgm:prSet presAssocID="{5658D45D-E069-4E46-9532-AB6C6126183C}" presName="sibTrans" presStyleLbl="sibTrans2D1" presStyleIdx="1" presStyleCnt="3"/>
      <dgm:spPr/>
      <dgm:t>
        <a:bodyPr/>
        <a:lstStyle/>
        <a:p>
          <a:pPr rtl="1"/>
          <a:endParaRPr lang="ar-DZ"/>
        </a:p>
      </dgm:t>
    </dgm:pt>
    <dgm:pt modelId="{8138E40A-A5D6-4DB4-913A-33D626E544AF}" type="pres">
      <dgm:prSet presAssocID="{5658D45D-E069-4E46-9532-AB6C6126183C}" presName="spacerB" presStyleCnt="0"/>
      <dgm:spPr/>
    </dgm:pt>
    <dgm:pt modelId="{0DA13640-6DC2-49C8-8CCC-C288514FCF50}" type="pres">
      <dgm:prSet presAssocID="{628D5769-24BE-40CF-886E-DE89798ECE90}" presName="node" presStyleLbl="node1" presStyleIdx="2" presStyleCnt="4" custScaleX="333660">
        <dgm:presLayoutVars>
          <dgm:bulletEnabled val="1"/>
        </dgm:presLayoutVars>
      </dgm:prSet>
      <dgm:spPr/>
      <dgm:t>
        <a:bodyPr/>
        <a:lstStyle/>
        <a:p>
          <a:pPr rtl="1"/>
          <a:endParaRPr lang="ar-DZ"/>
        </a:p>
      </dgm:t>
    </dgm:pt>
    <dgm:pt modelId="{A8B3626A-CF55-4202-9A17-8CE03A829177}" type="pres">
      <dgm:prSet presAssocID="{F6010B96-108C-4759-A2D0-9537F33F3AB2}" presName="sibTransLast" presStyleLbl="sibTrans2D1" presStyleIdx="2" presStyleCnt="3"/>
      <dgm:spPr/>
      <dgm:t>
        <a:bodyPr/>
        <a:lstStyle/>
        <a:p>
          <a:pPr rtl="1"/>
          <a:endParaRPr lang="ar-DZ"/>
        </a:p>
      </dgm:t>
    </dgm:pt>
    <dgm:pt modelId="{76340981-A4F0-4245-962F-EEDF0123E440}" type="pres">
      <dgm:prSet presAssocID="{F6010B96-108C-4759-A2D0-9537F33F3AB2}" presName="connectorText" presStyleLbl="sibTrans2D1" presStyleIdx="2" presStyleCnt="3"/>
      <dgm:spPr/>
      <dgm:t>
        <a:bodyPr/>
        <a:lstStyle/>
        <a:p>
          <a:pPr rtl="1"/>
          <a:endParaRPr lang="ar-DZ"/>
        </a:p>
      </dgm:t>
    </dgm:pt>
    <dgm:pt modelId="{B70F205A-AD0A-48B2-B44F-4E133C601C06}" type="pres">
      <dgm:prSet presAssocID="{F6010B96-108C-4759-A2D0-9537F33F3AB2}" presName="lastNode" presStyleLbl="node1" presStyleIdx="3" presStyleCnt="4" custScaleX="154963">
        <dgm:presLayoutVars>
          <dgm:bulletEnabled val="1"/>
        </dgm:presLayoutVars>
      </dgm:prSet>
      <dgm:spPr/>
      <dgm:t>
        <a:bodyPr/>
        <a:lstStyle/>
        <a:p>
          <a:pPr rtl="1"/>
          <a:endParaRPr lang="ar-DZ"/>
        </a:p>
      </dgm:t>
    </dgm:pt>
  </dgm:ptLst>
  <dgm:cxnLst>
    <dgm:cxn modelId="{800FB539-917E-4D90-A51B-D7EA2848F2DC}" type="presOf" srcId="{628D5769-24BE-40CF-886E-DE89798ECE90}" destId="{0DA13640-6DC2-49C8-8CCC-C288514FCF50}" srcOrd="0" destOrd="0" presId="urn:microsoft.com/office/officeart/2005/8/layout/equation2"/>
    <dgm:cxn modelId="{C62ED1DC-F25A-494A-B501-E7557429C5C3}" type="presOf" srcId="{F6010B96-108C-4759-A2D0-9537F33F3AB2}" destId="{B81F0B59-3CA0-42A4-B6C8-AD0F49EBC395}" srcOrd="0" destOrd="0" presId="urn:microsoft.com/office/officeart/2005/8/layout/equation2"/>
    <dgm:cxn modelId="{863C8BAC-4DE2-49FB-872D-6404875829B5}" srcId="{F6010B96-108C-4759-A2D0-9537F33F3AB2}" destId="{628D5769-24BE-40CF-886E-DE89798ECE90}" srcOrd="2" destOrd="0" parTransId="{485102E8-095D-48A7-A080-EFFDC6DB9704}" sibTransId="{7538866E-5B9E-479A-884F-BB7CDA8B5A5F}"/>
    <dgm:cxn modelId="{2D61993F-D502-4660-8179-DBE2CED50E8D}" srcId="{F6010B96-108C-4759-A2D0-9537F33F3AB2}" destId="{3D5E0470-13AE-4327-B855-AD38A138A3A2}" srcOrd="0" destOrd="0" parTransId="{4B731451-B23D-429A-AB8C-51EA2709CB22}" sibTransId="{EBBE4D21-CCA2-475D-AEB1-F9E786D0770E}"/>
    <dgm:cxn modelId="{6F962BB7-A85C-40EA-B915-2E67C5F96816}" type="presOf" srcId="{EBBE4D21-CCA2-475D-AEB1-F9E786D0770E}" destId="{2BF76D6C-C8A2-40F1-8473-53AF7DC87A08}" srcOrd="0" destOrd="0" presId="urn:microsoft.com/office/officeart/2005/8/layout/equation2"/>
    <dgm:cxn modelId="{374C6D46-385D-4178-A44E-A7DD2586242B}" type="presOf" srcId="{7538866E-5B9E-479A-884F-BB7CDA8B5A5F}" destId="{A8B3626A-CF55-4202-9A17-8CE03A829177}" srcOrd="0" destOrd="0" presId="urn:microsoft.com/office/officeart/2005/8/layout/equation2"/>
    <dgm:cxn modelId="{EF84CB88-C274-4E7B-8FA6-455000D2B9B4}" type="presOf" srcId="{F2BA65A4-59C4-4BBE-A546-FE1B5AD594B5}" destId="{6C569D57-5DDE-4D2A-BB10-7EB31E001099}" srcOrd="0" destOrd="0" presId="urn:microsoft.com/office/officeart/2005/8/layout/equation2"/>
    <dgm:cxn modelId="{FE8717F9-F641-4FE9-94B7-4C51149DCCB1}" type="presOf" srcId="{29151689-A170-4B9E-876C-FC985CDCFF28}" destId="{B70F205A-AD0A-48B2-B44F-4E133C601C06}" srcOrd="0" destOrd="0" presId="urn:microsoft.com/office/officeart/2005/8/layout/equation2"/>
    <dgm:cxn modelId="{43D78CCB-B6BA-47D5-AF50-5F5E17D9D1C5}" type="presOf" srcId="{5658D45D-E069-4E46-9532-AB6C6126183C}" destId="{B7F00E64-2245-4CB3-A2E9-704CCA0DF4F0}" srcOrd="0" destOrd="0" presId="urn:microsoft.com/office/officeart/2005/8/layout/equation2"/>
    <dgm:cxn modelId="{E30CCE2A-ACD6-40DB-B59F-C3BB9C1A70AB}" type="presOf" srcId="{7538866E-5B9E-479A-884F-BB7CDA8B5A5F}" destId="{76340981-A4F0-4245-962F-EEDF0123E440}" srcOrd="1" destOrd="0" presId="urn:microsoft.com/office/officeart/2005/8/layout/equation2"/>
    <dgm:cxn modelId="{65B94544-A3F8-48BC-BF8E-25C19D44D523}" type="presOf" srcId="{3D5E0470-13AE-4327-B855-AD38A138A3A2}" destId="{52DC9371-01DB-4FCD-BB26-CFB9C024AE6E}" srcOrd="0" destOrd="0" presId="urn:microsoft.com/office/officeart/2005/8/layout/equation2"/>
    <dgm:cxn modelId="{33BAA25F-03D1-4902-8A87-C1953ECA1EE8}" srcId="{F6010B96-108C-4759-A2D0-9537F33F3AB2}" destId="{29151689-A170-4B9E-876C-FC985CDCFF28}" srcOrd="3" destOrd="0" parTransId="{D0E05928-5045-4FA0-9D22-D36B5584B617}" sibTransId="{2754F072-94A6-415A-9C12-1C68D20A78E1}"/>
    <dgm:cxn modelId="{FFA16A40-3DCA-4901-AF94-48841BFB3B91}" srcId="{F6010B96-108C-4759-A2D0-9537F33F3AB2}" destId="{F2BA65A4-59C4-4BBE-A546-FE1B5AD594B5}" srcOrd="1" destOrd="0" parTransId="{CCA6C6E4-00EE-4A48-9B7D-620C4B4C9928}" sibTransId="{5658D45D-E069-4E46-9532-AB6C6126183C}"/>
    <dgm:cxn modelId="{0213BD88-ADAB-49D0-B298-872346C31E7A}" type="presParOf" srcId="{B81F0B59-3CA0-42A4-B6C8-AD0F49EBC395}" destId="{FC0FCF74-9435-4E19-A24A-7CC3FD142B9D}" srcOrd="0" destOrd="0" presId="urn:microsoft.com/office/officeart/2005/8/layout/equation2"/>
    <dgm:cxn modelId="{9FE14389-8899-4A2A-B64C-CE46080F3349}" type="presParOf" srcId="{FC0FCF74-9435-4E19-A24A-7CC3FD142B9D}" destId="{52DC9371-01DB-4FCD-BB26-CFB9C024AE6E}" srcOrd="0" destOrd="0" presId="urn:microsoft.com/office/officeart/2005/8/layout/equation2"/>
    <dgm:cxn modelId="{28787259-99A2-4BF9-AE61-BCEC722E87FE}" type="presParOf" srcId="{FC0FCF74-9435-4E19-A24A-7CC3FD142B9D}" destId="{076B78DB-51D0-40D8-B700-A726DF86E7DA}" srcOrd="1" destOrd="0" presId="urn:microsoft.com/office/officeart/2005/8/layout/equation2"/>
    <dgm:cxn modelId="{EC6B9364-D085-46BE-B52D-E9DD1EE1CD4D}" type="presParOf" srcId="{FC0FCF74-9435-4E19-A24A-7CC3FD142B9D}" destId="{2BF76D6C-C8A2-40F1-8473-53AF7DC87A08}" srcOrd="2" destOrd="0" presId="urn:microsoft.com/office/officeart/2005/8/layout/equation2"/>
    <dgm:cxn modelId="{1494E477-6A01-4200-AA7D-E17D85AD926F}" type="presParOf" srcId="{FC0FCF74-9435-4E19-A24A-7CC3FD142B9D}" destId="{E8FAB4FB-BD89-45FB-8D15-1AF8B3F10C17}" srcOrd="3" destOrd="0" presId="urn:microsoft.com/office/officeart/2005/8/layout/equation2"/>
    <dgm:cxn modelId="{636A98EC-1DA4-4163-AA57-0A748CB7D3A5}" type="presParOf" srcId="{FC0FCF74-9435-4E19-A24A-7CC3FD142B9D}" destId="{6C569D57-5DDE-4D2A-BB10-7EB31E001099}" srcOrd="4" destOrd="0" presId="urn:microsoft.com/office/officeart/2005/8/layout/equation2"/>
    <dgm:cxn modelId="{07911DF2-DE24-4D46-8AD3-4E9692290941}" type="presParOf" srcId="{FC0FCF74-9435-4E19-A24A-7CC3FD142B9D}" destId="{62088E97-3456-4A76-A895-D973BB8932EC}" srcOrd="5" destOrd="0" presId="urn:microsoft.com/office/officeart/2005/8/layout/equation2"/>
    <dgm:cxn modelId="{14406117-C859-4CB7-938A-FF89249E7F69}" type="presParOf" srcId="{FC0FCF74-9435-4E19-A24A-7CC3FD142B9D}" destId="{B7F00E64-2245-4CB3-A2E9-704CCA0DF4F0}" srcOrd="6" destOrd="0" presId="urn:microsoft.com/office/officeart/2005/8/layout/equation2"/>
    <dgm:cxn modelId="{1912A512-D51B-4751-B730-2E2557C381D5}" type="presParOf" srcId="{FC0FCF74-9435-4E19-A24A-7CC3FD142B9D}" destId="{8138E40A-A5D6-4DB4-913A-33D626E544AF}" srcOrd="7" destOrd="0" presId="urn:microsoft.com/office/officeart/2005/8/layout/equation2"/>
    <dgm:cxn modelId="{2AB181D4-696A-4BCF-89A1-F69EDA9D3F2C}" type="presParOf" srcId="{FC0FCF74-9435-4E19-A24A-7CC3FD142B9D}" destId="{0DA13640-6DC2-49C8-8CCC-C288514FCF50}" srcOrd="8" destOrd="0" presId="urn:microsoft.com/office/officeart/2005/8/layout/equation2"/>
    <dgm:cxn modelId="{4026221A-9E3B-4868-B555-F6F13A8099A0}" type="presParOf" srcId="{B81F0B59-3CA0-42A4-B6C8-AD0F49EBC395}" destId="{A8B3626A-CF55-4202-9A17-8CE03A829177}" srcOrd="1" destOrd="0" presId="urn:microsoft.com/office/officeart/2005/8/layout/equation2"/>
    <dgm:cxn modelId="{1477CA20-24E1-46ED-AF6D-6E33F07238DF}" type="presParOf" srcId="{A8B3626A-CF55-4202-9A17-8CE03A829177}" destId="{76340981-A4F0-4245-962F-EEDF0123E440}" srcOrd="0" destOrd="0" presId="urn:microsoft.com/office/officeart/2005/8/layout/equation2"/>
    <dgm:cxn modelId="{942EB7A9-974D-466B-9B5A-332E295B9308}" type="presParOf" srcId="{B81F0B59-3CA0-42A4-B6C8-AD0F49EBC395}" destId="{B70F205A-AD0A-48B2-B44F-4E133C601C06}" srcOrd="2" destOrd="0" presId="urn:microsoft.com/office/officeart/2005/8/layout/equation2"/>
  </dgm:cxnLst>
  <dgm:bg/>
  <dgm:whole/>
</dgm:dataModel>
</file>

<file path=ppt/diagrams/data4.xml><?xml version="1.0" encoding="utf-8"?>
<dgm:dataModel xmlns:dgm="http://schemas.openxmlformats.org/drawingml/2006/diagram" xmlns:a="http://schemas.openxmlformats.org/drawingml/2006/main">
  <dgm:ptLst>
    <dgm:pt modelId="{BA995407-50EA-4489-A34B-0D84DFEEC618}" type="doc">
      <dgm:prSet loTypeId="urn:microsoft.com/office/officeart/2005/8/layout/process4" loCatId="list" qsTypeId="urn:microsoft.com/office/officeart/2005/8/quickstyle/3d1" qsCatId="3D" csTypeId="urn:microsoft.com/office/officeart/2005/8/colors/colorful4" csCatId="colorful" phldr="1"/>
      <dgm:spPr/>
      <dgm:t>
        <a:bodyPr/>
        <a:lstStyle/>
        <a:p>
          <a:pPr rtl="1"/>
          <a:endParaRPr lang="ar-DZ"/>
        </a:p>
      </dgm:t>
    </dgm:pt>
    <dgm:pt modelId="{DA2F6E96-97FB-49D4-8FD3-569EBFE83350}">
      <dgm:prSet phldrT="[Texte]"/>
      <dgm:spPr/>
      <dgm:t>
        <a:bodyPr/>
        <a:lstStyle/>
        <a:p>
          <a:pPr rtl="1"/>
          <a:r>
            <a:rPr lang="fr-FR" b="1" dirty="0" smtClean="0"/>
            <a:t>Job </a:t>
          </a:r>
          <a:r>
            <a:rPr lang="fr-FR" b="1" dirty="0" err="1" smtClean="0"/>
            <a:t>Analysis</a:t>
          </a:r>
          <a:endParaRPr lang="ar-DZ" b="1" dirty="0"/>
        </a:p>
      </dgm:t>
    </dgm:pt>
    <dgm:pt modelId="{EDBEA01C-9D83-459C-BD81-364122987989}" type="parTrans" cxnId="{709D510B-D6ED-4B5F-A596-414918F7FDAB}">
      <dgm:prSet/>
      <dgm:spPr/>
      <dgm:t>
        <a:bodyPr/>
        <a:lstStyle/>
        <a:p>
          <a:pPr rtl="1"/>
          <a:endParaRPr lang="ar-DZ"/>
        </a:p>
      </dgm:t>
    </dgm:pt>
    <dgm:pt modelId="{21D3204D-5BC1-43F4-995D-2611314CE6D9}" type="sibTrans" cxnId="{709D510B-D6ED-4B5F-A596-414918F7FDAB}">
      <dgm:prSet/>
      <dgm:spPr/>
      <dgm:t>
        <a:bodyPr/>
        <a:lstStyle/>
        <a:p>
          <a:pPr rtl="1"/>
          <a:endParaRPr lang="ar-DZ"/>
        </a:p>
      </dgm:t>
    </dgm:pt>
    <dgm:pt modelId="{3FE5D2B2-5968-4DFC-93D5-8A2ECC5B7BCD}">
      <dgm:prSet phldrT="[Texte]" custT="1"/>
      <dgm:spPr/>
      <dgm:t>
        <a:bodyPr/>
        <a:lstStyle/>
        <a:p>
          <a:pPr rtl="1"/>
          <a:endParaRPr lang="fr-FR" sz="1100" dirty="0" smtClean="0"/>
        </a:p>
        <a:p>
          <a:pPr rtl="1"/>
          <a:r>
            <a:rPr lang="fr-FR" sz="1800" b="1" dirty="0" smtClean="0"/>
            <a:t>Job Rating </a:t>
          </a:r>
        </a:p>
        <a:p>
          <a:pPr rtl="1"/>
          <a:r>
            <a:rPr lang="fr-FR" sz="1800" b="1" dirty="0" err="1" smtClean="0"/>
            <a:t>Create</a:t>
          </a:r>
          <a:r>
            <a:rPr lang="fr-FR" sz="1800" b="1" dirty="0" smtClean="0"/>
            <a:t> Job Worth </a:t>
          </a:r>
          <a:r>
            <a:rPr lang="fr-FR" sz="1800" b="1" dirty="0" err="1" smtClean="0"/>
            <a:t>Hierarchy</a:t>
          </a:r>
          <a:endParaRPr lang="fr-FR" sz="1100" b="1" dirty="0" smtClean="0"/>
        </a:p>
        <a:p>
          <a:pPr rtl="1"/>
          <a:endParaRPr lang="ar-DZ" sz="1100" dirty="0"/>
        </a:p>
      </dgm:t>
    </dgm:pt>
    <dgm:pt modelId="{8243AD80-31D5-429D-B115-F60AAEFBBC4F}" type="parTrans" cxnId="{C4D26512-4EA4-49C3-B7A4-AA51FE0E63C6}">
      <dgm:prSet/>
      <dgm:spPr/>
      <dgm:t>
        <a:bodyPr/>
        <a:lstStyle/>
        <a:p>
          <a:pPr rtl="1"/>
          <a:endParaRPr lang="ar-DZ"/>
        </a:p>
      </dgm:t>
    </dgm:pt>
    <dgm:pt modelId="{CBAEA7D1-7E30-42A3-BAD1-C5E119672449}" type="sibTrans" cxnId="{C4D26512-4EA4-49C3-B7A4-AA51FE0E63C6}">
      <dgm:prSet/>
      <dgm:spPr/>
      <dgm:t>
        <a:bodyPr/>
        <a:lstStyle/>
        <a:p>
          <a:pPr rtl="1"/>
          <a:endParaRPr lang="ar-DZ"/>
        </a:p>
      </dgm:t>
    </dgm:pt>
    <dgm:pt modelId="{FABD9C7E-AB26-4E42-B118-225D4AAC09EA}">
      <dgm:prSet phldrT="[Texte]" custT="1"/>
      <dgm:spPr/>
      <dgm:t>
        <a:bodyPr/>
        <a:lstStyle/>
        <a:p>
          <a:pPr rtl="1"/>
          <a:r>
            <a:rPr lang="fr-FR" sz="1800" b="1" dirty="0" err="1" smtClean="0"/>
            <a:t>Prepare</a:t>
          </a:r>
          <a:r>
            <a:rPr lang="fr-FR" sz="1800" b="1" dirty="0" smtClean="0"/>
            <a:t> to Survey</a:t>
          </a:r>
        </a:p>
        <a:p>
          <a:pPr rtl="1"/>
          <a:r>
            <a:rPr lang="fr-FR" sz="1800" b="1" dirty="0" err="1" smtClean="0"/>
            <a:t>Conduct</a:t>
          </a:r>
          <a:r>
            <a:rPr lang="fr-FR" sz="1800" b="1" dirty="0" smtClean="0"/>
            <a:t> Survey</a:t>
          </a:r>
        </a:p>
        <a:p>
          <a:pPr rtl="1"/>
          <a:r>
            <a:rPr lang="fr-FR" sz="1800" b="1" dirty="0" err="1" smtClean="0"/>
            <a:t>Analyze</a:t>
          </a:r>
          <a:r>
            <a:rPr lang="fr-FR" sz="1800" b="1" dirty="0" smtClean="0"/>
            <a:t> </a:t>
          </a:r>
          <a:r>
            <a:rPr lang="fr-FR" sz="1800" b="1" dirty="0" err="1" smtClean="0"/>
            <a:t>Market</a:t>
          </a:r>
          <a:r>
            <a:rPr lang="fr-FR" sz="1800" b="1" dirty="0" smtClean="0"/>
            <a:t> Data</a:t>
          </a:r>
        </a:p>
        <a:p>
          <a:pPr rtl="1"/>
          <a:endParaRPr lang="ar-DZ" sz="900" dirty="0"/>
        </a:p>
      </dgm:t>
    </dgm:pt>
    <dgm:pt modelId="{24911D53-0BA3-482B-AB8F-B201E15D4AE3}" type="parTrans" cxnId="{9DC59BDA-21CC-4218-9B43-F60608E41C1F}">
      <dgm:prSet/>
      <dgm:spPr/>
      <dgm:t>
        <a:bodyPr/>
        <a:lstStyle/>
        <a:p>
          <a:pPr rtl="1"/>
          <a:endParaRPr lang="ar-DZ"/>
        </a:p>
      </dgm:t>
    </dgm:pt>
    <dgm:pt modelId="{72B4158C-68DC-46E3-95D9-E2448CA06BB8}" type="sibTrans" cxnId="{9DC59BDA-21CC-4218-9B43-F60608E41C1F}">
      <dgm:prSet/>
      <dgm:spPr/>
      <dgm:t>
        <a:bodyPr/>
        <a:lstStyle/>
        <a:p>
          <a:pPr rtl="1"/>
          <a:endParaRPr lang="ar-DZ"/>
        </a:p>
      </dgm:t>
    </dgm:pt>
    <dgm:pt modelId="{20BACE1C-5DDD-40AA-8A31-57F4592665B7}">
      <dgm:prSet phldrT="[Texte]" custT="1"/>
      <dgm:spPr/>
      <dgm:t>
        <a:bodyPr/>
        <a:lstStyle/>
        <a:p>
          <a:pPr rtl="1"/>
          <a:r>
            <a:rPr lang="fr-FR" sz="1800" b="1" dirty="0" err="1" smtClean="0"/>
            <a:t>Reconcile</a:t>
          </a:r>
          <a:r>
            <a:rPr lang="fr-FR" sz="1800" b="1" dirty="0" smtClean="0"/>
            <a:t> </a:t>
          </a:r>
          <a:r>
            <a:rPr lang="fr-FR" sz="1800" b="1" dirty="0" err="1" smtClean="0"/>
            <a:t>Internal</a:t>
          </a:r>
          <a:r>
            <a:rPr lang="fr-FR" sz="1800" b="1" dirty="0" smtClean="0"/>
            <a:t> and </a:t>
          </a:r>
          <a:r>
            <a:rPr lang="fr-FR" sz="1800" b="1" dirty="0" err="1" smtClean="0"/>
            <a:t>External</a:t>
          </a:r>
          <a:r>
            <a:rPr lang="fr-FR" sz="1800" b="1" dirty="0" smtClean="0"/>
            <a:t> </a:t>
          </a:r>
          <a:r>
            <a:rPr lang="fr-FR" sz="1800" b="1" dirty="0" err="1" smtClean="0"/>
            <a:t>Considerations</a:t>
          </a:r>
          <a:endParaRPr lang="ar-DZ" sz="1800" b="1" dirty="0"/>
        </a:p>
      </dgm:t>
    </dgm:pt>
    <dgm:pt modelId="{7D93ABD6-218A-4A50-AF8C-7E0887F4DE59}" type="parTrans" cxnId="{145E36E5-2E28-4999-91B4-2FCB2F4C0EDA}">
      <dgm:prSet/>
      <dgm:spPr/>
      <dgm:t>
        <a:bodyPr/>
        <a:lstStyle/>
        <a:p>
          <a:pPr rtl="1"/>
          <a:endParaRPr lang="ar-DZ"/>
        </a:p>
      </dgm:t>
    </dgm:pt>
    <dgm:pt modelId="{521B74C3-EA34-46D1-9722-C3212E305122}" type="sibTrans" cxnId="{145E36E5-2E28-4999-91B4-2FCB2F4C0EDA}">
      <dgm:prSet/>
      <dgm:spPr/>
      <dgm:t>
        <a:bodyPr/>
        <a:lstStyle/>
        <a:p>
          <a:pPr rtl="1"/>
          <a:endParaRPr lang="ar-DZ"/>
        </a:p>
      </dgm:t>
    </dgm:pt>
    <dgm:pt modelId="{32FCC340-981B-4629-BE4E-14193F2941E1}">
      <dgm:prSet/>
      <dgm:spPr/>
      <dgm:t>
        <a:bodyPr/>
        <a:lstStyle/>
        <a:p>
          <a:pPr rtl="1"/>
          <a:r>
            <a:rPr lang="fr-FR" b="1" dirty="0" smtClean="0"/>
            <a:t>Job Documentation</a:t>
          </a:r>
          <a:endParaRPr lang="en-US" b="1" dirty="0"/>
        </a:p>
      </dgm:t>
    </dgm:pt>
    <dgm:pt modelId="{7E83FB4A-4474-459E-90B4-3F905FA024E7}" type="parTrans" cxnId="{8A9AA5F9-ED6A-4C02-9B0D-1ACE8A0E7D9A}">
      <dgm:prSet/>
      <dgm:spPr/>
      <dgm:t>
        <a:bodyPr/>
        <a:lstStyle/>
        <a:p>
          <a:pPr rtl="1"/>
          <a:endParaRPr lang="ar-DZ"/>
        </a:p>
      </dgm:t>
    </dgm:pt>
    <dgm:pt modelId="{434B7FA6-5BBF-42E5-A906-2C35727F159B}" type="sibTrans" cxnId="{8A9AA5F9-ED6A-4C02-9B0D-1ACE8A0E7D9A}">
      <dgm:prSet/>
      <dgm:spPr/>
      <dgm:t>
        <a:bodyPr/>
        <a:lstStyle/>
        <a:p>
          <a:pPr rtl="1"/>
          <a:endParaRPr lang="ar-DZ"/>
        </a:p>
      </dgm:t>
    </dgm:pt>
    <dgm:pt modelId="{7D52758C-AA2B-429E-B4A6-1917D1241B9C}">
      <dgm:prSet/>
      <dgm:spPr/>
      <dgm:t>
        <a:bodyPr/>
        <a:lstStyle/>
        <a:p>
          <a:pPr rtl="1"/>
          <a:r>
            <a:rPr lang="fr-FR" b="1" dirty="0" err="1" smtClean="0"/>
            <a:t>Develop</a:t>
          </a:r>
          <a:r>
            <a:rPr lang="fr-FR" b="1" dirty="0" smtClean="0"/>
            <a:t> </a:t>
          </a:r>
          <a:r>
            <a:rPr lang="fr-FR" b="1" dirty="0" err="1" smtClean="0"/>
            <a:t>Pay</a:t>
          </a:r>
          <a:r>
            <a:rPr lang="fr-FR" b="1" dirty="0" smtClean="0"/>
            <a:t> Structure</a:t>
          </a:r>
          <a:endParaRPr lang="en-US" b="1" dirty="0"/>
        </a:p>
      </dgm:t>
    </dgm:pt>
    <dgm:pt modelId="{E891E546-4FFF-4A15-AD85-75585374BC71}" type="parTrans" cxnId="{1FD216FD-12CC-4424-8529-95825644204F}">
      <dgm:prSet/>
      <dgm:spPr/>
      <dgm:t>
        <a:bodyPr/>
        <a:lstStyle/>
        <a:p>
          <a:pPr rtl="1"/>
          <a:endParaRPr lang="ar-DZ"/>
        </a:p>
      </dgm:t>
    </dgm:pt>
    <dgm:pt modelId="{588C5F7C-DBB0-4221-BF6B-07CB37310285}" type="sibTrans" cxnId="{1FD216FD-12CC-4424-8529-95825644204F}">
      <dgm:prSet/>
      <dgm:spPr/>
      <dgm:t>
        <a:bodyPr/>
        <a:lstStyle/>
        <a:p>
          <a:pPr rtl="1"/>
          <a:endParaRPr lang="ar-DZ"/>
        </a:p>
      </dgm:t>
    </dgm:pt>
    <dgm:pt modelId="{56FC4F15-C945-466F-92CF-2F78E1803494}">
      <dgm:prSet phldrT="[Texte]" phldr="1"/>
      <dgm:spPr/>
      <dgm:t>
        <a:bodyPr/>
        <a:lstStyle/>
        <a:p>
          <a:pPr rtl="1"/>
          <a:endParaRPr lang="ar-DZ" dirty="0"/>
        </a:p>
      </dgm:t>
    </dgm:pt>
    <dgm:pt modelId="{6A47DBCD-4E42-402E-AF82-AF0241448CB3}" type="sibTrans" cxnId="{BF3992D9-0F75-453C-8A04-C7B439A5547F}">
      <dgm:prSet/>
      <dgm:spPr/>
      <dgm:t>
        <a:bodyPr/>
        <a:lstStyle/>
        <a:p>
          <a:pPr rtl="1"/>
          <a:endParaRPr lang="ar-DZ"/>
        </a:p>
      </dgm:t>
    </dgm:pt>
    <dgm:pt modelId="{70857385-1E98-4442-8E71-DED77D62285B}" type="parTrans" cxnId="{BF3992D9-0F75-453C-8A04-C7B439A5547F}">
      <dgm:prSet/>
      <dgm:spPr/>
      <dgm:t>
        <a:bodyPr/>
        <a:lstStyle/>
        <a:p>
          <a:pPr rtl="1"/>
          <a:endParaRPr lang="ar-DZ"/>
        </a:p>
      </dgm:t>
    </dgm:pt>
    <dgm:pt modelId="{D11B87FA-E269-42E5-AE08-7BAA3312EFE9}" type="pres">
      <dgm:prSet presAssocID="{BA995407-50EA-4489-A34B-0D84DFEEC618}" presName="Name0" presStyleCnt="0">
        <dgm:presLayoutVars>
          <dgm:dir/>
          <dgm:animLvl val="lvl"/>
          <dgm:resizeHandles val="exact"/>
        </dgm:presLayoutVars>
      </dgm:prSet>
      <dgm:spPr/>
      <dgm:t>
        <a:bodyPr/>
        <a:lstStyle/>
        <a:p>
          <a:pPr rtl="1"/>
          <a:endParaRPr lang="ar-DZ"/>
        </a:p>
      </dgm:t>
    </dgm:pt>
    <dgm:pt modelId="{5BFD4060-32A3-4567-83F5-5891BE54FC19}" type="pres">
      <dgm:prSet presAssocID="{20BACE1C-5DDD-40AA-8A31-57F4592665B7}" presName="boxAndChildren" presStyleCnt="0"/>
      <dgm:spPr/>
    </dgm:pt>
    <dgm:pt modelId="{715933C5-908D-4EFF-AB19-4F952F96A369}" type="pres">
      <dgm:prSet presAssocID="{20BACE1C-5DDD-40AA-8A31-57F4592665B7}" presName="parentTextBox" presStyleLbl="node1" presStyleIdx="0" presStyleCnt="4"/>
      <dgm:spPr/>
      <dgm:t>
        <a:bodyPr/>
        <a:lstStyle/>
        <a:p>
          <a:pPr rtl="1"/>
          <a:endParaRPr lang="ar-DZ"/>
        </a:p>
      </dgm:t>
    </dgm:pt>
    <dgm:pt modelId="{A259D6AF-3CE1-4EA1-8362-326337E3C16C}" type="pres">
      <dgm:prSet presAssocID="{20BACE1C-5DDD-40AA-8A31-57F4592665B7}" presName="entireBox" presStyleLbl="node1" presStyleIdx="0" presStyleCnt="4"/>
      <dgm:spPr/>
      <dgm:t>
        <a:bodyPr/>
        <a:lstStyle/>
        <a:p>
          <a:pPr rtl="1"/>
          <a:endParaRPr lang="ar-DZ"/>
        </a:p>
      </dgm:t>
    </dgm:pt>
    <dgm:pt modelId="{93A0F621-11DD-4873-99E5-D3CF73742DC5}" type="pres">
      <dgm:prSet presAssocID="{20BACE1C-5DDD-40AA-8A31-57F4592665B7}" presName="descendantBox" presStyleCnt="0"/>
      <dgm:spPr/>
    </dgm:pt>
    <dgm:pt modelId="{9C5FF906-A728-42E9-9AC0-29BD28C003F8}" type="pres">
      <dgm:prSet presAssocID="{7D52758C-AA2B-429E-B4A6-1917D1241B9C}" presName="childTextBox" presStyleLbl="fgAccFollowNode1" presStyleIdx="0" presStyleCnt="3">
        <dgm:presLayoutVars>
          <dgm:bulletEnabled val="1"/>
        </dgm:presLayoutVars>
      </dgm:prSet>
      <dgm:spPr/>
      <dgm:t>
        <a:bodyPr/>
        <a:lstStyle/>
        <a:p>
          <a:pPr rtl="1"/>
          <a:endParaRPr lang="ar-DZ"/>
        </a:p>
      </dgm:t>
    </dgm:pt>
    <dgm:pt modelId="{0C344359-F72F-4408-AACF-B998891FB53A}" type="pres">
      <dgm:prSet presAssocID="{6A47DBCD-4E42-402E-AF82-AF0241448CB3}" presName="sp" presStyleCnt="0"/>
      <dgm:spPr/>
    </dgm:pt>
    <dgm:pt modelId="{ECB10AB4-48BF-452D-9E68-9E6F560B1CC5}" type="pres">
      <dgm:prSet presAssocID="{56FC4F15-C945-466F-92CF-2F78E1803494}" presName="arrowAndChildren" presStyleCnt="0"/>
      <dgm:spPr/>
    </dgm:pt>
    <dgm:pt modelId="{E5DBA355-32D8-4CA8-80B8-745727C73444}" type="pres">
      <dgm:prSet presAssocID="{56FC4F15-C945-466F-92CF-2F78E1803494}" presName="parentTextArrow" presStyleLbl="node1" presStyleIdx="0" presStyleCnt="4"/>
      <dgm:spPr/>
      <dgm:t>
        <a:bodyPr/>
        <a:lstStyle/>
        <a:p>
          <a:pPr rtl="1"/>
          <a:endParaRPr lang="ar-DZ"/>
        </a:p>
      </dgm:t>
    </dgm:pt>
    <dgm:pt modelId="{32D4D743-90CB-43BA-B037-7B9E798AF57E}" type="pres">
      <dgm:prSet presAssocID="{56FC4F15-C945-466F-92CF-2F78E1803494}" presName="arrow" presStyleLbl="node1" presStyleIdx="1" presStyleCnt="4" custLinFactNeighborX="-507" custLinFactNeighborY="1038"/>
      <dgm:spPr/>
      <dgm:t>
        <a:bodyPr/>
        <a:lstStyle/>
        <a:p>
          <a:pPr rtl="1"/>
          <a:endParaRPr lang="ar-DZ"/>
        </a:p>
      </dgm:t>
    </dgm:pt>
    <dgm:pt modelId="{A0E6FBD3-BDFD-45AD-8CC8-4272CAFB560C}" type="pres">
      <dgm:prSet presAssocID="{56FC4F15-C945-466F-92CF-2F78E1803494}" presName="descendantArrow" presStyleCnt="0"/>
      <dgm:spPr/>
    </dgm:pt>
    <dgm:pt modelId="{970062C1-209B-4554-B2CC-B6CC121EB51A}" type="pres">
      <dgm:prSet presAssocID="{3FE5D2B2-5968-4DFC-93D5-8A2ECC5B7BCD}" presName="childTextArrow" presStyleLbl="fgAccFollowNode1" presStyleIdx="1" presStyleCnt="3" custScaleY="211331" custLinFactNeighborX="-1013" custLinFactNeighborY="-58254">
        <dgm:presLayoutVars>
          <dgm:bulletEnabled val="1"/>
        </dgm:presLayoutVars>
      </dgm:prSet>
      <dgm:spPr/>
      <dgm:t>
        <a:bodyPr/>
        <a:lstStyle/>
        <a:p>
          <a:pPr rtl="1"/>
          <a:endParaRPr lang="ar-DZ"/>
        </a:p>
      </dgm:t>
    </dgm:pt>
    <dgm:pt modelId="{3C2672ED-E7B2-4883-BFB6-F4037481CC25}" type="pres">
      <dgm:prSet presAssocID="{FABD9C7E-AB26-4E42-B118-225D4AAC09EA}" presName="childTextArrow" presStyleLbl="fgAccFollowNode1" presStyleIdx="2" presStyleCnt="3" custScaleX="81092" custScaleY="288355" custLinFactNeighborX="-1129" custLinFactNeighborY="-58254">
        <dgm:presLayoutVars>
          <dgm:bulletEnabled val="1"/>
        </dgm:presLayoutVars>
      </dgm:prSet>
      <dgm:spPr/>
      <dgm:t>
        <a:bodyPr/>
        <a:lstStyle/>
        <a:p>
          <a:pPr rtl="1"/>
          <a:endParaRPr lang="ar-DZ"/>
        </a:p>
      </dgm:t>
    </dgm:pt>
    <dgm:pt modelId="{F1F9319D-C0E8-49B7-B5F7-BDD8B07FEB9C}" type="pres">
      <dgm:prSet presAssocID="{434B7FA6-5BBF-42E5-A906-2C35727F159B}" presName="sp" presStyleCnt="0"/>
      <dgm:spPr/>
    </dgm:pt>
    <dgm:pt modelId="{34FF8187-8578-4FE0-AD33-98074045530E}" type="pres">
      <dgm:prSet presAssocID="{32FCC340-981B-4629-BE4E-14193F2941E1}" presName="arrowAndChildren" presStyleCnt="0"/>
      <dgm:spPr/>
    </dgm:pt>
    <dgm:pt modelId="{517DBF13-829C-4297-8615-BAEFDCFE98F1}" type="pres">
      <dgm:prSet presAssocID="{32FCC340-981B-4629-BE4E-14193F2941E1}" presName="parentTextArrow" presStyleLbl="node1" presStyleIdx="2" presStyleCnt="4"/>
      <dgm:spPr/>
      <dgm:t>
        <a:bodyPr/>
        <a:lstStyle/>
        <a:p>
          <a:pPr rtl="1"/>
          <a:endParaRPr lang="ar-DZ"/>
        </a:p>
      </dgm:t>
    </dgm:pt>
    <dgm:pt modelId="{3CB67050-458E-4F1C-9A53-B4D219C08F2A}" type="pres">
      <dgm:prSet presAssocID="{21D3204D-5BC1-43F4-995D-2611314CE6D9}" presName="sp" presStyleCnt="0"/>
      <dgm:spPr/>
    </dgm:pt>
    <dgm:pt modelId="{DFC3D5E4-7AAD-47C7-BF8A-BA82979412E8}" type="pres">
      <dgm:prSet presAssocID="{DA2F6E96-97FB-49D4-8FD3-569EBFE83350}" presName="arrowAndChildren" presStyleCnt="0"/>
      <dgm:spPr/>
    </dgm:pt>
    <dgm:pt modelId="{6D1E3524-9166-4CB6-871F-DA5C56CEAA4E}" type="pres">
      <dgm:prSet presAssocID="{DA2F6E96-97FB-49D4-8FD3-569EBFE83350}" presName="parentTextArrow" presStyleLbl="node1" presStyleIdx="3" presStyleCnt="4"/>
      <dgm:spPr/>
      <dgm:t>
        <a:bodyPr/>
        <a:lstStyle/>
        <a:p>
          <a:pPr rtl="1"/>
          <a:endParaRPr lang="ar-DZ"/>
        </a:p>
      </dgm:t>
    </dgm:pt>
  </dgm:ptLst>
  <dgm:cxnLst>
    <dgm:cxn modelId="{869FEDA8-C2E1-44FB-9763-B6CA2A4F257B}" type="presOf" srcId="{56FC4F15-C945-466F-92CF-2F78E1803494}" destId="{E5DBA355-32D8-4CA8-80B8-745727C73444}" srcOrd="0" destOrd="0" presId="urn:microsoft.com/office/officeart/2005/8/layout/process4"/>
    <dgm:cxn modelId="{43DA38BE-86A5-475D-9199-6FC47E4BC40C}" type="presOf" srcId="{3FE5D2B2-5968-4DFC-93D5-8A2ECC5B7BCD}" destId="{970062C1-209B-4554-B2CC-B6CC121EB51A}" srcOrd="0" destOrd="0" presId="urn:microsoft.com/office/officeart/2005/8/layout/process4"/>
    <dgm:cxn modelId="{A31A3EA5-F3E9-4E04-BCA0-13749D51DE05}" type="presOf" srcId="{56FC4F15-C945-466F-92CF-2F78E1803494}" destId="{32D4D743-90CB-43BA-B037-7B9E798AF57E}" srcOrd="1" destOrd="0" presId="urn:microsoft.com/office/officeart/2005/8/layout/process4"/>
    <dgm:cxn modelId="{2323B2C5-BE09-45EC-A2D3-D1BFAD4EEBCC}" type="presOf" srcId="{20BACE1C-5DDD-40AA-8A31-57F4592665B7}" destId="{715933C5-908D-4EFF-AB19-4F952F96A369}" srcOrd="0" destOrd="0" presId="urn:microsoft.com/office/officeart/2005/8/layout/process4"/>
    <dgm:cxn modelId="{E3A5DFCB-6D22-4360-9FD5-D9A27542E2DB}" type="presOf" srcId="{20BACE1C-5DDD-40AA-8A31-57F4592665B7}" destId="{A259D6AF-3CE1-4EA1-8362-326337E3C16C}" srcOrd="1" destOrd="0" presId="urn:microsoft.com/office/officeart/2005/8/layout/process4"/>
    <dgm:cxn modelId="{80CE0269-00C9-4A57-B569-154F8ED48371}" type="presOf" srcId="{7D52758C-AA2B-429E-B4A6-1917D1241B9C}" destId="{9C5FF906-A728-42E9-9AC0-29BD28C003F8}" srcOrd="0" destOrd="0" presId="urn:microsoft.com/office/officeart/2005/8/layout/process4"/>
    <dgm:cxn modelId="{BF3992D9-0F75-453C-8A04-C7B439A5547F}" srcId="{BA995407-50EA-4489-A34B-0D84DFEEC618}" destId="{56FC4F15-C945-466F-92CF-2F78E1803494}" srcOrd="2" destOrd="0" parTransId="{70857385-1E98-4442-8E71-DED77D62285B}" sibTransId="{6A47DBCD-4E42-402E-AF82-AF0241448CB3}"/>
    <dgm:cxn modelId="{EB9AE65B-72C0-4AD3-A8AE-E27C3CD8831E}" type="presOf" srcId="{DA2F6E96-97FB-49D4-8FD3-569EBFE83350}" destId="{6D1E3524-9166-4CB6-871F-DA5C56CEAA4E}" srcOrd="0" destOrd="0" presId="urn:microsoft.com/office/officeart/2005/8/layout/process4"/>
    <dgm:cxn modelId="{709D510B-D6ED-4B5F-A596-414918F7FDAB}" srcId="{BA995407-50EA-4489-A34B-0D84DFEEC618}" destId="{DA2F6E96-97FB-49D4-8FD3-569EBFE83350}" srcOrd="0" destOrd="0" parTransId="{EDBEA01C-9D83-459C-BD81-364122987989}" sibTransId="{21D3204D-5BC1-43F4-995D-2611314CE6D9}"/>
    <dgm:cxn modelId="{C4D26512-4EA4-49C3-B7A4-AA51FE0E63C6}" srcId="{56FC4F15-C945-466F-92CF-2F78E1803494}" destId="{3FE5D2B2-5968-4DFC-93D5-8A2ECC5B7BCD}" srcOrd="0" destOrd="0" parTransId="{8243AD80-31D5-429D-B115-F60AAEFBBC4F}" sibTransId="{CBAEA7D1-7E30-42A3-BAD1-C5E119672449}"/>
    <dgm:cxn modelId="{C31CA394-09C8-4C19-ADA3-B258626C59C2}" type="presOf" srcId="{BA995407-50EA-4489-A34B-0D84DFEEC618}" destId="{D11B87FA-E269-42E5-AE08-7BAA3312EFE9}" srcOrd="0" destOrd="0" presId="urn:microsoft.com/office/officeart/2005/8/layout/process4"/>
    <dgm:cxn modelId="{8A9AA5F9-ED6A-4C02-9B0D-1ACE8A0E7D9A}" srcId="{BA995407-50EA-4489-A34B-0D84DFEEC618}" destId="{32FCC340-981B-4629-BE4E-14193F2941E1}" srcOrd="1" destOrd="0" parTransId="{7E83FB4A-4474-459E-90B4-3F905FA024E7}" sibTransId="{434B7FA6-5BBF-42E5-A906-2C35727F159B}"/>
    <dgm:cxn modelId="{53379765-3D09-4CA4-B2D7-8F0239A66454}" type="presOf" srcId="{FABD9C7E-AB26-4E42-B118-225D4AAC09EA}" destId="{3C2672ED-E7B2-4883-BFB6-F4037481CC25}" srcOrd="0" destOrd="0" presId="urn:microsoft.com/office/officeart/2005/8/layout/process4"/>
    <dgm:cxn modelId="{1FD216FD-12CC-4424-8529-95825644204F}" srcId="{20BACE1C-5DDD-40AA-8A31-57F4592665B7}" destId="{7D52758C-AA2B-429E-B4A6-1917D1241B9C}" srcOrd="0" destOrd="0" parTransId="{E891E546-4FFF-4A15-AD85-75585374BC71}" sibTransId="{588C5F7C-DBB0-4221-BF6B-07CB37310285}"/>
    <dgm:cxn modelId="{145E36E5-2E28-4999-91B4-2FCB2F4C0EDA}" srcId="{BA995407-50EA-4489-A34B-0D84DFEEC618}" destId="{20BACE1C-5DDD-40AA-8A31-57F4592665B7}" srcOrd="3" destOrd="0" parTransId="{7D93ABD6-218A-4A50-AF8C-7E0887F4DE59}" sibTransId="{521B74C3-EA34-46D1-9722-C3212E305122}"/>
    <dgm:cxn modelId="{9DC59BDA-21CC-4218-9B43-F60608E41C1F}" srcId="{56FC4F15-C945-466F-92CF-2F78E1803494}" destId="{FABD9C7E-AB26-4E42-B118-225D4AAC09EA}" srcOrd="1" destOrd="0" parTransId="{24911D53-0BA3-482B-AB8F-B201E15D4AE3}" sibTransId="{72B4158C-68DC-46E3-95D9-E2448CA06BB8}"/>
    <dgm:cxn modelId="{0EEEC765-D09D-429E-804C-EFFD42167AA3}" type="presOf" srcId="{32FCC340-981B-4629-BE4E-14193F2941E1}" destId="{517DBF13-829C-4297-8615-BAEFDCFE98F1}" srcOrd="0" destOrd="0" presId="urn:microsoft.com/office/officeart/2005/8/layout/process4"/>
    <dgm:cxn modelId="{FD26FCCE-7A8F-42F0-9599-861C215B2C3E}" type="presParOf" srcId="{D11B87FA-E269-42E5-AE08-7BAA3312EFE9}" destId="{5BFD4060-32A3-4567-83F5-5891BE54FC19}" srcOrd="0" destOrd="0" presId="urn:microsoft.com/office/officeart/2005/8/layout/process4"/>
    <dgm:cxn modelId="{0BA8AEA0-07C2-494F-947C-8D17BCC23320}" type="presParOf" srcId="{5BFD4060-32A3-4567-83F5-5891BE54FC19}" destId="{715933C5-908D-4EFF-AB19-4F952F96A369}" srcOrd="0" destOrd="0" presId="urn:microsoft.com/office/officeart/2005/8/layout/process4"/>
    <dgm:cxn modelId="{4A711ACE-00B2-495C-AE2E-E4FFD6E145AE}" type="presParOf" srcId="{5BFD4060-32A3-4567-83F5-5891BE54FC19}" destId="{A259D6AF-3CE1-4EA1-8362-326337E3C16C}" srcOrd="1" destOrd="0" presId="urn:microsoft.com/office/officeart/2005/8/layout/process4"/>
    <dgm:cxn modelId="{0E0970A7-A6C8-4F12-9590-37D031BD1123}" type="presParOf" srcId="{5BFD4060-32A3-4567-83F5-5891BE54FC19}" destId="{93A0F621-11DD-4873-99E5-D3CF73742DC5}" srcOrd="2" destOrd="0" presId="urn:microsoft.com/office/officeart/2005/8/layout/process4"/>
    <dgm:cxn modelId="{C13A5144-FB40-4C8D-B58A-658ADAB9B655}" type="presParOf" srcId="{93A0F621-11DD-4873-99E5-D3CF73742DC5}" destId="{9C5FF906-A728-42E9-9AC0-29BD28C003F8}" srcOrd="0" destOrd="0" presId="urn:microsoft.com/office/officeart/2005/8/layout/process4"/>
    <dgm:cxn modelId="{16EFC1AA-6529-4AD8-8380-58EFA2CC99DD}" type="presParOf" srcId="{D11B87FA-E269-42E5-AE08-7BAA3312EFE9}" destId="{0C344359-F72F-4408-AACF-B998891FB53A}" srcOrd="1" destOrd="0" presId="urn:microsoft.com/office/officeart/2005/8/layout/process4"/>
    <dgm:cxn modelId="{9FD1DA20-D143-4CA3-BB8C-4EF2C6704230}" type="presParOf" srcId="{D11B87FA-E269-42E5-AE08-7BAA3312EFE9}" destId="{ECB10AB4-48BF-452D-9E68-9E6F560B1CC5}" srcOrd="2" destOrd="0" presId="urn:microsoft.com/office/officeart/2005/8/layout/process4"/>
    <dgm:cxn modelId="{F547A2D3-EB73-4035-8668-F518B4BE57B5}" type="presParOf" srcId="{ECB10AB4-48BF-452D-9E68-9E6F560B1CC5}" destId="{E5DBA355-32D8-4CA8-80B8-745727C73444}" srcOrd="0" destOrd="0" presId="urn:microsoft.com/office/officeart/2005/8/layout/process4"/>
    <dgm:cxn modelId="{8A2BB4B7-68B4-4F8C-AD33-14760D84E2B7}" type="presParOf" srcId="{ECB10AB4-48BF-452D-9E68-9E6F560B1CC5}" destId="{32D4D743-90CB-43BA-B037-7B9E798AF57E}" srcOrd="1" destOrd="0" presId="urn:microsoft.com/office/officeart/2005/8/layout/process4"/>
    <dgm:cxn modelId="{67386FA4-AFE1-4938-B1B8-FAD3942995B6}" type="presParOf" srcId="{ECB10AB4-48BF-452D-9E68-9E6F560B1CC5}" destId="{A0E6FBD3-BDFD-45AD-8CC8-4272CAFB560C}" srcOrd="2" destOrd="0" presId="urn:microsoft.com/office/officeart/2005/8/layout/process4"/>
    <dgm:cxn modelId="{B9C41FDB-45ED-442B-83DF-13CB2B8344F4}" type="presParOf" srcId="{A0E6FBD3-BDFD-45AD-8CC8-4272CAFB560C}" destId="{970062C1-209B-4554-B2CC-B6CC121EB51A}" srcOrd="0" destOrd="0" presId="urn:microsoft.com/office/officeart/2005/8/layout/process4"/>
    <dgm:cxn modelId="{D22B05AD-68FD-4A57-A775-A89809BB9F1F}" type="presParOf" srcId="{A0E6FBD3-BDFD-45AD-8CC8-4272CAFB560C}" destId="{3C2672ED-E7B2-4883-BFB6-F4037481CC25}" srcOrd="1" destOrd="0" presId="urn:microsoft.com/office/officeart/2005/8/layout/process4"/>
    <dgm:cxn modelId="{2B077543-CC6C-43EF-BF68-7D6A7B5C2168}" type="presParOf" srcId="{D11B87FA-E269-42E5-AE08-7BAA3312EFE9}" destId="{F1F9319D-C0E8-49B7-B5F7-BDD8B07FEB9C}" srcOrd="3" destOrd="0" presId="urn:microsoft.com/office/officeart/2005/8/layout/process4"/>
    <dgm:cxn modelId="{2F319425-95B3-466B-9FAB-066D0075B3BB}" type="presParOf" srcId="{D11B87FA-E269-42E5-AE08-7BAA3312EFE9}" destId="{34FF8187-8578-4FE0-AD33-98074045530E}" srcOrd="4" destOrd="0" presId="urn:microsoft.com/office/officeart/2005/8/layout/process4"/>
    <dgm:cxn modelId="{03C8F26A-7970-44D9-A920-8647DBB1C068}" type="presParOf" srcId="{34FF8187-8578-4FE0-AD33-98074045530E}" destId="{517DBF13-829C-4297-8615-BAEFDCFE98F1}" srcOrd="0" destOrd="0" presId="urn:microsoft.com/office/officeart/2005/8/layout/process4"/>
    <dgm:cxn modelId="{DE039033-693A-4177-BC11-25B63E3015C7}" type="presParOf" srcId="{D11B87FA-E269-42E5-AE08-7BAA3312EFE9}" destId="{3CB67050-458E-4F1C-9A53-B4D219C08F2A}" srcOrd="5" destOrd="0" presId="urn:microsoft.com/office/officeart/2005/8/layout/process4"/>
    <dgm:cxn modelId="{F1034E90-C726-49D7-9700-1E06BA077343}" type="presParOf" srcId="{D11B87FA-E269-42E5-AE08-7BAA3312EFE9}" destId="{DFC3D5E4-7AAD-47C7-BF8A-BA82979412E8}" srcOrd="6" destOrd="0" presId="urn:microsoft.com/office/officeart/2005/8/layout/process4"/>
    <dgm:cxn modelId="{42D9DAE0-D285-4474-AE3F-3690D9078C04}" type="presParOf" srcId="{DFC3D5E4-7AAD-47C7-BF8A-BA82979412E8}" destId="{6D1E3524-9166-4CB6-871F-DA5C56CEAA4E}" srcOrd="0" destOrd="0" presId="urn:microsoft.com/office/officeart/2005/8/layout/process4"/>
  </dgm:cxnLst>
  <dgm:bg/>
  <dgm:whole/>
</dgm:dataModel>
</file>

<file path=ppt/diagrams/data5.xml><?xml version="1.0" encoding="utf-8"?>
<dgm:dataModel xmlns:dgm="http://schemas.openxmlformats.org/drawingml/2006/diagram" xmlns:a="http://schemas.openxmlformats.org/drawingml/2006/main">
  <dgm:ptLst>
    <dgm:pt modelId="{F9F65C9C-6D26-4F0E-8569-32730E043422}" type="doc">
      <dgm:prSet loTypeId="urn:microsoft.com/office/officeart/2005/8/layout/hierarchy4" loCatId="hierarchy" qsTypeId="urn:microsoft.com/office/officeart/2005/8/quickstyle/3d2" qsCatId="3D" csTypeId="urn:microsoft.com/office/officeart/2005/8/colors/colorful3" csCatId="colorful" phldr="1"/>
      <dgm:spPr/>
      <dgm:t>
        <a:bodyPr/>
        <a:lstStyle/>
        <a:p>
          <a:pPr rtl="1"/>
          <a:endParaRPr lang="ar-DZ"/>
        </a:p>
      </dgm:t>
    </dgm:pt>
    <dgm:pt modelId="{59DD85FD-E13E-47F4-BAC4-216ACEFC800B}">
      <dgm:prSet phldrT="[Texte]"/>
      <dgm:spPr/>
      <dgm:t>
        <a:bodyPr/>
        <a:lstStyle/>
        <a:p>
          <a:pPr rtl="1"/>
          <a:r>
            <a:rPr lang="fr-FR" b="1" dirty="0" smtClean="0"/>
            <a:t>Total </a:t>
          </a:r>
          <a:r>
            <a:rPr lang="fr-FR" b="1" dirty="0" err="1" smtClean="0"/>
            <a:t>Rewards</a:t>
          </a:r>
          <a:endParaRPr lang="ar-DZ" b="1" dirty="0"/>
        </a:p>
      </dgm:t>
    </dgm:pt>
    <dgm:pt modelId="{ABC9CCE6-A712-49A3-8776-17E011257530}" type="parTrans" cxnId="{E71C5607-F847-4D84-9831-A3AF6F19F3FA}">
      <dgm:prSet/>
      <dgm:spPr/>
      <dgm:t>
        <a:bodyPr/>
        <a:lstStyle/>
        <a:p>
          <a:pPr rtl="1"/>
          <a:endParaRPr lang="ar-DZ"/>
        </a:p>
      </dgm:t>
    </dgm:pt>
    <dgm:pt modelId="{3C35B4C4-7B0A-4001-9486-17B1531D411B}" type="sibTrans" cxnId="{E71C5607-F847-4D84-9831-A3AF6F19F3FA}">
      <dgm:prSet/>
      <dgm:spPr/>
      <dgm:t>
        <a:bodyPr/>
        <a:lstStyle/>
        <a:p>
          <a:pPr rtl="1"/>
          <a:endParaRPr lang="ar-DZ"/>
        </a:p>
      </dgm:t>
    </dgm:pt>
    <dgm:pt modelId="{7F22AC74-8B72-4999-BCF5-375664017079}">
      <dgm:prSet phldrT="[Texte]" custT="1"/>
      <dgm:spPr/>
      <dgm:t>
        <a:bodyPr/>
        <a:lstStyle/>
        <a:p>
          <a:pPr rtl="1"/>
          <a:r>
            <a:rPr lang="fr-FR" sz="2400" b="1" dirty="0" smtClean="0"/>
            <a:t>Base </a:t>
          </a:r>
          <a:r>
            <a:rPr lang="fr-FR" sz="2400" b="1" dirty="0" err="1" smtClean="0"/>
            <a:t>Pay</a:t>
          </a:r>
          <a:r>
            <a:rPr lang="fr-FR" sz="2400" b="1" dirty="0" smtClean="0"/>
            <a:t> (</a:t>
          </a:r>
          <a:r>
            <a:rPr lang="fr-FR" sz="2400" b="1" dirty="0" err="1" smtClean="0"/>
            <a:t>wages</a:t>
          </a:r>
          <a:r>
            <a:rPr lang="fr-FR" sz="2400" b="1" dirty="0" smtClean="0"/>
            <a:t> &amp; salaries)</a:t>
          </a:r>
        </a:p>
        <a:p>
          <a:pPr rtl="1"/>
          <a:r>
            <a:rPr lang="fr-FR" sz="2400" b="1" dirty="0" smtClean="0"/>
            <a:t>Variable </a:t>
          </a:r>
          <a:r>
            <a:rPr lang="fr-FR" sz="2400" b="1" dirty="0" err="1" smtClean="0"/>
            <a:t>Pay</a:t>
          </a:r>
          <a:r>
            <a:rPr lang="fr-FR" sz="2400" b="1" dirty="0" smtClean="0"/>
            <a:t> (</a:t>
          </a:r>
          <a:r>
            <a:rPr lang="fr-FR" sz="2400" b="1" dirty="0" err="1" smtClean="0"/>
            <a:t>Bonuses</a:t>
          </a:r>
          <a:r>
            <a:rPr lang="fr-FR" sz="2400" b="1" dirty="0" smtClean="0"/>
            <a:t>, </a:t>
          </a:r>
          <a:r>
            <a:rPr lang="fr-FR" sz="2400" b="1" dirty="0" err="1" smtClean="0"/>
            <a:t>incenticves</a:t>
          </a:r>
          <a:r>
            <a:rPr lang="fr-FR" sz="2400" b="1" dirty="0" smtClean="0"/>
            <a:t>, stock options</a:t>
          </a:r>
          <a:r>
            <a:rPr lang="fr-FR" sz="2000" dirty="0" smtClean="0"/>
            <a:t>)</a:t>
          </a:r>
          <a:endParaRPr lang="ar-DZ" sz="2000" dirty="0"/>
        </a:p>
      </dgm:t>
    </dgm:pt>
    <dgm:pt modelId="{EA5B3010-BC02-4758-BE29-6C623183B540}" type="parTrans" cxnId="{C044BDD3-1C14-4B49-B285-CCE8D03DE458}">
      <dgm:prSet/>
      <dgm:spPr/>
      <dgm:t>
        <a:bodyPr/>
        <a:lstStyle/>
        <a:p>
          <a:pPr rtl="1"/>
          <a:endParaRPr lang="ar-DZ"/>
        </a:p>
      </dgm:t>
    </dgm:pt>
    <dgm:pt modelId="{BF16E75E-AC1B-4382-98B3-1A08214E1ABA}" type="sibTrans" cxnId="{C044BDD3-1C14-4B49-B285-CCE8D03DE458}">
      <dgm:prSet/>
      <dgm:spPr/>
      <dgm:t>
        <a:bodyPr/>
        <a:lstStyle/>
        <a:p>
          <a:pPr rtl="1"/>
          <a:endParaRPr lang="ar-DZ"/>
        </a:p>
      </dgm:t>
    </dgm:pt>
    <dgm:pt modelId="{33FC255A-FF40-4EDC-A0B5-E34A978FAF0E}">
      <dgm:prSet phldrT="[Texte]" custT="1"/>
      <dgm:spPr/>
      <dgm:t>
        <a:bodyPr/>
        <a:lstStyle/>
        <a:p>
          <a:pPr rtl="1"/>
          <a:r>
            <a:rPr lang="fr-FR" sz="2400" b="1" dirty="0" err="1" smtClean="0"/>
            <a:t>Medical</a:t>
          </a:r>
          <a:r>
            <a:rPr lang="fr-FR" sz="2400" b="1" dirty="0" smtClean="0"/>
            <a:t> </a:t>
          </a:r>
          <a:r>
            <a:rPr lang="fr-FR" sz="2400" b="1" dirty="0" err="1" smtClean="0"/>
            <a:t>insurance</a:t>
          </a:r>
          <a:endParaRPr lang="fr-FR" sz="2400" b="1" dirty="0" smtClean="0"/>
        </a:p>
        <a:p>
          <a:pPr rtl="1"/>
          <a:r>
            <a:rPr lang="fr-FR" sz="2400" b="1" dirty="0" smtClean="0"/>
            <a:t>Life </a:t>
          </a:r>
          <a:r>
            <a:rPr lang="fr-FR" sz="2400" b="1" dirty="0" err="1" smtClean="0"/>
            <a:t>insurance</a:t>
          </a:r>
          <a:endParaRPr lang="fr-FR" sz="2400" b="1" dirty="0" smtClean="0"/>
        </a:p>
        <a:p>
          <a:pPr rtl="1"/>
          <a:r>
            <a:rPr lang="fr-FR" sz="2400" b="1" dirty="0" err="1" smtClean="0"/>
            <a:t>Paid</a:t>
          </a:r>
          <a:r>
            <a:rPr lang="fr-FR" sz="2400" b="1" dirty="0" smtClean="0"/>
            <a:t> time off</a:t>
          </a:r>
        </a:p>
        <a:p>
          <a:pPr rtl="1"/>
          <a:r>
            <a:rPr lang="fr-FR" sz="2400" b="1" dirty="0" smtClean="0"/>
            <a:t>Retirement</a:t>
          </a:r>
        </a:p>
        <a:p>
          <a:pPr rtl="1"/>
          <a:r>
            <a:rPr lang="fr-FR" sz="2400" b="1" dirty="0" err="1" smtClean="0"/>
            <a:t>Worl</a:t>
          </a:r>
          <a:r>
            <a:rPr lang="fr-FR" sz="2400" b="1" dirty="0" smtClean="0"/>
            <a:t>-life Support</a:t>
          </a:r>
          <a:endParaRPr lang="ar-DZ" sz="2400" b="1" dirty="0"/>
        </a:p>
      </dgm:t>
    </dgm:pt>
    <dgm:pt modelId="{5A1770CE-100E-4D48-8AC3-A36A3324F22F}" type="parTrans" cxnId="{5088BADD-D571-4A09-B139-6B0004510FFD}">
      <dgm:prSet/>
      <dgm:spPr/>
      <dgm:t>
        <a:bodyPr/>
        <a:lstStyle/>
        <a:p>
          <a:pPr rtl="1"/>
          <a:endParaRPr lang="ar-DZ"/>
        </a:p>
      </dgm:t>
    </dgm:pt>
    <dgm:pt modelId="{EBEFCA59-378E-457A-9354-1C4687511296}" type="sibTrans" cxnId="{5088BADD-D571-4A09-B139-6B0004510FFD}">
      <dgm:prSet/>
      <dgm:spPr/>
      <dgm:t>
        <a:bodyPr/>
        <a:lstStyle/>
        <a:p>
          <a:pPr rtl="1"/>
          <a:endParaRPr lang="ar-DZ"/>
        </a:p>
      </dgm:t>
    </dgm:pt>
    <dgm:pt modelId="{67FF4B6F-C432-400E-9372-0C57D0A6A4EB}">
      <dgm:prSet phldrT="[Texte]" custT="1"/>
      <dgm:spPr/>
      <dgm:t>
        <a:bodyPr/>
        <a:lstStyle/>
        <a:p>
          <a:pPr rtl="1"/>
          <a:r>
            <a:rPr lang="fr-FR" sz="2400" b="1" dirty="0" smtClean="0"/>
            <a:t>compensation</a:t>
          </a:r>
          <a:endParaRPr lang="ar-DZ" sz="2000" b="1" dirty="0"/>
        </a:p>
      </dgm:t>
    </dgm:pt>
    <dgm:pt modelId="{D84BBCCE-C2FA-4EC8-9701-C2CF7123E4C2}" type="sibTrans" cxnId="{6C7DB0A0-802A-4A8D-AF30-872793DCA0F1}">
      <dgm:prSet/>
      <dgm:spPr/>
      <dgm:t>
        <a:bodyPr/>
        <a:lstStyle/>
        <a:p>
          <a:pPr rtl="1"/>
          <a:endParaRPr lang="ar-DZ"/>
        </a:p>
      </dgm:t>
    </dgm:pt>
    <dgm:pt modelId="{88C268D2-CEB3-4BAD-9174-E8B096328D94}" type="parTrans" cxnId="{6C7DB0A0-802A-4A8D-AF30-872793DCA0F1}">
      <dgm:prSet/>
      <dgm:spPr/>
      <dgm:t>
        <a:bodyPr/>
        <a:lstStyle/>
        <a:p>
          <a:pPr rtl="1"/>
          <a:endParaRPr lang="ar-DZ"/>
        </a:p>
      </dgm:t>
    </dgm:pt>
    <dgm:pt modelId="{3C5C73A6-C30F-4492-9DD5-EC1BD376D0E9}">
      <dgm:prSet phldrT="[Texte]" custT="1"/>
      <dgm:spPr/>
      <dgm:t>
        <a:bodyPr/>
        <a:lstStyle/>
        <a:p>
          <a:pPr rtl="1"/>
          <a:r>
            <a:rPr lang="fr-FR" sz="2400" b="1" dirty="0" err="1" smtClean="0"/>
            <a:t>Benefits</a:t>
          </a:r>
          <a:endParaRPr lang="ar-DZ" sz="2400" b="1" dirty="0"/>
        </a:p>
      </dgm:t>
    </dgm:pt>
    <dgm:pt modelId="{0E131521-1F85-4679-99C7-C2414EBF88A8}" type="sibTrans" cxnId="{0EFC0812-A741-4F60-92ED-DF3A6A03B1E0}">
      <dgm:prSet/>
      <dgm:spPr/>
      <dgm:t>
        <a:bodyPr/>
        <a:lstStyle/>
        <a:p>
          <a:pPr rtl="1"/>
          <a:endParaRPr lang="ar-DZ"/>
        </a:p>
      </dgm:t>
    </dgm:pt>
    <dgm:pt modelId="{738F5DAB-8F5D-47F8-B3DE-B895ACBF2064}" type="parTrans" cxnId="{0EFC0812-A741-4F60-92ED-DF3A6A03B1E0}">
      <dgm:prSet/>
      <dgm:spPr/>
      <dgm:t>
        <a:bodyPr/>
        <a:lstStyle/>
        <a:p>
          <a:pPr rtl="1"/>
          <a:endParaRPr lang="ar-DZ"/>
        </a:p>
      </dgm:t>
    </dgm:pt>
    <dgm:pt modelId="{EA4DD436-B90F-4E85-8BF7-704C504B97BF}">
      <dgm:prSet custT="1"/>
      <dgm:spPr/>
      <dgm:t>
        <a:bodyPr/>
        <a:lstStyle/>
        <a:p>
          <a:pPr rtl="1"/>
          <a:r>
            <a:rPr lang="fr-FR" sz="2000" b="1" dirty="0" smtClean="0"/>
            <a:t>Performance </a:t>
          </a:r>
          <a:r>
            <a:rPr lang="fr-FR" sz="2000" b="1" dirty="0" err="1" smtClean="0"/>
            <a:t>appriasals</a:t>
          </a:r>
          <a:endParaRPr lang="fr-FR" sz="2000" b="1" dirty="0" smtClean="0"/>
        </a:p>
        <a:p>
          <a:pPr rtl="1"/>
          <a:r>
            <a:rPr lang="fr-FR" sz="2000" b="1" dirty="0" smtClean="0"/>
            <a:t>Goal Setting</a:t>
          </a:r>
        </a:p>
        <a:p>
          <a:pPr rtl="1"/>
          <a:r>
            <a:rPr lang="fr-FR" sz="2000" b="1" dirty="0" smtClean="0"/>
            <a:t>Training</a:t>
          </a:r>
        </a:p>
        <a:p>
          <a:pPr rtl="1"/>
          <a:r>
            <a:rPr lang="fr-FR" sz="2000" b="1" dirty="0" err="1" smtClean="0"/>
            <a:t>Human</a:t>
          </a:r>
          <a:r>
            <a:rPr lang="fr-FR" sz="2000" b="1" dirty="0" smtClean="0"/>
            <a:t> Resource </a:t>
          </a:r>
          <a:r>
            <a:rPr lang="fr-FR" sz="2000" b="1" dirty="0" err="1" smtClean="0"/>
            <a:t>Develoment</a:t>
          </a:r>
          <a:endParaRPr lang="fr-FR" sz="2000" b="1" dirty="0" smtClean="0"/>
        </a:p>
        <a:p>
          <a:pPr rtl="1"/>
          <a:r>
            <a:rPr lang="fr-FR" sz="2000" b="1" dirty="0" err="1" smtClean="0"/>
            <a:t>Career</a:t>
          </a:r>
          <a:r>
            <a:rPr lang="fr-FR" sz="2000" b="1" dirty="0" smtClean="0"/>
            <a:t> &amp; Succession Planning</a:t>
          </a:r>
          <a:endParaRPr lang="ar-DZ" sz="2000" b="1" dirty="0"/>
        </a:p>
      </dgm:t>
    </dgm:pt>
    <dgm:pt modelId="{7A11DC1C-4D95-4BA8-BE64-8076CDC9D125}" type="parTrans" cxnId="{3B5A71AF-08BB-4775-99A3-2F68B8BBEFC9}">
      <dgm:prSet/>
      <dgm:spPr/>
      <dgm:t>
        <a:bodyPr/>
        <a:lstStyle/>
        <a:p>
          <a:pPr rtl="1"/>
          <a:endParaRPr lang="ar-DZ"/>
        </a:p>
      </dgm:t>
    </dgm:pt>
    <dgm:pt modelId="{2E3D287D-865B-4CD5-B9CD-043C53D798D5}" type="sibTrans" cxnId="{3B5A71AF-08BB-4775-99A3-2F68B8BBEFC9}">
      <dgm:prSet/>
      <dgm:spPr/>
      <dgm:t>
        <a:bodyPr/>
        <a:lstStyle/>
        <a:p>
          <a:pPr rtl="1"/>
          <a:endParaRPr lang="ar-DZ"/>
        </a:p>
      </dgm:t>
    </dgm:pt>
    <dgm:pt modelId="{2389168B-04A2-427F-921F-E9AD4ADE56AC}">
      <dgm:prSet/>
      <dgm:spPr/>
      <dgm:t>
        <a:bodyPr/>
        <a:lstStyle/>
        <a:p>
          <a:pPr rtl="1"/>
          <a:r>
            <a:rPr lang="fr-FR" b="1" dirty="0" smtClean="0"/>
            <a:t>Performance and Talent Management</a:t>
          </a:r>
          <a:endParaRPr lang="ar-DZ" b="1" dirty="0"/>
        </a:p>
      </dgm:t>
    </dgm:pt>
    <dgm:pt modelId="{A953C1E6-0A3F-49DE-9B56-24B432AB97CC}" type="parTrans" cxnId="{3A1819AE-BD42-4086-986D-484D50C70AED}">
      <dgm:prSet/>
      <dgm:spPr/>
      <dgm:t>
        <a:bodyPr/>
        <a:lstStyle/>
        <a:p>
          <a:pPr rtl="1"/>
          <a:endParaRPr lang="ar-DZ"/>
        </a:p>
      </dgm:t>
    </dgm:pt>
    <dgm:pt modelId="{E6255046-47DC-4762-9F95-D17E28C6C81F}" type="sibTrans" cxnId="{3A1819AE-BD42-4086-986D-484D50C70AED}">
      <dgm:prSet/>
      <dgm:spPr/>
      <dgm:t>
        <a:bodyPr/>
        <a:lstStyle/>
        <a:p>
          <a:pPr rtl="1"/>
          <a:endParaRPr lang="ar-DZ"/>
        </a:p>
      </dgm:t>
    </dgm:pt>
    <dgm:pt modelId="{05927C27-0F2A-409D-8646-4370847025D7}" type="pres">
      <dgm:prSet presAssocID="{F9F65C9C-6D26-4F0E-8569-32730E043422}" presName="Name0" presStyleCnt="0">
        <dgm:presLayoutVars>
          <dgm:chPref val="1"/>
          <dgm:dir/>
          <dgm:animOne val="branch"/>
          <dgm:animLvl val="lvl"/>
          <dgm:resizeHandles/>
        </dgm:presLayoutVars>
      </dgm:prSet>
      <dgm:spPr/>
      <dgm:t>
        <a:bodyPr/>
        <a:lstStyle/>
        <a:p>
          <a:pPr rtl="1"/>
          <a:endParaRPr lang="ar-DZ"/>
        </a:p>
      </dgm:t>
    </dgm:pt>
    <dgm:pt modelId="{1E232133-873E-45F5-B628-E14B56BC675A}" type="pres">
      <dgm:prSet presAssocID="{59DD85FD-E13E-47F4-BAC4-216ACEFC800B}" presName="vertOne" presStyleCnt="0"/>
      <dgm:spPr/>
    </dgm:pt>
    <dgm:pt modelId="{24255EAB-84D6-4774-BC40-66F1E25F7DF8}" type="pres">
      <dgm:prSet presAssocID="{59DD85FD-E13E-47F4-BAC4-216ACEFC800B}" presName="txOne" presStyleLbl="node0" presStyleIdx="0" presStyleCnt="1" custScaleY="71355">
        <dgm:presLayoutVars>
          <dgm:chPref val="3"/>
        </dgm:presLayoutVars>
      </dgm:prSet>
      <dgm:spPr/>
      <dgm:t>
        <a:bodyPr/>
        <a:lstStyle/>
        <a:p>
          <a:pPr rtl="1"/>
          <a:endParaRPr lang="ar-DZ"/>
        </a:p>
      </dgm:t>
    </dgm:pt>
    <dgm:pt modelId="{F0A22638-45AD-4A4E-B204-BAE6CA3D246C}" type="pres">
      <dgm:prSet presAssocID="{59DD85FD-E13E-47F4-BAC4-216ACEFC800B}" presName="parTransOne" presStyleCnt="0"/>
      <dgm:spPr/>
    </dgm:pt>
    <dgm:pt modelId="{34658639-C211-4C7E-ABD0-F765E1CC4072}" type="pres">
      <dgm:prSet presAssocID="{59DD85FD-E13E-47F4-BAC4-216ACEFC800B}" presName="horzOne" presStyleCnt="0"/>
      <dgm:spPr/>
    </dgm:pt>
    <dgm:pt modelId="{73A60889-759A-46D7-84CA-C42DE9B98CF5}" type="pres">
      <dgm:prSet presAssocID="{67FF4B6F-C432-400E-9372-0C57D0A6A4EB}" presName="vertTwo" presStyleCnt="0"/>
      <dgm:spPr/>
    </dgm:pt>
    <dgm:pt modelId="{20596370-2D37-4987-BD5A-036D8C4F9BDF}" type="pres">
      <dgm:prSet presAssocID="{67FF4B6F-C432-400E-9372-0C57D0A6A4EB}" presName="txTwo" presStyleLbl="node2" presStyleIdx="0" presStyleCnt="3" custScaleY="47731">
        <dgm:presLayoutVars>
          <dgm:chPref val="3"/>
        </dgm:presLayoutVars>
      </dgm:prSet>
      <dgm:spPr/>
      <dgm:t>
        <a:bodyPr/>
        <a:lstStyle/>
        <a:p>
          <a:pPr rtl="1"/>
          <a:endParaRPr lang="ar-DZ"/>
        </a:p>
      </dgm:t>
    </dgm:pt>
    <dgm:pt modelId="{5EA206AC-D0C4-4DD4-B1FA-E3A66AC42172}" type="pres">
      <dgm:prSet presAssocID="{67FF4B6F-C432-400E-9372-0C57D0A6A4EB}" presName="parTransTwo" presStyleCnt="0"/>
      <dgm:spPr/>
    </dgm:pt>
    <dgm:pt modelId="{673FDD90-77FC-44F5-8E31-097400C3A7F7}" type="pres">
      <dgm:prSet presAssocID="{67FF4B6F-C432-400E-9372-0C57D0A6A4EB}" presName="horzTwo" presStyleCnt="0"/>
      <dgm:spPr/>
    </dgm:pt>
    <dgm:pt modelId="{07E75107-EE34-4B58-A934-90888606EDB1}" type="pres">
      <dgm:prSet presAssocID="{7F22AC74-8B72-4999-BCF5-375664017079}" presName="vertThree" presStyleCnt="0"/>
      <dgm:spPr/>
    </dgm:pt>
    <dgm:pt modelId="{312903FF-0047-4265-959B-9127C89A38D1}" type="pres">
      <dgm:prSet presAssocID="{7F22AC74-8B72-4999-BCF5-375664017079}" presName="txThree" presStyleLbl="node3" presStyleIdx="0" presStyleCnt="3" custScaleY="180546">
        <dgm:presLayoutVars>
          <dgm:chPref val="3"/>
        </dgm:presLayoutVars>
      </dgm:prSet>
      <dgm:spPr/>
      <dgm:t>
        <a:bodyPr/>
        <a:lstStyle/>
        <a:p>
          <a:pPr rtl="1"/>
          <a:endParaRPr lang="ar-DZ"/>
        </a:p>
      </dgm:t>
    </dgm:pt>
    <dgm:pt modelId="{5E8F1ECC-B1A2-414B-A000-6C789664EB66}" type="pres">
      <dgm:prSet presAssocID="{7F22AC74-8B72-4999-BCF5-375664017079}" presName="horzThree" presStyleCnt="0"/>
      <dgm:spPr/>
    </dgm:pt>
    <dgm:pt modelId="{483628AE-0078-4F76-954F-87EE4E1298FC}" type="pres">
      <dgm:prSet presAssocID="{D84BBCCE-C2FA-4EC8-9701-C2CF7123E4C2}" presName="sibSpaceTwo" presStyleCnt="0"/>
      <dgm:spPr/>
    </dgm:pt>
    <dgm:pt modelId="{6965421C-29BB-4B82-8E47-D301890364ED}" type="pres">
      <dgm:prSet presAssocID="{3C5C73A6-C30F-4492-9DD5-EC1BD376D0E9}" presName="vertTwo" presStyleCnt="0"/>
      <dgm:spPr/>
    </dgm:pt>
    <dgm:pt modelId="{3A5C449B-C480-44FE-A958-AFB38BB6F008}" type="pres">
      <dgm:prSet presAssocID="{3C5C73A6-C30F-4492-9DD5-EC1BD376D0E9}" presName="txTwo" presStyleLbl="node2" presStyleIdx="1" presStyleCnt="3" custScaleY="47277">
        <dgm:presLayoutVars>
          <dgm:chPref val="3"/>
        </dgm:presLayoutVars>
      </dgm:prSet>
      <dgm:spPr/>
      <dgm:t>
        <a:bodyPr/>
        <a:lstStyle/>
        <a:p>
          <a:pPr rtl="1"/>
          <a:endParaRPr lang="ar-DZ"/>
        </a:p>
      </dgm:t>
    </dgm:pt>
    <dgm:pt modelId="{463A07C7-869B-4F30-B7DC-777B7A80F351}" type="pres">
      <dgm:prSet presAssocID="{3C5C73A6-C30F-4492-9DD5-EC1BD376D0E9}" presName="parTransTwo" presStyleCnt="0"/>
      <dgm:spPr/>
    </dgm:pt>
    <dgm:pt modelId="{D42E20F7-F92E-4316-B85A-8A60E8A5E991}" type="pres">
      <dgm:prSet presAssocID="{3C5C73A6-C30F-4492-9DD5-EC1BD376D0E9}" presName="horzTwo" presStyleCnt="0"/>
      <dgm:spPr/>
    </dgm:pt>
    <dgm:pt modelId="{78E3447A-81A3-4F1C-8A76-A772342A51FC}" type="pres">
      <dgm:prSet presAssocID="{33FC255A-FF40-4EDC-A0B5-E34A978FAF0E}" presName="vertThree" presStyleCnt="0"/>
      <dgm:spPr/>
    </dgm:pt>
    <dgm:pt modelId="{F67AD05A-52BC-460F-B828-5B2F2FF0146C}" type="pres">
      <dgm:prSet presAssocID="{33FC255A-FF40-4EDC-A0B5-E34A978FAF0E}" presName="txThree" presStyleLbl="node3" presStyleIdx="1" presStyleCnt="3" custScaleY="187647">
        <dgm:presLayoutVars>
          <dgm:chPref val="3"/>
        </dgm:presLayoutVars>
      </dgm:prSet>
      <dgm:spPr/>
      <dgm:t>
        <a:bodyPr/>
        <a:lstStyle/>
        <a:p>
          <a:pPr rtl="1"/>
          <a:endParaRPr lang="ar-DZ"/>
        </a:p>
      </dgm:t>
    </dgm:pt>
    <dgm:pt modelId="{1427C691-25D3-4964-87D2-3C8388F67371}" type="pres">
      <dgm:prSet presAssocID="{33FC255A-FF40-4EDC-A0B5-E34A978FAF0E}" presName="horzThree" presStyleCnt="0"/>
      <dgm:spPr/>
    </dgm:pt>
    <dgm:pt modelId="{9448A215-B51B-4960-8B9E-F1A8C88B063F}" type="pres">
      <dgm:prSet presAssocID="{0E131521-1F85-4679-99C7-C2414EBF88A8}" presName="sibSpaceTwo" presStyleCnt="0"/>
      <dgm:spPr/>
    </dgm:pt>
    <dgm:pt modelId="{95A7C423-DDC8-46AA-AB81-07A05E9ADC4B}" type="pres">
      <dgm:prSet presAssocID="{2389168B-04A2-427F-921F-E9AD4ADE56AC}" presName="vertTwo" presStyleCnt="0"/>
      <dgm:spPr/>
    </dgm:pt>
    <dgm:pt modelId="{9982EC44-ECB4-4220-AC40-71AFE6D839CE}" type="pres">
      <dgm:prSet presAssocID="{2389168B-04A2-427F-921F-E9AD4ADE56AC}" presName="txTwo" presStyleLbl="node2" presStyleIdx="2" presStyleCnt="3" custScaleY="52286">
        <dgm:presLayoutVars>
          <dgm:chPref val="3"/>
        </dgm:presLayoutVars>
      </dgm:prSet>
      <dgm:spPr/>
      <dgm:t>
        <a:bodyPr/>
        <a:lstStyle/>
        <a:p>
          <a:pPr rtl="1"/>
          <a:endParaRPr lang="ar-DZ"/>
        </a:p>
      </dgm:t>
    </dgm:pt>
    <dgm:pt modelId="{3C97388F-F28D-418A-9D03-7FDCB5F737C7}" type="pres">
      <dgm:prSet presAssocID="{2389168B-04A2-427F-921F-E9AD4ADE56AC}" presName="parTransTwo" presStyleCnt="0"/>
      <dgm:spPr/>
    </dgm:pt>
    <dgm:pt modelId="{E41A0B7C-E369-49D7-9DBD-4829EB54A2E9}" type="pres">
      <dgm:prSet presAssocID="{2389168B-04A2-427F-921F-E9AD4ADE56AC}" presName="horzTwo" presStyleCnt="0"/>
      <dgm:spPr/>
    </dgm:pt>
    <dgm:pt modelId="{98E5F8B7-68D1-4D4B-99C5-E0C6265FE64F}" type="pres">
      <dgm:prSet presAssocID="{EA4DD436-B90F-4E85-8BF7-704C504B97BF}" presName="vertThree" presStyleCnt="0"/>
      <dgm:spPr/>
    </dgm:pt>
    <dgm:pt modelId="{16E021C0-2628-4B4E-8A1E-A0B6752706A5}" type="pres">
      <dgm:prSet presAssocID="{EA4DD436-B90F-4E85-8BF7-704C504B97BF}" presName="txThree" presStyleLbl="node3" presStyleIdx="2" presStyleCnt="3" custScaleY="177565">
        <dgm:presLayoutVars>
          <dgm:chPref val="3"/>
        </dgm:presLayoutVars>
      </dgm:prSet>
      <dgm:spPr/>
      <dgm:t>
        <a:bodyPr/>
        <a:lstStyle/>
        <a:p>
          <a:pPr rtl="1"/>
          <a:endParaRPr lang="ar-DZ"/>
        </a:p>
      </dgm:t>
    </dgm:pt>
    <dgm:pt modelId="{9E5626A2-19B9-4141-A0F9-80478EF7225D}" type="pres">
      <dgm:prSet presAssocID="{EA4DD436-B90F-4E85-8BF7-704C504B97BF}" presName="horzThree" presStyleCnt="0"/>
      <dgm:spPr/>
    </dgm:pt>
  </dgm:ptLst>
  <dgm:cxnLst>
    <dgm:cxn modelId="{C044BDD3-1C14-4B49-B285-CCE8D03DE458}" srcId="{67FF4B6F-C432-400E-9372-0C57D0A6A4EB}" destId="{7F22AC74-8B72-4999-BCF5-375664017079}" srcOrd="0" destOrd="0" parTransId="{EA5B3010-BC02-4758-BE29-6C623183B540}" sibTransId="{BF16E75E-AC1B-4382-98B3-1A08214E1ABA}"/>
    <dgm:cxn modelId="{FF92DC76-1FD1-4988-B453-A030C7C7F434}" type="presOf" srcId="{59DD85FD-E13E-47F4-BAC4-216ACEFC800B}" destId="{24255EAB-84D6-4774-BC40-66F1E25F7DF8}" srcOrd="0" destOrd="0" presId="urn:microsoft.com/office/officeart/2005/8/layout/hierarchy4"/>
    <dgm:cxn modelId="{3B5A71AF-08BB-4775-99A3-2F68B8BBEFC9}" srcId="{2389168B-04A2-427F-921F-E9AD4ADE56AC}" destId="{EA4DD436-B90F-4E85-8BF7-704C504B97BF}" srcOrd="0" destOrd="0" parTransId="{7A11DC1C-4D95-4BA8-BE64-8076CDC9D125}" sibTransId="{2E3D287D-865B-4CD5-B9CD-043C53D798D5}"/>
    <dgm:cxn modelId="{DA8D1135-8119-46CD-BBFF-6D3ED7ED7893}" type="presOf" srcId="{7F22AC74-8B72-4999-BCF5-375664017079}" destId="{312903FF-0047-4265-959B-9127C89A38D1}" srcOrd="0" destOrd="0" presId="urn:microsoft.com/office/officeart/2005/8/layout/hierarchy4"/>
    <dgm:cxn modelId="{0EFC0812-A741-4F60-92ED-DF3A6A03B1E0}" srcId="{59DD85FD-E13E-47F4-BAC4-216ACEFC800B}" destId="{3C5C73A6-C30F-4492-9DD5-EC1BD376D0E9}" srcOrd="1" destOrd="0" parTransId="{738F5DAB-8F5D-47F8-B3DE-B895ACBF2064}" sibTransId="{0E131521-1F85-4679-99C7-C2414EBF88A8}"/>
    <dgm:cxn modelId="{3A1819AE-BD42-4086-986D-484D50C70AED}" srcId="{59DD85FD-E13E-47F4-BAC4-216ACEFC800B}" destId="{2389168B-04A2-427F-921F-E9AD4ADE56AC}" srcOrd="2" destOrd="0" parTransId="{A953C1E6-0A3F-49DE-9B56-24B432AB97CC}" sibTransId="{E6255046-47DC-4762-9F95-D17E28C6C81F}"/>
    <dgm:cxn modelId="{F548029D-0980-4173-8923-0057F27029C3}" type="presOf" srcId="{F9F65C9C-6D26-4F0E-8569-32730E043422}" destId="{05927C27-0F2A-409D-8646-4370847025D7}" srcOrd="0" destOrd="0" presId="urn:microsoft.com/office/officeart/2005/8/layout/hierarchy4"/>
    <dgm:cxn modelId="{D6B74B12-5239-4E43-8B0D-0EAB8A1BE422}" type="presOf" srcId="{2389168B-04A2-427F-921F-E9AD4ADE56AC}" destId="{9982EC44-ECB4-4220-AC40-71AFE6D839CE}" srcOrd="0" destOrd="0" presId="urn:microsoft.com/office/officeart/2005/8/layout/hierarchy4"/>
    <dgm:cxn modelId="{E71C5607-F847-4D84-9831-A3AF6F19F3FA}" srcId="{F9F65C9C-6D26-4F0E-8569-32730E043422}" destId="{59DD85FD-E13E-47F4-BAC4-216ACEFC800B}" srcOrd="0" destOrd="0" parTransId="{ABC9CCE6-A712-49A3-8776-17E011257530}" sibTransId="{3C35B4C4-7B0A-4001-9486-17B1531D411B}"/>
    <dgm:cxn modelId="{0F112AD1-21F0-40CA-9F16-837DBFA25ACF}" type="presOf" srcId="{3C5C73A6-C30F-4492-9DD5-EC1BD376D0E9}" destId="{3A5C449B-C480-44FE-A958-AFB38BB6F008}" srcOrd="0" destOrd="0" presId="urn:microsoft.com/office/officeart/2005/8/layout/hierarchy4"/>
    <dgm:cxn modelId="{5088BADD-D571-4A09-B139-6B0004510FFD}" srcId="{3C5C73A6-C30F-4492-9DD5-EC1BD376D0E9}" destId="{33FC255A-FF40-4EDC-A0B5-E34A978FAF0E}" srcOrd="0" destOrd="0" parTransId="{5A1770CE-100E-4D48-8AC3-A36A3324F22F}" sibTransId="{EBEFCA59-378E-457A-9354-1C4687511296}"/>
    <dgm:cxn modelId="{0F1B9E12-93F9-4393-B9E0-17625B9489B3}" type="presOf" srcId="{67FF4B6F-C432-400E-9372-0C57D0A6A4EB}" destId="{20596370-2D37-4987-BD5A-036D8C4F9BDF}" srcOrd="0" destOrd="0" presId="urn:microsoft.com/office/officeart/2005/8/layout/hierarchy4"/>
    <dgm:cxn modelId="{868DAF24-E9B4-431F-A79F-AB845ADA827C}" type="presOf" srcId="{33FC255A-FF40-4EDC-A0B5-E34A978FAF0E}" destId="{F67AD05A-52BC-460F-B828-5B2F2FF0146C}" srcOrd="0" destOrd="0" presId="urn:microsoft.com/office/officeart/2005/8/layout/hierarchy4"/>
    <dgm:cxn modelId="{4C27371A-7952-4CCC-B9C2-806DB137307B}" type="presOf" srcId="{EA4DD436-B90F-4E85-8BF7-704C504B97BF}" destId="{16E021C0-2628-4B4E-8A1E-A0B6752706A5}" srcOrd="0" destOrd="0" presId="urn:microsoft.com/office/officeart/2005/8/layout/hierarchy4"/>
    <dgm:cxn modelId="{6C7DB0A0-802A-4A8D-AF30-872793DCA0F1}" srcId="{59DD85FD-E13E-47F4-BAC4-216ACEFC800B}" destId="{67FF4B6F-C432-400E-9372-0C57D0A6A4EB}" srcOrd="0" destOrd="0" parTransId="{88C268D2-CEB3-4BAD-9174-E8B096328D94}" sibTransId="{D84BBCCE-C2FA-4EC8-9701-C2CF7123E4C2}"/>
    <dgm:cxn modelId="{70DE67A7-C2DD-468B-B853-109698C75E42}" type="presParOf" srcId="{05927C27-0F2A-409D-8646-4370847025D7}" destId="{1E232133-873E-45F5-B628-E14B56BC675A}" srcOrd="0" destOrd="0" presId="urn:microsoft.com/office/officeart/2005/8/layout/hierarchy4"/>
    <dgm:cxn modelId="{976E91C6-D236-4A54-874A-8E3C4FBCFAD6}" type="presParOf" srcId="{1E232133-873E-45F5-B628-E14B56BC675A}" destId="{24255EAB-84D6-4774-BC40-66F1E25F7DF8}" srcOrd="0" destOrd="0" presId="urn:microsoft.com/office/officeart/2005/8/layout/hierarchy4"/>
    <dgm:cxn modelId="{F4639262-642A-43EE-951E-A47E0AE6F14F}" type="presParOf" srcId="{1E232133-873E-45F5-B628-E14B56BC675A}" destId="{F0A22638-45AD-4A4E-B204-BAE6CA3D246C}" srcOrd="1" destOrd="0" presId="urn:microsoft.com/office/officeart/2005/8/layout/hierarchy4"/>
    <dgm:cxn modelId="{F405C0D4-F11E-452F-9327-5D7ABE3FA039}" type="presParOf" srcId="{1E232133-873E-45F5-B628-E14B56BC675A}" destId="{34658639-C211-4C7E-ABD0-F765E1CC4072}" srcOrd="2" destOrd="0" presId="urn:microsoft.com/office/officeart/2005/8/layout/hierarchy4"/>
    <dgm:cxn modelId="{D54F5A85-3FA5-4C6B-BEFE-E2F7A88666E5}" type="presParOf" srcId="{34658639-C211-4C7E-ABD0-F765E1CC4072}" destId="{73A60889-759A-46D7-84CA-C42DE9B98CF5}" srcOrd="0" destOrd="0" presId="urn:microsoft.com/office/officeart/2005/8/layout/hierarchy4"/>
    <dgm:cxn modelId="{6DB9E590-AFC8-4BCC-99A6-0D7376EA1B90}" type="presParOf" srcId="{73A60889-759A-46D7-84CA-C42DE9B98CF5}" destId="{20596370-2D37-4987-BD5A-036D8C4F9BDF}" srcOrd="0" destOrd="0" presId="urn:microsoft.com/office/officeart/2005/8/layout/hierarchy4"/>
    <dgm:cxn modelId="{851E9FA3-82B6-4ADD-A111-8FD77CF129AF}" type="presParOf" srcId="{73A60889-759A-46D7-84CA-C42DE9B98CF5}" destId="{5EA206AC-D0C4-4DD4-B1FA-E3A66AC42172}" srcOrd="1" destOrd="0" presId="urn:microsoft.com/office/officeart/2005/8/layout/hierarchy4"/>
    <dgm:cxn modelId="{9E059730-4142-4F07-A8F2-CB803E5A31AC}" type="presParOf" srcId="{73A60889-759A-46D7-84CA-C42DE9B98CF5}" destId="{673FDD90-77FC-44F5-8E31-097400C3A7F7}" srcOrd="2" destOrd="0" presId="urn:microsoft.com/office/officeart/2005/8/layout/hierarchy4"/>
    <dgm:cxn modelId="{B2DBB911-2059-4D17-ACAE-746F5A913944}" type="presParOf" srcId="{673FDD90-77FC-44F5-8E31-097400C3A7F7}" destId="{07E75107-EE34-4B58-A934-90888606EDB1}" srcOrd="0" destOrd="0" presId="urn:microsoft.com/office/officeart/2005/8/layout/hierarchy4"/>
    <dgm:cxn modelId="{2E19CA2F-6ADD-49D9-8CB7-7ACCA6A4BF7C}" type="presParOf" srcId="{07E75107-EE34-4B58-A934-90888606EDB1}" destId="{312903FF-0047-4265-959B-9127C89A38D1}" srcOrd="0" destOrd="0" presId="urn:microsoft.com/office/officeart/2005/8/layout/hierarchy4"/>
    <dgm:cxn modelId="{0C29A1BF-816A-4436-9A24-29D045D04A42}" type="presParOf" srcId="{07E75107-EE34-4B58-A934-90888606EDB1}" destId="{5E8F1ECC-B1A2-414B-A000-6C789664EB66}" srcOrd="1" destOrd="0" presId="urn:microsoft.com/office/officeart/2005/8/layout/hierarchy4"/>
    <dgm:cxn modelId="{8E730E78-357D-4E40-A5EC-7F95D8BBDC94}" type="presParOf" srcId="{34658639-C211-4C7E-ABD0-F765E1CC4072}" destId="{483628AE-0078-4F76-954F-87EE4E1298FC}" srcOrd="1" destOrd="0" presId="urn:microsoft.com/office/officeart/2005/8/layout/hierarchy4"/>
    <dgm:cxn modelId="{99ACFDB6-17A6-4421-A7A4-E5B4CF93F696}" type="presParOf" srcId="{34658639-C211-4C7E-ABD0-F765E1CC4072}" destId="{6965421C-29BB-4B82-8E47-D301890364ED}" srcOrd="2" destOrd="0" presId="urn:microsoft.com/office/officeart/2005/8/layout/hierarchy4"/>
    <dgm:cxn modelId="{D0E7F29B-8C4A-4330-A62C-31BE2184E823}" type="presParOf" srcId="{6965421C-29BB-4B82-8E47-D301890364ED}" destId="{3A5C449B-C480-44FE-A958-AFB38BB6F008}" srcOrd="0" destOrd="0" presId="urn:microsoft.com/office/officeart/2005/8/layout/hierarchy4"/>
    <dgm:cxn modelId="{E2899C5A-5288-4F5E-9209-B0B180D0C520}" type="presParOf" srcId="{6965421C-29BB-4B82-8E47-D301890364ED}" destId="{463A07C7-869B-4F30-B7DC-777B7A80F351}" srcOrd="1" destOrd="0" presId="urn:microsoft.com/office/officeart/2005/8/layout/hierarchy4"/>
    <dgm:cxn modelId="{EB15882E-4705-4AB2-8DEE-34A42649F255}" type="presParOf" srcId="{6965421C-29BB-4B82-8E47-D301890364ED}" destId="{D42E20F7-F92E-4316-B85A-8A60E8A5E991}" srcOrd="2" destOrd="0" presId="urn:microsoft.com/office/officeart/2005/8/layout/hierarchy4"/>
    <dgm:cxn modelId="{4E7EF5E8-AB14-4FB6-A099-A7C0C2209DA3}" type="presParOf" srcId="{D42E20F7-F92E-4316-B85A-8A60E8A5E991}" destId="{78E3447A-81A3-4F1C-8A76-A772342A51FC}" srcOrd="0" destOrd="0" presId="urn:microsoft.com/office/officeart/2005/8/layout/hierarchy4"/>
    <dgm:cxn modelId="{AB49EF86-D66D-42E6-AAF1-4247E7452BE8}" type="presParOf" srcId="{78E3447A-81A3-4F1C-8A76-A772342A51FC}" destId="{F67AD05A-52BC-460F-B828-5B2F2FF0146C}" srcOrd="0" destOrd="0" presId="urn:microsoft.com/office/officeart/2005/8/layout/hierarchy4"/>
    <dgm:cxn modelId="{5FF7912F-A817-443B-ACB6-D97275940F43}" type="presParOf" srcId="{78E3447A-81A3-4F1C-8A76-A772342A51FC}" destId="{1427C691-25D3-4964-87D2-3C8388F67371}" srcOrd="1" destOrd="0" presId="urn:microsoft.com/office/officeart/2005/8/layout/hierarchy4"/>
    <dgm:cxn modelId="{C461F750-4129-4A53-8851-6975B060B053}" type="presParOf" srcId="{34658639-C211-4C7E-ABD0-F765E1CC4072}" destId="{9448A215-B51B-4960-8B9E-F1A8C88B063F}" srcOrd="3" destOrd="0" presId="urn:microsoft.com/office/officeart/2005/8/layout/hierarchy4"/>
    <dgm:cxn modelId="{AE6D33BD-360C-4EC7-89B2-9311B6D43CD3}" type="presParOf" srcId="{34658639-C211-4C7E-ABD0-F765E1CC4072}" destId="{95A7C423-DDC8-46AA-AB81-07A05E9ADC4B}" srcOrd="4" destOrd="0" presId="urn:microsoft.com/office/officeart/2005/8/layout/hierarchy4"/>
    <dgm:cxn modelId="{12CA373C-5EA9-4844-A14E-E771ACC0B6A3}" type="presParOf" srcId="{95A7C423-DDC8-46AA-AB81-07A05E9ADC4B}" destId="{9982EC44-ECB4-4220-AC40-71AFE6D839CE}" srcOrd="0" destOrd="0" presId="urn:microsoft.com/office/officeart/2005/8/layout/hierarchy4"/>
    <dgm:cxn modelId="{74D18A5F-046D-4A48-8854-AE90BC2DB223}" type="presParOf" srcId="{95A7C423-DDC8-46AA-AB81-07A05E9ADC4B}" destId="{3C97388F-F28D-418A-9D03-7FDCB5F737C7}" srcOrd="1" destOrd="0" presId="urn:microsoft.com/office/officeart/2005/8/layout/hierarchy4"/>
    <dgm:cxn modelId="{5C691E4C-0E49-4A4A-8E7A-B7D74203E0E9}" type="presParOf" srcId="{95A7C423-DDC8-46AA-AB81-07A05E9ADC4B}" destId="{E41A0B7C-E369-49D7-9DBD-4829EB54A2E9}" srcOrd="2" destOrd="0" presId="urn:microsoft.com/office/officeart/2005/8/layout/hierarchy4"/>
    <dgm:cxn modelId="{E7F2F32B-7D29-4FEA-9C33-17AA4D0ABC0D}" type="presParOf" srcId="{E41A0B7C-E369-49D7-9DBD-4829EB54A2E9}" destId="{98E5F8B7-68D1-4D4B-99C5-E0C6265FE64F}" srcOrd="0" destOrd="0" presId="urn:microsoft.com/office/officeart/2005/8/layout/hierarchy4"/>
    <dgm:cxn modelId="{A18D9546-DCA0-49D2-B068-B18F5E5A3B0F}" type="presParOf" srcId="{98E5F8B7-68D1-4D4B-99C5-E0C6265FE64F}" destId="{16E021C0-2628-4B4E-8A1E-A0B6752706A5}" srcOrd="0" destOrd="0" presId="urn:microsoft.com/office/officeart/2005/8/layout/hierarchy4"/>
    <dgm:cxn modelId="{BE4DD523-0E22-488A-AC60-6DDAAC4303F7}" type="presParOf" srcId="{98E5F8B7-68D1-4D4B-99C5-E0C6265FE64F}" destId="{9E5626A2-19B9-4141-A0F9-80478EF7225D}" srcOrd="1" destOrd="0" presId="urn:microsoft.com/office/officeart/2005/8/layout/hierarchy4"/>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E74FEDB-140D-47C4-A0D2-28C38B1C0A98}" type="datetimeFigureOut">
              <a:rPr lang="ar-DZ" smtClean="0"/>
              <a:pPr/>
              <a:t>12-10-1444</a:t>
            </a:fld>
            <a:endParaRPr lang="ar-DZ"/>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DZ"/>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7B7222F1-7A05-4422-944B-EA319A8848BE}"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B7222F1-7A05-4422-944B-EA319A8848BE}"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4E74FEDB-140D-47C4-A0D2-28C38B1C0A98}" type="datetimeFigureOut">
              <a:rPr lang="ar-DZ" smtClean="0"/>
              <a:pPr/>
              <a:t>12-10-1444</a:t>
            </a:fld>
            <a:endParaRPr lang="ar-DZ"/>
          </a:p>
        </p:txBody>
      </p:sp>
      <p:sp>
        <p:nvSpPr>
          <p:cNvPr id="5" name="Espace réservé du pied de page 4"/>
          <p:cNvSpPr>
            <a:spLocks noGrp="1"/>
          </p:cNvSpPr>
          <p:nvPr>
            <p:ph type="ftr" sz="quarter" idx="11"/>
          </p:nvPr>
        </p:nvSpPr>
        <p:spPr>
          <a:xfrm>
            <a:off x="457201" y="6248207"/>
            <a:ext cx="5573483" cy="365125"/>
          </a:xfrm>
        </p:spPr>
        <p:txBody>
          <a:bodyPr/>
          <a:lstStyle/>
          <a:p>
            <a:endParaRPr lang="ar-DZ"/>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7B7222F1-7A05-4422-944B-EA319A8848BE}"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7B7222F1-7A05-4422-944B-EA319A8848BE}" type="slidenum">
              <a:rPr lang="ar-DZ" smtClean="0"/>
              <a:pPr/>
              <a:t>‹N°›</a:t>
            </a:fld>
            <a:endParaRPr lang="ar-DZ"/>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B7222F1-7A05-4422-944B-EA319A8848BE}" type="slidenum">
              <a:rPr lang="ar-DZ" smtClean="0"/>
              <a:pPr/>
              <a:t>‹N°›</a:t>
            </a:fld>
            <a:endParaRPr lang="ar-DZ"/>
          </a:p>
        </p:txBody>
      </p:sp>
      <p:sp>
        <p:nvSpPr>
          <p:cNvPr id="14" name="Espace réservé du pied de page 13"/>
          <p:cNvSpPr>
            <a:spLocks noGrp="1"/>
          </p:cNvSpPr>
          <p:nvPr>
            <p:ph type="ftr" sz="quarter" idx="12"/>
          </p:nvPr>
        </p:nvSpPr>
        <p:spPr/>
        <p:txBody>
          <a:bodyPr/>
          <a:lstStyle/>
          <a:p>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4E74FEDB-140D-47C4-A0D2-28C38B1C0A98}" type="datetimeFigureOut">
              <a:rPr lang="ar-DZ" smtClean="0"/>
              <a:pPr/>
              <a:t>12-10-1444</a:t>
            </a:fld>
            <a:endParaRPr lang="ar-DZ"/>
          </a:p>
        </p:txBody>
      </p:sp>
      <p:sp>
        <p:nvSpPr>
          <p:cNvPr id="10" name="Espace réservé du numéro de diapositive 9"/>
          <p:cNvSpPr>
            <a:spLocks noGrp="1"/>
          </p:cNvSpPr>
          <p:nvPr>
            <p:ph type="sldNum" sz="quarter" idx="16"/>
          </p:nvPr>
        </p:nvSpPr>
        <p:spPr/>
        <p:txBody>
          <a:bodyPr rtlCol="0"/>
          <a:lstStyle/>
          <a:p>
            <a:fld id="{7B7222F1-7A05-4422-944B-EA319A8848BE}" type="slidenum">
              <a:rPr lang="ar-DZ" smtClean="0"/>
              <a:pPr/>
              <a:t>‹N°›</a:t>
            </a:fld>
            <a:endParaRPr lang="ar-DZ"/>
          </a:p>
        </p:txBody>
      </p:sp>
      <p:sp>
        <p:nvSpPr>
          <p:cNvPr id="12" name="Espace réservé du pied de page 11"/>
          <p:cNvSpPr>
            <a:spLocks noGrp="1"/>
          </p:cNvSpPr>
          <p:nvPr>
            <p:ph type="ftr" sz="quarter" idx="17"/>
          </p:nvPr>
        </p:nvSpPr>
        <p:spPr/>
        <p:txBody>
          <a:bodyPr rtlCol="0"/>
          <a:lstStyle/>
          <a:p>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4E74FEDB-140D-47C4-A0D2-28C38B1C0A98}" type="datetimeFigureOut">
              <a:rPr lang="ar-DZ" smtClean="0"/>
              <a:pPr/>
              <a:t>12-10-1444</a:t>
            </a:fld>
            <a:endParaRPr lang="ar-DZ"/>
          </a:p>
        </p:txBody>
      </p:sp>
      <p:sp>
        <p:nvSpPr>
          <p:cNvPr id="12" name="Espace réservé du numéro de diapositive 11"/>
          <p:cNvSpPr>
            <a:spLocks noGrp="1"/>
          </p:cNvSpPr>
          <p:nvPr>
            <p:ph type="sldNum" sz="quarter" idx="16"/>
          </p:nvPr>
        </p:nvSpPr>
        <p:spPr/>
        <p:txBody>
          <a:bodyPr rtlCol="0"/>
          <a:lstStyle/>
          <a:p>
            <a:fld id="{7B7222F1-7A05-4422-944B-EA319A8848BE}" type="slidenum">
              <a:rPr lang="ar-DZ" smtClean="0"/>
              <a:pPr/>
              <a:t>‹N°›</a:t>
            </a:fld>
            <a:endParaRPr lang="ar-DZ"/>
          </a:p>
        </p:txBody>
      </p:sp>
      <p:sp>
        <p:nvSpPr>
          <p:cNvPr id="14" name="Espace réservé du pied de page 13"/>
          <p:cNvSpPr>
            <a:spLocks noGrp="1"/>
          </p:cNvSpPr>
          <p:nvPr>
            <p:ph type="ftr" sz="quarter" idx="17"/>
          </p:nvPr>
        </p:nvSpPr>
        <p:spPr/>
        <p:txBody>
          <a:bodyPr rtlCol="0"/>
          <a:lstStyle/>
          <a:p>
            <a:endParaRPr lang="ar-DZ"/>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7B7222F1-7A05-4422-944B-EA319A8848BE}"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7B7222F1-7A05-4422-944B-EA319A8848BE}"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E74FEDB-140D-47C4-A0D2-28C38B1C0A98}"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7B7222F1-7A05-4422-944B-EA319A8848BE}" type="slidenum">
              <a:rPr lang="ar-DZ" smtClean="0"/>
              <a:pPr/>
              <a:t>‹N°›</a:t>
            </a:fld>
            <a:endParaRPr lang="ar-DZ"/>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4E74FEDB-140D-47C4-A0D2-28C38B1C0A98}" type="datetimeFigureOut">
              <a:rPr lang="ar-DZ" smtClean="0"/>
              <a:pPr/>
              <a:t>12-10-1444</a:t>
            </a:fld>
            <a:endParaRPr lang="ar-DZ"/>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7B7222F1-7A05-4422-944B-EA319A8848BE}" type="slidenum">
              <a:rPr lang="ar-DZ" smtClean="0"/>
              <a:pPr/>
              <a:t>‹N°›</a:t>
            </a:fld>
            <a:endParaRPr lang="ar-DZ"/>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ar-DZ"/>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E74FEDB-140D-47C4-A0D2-28C38B1C0A98}" type="datetimeFigureOut">
              <a:rPr lang="ar-DZ" smtClean="0"/>
              <a:pPr/>
              <a:t>12-10-1444</a:t>
            </a:fld>
            <a:endParaRPr lang="ar-DZ"/>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DZ"/>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B7222F1-7A05-4422-944B-EA319A8848BE}"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57422" y="3429000"/>
            <a:ext cx="6477000" cy="1828800"/>
          </a:xfrm>
        </p:spPr>
        <p:txBody>
          <a:bodyPr>
            <a:normAutofit fontScale="90000"/>
          </a:bodyPr>
          <a:lstStyle/>
          <a:p>
            <a:r>
              <a:rPr lang="en-US" b="1" dirty="0" smtClean="0"/>
              <a:t>Lecture 2</a:t>
            </a:r>
            <a:r>
              <a:rPr lang="en-US" b="1" dirty="0" smtClean="0"/>
              <a:t>: Introduction to Compensations and Wages </a:t>
            </a:r>
            <a:r>
              <a:rPr lang="fr-FR" dirty="0" smtClean="0"/>
              <a:t>(part 1)</a:t>
            </a:r>
            <a:endParaRPr lang="ar-DZ" dirty="0"/>
          </a:p>
        </p:txBody>
      </p:sp>
      <p:sp>
        <p:nvSpPr>
          <p:cNvPr id="3" name="Sous-titre 2"/>
          <p:cNvSpPr>
            <a:spLocks noGrp="1"/>
          </p:cNvSpPr>
          <p:nvPr>
            <p:ph type="subTitle" idx="1"/>
          </p:nvPr>
        </p:nvSpPr>
        <p:spPr>
          <a:xfrm>
            <a:off x="2362200" y="5500702"/>
            <a:ext cx="6705600" cy="1235135"/>
          </a:xfrm>
        </p:spPr>
        <p:txBody>
          <a:bodyPr>
            <a:normAutofit fontScale="92500" lnSpcReduction="20000"/>
          </a:bodyPr>
          <a:lstStyle/>
          <a:p>
            <a:r>
              <a:rPr lang="fr-FR" dirty="0" err="1" smtClean="0"/>
              <a:t>Prepared</a:t>
            </a:r>
            <a:r>
              <a:rPr lang="fr-FR" dirty="0" smtClean="0"/>
              <a:t> by: Pr </a:t>
            </a:r>
            <a:r>
              <a:rPr lang="fr-FR" dirty="0" err="1" smtClean="0"/>
              <a:t>Djouhara</a:t>
            </a:r>
            <a:r>
              <a:rPr lang="fr-FR" dirty="0" smtClean="0"/>
              <a:t> AGTI</a:t>
            </a:r>
          </a:p>
          <a:p>
            <a:pPr rtl="0"/>
            <a:r>
              <a:rPr lang="ar-DZ" dirty="0" smtClean="0"/>
              <a:t> </a:t>
            </a:r>
            <a:r>
              <a:rPr lang="fr-FR" dirty="0" smtClean="0"/>
              <a:t> for </a:t>
            </a:r>
            <a:r>
              <a:rPr lang="fr-FR" dirty="0" err="1" smtClean="0"/>
              <a:t>Students</a:t>
            </a:r>
            <a:r>
              <a:rPr lang="fr-FR" dirty="0" smtClean="0"/>
              <a:t> of 1 Master, HRM</a:t>
            </a:r>
          </a:p>
          <a:p>
            <a:r>
              <a:rPr lang="en-US" dirty="0" smtClean="0"/>
              <a:t>Course: Wages and incentives systems</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par>
                                <p:cTn id="17" presetID="53"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par>
                                <p:cTn id="22" presetID="53"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dirty="0"/>
              <a:t>Indirect Compensation components</a:t>
            </a:r>
            <a:r>
              <a:rPr lang="en-US" dirty="0"/>
              <a:t/>
            </a:r>
            <a:br>
              <a:rPr lang="en-US" dirty="0"/>
            </a:br>
            <a:endParaRPr lang="ar-DZ" dirty="0"/>
          </a:p>
        </p:txBody>
      </p:sp>
      <p:graphicFrame>
        <p:nvGraphicFramePr>
          <p:cNvPr id="4" name="Espace réservé du contenu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smtClean="0"/>
              <a:t>Ind</a:t>
            </a:r>
            <a:r>
              <a:rPr lang="en-US" b="1" dirty="0" err="1" smtClean="0"/>
              <a:t>irect</a:t>
            </a:r>
            <a:r>
              <a:rPr lang="en-US" b="1" dirty="0" smtClean="0"/>
              <a: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85000" lnSpcReduction="10000"/>
          </a:bodyPr>
          <a:lstStyle/>
          <a:p>
            <a:pPr algn="just" rtl="0"/>
            <a:r>
              <a:rPr lang="en-US" dirty="0"/>
              <a:t>It is the right of employee to get adequate number of leave while working with the organization. The organizations provide for paid leaves such as, casual leaves, medical leaves (sick leave), and maternity leaves, statutory pay, etc.</a:t>
            </a:r>
          </a:p>
          <a:p>
            <a:endParaRPr lang="ar-DZ" dirty="0"/>
          </a:p>
        </p:txBody>
      </p:sp>
      <p:sp>
        <p:nvSpPr>
          <p:cNvPr id="6" name="Espace réservé du contenu 5"/>
          <p:cNvSpPr>
            <a:spLocks noGrp="1"/>
          </p:cNvSpPr>
          <p:nvPr>
            <p:ph sz="quarter" idx="4"/>
          </p:nvPr>
        </p:nvSpPr>
        <p:spPr/>
        <p:txBody>
          <a:bodyPr>
            <a:normAutofit fontScale="92500"/>
          </a:bodyPr>
          <a:lstStyle/>
          <a:p>
            <a:pPr algn="just" rtl="0"/>
            <a:r>
              <a:rPr lang="en-US" dirty="0"/>
              <a:t>Employees should be provided with the adequate allowances and facilities during their overtime, if they happened to do so, such as transport facilities, overtime pay, etc.</a:t>
            </a:r>
          </a:p>
          <a:p>
            <a:endParaRPr lang="ar-DZ" dirty="0"/>
          </a:p>
        </p:txBody>
      </p:sp>
      <p:sp>
        <p:nvSpPr>
          <p:cNvPr id="3" name="Espace réservé du texte 2"/>
          <p:cNvSpPr>
            <a:spLocks noGrp="1"/>
          </p:cNvSpPr>
          <p:nvPr>
            <p:ph type="body" sz="quarter" idx="1"/>
          </p:nvPr>
        </p:nvSpPr>
        <p:spPr/>
        <p:txBody>
          <a:bodyPr/>
          <a:lstStyle/>
          <a:p>
            <a:pPr lvl="0" algn="just" rtl="0"/>
            <a:r>
              <a:rPr lang="en-US" dirty="0"/>
              <a:t>Leave Policy</a:t>
            </a:r>
          </a:p>
        </p:txBody>
      </p:sp>
      <p:sp>
        <p:nvSpPr>
          <p:cNvPr id="5" name="Espace réservé du texte 4"/>
          <p:cNvSpPr>
            <a:spLocks noGrp="1"/>
          </p:cNvSpPr>
          <p:nvPr>
            <p:ph type="body" sz="quarter" idx="3"/>
          </p:nvPr>
        </p:nvSpPr>
        <p:spPr/>
        <p:txBody>
          <a:bodyPr/>
          <a:lstStyle/>
          <a:p>
            <a:pPr lvl="0" algn="l" rtl="0"/>
            <a:r>
              <a:rPr lang="en-US" dirty="0"/>
              <a:t>Overtime </a:t>
            </a:r>
            <a:r>
              <a:rPr lang="en-US" dirty="0" smtClean="0"/>
              <a:t>Policy</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wheel(4)">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diamond(in)">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amond(in)">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diamond(in)">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smtClean="0"/>
              <a:t>Ind</a:t>
            </a:r>
            <a:r>
              <a:rPr lang="en-US" b="1" dirty="0" err="1" smtClean="0"/>
              <a:t>irect</a:t>
            </a:r>
            <a:r>
              <a:rPr lang="en-US" b="1" dirty="0" smtClean="0"/>
              <a: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77500" lnSpcReduction="20000"/>
          </a:bodyPr>
          <a:lstStyle/>
          <a:p>
            <a:pPr algn="just" rtl="0"/>
            <a:r>
              <a:rPr lang="en-US" dirty="0" smtClean="0"/>
              <a:t>The </a:t>
            </a:r>
            <a:r>
              <a:rPr lang="en-US" dirty="0"/>
              <a:t>employees are provided with </a:t>
            </a:r>
            <a:r>
              <a:rPr lang="en-US" dirty="0" err="1"/>
              <a:t>medi</a:t>
            </a:r>
            <a:r>
              <a:rPr lang="en-US" dirty="0"/>
              <a:t>-claims for them and their family members. These </a:t>
            </a:r>
            <a:r>
              <a:rPr lang="en-US" dirty="0" err="1" smtClean="0"/>
              <a:t>medi</a:t>
            </a:r>
            <a:r>
              <a:rPr lang="en-US" dirty="0" smtClean="0"/>
              <a:t>-claims </a:t>
            </a:r>
            <a:r>
              <a:rPr lang="en-US" dirty="0"/>
              <a:t>include health-insurances and treatment bills reimbursements. Also the employees should be provided allowances to get their regular check-ups, say at an interval of one year.</a:t>
            </a:r>
          </a:p>
          <a:p>
            <a:endParaRPr lang="ar-DZ" dirty="0"/>
          </a:p>
        </p:txBody>
      </p:sp>
      <p:sp>
        <p:nvSpPr>
          <p:cNvPr id="6" name="Espace réservé du contenu 5"/>
          <p:cNvSpPr>
            <a:spLocks noGrp="1"/>
          </p:cNvSpPr>
          <p:nvPr>
            <p:ph sz="quarter" idx="4"/>
          </p:nvPr>
        </p:nvSpPr>
        <p:spPr/>
        <p:txBody>
          <a:bodyPr>
            <a:normAutofit fontScale="92500" lnSpcReduction="10000"/>
          </a:bodyPr>
          <a:lstStyle/>
          <a:p>
            <a:pPr algn="just" rtl="0"/>
            <a:r>
              <a:rPr lang="en-US" dirty="0"/>
              <a:t>Organizations also provide for accidental insurance and life insurance for </a:t>
            </a:r>
            <a:r>
              <a:rPr lang="en-US" dirty="0" smtClean="0"/>
              <a:t>employees. This </a:t>
            </a:r>
            <a:r>
              <a:rPr lang="en-US" dirty="0"/>
              <a:t>gives them the emotional security and they feel themselves valued in the organization.</a:t>
            </a:r>
          </a:p>
          <a:p>
            <a:endParaRPr lang="ar-DZ" dirty="0"/>
          </a:p>
        </p:txBody>
      </p:sp>
      <p:sp>
        <p:nvSpPr>
          <p:cNvPr id="3" name="Espace réservé du texte 2"/>
          <p:cNvSpPr>
            <a:spLocks noGrp="1"/>
          </p:cNvSpPr>
          <p:nvPr>
            <p:ph type="body" sz="quarter" idx="1"/>
          </p:nvPr>
        </p:nvSpPr>
        <p:spPr/>
        <p:txBody>
          <a:bodyPr>
            <a:normAutofit lnSpcReduction="10000"/>
          </a:bodyPr>
          <a:lstStyle/>
          <a:p>
            <a:pPr algn="just" rtl="0"/>
            <a:r>
              <a:rPr lang="en-US" dirty="0"/>
              <a:t>Hospitalization and medical </a:t>
            </a:r>
            <a:r>
              <a:rPr lang="en-US" dirty="0" smtClean="0"/>
              <a:t>Reimbursement</a:t>
            </a:r>
            <a:endParaRPr lang="en-US" dirty="0"/>
          </a:p>
        </p:txBody>
      </p:sp>
      <p:sp>
        <p:nvSpPr>
          <p:cNvPr id="5" name="Espace réservé du texte 4"/>
          <p:cNvSpPr>
            <a:spLocks noGrp="1"/>
          </p:cNvSpPr>
          <p:nvPr>
            <p:ph type="body" sz="quarter" idx="3"/>
          </p:nvPr>
        </p:nvSpPr>
        <p:spPr/>
        <p:txBody>
          <a:bodyPr/>
          <a:lstStyle/>
          <a:p>
            <a:pPr algn="l" rtl="0"/>
            <a:r>
              <a:rPr lang="en-US" dirty="0" smtClean="0"/>
              <a:t>Insurance</a:t>
            </a:r>
            <a:endParaRPr 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amond(in)">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amond(in)">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wheel(4)">
                                      <p:cBhvr>
                                        <p:cTn id="24" dur="20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animEffect transition="in" filter="barn(inHorizontal)">
                                      <p:cBhvr>
                                        <p:cTn id="29" dur="500"/>
                                        <p:tgtEl>
                                          <p:spTgt spid="5">
                                            <p:bg/>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6"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barn(inHorizontal)">
                                      <p:cBhvr>
                                        <p:cTn id="34" dur="500"/>
                                        <p:tgtEl>
                                          <p:spTgt spid="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diamond(in)">
                                      <p:cBhvr>
                                        <p:cTn id="3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smtClean="0"/>
              <a:t>Ind</a:t>
            </a:r>
            <a:r>
              <a:rPr lang="en-US" b="1" dirty="0" err="1" smtClean="0"/>
              <a:t>irect</a:t>
            </a:r>
            <a:r>
              <a:rPr lang="en-US" b="1" dirty="0" smtClean="0"/>
              <a: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85000" lnSpcReduction="10000"/>
          </a:bodyPr>
          <a:lstStyle/>
          <a:p>
            <a:pPr algn="just" rtl="0"/>
            <a:r>
              <a:rPr lang="en-US" dirty="0"/>
              <a:t>The employees are provided with leaves and travel allowances to go for holiday with their families. Some organizations arrange for a tour for the employees of the organization. This is usually done to make the employees stress free.</a:t>
            </a:r>
          </a:p>
          <a:p>
            <a:endParaRPr lang="ar-DZ" dirty="0"/>
          </a:p>
        </p:txBody>
      </p:sp>
      <p:sp>
        <p:nvSpPr>
          <p:cNvPr id="6" name="Espace réservé du contenu 5"/>
          <p:cNvSpPr>
            <a:spLocks noGrp="1"/>
          </p:cNvSpPr>
          <p:nvPr>
            <p:ph sz="quarter" idx="4"/>
          </p:nvPr>
        </p:nvSpPr>
        <p:spPr/>
        <p:txBody>
          <a:bodyPr>
            <a:normAutofit lnSpcReduction="10000"/>
          </a:bodyPr>
          <a:lstStyle/>
          <a:p>
            <a:pPr algn="just" rtl="0"/>
            <a:r>
              <a:rPr lang="en-US" dirty="0"/>
              <a:t>Organizations provide for pension plans and other benefits for their employees which benefits them after they retire from the organization at the prescribed age.</a:t>
            </a:r>
          </a:p>
          <a:p>
            <a:endParaRPr lang="ar-DZ" dirty="0"/>
          </a:p>
        </p:txBody>
      </p:sp>
      <p:sp>
        <p:nvSpPr>
          <p:cNvPr id="3" name="Espace réservé du texte 2"/>
          <p:cNvSpPr>
            <a:spLocks noGrp="1"/>
          </p:cNvSpPr>
          <p:nvPr>
            <p:ph type="body" sz="quarter" idx="1"/>
          </p:nvPr>
        </p:nvSpPr>
        <p:spPr/>
        <p:txBody>
          <a:bodyPr/>
          <a:lstStyle/>
          <a:p>
            <a:pPr algn="just" rtl="0"/>
            <a:r>
              <a:rPr lang="en-US" dirty="0"/>
              <a:t>Leave </a:t>
            </a:r>
            <a:r>
              <a:rPr lang="en-US" dirty="0" smtClean="0"/>
              <a:t>Travel</a:t>
            </a:r>
            <a:endParaRPr lang="en-US" dirty="0"/>
          </a:p>
        </p:txBody>
      </p:sp>
      <p:sp>
        <p:nvSpPr>
          <p:cNvPr id="5" name="Espace réservé du texte 4"/>
          <p:cNvSpPr>
            <a:spLocks noGrp="1"/>
          </p:cNvSpPr>
          <p:nvPr>
            <p:ph type="body" sz="quarter" idx="3"/>
          </p:nvPr>
        </p:nvSpPr>
        <p:spPr/>
        <p:txBody>
          <a:bodyPr/>
          <a:lstStyle/>
          <a:p>
            <a:pPr algn="l" rtl="0"/>
            <a:r>
              <a:rPr lang="en-US" dirty="0"/>
              <a:t>Retirement </a:t>
            </a:r>
            <a:r>
              <a:rPr lang="en-US" dirty="0" smtClean="0"/>
              <a:t>Benefits</a:t>
            </a:r>
            <a:endParaRPr lang="en-US"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diamond(in)">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amond(in)">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smtClean="0"/>
              <a:t>Ind</a:t>
            </a:r>
            <a:r>
              <a:rPr lang="en-US" b="1" dirty="0" err="1" smtClean="0"/>
              <a:t>irect</a:t>
            </a:r>
            <a:r>
              <a:rPr lang="en-US" b="1" dirty="0" smtClean="0"/>
              <a: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92500" lnSpcReduction="10000"/>
          </a:bodyPr>
          <a:lstStyle/>
          <a:p>
            <a:pPr algn="just" rtl="0"/>
            <a:r>
              <a:rPr lang="en-US" dirty="0"/>
              <a:t>Organizations provide for holiday homes and guest house for their employees at different locations. These holiday homes are usually located in hill station and other most wanted holiday spots. </a:t>
            </a:r>
            <a:endParaRPr lang="ar-DZ" dirty="0"/>
          </a:p>
        </p:txBody>
      </p:sp>
      <p:sp>
        <p:nvSpPr>
          <p:cNvPr id="6" name="Espace réservé du contenu 5"/>
          <p:cNvSpPr>
            <a:spLocks noGrp="1"/>
          </p:cNvSpPr>
          <p:nvPr>
            <p:ph sz="quarter" idx="4"/>
          </p:nvPr>
        </p:nvSpPr>
        <p:spPr/>
        <p:txBody>
          <a:bodyPr>
            <a:normAutofit lnSpcReduction="10000"/>
          </a:bodyPr>
          <a:lstStyle/>
          <a:p>
            <a:pPr algn="just" rtl="0"/>
            <a:r>
              <a:rPr lang="en-US" dirty="0"/>
              <a:t>Organizations provide for flexible timings to the employees who cannot come to work during normal shifts due to their personal problems and valid reasons.</a:t>
            </a:r>
          </a:p>
          <a:p>
            <a:endParaRPr lang="ar-DZ" dirty="0"/>
          </a:p>
        </p:txBody>
      </p:sp>
      <p:sp>
        <p:nvSpPr>
          <p:cNvPr id="3" name="Espace réservé du texte 2"/>
          <p:cNvSpPr>
            <a:spLocks noGrp="1"/>
          </p:cNvSpPr>
          <p:nvPr>
            <p:ph type="body" sz="quarter" idx="1"/>
          </p:nvPr>
        </p:nvSpPr>
        <p:spPr/>
        <p:txBody>
          <a:bodyPr/>
          <a:lstStyle/>
          <a:p>
            <a:pPr algn="just" rtl="0"/>
            <a:r>
              <a:rPr lang="en-US" dirty="0"/>
              <a:t>Holiday </a:t>
            </a:r>
            <a:r>
              <a:rPr lang="en-US" dirty="0" smtClean="0"/>
              <a:t>Homes</a:t>
            </a:r>
            <a:endParaRPr lang="en-US" dirty="0"/>
          </a:p>
        </p:txBody>
      </p:sp>
      <p:sp>
        <p:nvSpPr>
          <p:cNvPr id="5" name="Espace réservé du texte 4"/>
          <p:cNvSpPr>
            <a:spLocks noGrp="1"/>
          </p:cNvSpPr>
          <p:nvPr>
            <p:ph type="body" sz="quarter" idx="3"/>
          </p:nvPr>
        </p:nvSpPr>
        <p:spPr/>
        <p:txBody>
          <a:bodyPr/>
          <a:lstStyle/>
          <a:p>
            <a:pPr algn="l" rtl="0"/>
            <a:r>
              <a:rPr lang="en-US" dirty="0"/>
              <a:t>Flexible </a:t>
            </a:r>
            <a:r>
              <a:rPr lang="en-US" dirty="0" smtClean="0"/>
              <a:t>Timings</a:t>
            </a: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diamond(in)">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amond(in)">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diamond(in)">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3200" b="1" dirty="0" smtClean="0"/>
              <a:t>Also the compensation can classified into: </a:t>
            </a:r>
            <a:endParaRPr lang="ar-DZ" sz="3200" dirty="0"/>
          </a:p>
        </p:txBody>
      </p:sp>
      <p:graphicFrame>
        <p:nvGraphicFramePr>
          <p:cNvPr id="4" name="Espace réservé du contenu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4)">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p:txBody>
          <a:bodyPr/>
          <a:lstStyle/>
          <a:p>
            <a:pPr lvl="0"/>
            <a:r>
              <a:rPr lang="en-US" sz="2400" b="1" dirty="0" smtClean="0"/>
              <a:t>Base Pay </a:t>
            </a:r>
            <a:endParaRPr lang="en-US" sz="2400" dirty="0" smtClean="0"/>
          </a:p>
          <a:p>
            <a:endParaRPr lang="ar-DZ" dirty="0"/>
          </a:p>
        </p:txBody>
      </p:sp>
      <p:sp>
        <p:nvSpPr>
          <p:cNvPr id="4" name="Espace réservé du contenu 3"/>
          <p:cNvSpPr>
            <a:spLocks noGrp="1"/>
          </p:cNvSpPr>
          <p:nvPr>
            <p:ph sz="quarter" idx="1"/>
          </p:nvPr>
        </p:nvSpPr>
        <p:spPr/>
        <p:txBody>
          <a:bodyPr/>
          <a:lstStyle/>
          <a:p>
            <a:pPr algn="just" rtl="0"/>
            <a:r>
              <a:rPr lang="en-US" dirty="0" smtClean="0"/>
              <a:t>The basic compensation that an employee receives, usually as a wage or a salary, is called </a:t>
            </a:r>
            <a:r>
              <a:rPr lang="en-US" b="1" dirty="0" smtClean="0"/>
              <a:t>base pay</a:t>
            </a:r>
            <a:r>
              <a:rPr lang="en-US" dirty="0" smtClean="0"/>
              <a:t>.</a:t>
            </a:r>
            <a:endParaRPr lang="ar-DZ" dirty="0" smtClean="0"/>
          </a:p>
          <a:p>
            <a:pPr algn="just" rtl="0"/>
            <a:r>
              <a:rPr lang="en-US" dirty="0" smtClean="0"/>
              <a:t>Employees paid hourly receive </a:t>
            </a:r>
            <a:r>
              <a:rPr lang="en-US" b="1" dirty="0" smtClean="0"/>
              <a:t>wages</a:t>
            </a:r>
            <a:r>
              <a:rPr lang="en-US" dirty="0" smtClean="0"/>
              <a:t>, which are payments calculated based on time worked. In contrast, people paid </a:t>
            </a:r>
            <a:r>
              <a:rPr lang="en-US" b="1" dirty="0" smtClean="0"/>
              <a:t>salaries </a:t>
            </a:r>
            <a:r>
              <a:rPr lang="en-US" dirty="0" smtClean="0"/>
              <a:t>receive the same payment each period regardless of the number of hours worked.</a:t>
            </a:r>
          </a:p>
          <a:p>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p:txBody>
          <a:bodyPr/>
          <a:lstStyle/>
          <a:p>
            <a:pPr lvl="0" algn="l" rtl="0"/>
            <a:r>
              <a:rPr lang="en-US" sz="2400" b="1" dirty="0" smtClean="0"/>
              <a:t>Variable Pay </a:t>
            </a:r>
            <a:endParaRPr lang="en-US" sz="2400" dirty="0" smtClean="0"/>
          </a:p>
          <a:p>
            <a:endParaRPr lang="ar-DZ" dirty="0"/>
          </a:p>
        </p:txBody>
      </p:sp>
      <p:sp>
        <p:nvSpPr>
          <p:cNvPr id="4" name="Espace réservé du contenu 3"/>
          <p:cNvSpPr>
            <a:spLocks noGrp="1"/>
          </p:cNvSpPr>
          <p:nvPr>
            <p:ph sz="quarter" idx="1"/>
          </p:nvPr>
        </p:nvSpPr>
        <p:spPr/>
        <p:txBody>
          <a:bodyPr/>
          <a:lstStyle/>
          <a:p>
            <a:pPr algn="just" rtl="0"/>
            <a:r>
              <a:rPr lang="en-US" dirty="0" smtClean="0"/>
              <a:t>Another type of direct pay is </a:t>
            </a:r>
            <a:r>
              <a:rPr lang="en-US" b="1" dirty="0" smtClean="0"/>
              <a:t>variable pay</a:t>
            </a:r>
            <a:r>
              <a:rPr lang="en-US" dirty="0" smtClean="0"/>
              <a:t>, which is compensation linked directly to individual, team, or organizational performance. The most common types of variable pay for most employees are bonuses and incentive program payments.</a:t>
            </a:r>
          </a:p>
          <a:p>
            <a:endParaRPr lang="ar-D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diamond(in)">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diamond(in)">
                                      <p:cBhvr>
                                        <p:cTn id="1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p:txBody>
          <a:bodyPr/>
          <a:lstStyle/>
          <a:p>
            <a:pPr lvl="0"/>
            <a:r>
              <a:rPr lang="en-US" sz="2400" b="1" dirty="0" smtClean="0"/>
              <a:t>Benefits </a:t>
            </a:r>
            <a:endParaRPr lang="en-US" sz="2400" dirty="0" smtClean="0"/>
          </a:p>
          <a:p>
            <a:endParaRPr lang="ar-DZ" dirty="0"/>
          </a:p>
        </p:txBody>
      </p:sp>
      <p:sp>
        <p:nvSpPr>
          <p:cNvPr id="4" name="Espace réservé du contenu 3"/>
          <p:cNvSpPr>
            <a:spLocks noGrp="1"/>
          </p:cNvSpPr>
          <p:nvPr>
            <p:ph sz="quarter" idx="1"/>
          </p:nvPr>
        </p:nvSpPr>
        <p:spPr/>
        <p:txBody>
          <a:bodyPr>
            <a:normAutofit fontScale="92500"/>
          </a:bodyPr>
          <a:lstStyle/>
          <a:p>
            <a:pPr algn="just" rtl="0"/>
            <a:r>
              <a:rPr lang="en-US" dirty="0" smtClean="0"/>
              <a:t>Many organizations provide rewards in an indirect manner. With indirect compensation, employees receive the tangible value of the rewards without receiving actual cash. A </a:t>
            </a:r>
            <a:r>
              <a:rPr lang="en-US" b="1" dirty="0" smtClean="0"/>
              <a:t>benefit </a:t>
            </a:r>
            <a:r>
              <a:rPr lang="en-US" dirty="0" smtClean="0"/>
              <a:t>is a reward—for instance, health insurance, vacation pay, or a retirement pension—given to an employee or a group of employees for organizational membership, regardless of performance.</a:t>
            </a:r>
          </a:p>
          <a:p>
            <a:endParaRPr lang="ar-DZ"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diamond(in)">
                                      <p:cBhvr>
                                        <p:cTn id="1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r>
              <a:rPr lang="en-US" b="1" dirty="0"/>
              <a:t>Factors Considered in Deciding the </a:t>
            </a:r>
            <a:r>
              <a:rPr lang="en-US" b="1" dirty="0" smtClean="0"/>
              <a:t>Compensation</a:t>
            </a:r>
            <a:endParaRPr lang="ar-DZ" dirty="0"/>
          </a:p>
        </p:txBody>
      </p:sp>
      <p:pic>
        <p:nvPicPr>
          <p:cNvPr id="4" name="Espace réservé du contenu 3"/>
          <p:cNvPicPr>
            <a:picLocks noGrp="1"/>
          </p:cNvPicPr>
          <p:nvPr>
            <p:ph sz="quarter" idx="1"/>
          </p:nvPr>
        </p:nvPicPr>
        <p:blipFill>
          <a:blip r:embed="rId2"/>
          <a:stretch>
            <a:fillRect/>
          </a:stretch>
        </p:blipFill>
        <p:spPr bwMode="auto">
          <a:xfrm>
            <a:off x="1005668" y="1809248"/>
            <a:ext cx="7367614" cy="4077704"/>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Learning Objectives</a:t>
            </a:r>
            <a:endParaRPr lang="ar-DZ" dirty="0"/>
          </a:p>
        </p:txBody>
      </p:sp>
      <p:sp>
        <p:nvSpPr>
          <p:cNvPr id="3" name="Espace réservé du contenu 2"/>
          <p:cNvSpPr>
            <a:spLocks noGrp="1"/>
          </p:cNvSpPr>
          <p:nvPr>
            <p:ph sz="quarter" idx="1"/>
          </p:nvPr>
        </p:nvSpPr>
        <p:spPr/>
        <p:txBody>
          <a:bodyPr/>
          <a:lstStyle/>
          <a:p>
            <a:pPr algn="just" rtl="0"/>
            <a:r>
              <a:rPr lang="en-US" dirty="0" smtClean="0"/>
              <a:t>To understand the concept of compensation.</a:t>
            </a:r>
          </a:p>
          <a:p>
            <a:pPr algn="just" rtl="0"/>
            <a:r>
              <a:rPr lang="en-US" dirty="0" smtClean="0"/>
              <a:t>To understand Methods of Compensation</a:t>
            </a:r>
          </a:p>
          <a:p>
            <a:pPr algn="just" rtl="0"/>
            <a:r>
              <a:rPr lang="en-US" dirty="0" smtClean="0"/>
              <a:t>To know the concept of Wage Level and Wage Rate.</a:t>
            </a:r>
          </a:p>
          <a:p>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External Factors </a:t>
            </a:r>
            <a:endParaRPr lang="ar-DZ" dirty="0"/>
          </a:p>
        </p:txBody>
      </p:sp>
      <p:sp>
        <p:nvSpPr>
          <p:cNvPr id="4" name="Espace réservé du contenu 3"/>
          <p:cNvSpPr>
            <a:spLocks noGrp="1"/>
          </p:cNvSpPr>
          <p:nvPr>
            <p:ph sz="quarter" idx="2"/>
          </p:nvPr>
        </p:nvSpPr>
        <p:spPr/>
        <p:txBody>
          <a:bodyPr>
            <a:normAutofit fontScale="77500" lnSpcReduction="20000"/>
          </a:bodyPr>
          <a:lstStyle/>
          <a:p>
            <a:pPr algn="just" rtl="0"/>
            <a:r>
              <a:rPr lang="en-US" dirty="0"/>
              <a:t>Wage is a price or compensation for the services rendered by a worker. The firm requires these services, and it must pay a price that will bring forth the supply which is controlled by the individual worker or by a group of workers acting together through their unions. </a:t>
            </a:r>
          </a:p>
          <a:p>
            <a:endParaRPr lang="ar-DZ" dirty="0"/>
          </a:p>
        </p:txBody>
      </p:sp>
      <p:sp>
        <p:nvSpPr>
          <p:cNvPr id="6" name="Espace réservé du contenu 5"/>
          <p:cNvSpPr>
            <a:spLocks noGrp="1"/>
          </p:cNvSpPr>
          <p:nvPr>
            <p:ph sz="quarter" idx="4"/>
          </p:nvPr>
        </p:nvSpPr>
        <p:spPr/>
        <p:txBody>
          <a:bodyPr>
            <a:normAutofit fontScale="92500"/>
          </a:bodyPr>
          <a:lstStyle/>
          <a:p>
            <a:pPr algn="just" rtl="0"/>
            <a:r>
              <a:rPr lang="en-US" dirty="0"/>
              <a:t>This tends to vary money wage depending upon the variations in the cost of living index following rise or fall in the general price level and consumer price index. </a:t>
            </a:r>
          </a:p>
          <a:p>
            <a:endParaRPr lang="ar-DZ" dirty="0"/>
          </a:p>
        </p:txBody>
      </p:sp>
      <p:sp>
        <p:nvSpPr>
          <p:cNvPr id="3" name="Espace réservé du texte 2"/>
          <p:cNvSpPr>
            <a:spLocks noGrp="1"/>
          </p:cNvSpPr>
          <p:nvPr>
            <p:ph type="body" sz="quarter" idx="1"/>
          </p:nvPr>
        </p:nvSpPr>
        <p:spPr/>
        <p:txBody>
          <a:bodyPr/>
          <a:lstStyle/>
          <a:p>
            <a:pPr lvl="0"/>
            <a:r>
              <a:rPr lang="en-US" dirty="0"/>
              <a:t>Demand and Supply of </a:t>
            </a:r>
            <a:r>
              <a:rPr lang="en-US" dirty="0" err="1"/>
              <a:t>Labour</a:t>
            </a:r>
            <a:r>
              <a:rPr lang="en-US" dirty="0"/>
              <a:t> </a:t>
            </a:r>
          </a:p>
        </p:txBody>
      </p:sp>
      <p:sp>
        <p:nvSpPr>
          <p:cNvPr id="5" name="Espace réservé du texte 4"/>
          <p:cNvSpPr>
            <a:spLocks noGrp="1"/>
          </p:cNvSpPr>
          <p:nvPr>
            <p:ph type="body" sz="quarter" idx="3"/>
          </p:nvPr>
        </p:nvSpPr>
        <p:spPr/>
        <p:txBody>
          <a:bodyPr/>
          <a:lstStyle/>
          <a:p>
            <a:pPr lvl="0" algn="just" rtl="0"/>
            <a:r>
              <a:rPr lang="en-US" dirty="0"/>
              <a:t>Cost of Living </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4)">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4)">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wheel(4)">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wheel(4)">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wheel(4)">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wheel(4)">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External Factors </a:t>
            </a:r>
            <a:endParaRPr lang="ar-DZ" dirty="0"/>
          </a:p>
        </p:txBody>
      </p:sp>
      <p:sp>
        <p:nvSpPr>
          <p:cNvPr id="4" name="Espace réservé du contenu 3"/>
          <p:cNvSpPr>
            <a:spLocks noGrp="1"/>
          </p:cNvSpPr>
          <p:nvPr>
            <p:ph sz="quarter" idx="2"/>
          </p:nvPr>
        </p:nvSpPr>
        <p:spPr/>
        <p:txBody>
          <a:bodyPr>
            <a:normAutofit fontScale="92500"/>
          </a:bodyPr>
          <a:lstStyle/>
          <a:p>
            <a:pPr algn="just" rtl="0"/>
            <a:r>
              <a:rPr lang="en-US" dirty="0"/>
              <a:t>Organized labor is able to ensure better wages than the unorganized one. Higher wages may have to be paid by the firm to its workers under the pressure or trade union. </a:t>
            </a:r>
          </a:p>
          <a:p>
            <a:endParaRPr lang="ar-DZ" dirty="0"/>
          </a:p>
        </p:txBody>
      </p:sp>
      <p:sp>
        <p:nvSpPr>
          <p:cNvPr id="6" name="Espace réservé du contenu 5"/>
          <p:cNvSpPr>
            <a:spLocks noGrp="1"/>
          </p:cNvSpPr>
          <p:nvPr>
            <p:ph sz="quarter" idx="4"/>
          </p:nvPr>
        </p:nvSpPr>
        <p:spPr/>
        <p:txBody>
          <a:bodyPr>
            <a:normAutofit fontScale="77500" lnSpcReduction="20000"/>
          </a:bodyPr>
          <a:lstStyle/>
          <a:p>
            <a:pPr algn="just" rtl="0"/>
            <a:r>
              <a:rPr lang="en-US" dirty="0"/>
              <a:t>To protect the working class from the exploitations of powerful employers, the government has enacted several laws. Laws on minimum wages, hours of work, equal pay for equal work, payment of dearness and other allowances, payment of bonus, etc</a:t>
            </a:r>
            <a:r>
              <a:rPr lang="en-US" dirty="0" smtClean="0"/>
              <a:t>.</a:t>
            </a:r>
            <a:endParaRPr lang="en-US" dirty="0"/>
          </a:p>
          <a:p>
            <a:endParaRPr lang="ar-DZ" dirty="0"/>
          </a:p>
        </p:txBody>
      </p:sp>
      <p:sp>
        <p:nvSpPr>
          <p:cNvPr id="3" name="Espace réservé du texte 2"/>
          <p:cNvSpPr>
            <a:spLocks noGrp="1"/>
          </p:cNvSpPr>
          <p:nvPr>
            <p:ph type="body" sz="quarter" idx="1"/>
          </p:nvPr>
        </p:nvSpPr>
        <p:spPr/>
        <p:txBody>
          <a:bodyPr/>
          <a:lstStyle/>
          <a:p>
            <a:pPr lvl="0" algn="just" rtl="0"/>
            <a:r>
              <a:rPr lang="en-US" dirty="0" err="1"/>
              <a:t>Labour</a:t>
            </a:r>
            <a:r>
              <a:rPr lang="en-US" dirty="0"/>
              <a:t> Union </a:t>
            </a:r>
          </a:p>
        </p:txBody>
      </p:sp>
      <p:sp>
        <p:nvSpPr>
          <p:cNvPr id="5" name="Espace réservé du texte 4"/>
          <p:cNvSpPr>
            <a:spLocks noGrp="1"/>
          </p:cNvSpPr>
          <p:nvPr>
            <p:ph type="body" sz="quarter" idx="3"/>
          </p:nvPr>
        </p:nvSpPr>
        <p:spPr/>
        <p:txBody>
          <a:bodyPr/>
          <a:lstStyle/>
          <a:p>
            <a:pPr lvl="0" algn="just" rtl="0"/>
            <a:r>
              <a:rPr lang="en-US" dirty="0"/>
              <a:t>Government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4)">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4)">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 calcmode="lin" valueType="num">
                                      <p:cBhvr>
                                        <p:cTn id="22"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4" dur="5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anim calcmode="lin" valueType="num">
                                      <p:cBhvr>
                                        <p:cTn id="29" dur="500" fill="hold"/>
                                        <p:tgtEl>
                                          <p:spTgt spid="5">
                                            <p:bg/>
                                          </p:spTgt>
                                        </p:tgtEl>
                                        <p:attrNameLst>
                                          <p:attrName>ppt_w</p:attrName>
                                        </p:attrNameLst>
                                      </p:cBhvr>
                                      <p:tavLst>
                                        <p:tav tm="0">
                                          <p:val>
                                            <p:fltVal val="0"/>
                                          </p:val>
                                        </p:tav>
                                        <p:tav tm="100000">
                                          <p:val>
                                            <p:strVal val="#ppt_w"/>
                                          </p:val>
                                        </p:tav>
                                      </p:tavLst>
                                    </p:anim>
                                    <p:anim calcmode="lin" valueType="num">
                                      <p:cBhvr>
                                        <p:cTn id="30" dur="500" fill="hold"/>
                                        <p:tgtEl>
                                          <p:spTgt spid="5">
                                            <p:bg/>
                                          </p:spTgt>
                                        </p:tgtEl>
                                        <p:attrNameLst>
                                          <p:attrName>ppt_h</p:attrName>
                                        </p:attrNameLst>
                                      </p:cBhvr>
                                      <p:tavLst>
                                        <p:tav tm="0">
                                          <p:val>
                                            <p:fltVal val="0"/>
                                          </p:val>
                                        </p:tav>
                                        <p:tav tm="100000">
                                          <p:val>
                                            <p:strVal val="#ppt_h"/>
                                          </p:val>
                                        </p:tav>
                                      </p:tavLst>
                                    </p:anim>
                                    <p:animEffect transition="in" filter="fade">
                                      <p:cBhvr>
                                        <p:cTn id="31" dur="500"/>
                                        <p:tgtEl>
                                          <p:spTgt spid="5">
                                            <p:bg/>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5">
                                            <p:txEl>
                                              <p:pRg st="0" end="0"/>
                                            </p:txEl>
                                          </p:spTgt>
                                        </p:tgtEl>
                                        <p:attrNameLst>
                                          <p:attrName>style.visibility</p:attrName>
                                        </p:attrNameLst>
                                      </p:cBhvr>
                                      <p:to>
                                        <p:strVal val="visible"/>
                                      </p:to>
                                    </p:set>
                                    <p:anim calcmode="lin" valueType="num">
                                      <p:cBhvr>
                                        <p:cTn id="36"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37"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38" dur="500"/>
                                        <p:tgtEl>
                                          <p:spTgt spid="5">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p:cTn id="43"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44"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4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External Factors </a:t>
            </a:r>
            <a:endParaRPr lang="ar-DZ" dirty="0"/>
          </a:p>
        </p:txBody>
      </p:sp>
      <p:sp>
        <p:nvSpPr>
          <p:cNvPr id="4" name="Espace réservé du contenu 3"/>
          <p:cNvSpPr>
            <a:spLocks noGrp="1"/>
          </p:cNvSpPr>
          <p:nvPr>
            <p:ph sz="quarter" idx="2"/>
          </p:nvPr>
        </p:nvSpPr>
        <p:spPr>
          <a:xfrm>
            <a:off x="457200" y="2174875"/>
            <a:ext cx="4972056" cy="3951288"/>
          </a:xfrm>
        </p:spPr>
        <p:txBody>
          <a:bodyPr>
            <a:normAutofit fontScale="85000" lnSpcReduction="10000"/>
          </a:bodyPr>
          <a:lstStyle/>
          <a:p>
            <a:pPr algn="just" rtl="0"/>
            <a:r>
              <a:rPr lang="en-US" dirty="0"/>
              <a:t>Wages in a firm are influenced by the general wage level or the wages paid for similar occupations in the industry, region and the economy as a whole. External alignment of wages is essential because if wages paid by a firm are lower than those paid by other firms, the firm will not be able to attract and retain efficient employees. </a:t>
            </a:r>
          </a:p>
          <a:p>
            <a:endParaRPr lang="ar-DZ" dirty="0"/>
          </a:p>
        </p:txBody>
      </p:sp>
      <p:sp>
        <p:nvSpPr>
          <p:cNvPr id="3" name="Espace réservé du texte 2"/>
          <p:cNvSpPr>
            <a:spLocks noGrp="1"/>
          </p:cNvSpPr>
          <p:nvPr>
            <p:ph type="body" sz="quarter" idx="1"/>
          </p:nvPr>
        </p:nvSpPr>
        <p:spPr>
          <a:xfrm>
            <a:off x="642910" y="1500174"/>
            <a:ext cx="4643470" cy="640080"/>
          </a:xfrm>
        </p:spPr>
        <p:txBody>
          <a:bodyPr/>
          <a:lstStyle/>
          <a:p>
            <a:pPr lvl="0" algn="just" rtl="0"/>
            <a:r>
              <a:rPr lang="en-US" dirty="0"/>
              <a:t>Prevailing Wage Rates </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box(in)">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ox(in)">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6"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barn(inHorizontal)">
                                      <p:cBhvr>
                                        <p:cTn id="2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Internal Factors </a:t>
            </a:r>
            <a:endParaRPr lang="ar-DZ" dirty="0"/>
          </a:p>
        </p:txBody>
      </p:sp>
      <p:sp>
        <p:nvSpPr>
          <p:cNvPr id="4" name="Espace réservé du contenu 3"/>
          <p:cNvSpPr>
            <a:spLocks noGrp="1"/>
          </p:cNvSpPr>
          <p:nvPr>
            <p:ph sz="quarter" idx="2"/>
          </p:nvPr>
        </p:nvSpPr>
        <p:spPr/>
        <p:txBody>
          <a:bodyPr>
            <a:normAutofit fontScale="92500" lnSpcReduction="10000"/>
          </a:bodyPr>
          <a:lstStyle/>
          <a:p>
            <a:pPr algn="just" rtl="0"/>
            <a:r>
              <a:rPr lang="en-US" dirty="0"/>
              <a:t>Employer’s ability to pay is an important factor affecting wages not only for the individual firm, but also for the entire industry. This depends upon the financial position and profitability of the firm. </a:t>
            </a:r>
          </a:p>
          <a:p>
            <a:endParaRPr lang="ar-DZ" dirty="0"/>
          </a:p>
        </p:txBody>
      </p:sp>
      <p:sp>
        <p:nvSpPr>
          <p:cNvPr id="6" name="Espace réservé du contenu 5"/>
          <p:cNvSpPr>
            <a:spLocks noGrp="1"/>
          </p:cNvSpPr>
          <p:nvPr>
            <p:ph sz="quarter" idx="4"/>
          </p:nvPr>
        </p:nvSpPr>
        <p:spPr/>
        <p:txBody>
          <a:bodyPr>
            <a:normAutofit fontScale="77500" lnSpcReduction="20000"/>
          </a:bodyPr>
          <a:lstStyle/>
          <a:p>
            <a:pPr algn="just" rtl="0"/>
            <a:r>
              <a:rPr lang="en-US" dirty="0"/>
              <a:t>Wage rates to be paid to the employees are also affected by the top management’s philosophy, values and attitudes. </a:t>
            </a:r>
            <a:r>
              <a:rPr lang="en-US" dirty="0" smtClean="0"/>
              <a:t>For Example; as </a:t>
            </a:r>
            <a:r>
              <a:rPr lang="en-US" dirty="0"/>
              <a:t>wage and salary payments constitute a major portion of costs and /or apportionment of profits to the employees, top management may like to keep it to the minimum. </a:t>
            </a:r>
          </a:p>
          <a:p>
            <a:endParaRPr lang="ar-DZ" dirty="0"/>
          </a:p>
        </p:txBody>
      </p:sp>
      <p:sp>
        <p:nvSpPr>
          <p:cNvPr id="3" name="Espace réservé du texte 2"/>
          <p:cNvSpPr>
            <a:spLocks noGrp="1"/>
          </p:cNvSpPr>
          <p:nvPr>
            <p:ph type="body" sz="quarter" idx="1"/>
          </p:nvPr>
        </p:nvSpPr>
        <p:spPr/>
        <p:txBody>
          <a:bodyPr/>
          <a:lstStyle/>
          <a:p>
            <a:pPr lvl="0" algn="just" rtl="0"/>
            <a:r>
              <a:rPr lang="en-US" dirty="0"/>
              <a:t>Ability to Pay </a:t>
            </a:r>
          </a:p>
        </p:txBody>
      </p:sp>
      <p:sp>
        <p:nvSpPr>
          <p:cNvPr id="5" name="Espace réservé du texte 4"/>
          <p:cNvSpPr>
            <a:spLocks noGrp="1"/>
          </p:cNvSpPr>
          <p:nvPr>
            <p:ph type="body" sz="quarter" idx="3"/>
          </p:nvPr>
        </p:nvSpPr>
        <p:spPr/>
        <p:txBody>
          <a:bodyPr/>
          <a:lstStyle/>
          <a:p>
            <a:pPr lvl="0" algn="just" rtl="0"/>
            <a:r>
              <a:rPr lang="en-US" dirty="0"/>
              <a:t>Top Management Philosophy </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 calcmode="lin" valueType="num">
                                      <p:cBhvr additive="base">
                                        <p:cTn id="2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anim calcmode="lin" valueType="num">
                                      <p:cBhvr additive="base">
                                        <p:cTn id="3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 calcmode="lin" valueType="num">
                                      <p:cBhvr additive="base">
                                        <p:cTn id="3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Internal Factors </a:t>
            </a:r>
            <a:endParaRPr lang="ar-DZ" dirty="0"/>
          </a:p>
        </p:txBody>
      </p:sp>
      <p:sp>
        <p:nvSpPr>
          <p:cNvPr id="4" name="Espace réservé du contenu 3"/>
          <p:cNvSpPr>
            <a:spLocks noGrp="1"/>
          </p:cNvSpPr>
          <p:nvPr>
            <p:ph sz="quarter" idx="2"/>
          </p:nvPr>
        </p:nvSpPr>
        <p:spPr/>
        <p:txBody>
          <a:bodyPr>
            <a:normAutofit fontScale="92500" lnSpcReduction="20000"/>
          </a:bodyPr>
          <a:lstStyle/>
          <a:p>
            <a:pPr algn="just" rtl="0"/>
            <a:r>
              <a:rPr lang="en-US" dirty="0"/>
              <a:t>To achieve the best results from the </a:t>
            </a:r>
            <a:r>
              <a:rPr lang="en-US" dirty="0" smtClean="0"/>
              <a:t>worker </a:t>
            </a:r>
            <a:r>
              <a:rPr lang="en-US" dirty="0"/>
              <a:t>and to motivate him to increase his efficiency, wages have to be productivity based. </a:t>
            </a:r>
            <a:r>
              <a:rPr lang="en-US" dirty="0" smtClean="0"/>
              <a:t>High </a:t>
            </a:r>
            <a:r>
              <a:rPr lang="en-US" dirty="0"/>
              <a:t>wages and low costs are possible only when productivity increases appreciably. </a:t>
            </a:r>
          </a:p>
          <a:p>
            <a:pPr algn="just" rtl="0"/>
            <a:endParaRPr lang="ar-DZ" dirty="0"/>
          </a:p>
        </p:txBody>
      </p:sp>
      <p:sp>
        <p:nvSpPr>
          <p:cNvPr id="6" name="Espace réservé du contenu 5"/>
          <p:cNvSpPr>
            <a:spLocks noGrp="1"/>
          </p:cNvSpPr>
          <p:nvPr>
            <p:ph sz="quarter" idx="4"/>
          </p:nvPr>
        </p:nvSpPr>
        <p:spPr/>
        <p:txBody>
          <a:bodyPr>
            <a:normAutofit fontScale="70000" lnSpcReduction="20000"/>
          </a:bodyPr>
          <a:lstStyle/>
          <a:p>
            <a:pPr algn="just" rtl="0"/>
            <a:r>
              <a:rPr lang="en-US" dirty="0"/>
              <a:t>Job requirements indicating measures of job difficulty provide a basis for determining the relative value of </a:t>
            </a:r>
            <a:r>
              <a:rPr lang="en-US" dirty="0" smtClean="0"/>
              <a:t>job. </a:t>
            </a:r>
            <a:r>
              <a:rPr lang="en-US" dirty="0"/>
              <a:t>Explicitly, job may be graded in terms of a relative degree of skill, effort and responsibility needed and the adversity of working </a:t>
            </a:r>
            <a:r>
              <a:rPr lang="en-US" dirty="0" smtClean="0"/>
              <a:t>conditions, hardship</a:t>
            </a:r>
            <a:r>
              <a:rPr lang="en-US" dirty="0"/>
              <a:t>, </a:t>
            </a:r>
            <a:r>
              <a:rPr lang="en-US" dirty="0" smtClean="0"/>
              <a:t> difficulty </a:t>
            </a:r>
            <a:r>
              <a:rPr lang="en-US" dirty="0"/>
              <a:t>of learning the job </a:t>
            </a:r>
            <a:r>
              <a:rPr lang="en-US" dirty="0" smtClean="0"/>
              <a:t>, Stability </a:t>
            </a:r>
            <a:r>
              <a:rPr lang="en-US" dirty="0"/>
              <a:t>of </a:t>
            </a:r>
            <a:r>
              <a:rPr lang="en-US" dirty="0" smtClean="0"/>
              <a:t>employment,  Job Responsibility and  Change for success or failure in the work. </a:t>
            </a:r>
            <a:endParaRPr lang="ar-DZ" dirty="0"/>
          </a:p>
        </p:txBody>
      </p:sp>
      <p:sp>
        <p:nvSpPr>
          <p:cNvPr id="3" name="Espace réservé du texte 2"/>
          <p:cNvSpPr>
            <a:spLocks noGrp="1"/>
          </p:cNvSpPr>
          <p:nvPr>
            <p:ph type="body" sz="quarter" idx="1"/>
          </p:nvPr>
        </p:nvSpPr>
        <p:spPr/>
        <p:txBody>
          <a:bodyPr/>
          <a:lstStyle/>
          <a:p>
            <a:pPr algn="just" rtl="0"/>
            <a:r>
              <a:rPr lang="en-US" dirty="0"/>
              <a:t>Productivity of Workers </a:t>
            </a:r>
          </a:p>
        </p:txBody>
      </p:sp>
      <p:sp>
        <p:nvSpPr>
          <p:cNvPr id="5" name="Espace réservé du texte 4"/>
          <p:cNvSpPr>
            <a:spLocks noGrp="1"/>
          </p:cNvSpPr>
          <p:nvPr>
            <p:ph type="body" sz="quarter" idx="3"/>
          </p:nvPr>
        </p:nvSpPr>
        <p:spPr/>
        <p:txBody>
          <a:bodyPr/>
          <a:lstStyle/>
          <a:p>
            <a:pPr algn="just" rtl="0"/>
            <a:r>
              <a:rPr lang="en-US" dirty="0"/>
              <a:t>Job Requirements </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checkerboard(across)">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 calcmode="lin" valueType="num">
                                      <p:cBhvr additive="base">
                                        <p:cTn id="2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anim calcmode="lin" valueType="num">
                                      <p:cBhvr additive="base">
                                        <p:cTn id="3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diamond(in)">
                                      <p:cBhvr>
                                        <p:cTn id="3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Internal Factors </a:t>
            </a:r>
            <a:endParaRPr lang="ar-DZ" dirty="0"/>
          </a:p>
        </p:txBody>
      </p:sp>
      <p:sp>
        <p:nvSpPr>
          <p:cNvPr id="4" name="Espace réservé du contenu 3"/>
          <p:cNvSpPr>
            <a:spLocks noGrp="1"/>
          </p:cNvSpPr>
          <p:nvPr>
            <p:ph sz="quarter" idx="2"/>
          </p:nvPr>
        </p:nvSpPr>
        <p:spPr>
          <a:xfrm>
            <a:off x="457200" y="2174875"/>
            <a:ext cx="5829312" cy="3951288"/>
          </a:xfrm>
        </p:spPr>
        <p:txBody>
          <a:bodyPr>
            <a:normAutofit fontScale="85000" lnSpcReduction="20000"/>
          </a:bodyPr>
          <a:lstStyle/>
          <a:p>
            <a:pPr algn="just" rtl="0"/>
            <a:r>
              <a:rPr lang="en-US" dirty="0" err="1"/>
              <a:t>i</a:t>
            </a:r>
            <a:r>
              <a:rPr lang="en-US" dirty="0"/>
              <a:t>) Performance: productivity is always rewarded with a pay increase. </a:t>
            </a:r>
          </a:p>
          <a:p>
            <a:pPr algn="just" rtl="0"/>
            <a:r>
              <a:rPr lang="en-US" dirty="0"/>
              <a:t>ii) Seniority: seniority is the most objective criteria for pay increases. </a:t>
            </a:r>
          </a:p>
          <a:p>
            <a:pPr algn="just" rtl="0"/>
            <a:r>
              <a:rPr lang="en-US" dirty="0"/>
              <a:t>iii) Experience: Makes an employee gain valuable </a:t>
            </a:r>
            <a:r>
              <a:rPr lang="en-US" dirty="0" smtClean="0"/>
              <a:t>insights.</a:t>
            </a:r>
            <a:endParaRPr lang="en-US" dirty="0"/>
          </a:p>
          <a:p>
            <a:pPr algn="just" rtl="0"/>
            <a:r>
              <a:rPr lang="en-US" dirty="0"/>
              <a:t>iv) Potential: organizations do pay some employees based on their potential. Young managers are paid more because of their potential to perform even if they are short of experience. </a:t>
            </a:r>
          </a:p>
          <a:p>
            <a:pPr>
              <a:buNone/>
            </a:pPr>
            <a:endParaRPr lang="ar-DZ" dirty="0"/>
          </a:p>
        </p:txBody>
      </p:sp>
      <p:sp>
        <p:nvSpPr>
          <p:cNvPr id="3" name="Espace réservé du texte 2"/>
          <p:cNvSpPr>
            <a:spLocks noGrp="1"/>
          </p:cNvSpPr>
          <p:nvPr>
            <p:ph type="body" sz="quarter" idx="1"/>
          </p:nvPr>
        </p:nvSpPr>
        <p:spPr>
          <a:xfrm>
            <a:off x="457200" y="1535113"/>
            <a:ext cx="5757874" cy="639762"/>
          </a:xfrm>
        </p:spPr>
        <p:txBody>
          <a:bodyPr/>
          <a:lstStyle/>
          <a:p>
            <a:pPr algn="just" rtl="0"/>
            <a:r>
              <a:rPr lang="en-US" dirty="0"/>
              <a:t>Employees Related Factors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 calcmode="lin" valueType="num">
                                      <p:cBhvr additive="base">
                                        <p:cTn id="2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 calcmode="lin" valueType="num">
                                      <p:cBhvr additive="base">
                                        <p:cTn id="30"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4">
                                            <p:txEl>
                                              <p:pRg st="2" end="2"/>
                                            </p:txEl>
                                          </p:spTgt>
                                        </p:tgtEl>
                                        <p:attrNameLst>
                                          <p:attrName>style.visibility</p:attrName>
                                        </p:attrNameLst>
                                      </p:cBhvr>
                                      <p:to>
                                        <p:strVal val="visible"/>
                                      </p:to>
                                    </p:set>
                                    <p:anim calcmode="lin" valueType="num">
                                      <p:cBhvr additive="base">
                                        <p:cTn id="3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 calcmode="lin" valueType="num">
                                      <p:cBhvr additive="base">
                                        <p:cTn id="42"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Internal Factors </a:t>
            </a:r>
            <a:endParaRPr lang="ar-DZ" dirty="0"/>
          </a:p>
        </p:txBody>
      </p:sp>
      <p:sp>
        <p:nvSpPr>
          <p:cNvPr id="4" name="Espace réservé du contenu 3"/>
          <p:cNvSpPr>
            <a:spLocks noGrp="1"/>
          </p:cNvSpPr>
          <p:nvPr>
            <p:ph sz="quarter" idx="2"/>
          </p:nvPr>
        </p:nvSpPr>
        <p:spPr>
          <a:xfrm>
            <a:off x="457200" y="2174875"/>
            <a:ext cx="5686436" cy="3951288"/>
          </a:xfrm>
        </p:spPr>
        <p:txBody>
          <a:bodyPr>
            <a:normAutofit fontScale="70000" lnSpcReduction="20000"/>
          </a:bodyPr>
          <a:lstStyle/>
          <a:p>
            <a:pPr algn="just" rtl="0"/>
            <a:r>
              <a:rPr lang="en-US" dirty="0" err="1"/>
              <a:t>i</a:t>
            </a:r>
            <a:r>
              <a:rPr lang="en-US" dirty="0"/>
              <a:t>) Determination of firms included in the compensation survey: managers could make their firm appear to be a wage leader by including in the survey those organizations that are pay followers. </a:t>
            </a:r>
          </a:p>
          <a:p>
            <a:pPr algn="just" rtl="0"/>
            <a:r>
              <a:rPr lang="en-US" dirty="0"/>
              <a:t>ii) Choice of compensable factors for the job evaluation plan: Again, the job value determined by this process could be manipulated </a:t>
            </a:r>
            <a:r>
              <a:rPr lang="en-US" dirty="0" smtClean="0"/>
              <a:t>.</a:t>
            </a:r>
            <a:endParaRPr lang="en-US" dirty="0"/>
          </a:p>
          <a:p>
            <a:pPr algn="just" rtl="0"/>
            <a:r>
              <a:rPr lang="en-US" dirty="0"/>
              <a:t>iii) Emphasis placed on either internal or external equity and </a:t>
            </a:r>
          </a:p>
          <a:p>
            <a:pPr algn="just" rtl="0"/>
            <a:r>
              <a:rPr lang="en-US" dirty="0"/>
              <a:t>iv) Results of employee performance appraisal may be intentionally disported by the supervisor </a:t>
            </a:r>
          </a:p>
          <a:p>
            <a:endParaRPr lang="ar-DZ" dirty="0"/>
          </a:p>
        </p:txBody>
      </p:sp>
      <p:sp>
        <p:nvSpPr>
          <p:cNvPr id="3" name="Espace réservé du texte 2"/>
          <p:cNvSpPr>
            <a:spLocks noGrp="1"/>
          </p:cNvSpPr>
          <p:nvPr>
            <p:ph type="body" sz="quarter" idx="1"/>
          </p:nvPr>
        </p:nvSpPr>
        <p:spPr>
          <a:xfrm>
            <a:off x="457200" y="1535113"/>
            <a:ext cx="5543560" cy="639762"/>
          </a:xfrm>
        </p:spPr>
        <p:txBody>
          <a:bodyPr/>
          <a:lstStyle/>
          <a:p>
            <a:pPr algn="just" rtl="0"/>
            <a:r>
              <a:rPr lang="en-US" dirty="0"/>
              <a:t>Organizational Politics </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 calcmode="lin" valueType="num">
                                      <p:cBhvr additive="base">
                                        <p:cTn id="2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 calcmode="lin" valueType="num">
                                      <p:cBhvr additive="base">
                                        <p:cTn id="2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 calcmode="lin" valueType="num">
                                      <p:cBhvr additive="base">
                                        <p:cTn id="34"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 calcmode="lin" valueType="num">
                                      <p:cBhvr additive="base">
                                        <p:cTn id="4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fontScale="92500"/>
          </a:bodyPr>
          <a:lstStyle/>
          <a:p>
            <a:pPr algn="just" rtl="0"/>
            <a:r>
              <a:rPr lang="en-US" dirty="0"/>
              <a:t>Effective compensation management objectives are to maintain internal and external equity in remuneration paid to employees. Internal equity means similar pay for similar work. </a:t>
            </a:r>
          </a:p>
          <a:p>
            <a:endParaRPr lang="ar-DZ" dirty="0"/>
          </a:p>
        </p:txBody>
      </p:sp>
      <p:sp>
        <p:nvSpPr>
          <p:cNvPr id="6" name="Espace réservé du contenu 5"/>
          <p:cNvSpPr>
            <a:spLocks noGrp="1"/>
          </p:cNvSpPr>
          <p:nvPr>
            <p:ph sz="quarter" idx="4"/>
          </p:nvPr>
        </p:nvSpPr>
        <p:spPr/>
        <p:txBody>
          <a:bodyPr/>
          <a:lstStyle/>
          <a:p>
            <a:pPr algn="just" rtl="0"/>
            <a:r>
              <a:rPr lang="en-US" dirty="0"/>
              <a:t>A sound wage and salary administration helps to attract qualified and hard- working people by ensuring an adequate payment for all jobs. </a:t>
            </a:r>
          </a:p>
          <a:p>
            <a:endParaRPr lang="ar-DZ" dirty="0"/>
          </a:p>
        </p:txBody>
      </p:sp>
      <p:sp>
        <p:nvSpPr>
          <p:cNvPr id="3" name="Espace réservé du texte 2"/>
          <p:cNvSpPr>
            <a:spLocks noGrp="1"/>
          </p:cNvSpPr>
          <p:nvPr>
            <p:ph type="body" sz="quarter" idx="1"/>
          </p:nvPr>
        </p:nvSpPr>
        <p:spPr/>
        <p:txBody>
          <a:bodyPr>
            <a:normAutofit lnSpcReduction="10000"/>
          </a:bodyPr>
          <a:lstStyle/>
          <a:p>
            <a:pPr algn="ctr" rtl="0"/>
            <a:r>
              <a:rPr lang="en-US" dirty="0"/>
              <a:t>1.To Establish a Fair and Equitable Remuneration </a:t>
            </a:r>
          </a:p>
        </p:txBody>
      </p:sp>
      <p:sp>
        <p:nvSpPr>
          <p:cNvPr id="5" name="Espace réservé du texte 4"/>
          <p:cNvSpPr>
            <a:spLocks noGrp="1"/>
          </p:cNvSpPr>
          <p:nvPr>
            <p:ph type="body" sz="quarter" idx="3"/>
          </p:nvPr>
        </p:nvSpPr>
        <p:spPr/>
        <p:txBody>
          <a:bodyPr>
            <a:normAutofit/>
          </a:bodyPr>
          <a:lstStyle/>
          <a:p>
            <a:pPr algn="ctr" rtl="0"/>
            <a:r>
              <a:rPr lang="en-US" dirty="0"/>
              <a:t>2.To Attract Competent Personnel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 calcmode="lin" valueType="num">
                                      <p:cBhvr additive="base">
                                        <p:cTn id="2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
                                            <p:bg/>
                                          </p:spTgt>
                                        </p:tgtEl>
                                        <p:attrNameLst>
                                          <p:attrName>style.visibility</p:attrName>
                                        </p:attrNameLst>
                                      </p:cBhvr>
                                      <p:to>
                                        <p:strVal val="visible"/>
                                      </p:to>
                                    </p:set>
                                    <p:anim calcmode="lin" valueType="num">
                                      <p:cBhvr additive="base">
                                        <p:cTn id="28"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9"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 calcmode="lin" valueType="num">
                                      <p:cBhvr additive="base">
                                        <p:cTn id="3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lnSpcReduction="10000"/>
          </a:bodyPr>
          <a:lstStyle/>
          <a:p>
            <a:pPr algn="just" rtl="0"/>
            <a:r>
              <a:rPr lang="en-US" dirty="0"/>
              <a:t>By paying competitive levels, the company can retain its personnel. It can minimize the incidence of quitting and increase employee loyalty. </a:t>
            </a:r>
          </a:p>
          <a:p>
            <a:endParaRPr lang="ar-DZ" dirty="0"/>
          </a:p>
        </p:txBody>
      </p:sp>
      <p:sp>
        <p:nvSpPr>
          <p:cNvPr id="6" name="Espace réservé du contenu 5"/>
          <p:cNvSpPr>
            <a:spLocks noGrp="1"/>
          </p:cNvSpPr>
          <p:nvPr>
            <p:ph sz="quarter" idx="4"/>
          </p:nvPr>
        </p:nvSpPr>
        <p:spPr/>
        <p:txBody>
          <a:bodyPr/>
          <a:lstStyle/>
          <a:p>
            <a:pPr algn="just" rtl="0"/>
            <a:r>
              <a:rPr lang="en-US" dirty="0"/>
              <a:t>Sound wage and salary administration helps to improve the motivation and morale of employees which in turn lead to higher productivity </a:t>
            </a:r>
          </a:p>
          <a:p>
            <a:endParaRPr lang="ar-DZ" dirty="0"/>
          </a:p>
        </p:txBody>
      </p:sp>
      <p:sp>
        <p:nvSpPr>
          <p:cNvPr id="3" name="Espace réservé du texte 2"/>
          <p:cNvSpPr>
            <a:spLocks noGrp="1"/>
          </p:cNvSpPr>
          <p:nvPr>
            <p:ph type="body" sz="quarter" idx="1"/>
          </p:nvPr>
        </p:nvSpPr>
        <p:spPr/>
        <p:txBody>
          <a:bodyPr>
            <a:normAutofit/>
          </a:bodyPr>
          <a:lstStyle/>
          <a:p>
            <a:pPr algn="ctr" rtl="0"/>
            <a:r>
              <a:rPr lang="en-US" dirty="0"/>
              <a:t>3.To Retain the Present Employees </a:t>
            </a:r>
          </a:p>
        </p:txBody>
      </p:sp>
      <p:sp>
        <p:nvSpPr>
          <p:cNvPr id="5" name="Espace réservé du texte 4"/>
          <p:cNvSpPr>
            <a:spLocks noGrp="1"/>
          </p:cNvSpPr>
          <p:nvPr>
            <p:ph type="body" sz="quarter" idx="3"/>
          </p:nvPr>
        </p:nvSpPr>
        <p:spPr/>
        <p:txBody>
          <a:bodyPr>
            <a:normAutofit/>
          </a:bodyPr>
          <a:lstStyle/>
          <a:p>
            <a:pPr algn="ctr" rtl="0"/>
            <a:r>
              <a:rPr lang="en-US" dirty="0"/>
              <a:t>4.To Improve Productivity </a:t>
            </a:r>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heckerboard(across)">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 calcmode="lin" valueType="num">
                                      <p:cBhvr additive="base">
                                        <p:cTn id="1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Effect transition="in" filter="fade">
                                      <p:cBhvr>
                                        <p:cTn id="2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5"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lnSpcReduction="10000"/>
          </a:bodyPr>
          <a:lstStyle/>
          <a:p>
            <a:pPr algn="just" rtl="0"/>
            <a:r>
              <a:rPr lang="en-US" dirty="0"/>
              <a:t>Through sound compensation management, administration and </a:t>
            </a:r>
            <a:r>
              <a:rPr lang="en-US" dirty="0" smtClean="0"/>
              <a:t>labor </a:t>
            </a:r>
            <a:r>
              <a:rPr lang="en-US" dirty="0"/>
              <a:t>costs can be kept in line with the ability of the company to pay. </a:t>
            </a:r>
          </a:p>
          <a:p>
            <a:endParaRPr lang="ar-DZ" dirty="0"/>
          </a:p>
        </p:txBody>
      </p:sp>
      <p:sp>
        <p:nvSpPr>
          <p:cNvPr id="6" name="Espace réservé du contenu 5"/>
          <p:cNvSpPr>
            <a:spLocks noGrp="1"/>
          </p:cNvSpPr>
          <p:nvPr>
            <p:ph sz="quarter" idx="4"/>
          </p:nvPr>
        </p:nvSpPr>
        <p:spPr/>
        <p:txBody>
          <a:bodyPr>
            <a:normAutofit fontScale="85000" lnSpcReduction="10000"/>
          </a:bodyPr>
          <a:lstStyle/>
          <a:p>
            <a:pPr algn="just" rtl="0"/>
            <a:r>
              <a:rPr lang="en-US" dirty="0"/>
              <a:t>Compensation management based on jobs and prevailing pay levels are more acceptable to trade unions. Therefore, sound wage and salary administration simplifies collective bargaining and negotiations over pay. </a:t>
            </a:r>
          </a:p>
          <a:p>
            <a:endParaRPr lang="ar-DZ" dirty="0"/>
          </a:p>
        </p:txBody>
      </p:sp>
      <p:sp>
        <p:nvSpPr>
          <p:cNvPr id="3" name="Espace réservé du texte 2"/>
          <p:cNvSpPr>
            <a:spLocks noGrp="1"/>
          </p:cNvSpPr>
          <p:nvPr>
            <p:ph type="body" sz="quarter" idx="1"/>
          </p:nvPr>
        </p:nvSpPr>
        <p:spPr/>
        <p:txBody>
          <a:bodyPr>
            <a:normAutofit/>
          </a:bodyPr>
          <a:lstStyle/>
          <a:p>
            <a:pPr algn="ctr" rtl="0"/>
            <a:r>
              <a:rPr lang="en-US" dirty="0"/>
              <a:t>5.To Control Cost </a:t>
            </a:r>
          </a:p>
        </p:txBody>
      </p:sp>
      <p:sp>
        <p:nvSpPr>
          <p:cNvPr id="5" name="Espace réservé du texte 4"/>
          <p:cNvSpPr>
            <a:spLocks noGrp="1"/>
          </p:cNvSpPr>
          <p:nvPr>
            <p:ph type="body" sz="quarter" idx="3"/>
          </p:nvPr>
        </p:nvSpPr>
        <p:spPr/>
        <p:txBody>
          <a:bodyPr>
            <a:normAutofit lnSpcReduction="10000"/>
          </a:bodyPr>
          <a:lstStyle/>
          <a:p>
            <a:pPr algn="ctr" rtl="0"/>
            <a:r>
              <a:rPr lang="en-US" dirty="0"/>
              <a:t>6.To Improve Union Management Relations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box(in)">
                                      <p:cBhvr>
                                        <p:cTn id="24" dur="5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animEffect transition="in" filter="fade">
                                      <p:cBhvr>
                                        <p:cTn id="29" dur="2000"/>
                                        <p:tgtEl>
                                          <p:spTgt spid="5">
                                            <p:bg/>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fade">
                                      <p:cBhvr>
                                        <p:cTn id="34" dur="2000"/>
                                        <p:tgtEl>
                                          <p:spTgt spid="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diamond(in)">
                                      <p:cBhvr>
                                        <p:cTn id="3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The Definition of Compensation </a:t>
            </a:r>
            <a:endParaRPr lang="ar-DZ" dirty="0"/>
          </a:p>
        </p:txBody>
      </p:sp>
      <p:sp>
        <p:nvSpPr>
          <p:cNvPr id="3" name="Espace réservé du contenu 2"/>
          <p:cNvSpPr>
            <a:spLocks noGrp="1"/>
          </p:cNvSpPr>
          <p:nvPr>
            <p:ph sz="quarter" idx="1"/>
          </p:nvPr>
        </p:nvSpPr>
        <p:spPr/>
        <p:txBody>
          <a:bodyPr/>
          <a:lstStyle/>
          <a:p>
            <a:pPr algn="just" rtl="0"/>
            <a:r>
              <a:rPr lang="en-US" dirty="0"/>
              <a:t>Compensation refers to a wide range of financial and non financial rewards to employees for their services rendered to the organization.</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lnSpcReduction="10000"/>
          </a:bodyPr>
          <a:lstStyle/>
          <a:p>
            <a:pPr algn="just" rtl="0"/>
            <a:r>
              <a:rPr lang="en-US" dirty="0"/>
              <a:t>Wage and salary program also seeks to project the image of the progressive employer and to company with legal requirements relating to wages and salaries. </a:t>
            </a:r>
          </a:p>
          <a:p>
            <a:endParaRPr lang="ar-DZ" dirty="0"/>
          </a:p>
        </p:txBody>
      </p:sp>
      <p:sp>
        <p:nvSpPr>
          <p:cNvPr id="6" name="Espace réservé du contenu 5"/>
          <p:cNvSpPr>
            <a:spLocks noGrp="1"/>
          </p:cNvSpPr>
          <p:nvPr>
            <p:ph sz="quarter" idx="4"/>
          </p:nvPr>
        </p:nvSpPr>
        <p:spPr/>
        <p:txBody>
          <a:bodyPr/>
          <a:lstStyle/>
          <a:p>
            <a:pPr algn="just" rtl="0"/>
            <a:r>
              <a:rPr lang="en-US" dirty="0"/>
              <a:t>If employees would be happy with their jobs and would love to work for the company they get fair rewards in exchange of their services. </a:t>
            </a:r>
          </a:p>
          <a:p>
            <a:endParaRPr lang="ar-DZ" dirty="0"/>
          </a:p>
        </p:txBody>
      </p:sp>
      <p:sp>
        <p:nvSpPr>
          <p:cNvPr id="3" name="Espace réservé du texte 2"/>
          <p:cNvSpPr>
            <a:spLocks noGrp="1"/>
          </p:cNvSpPr>
          <p:nvPr>
            <p:ph type="body" sz="quarter" idx="1"/>
          </p:nvPr>
        </p:nvSpPr>
        <p:spPr/>
        <p:txBody>
          <a:bodyPr>
            <a:normAutofit lnSpcReduction="10000"/>
          </a:bodyPr>
          <a:lstStyle/>
          <a:p>
            <a:pPr algn="ctr" rtl="0"/>
            <a:r>
              <a:rPr lang="en-US" dirty="0"/>
              <a:t>7.To Improve Public Image of the Company </a:t>
            </a:r>
          </a:p>
        </p:txBody>
      </p:sp>
      <p:sp>
        <p:nvSpPr>
          <p:cNvPr id="5" name="Espace réservé du texte 4"/>
          <p:cNvSpPr>
            <a:spLocks noGrp="1"/>
          </p:cNvSpPr>
          <p:nvPr>
            <p:ph type="body" sz="quarter" idx="3"/>
          </p:nvPr>
        </p:nvSpPr>
        <p:spPr/>
        <p:txBody>
          <a:bodyPr>
            <a:normAutofit/>
          </a:bodyPr>
          <a:lstStyle/>
          <a:p>
            <a:pPr algn="ctr" rtl="0"/>
            <a:r>
              <a:rPr lang="en-US" dirty="0"/>
              <a:t>8.To Improve Job Satisfaction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ox(in)">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ox(in)">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box(in)">
                                      <p:cBhvr>
                                        <p:cTn id="23" dur="500"/>
                                        <p:tgtEl>
                                          <p:spTgt spid="5">
                                            <p:bg/>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box(in)">
                                      <p:cBhvr>
                                        <p:cTn id="28" dur="500"/>
                                        <p:tgtEl>
                                          <p:spTgt spid="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 calcmode="lin" valueType="num">
                                      <p:cBhvr additive="base">
                                        <p:cTn id="3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3" grpId="0" build="p" animBg="1"/>
      <p:bldP spid="5"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fontScale="77500" lnSpcReduction="20000"/>
          </a:bodyPr>
          <a:lstStyle/>
          <a:p>
            <a:pPr algn="just" rtl="0"/>
            <a:r>
              <a:rPr lang="en-US" dirty="0"/>
              <a:t>Employees</a:t>
            </a:r>
            <a:r>
              <a:rPr lang="en-US" b="1" dirty="0"/>
              <a:t> </a:t>
            </a:r>
            <a:r>
              <a:rPr lang="en-US" dirty="0"/>
              <a:t>Some of them want money so they work for the company which gives them higher pay. Some of them value achievement more than money, they would associate themselves with firms which offer greater chances of promotion, learning and development. </a:t>
            </a:r>
          </a:p>
          <a:p>
            <a:endParaRPr lang="ar-DZ" dirty="0"/>
          </a:p>
        </p:txBody>
      </p:sp>
      <p:sp>
        <p:nvSpPr>
          <p:cNvPr id="6" name="Espace réservé du contenu 5"/>
          <p:cNvSpPr>
            <a:spLocks noGrp="1"/>
          </p:cNvSpPr>
          <p:nvPr>
            <p:ph sz="quarter" idx="4"/>
          </p:nvPr>
        </p:nvSpPr>
        <p:spPr/>
        <p:txBody>
          <a:bodyPr/>
          <a:lstStyle/>
          <a:p>
            <a:pPr algn="just" rtl="0"/>
            <a:r>
              <a:rPr lang="en-US" dirty="0"/>
              <a:t>Offering of several types of insurances to workers relieves them from certain fears; as a result workers now work with relaxed mind. </a:t>
            </a:r>
          </a:p>
          <a:p>
            <a:endParaRPr lang="ar-DZ" dirty="0"/>
          </a:p>
        </p:txBody>
      </p:sp>
      <p:sp>
        <p:nvSpPr>
          <p:cNvPr id="3" name="Espace réservé du texte 2"/>
          <p:cNvSpPr>
            <a:spLocks noGrp="1"/>
          </p:cNvSpPr>
          <p:nvPr>
            <p:ph type="body" sz="quarter" idx="1"/>
          </p:nvPr>
        </p:nvSpPr>
        <p:spPr/>
        <p:txBody>
          <a:bodyPr>
            <a:normAutofit/>
          </a:bodyPr>
          <a:lstStyle/>
          <a:p>
            <a:pPr algn="ctr" rtl="0"/>
            <a:r>
              <a:rPr lang="en-US" dirty="0"/>
              <a:t>9.To Motivate </a:t>
            </a:r>
            <a:r>
              <a:rPr lang="en-US" dirty="0" smtClean="0"/>
              <a:t>Employees</a:t>
            </a:r>
            <a:endParaRPr lang="en-US" dirty="0"/>
          </a:p>
        </p:txBody>
      </p:sp>
      <p:sp>
        <p:nvSpPr>
          <p:cNvPr id="5" name="Espace réservé du texte 4"/>
          <p:cNvSpPr>
            <a:spLocks noGrp="1"/>
          </p:cNvSpPr>
          <p:nvPr>
            <p:ph type="body" sz="quarter" idx="3"/>
          </p:nvPr>
        </p:nvSpPr>
        <p:spPr/>
        <p:txBody>
          <a:bodyPr>
            <a:normAutofit/>
          </a:bodyPr>
          <a:lstStyle/>
          <a:p>
            <a:pPr algn="ctr" rtl="0"/>
            <a:r>
              <a:rPr lang="en-US" dirty="0"/>
              <a:t>10.Peace of Mind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ox(in)">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ox(in)">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additive="base">
                                        <p:cTn id="2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animEffect transition="in" filter="fade">
                                      <p:cBhvr>
                                        <p:cTn id="29" dur="2000"/>
                                        <p:tgtEl>
                                          <p:spTgt spid="5">
                                            <p:bg/>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fade">
                                      <p:cBhvr>
                                        <p:cTn id="34" dur="2000"/>
                                        <p:tgtEl>
                                          <p:spTgt spid="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 calcmode="lin" valueType="num">
                                      <p:cBhvr additive="base">
                                        <p:cTn id="3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Objectives </a:t>
            </a:r>
            <a:r>
              <a:rPr lang="en-US" b="1" dirty="0"/>
              <a:t>of Compensation Management </a:t>
            </a:r>
            <a:endParaRPr lang="ar-DZ" dirty="0"/>
          </a:p>
        </p:txBody>
      </p:sp>
      <p:sp>
        <p:nvSpPr>
          <p:cNvPr id="4" name="Espace réservé du contenu 3"/>
          <p:cNvSpPr>
            <a:spLocks noGrp="1"/>
          </p:cNvSpPr>
          <p:nvPr>
            <p:ph sz="quarter" idx="2"/>
          </p:nvPr>
        </p:nvSpPr>
        <p:spPr/>
        <p:txBody>
          <a:bodyPr>
            <a:normAutofit fontScale="92500"/>
          </a:bodyPr>
          <a:lstStyle/>
          <a:p>
            <a:pPr algn="just" rtl="0"/>
            <a:r>
              <a:rPr lang="en-US" dirty="0"/>
              <a:t>Every human being wants his/her efforts to get acknowledgment. Employees gain more and more confidence in them and in their abilities if they receive just rewards.</a:t>
            </a:r>
          </a:p>
          <a:p>
            <a:endParaRPr lang="ar-DZ" dirty="0"/>
          </a:p>
        </p:txBody>
      </p:sp>
      <p:sp>
        <p:nvSpPr>
          <p:cNvPr id="3" name="Espace réservé du texte 2"/>
          <p:cNvSpPr>
            <a:spLocks noGrp="1"/>
          </p:cNvSpPr>
          <p:nvPr>
            <p:ph type="body" sz="quarter" idx="1"/>
          </p:nvPr>
        </p:nvSpPr>
        <p:spPr/>
        <p:txBody>
          <a:bodyPr>
            <a:normAutofit/>
          </a:bodyPr>
          <a:lstStyle/>
          <a:p>
            <a:pPr algn="ctr" rtl="0"/>
            <a:r>
              <a:rPr lang="en-US" dirty="0"/>
              <a:t>11.Increases Self-Confidence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Compensation Approaches</a:t>
            </a:r>
            <a:endParaRPr lang="ar-DZ" dirty="0"/>
          </a:p>
        </p:txBody>
      </p:sp>
      <p:sp>
        <p:nvSpPr>
          <p:cNvPr id="3" name="Espace réservé du contenu 2"/>
          <p:cNvSpPr>
            <a:spLocks noGrp="1"/>
          </p:cNvSpPr>
          <p:nvPr>
            <p:ph sz="quarter" idx="1"/>
          </p:nvPr>
        </p:nvSpPr>
        <p:spPr/>
        <p:txBody>
          <a:bodyPr/>
          <a:lstStyle/>
          <a:p>
            <a:pPr algn="just" rtl="0"/>
            <a:r>
              <a:rPr lang="en-US" dirty="0" smtClean="0"/>
              <a:t>Compensation is a systematic approach to providing monetary value to employees in exchange for work performed.</a:t>
            </a:r>
          </a:p>
          <a:p>
            <a:pPr algn="just" rtl="0"/>
            <a:endParaRPr lang="en-US" dirty="0" smtClean="0"/>
          </a:p>
          <a:p>
            <a:endParaRPr lang="ar-DZ" dirty="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dirty="0" smtClean="0"/>
              <a:t>Traditional Compensation Approach</a:t>
            </a:r>
            <a:endParaRPr lang="ar-DZ" dirty="0"/>
          </a:p>
        </p:txBody>
      </p:sp>
      <p:sp>
        <p:nvSpPr>
          <p:cNvPr id="3" name="Espace réservé du contenu 2"/>
          <p:cNvSpPr>
            <a:spLocks noGrp="1"/>
          </p:cNvSpPr>
          <p:nvPr>
            <p:ph sz="quarter" idx="1"/>
          </p:nvPr>
        </p:nvSpPr>
        <p:spPr/>
        <p:txBody>
          <a:bodyPr>
            <a:normAutofit lnSpcReduction="10000"/>
          </a:bodyPr>
          <a:lstStyle/>
          <a:p>
            <a:pPr algn="just" rtl="0"/>
            <a:r>
              <a:rPr lang="en-US" dirty="0" smtClean="0"/>
              <a:t>The traditional approach to the design of compensation package involves four basic components: the basic pay, some mechanism of compensation for loss of purchasing power of money, incentive for putting effort beyond the norm and fringe benefits.</a:t>
            </a:r>
          </a:p>
          <a:p>
            <a:pPr algn="just" rtl="0"/>
            <a:r>
              <a:rPr lang="en-US" dirty="0" smtClean="0"/>
              <a:t>It may be more legally defensible, less complex, and viewed as more “fair” by average and below average employees. It reflects a logical, rational approach to compensating employees.</a:t>
            </a:r>
          </a:p>
          <a:p>
            <a:endParaRPr lang="ar-DZ"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Traditional Compensation Approach</a:t>
            </a:r>
            <a:endParaRPr lang="ar-DZ" dirty="0"/>
          </a:p>
        </p:txBody>
      </p:sp>
      <p:graphicFrame>
        <p:nvGraphicFramePr>
          <p:cNvPr id="4" name="Espace réservé du contenu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4)">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Total Rewards Approach</a:t>
            </a:r>
            <a:endParaRPr lang="ar-DZ" dirty="0"/>
          </a:p>
        </p:txBody>
      </p:sp>
      <p:sp>
        <p:nvSpPr>
          <p:cNvPr id="3" name="Espace réservé du contenu 2"/>
          <p:cNvSpPr>
            <a:spLocks noGrp="1"/>
          </p:cNvSpPr>
          <p:nvPr>
            <p:ph sz="quarter" idx="1"/>
          </p:nvPr>
        </p:nvSpPr>
        <p:spPr/>
        <p:txBody>
          <a:bodyPr/>
          <a:lstStyle/>
          <a:p>
            <a:pPr algn="just" rtl="0"/>
            <a:r>
              <a:rPr lang="en-US" dirty="0" smtClean="0"/>
              <a:t>It tries to place a value on individual rather than just the jobs. Widespread use of various inventive plans, team bonuses, organizational gain sharing programs, and other designs serves to link growth in compensation to results. </a:t>
            </a:r>
          </a:p>
          <a:p>
            <a:endParaRPr lang="ar-DZ"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Total Rewards Approach</a:t>
            </a:r>
            <a:endParaRPr lang="ar-DZ" dirty="0"/>
          </a:p>
        </p:txBody>
      </p:sp>
      <p:graphicFrame>
        <p:nvGraphicFramePr>
          <p:cNvPr id="6" name="Espace réservé du contenu 5"/>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2800" b="1" dirty="0" smtClean="0"/>
              <a:t>Differences between Traditional Compensation Approach and Total Rewards Approach</a:t>
            </a:r>
            <a:endParaRPr lang="ar-DZ" sz="2800" dirty="0"/>
          </a:p>
        </p:txBody>
      </p:sp>
      <p:sp>
        <p:nvSpPr>
          <p:cNvPr id="3" name="Espace réservé du contenu 2"/>
          <p:cNvSpPr>
            <a:spLocks noGrp="1"/>
          </p:cNvSpPr>
          <p:nvPr>
            <p:ph sz="quarter" idx="2"/>
          </p:nvPr>
        </p:nvSpPr>
        <p:spPr/>
        <p:txBody>
          <a:bodyPr>
            <a:normAutofit fontScale="77500" lnSpcReduction="20000"/>
          </a:bodyPr>
          <a:lstStyle/>
          <a:p>
            <a:pPr algn="just" rtl="0"/>
            <a:r>
              <a:rPr lang="en-US" dirty="0" smtClean="0"/>
              <a:t>1. Compensation is primarily base pay</a:t>
            </a:r>
          </a:p>
          <a:p>
            <a:pPr algn="just" rtl="0"/>
            <a:r>
              <a:rPr lang="en-US" dirty="0" smtClean="0"/>
              <a:t>2. Bonuses/perks are for executives only</a:t>
            </a:r>
          </a:p>
          <a:p>
            <a:pPr algn="just" rtl="0"/>
            <a:r>
              <a:rPr lang="en-US" dirty="0" smtClean="0"/>
              <a:t>3. Fixed benefits are tied to long tenure</a:t>
            </a:r>
          </a:p>
          <a:p>
            <a:pPr algn="just" rtl="0"/>
            <a:r>
              <a:rPr lang="en-US" dirty="0" smtClean="0"/>
              <a:t>4. Pay grade progression is based on organizational promotion</a:t>
            </a:r>
          </a:p>
          <a:p>
            <a:pPr algn="just" rtl="0"/>
            <a:r>
              <a:rPr lang="en-US" dirty="0" smtClean="0"/>
              <a:t>5. Organizational wide standard pay plan exists</a:t>
            </a:r>
          </a:p>
          <a:p>
            <a:endParaRPr lang="ar-DZ" dirty="0"/>
          </a:p>
        </p:txBody>
      </p:sp>
      <p:sp>
        <p:nvSpPr>
          <p:cNvPr id="4" name="Espace réservé du contenu 3"/>
          <p:cNvSpPr>
            <a:spLocks noGrp="1"/>
          </p:cNvSpPr>
          <p:nvPr>
            <p:ph sz="quarter" idx="4"/>
          </p:nvPr>
        </p:nvSpPr>
        <p:spPr>
          <a:xfrm>
            <a:off x="4800600" y="2438400"/>
            <a:ext cx="3886200" cy="3919558"/>
          </a:xfrm>
        </p:spPr>
        <p:txBody>
          <a:bodyPr>
            <a:normAutofit fontScale="77500" lnSpcReduction="20000"/>
          </a:bodyPr>
          <a:lstStyle/>
          <a:p>
            <a:pPr algn="just" rtl="0"/>
            <a:r>
              <a:rPr lang="en-US" dirty="0" smtClean="0"/>
              <a:t>1. Variables pay is added to base pay</a:t>
            </a:r>
          </a:p>
          <a:p>
            <a:pPr algn="just" rtl="0"/>
            <a:r>
              <a:rPr lang="en-US" dirty="0" smtClean="0"/>
              <a:t>2. Annual/long-term incentives are provided to all</a:t>
            </a:r>
          </a:p>
          <a:p>
            <a:pPr algn="just" rtl="0"/>
            <a:r>
              <a:rPr lang="en-US" dirty="0" smtClean="0"/>
              <a:t>3. Flexible and portable benefits are offered</a:t>
            </a:r>
          </a:p>
          <a:p>
            <a:pPr algn="just" rtl="0"/>
            <a:r>
              <a:rPr lang="en-US" dirty="0" smtClean="0"/>
              <a:t>4. Knowledge/ skill-based broad band’s determine pay grade</a:t>
            </a:r>
          </a:p>
          <a:p>
            <a:pPr algn="just" rtl="0"/>
            <a:r>
              <a:rPr lang="en-US" dirty="0" smtClean="0"/>
              <a:t>5. Multiple plans, consider job family, location and business units</a:t>
            </a:r>
          </a:p>
        </p:txBody>
      </p:sp>
      <p:sp>
        <p:nvSpPr>
          <p:cNvPr id="5" name="Espace réservé du texte 4"/>
          <p:cNvSpPr>
            <a:spLocks noGrp="1"/>
          </p:cNvSpPr>
          <p:nvPr>
            <p:ph type="body" sz="quarter" idx="1"/>
          </p:nvPr>
        </p:nvSpPr>
        <p:spPr/>
        <p:txBody>
          <a:bodyPr>
            <a:normAutofit lnSpcReduction="10000"/>
          </a:bodyPr>
          <a:lstStyle/>
          <a:p>
            <a:pPr algn="ctr"/>
            <a:r>
              <a:rPr lang="en-US" dirty="0" smtClean="0"/>
              <a:t>Traditional Compensation Approach</a:t>
            </a:r>
          </a:p>
        </p:txBody>
      </p:sp>
      <p:sp>
        <p:nvSpPr>
          <p:cNvPr id="6" name="Espace réservé du texte 5"/>
          <p:cNvSpPr>
            <a:spLocks noGrp="1"/>
          </p:cNvSpPr>
          <p:nvPr>
            <p:ph type="body" sz="quarter" idx="3"/>
          </p:nvPr>
        </p:nvSpPr>
        <p:spPr/>
        <p:txBody>
          <a:bodyPr/>
          <a:lstStyle/>
          <a:p>
            <a:pPr algn="ctr" rtl="0"/>
            <a:r>
              <a:rPr lang="en-US" dirty="0" smtClean="0"/>
              <a:t>Total Rewards Approach</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checkerboard(across)">
                                      <p:cBhvr>
                                        <p:cTn id="13" dur="500"/>
                                        <p:tgtEl>
                                          <p:spTgt spid="5">
                                            <p:bg/>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checkerboard(across)">
                                      <p:cBhvr>
                                        <p:cTn id="18" dur="5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6">
                                            <p:bg/>
                                          </p:spTgt>
                                        </p:tgtEl>
                                        <p:attrNameLst>
                                          <p:attrName>style.visibility</p:attrName>
                                        </p:attrNameLst>
                                      </p:cBhvr>
                                      <p:to>
                                        <p:strVal val="visible"/>
                                      </p:to>
                                    </p:set>
                                    <p:animEffect transition="in" filter="checkerboard(across)">
                                      <p:cBhvr>
                                        <p:cTn id="23" dur="500"/>
                                        <p:tgtEl>
                                          <p:spTgt spid="6">
                                            <p:bg/>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checkerboard(across)">
                                      <p:cBhvr>
                                        <p:cTn id="28" dur="500"/>
                                        <p:tgtEl>
                                          <p:spTgt spid="6">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6" fill="hold"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barn(inHorizontal)">
                                      <p:cBhvr>
                                        <p:cTn id="33" dur="500"/>
                                        <p:tgtEl>
                                          <p:spTgt spid="3">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 calcmode="lin" valueType="num">
                                      <p:cBhvr>
                                        <p:cTn id="38"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9"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40" dur="500"/>
                                        <p:tgtEl>
                                          <p:spTgt spid="4">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animEffect transition="in" filter="box(in)">
                                      <p:cBhvr>
                                        <p:cTn id="45" dur="500"/>
                                        <p:tgtEl>
                                          <p:spTgt spid="3">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4">
                                            <p:txEl>
                                              <p:pRg st="1" end="1"/>
                                            </p:txEl>
                                          </p:spTgt>
                                        </p:tgtEl>
                                        <p:attrNameLst>
                                          <p:attrName>style.visibility</p:attrName>
                                        </p:attrNameLst>
                                      </p:cBhvr>
                                      <p:to>
                                        <p:strVal val="visible"/>
                                      </p:to>
                                    </p:set>
                                    <p:animEffect transition="in" filter="box(in)">
                                      <p:cBhvr>
                                        <p:cTn id="50" dur="500"/>
                                        <p:tgtEl>
                                          <p:spTgt spid="4">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0" fill="hold"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anim calcmode="lin" valueType="num">
                                      <p:cBhvr>
                                        <p:cTn id="5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57" dur="500"/>
                                        <p:tgtEl>
                                          <p:spTgt spid="3">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nodeType="clickEffect">
                                  <p:stCondLst>
                                    <p:cond delay="0"/>
                                  </p:stCondLst>
                                  <p:childTnLst>
                                    <p:set>
                                      <p:cBhvr>
                                        <p:cTn id="61" dur="1" fill="hold">
                                          <p:stCondLst>
                                            <p:cond delay="0"/>
                                          </p:stCondLst>
                                        </p:cTn>
                                        <p:tgtEl>
                                          <p:spTgt spid="4">
                                            <p:txEl>
                                              <p:pRg st="2" end="2"/>
                                            </p:txEl>
                                          </p:spTgt>
                                        </p:tgtEl>
                                        <p:attrNameLst>
                                          <p:attrName>style.visibility</p:attrName>
                                        </p:attrNameLst>
                                      </p:cBhvr>
                                      <p:to>
                                        <p:strVal val="visible"/>
                                      </p:to>
                                    </p:set>
                                    <p:anim calcmode="lin" valueType="num">
                                      <p:cBhvr>
                                        <p:cTn id="62"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63"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64" dur="500"/>
                                        <p:tgtEl>
                                          <p:spTgt spid="4">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box(in)">
                                      <p:cBhvr>
                                        <p:cTn id="69" dur="500"/>
                                        <p:tgtEl>
                                          <p:spTgt spid="3">
                                            <p:txEl>
                                              <p:pRg st="3" end="3"/>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nodeType="clickEffect">
                                  <p:stCondLst>
                                    <p:cond delay="0"/>
                                  </p:stCondLst>
                                  <p:childTnLst>
                                    <p:set>
                                      <p:cBhvr>
                                        <p:cTn id="73" dur="1" fill="hold">
                                          <p:stCondLst>
                                            <p:cond delay="0"/>
                                          </p:stCondLst>
                                        </p:cTn>
                                        <p:tgtEl>
                                          <p:spTgt spid="4">
                                            <p:txEl>
                                              <p:pRg st="3" end="3"/>
                                            </p:txEl>
                                          </p:spTgt>
                                        </p:tgtEl>
                                        <p:attrNameLst>
                                          <p:attrName>style.visibility</p:attrName>
                                        </p:attrNameLst>
                                      </p:cBhvr>
                                      <p:to>
                                        <p:strVal val="visible"/>
                                      </p:to>
                                    </p:set>
                                    <p:animEffect transition="in" filter="box(in)">
                                      <p:cBhvr>
                                        <p:cTn id="74" dur="500"/>
                                        <p:tgtEl>
                                          <p:spTgt spid="4">
                                            <p:txEl>
                                              <p:pRg st="3" end="3"/>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 calcmode="lin" valueType="num">
                                      <p:cBhvr additive="base">
                                        <p:cTn id="7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4">
                                            <p:txEl>
                                              <p:pRg st="4" end="4"/>
                                            </p:txEl>
                                          </p:spTgt>
                                        </p:tgtEl>
                                        <p:attrNameLst>
                                          <p:attrName>style.visibility</p:attrName>
                                        </p:attrNameLst>
                                      </p:cBhvr>
                                      <p:to>
                                        <p:strVal val="visible"/>
                                      </p:to>
                                    </p:set>
                                    <p:anim calcmode="lin" valueType="num">
                                      <p:cBhvr additive="base">
                                        <p:cTn id="8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animBg="1"/>
      <p:bldP spid="6" grpId="0" build="p"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r>
              <a:rPr lang="en-US" b="1" dirty="0" smtClean="0"/>
              <a:t>3 P’s Approach to Compensation Management</a:t>
            </a:r>
            <a:endParaRPr lang="ar-DZ" dirty="0"/>
          </a:p>
        </p:txBody>
      </p:sp>
      <p:sp>
        <p:nvSpPr>
          <p:cNvPr id="3" name="Espace réservé du contenu 2"/>
          <p:cNvSpPr>
            <a:spLocks noGrp="1"/>
          </p:cNvSpPr>
          <p:nvPr>
            <p:ph sz="quarter" idx="1"/>
          </p:nvPr>
        </p:nvSpPr>
        <p:spPr/>
        <p:txBody>
          <a:bodyPr>
            <a:normAutofit lnSpcReduction="10000"/>
          </a:bodyPr>
          <a:lstStyle/>
          <a:p>
            <a:pPr algn="just" rtl="0"/>
            <a:r>
              <a:rPr lang="en-US" dirty="0" smtClean="0"/>
              <a:t>There are 3P approach of developing a compensation policy centered on the fundamentals of paying for </a:t>
            </a:r>
            <a:r>
              <a:rPr lang="en-US" b="1" dirty="0" smtClean="0"/>
              <a:t>Position</a:t>
            </a:r>
            <a:r>
              <a:rPr lang="en-US" dirty="0" smtClean="0"/>
              <a:t>, </a:t>
            </a:r>
            <a:r>
              <a:rPr lang="en-US" b="1" dirty="0" smtClean="0"/>
              <a:t>Person</a:t>
            </a:r>
            <a:r>
              <a:rPr lang="en-US" dirty="0" smtClean="0"/>
              <a:t> and </a:t>
            </a:r>
            <a:r>
              <a:rPr lang="en-US" b="1" dirty="0" smtClean="0"/>
              <a:t>Performance</a:t>
            </a:r>
            <a:r>
              <a:rPr lang="en-US" dirty="0" smtClean="0"/>
              <a:t>. Drawing from external market information and internal policies, this approaches helps to establish guidelines for an equitable grading structure, determine capability requirements and creation of short and long-term incentive plans. The 3P approach to compensation management supports a company’s strategy, mission and objectives.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a:t>Types of Compensation </a:t>
            </a:r>
            <a:endParaRPr lang="ar-DZ" dirty="0"/>
          </a:p>
        </p:txBody>
      </p:sp>
      <p:sp>
        <p:nvSpPr>
          <p:cNvPr id="4" name="Espace réservé du contenu 3"/>
          <p:cNvSpPr>
            <a:spLocks noGrp="1"/>
          </p:cNvSpPr>
          <p:nvPr>
            <p:ph sz="quarter" idx="2"/>
          </p:nvPr>
        </p:nvSpPr>
        <p:spPr/>
        <p:txBody>
          <a:bodyPr>
            <a:normAutofit fontScale="85000" lnSpcReduction="20000"/>
          </a:bodyPr>
          <a:lstStyle/>
          <a:p>
            <a:pPr algn="just" rtl="0"/>
            <a:r>
              <a:rPr lang="en-US" dirty="0"/>
              <a:t>refers to monetary benefits offered and provided to employees in return of the services they provide to the organization</a:t>
            </a:r>
            <a:r>
              <a:rPr lang="en-US" dirty="0" smtClean="0"/>
              <a:t>.</a:t>
            </a:r>
          </a:p>
          <a:p>
            <a:pPr algn="just" rtl="0"/>
            <a:r>
              <a:rPr lang="en-US" dirty="0" smtClean="0"/>
              <a:t> Whereby the employer provides monetary rewards for work done and performance results achieved. </a:t>
            </a:r>
            <a:endParaRPr lang="ar-DZ" dirty="0"/>
          </a:p>
        </p:txBody>
      </p:sp>
      <p:sp>
        <p:nvSpPr>
          <p:cNvPr id="6" name="Espace réservé du contenu 5"/>
          <p:cNvSpPr>
            <a:spLocks noGrp="1"/>
          </p:cNvSpPr>
          <p:nvPr>
            <p:ph sz="quarter" idx="4"/>
          </p:nvPr>
        </p:nvSpPr>
        <p:spPr/>
        <p:txBody>
          <a:bodyPr>
            <a:normAutofit fontScale="85000" lnSpcReduction="20000"/>
          </a:bodyPr>
          <a:lstStyle/>
          <a:p>
            <a:pPr algn="just" rtl="0"/>
            <a:r>
              <a:rPr lang="en-US" dirty="0"/>
              <a:t>refers to non-monetary benefits offered and provided to employees in lieu of the services provided by them to the organization</a:t>
            </a:r>
            <a:r>
              <a:rPr lang="en-US" dirty="0" smtClean="0"/>
              <a:t>.</a:t>
            </a:r>
          </a:p>
          <a:p>
            <a:pPr algn="just" rtl="0"/>
            <a:r>
              <a:rPr lang="en-US" dirty="0" smtClean="0"/>
              <a:t>It given to an employee or group of employees as part of membership in the organization.</a:t>
            </a:r>
            <a:endParaRPr lang="ar-DZ" dirty="0"/>
          </a:p>
        </p:txBody>
      </p:sp>
      <p:sp>
        <p:nvSpPr>
          <p:cNvPr id="3" name="Espace réservé du texte 2"/>
          <p:cNvSpPr>
            <a:spLocks noGrp="1"/>
          </p:cNvSpPr>
          <p:nvPr>
            <p:ph type="body" sz="quarter" idx="1"/>
          </p:nvPr>
        </p:nvSpPr>
        <p:spPr/>
        <p:txBody>
          <a:bodyPr/>
          <a:lstStyle/>
          <a:p>
            <a:pPr algn="l" rtl="0"/>
            <a:r>
              <a:rPr lang="en-US" dirty="0"/>
              <a:t>Direct Compensation</a:t>
            </a:r>
            <a:endParaRPr lang="ar-DZ" dirty="0"/>
          </a:p>
        </p:txBody>
      </p:sp>
      <p:sp>
        <p:nvSpPr>
          <p:cNvPr id="5" name="Espace réservé du texte 4"/>
          <p:cNvSpPr>
            <a:spLocks noGrp="1"/>
          </p:cNvSpPr>
          <p:nvPr>
            <p:ph type="body" sz="quarter" idx="3"/>
          </p:nvPr>
        </p:nvSpPr>
        <p:spPr/>
        <p:txBody>
          <a:bodyPr/>
          <a:lstStyle/>
          <a:p>
            <a:pPr algn="l" rtl="0"/>
            <a:r>
              <a:rPr lang="en-US" dirty="0"/>
              <a:t>Indirect Compensation </a:t>
            </a:r>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p:cTn id="19"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4">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 calcmode="lin" valueType="num">
                                      <p:cBhvr>
                                        <p:cTn id="26"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7"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bg/>
                                          </p:spTgt>
                                        </p:tgtEl>
                                        <p:attrNameLst>
                                          <p:attrName>style.visibility</p:attrName>
                                        </p:attrNameLst>
                                      </p:cBhvr>
                                      <p:to>
                                        <p:strVal val="visible"/>
                                      </p:to>
                                    </p:set>
                                    <p:anim calcmode="lin" valueType="num">
                                      <p:cBhvr additive="base">
                                        <p:cTn id="33" dur="500" fill="hold"/>
                                        <p:tgtEl>
                                          <p:spTgt spid="5">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 calcmode="lin" valueType="num">
                                      <p:cBhvr additive="base">
                                        <p:cTn id="3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p:cTn id="45"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47" dur="500"/>
                                        <p:tgtEl>
                                          <p:spTgt spid="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0" fill="hold" grpId="0" nodeType="clickEffect">
                                  <p:stCondLst>
                                    <p:cond delay="0"/>
                                  </p:stCondLst>
                                  <p:childTnLst>
                                    <p:set>
                                      <p:cBhvr>
                                        <p:cTn id="51" dur="1" fill="hold">
                                          <p:stCondLst>
                                            <p:cond delay="0"/>
                                          </p:stCondLst>
                                        </p:cTn>
                                        <p:tgtEl>
                                          <p:spTgt spid="6">
                                            <p:txEl>
                                              <p:pRg st="1" end="1"/>
                                            </p:txEl>
                                          </p:spTgt>
                                        </p:tgtEl>
                                        <p:attrNameLst>
                                          <p:attrName>style.visibility</p:attrName>
                                        </p:attrNameLst>
                                      </p:cBhvr>
                                      <p:to>
                                        <p:strVal val="visible"/>
                                      </p:to>
                                    </p:set>
                                    <p:anim calcmode="lin" valueType="num">
                                      <p:cBhvr>
                                        <p:cTn id="52"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53"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54"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5"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smtClean="0"/>
              <a:t>3 P’s Approach to Compensation Management</a:t>
            </a:r>
            <a:endParaRPr lang="ar-DZ" dirty="0"/>
          </a:p>
        </p:txBody>
      </p:sp>
      <p:sp>
        <p:nvSpPr>
          <p:cNvPr id="3" name="Espace réservé du contenu 2"/>
          <p:cNvSpPr>
            <a:spLocks noGrp="1"/>
          </p:cNvSpPr>
          <p:nvPr>
            <p:ph sz="quarter" idx="1"/>
          </p:nvPr>
        </p:nvSpPr>
        <p:spPr/>
        <p:txBody>
          <a:bodyPr/>
          <a:lstStyle/>
          <a:p>
            <a:pPr algn="just" rtl="0"/>
            <a:r>
              <a:rPr lang="en-US" b="1" dirty="0" smtClean="0"/>
              <a:t>1. Paying for position</a:t>
            </a:r>
          </a:p>
          <a:p>
            <a:pPr algn="just" rtl="0"/>
            <a:r>
              <a:rPr lang="en-US" b="1" dirty="0" smtClean="0"/>
              <a:t> 2. Paying for person</a:t>
            </a:r>
          </a:p>
          <a:p>
            <a:pPr algn="just" rtl="0"/>
            <a:r>
              <a:rPr lang="en-US" b="1" dirty="0" smtClean="0"/>
              <a:t> 3. Paying for performance</a:t>
            </a:r>
          </a:p>
          <a:p>
            <a:endParaRPr lang="ar-DZ" dirty="0"/>
          </a:p>
        </p:txBody>
      </p:sp>
      <p:sp>
        <p:nvSpPr>
          <p:cNvPr id="4" name="Espace réservé du contenu 3"/>
          <p:cNvSpPr>
            <a:spLocks noGrp="1"/>
          </p:cNvSpPr>
          <p:nvPr>
            <p:ph sz="quarter" idx="2"/>
          </p:nvPr>
        </p:nvSpPr>
        <p:spPr/>
        <p:txBody>
          <a:bodyPr/>
          <a:lstStyle/>
          <a:p>
            <a:pPr algn="just" rtl="0"/>
            <a:r>
              <a:rPr lang="en-US" b="1" dirty="0" smtClean="0"/>
              <a:t>Specificity is Key</a:t>
            </a:r>
            <a:endParaRPr lang="en-US" dirty="0" smtClean="0"/>
          </a:p>
          <a:p>
            <a:pPr algn="just" rtl="0"/>
            <a:r>
              <a:rPr lang="en-US" b="1" dirty="0" smtClean="0"/>
              <a:t>Pay is Relative</a:t>
            </a:r>
            <a:endParaRPr lang="en-US" dirty="0" smtClean="0"/>
          </a:p>
          <a:p>
            <a:pPr algn="just" rtl="0"/>
            <a:r>
              <a:rPr lang="en-US" b="1" dirty="0" smtClean="0"/>
              <a:t>Pay is Not Created Equal</a:t>
            </a:r>
            <a:endParaRPr lang="en-US" dirty="0" smtClean="0"/>
          </a:p>
          <a:p>
            <a:pPr algn="just" rtl="0"/>
            <a:r>
              <a:rPr lang="en-US" b="1" dirty="0" smtClean="0"/>
              <a:t>Pay Based on the Performance</a:t>
            </a:r>
            <a:endParaRPr lang="en-US" dirty="0" smtClean="0"/>
          </a:p>
          <a:p>
            <a:endParaRPr lang="ar-DZ"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anim calcmode="lin" valueType="num">
                                      <p:cBhvr additive="base">
                                        <p:cTn id="3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 calcmode="lin" valueType="num">
                                      <p:cBhvr additive="base">
                                        <p:cTn id="3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 calcmode="lin" valueType="num">
                                      <p:cBhvr additive="base">
                                        <p:cTn id="4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 Paying for performance </a:t>
            </a:r>
            <a:endParaRPr lang="ar-DZ" b="1" dirty="0"/>
          </a:p>
        </p:txBody>
      </p:sp>
      <p:sp>
        <p:nvSpPr>
          <p:cNvPr id="3" name="Espace réservé du contenu 2"/>
          <p:cNvSpPr>
            <a:spLocks noGrp="1"/>
          </p:cNvSpPr>
          <p:nvPr>
            <p:ph sz="quarter" idx="1"/>
          </p:nvPr>
        </p:nvSpPr>
        <p:spPr/>
        <p:txBody>
          <a:bodyPr>
            <a:normAutofit fontScale="92500" lnSpcReduction="10000"/>
          </a:bodyPr>
          <a:lstStyle/>
          <a:p>
            <a:pPr algn="just" rtl="0"/>
            <a:r>
              <a:rPr lang="en-US" dirty="0" smtClean="0"/>
              <a:t>pay-for-performance philosophy requires that compensation changes reflect performance differences. Organizations operating under this philosophy do not guarantee additional or increased compensation simply for completing another year of organizational service. Instead, they structure pay and incentives to reflect performance differences among employees. Employees who perform satisfactorily maintain or advance their compensation levels more than marginal performers. The bonuses and incentives are based on individual, group, and/or organizational performance.</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4)">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normAutofit/>
          </a:bodyPr>
          <a:lstStyle/>
          <a:p>
            <a:r>
              <a:rPr lang="fr-FR" sz="4400" b="1" dirty="0" err="1" smtClean="0"/>
              <a:t>Thank</a:t>
            </a:r>
            <a:r>
              <a:rPr lang="fr-FR" sz="4400" b="1" dirty="0" smtClean="0"/>
              <a:t> </a:t>
            </a:r>
            <a:r>
              <a:rPr lang="fr-FR" sz="4400" b="1" dirty="0" err="1" smtClean="0"/>
              <a:t>you</a:t>
            </a:r>
            <a:r>
              <a:rPr lang="fr-FR" sz="4400" b="1" dirty="0" smtClean="0"/>
              <a:t> for </a:t>
            </a:r>
            <a:r>
              <a:rPr lang="fr-FR" sz="4400" b="1" dirty="0" err="1" smtClean="0"/>
              <a:t>your</a:t>
            </a:r>
            <a:r>
              <a:rPr lang="fr-FR" sz="4400" b="1" dirty="0" smtClean="0"/>
              <a:t> attention</a:t>
            </a:r>
            <a:endParaRPr lang="ar-DZ" sz="44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Direct Compensation </a:t>
            </a:r>
            <a:r>
              <a:rPr lang="en-US" b="1" dirty="0" smtClean="0"/>
              <a:t>components</a:t>
            </a:r>
            <a:endParaRPr lang="ar-DZ" dirty="0"/>
          </a:p>
        </p:txBody>
      </p:sp>
      <p:graphicFrame>
        <p:nvGraphicFramePr>
          <p:cNvPr id="4" name="Espace réservé du contenu 3"/>
          <p:cNvGraphicFramePr>
            <a:graphicFrameLocks noGrp="1"/>
          </p:cNvGraphicFramePr>
          <p:nvPr>
            <p:ph sz="quarter" idx="1"/>
          </p:nvPr>
        </p:nvGraphicFramePr>
        <p:xfrm>
          <a:off x="1142976" y="1357298"/>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Direct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lstStyle/>
          <a:p>
            <a:pPr algn="just" rtl="0"/>
            <a:r>
              <a:rPr lang="en-US" dirty="0"/>
              <a:t>Salary is the money an employee receives from his/her employer by rendering his/her services.</a:t>
            </a:r>
          </a:p>
          <a:p>
            <a:endParaRPr lang="ar-DZ" dirty="0"/>
          </a:p>
        </p:txBody>
      </p:sp>
      <p:sp>
        <p:nvSpPr>
          <p:cNvPr id="6" name="Espace réservé du contenu 5"/>
          <p:cNvSpPr>
            <a:spLocks noGrp="1"/>
          </p:cNvSpPr>
          <p:nvPr>
            <p:ph sz="quarter" idx="4"/>
          </p:nvPr>
        </p:nvSpPr>
        <p:spPr/>
        <p:txBody>
          <a:bodyPr/>
          <a:lstStyle/>
          <a:p>
            <a:pPr algn="just" rtl="0"/>
            <a:r>
              <a:rPr lang="en-US" dirty="0"/>
              <a:t>It is allowances vary according to the type of job.</a:t>
            </a:r>
          </a:p>
          <a:p>
            <a:endParaRPr lang="ar-DZ" dirty="0"/>
          </a:p>
        </p:txBody>
      </p:sp>
      <p:sp>
        <p:nvSpPr>
          <p:cNvPr id="3" name="Espace réservé du texte 2"/>
          <p:cNvSpPr>
            <a:spLocks noGrp="1"/>
          </p:cNvSpPr>
          <p:nvPr>
            <p:ph type="body" sz="quarter" idx="1"/>
          </p:nvPr>
        </p:nvSpPr>
        <p:spPr/>
        <p:txBody>
          <a:bodyPr/>
          <a:lstStyle/>
          <a:p>
            <a:pPr lvl="0" algn="l" rtl="0"/>
            <a:r>
              <a:rPr lang="en-US" dirty="0"/>
              <a:t>Basic </a:t>
            </a:r>
            <a:r>
              <a:rPr lang="en-US" dirty="0" smtClean="0"/>
              <a:t>Salary</a:t>
            </a:r>
            <a:endParaRPr lang="en-US" dirty="0"/>
          </a:p>
        </p:txBody>
      </p:sp>
      <p:sp>
        <p:nvSpPr>
          <p:cNvPr id="5" name="Espace réservé du texte 4"/>
          <p:cNvSpPr>
            <a:spLocks noGrp="1"/>
          </p:cNvSpPr>
          <p:nvPr>
            <p:ph type="body" sz="quarter" idx="3"/>
          </p:nvPr>
        </p:nvSpPr>
        <p:spPr/>
        <p:txBody>
          <a:bodyPr/>
          <a:lstStyle/>
          <a:p>
            <a:pPr lvl="0" algn="l" rtl="0"/>
            <a:r>
              <a:rPr lang="en-US" dirty="0"/>
              <a:t>Various work </a:t>
            </a:r>
            <a:r>
              <a:rPr lang="en-US" dirty="0" smtClean="0"/>
              <a:t>allowances</a:t>
            </a:r>
            <a:endParaRPr lang="en-US" dirty="0"/>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amond(in)">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amond(in)">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diamond(in)">
                                      <p:cBhvr>
                                        <p:cTn id="24" dur="2000"/>
                                        <p:tgtEl>
                                          <p:spTgt spid="4">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animEffect transition="in" filter="barn(inHorizontal)">
                                      <p:cBhvr>
                                        <p:cTn id="29" dur="500"/>
                                        <p:tgtEl>
                                          <p:spTgt spid="5">
                                            <p:bg/>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6"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barn(inHorizontal)">
                                      <p:cBhvr>
                                        <p:cTn id="34" dur="500"/>
                                        <p:tgtEl>
                                          <p:spTgt spid="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grpId="0"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barn(inHorizontal)">
                                      <p:cBhvr>
                                        <p:cTn id="3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Direct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85000" lnSpcReduction="10000"/>
          </a:bodyPr>
          <a:lstStyle/>
          <a:p>
            <a:pPr algn="just" rtl="0"/>
            <a:r>
              <a:rPr lang="en-US" dirty="0"/>
              <a:t>Organizations either provide accommodations to its employees who are from different state or country or they provide house rent allowances to its employees. This is done to provide them social security and motivate them to work.</a:t>
            </a:r>
          </a:p>
          <a:p>
            <a:endParaRPr lang="ar-DZ" dirty="0"/>
          </a:p>
        </p:txBody>
      </p:sp>
      <p:sp>
        <p:nvSpPr>
          <p:cNvPr id="6" name="Espace réservé du contenu 5"/>
          <p:cNvSpPr>
            <a:spLocks noGrp="1"/>
          </p:cNvSpPr>
          <p:nvPr>
            <p:ph sz="quarter" idx="4"/>
          </p:nvPr>
        </p:nvSpPr>
        <p:spPr/>
        <p:txBody>
          <a:bodyPr>
            <a:normAutofit lnSpcReduction="10000"/>
          </a:bodyPr>
          <a:lstStyle/>
          <a:p>
            <a:pPr algn="just" rtl="0"/>
            <a:r>
              <a:rPr lang="en-US" dirty="0"/>
              <a:t>Organizations provide for cab facilities to their employees. Few organizations also provide vehicles and petrol allowances to their employees to motivate them.</a:t>
            </a:r>
          </a:p>
          <a:p>
            <a:endParaRPr lang="ar-DZ" dirty="0"/>
          </a:p>
        </p:txBody>
      </p:sp>
      <p:sp>
        <p:nvSpPr>
          <p:cNvPr id="3" name="Espace réservé du texte 2"/>
          <p:cNvSpPr>
            <a:spLocks noGrp="1"/>
          </p:cNvSpPr>
          <p:nvPr>
            <p:ph type="body" sz="quarter" idx="1"/>
          </p:nvPr>
        </p:nvSpPr>
        <p:spPr/>
        <p:txBody>
          <a:bodyPr/>
          <a:lstStyle/>
          <a:p>
            <a:pPr algn="l" rtl="0"/>
            <a:r>
              <a:rPr lang="en-US" dirty="0"/>
              <a:t>House Rent </a:t>
            </a:r>
            <a:r>
              <a:rPr lang="en-US" dirty="0" smtClean="0"/>
              <a:t>Allowance</a:t>
            </a:r>
            <a:endParaRPr lang="en-US" dirty="0"/>
          </a:p>
        </p:txBody>
      </p:sp>
      <p:sp>
        <p:nvSpPr>
          <p:cNvPr id="5" name="Espace réservé du texte 4"/>
          <p:cNvSpPr>
            <a:spLocks noGrp="1"/>
          </p:cNvSpPr>
          <p:nvPr>
            <p:ph type="body" sz="quarter" idx="3"/>
          </p:nvPr>
        </p:nvSpPr>
        <p:spPr/>
        <p:txBody>
          <a:bodyPr/>
          <a:lstStyle/>
          <a:p>
            <a:pPr algn="l" rtl="0"/>
            <a:r>
              <a:rPr lang="en-US" dirty="0" smtClean="0"/>
              <a:t>Conveyance</a:t>
            </a:r>
            <a:endParaRPr lang="en-US"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checkerboard(across)">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checkerboard(across)">
                                      <p:cBhvr>
                                        <p:cTn id="27" dur="5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checkerboard(across)">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checkerboard(across)">
                                      <p:cBhvr>
                                        <p:cTn id="3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Direct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lstStyle/>
          <a:p>
            <a:pPr algn="just" rtl="0"/>
            <a:r>
              <a:rPr lang="en-US" dirty="0"/>
              <a:t>A cash grant for the partner and/or children. It is related to the family status of the worker.</a:t>
            </a:r>
          </a:p>
          <a:p>
            <a:endParaRPr lang="ar-DZ" dirty="0"/>
          </a:p>
        </p:txBody>
      </p:sp>
      <p:sp>
        <p:nvSpPr>
          <p:cNvPr id="6" name="Espace réservé du contenu 5"/>
          <p:cNvSpPr>
            <a:spLocks noGrp="1"/>
          </p:cNvSpPr>
          <p:nvPr>
            <p:ph sz="quarter" idx="4"/>
          </p:nvPr>
        </p:nvSpPr>
        <p:spPr/>
        <p:txBody>
          <a:bodyPr/>
          <a:lstStyle/>
          <a:p>
            <a:pPr algn="just" rtl="0"/>
            <a:r>
              <a:rPr lang="en-US" dirty="0"/>
              <a:t>Bonus is paid to the employees during festive seasons to motivate them and provide them the social security.</a:t>
            </a:r>
          </a:p>
          <a:p>
            <a:endParaRPr lang="ar-DZ" dirty="0"/>
          </a:p>
        </p:txBody>
      </p:sp>
      <p:sp>
        <p:nvSpPr>
          <p:cNvPr id="3" name="Espace réservé du texte 2"/>
          <p:cNvSpPr>
            <a:spLocks noGrp="1"/>
          </p:cNvSpPr>
          <p:nvPr>
            <p:ph type="body" sz="quarter" idx="1"/>
          </p:nvPr>
        </p:nvSpPr>
        <p:spPr/>
        <p:txBody>
          <a:bodyPr/>
          <a:lstStyle/>
          <a:p>
            <a:pPr algn="l" rtl="0"/>
            <a:r>
              <a:rPr lang="en-US" dirty="0"/>
              <a:t>Family </a:t>
            </a:r>
            <a:r>
              <a:rPr lang="en-US" dirty="0" smtClean="0"/>
              <a:t>grants</a:t>
            </a:r>
            <a:endParaRPr lang="en-US" dirty="0"/>
          </a:p>
        </p:txBody>
      </p:sp>
      <p:sp>
        <p:nvSpPr>
          <p:cNvPr id="5" name="Espace réservé du texte 4"/>
          <p:cNvSpPr>
            <a:spLocks noGrp="1"/>
          </p:cNvSpPr>
          <p:nvPr>
            <p:ph type="body" sz="quarter" idx="3"/>
          </p:nvPr>
        </p:nvSpPr>
        <p:spPr/>
        <p:txBody>
          <a:bodyPr/>
          <a:lstStyle/>
          <a:p>
            <a:pPr algn="l" rtl="0"/>
            <a:r>
              <a:rPr lang="en-US" dirty="0" smtClean="0"/>
              <a:t>Bonus</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p:cTn id="14" dur="500" fill="hold"/>
                                        <p:tgtEl>
                                          <p:spTgt spid="3">
                                            <p:bg/>
                                          </p:spTgt>
                                        </p:tgtEl>
                                        <p:attrNameLst>
                                          <p:attrName>ppt_w</p:attrName>
                                        </p:attrNameLst>
                                      </p:cBhvr>
                                      <p:tavLst>
                                        <p:tav tm="0">
                                          <p:val>
                                            <p:fltVal val="0"/>
                                          </p:val>
                                        </p:tav>
                                        <p:tav tm="100000">
                                          <p:val>
                                            <p:strVal val="#ppt_w"/>
                                          </p:val>
                                        </p:tav>
                                      </p:tavLst>
                                    </p:anim>
                                    <p:anim calcmode="lin" valueType="num">
                                      <p:cBhvr>
                                        <p:cTn id="15" dur="500" fill="hold"/>
                                        <p:tgtEl>
                                          <p:spTgt spid="3">
                                            <p:bg/>
                                          </p:spTgt>
                                        </p:tgtEl>
                                        <p:attrNameLst>
                                          <p:attrName>ppt_h</p:attrName>
                                        </p:attrNameLst>
                                      </p:cBhvr>
                                      <p:tavLst>
                                        <p:tav tm="0">
                                          <p:val>
                                            <p:fltVal val="0"/>
                                          </p:val>
                                        </p:tav>
                                        <p:tav tm="100000">
                                          <p:val>
                                            <p:strVal val="#ppt_h"/>
                                          </p:val>
                                        </p:tav>
                                      </p:tavLst>
                                    </p:anim>
                                    <p:animEffect transition="in" filter="fade">
                                      <p:cBhvr>
                                        <p:cTn id="16" dur="500"/>
                                        <p:tgtEl>
                                          <p:spTgt spid="3">
                                            <p:bg/>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barn(inHorizontal)">
                                      <p:cBhvr>
                                        <p:cTn id="28" dur="500"/>
                                        <p:tgtEl>
                                          <p:spTgt spid="4">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5">
                                            <p:bg/>
                                          </p:spTgt>
                                        </p:tgtEl>
                                        <p:attrNameLst>
                                          <p:attrName>style.visibility</p:attrName>
                                        </p:attrNameLst>
                                      </p:cBhvr>
                                      <p:to>
                                        <p:strVal val="visible"/>
                                      </p:to>
                                    </p:set>
                                    <p:animEffect transition="in" filter="blinds(horizontal)">
                                      <p:cBhvr>
                                        <p:cTn id="33" dur="500"/>
                                        <p:tgtEl>
                                          <p:spTgt spid="5">
                                            <p:bg/>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5">
                                            <p:txEl>
                                              <p:pRg st="0" end="0"/>
                                            </p:txEl>
                                          </p:spTgt>
                                        </p:tgtEl>
                                        <p:attrNameLst>
                                          <p:attrName>style.visibility</p:attrName>
                                        </p:attrNameLst>
                                      </p:cBhvr>
                                      <p:to>
                                        <p:strVal val="visible"/>
                                      </p:to>
                                    </p:set>
                                    <p:animEffect transition="in" filter="blinds(horizontal)">
                                      <p:cBhvr>
                                        <p:cTn id="38" dur="500"/>
                                        <p:tgtEl>
                                          <p:spTgt spid="5">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Effect transition="in" filter="blinds(horizontal)">
                                      <p:cBhvr>
                                        <p:cTn id="43"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Direct Compensation components</a:t>
            </a:r>
            <a:r>
              <a:rPr lang="en-US" dirty="0" smtClean="0"/>
              <a:t/>
            </a:r>
            <a:br>
              <a:rPr lang="en-US" dirty="0" smtClean="0"/>
            </a:br>
            <a:endParaRPr lang="ar-DZ" dirty="0"/>
          </a:p>
        </p:txBody>
      </p:sp>
      <p:sp>
        <p:nvSpPr>
          <p:cNvPr id="4" name="Espace réservé du contenu 3"/>
          <p:cNvSpPr>
            <a:spLocks noGrp="1"/>
          </p:cNvSpPr>
          <p:nvPr>
            <p:ph sz="quarter" idx="2"/>
          </p:nvPr>
        </p:nvSpPr>
        <p:spPr/>
        <p:txBody>
          <a:bodyPr>
            <a:normAutofit fontScale="92500" lnSpcReduction="20000"/>
          </a:bodyPr>
          <a:lstStyle/>
          <a:p>
            <a:pPr algn="just" rtl="0"/>
            <a:r>
              <a:rPr lang="en-US" dirty="0"/>
              <a:t>Special allowance such as overtime, mobile allowances, meals, travel expenses, etc are provided to employees to provide them social security and motivate them which improve the organizational productivity.</a:t>
            </a:r>
          </a:p>
          <a:p>
            <a:endParaRPr lang="ar-DZ" dirty="0"/>
          </a:p>
        </p:txBody>
      </p:sp>
      <p:sp>
        <p:nvSpPr>
          <p:cNvPr id="3" name="Espace réservé du texte 2"/>
          <p:cNvSpPr>
            <a:spLocks noGrp="1"/>
          </p:cNvSpPr>
          <p:nvPr>
            <p:ph type="body" sz="quarter" idx="1"/>
          </p:nvPr>
        </p:nvSpPr>
        <p:spPr/>
        <p:txBody>
          <a:bodyPr/>
          <a:lstStyle/>
          <a:p>
            <a:pPr algn="l" rtl="0"/>
            <a:r>
              <a:rPr lang="en-US" dirty="0"/>
              <a:t>Special </a:t>
            </a:r>
            <a:r>
              <a:rPr lang="en-US" dirty="0" smtClean="0"/>
              <a:t>Allowance</a:t>
            </a:r>
            <a:endParaRPr lang="en-US"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linds(horizontal)">
                                      <p:cBhvr>
                                        <p:cTn id="2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552</TotalTime>
  <Words>2216</Words>
  <Application>Microsoft Office PowerPoint</Application>
  <PresentationFormat>Affichage à l'écran (4:3)</PresentationFormat>
  <Paragraphs>211</Paragraphs>
  <Slides>42</Slides>
  <Notes>0</Notes>
  <HiddenSlides>0</HiddenSlides>
  <MMClips>0</MMClips>
  <ScaleCrop>false</ScaleCrop>
  <HeadingPairs>
    <vt:vector size="4" baseType="variant">
      <vt:variant>
        <vt:lpstr>Thème</vt:lpstr>
      </vt:variant>
      <vt:variant>
        <vt:i4>1</vt:i4>
      </vt:variant>
      <vt:variant>
        <vt:lpstr>Titres des diapositives</vt:lpstr>
      </vt:variant>
      <vt:variant>
        <vt:i4>42</vt:i4>
      </vt:variant>
    </vt:vector>
  </HeadingPairs>
  <TitlesOfParts>
    <vt:vector size="43" baseType="lpstr">
      <vt:lpstr>Médian</vt:lpstr>
      <vt:lpstr>Lecture 2: Introduction to Compensations and Wages (part 1)</vt:lpstr>
      <vt:lpstr>Learning Objectives</vt:lpstr>
      <vt:lpstr>The Definition of Compensation </vt:lpstr>
      <vt:lpstr>Types of Compensation </vt:lpstr>
      <vt:lpstr>Direct Compensation components</vt:lpstr>
      <vt:lpstr>Direct Compensation components </vt:lpstr>
      <vt:lpstr>Direct Compensation components </vt:lpstr>
      <vt:lpstr>Direct Compensation components </vt:lpstr>
      <vt:lpstr>Direct Compensation components </vt:lpstr>
      <vt:lpstr>Indirect Compensation components </vt:lpstr>
      <vt:lpstr>Indirect Compensation components </vt:lpstr>
      <vt:lpstr>Indirect Compensation components </vt:lpstr>
      <vt:lpstr>Indirect Compensation components </vt:lpstr>
      <vt:lpstr>Indirect Compensation components </vt:lpstr>
      <vt:lpstr>Also the compensation can classified into: </vt:lpstr>
      <vt:lpstr>Diapositive 16</vt:lpstr>
      <vt:lpstr>Diapositive 17</vt:lpstr>
      <vt:lpstr>Diapositive 18</vt:lpstr>
      <vt:lpstr>Factors Considered in Deciding the Compensation</vt:lpstr>
      <vt:lpstr>External Factors </vt:lpstr>
      <vt:lpstr>External Factors </vt:lpstr>
      <vt:lpstr>External Factors </vt:lpstr>
      <vt:lpstr>Internal Factors </vt:lpstr>
      <vt:lpstr>Internal Factors </vt:lpstr>
      <vt:lpstr>Internal Factors </vt:lpstr>
      <vt:lpstr>Internal Factors </vt:lpstr>
      <vt:lpstr>Objectives of Compensation Management </vt:lpstr>
      <vt:lpstr>Objectives of Compensation Management </vt:lpstr>
      <vt:lpstr>Objectives of Compensation Management </vt:lpstr>
      <vt:lpstr>Objectives of Compensation Management </vt:lpstr>
      <vt:lpstr>Objectives of Compensation Management </vt:lpstr>
      <vt:lpstr>Objectives of Compensation Management </vt:lpstr>
      <vt:lpstr>Compensation Approaches</vt:lpstr>
      <vt:lpstr>Traditional Compensation Approach</vt:lpstr>
      <vt:lpstr>Traditional Compensation Approach</vt:lpstr>
      <vt:lpstr>Total Rewards Approach</vt:lpstr>
      <vt:lpstr>Total Rewards Approach</vt:lpstr>
      <vt:lpstr>Differences between Traditional Compensation Approach and Total Rewards Approach</vt:lpstr>
      <vt:lpstr>3 P’s Approach to Compensation Management</vt:lpstr>
      <vt:lpstr>3 P’s Approach to Compensation Management</vt:lpstr>
      <vt:lpstr> Paying for performance </vt:lpstr>
      <vt:lpstr>Diapositive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tst</dc:creator>
  <cp:lastModifiedBy>tst</cp:lastModifiedBy>
  <cp:revision>20</cp:revision>
  <dcterms:created xsi:type="dcterms:W3CDTF">2023-03-04T13:53:36Z</dcterms:created>
  <dcterms:modified xsi:type="dcterms:W3CDTF">2023-05-02T11:29:22Z</dcterms:modified>
</cp:coreProperties>
</file>