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8579262-20BE-4EF2-809C-649F5F7D4F4D}" type="datetimeFigureOut">
              <a:rPr lang="fr-FR" smtClean="0"/>
              <a:t>30/10/2010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984A335-5AB6-4B7C-980F-56B6C74EAC8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8" name="Espace réservé du contenu 7" descr="تقسيمات الحق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571800" y="-142900"/>
            <a:ext cx="13573220" cy="68565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Opulent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 L450</dc:creator>
  <cp:lastModifiedBy>toshiba L450</cp:lastModifiedBy>
  <cp:revision>5</cp:revision>
  <dcterms:created xsi:type="dcterms:W3CDTF">2010-10-30T09:33:57Z</dcterms:created>
  <dcterms:modified xsi:type="dcterms:W3CDTF">2010-10-30T10:04:50Z</dcterms:modified>
</cp:coreProperties>
</file>