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notesMasterIdLst>
    <p:notesMasterId r:id="rId18"/>
  </p:notesMasterIdLst>
  <p:sldIdLst>
    <p:sldId id="261" r:id="rId2"/>
    <p:sldId id="262" r:id="rId3"/>
    <p:sldId id="263" r:id="rId4"/>
    <p:sldId id="264" r:id="rId5"/>
    <p:sldId id="265" r:id="rId6"/>
    <p:sldId id="266" r:id="rId7"/>
    <p:sldId id="267" r:id="rId8"/>
    <p:sldId id="268" r:id="rId9"/>
    <p:sldId id="269" r:id="rId10"/>
    <p:sldId id="270" r:id="rId11"/>
    <p:sldId id="271" r:id="rId12"/>
    <p:sldId id="256" r:id="rId13"/>
    <p:sldId id="257" r:id="rId14"/>
    <p:sldId id="258" r:id="rId15"/>
    <p:sldId id="259" r:id="rId16"/>
    <p:sldId id="260" r:id="rId17"/>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1368"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E5C5B89-D204-4422-867D-261862C32BB6}" type="datetimeFigureOut">
              <a:rPr lang="fr-FR" smtClean="0"/>
              <a:t>21/03/2023</a:t>
            </a:fld>
            <a:endParaRPr lang="fr-FR"/>
          </a:p>
        </p:txBody>
      </p:sp>
      <p:sp>
        <p:nvSpPr>
          <p:cNvPr id="4" name="Espace réservé de l'image des diapositives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41AEB46-5E1D-4957-8A33-8FE31BC5F09F}" type="slidenum">
              <a:rPr lang="fr-FR" smtClean="0"/>
              <a:t>‹N°›</a:t>
            </a:fld>
            <a:endParaRPr lang="fr-FR"/>
          </a:p>
        </p:txBody>
      </p:sp>
    </p:spTree>
    <p:extLst>
      <p:ext uri="{BB962C8B-B14F-4D97-AF65-F5344CB8AC3E}">
        <p14:creationId xmlns:p14="http://schemas.microsoft.com/office/powerpoint/2010/main" val="1029366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54"/>
        <p:cNvGrpSpPr/>
        <p:nvPr/>
      </p:nvGrpSpPr>
      <p:grpSpPr>
        <a:xfrm>
          <a:off x="0" y="0"/>
          <a:ext cx="0" cy="0"/>
          <a:chOff x="0" y="0"/>
          <a:chExt cx="0" cy="0"/>
        </a:xfrm>
      </p:grpSpPr>
      <p:sp>
        <p:nvSpPr>
          <p:cNvPr id="955" name="Google Shape;955;p: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56" name="Google Shape;956;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54776194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75"/>
        <p:cNvGrpSpPr/>
        <p:nvPr/>
      </p:nvGrpSpPr>
      <p:grpSpPr>
        <a:xfrm>
          <a:off x="0" y="0"/>
          <a:ext cx="0" cy="0"/>
          <a:chOff x="0" y="0"/>
          <a:chExt cx="0" cy="0"/>
        </a:xfrm>
      </p:grpSpPr>
      <p:sp>
        <p:nvSpPr>
          <p:cNvPr id="1076" name="Google Shape;1076;gad7caeb9cf_0_736: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77" name="Google Shape;1077;gad7caeb9cf_0_73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94685086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54"/>
        <p:cNvGrpSpPr/>
        <p:nvPr/>
      </p:nvGrpSpPr>
      <p:grpSpPr>
        <a:xfrm>
          <a:off x="0" y="0"/>
          <a:ext cx="0" cy="0"/>
          <a:chOff x="0" y="0"/>
          <a:chExt cx="0" cy="0"/>
        </a:xfrm>
      </p:grpSpPr>
      <p:sp>
        <p:nvSpPr>
          <p:cNvPr id="955" name="Google Shape;955;p: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56" name="Google Shape;956;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03408791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06"/>
        <p:cNvGrpSpPr/>
        <p:nvPr/>
      </p:nvGrpSpPr>
      <p:grpSpPr>
        <a:xfrm>
          <a:off x="0" y="0"/>
          <a:ext cx="0" cy="0"/>
          <a:chOff x="0" y="0"/>
          <a:chExt cx="0" cy="0"/>
        </a:xfrm>
      </p:grpSpPr>
      <p:sp>
        <p:nvSpPr>
          <p:cNvPr id="1407" name="Google Shape;1407;g9c25dc480e_0_107: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408" name="Google Shape;1408;g9c25dc480e_0_10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99501097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14"/>
        <p:cNvGrpSpPr/>
        <p:nvPr/>
      </p:nvGrpSpPr>
      <p:grpSpPr>
        <a:xfrm>
          <a:off x="0" y="0"/>
          <a:ext cx="0" cy="0"/>
          <a:chOff x="0" y="0"/>
          <a:chExt cx="0" cy="0"/>
        </a:xfrm>
      </p:grpSpPr>
      <p:sp>
        <p:nvSpPr>
          <p:cNvPr id="1915" name="Google Shape;1915;gad7caeb9cf_0_129: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916" name="Google Shape;1916;gad7caeb9cf_0_12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46158416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32"/>
        <p:cNvGrpSpPr/>
        <p:nvPr/>
      </p:nvGrpSpPr>
      <p:grpSpPr>
        <a:xfrm>
          <a:off x="0" y="0"/>
          <a:ext cx="0" cy="0"/>
          <a:chOff x="0" y="0"/>
          <a:chExt cx="0" cy="0"/>
        </a:xfrm>
      </p:grpSpPr>
      <p:sp>
        <p:nvSpPr>
          <p:cNvPr id="1133" name="Google Shape;1133;gace8169b2c_1_769: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134" name="Google Shape;1134;gace8169b2c_1_76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5179949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8" name="Titre 7"/>
          <p:cNvSpPr>
            <a:spLocks noGrp="1"/>
          </p:cNvSpPr>
          <p:nvPr>
            <p:ph type="ctrTitle"/>
          </p:nvPr>
        </p:nvSpPr>
        <p:spPr>
          <a:xfrm>
            <a:off x="422030" y="1371600"/>
            <a:ext cx="8229600" cy="18288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fr-FR" smtClean="0"/>
              <a:t>Cliquez pour modifier le style du titre</a:t>
            </a:r>
            <a:endParaRPr kumimoji="0" lang="en-US"/>
          </a:p>
        </p:txBody>
      </p:sp>
      <p:sp>
        <p:nvSpPr>
          <p:cNvPr id="28" name="Espace réservé de la date 27"/>
          <p:cNvSpPr>
            <a:spLocks noGrp="1"/>
          </p:cNvSpPr>
          <p:nvPr>
            <p:ph type="dt" sz="half" idx="10"/>
          </p:nvPr>
        </p:nvSpPr>
        <p:spPr/>
        <p:txBody>
          <a:bodyPr/>
          <a:lstStyle/>
          <a:p>
            <a:fld id="{AA309A6D-C09C-4548-B29A-6CF363A7E532}" type="datetimeFigureOut">
              <a:rPr lang="fr-FR" smtClean="0"/>
              <a:pPr/>
              <a:t>21/03/2023</a:t>
            </a:fld>
            <a:endParaRPr lang="fr-BE"/>
          </a:p>
        </p:txBody>
      </p:sp>
      <p:sp>
        <p:nvSpPr>
          <p:cNvPr id="17" name="Espace réservé du pied de page 16"/>
          <p:cNvSpPr>
            <a:spLocks noGrp="1"/>
          </p:cNvSpPr>
          <p:nvPr>
            <p:ph type="ftr" sz="quarter" idx="11"/>
          </p:nvPr>
        </p:nvSpPr>
        <p:spPr/>
        <p:txBody>
          <a:bodyPr/>
          <a:lstStyle/>
          <a:p>
            <a:endParaRPr lang="fr-BE"/>
          </a:p>
        </p:txBody>
      </p:sp>
      <p:sp>
        <p:nvSpPr>
          <p:cNvPr id="29" name="Espace réservé du numéro de diapositive 28"/>
          <p:cNvSpPr>
            <a:spLocks noGrp="1"/>
          </p:cNvSpPr>
          <p:nvPr>
            <p:ph type="sldNum" sz="quarter" idx="12"/>
          </p:nvPr>
        </p:nvSpPr>
        <p:spPr/>
        <p:txBody>
          <a:bodyPr/>
          <a:lstStyle/>
          <a:p>
            <a:fld id="{CF4668DC-857F-487D-BFFA-8C0CA5037977}" type="slidenum">
              <a:rPr lang="fr-BE" smtClean="0"/>
              <a:pPr/>
              <a:t>‹N°›</a:t>
            </a:fld>
            <a:endParaRPr lang="fr-BE"/>
          </a:p>
        </p:txBody>
      </p:sp>
      <p:sp>
        <p:nvSpPr>
          <p:cNvPr id="9" name="Sous-titre 8"/>
          <p:cNvSpPr>
            <a:spLocks noGrp="1"/>
          </p:cNvSpPr>
          <p:nvPr>
            <p:ph type="subTitle" idx="1"/>
          </p:nvPr>
        </p:nvSpPr>
        <p:spPr>
          <a:xfrm>
            <a:off x="1371600" y="3331698"/>
            <a:ext cx="6400800" cy="17526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fr-FR" smtClean="0"/>
              <a:t>Cliquez pour modifier le style des sous-titres du masque</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AA309A6D-C09C-4548-B29A-6CF363A7E532}" type="datetimeFigureOut">
              <a:rPr lang="fr-FR" smtClean="0"/>
              <a:pPr/>
              <a:t>21/03/2023</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AA309A6D-C09C-4548-B29A-6CF363A7E532}" type="datetimeFigureOut">
              <a:rPr lang="fr-FR" smtClean="0"/>
              <a:pPr/>
              <a:t>21/03/2023</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Title and body" type="tx">
  <p:cSld name="Title and body">
    <p:bg>
      <p:bgPr>
        <a:solidFill>
          <a:schemeClr val="accent2"/>
        </a:solidFill>
        <a:effectLst/>
      </p:bgPr>
    </p:bg>
    <p:spTree>
      <p:nvGrpSpPr>
        <p:cNvPr id="1" name="Shape 164"/>
        <p:cNvGrpSpPr/>
        <p:nvPr/>
      </p:nvGrpSpPr>
      <p:grpSpPr>
        <a:xfrm>
          <a:off x="0" y="0"/>
          <a:ext cx="0" cy="0"/>
          <a:chOff x="0" y="0"/>
          <a:chExt cx="0" cy="0"/>
        </a:xfrm>
      </p:grpSpPr>
      <p:sp>
        <p:nvSpPr>
          <p:cNvPr id="165" name="Google Shape;165;p4"/>
          <p:cNvSpPr txBox="1">
            <a:spLocks noGrp="1"/>
          </p:cNvSpPr>
          <p:nvPr>
            <p:ph type="title"/>
          </p:nvPr>
        </p:nvSpPr>
        <p:spPr>
          <a:xfrm>
            <a:off x="2111400" y="620333"/>
            <a:ext cx="4921200" cy="763600"/>
          </a:xfrm>
          <a:prstGeom prst="rect">
            <a:avLst/>
          </a:prstGeom>
        </p:spPr>
        <p:txBody>
          <a:bodyPr spcFirstLastPara="1" wrap="square" lIns="91425" tIns="91425" rIns="91425" bIns="91425" anchor="t" anchorCtr="0">
            <a:noAutofit/>
          </a:bodyPr>
          <a:lstStyle>
            <a:lvl1pPr lvl="0" algn="ctr">
              <a:spcBef>
                <a:spcPts val="0"/>
              </a:spcBef>
              <a:spcAft>
                <a:spcPts val="0"/>
              </a:spcAft>
              <a:buClr>
                <a:srgbClr val="000000"/>
              </a:buClr>
              <a:buSzPts val="2200"/>
              <a:buNone/>
              <a:defRPr sz="2400">
                <a:solidFill>
                  <a:srgbClr val="FFFFFF"/>
                </a:solidFill>
              </a:defRPr>
            </a:lvl1pPr>
            <a:lvl2pPr lvl="1">
              <a:spcBef>
                <a:spcPts val="0"/>
              </a:spcBef>
              <a:spcAft>
                <a:spcPts val="0"/>
              </a:spcAft>
              <a:buClr>
                <a:srgbClr val="000000"/>
              </a:buClr>
              <a:buSzPts val="2800"/>
              <a:buNone/>
              <a:defRPr>
                <a:solidFill>
                  <a:srgbClr val="000000"/>
                </a:solidFill>
              </a:defRPr>
            </a:lvl2pPr>
            <a:lvl3pPr lvl="2">
              <a:spcBef>
                <a:spcPts val="0"/>
              </a:spcBef>
              <a:spcAft>
                <a:spcPts val="0"/>
              </a:spcAft>
              <a:buClr>
                <a:srgbClr val="000000"/>
              </a:buClr>
              <a:buSzPts val="2800"/>
              <a:buNone/>
              <a:defRPr>
                <a:solidFill>
                  <a:srgbClr val="000000"/>
                </a:solidFill>
              </a:defRPr>
            </a:lvl3pPr>
            <a:lvl4pPr lvl="3">
              <a:spcBef>
                <a:spcPts val="0"/>
              </a:spcBef>
              <a:spcAft>
                <a:spcPts val="0"/>
              </a:spcAft>
              <a:buClr>
                <a:srgbClr val="000000"/>
              </a:buClr>
              <a:buSzPts val="2800"/>
              <a:buNone/>
              <a:defRPr>
                <a:solidFill>
                  <a:srgbClr val="000000"/>
                </a:solidFill>
              </a:defRPr>
            </a:lvl4pPr>
            <a:lvl5pPr lvl="4">
              <a:spcBef>
                <a:spcPts val="0"/>
              </a:spcBef>
              <a:spcAft>
                <a:spcPts val="0"/>
              </a:spcAft>
              <a:buClr>
                <a:srgbClr val="000000"/>
              </a:buClr>
              <a:buSzPts val="2800"/>
              <a:buNone/>
              <a:defRPr>
                <a:solidFill>
                  <a:srgbClr val="000000"/>
                </a:solidFill>
              </a:defRPr>
            </a:lvl5pPr>
            <a:lvl6pPr lvl="5">
              <a:spcBef>
                <a:spcPts val="0"/>
              </a:spcBef>
              <a:spcAft>
                <a:spcPts val="0"/>
              </a:spcAft>
              <a:buClr>
                <a:srgbClr val="000000"/>
              </a:buClr>
              <a:buSzPts val="2800"/>
              <a:buNone/>
              <a:defRPr>
                <a:solidFill>
                  <a:srgbClr val="000000"/>
                </a:solidFill>
              </a:defRPr>
            </a:lvl6pPr>
            <a:lvl7pPr lvl="6">
              <a:spcBef>
                <a:spcPts val="0"/>
              </a:spcBef>
              <a:spcAft>
                <a:spcPts val="0"/>
              </a:spcAft>
              <a:buClr>
                <a:srgbClr val="000000"/>
              </a:buClr>
              <a:buSzPts val="2800"/>
              <a:buNone/>
              <a:defRPr>
                <a:solidFill>
                  <a:srgbClr val="000000"/>
                </a:solidFill>
              </a:defRPr>
            </a:lvl7pPr>
            <a:lvl8pPr lvl="7">
              <a:spcBef>
                <a:spcPts val="0"/>
              </a:spcBef>
              <a:spcAft>
                <a:spcPts val="0"/>
              </a:spcAft>
              <a:buClr>
                <a:srgbClr val="000000"/>
              </a:buClr>
              <a:buSzPts val="2800"/>
              <a:buNone/>
              <a:defRPr>
                <a:solidFill>
                  <a:srgbClr val="000000"/>
                </a:solidFill>
              </a:defRPr>
            </a:lvl8pPr>
            <a:lvl9pPr lvl="8">
              <a:spcBef>
                <a:spcPts val="0"/>
              </a:spcBef>
              <a:spcAft>
                <a:spcPts val="0"/>
              </a:spcAft>
              <a:buClr>
                <a:srgbClr val="000000"/>
              </a:buClr>
              <a:buSzPts val="2800"/>
              <a:buNone/>
              <a:defRPr>
                <a:solidFill>
                  <a:srgbClr val="000000"/>
                </a:solidFill>
              </a:defRPr>
            </a:lvl9pPr>
          </a:lstStyle>
          <a:p>
            <a:endParaRPr/>
          </a:p>
        </p:txBody>
      </p:sp>
      <p:sp>
        <p:nvSpPr>
          <p:cNvPr id="166" name="Google Shape;166;p4"/>
          <p:cNvSpPr txBox="1">
            <a:spLocks noGrp="1"/>
          </p:cNvSpPr>
          <p:nvPr>
            <p:ph type="body" idx="1"/>
          </p:nvPr>
        </p:nvSpPr>
        <p:spPr>
          <a:xfrm>
            <a:off x="665700" y="1532133"/>
            <a:ext cx="7848300" cy="4968000"/>
          </a:xfrm>
          <a:prstGeom prst="rect">
            <a:avLst/>
          </a:prstGeom>
        </p:spPr>
        <p:txBody>
          <a:bodyPr spcFirstLastPara="1" wrap="square" lIns="91425" tIns="91425" rIns="91425" bIns="91425" anchor="t" anchorCtr="0">
            <a:noAutofit/>
          </a:bodyPr>
          <a:lstStyle>
            <a:lvl1pPr marL="457200" lvl="0" indent="-304800">
              <a:spcBef>
                <a:spcPts val="0"/>
              </a:spcBef>
              <a:spcAft>
                <a:spcPts val="0"/>
              </a:spcAft>
              <a:buClr>
                <a:srgbClr val="434343"/>
              </a:buClr>
              <a:buSzPts val="1200"/>
              <a:buFont typeface="Kulim Park"/>
              <a:buAutoNum type="arabicPeriod"/>
              <a:defRPr sz="1100">
                <a:solidFill>
                  <a:srgbClr val="FFFFFF"/>
                </a:solidFill>
                <a:latin typeface="Poppins Medium"/>
                <a:ea typeface="Poppins Medium"/>
                <a:cs typeface="Poppins Medium"/>
                <a:sym typeface="Poppins Medium"/>
              </a:defRPr>
            </a:lvl1pPr>
            <a:lvl2pPr marL="914400" lvl="1" indent="-304800">
              <a:spcBef>
                <a:spcPts val="1600"/>
              </a:spcBef>
              <a:spcAft>
                <a:spcPts val="0"/>
              </a:spcAft>
              <a:buClr>
                <a:srgbClr val="434343"/>
              </a:buClr>
              <a:buSzPts val="1200"/>
              <a:buFont typeface="Roboto Condensed Light"/>
              <a:buAutoNum type="alphaLcPeriod"/>
              <a:defRPr>
                <a:solidFill>
                  <a:srgbClr val="FFFFFF"/>
                </a:solidFill>
              </a:defRPr>
            </a:lvl2pPr>
            <a:lvl3pPr marL="1371600" lvl="2" indent="-304800">
              <a:spcBef>
                <a:spcPts val="1600"/>
              </a:spcBef>
              <a:spcAft>
                <a:spcPts val="0"/>
              </a:spcAft>
              <a:buClr>
                <a:srgbClr val="434343"/>
              </a:buClr>
              <a:buSzPts val="1200"/>
              <a:buFont typeface="Roboto Condensed Light"/>
              <a:buAutoNum type="romanLcPeriod"/>
              <a:defRPr>
                <a:solidFill>
                  <a:srgbClr val="FFFFFF"/>
                </a:solidFill>
              </a:defRPr>
            </a:lvl3pPr>
            <a:lvl4pPr marL="1828800" lvl="3" indent="-304800">
              <a:spcBef>
                <a:spcPts val="1600"/>
              </a:spcBef>
              <a:spcAft>
                <a:spcPts val="0"/>
              </a:spcAft>
              <a:buClr>
                <a:srgbClr val="434343"/>
              </a:buClr>
              <a:buSzPts val="1200"/>
              <a:buFont typeface="Roboto Condensed Light"/>
              <a:buAutoNum type="arabicPeriod"/>
              <a:defRPr>
                <a:solidFill>
                  <a:srgbClr val="FFFFFF"/>
                </a:solidFill>
              </a:defRPr>
            </a:lvl4pPr>
            <a:lvl5pPr marL="2286000" lvl="4" indent="-304800">
              <a:spcBef>
                <a:spcPts val="1600"/>
              </a:spcBef>
              <a:spcAft>
                <a:spcPts val="0"/>
              </a:spcAft>
              <a:buClr>
                <a:srgbClr val="434343"/>
              </a:buClr>
              <a:buSzPts val="1200"/>
              <a:buFont typeface="Roboto Condensed Light"/>
              <a:buAutoNum type="alphaLcPeriod"/>
              <a:defRPr>
                <a:solidFill>
                  <a:srgbClr val="FFFFFF"/>
                </a:solidFill>
              </a:defRPr>
            </a:lvl5pPr>
            <a:lvl6pPr marL="2743200" lvl="5" indent="-304800">
              <a:spcBef>
                <a:spcPts val="1600"/>
              </a:spcBef>
              <a:spcAft>
                <a:spcPts val="0"/>
              </a:spcAft>
              <a:buClr>
                <a:srgbClr val="434343"/>
              </a:buClr>
              <a:buSzPts val="1200"/>
              <a:buFont typeface="Roboto Condensed Light"/>
              <a:buAutoNum type="romanLcPeriod"/>
              <a:defRPr>
                <a:solidFill>
                  <a:srgbClr val="FFFFFF"/>
                </a:solidFill>
              </a:defRPr>
            </a:lvl6pPr>
            <a:lvl7pPr marL="3200400" lvl="6" indent="-304800">
              <a:spcBef>
                <a:spcPts val="1600"/>
              </a:spcBef>
              <a:spcAft>
                <a:spcPts val="0"/>
              </a:spcAft>
              <a:buClr>
                <a:srgbClr val="434343"/>
              </a:buClr>
              <a:buSzPts val="1200"/>
              <a:buFont typeface="Roboto Condensed Light"/>
              <a:buAutoNum type="arabicPeriod"/>
              <a:defRPr>
                <a:solidFill>
                  <a:srgbClr val="FFFFFF"/>
                </a:solidFill>
              </a:defRPr>
            </a:lvl7pPr>
            <a:lvl8pPr marL="3657600" lvl="7" indent="-304800">
              <a:spcBef>
                <a:spcPts val="1600"/>
              </a:spcBef>
              <a:spcAft>
                <a:spcPts val="0"/>
              </a:spcAft>
              <a:buClr>
                <a:srgbClr val="434343"/>
              </a:buClr>
              <a:buSzPts val="1200"/>
              <a:buFont typeface="Roboto Condensed Light"/>
              <a:buAutoNum type="alphaLcPeriod"/>
              <a:defRPr>
                <a:solidFill>
                  <a:srgbClr val="FFFFFF"/>
                </a:solidFill>
              </a:defRPr>
            </a:lvl8pPr>
            <a:lvl9pPr marL="4114800" lvl="8" indent="-304800">
              <a:spcBef>
                <a:spcPts val="1600"/>
              </a:spcBef>
              <a:spcAft>
                <a:spcPts val="1600"/>
              </a:spcAft>
              <a:buClr>
                <a:srgbClr val="434343"/>
              </a:buClr>
              <a:buSzPts val="1200"/>
              <a:buFont typeface="Roboto Condensed Light"/>
              <a:buAutoNum type="romanLcPeriod"/>
              <a:defRPr/>
            </a:lvl9pPr>
          </a:lstStyle>
          <a:p>
            <a:endParaRPr/>
          </a:p>
        </p:txBody>
      </p:sp>
      <p:sp>
        <p:nvSpPr>
          <p:cNvPr id="167" name="Google Shape;167;p4"/>
          <p:cNvSpPr txBox="1">
            <a:spLocks noGrp="1"/>
          </p:cNvSpPr>
          <p:nvPr>
            <p:ph type="sldNum" idx="12"/>
          </p:nvPr>
        </p:nvSpPr>
        <p:spPr>
          <a:xfrm>
            <a:off x="8472458" y="6217623"/>
            <a:ext cx="548700" cy="524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fld id="{00000000-1234-1234-1234-123412341234}" type="slidenum">
              <a:rPr lang="fr-FR" smtClean="0"/>
              <a:pPr/>
              <a:t>‹N°›</a:t>
            </a:fld>
            <a:endParaRPr lang="fr-FR"/>
          </a:p>
        </p:txBody>
      </p:sp>
      <p:sp>
        <p:nvSpPr>
          <p:cNvPr id="168" name="Google Shape;168;p4"/>
          <p:cNvSpPr/>
          <p:nvPr/>
        </p:nvSpPr>
        <p:spPr>
          <a:xfrm rot="10800000" flipH="1">
            <a:off x="6676926" y="-199439"/>
            <a:ext cx="2650732" cy="1609771"/>
          </a:xfrm>
          <a:custGeom>
            <a:avLst/>
            <a:gdLst/>
            <a:ahLst/>
            <a:cxnLst/>
            <a:rect l="l" t="t" r="r" b="b"/>
            <a:pathLst>
              <a:path w="285255" h="129925" extrusionOk="0">
                <a:moveTo>
                  <a:pt x="281161" y="0"/>
                </a:moveTo>
                <a:cubicBezTo>
                  <a:pt x="262994" y="0"/>
                  <a:pt x="223861" y="5178"/>
                  <a:pt x="209892" y="47820"/>
                </a:cubicBezTo>
                <a:cubicBezTo>
                  <a:pt x="197514" y="85754"/>
                  <a:pt x="165644" y="91947"/>
                  <a:pt x="146153" y="91947"/>
                </a:cubicBezTo>
                <a:cubicBezTo>
                  <a:pt x="136705" y="91947"/>
                  <a:pt x="130166" y="90492"/>
                  <a:pt x="130166" y="90492"/>
                </a:cubicBezTo>
                <a:cubicBezTo>
                  <a:pt x="130166" y="90492"/>
                  <a:pt x="112999" y="85248"/>
                  <a:pt x="90105" y="85248"/>
                </a:cubicBezTo>
                <a:cubicBezTo>
                  <a:pt x="61588" y="85248"/>
                  <a:pt x="24183" y="93384"/>
                  <a:pt x="0" y="129925"/>
                </a:cubicBezTo>
                <a:lnTo>
                  <a:pt x="285254" y="129925"/>
                </a:lnTo>
                <a:lnTo>
                  <a:pt x="285254" y="90"/>
                </a:lnTo>
                <a:cubicBezTo>
                  <a:pt x="284055" y="36"/>
                  <a:pt x="282681" y="0"/>
                  <a:pt x="281161"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800"/>
          </a:p>
        </p:txBody>
      </p:sp>
      <p:sp>
        <p:nvSpPr>
          <p:cNvPr id="169" name="Google Shape;169;p4"/>
          <p:cNvSpPr/>
          <p:nvPr/>
        </p:nvSpPr>
        <p:spPr>
          <a:xfrm flipH="1">
            <a:off x="-193880" y="5075251"/>
            <a:ext cx="3166331" cy="1922891"/>
          </a:xfrm>
          <a:custGeom>
            <a:avLst/>
            <a:gdLst/>
            <a:ahLst/>
            <a:cxnLst/>
            <a:rect l="l" t="t" r="r" b="b"/>
            <a:pathLst>
              <a:path w="285255" h="129925" extrusionOk="0">
                <a:moveTo>
                  <a:pt x="281161" y="0"/>
                </a:moveTo>
                <a:cubicBezTo>
                  <a:pt x="262994" y="0"/>
                  <a:pt x="223861" y="5178"/>
                  <a:pt x="209892" y="47820"/>
                </a:cubicBezTo>
                <a:cubicBezTo>
                  <a:pt x="197514" y="85754"/>
                  <a:pt x="165644" y="91947"/>
                  <a:pt x="146153" y="91947"/>
                </a:cubicBezTo>
                <a:cubicBezTo>
                  <a:pt x="136705" y="91947"/>
                  <a:pt x="130166" y="90492"/>
                  <a:pt x="130166" y="90492"/>
                </a:cubicBezTo>
                <a:cubicBezTo>
                  <a:pt x="130166" y="90492"/>
                  <a:pt x="112999" y="85248"/>
                  <a:pt x="90105" y="85248"/>
                </a:cubicBezTo>
                <a:cubicBezTo>
                  <a:pt x="61588" y="85248"/>
                  <a:pt x="24183" y="93384"/>
                  <a:pt x="0" y="129925"/>
                </a:cubicBezTo>
                <a:lnTo>
                  <a:pt x="285254" y="129925"/>
                </a:lnTo>
                <a:lnTo>
                  <a:pt x="285254" y="90"/>
                </a:lnTo>
                <a:cubicBezTo>
                  <a:pt x="284055" y="36"/>
                  <a:pt x="282681" y="0"/>
                  <a:pt x="281161"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800"/>
          </a:p>
        </p:txBody>
      </p:sp>
    </p:spTree>
    <p:extLst>
      <p:ext uri="{BB962C8B-B14F-4D97-AF65-F5344CB8AC3E}">
        <p14:creationId xmlns:p14="http://schemas.microsoft.com/office/powerpoint/2010/main" val="369154891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Only Title 2">
  <p:cSld name="Only Title 2">
    <p:spTree>
      <p:nvGrpSpPr>
        <p:cNvPr id="1" name="Shape 703"/>
        <p:cNvGrpSpPr/>
        <p:nvPr/>
      </p:nvGrpSpPr>
      <p:grpSpPr>
        <a:xfrm>
          <a:off x="0" y="0"/>
          <a:ext cx="0" cy="0"/>
          <a:chOff x="0" y="0"/>
          <a:chExt cx="0" cy="0"/>
        </a:xfrm>
      </p:grpSpPr>
      <p:sp>
        <p:nvSpPr>
          <p:cNvPr id="704" name="Google Shape;704;p25"/>
          <p:cNvSpPr txBox="1">
            <a:spLocks noGrp="1"/>
          </p:cNvSpPr>
          <p:nvPr>
            <p:ph type="title"/>
          </p:nvPr>
        </p:nvSpPr>
        <p:spPr>
          <a:xfrm>
            <a:off x="1606900" y="629767"/>
            <a:ext cx="5930100" cy="1128400"/>
          </a:xfrm>
          <a:prstGeom prst="rect">
            <a:avLst/>
          </a:prstGeom>
        </p:spPr>
        <p:txBody>
          <a:bodyPr spcFirstLastPara="1" wrap="square" lIns="91425" tIns="91425" rIns="91425" bIns="91425" anchor="t" anchorCtr="0">
            <a:noAutofit/>
          </a:bodyPr>
          <a:lstStyle>
            <a:lvl1pPr lvl="0" algn="ctr">
              <a:spcBef>
                <a:spcPts val="0"/>
              </a:spcBef>
              <a:spcAft>
                <a:spcPts val="0"/>
              </a:spcAft>
              <a:buClr>
                <a:srgbClr val="FE7800"/>
              </a:buClr>
              <a:buSzPts val="2600"/>
              <a:buNone/>
              <a:defRPr sz="2400">
                <a:solidFill>
                  <a:schemeClr val="accent2"/>
                </a:solidFill>
              </a:defRPr>
            </a:lvl1pPr>
            <a:lvl2pPr lvl="1">
              <a:spcBef>
                <a:spcPts val="0"/>
              </a:spcBef>
              <a:spcAft>
                <a:spcPts val="0"/>
              </a:spcAft>
              <a:buSzPts val="2800"/>
              <a:buNone/>
              <a:defRPr>
                <a:latin typeface="Poppins"/>
                <a:ea typeface="Poppins"/>
                <a:cs typeface="Poppins"/>
                <a:sym typeface="Poppins"/>
              </a:defRPr>
            </a:lvl2pPr>
            <a:lvl3pPr lvl="2">
              <a:spcBef>
                <a:spcPts val="0"/>
              </a:spcBef>
              <a:spcAft>
                <a:spcPts val="0"/>
              </a:spcAft>
              <a:buSzPts val="2800"/>
              <a:buNone/>
              <a:defRPr>
                <a:latin typeface="Poppins"/>
                <a:ea typeface="Poppins"/>
                <a:cs typeface="Poppins"/>
                <a:sym typeface="Poppins"/>
              </a:defRPr>
            </a:lvl3pPr>
            <a:lvl4pPr lvl="3">
              <a:spcBef>
                <a:spcPts val="0"/>
              </a:spcBef>
              <a:spcAft>
                <a:spcPts val="0"/>
              </a:spcAft>
              <a:buSzPts val="2800"/>
              <a:buNone/>
              <a:defRPr>
                <a:latin typeface="Poppins"/>
                <a:ea typeface="Poppins"/>
                <a:cs typeface="Poppins"/>
                <a:sym typeface="Poppins"/>
              </a:defRPr>
            </a:lvl4pPr>
            <a:lvl5pPr lvl="4">
              <a:spcBef>
                <a:spcPts val="0"/>
              </a:spcBef>
              <a:spcAft>
                <a:spcPts val="0"/>
              </a:spcAft>
              <a:buSzPts val="2800"/>
              <a:buNone/>
              <a:defRPr>
                <a:latin typeface="Poppins"/>
                <a:ea typeface="Poppins"/>
                <a:cs typeface="Poppins"/>
                <a:sym typeface="Poppins"/>
              </a:defRPr>
            </a:lvl5pPr>
            <a:lvl6pPr lvl="5">
              <a:spcBef>
                <a:spcPts val="0"/>
              </a:spcBef>
              <a:spcAft>
                <a:spcPts val="0"/>
              </a:spcAft>
              <a:buSzPts val="2800"/>
              <a:buNone/>
              <a:defRPr>
                <a:latin typeface="Poppins"/>
                <a:ea typeface="Poppins"/>
                <a:cs typeface="Poppins"/>
                <a:sym typeface="Poppins"/>
              </a:defRPr>
            </a:lvl6pPr>
            <a:lvl7pPr lvl="6">
              <a:spcBef>
                <a:spcPts val="0"/>
              </a:spcBef>
              <a:spcAft>
                <a:spcPts val="0"/>
              </a:spcAft>
              <a:buSzPts val="2800"/>
              <a:buNone/>
              <a:defRPr>
                <a:latin typeface="Poppins"/>
                <a:ea typeface="Poppins"/>
                <a:cs typeface="Poppins"/>
                <a:sym typeface="Poppins"/>
              </a:defRPr>
            </a:lvl7pPr>
            <a:lvl8pPr lvl="7">
              <a:spcBef>
                <a:spcPts val="0"/>
              </a:spcBef>
              <a:spcAft>
                <a:spcPts val="0"/>
              </a:spcAft>
              <a:buSzPts val="2800"/>
              <a:buNone/>
              <a:defRPr>
                <a:latin typeface="Poppins"/>
                <a:ea typeface="Poppins"/>
                <a:cs typeface="Poppins"/>
                <a:sym typeface="Poppins"/>
              </a:defRPr>
            </a:lvl8pPr>
            <a:lvl9pPr lvl="8">
              <a:spcBef>
                <a:spcPts val="0"/>
              </a:spcBef>
              <a:spcAft>
                <a:spcPts val="0"/>
              </a:spcAft>
              <a:buSzPts val="2800"/>
              <a:buNone/>
              <a:defRPr>
                <a:latin typeface="Poppins"/>
                <a:ea typeface="Poppins"/>
                <a:cs typeface="Poppins"/>
                <a:sym typeface="Poppins"/>
              </a:defRPr>
            </a:lvl9pPr>
          </a:lstStyle>
          <a:p>
            <a:endParaRPr/>
          </a:p>
        </p:txBody>
      </p:sp>
    </p:spTree>
    <p:extLst>
      <p:ext uri="{BB962C8B-B14F-4D97-AF65-F5344CB8AC3E}">
        <p14:creationId xmlns:p14="http://schemas.microsoft.com/office/powerpoint/2010/main" val="110210689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Only Title 5">
  <p:cSld name="Only Title 5">
    <p:bg>
      <p:bgPr>
        <a:solidFill>
          <a:srgbClr val="FFFFFF"/>
        </a:solidFill>
        <a:effectLst/>
      </p:bgPr>
    </p:bg>
    <p:spTree>
      <p:nvGrpSpPr>
        <p:cNvPr id="1" name="Shape 713"/>
        <p:cNvGrpSpPr/>
        <p:nvPr/>
      </p:nvGrpSpPr>
      <p:grpSpPr>
        <a:xfrm>
          <a:off x="0" y="0"/>
          <a:ext cx="0" cy="0"/>
          <a:chOff x="0" y="0"/>
          <a:chExt cx="0" cy="0"/>
        </a:xfrm>
      </p:grpSpPr>
      <p:sp>
        <p:nvSpPr>
          <p:cNvPr id="714" name="Google Shape;714;p28"/>
          <p:cNvSpPr txBox="1">
            <a:spLocks noGrp="1"/>
          </p:cNvSpPr>
          <p:nvPr>
            <p:ph type="title"/>
          </p:nvPr>
        </p:nvSpPr>
        <p:spPr>
          <a:xfrm>
            <a:off x="959200" y="619133"/>
            <a:ext cx="7468800" cy="1208000"/>
          </a:xfrm>
          <a:prstGeom prst="rect">
            <a:avLst/>
          </a:prstGeom>
        </p:spPr>
        <p:txBody>
          <a:bodyPr spcFirstLastPara="1" wrap="square" lIns="91425" tIns="91425" rIns="91425" bIns="91425" anchor="t" anchorCtr="0">
            <a:noAutofit/>
          </a:bodyPr>
          <a:lstStyle>
            <a:lvl1pPr lvl="0" algn="ctr">
              <a:spcBef>
                <a:spcPts val="0"/>
              </a:spcBef>
              <a:spcAft>
                <a:spcPts val="0"/>
              </a:spcAft>
              <a:buClr>
                <a:schemeClr val="accent2"/>
              </a:buClr>
              <a:buSzPts val="2400"/>
              <a:buNone/>
              <a:defRPr sz="2400">
                <a:solidFill>
                  <a:schemeClr val="accent2"/>
                </a:solidFill>
              </a:defRPr>
            </a:lvl1pPr>
            <a:lvl2pPr lvl="1">
              <a:spcBef>
                <a:spcPts val="0"/>
              </a:spcBef>
              <a:spcAft>
                <a:spcPts val="0"/>
              </a:spcAft>
              <a:buSzPts val="2800"/>
              <a:buNone/>
              <a:defRPr>
                <a:latin typeface="Poppins"/>
                <a:ea typeface="Poppins"/>
                <a:cs typeface="Poppins"/>
                <a:sym typeface="Poppins"/>
              </a:defRPr>
            </a:lvl2pPr>
            <a:lvl3pPr lvl="2">
              <a:spcBef>
                <a:spcPts val="0"/>
              </a:spcBef>
              <a:spcAft>
                <a:spcPts val="0"/>
              </a:spcAft>
              <a:buSzPts val="2800"/>
              <a:buNone/>
              <a:defRPr>
                <a:latin typeface="Poppins"/>
                <a:ea typeface="Poppins"/>
                <a:cs typeface="Poppins"/>
                <a:sym typeface="Poppins"/>
              </a:defRPr>
            </a:lvl3pPr>
            <a:lvl4pPr lvl="3">
              <a:spcBef>
                <a:spcPts val="0"/>
              </a:spcBef>
              <a:spcAft>
                <a:spcPts val="0"/>
              </a:spcAft>
              <a:buSzPts val="2800"/>
              <a:buNone/>
              <a:defRPr>
                <a:latin typeface="Poppins"/>
                <a:ea typeface="Poppins"/>
                <a:cs typeface="Poppins"/>
                <a:sym typeface="Poppins"/>
              </a:defRPr>
            </a:lvl4pPr>
            <a:lvl5pPr lvl="4">
              <a:spcBef>
                <a:spcPts val="0"/>
              </a:spcBef>
              <a:spcAft>
                <a:spcPts val="0"/>
              </a:spcAft>
              <a:buSzPts val="2800"/>
              <a:buNone/>
              <a:defRPr>
                <a:latin typeface="Poppins"/>
                <a:ea typeface="Poppins"/>
                <a:cs typeface="Poppins"/>
                <a:sym typeface="Poppins"/>
              </a:defRPr>
            </a:lvl5pPr>
            <a:lvl6pPr lvl="5">
              <a:spcBef>
                <a:spcPts val="0"/>
              </a:spcBef>
              <a:spcAft>
                <a:spcPts val="0"/>
              </a:spcAft>
              <a:buSzPts val="2800"/>
              <a:buNone/>
              <a:defRPr>
                <a:latin typeface="Poppins"/>
                <a:ea typeface="Poppins"/>
                <a:cs typeface="Poppins"/>
                <a:sym typeface="Poppins"/>
              </a:defRPr>
            </a:lvl6pPr>
            <a:lvl7pPr lvl="6">
              <a:spcBef>
                <a:spcPts val="0"/>
              </a:spcBef>
              <a:spcAft>
                <a:spcPts val="0"/>
              </a:spcAft>
              <a:buSzPts val="2800"/>
              <a:buNone/>
              <a:defRPr>
                <a:latin typeface="Poppins"/>
                <a:ea typeface="Poppins"/>
                <a:cs typeface="Poppins"/>
                <a:sym typeface="Poppins"/>
              </a:defRPr>
            </a:lvl7pPr>
            <a:lvl8pPr lvl="7">
              <a:spcBef>
                <a:spcPts val="0"/>
              </a:spcBef>
              <a:spcAft>
                <a:spcPts val="0"/>
              </a:spcAft>
              <a:buSzPts val="2800"/>
              <a:buNone/>
              <a:defRPr>
                <a:latin typeface="Poppins"/>
                <a:ea typeface="Poppins"/>
                <a:cs typeface="Poppins"/>
                <a:sym typeface="Poppins"/>
              </a:defRPr>
            </a:lvl8pPr>
            <a:lvl9pPr lvl="8">
              <a:spcBef>
                <a:spcPts val="0"/>
              </a:spcBef>
              <a:spcAft>
                <a:spcPts val="0"/>
              </a:spcAft>
              <a:buSzPts val="2800"/>
              <a:buNone/>
              <a:defRPr>
                <a:latin typeface="Poppins"/>
                <a:ea typeface="Poppins"/>
                <a:cs typeface="Poppins"/>
                <a:sym typeface="Poppins"/>
              </a:defRPr>
            </a:lvl9pPr>
          </a:lstStyle>
          <a:p>
            <a:endParaRPr/>
          </a:p>
        </p:txBody>
      </p:sp>
    </p:spTree>
    <p:extLst>
      <p:ext uri="{BB962C8B-B14F-4D97-AF65-F5344CB8AC3E}">
        <p14:creationId xmlns:p14="http://schemas.microsoft.com/office/powerpoint/2010/main" val="181421139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matchingName="Section header" type="secHead">
  <p:cSld name="Section header">
    <p:bg>
      <p:bgPr>
        <a:solidFill>
          <a:schemeClr val="accent1"/>
        </a:solidFill>
        <a:effectLst/>
      </p:bgPr>
    </p:bg>
    <p:spTree>
      <p:nvGrpSpPr>
        <p:cNvPr id="1" name="Shape 155"/>
        <p:cNvGrpSpPr/>
        <p:nvPr/>
      </p:nvGrpSpPr>
      <p:grpSpPr>
        <a:xfrm>
          <a:off x="0" y="0"/>
          <a:ext cx="0" cy="0"/>
          <a:chOff x="0" y="0"/>
          <a:chExt cx="0" cy="0"/>
        </a:xfrm>
      </p:grpSpPr>
      <p:grpSp>
        <p:nvGrpSpPr>
          <p:cNvPr id="156" name="Google Shape;156;p3"/>
          <p:cNvGrpSpPr/>
          <p:nvPr/>
        </p:nvGrpSpPr>
        <p:grpSpPr>
          <a:xfrm>
            <a:off x="3731016" y="-1632603"/>
            <a:ext cx="6943435" cy="9349060"/>
            <a:chOff x="4829603" y="195829"/>
            <a:chExt cx="4569853" cy="4614844"/>
          </a:xfrm>
        </p:grpSpPr>
        <p:sp>
          <p:nvSpPr>
            <p:cNvPr id="157" name="Google Shape;157;p3"/>
            <p:cNvSpPr/>
            <p:nvPr/>
          </p:nvSpPr>
          <p:spPr>
            <a:xfrm>
              <a:off x="4830281" y="195829"/>
              <a:ext cx="4568496" cy="4614844"/>
            </a:xfrm>
            <a:custGeom>
              <a:avLst/>
              <a:gdLst/>
              <a:ahLst/>
              <a:cxnLst/>
              <a:rect l="l" t="t" r="r" b="b"/>
              <a:pathLst>
                <a:path w="205418" h="207502" extrusionOk="0">
                  <a:moveTo>
                    <a:pt x="71753" y="0"/>
                  </a:moveTo>
                  <a:cubicBezTo>
                    <a:pt x="58891" y="0"/>
                    <a:pt x="45222" y="8920"/>
                    <a:pt x="41145" y="24928"/>
                  </a:cubicBezTo>
                  <a:cubicBezTo>
                    <a:pt x="36161" y="44194"/>
                    <a:pt x="41692" y="50940"/>
                    <a:pt x="30023" y="54647"/>
                  </a:cubicBezTo>
                  <a:cubicBezTo>
                    <a:pt x="18415" y="58294"/>
                    <a:pt x="0" y="69658"/>
                    <a:pt x="5045" y="87708"/>
                  </a:cubicBezTo>
                  <a:cubicBezTo>
                    <a:pt x="8995" y="101990"/>
                    <a:pt x="27045" y="93360"/>
                    <a:pt x="30205" y="107278"/>
                  </a:cubicBezTo>
                  <a:cubicBezTo>
                    <a:pt x="33305" y="121134"/>
                    <a:pt x="16531" y="124051"/>
                    <a:pt x="27227" y="136146"/>
                  </a:cubicBezTo>
                  <a:lnTo>
                    <a:pt x="28078" y="137179"/>
                  </a:lnTo>
                  <a:cubicBezTo>
                    <a:pt x="35189" y="145140"/>
                    <a:pt x="39929" y="154986"/>
                    <a:pt x="41692" y="165560"/>
                  </a:cubicBezTo>
                  <a:cubicBezTo>
                    <a:pt x="43029" y="172914"/>
                    <a:pt x="46006" y="181119"/>
                    <a:pt x="55062" y="189505"/>
                  </a:cubicBezTo>
                  <a:cubicBezTo>
                    <a:pt x="60602" y="194617"/>
                    <a:pt x="71971" y="199060"/>
                    <a:pt x="83204" y="199060"/>
                  </a:cubicBezTo>
                  <a:cubicBezTo>
                    <a:pt x="87865" y="199060"/>
                    <a:pt x="92504" y="198295"/>
                    <a:pt x="96692" y="196495"/>
                  </a:cubicBezTo>
                  <a:cubicBezTo>
                    <a:pt x="98971" y="195528"/>
                    <a:pt x="100893" y="195117"/>
                    <a:pt x="102609" y="195117"/>
                  </a:cubicBezTo>
                  <a:cubicBezTo>
                    <a:pt x="109957" y="195117"/>
                    <a:pt x="113554" y="202645"/>
                    <a:pt x="125378" y="206340"/>
                  </a:cubicBezTo>
                  <a:cubicBezTo>
                    <a:pt x="127862" y="207120"/>
                    <a:pt x="130475" y="207501"/>
                    <a:pt x="133124" y="207501"/>
                  </a:cubicBezTo>
                  <a:cubicBezTo>
                    <a:pt x="145962" y="207501"/>
                    <a:pt x="159656" y="198547"/>
                    <a:pt x="163787" y="182577"/>
                  </a:cubicBezTo>
                  <a:cubicBezTo>
                    <a:pt x="168770" y="163312"/>
                    <a:pt x="163240" y="156505"/>
                    <a:pt x="174848" y="152859"/>
                  </a:cubicBezTo>
                  <a:cubicBezTo>
                    <a:pt x="186456" y="149212"/>
                    <a:pt x="205417" y="137665"/>
                    <a:pt x="199826" y="119797"/>
                  </a:cubicBezTo>
                  <a:cubicBezTo>
                    <a:pt x="194842" y="103753"/>
                    <a:pt x="177826" y="114145"/>
                    <a:pt x="174665" y="100228"/>
                  </a:cubicBezTo>
                  <a:cubicBezTo>
                    <a:pt x="171566" y="86311"/>
                    <a:pt x="188340" y="83454"/>
                    <a:pt x="177643" y="71360"/>
                  </a:cubicBezTo>
                  <a:lnTo>
                    <a:pt x="176793" y="70327"/>
                  </a:lnTo>
                  <a:cubicBezTo>
                    <a:pt x="169682" y="62305"/>
                    <a:pt x="164942" y="52459"/>
                    <a:pt x="163179" y="41945"/>
                  </a:cubicBezTo>
                  <a:cubicBezTo>
                    <a:pt x="161903" y="34592"/>
                    <a:pt x="158986" y="26266"/>
                    <a:pt x="149809" y="18000"/>
                  </a:cubicBezTo>
                  <a:cubicBezTo>
                    <a:pt x="142872" y="11753"/>
                    <a:pt x="131713" y="7862"/>
                    <a:pt x="121678" y="7862"/>
                  </a:cubicBezTo>
                  <a:cubicBezTo>
                    <a:pt x="116678" y="7862"/>
                    <a:pt x="111958" y="8828"/>
                    <a:pt x="108178" y="10950"/>
                  </a:cubicBezTo>
                  <a:cubicBezTo>
                    <a:pt x="105815" y="12290"/>
                    <a:pt x="103825" y="12847"/>
                    <a:pt x="102024" y="12847"/>
                  </a:cubicBezTo>
                  <a:cubicBezTo>
                    <a:pt x="95166" y="12847"/>
                    <a:pt x="91058" y="4776"/>
                    <a:pt x="79554" y="1166"/>
                  </a:cubicBezTo>
                  <a:cubicBezTo>
                    <a:pt x="77050" y="383"/>
                    <a:pt x="74419" y="0"/>
                    <a:pt x="7175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800"/>
            </a:p>
          </p:txBody>
        </p:sp>
        <p:sp>
          <p:nvSpPr>
            <p:cNvPr id="158" name="Google Shape;158;p3"/>
            <p:cNvSpPr/>
            <p:nvPr/>
          </p:nvSpPr>
          <p:spPr>
            <a:xfrm>
              <a:off x="4829603" y="195829"/>
              <a:ext cx="4569853" cy="4614844"/>
            </a:xfrm>
            <a:custGeom>
              <a:avLst/>
              <a:gdLst/>
              <a:ahLst/>
              <a:cxnLst/>
              <a:rect l="l" t="t" r="r" b="b"/>
              <a:pathLst>
                <a:path w="205479" h="207502" extrusionOk="0">
                  <a:moveTo>
                    <a:pt x="71758" y="0"/>
                  </a:moveTo>
                  <a:cubicBezTo>
                    <a:pt x="58908" y="0"/>
                    <a:pt x="45273" y="8920"/>
                    <a:pt x="41145" y="24928"/>
                  </a:cubicBezTo>
                  <a:cubicBezTo>
                    <a:pt x="36161" y="44194"/>
                    <a:pt x="41692" y="50940"/>
                    <a:pt x="30084" y="54647"/>
                  </a:cubicBezTo>
                  <a:cubicBezTo>
                    <a:pt x="18415" y="58294"/>
                    <a:pt x="1" y="69658"/>
                    <a:pt x="5045" y="87708"/>
                  </a:cubicBezTo>
                  <a:cubicBezTo>
                    <a:pt x="9056" y="101990"/>
                    <a:pt x="27106" y="93360"/>
                    <a:pt x="30205" y="107278"/>
                  </a:cubicBezTo>
                  <a:cubicBezTo>
                    <a:pt x="33305" y="121134"/>
                    <a:pt x="16531" y="124051"/>
                    <a:pt x="27227" y="136146"/>
                  </a:cubicBezTo>
                  <a:lnTo>
                    <a:pt x="28139" y="137179"/>
                  </a:lnTo>
                  <a:cubicBezTo>
                    <a:pt x="35250" y="145140"/>
                    <a:pt x="39929" y="154986"/>
                    <a:pt x="41692" y="165560"/>
                  </a:cubicBezTo>
                  <a:cubicBezTo>
                    <a:pt x="43029" y="172914"/>
                    <a:pt x="46007" y="181119"/>
                    <a:pt x="55123" y="189505"/>
                  </a:cubicBezTo>
                  <a:cubicBezTo>
                    <a:pt x="60620" y="194617"/>
                    <a:pt x="72007" y="199060"/>
                    <a:pt x="83254" y="199060"/>
                  </a:cubicBezTo>
                  <a:cubicBezTo>
                    <a:pt x="87921" y="199060"/>
                    <a:pt x="92564" y="198295"/>
                    <a:pt x="96753" y="196495"/>
                  </a:cubicBezTo>
                  <a:cubicBezTo>
                    <a:pt x="99021" y="195528"/>
                    <a:pt x="100935" y="195117"/>
                    <a:pt x="102647" y="195117"/>
                  </a:cubicBezTo>
                  <a:cubicBezTo>
                    <a:pt x="109976" y="195117"/>
                    <a:pt x="113604" y="202645"/>
                    <a:pt x="125378" y="206340"/>
                  </a:cubicBezTo>
                  <a:cubicBezTo>
                    <a:pt x="127873" y="207120"/>
                    <a:pt x="130493" y="207501"/>
                    <a:pt x="133146" y="207501"/>
                  </a:cubicBezTo>
                  <a:cubicBezTo>
                    <a:pt x="146004" y="207501"/>
                    <a:pt x="159656" y="198547"/>
                    <a:pt x="163787" y="182577"/>
                  </a:cubicBezTo>
                  <a:cubicBezTo>
                    <a:pt x="168770" y="163312"/>
                    <a:pt x="163240" y="156566"/>
                    <a:pt x="174848" y="152859"/>
                  </a:cubicBezTo>
                  <a:cubicBezTo>
                    <a:pt x="186516" y="149212"/>
                    <a:pt x="205478" y="137665"/>
                    <a:pt x="199887" y="119797"/>
                  </a:cubicBezTo>
                  <a:cubicBezTo>
                    <a:pt x="194843" y="103753"/>
                    <a:pt x="177826" y="114145"/>
                    <a:pt x="174726" y="100228"/>
                  </a:cubicBezTo>
                  <a:cubicBezTo>
                    <a:pt x="171566" y="86311"/>
                    <a:pt x="188400" y="83454"/>
                    <a:pt x="177704" y="71360"/>
                  </a:cubicBezTo>
                  <a:lnTo>
                    <a:pt x="176793" y="70327"/>
                  </a:lnTo>
                  <a:cubicBezTo>
                    <a:pt x="169682" y="62305"/>
                    <a:pt x="165002" y="52459"/>
                    <a:pt x="163179" y="41945"/>
                  </a:cubicBezTo>
                  <a:cubicBezTo>
                    <a:pt x="161903" y="34592"/>
                    <a:pt x="159047" y="26266"/>
                    <a:pt x="149809" y="18000"/>
                  </a:cubicBezTo>
                  <a:cubicBezTo>
                    <a:pt x="142873" y="11753"/>
                    <a:pt x="131713" y="7862"/>
                    <a:pt x="121678" y="7862"/>
                  </a:cubicBezTo>
                  <a:cubicBezTo>
                    <a:pt x="116679" y="7862"/>
                    <a:pt x="111958" y="8828"/>
                    <a:pt x="108179" y="10950"/>
                  </a:cubicBezTo>
                  <a:cubicBezTo>
                    <a:pt x="105815" y="12290"/>
                    <a:pt x="103825" y="12847"/>
                    <a:pt x="102024" y="12847"/>
                  </a:cubicBezTo>
                  <a:cubicBezTo>
                    <a:pt x="95166" y="12847"/>
                    <a:pt x="91058" y="4776"/>
                    <a:pt x="79554" y="1166"/>
                  </a:cubicBezTo>
                  <a:cubicBezTo>
                    <a:pt x="77050" y="383"/>
                    <a:pt x="74421" y="0"/>
                    <a:pt x="71758"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800"/>
            </a:p>
          </p:txBody>
        </p:sp>
      </p:grpSp>
      <p:sp>
        <p:nvSpPr>
          <p:cNvPr id="159" name="Google Shape;159;p3"/>
          <p:cNvSpPr/>
          <p:nvPr/>
        </p:nvSpPr>
        <p:spPr>
          <a:xfrm>
            <a:off x="-70875" y="-34933"/>
            <a:ext cx="5014261" cy="6929725"/>
          </a:xfrm>
          <a:custGeom>
            <a:avLst/>
            <a:gdLst/>
            <a:ahLst/>
            <a:cxnLst/>
            <a:rect l="l" t="t" r="r" b="b"/>
            <a:pathLst>
              <a:path w="167687" h="173808" extrusionOk="0">
                <a:moveTo>
                  <a:pt x="954" y="1"/>
                </a:moveTo>
                <a:cubicBezTo>
                  <a:pt x="600" y="1"/>
                  <a:pt x="280" y="9"/>
                  <a:pt x="0" y="21"/>
                </a:cubicBezTo>
                <a:lnTo>
                  <a:pt x="0" y="30969"/>
                </a:lnTo>
                <a:lnTo>
                  <a:pt x="0" y="86880"/>
                </a:lnTo>
                <a:lnTo>
                  <a:pt x="0" y="86912"/>
                </a:lnTo>
                <a:lnTo>
                  <a:pt x="0" y="142840"/>
                </a:lnTo>
                <a:lnTo>
                  <a:pt x="0" y="173787"/>
                </a:lnTo>
                <a:cubicBezTo>
                  <a:pt x="280" y="173800"/>
                  <a:pt x="600" y="173808"/>
                  <a:pt x="954" y="173808"/>
                </a:cubicBezTo>
                <a:cubicBezTo>
                  <a:pt x="5277" y="173808"/>
                  <a:pt x="14632" y="172585"/>
                  <a:pt x="17969" y="162397"/>
                </a:cubicBezTo>
                <a:cubicBezTo>
                  <a:pt x="20925" y="153355"/>
                  <a:pt x="28504" y="151874"/>
                  <a:pt x="33151" y="151874"/>
                </a:cubicBezTo>
                <a:cubicBezTo>
                  <a:pt x="35413" y="151874"/>
                  <a:pt x="36980" y="152225"/>
                  <a:pt x="36980" y="152225"/>
                </a:cubicBezTo>
                <a:cubicBezTo>
                  <a:pt x="36980" y="152225"/>
                  <a:pt x="41083" y="153482"/>
                  <a:pt x="46552" y="153482"/>
                </a:cubicBezTo>
                <a:cubicBezTo>
                  <a:pt x="53346" y="153482"/>
                  <a:pt x="62248" y="151542"/>
                  <a:pt x="68008" y="142840"/>
                </a:cubicBezTo>
                <a:cubicBezTo>
                  <a:pt x="68008" y="142840"/>
                  <a:pt x="70635" y="136687"/>
                  <a:pt x="77941" y="136687"/>
                </a:cubicBezTo>
                <a:cubicBezTo>
                  <a:pt x="79143" y="136687"/>
                  <a:pt x="80471" y="136853"/>
                  <a:pt x="81934" y="137240"/>
                </a:cubicBezTo>
                <a:cubicBezTo>
                  <a:pt x="90344" y="139463"/>
                  <a:pt x="99955" y="147363"/>
                  <a:pt x="112277" y="147363"/>
                </a:cubicBezTo>
                <a:cubicBezTo>
                  <a:pt x="115163" y="147363"/>
                  <a:pt x="118198" y="146929"/>
                  <a:pt x="121401" y="145888"/>
                </a:cubicBezTo>
                <a:cubicBezTo>
                  <a:pt x="131508" y="142599"/>
                  <a:pt x="136674" y="134272"/>
                  <a:pt x="139177" y="128144"/>
                </a:cubicBezTo>
                <a:cubicBezTo>
                  <a:pt x="140493" y="124887"/>
                  <a:pt x="141054" y="121373"/>
                  <a:pt x="140974" y="117844"/>
                </a:cubicBezTo>
                <a:cubicBezTo>
                  <a:pt x="140878" y="114122"/>
                  <a:pt x="142017" y="108057"/>
                  <a:pt x="150183" y="106405"/>
                </a:cubicBezTo>
                <a:cubicBezTo>
                  <a:pt x="162199" y="103998"/>
                  <a:pt x="167349" y="96073"/>
                  <a:pt x="167686" y="86912"/>
                </a:cubicBezTo>
                <a:cubicBezTo>
                  <a:pt x="167365" y="77767"/>
                  <a:pt x="162215" y="69826"/>
                  <a:pt x="150183" y="67387"/>
                </a:cubicBezTo>
                <a:cubicBezTo>
                  <a:pt x="142017" y="65719"/>
                  <a:pt x="140878" y="59670"/>
                  <a:pt x="140974" y="55948"/>
                </a:cubicBezTo>
                <a:cubicBezTo>
                  <a:pt x="141086" y="52435"/>
                  <a:pt x="140525" y="48921"/>
                  <a:pt x="139177" y="45648"/>
                </a:cubicBezTo>
                <a:cubicBezTo>
                  <a:pt x="136674" y="39504"/>
                  <a:pt x="131508" y="31193"/>
                  <a:pt x="121401" y="27904"/>
                </a:cubicBezTo>
                <a:cubicBezTo>
                  <a:pt x="118194" y="26859"/>
                  <a:pt x="115155" y="26424"/>
                  <a:pt x="112266" y="26424"/>
                </a:cubicBezTo>
                <a:cubicBezTo>
                  <a:pt x="99949" y="26424"/>
                  <a:pt x="90342" y="34330"/>
                  <a:pt x="81934" y="36552"/>
                </a:cubicBezTo>
                <a:cubicBezTo>
                  <a:pt x="80471" y="36939"/>
                  <a:pt x="79143" y="37106"/>
                  <a:pt x="77941" y="37106"/>
                </a:cubicBezTo>
                <a:cubicBezTo>
                  <a:pt x="70635" y="37106"/>
                  <a:pt x="68008" y="30953"/>
                  <a:pt x="68008" y="30953"/>
                </a:cubicBezTo>
                <a:lnTo>
                  <a:pt x="67976" y="30953"/>
                </a:lnTo>
                <a:cubicBezTo>
                  <a:pt x="62220" y="22269"/>
                  <a:pt x="53316" y="20335"/>
                  <a:pt x="46526" y="20335"/>
                </a:cubicBezTo>
                <a:cubicBezTo>
                  <a:pt x="41071" y="20335"/>
                  <a:pt x="36980" y="21583"/>
                  <a:pt x="36980" y="21583"/>
                </a:cubicBezTo>
                <a:cubicBezTo>
                  <a:pt x="36980" y="21583"/>
                  <a:pt x="35421" y="21931"/>
                  <a:pt x="33168" y="21931"/>
                </a:cubicBezTo>
                <a:cubicBezTo>
                  <a:pt x="28523" y="21931"/>
                  <a:pt x="20929" y="20454"/>
                  <a:pt x="17969" y="11412"/>
                </a:cubicBezTo>
                <a:cubicBezTo>
                  <a:pt x="14632" y="1224"/>
                  <a:pt x="5277" y="1"/>
                  <a:pt x="954"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800"/>
          </a:p>
        </p:txBody>
      </p:sp>
      <p:sp>
        <p:nvSpPr>
          <p:cNvPr id="160" name="Google Shape;160;p3"/>
          <p:cNvSpPr/>
          <p:nvPr/>
        </p:nvSpPr>
        <p:spPr>
          <a:xfrm>
            <a:off x="1438198" y="-45926"/>
            <a:ext cx="66599" cy="7708"/>
          </a:xfrm>
          <a:custGeom>
            <a:avLst/>
            <a:gdLst/>
            <a:ahLst/>
            <a:cxnLst/>
            <a:rect l="l" t="t" r="r" b="b"/>
            <a:pathLst>
              <a:path w="2039" h="177" extrusionOk="0">
                <a:moveTo>
                  <a:pt x="1" y="0"/>
                </a:moveTo>
                <a:cubicBezTo>
                  <a:pt x="322" y="128"/>
                  <a:pt x="675" y="176"/>
                  <a:pt x="1012" y="176"/>
                </a:cubicBezTo>
                <a:cubicBezTo>
                  <a:pt x="1349" y="176"/>
                  <a:pt x="1718" y="128"/>
                  <a:pt x="2039" y="0"/>
                </a:cubicBezTo>
                <a:close/>
              </a:path>
            </a:pathLst>
          </a:custGeom>
          <a:solidFill>
            <a:srgbClr val="FF8D00">
              <a:alpha val="4286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800"/>
          </a:p>
        </p:txBody>
      </p:sp>
      <p:sp>
        <p:nvSpPr>
          <p:cNvPr id="161" name="Google Shape;161;p3"/>
          <p:cNvSpPr txBox="1">
            <a:spLocks noGrp="1"/>
          </p:cNvSpPr>
          <p:nvPr>
            <p:ph type="title"/>
          </p:nvPr>
        </p:nvSpPr>
        <p:spPr>
          <a:xfrm>
            <a:off x="626900" y="2785500"/>
            <a:ext cx="2231700" cy="698400"/>
          </a:xfrm>
          <a:prstGeom prst="rect">
            <a:avLst/>
          </a:prstGeom>
        </p:spPr>
        <p:txBody>
          <a:bodyPr spcFirstLastPara="1" wrap="square" lIns="91425" tIns="91425" rIns="91425" bIns="91425" anchor="t" anchorCtr="0">
            <a:noAutofit/>
          </a:bodyPr>
          <a:lstStyle>
            <a:lvl1pPr lvl="0" rtl="0">
              <a:spcBef>
                <a:spcPts val="0"/>
              </a:spcBef>
              <a:spcAft>
                <a:spcPts val="0"/>
              </a:spcAft>
              <a:buClr>
                <a:schemeClr val="accent1"/>
              </a:buClr>
              <a:buSzPts val="2600"/>
              <a:buNone/>
              <a:defRPr sz="2400">
                <a:solidFill>
                  <a:schemeClr val="accent2"/>
                </a:solidFill>
              </a:defRPr>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a:endParaRPr/>
          </a:p>
        </p:txBody>
      </p:sp>
      <p:sp>
        <p:nvSpPr>
          <p:cNvPr id="162" name="Google Shape;162;p3"/>
          <p:cNvSpPr txBox="1">
            <a:spLocks noGrp="1"/>
          </p:cNvSpPr>
          <p:nvPr>
            <p:ph type="subTitle" idx="1"/>
          </p:nvPr>
        </p:nvSpPr>
        <p:spPr>
          <a:xfrm>
            <a:off x="626900" y="3483900"/>
            <a:ext cx="3382200" cy="1018400"/>
          </a:xfrm>
          <a:prstGeom prst="rect">
            <a:avLst/>
          </a:prstGeom>
        </p:spPr>
        <p:txBody>
          <a:bodyPr spcFirstLastPara="1" wrap="square" lIns="91425" tIns="91425" rIns="91425" bIns="91425" anchor="t" anchorCtr="0">
            <a:noAutofit/>
          </a:bodyPr>
          <a:lstStyle>
            <a:lvl1pPr lvl="0">
              <a:spcBef>
                <a:spcPts val="0"/>
              </a:spcBef>
              <a:spcAft>
                <a:spcPts val="0"/>
              </a:spcAft>
              <a:buSzPts val="1800"/>
              <a:buNone/>
              <a:defRPr sz="1600"/>
            </a:lvl1pPr>
            <a:lvl2pPr lvl="1">
              <a:spcBef>
                <a:spcPts val="1600"/>
              </a:spcBef>
              <a:spcAft>
                <a:spcPts val="0"/>
              </a:spcAft>
              <a:buSzPts val="1400"/>
              <a:buNone/>
              <a:defRPr/>
            </a:lvl2pPr>
            <a:lvl3pPr lvl="2">
              <a:spcBef>
                <a:spcPts val="1600"/>
              </a:spcBef>
              <a:spcAft>
                <a:spcPts val="0"/>
              </a:spcAft>
              <a:buSzPts val="1400"/>
              <a:buNone/>
              <a:defRPr/>
            </a:lvl3pPr>
            <a:lvl4pPr lvl="3">
              <a:spcBef>
                <a:spcPts val="1600"/>
              </a:spcBef>
              <a:spcAft>
                <a:spcPts val="0"/>
              </a:spcAft>
              <a:buSzPts val="1400"/>
              <a:buNone/>
              <a:defRPr/>
            </a:lvl4pPr>
            <a:lvl5pPr lvl="4">
              <a:spcBef>
                <a:spcPts val="1600"/>
              </a:spcBef>
              <a:spcAft>
                <a:spcPts val="0"/>
              </a:spcAft>
              <a:buSzPts val="1400"/>
              <a:buNone/>
              <a:defRPr/>
            </a:lvl5pPr>
            <a:lvl6pPr lvl="5">
              <a:spcBef>
                <a:spcPts val="1600"/>
              </a:spcBef>
              <a:spcAft>
                <a:spcPts val="0"/>
              </a:spcAft>
              <a:buSzPts val="1400"/>
              <a:buNone/>
              <a:defRPr/>
            </a:lvl6pPr>
            <a:lvl7pPr lvl="6">
              <a:spcBef>
                <a:spcPts val="1600"/>
              </a:spcBef>
              <a:spcAft>
                <a:spcPts val="0"/>
              </a:spcAft>
              <a:buSzPts val="1400"/>
              <a:buNone/>
              <a:defRPr/>
            </a:lvl7pPr>
            <a:lvl8pPr lvl="7">
              <a:spcBef>
                <a:spcPts val="1600"/>
              </a:spcBef>
              <a:spcAft>
                <a:spcPts val="0"/>
              </a:spcAft>
              <a:buSzPts val="1400"/>
              <a:buNone/>
              <a:defRPr/>
            </a:lvl8pPr>
            <a:lvl9pPr lvl="8">
              <a:spcBef>
                <a:spcPts val="1600"/>
              </a:spcBef>
              <a:spcAft>
                <a:spcPts val="1600"/>
              </a:spcAft>
              <a:buSzPts val="1400"/>
              <a:buNone/>
              <a:defRPr/>
            </a:lvl9pPr>
          </a:lstStyle>
          <a:p>
            <a:endParaRPr/>
          </a:p>
        </p:txBody>
      </p:sp>
      <p:sp>
        <p:nvSpPr>
          <p:cNvPr id="163" name="Google Shape;163;p3"/>
          <p:cNvSpPr txBox="1">
            <a:spLocks noGrp="1"/>
          </p:cNvSpPr>
          <p:nvPr>
            <p:ph type="title" idx="2" hasCustomPrompt="1"/>
          </p:nvPr>
        </p:nvSpPr>
        <p:spPr>
          <a:xfrm>
            <a:off x="626900" y="1913867"/>
            <a:ext cx="1389000" cy="1064800"/>
          </a:xfrm>
          <a:prstGeom prst="rect">
            <a:avLst/>
          </a:prstGeom>
        </p:spPr>
        <p:txBody>
          <a:bodyPr spcFirstLastPara="1" wrap="square" lIns="91425" tIns="91425" rIns="91425" bIns="91425" anchor="b" anchorCtr="0">
            <a:noAutofit/>
          </a:bodyPr>
          <a:lstStyle>
            <a:lvl1pPr lvl="0" rtl="0">
              <a:spcBef>
                <a:spcPts val="0"/>
              </a:spcBef>
              <a:spcAft>
                <a:spcPts val="0"/>
              </a:spcAft>
              <a:buClr>
                <a:schemeClr val="dk2"/>
              </a:buClr>
              <a:buSzPts val="12000"/>
              <a:buNone/>
              <a:defRPr sz="4000">
                <a:solidFill>
                  <a:schemeClr val="dk2"/>
                </a:solidFill>
              </a:defRPr>
            </a:lvl1pPr>
            <a:lvl2pPr lvl="1" algn="ctr" rtl="0">
              <a:spcBef>
                <a:spcPts val="0"/>
              </a:spcBef>
              <a:spcAft>
                <a:spcPts val="0"/>
              </a:spcAft>
              <a:buSzPts val="12000"/>
              <a:buNone/>
              <a:defRPr sz="12000"/>
            </a:lvl2pPr>
            <a:lvl3pPr lvl="2" algn="ctr" rtl="0">
              <a:spcBef>
                <a:spcPts val="0"/>
              </a:spcBef>
              <a:spcAft>
                <a:spcPts val="0"/>
              </a:spcAft>
              <a:buSzPts val="12000"/>
              <a:buNone/>
              <a:defRPr sz="12000"/>
            </a:lvl3pPr>
            <a:lvl4pPr lvl="3" algn="ctr" rtl="0">
              <a:spcBef>
                <a:spcPts val="0"/>
              </a:spcBef>
              <a:spcAft>
                <a:spcPts val="0"/>
              </a:spcAft>
              <a:buSzPts val="12000"/>
              <a:buNone/>
              <a:defRPr sz="12000"/>
            </a:lvl4pPr>
            <a:lvl5pPr lvl="4" algn="ctr" rtl="0">
              <a:spcBef>
                <a:spcPts val="0"/>
              </a:spcBef>
              <a:spcAft>
                <a:spcPts val="0"/>
              </a:spcAft>
              <a:buSzPts val="12000"/>
              <a:buNone/>
              <a:defRPr sz="12000"/>
            </a:lvl5pPr>
            <a:lvl6pPr lvl="5" algn="ctr" rtl="0">
              <a:spcBef>
                <a:spcPts val="0"/>
              </a:spcBef>
              <a:spcAft>
                <a:spcPts val="0"/>
              </a:spcAft>
              <a:buSzPts val="12000"/>
              <a:buNone/>
              <a:defRPr sz="12000"/>
            </a:lvl6pPr>
            <a:lvl7pPr lvl="6" algn="ctr" rtl="0">
              <a:spcBef>
                <a:spcPts val="0"/>
              </a:spcBef>
              <a:spcAft>
                <a:spcPts val="0"/>
              </a:spcAft>
              <a:buSzPts val="12000"/>
              <a:buNone/>
              <a:defRPr sz="12000"/>
            </a:lvl7pPr>
            <a:lvl8pPr lvl="7" algn="ctr" rtl="0">
              <a:spcBef>
                <a:spcPts val="0"/>
              </a:spcBef>
              <a:spcAft>
                <a:spcPts val="0"/>
              </a:spcAft>
              <a:buSzPts val="12000"/>
              <a:buNone/>
              <a:defRPr sz="12000"/>
            </a:lvl8pPr>
            <a:lvl9pPr lvl="8" algn="ctr" rtl="0">
              <a:spcBef>
                <a:spcPts val="0"/>
              </a:spcBef>
              <a:spcAft>
                <a:spcPts val="0"/>
              </a:spcAft>
              <a:buSzPts val="12000"/>
              <a:buNone/>
              <a:defRPr sz="12000"/>
            </a:lvl9pPr>
          </a:lstStyle>
          <a:p>
            <a:r>
              <a:t>xx%</a:t>
            </a:r>
          </a:p>
        </p:txBody>
      </p:sp>
    </p:spTree>
    <p:extLst>
      <p:ext uri="{BB962C8B-B14F-4D97-AF65-F5344CB8AC3E}">
        <p14:creationId xmlns:p14="http://schemas.microsoft.com/office/powerpoint/2010/main" val="20790903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u contenu 2"/>
          <p:cNvSpPr>
            <a:spLocks noGrp="1"/>
          </p:cNvSpPr>
          <p:nvPr>
            <p:ph idx="1"/>
          </p:nvPr>
        </p:nvSpPr>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AA309A6D-C09C-4548-B29A-6CF363A7E532}" type="datetimeFigureOut">
              <a:rPr lang="fr-FR" smtClean="0"/>
              <a:pPr/>
              <a:t>21/03/2023</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bg>
      <p:bgRef idx="1003">
        <a:schemeClr val="bg2"/>
      </p:bgRef>
    </p:bg>
    <p:spTree>
      <p:nvGrpSpPr>
        <p:cNvPr id="1" name=""/>
        <p:cNvGrpSpPr/>
        <p:nvPr/>
      </p:nvGrpSpPr>
      <p:grpSpPr>
        <a:xfrm>
          <a:off x="0" y="0"/>
          <a:ext cx="0" cy="0"/>
          <a:chOff x="0" y="0"/>
          <a:chExt cx="0" cy="0"/>
        </a:xfrm>
      </p:grpSpPr>
      <p:sp>
        <p:nvSpPr>
          <p:cNvPr id="2" name="Titre 1"/>
          <p:cNvSpPr>
            <a:spLocks noGrp="1"/>
          </p:cNvSpPr>
          <p:nvPr>
            <p:ph type="title"/>
          </p:nvPr>
        </p:nvSpPr>
        <p:spPr>
          <a:xfrm>
            <a:off x="1600200" y="609600"/>
            <a:ext cx="7086600" cy="18288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1600200" y="2507786"/>
            <a:ext cx="7086600" cy="1509712"/>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fr-FR" smtClean="0"/>
              <a:t>Cliquez pour modifier les styles du texte du masque</a:t>
            </a:r>
          </a:p>
        </p:txBody>
      </p:sp>
      <p:sp>
        <p:nvSpPr>
          <p:cNvPr id="4" name="Espace réservé de la date 3"/>
          <p:cNvSpPr>
            <a:spLocks noGrp="1"/>
          </p:cNvSpPr>
          <p:nvPr>
            <p:ph type="dt" sz="half" idx="10"/>
          </p:nvPr>
        </p:nvSpPr>
        <p:spPr/>
        <p:txBody>
          <a:bodyPr/>
          <a:lstStyle/>
          <a:p>
            <a:fld id="{AA309A6D-C09C-4548-B29A-6CF363A7E532}" type="datetimeFigureOut">
              <a:rPr lang="fr-FR" smtClean="0"/>
              <a:pPr/>
              <a:t>21/03/2023</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a:xfrm>
            <a:off x="7924800" y="6416675"/>
            <a:ext cx="762000" cy="365125"/>
          </a:xfrm>
        </p:spPr>
        <p:txBody>
          <a:bodyPr/>
          <a:lstStyle/>
          <a:p>
            <a:fld id="{CF4668DC-857F-487D-BFFA-8C0CA5037977}" type="slidenum">
              <a:rPr lang="fr-BE" smtClean="0"/>
              <a:pPr/>
              <a:t>‹N°›</a:t>
            </a:fld>
            <a:endParaRPr lang="fr-BE"/>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u contenu 2"/>
          <p:cNvSpPr>
            <a:spLocks noGrp="1"/>
          </p:cNvSpPr>
          <p:nvPr>
            <p:ph sz="half" idx="1"/>
          </p:nvPr>
        </p:nvSpPr>
        <p:spPr>
          <a:xfrm>
            <a:off x="457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u contenu 3"/>
          <p:cNvSpPr>
            <a:spLocks noGrp="1"/>
          </p:cNvSpPr>
          <p:nvPr>
            <p:ph sz="half" idx="2"/>
          </p:nvPr>
        </p:nvSpPr>
        <p:spPr>
          <a:xfrm>
            <a:off x="4648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p>
            <a:fld id="{AA309A6D-C09C-4548-B29A-6CF363A7E532}" type="datetimeFigureOut">
              <a:rPr lang="fr-FR" smtClean="0"/>
              <a:pPr/>
              <a:t>21/03/2023</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8229600" cy="1143000"/>
          </a:xfrm>
        </p:spPr>
        <p:txBody>
          <a:bodyPr anchor="ctr"/>
          <a:lstStyle>
            <a:lvl1pPr>
              <a:defRPr/>
            </a:lvl1pPr>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457200" y="1535112"/>
            <a:ext cx="4040188"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Cliquez pour modifier les styles du texte du masque</a:t>
            </a:r>
          </a:p>
        </p:txBody>
      </p:sp>
      <p:sp>
        <p:nvSpPr>
          <p:cNvPr id="4" name="Espace réservé du texte 3"/>
          <p:cNvSpPr>
            <a:spLocks noGrp="1"/>
          </p:cNvSpPr>
          <p:nvPr>
            <p:ph type="body" sz="half" idx="3"/>
          </p:nvPr>
        </p:nvSpPr>
        <p:spPr>
          <a:xfrm>
            <a:off x="4645025" y="1535112"/>
            <a:ext cx="4041775"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Cliquez pour modifier les styles du texte du masque</a:t>
            </a:r>
          </a:p>
        </p:txBody>
      </p:sp>
      <p:sp>
        <p:nvSpPr>
          <p:cNvPr id="5" name="Espace réservé du contenu 4"/>
          <p:cNvSpPr>
            <a:spLocks noGrp="1"/>
          </p:cNvSpPr>
          <p:nvPr>
            <p:ph sz="quarter" idx="2"/>
          </p:nvPr>
        </p:nvSpPr>
        <p:spPr>
          <a:xfrm>
            <a:off x="457200" y="2362200"/>
            <a:ext cx="4040188"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6" name="Espace réservé du contenu 5"/>
          <p:cNvSpPr>
            <a:spLocks noGrp="1"/>
          </p:cNvSpPr>
          <p:nvPr>
            <p:ph sz="quarter" idx="4"/>
          </p:nvPr>
        </p:nvSpPr>
        <p:spPr>
          <a:xfrm>
            <a:off x="4645025" y="2362200"/>
            <a:ext cx="4041775"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7" name="Espace réservé de la date 6"/>
          <p:cNvSpPr>
            <a:spLocks noGrp="1"/>
          </p:cNvSpPr>
          <p:nvPr>
            <p:ph type="dt" sz="half" idx="10"/>
          </p:nvPr>
        </p:nvSpPr>
        <p:spPr/>
        <p:txBody>
          <a:bodyPr/>
          <a:lstStyle/>
          <a:p>
            <a:fld id="{AA309A6D-C09C-4548-B29A-6CF363A7E532}" type="datetimeFigureOut">
              <a:rPr lang="fr-FR" smtClean="0"/>
              <a:pPr/>
              <a:t>21/03/2023</a:t>
            </a:fld>
            <a:endParaRPr lang="fr-BE"/>
          </a:p>
        </p:txBody>
      </p:sp>
      <p:sp>
        <p:nvSpPr>
          <p:cNvPr id="8" name="Espace réservé du pied de page 7"/>
          <p:cNvSpPr>
            <a:spLocks noGrp="1"/>
          </p:cNvSpPr>
          <p:nvPr>
            <p:ph type="ftr" sz="quarter" idx="11"/>
          </p:nvPr>
        </p:nvSpPr>
        <p:spPr/>
        <p:txBody>
          <a:bodyPr/>
          <a:lstStyle/>
          <a:p>
            <a:endParaRPr lang="fr-BE"/>
          </a:p>
        </p:txBody>
      </p:sp>
      <p:sp>
        <p:nvSpPr>
          <p:cNvPr id="9" name="Espace réservé du numéro de diapositive 8"/>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e la date 2"/>
          <p:cNvSpPr>
            <a:spLocks noGrp="1"/>
          </p:cNvSpPr>
          <p:nvPr>
            <p:ph type="dt" sz="half" idx="10"/>
          </p:nvPr>
        </p:nvSpPr>
        <p:spPr/>
        <p:txBody>
          <a:bodyPr/>
          <a:lstStyle/>
          <a:p>
            <a:fld id="{AA309A6D-C09C-4548-B29A-6CF363A7E532}" type="datetimeFigureOut">
              <a:rPr lang="fr-FR" smtClean="0"/>
              <a:pPr/>
              <a:t>21/03/2023</a:t>
            </a:fld>
            <a:endParaRPr lang="fr-BE"/>
          </a:p>
        </p:txBody>
      </p:sp>
      <p:sp>
        <p:nvSpPr>
          <p:cNvPr id="4" name="Espace réservé du pied de page 3"/>
          <p:cNvSpPr>
            <a:spLocks noGrp="1"/>
          </p:cNvSpPr>
          <p:nvPr>
            <p:ph type="ftr" sz="quarter" idx="11"/>
          </p:nvPr>
        </p:nvSpPr>
        <p:spPr/>
        <p:txBody>
          <a:bodyPr/>
          <a:lstStyle/>
          <a:p>
            <a:endParaRPr lang="fr-BE"/>
          </a:p>
        </p:txBody>
      </p:sp>
      <p:sp>
        <p:nvSpPr>
          <p:cNvPr id="5" name="Espace réservé du numéro de diapositive 4"/>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AA309A6D-C09C-4548-B29A-6CF363A7E532}" type="datetimeFigureOut">
              <a:rPr lang="fr-FR" smtClean="0"/>
              <a:pPr/>
              <a:t>21/03/2023</a:t>
            </a:fld>
            <a:endParaRPr lang="fr-BE"/>
          </a:p>
        </p:txBody>
      </p:sp>
      <p:sp>
        <p:nvSpPr>
          <p:cNvPr id="3" name="Espace réservé du pied de page 2"/>
          <p:cNvSpPr>
            <a:spLocks noGrp="1"/>
          </p:cNvSpPr>
          <p:nvPr>
            <p:ph type="ftr" sz="quarter" idx="11"/>
          </p:nvPr>
        </p:nvSpPr>
        <p:spPr/>
        <p:txBody>
          <a:bodyPr/>
          <a:lstStyle/>
          <a:p>
            <a:endParaRPr lang="fr-BE"/>
          </a:p>
        </p:txBody>
      </p:sp>
      <p:sp>
        <p:nvSpPr>
          <p:cNvPr id="4" name="Espace réservé du numéro de diapositive 3"/>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fr-FR" smtClean="0"/>
              <a:t>Cliquez pour modifier le style du titre</a:t>
            </a:r>
            <a:endParaRPr kumimoji="0" lang="en-US"/>
          </a:p>
        </p:txBody>
      </p:sp>
      <p:sp>
        <p:nvSpPr>
          <p:cNvPr id="3" name="Espace réservé du texte 2"/>
          <p:cNvSpPr>
            <a:spLocks noGrp="1"/>
          </p:cNvSpPr>
          <p:nvPr>
            <p:ph type="body" idx="2"/>
          </p:nvPr>
        </p:nvSpPr>
        <p:spPr>
          <a:xfrm>
            <a:off x="457200" y="1524000"/>
            <a:ext cx="3008313" cy="4602163"/>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fr-FR" smtClean="0"/>
              <a:t>Cliquez pour modifier les styles du texte du masque</a:t>
            </a:r>
          </a:p>
        </p:txBody>
      </p:sp>
      <p:sp>
        <p:nvSpPr>
          <p:cNvPr id="4" name="Espace réservé du contenu 3"/>
          <p:cNvSpPr>
            <a:spLocks noGrp="1"/>
          </p:cNvSpPr>
          <p:nvPr>
            <p:ph sz="half" idx="1"/>
          </p:nvPr>
        </p:nvSpPr>
        <p:spPr>
          <a:xfrm>
            <a:off x="3575050" y="273050"/>
            <a:ext cx="5111750" cy="5853113"/>
          </a:xfrm>
        </p:spPr>
        <p:txBody>
          <a:bodyPr/>
          <a:lstStyle>
            <a:lvl1pPr>
              <a:defRPr sz="2600"/>
            </a:lvl1pPr>
            <a:lvl2pPr>
              <a:defRPr sz="2400"/>
            </a:lvl2pPr>
            <a:lvl3pPr>
              <a:defRPr sz="2200"/>
            </a:lvl3pPr>
            <a:lvl4pPr>
              <a:defRPr sz="2000"/>
            </a:lvl4pPr>
            <a:lvl5pPr>
              <a:defRPr sz="18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p>
            <a:fld id="{AA309A6D-C09C-4548-B29A-6CF363A7E532}" type="datetimeFigureOut">
              <a:rPr lang="fr-FR" smtClean="0"/>
              <a:pPr/>
              <a:t>21/03/2023</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828800" y="609600"/>
            <a:ext cx="5486400" cy="522288"/>
          </a:xfrm>
        </p:spPr>
        <p:txBody>
          <a:bodyPr lIns="45720" rIns="45720" bIns="0" anchor="b">
            <a:sp3d prstMaterial="softEdge"/>
          </a:bodyPr>
          <a:lstStyle>
            <a:lvl1pPr algn="ctr">
              <a:buNone/>
              <a:defRPr sz="2000" b="1"/>
            </a:lvl1pPr>
          </a:lstStyle>
          <a:p>
            <a:r>
              <a:rPr kumimoji="0" lang="fr-FR" smtClean="0"/>
              <a:t>Cliquez pour modifier le style du titre</a:t>
            </a:r>
            <a:endParaRPr kumimoji="0" lang="en-US"/>
          </a:p>
        </p:txBody>
      </p:sp>
      <p:sp>
        <p:nvSpPr>
          <p:cNvPr id="3" name="Espace réservé pour une image  2"/>
          <p:cNvSpPr>
            <a:spLocks noGrp="1"/>
          </p:cNvSpPr>
          <p:nvPr>
            <p:ph type="pic" idx="1"/>
          </p:nvPr>
        </p:nvSpPr>
        <p:spPr>
          <a:xfrm>
            <a:off x="1828800" y="1831975"/>
            <a:ext cx="5486400" cy="39624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fr-FR" smtClean="0">
                <a:solidFill>
                  <a:schemeClr val="lt1"/>
                </a:solidFill>
                <a:latin typeface="+mn-lt"/>
                <a:ea typeface="+mn-ea"/>
                <a:cs typeface="+mn-cs"/>
              </a:rPr>
              <a:t>Cliquez sur l'icône pour ajouter une image</a:t>
            </a:r>
            <a:endParaRPr kumimoji="0" lang="en-US" dirty="0">
              <a:solidFill>
                <a:schemeClr val="lt1"/>
              </a:solidFill>
              <a:latin typeface="+mn-lt"/>
              <a:ea typeface="+mn-ea"/>
              <a:cs typeface="+mn-cs"/>
            </a:endParaRPr>
          </a:p>
        </p:txBody>
      </p:sp>
      <p:sp>
        <p:nvSpPr>
          <p:cNvPr id="4" name="Espace réservé du texte 3"/>
          <p:cNvSpPr>
            <a:spLocks noGrp="1"/>
          </p:cNvSpPr>
          <p:nvPr>
            <p:ph type="body" sz="half" idx="2"/>
          </p:nvPr>
        </p:nvSpPr>
        <p:spPr>
          <a:xfrm>
            <a:off x="1828800" y="1166787"/>
            <a:ext cx="5486400" cy="530352"/>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fr-FR" smtClean="0"/>
              <a:t>Cliquez pour modifier les styles du texte du masque</a:t>
            </a:r>
          </a:p>
        </p:txBody>
      </p:sp>
      <p:sp>
        <p:nvSpPr>
          <p:cNvPr id="5" name="Espace réservé de la date 4"/>
          <p:cNvSpPr>
            <a:spLocks noGrp="1"/>
          </p:cNvSpPr>
          <p:nvPr>
            <p:ph type="dt" sz="half" idx="10"/>
          </p:nvPr>
        </p:nvSpPr>
        <p:spPr/>
        <p:txBody>
          <a:bodyPr/>
          <a:lstStyle/>
          <a:p>
            <a:fld id="{AA309A6D-C09C-4548-B29A-6CF363A7E532}" type="datetimeFigureOut">
              <a:rPr lang="fr-FR" smtClean="0"/>
              <a:pPr/>
              <a:t>21/03/2023</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Espace réservé du titre 21"/>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fr-FR" smtClean="0"/>
              <a:t>Cliquez pour modifier le style du titre</a:t>
            </a:r>
            <a:endParaRPr kumimoji="0" lang="en-US"/>
          </a:p>
        </p:txBody>
      </p:sp>
      <p:sp>
        <p:nvSpPr>
          <p:cNvPr id="13" name="Espace réservé du texte 12"/>
          <p:cNvSpPr>
            <a:spLocks noGrp="1"/>
          </p:cNvSpPr>
          <p:nvPr>
            <p:ph type="body" idx="1"/>
          </p:nvPr>
        </p:nvSpPr>
        <p:spPr>
          <a:xfrm>
            <a:off x="457200" y="1600200"/>
            <a:ext cx="8229600" cy="4709160"/>
          </a:xfrm>
          <a:prstGeom prst="rect">
            <a:avLst/>
          </a:prstGeom>
        </p:spPr>
        <p:txBody>
          <a:bodyPr vert="horz">
            <a:normAutofit/>
          </a:bodyPr>
          <a:lstStyle/>
          <a:p>
            <a:pPr lvl="0" eaLnBrk="1" latinLnBrk="0" hangingPunct="1"/>
            <a:r>
              <a:rPr kumimoji="0" lang="fr-FR" smtClean="0"/>
              <a:t>Cliquez pour modifier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14" name="Espace réservé de la date 13"/>
          <p:cNvSpPr>
            <a:spLocks noGrp="1"/>
          </p:cNvSpPr>
          <p:nvPr>
            <p:ph type="dt" sz="half" idx="2"/>
          </p:nvPr>
        </p:nvSpPr>
        <p:spPr>
          <a:xfrm>
            <a:off x="457200" y="6416675"/>
            <a:ext cx="2133600" cy="365125"/>
          </a:xfrm>
          <a:prstGeom prst="rect">
            <a:avLst/>
          </a:prstGeom>
        </p:spPr>
        <p:txBody>
          <a:bodyPr vert="horz" anchor="b"/>
          <a:lstStyle>
            <a:lvl1pPr algn="l" eaLnBrk="1" latinLnBrk="0" hangingPunct="1">
              <a:defRPr kumimoji="0" sz="1200">
                <a:solidFill>
                  <a:schemeClr val="tx1">
                    <a:shade val="50000"/>
                  </a:schemeClr>
                </a:solidFill>
              </a:defRPr>
            </a:lvl1pPr>
          </a:lstStyle>
          <a:p>
            <a:fld id="{AA309A6D-C09C-4548-B29A-6CF363A7E532}" type="datetimeFigureOut">
              <a:rPr lang="fr-FR" smtClean="0"/>
              <a:pPr/>
              <a:t>21/03/2023</a:t>
            </a:fld>
            <a:endParaRPr lang="fr-BE"/>
          </a:p>
        </p:txBody>
      </p:sp>
      <p:sp>
        <p:nvSpPr>
          <p:cNvPr id="3" name="Espace réservé du pied de page 2"/>
          <p:cNvSpPr>
            <a:spLocks noGrp="1"/>
          </p:cNvSpPr>
          <p:nvPr>
            <p:ph type="ftr" sz="quarter" idx="3"/>
          </p:nvPr>
        </p:nvSpPr>
        <p:spPr>
          <a:xfrm>
            <a:off x="3124200" y="6416675"/>
            <a:ext cx="2895600" cy="365125"/>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fr-BE"/>
          </a:p>
        </p:txBody>
      </p:sp>
      <p:sp>
        <p:nvSpPr>
          <p:cNvPr id="23" name="Espace réservé du numéro de diapositive 22"/>
          <p:cNvSpPr>
            <a:spLocks noGrp="1"/>
          </p:cNvSpPr>
          <p:nvPr>
            <p:ph type="sldNum" sz="quarter" idx="4"/>
          </p:nvPr>
        </p:nvSpPr>
        <p:spPr>
          <a:xfrm>
            <a:off x="7924800" y="6416675"/>
            <a:ext cx="762000" cy="365125"/>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CF4668DC-857F-487D-BFFA-8C0CA5037977}" type="slidenum">
              <a:rPr lang="fr-BE" smtClean="0"/>
              <a:pPr/>
              <a:t>‹N°›</a:t>
            </a:fld>
            <a:endParaRPr lang="fr-BE"/>
          </a:p>
        </p:txBody>
      </p:sp>
    </p:spTree>
  </p:cSld>
  <p:clrMap bg1="dk1" tx1="lt1" bg2="dk2" tx2="lt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 id="2147483708" r:id="rId12"/>
    <p:sldLayoutId id="2147483709" r:id="rId13"/>
    <p:sldLayoutId id="2147483710" r:id="rId14"/>
    <p:sldLayoutId id="2147483711" r:id="rId15"/>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5.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957"/>
        <p:cNvGrpSpPr/>
        <p:nvPr/>
      </p:nvGrpSpPr>
      <p:grpSpPr>
        <a:xfrm>
          <a:off x="0" y="0"/>
          <a:ext cx="0" cy="0"/>
          <a:chOff x="0" y="0"/>
          <a:chExt cx="0" cy="0"/>
        </a:xfrm>
      </p:grpSpPr>
      <p:sp>
        <p:nvSpPr>
          <p:cNvPr id="958" name="Google Shape;958;p37"/>
          <p:cNvSpPr txBox="1">
            <a:spLocks noGrp="1"/>
          </p:cNvSpPr>
          <p:nvPr>
            <p:ph type="ctrTitle"/>
          </p:nvPr>
        </p:nvSpPr>
        <p:spPr>
          <a:xfrm>
            <a:off x="4714876" y="2071678"/>
            <a:ext cx="4214842" cy="1255718"/>
          </a:xfrm>
          <a:prstGeom prst="rect">
            <a:avLst/>
          </a:prstGeom>
        </p:spPr>
        <p:txBody>
          <a:bodyPr spcFirstLastPara="1" vert="horz" wrap="square" lIns="91425" tIns="91425" rIns="91425" bIns="91425" anchor="b" anchorCtr="0">
            <a:noAutofit/>
            <a:scene3d>
              <a:camera prst="orthographicFront"/>
              <a:lightRig rig="soft" dir="t">
                <a:rot lat="0" lon="0" rev="17220000"/>
              </a:lightRig>
            </a:scene3d>
            <a:sp3d prstMaterial="softEdge">
              <a:bevelT w="38100" h="38100"/>
            </a:sp3d>
          </a:bodyPr>
          <a:lstStyle/>
          <a:p>
            <a:pPr>
              <a:spcBef>
                <a:spcPts val="0"/>
              </a:spcBef>
            </a:pPr>
            <a:r>
              <a:rPr lang="ar-DZ" dirty="0" smtClean="0"/>
              <a:t>التسويق الالكتروني </a:t>
            </a:r>
            <a:br>
              <a:rPr lang="ar-DZ" dirty="0" smtClean="0"/>
            </a:br>
            <a:r>
              <a:rPr lang="ar-DZ" dirty="0" smtClean="0"/>
              <a:t>الفصل الأول</a:t>
            </a:r>
            <a:endParaRPr/>
          </a:p>
        </p:txBody>
      </p:sp>
      <p:grpSp>
        <p:nvGrpSpPr>
          <p:cNvPr id="960" name="Google Shape;960;p37"/>
          <p:cNvGrpSpPr/>
          <p:nvPr/>
        </p:nvGrpSpPr>
        <p:grpSpPr>
          <a:xfrm>
            <a:off x="483915" y="1624883"/>
            <a:ext cx="3656460" cy="3608223"/>
            <a:chOff x="1473725" y="528200"/>
            <a:chExt cx="4737575" cy="4675075"/>
          </a:xfrm>
        </p:grpSpPr>
        <p:sp>
          <p:nvSpPr>
            <p:cNvPr id="961" name="Google Shape;961;p37"/>
            <p:cNvSpPr/>
            <p:nvPr/>
          </p:nvSpPr>
          <p:spPr>
            <a:xfrm>
              <a:off x="1473725" y="528200"/>
              <a:ext cx="4737575" cy="4675075"/>
            </a:xfrm>
            <a:custGeom>
              <a:avLst/>
              <a:gdLst/>
              <a:ahLst/>
              <a:cxnLst/>
              <a:rect l="l" t="t" r="r" b="b"/>
              <a:pathLst>
                <a:path w="189503" h="187003" extrusionOk="0">
                  <a:moveTo>
                    <a:pt x="84871" y="0"/>
                  </a:moveTo>
                  <a:cubicBezTo>
                    <a:pt x="65963" y="0"/>
                    <a:pt x="46277" y="7653"/>
                    <a:pt x="31756" y="22555"/>
                  </a:cubicBezTo>
                  <a:cubicBezTo>
                    <a:pt x="5071" y="49941"/>
                    <a:pt x="3470" y="78228"/>
                    <a:pt x="3470" y="78228"/>
                  </a:cubicBezTo>
                  <a:cubicBezTo>
                    <a:pt x="3470" y="78228"/>
                    <a:pt x="0" y="111552"/>
                    <a:pt x="24651" y="139205"/>
                  </a:cubicBezTo>
                  <a:cubicBezTo>
                    <a:pt x="49269" y="166858"/>
                    <a:pt x="87396" y="176131"/>
                    <a:pt x="118118" y="184471"/>
                  </a:cubicBezTo>
                  <a:cubicBezTo>
                    <a:pt x="124430" y="186182"/>
                    <a:pt x="130551" y="187003"/>
                    <a:pt x="136356" y="187003"/>
                  </a:cubicBezTo>
                  <a:cubicBezTo>
                    <a:pt x="158834" y="187003"/>
                    <a:pt x="176571" y="174695"/>
                    <a:pt x="182297" y="154149"/>
                  </a:cubicBezTo>
                  <a:cubicBezTo>
                    <a:pt x="189502" y="128297"/>
                    <a:pt x="166886" y="115755"/>
                    <a:pt x="158147" y="82931"/>
                  </a:cubicBezTo>
                  <a:cubicBezTo>
                    <a:pt x="149440" y="50108"/>
                    <a:pt x="151942" y="40401"/>
                    <a:pt x="127258" y="16350"/>
                  </a:cubicBezTo>
                  <a:cubicBezTo>
                    <a:pt x="116005" y="5371"/>
                    <a:pt x="100711" y="0"/>
                    <a:pt x="84871" y="0"/>
                  </a:cubicBezTo>
                  <a:close/>
                </a:path>
              </a:pathLst>
            </a:custGeom>
            <a:solidFill>
              <a:srgbClr val="FF8D00"/>
            </a:solidFill>
            <a:ln>
              <a:noFill/>
            </a:ln>
          </p:spPr>
          <p:txBody>
            <a:bodyPr spcFirstLastPara="1" wrap="square" lIns="91425" tIns="91425" rIns="91425" bIns="91425" anchor="ctr" anchorCtr="0">
              <a:noAutofit/>
            </a:bodyPr>
            <a:lstStyle/>
            <a:p>
              <a:endParaRPr/>
            </a:p>
          </p:txBody>
        </p:sp>
        <p:sp>
          <p:nvSpPr>
            <p:cNvPr id="962" name="Google Shape;962;p37"/>
            <p:cNvSpPr/>
            <p:nvPr/>
          </p:nvSpPr>
          <p:spPr>
            <a:xfrm>
              <a:off x="1473725" y="528200"/>
              <a:ext cx="4737575" cy="4675075"/>
            </a:xfrm>
            <a:custGeom>
              <a:avLst/>
              <a:gdLst/>
              <a:ahLst/>
              <a:cxnLst/>
              <a:rect l="l" t="t" r="r" b="b"/>
              <a:pathLst>
                <a:path w="189503" h="187003" extrusionOk="0">
                  <a:moveTo>
                    <a:pt x="84871" y="0"/>
                  </a:moveTo>
                  <a:cubicBezTo>
                    <a:pt x="65963" y="0"/>
                    <a:pt x="46277" y="7653"/>
                    <a:pt x="31756" y="22555"/>
                  </a:cubicBezTo>
                  <a:cubicBezTo>
                    <a:pt x="5071" y="49941"/>
                    <a:pt x="3470" y="78228"/>
                    <a:pt x="3470" y="78228"/>
                  </a:cubicBezTo>
                  <a:cubicBezTo>
                    <a:pt x="3470" y="78228"/>
                    <a:pt x="0" y="111552"/>
                    <a:pt x="24651" y="139205"/>
                  </a:cubicBezTo>
                  <a:cubicBezTo>
                    <a:pt x="49269" y="166858"/>
                    <a:pt x="87396" y="176131"/>
                    <a:pt x="118118" y="184471"/>
                  </a:cubicBezTo>
                  <a:cubicBezTo>
                    <a:pt x="124430" y="186182"/>
                    <a:pt x="130551" y="187003"/>
                    <a:pt x="136356" y="187003"/>
                  </a:cubicBezTo>
                  <a:cubicBezTo>
                    <a:pt x="158834" y="187003"/>
                    <a:pt x="176571" y="174695"/>
                    <a:pt x="182297" y="154149"/>
                  </a:cubicBezTo>
                  <a:cubicBezTo>
                    <a:pt x="189502" y="128297"/>
                    <a:pt x="166886" y="115755"/>
                    <a:pt x="158147" y="82931"/>
                  </a:cubicBezTo>
                  <a:cubicBezTo>
                    <a:pt x="149440" y="50108"/>
                    <a:pt x="151942" y="40401"/>
                    <a:pt x="127258" y="16350"/>
                  </a:cubicBezTo>
                  <a:cubicBezTo>
                    <a:pt x="116005" y="5371"/>
                    <a:pt x="100711" y="0"/>
                    <a:pt x="84871" y="0"/>
                  </a:cubicBezTo>
                  <a:close/>
                </a:path>
              </a:pathLst>
            </a:custGeom>
            <a:solidFill>
              <a:srgbClr val="FFFFFF">
                <a:alpha val="71880"/>
              </a:srgbClr>
            </a:solidFill>
            <a:ln>
              <a:noFill/>
            </a:ln>
          </p:spPr>
          <p:txBody>
            <a:bodyPr spcFirstLastPara="1" wrap="square" lIns="91425" tIns="91425" rIns="91425" bIns="91425" anchor="ctr" anchorCtr="0">
              <a:noAutofit/>
            </a:bodyPr>
            <a:lstStyle/>
            <a:p>
              <a:endParaRPr/>
            </a:p>
          </p:txBody>
        </p:sp>
        <p:sp>
          <p:nvSpPr>
            <p:cNvPr id="963" name="Google Shape;963;p37"/>
            <p:cNvSpPr/>
            <p:nvPr/>
          </p:nvSpPr>
          <p:spPr>
            <a:xfrm>
              <a:off x="2511125" y="1018675"/>
              <a:ext cx="2905450" cy="2142400"/>
            </a:xfrm>
            <a:custGeom>
              <a:avLst/>
              <a:gdLst/>
              <a:ahLst/>
              <a:cxnLst/>
              <a:rect l="l" t="t" r="r" b="b"/>
              <a:pathLst>
                <a:path w="116218" h="85696" fill="none" extrusionOk="0">
                  <a:moveTo>
                    <a:pt x="1" y="0"/>
                  </a:moveTo>
                  <a:lnTo>
                    <a:pt x="52438" y="85695"/>
                  </a:lnTo>
                  <a:lnTo>
                    <a:pt x="116217" y="25318"/>
                  </a:lnTo>
                </a:path>
              </a:pathLst>
            </a:custGeom>
            <a:noFill/>
            <a:ln w="10850" cap="rnd" cmpd="sng">
              <a:solidFill>
                <a:srgbClr val="263238"/>
              </a:solidFill>
              <a:prstDash val="solid"/>
              <a:round/>
              <a:headEnd type="none" w="sm" len="sm"/>
              <a:tailEnd type="none" w="sm" len="sm"/>
            </a:ln>
          </p:spPr>
          <p:txBody>
            <a:bodyPr spcFirstLastPara="1" wrap="square" lIns="91425" tIns="91425" rIns="91425" bIns="91425" anchor="ctr" anchorCtr="0">
              <a:noAutofit/>
            </a:bodyPr>
            <a:lstStyle/>
            <a:p>
              <a:endParaRPr/>
            </a:p>
          </p:txBody>
        </p:sp>
        <p:sp>
          <p:nvSpPr>
            <p:cNvPr id="964" name="Google Shape;964;p37"/>
            <p:cNvSpPr/>
            <p:nvPr/>
          </p:nvSpPr>
          <p:spPr>
            <a:xfrm>
              <a:off x="1822300" y="2543925"/>
              <a:ext cx="1999800" cy="715550"/>
            </a:xfrm>
            <a:custGeom>
              <a:avLst/>
              <a:gdLst/>
              <a:ahLst/>
              <a:cxnLst/>
              <a:rect l="l" t="t" r="r" b="b"/>
              <a:pathLst>
                <a:path w="79992" h="28622" fill="none" extrusionOk="0">
                  <a:moveTo>
                    <a:pt x="1" y="28621"/>
                  </a:moveTo>
                  <a:lnTo>
                    <a:pt x="79991" y="24685"/>
                  </a:lnTo>
                  <a:lnTo>
                    <a:pt x="21750" y="1"/>
                  </a:lnTo>
                </a:path>
              </a:pathLst>
            </a:custGeom>
            <a:noFill/>
            <a:ln w="10850" cap="rnd" cmpd="sng">
              <a:solidFill>
                <a:srgbClr val="263238"/>
              </a:solidFill>
              <a:prstDash val="solid"/>
              <a:round/>
              <a:headEnd type="none" w="sm" len="sm"/>
              <a:tailEnd type="none" w="sm" len="sm"/>
            </a:ln>
          </p:spPr>
          <p:txBody>
            <a:bodyPr spcFirstLastPara="1" wrap="square" lIns="91425" tIns="91425" rIns="91425" bIns="91425" anchor="ctr" anchorCtr="0">
              <a:noAutofit/>
            </a:bodyPr>
            <a:lstStyle/>
            <a:p>
              <a:endParaRPr/>
            </a:p>
          </p:txBody>
        </p:sp>
        <p:sp>
          <p:nvSpPr>
            <p:cNvPr id="965" name="Google Shape;965;p37"/>
            <p:cNvSpPr/>
            <p:nvPr/>
          </p:nvSpPr>
          <p:spPr>
            <a:xfrm>
              <a:off x="3846250" y="766000"/>
              <a:ext cx="1826325" cy="2807850"/>
            </a:xfrm>
            <a:custGeom>
              <a:avLst/>
              <a:gdLst/>
              <a:ahLst/>
              <a:cxnLst/>
              <a:rect l="l" t="t" r="r" b="b"/>
              <a:pathLst>
                <a:path w="73053" h="112314" fill="none" extrusionOk="0">
                  <a:moveTo>
                    <a:pt x="11876" y="0"/>
                  </a:moveTo>
                  <a:lnTo>
                    <a:pt x="1" y="97837"/>
                  </a:lnTo>
                  <a:lnTo>
                    <a:pt x="73053" y="112314"/>
                  </a:lnTo>
                </a:path>
              </a:pathLst>
            </a:custGeom>
            <a:noFill/>
            <a:ln w="10850" cap="rnd" cmpd="sng">
              <a:solidFill>
                <a:srgbClr val="263238"/>
              </a:solidFill>
              <a:prstDash val="solid"/>
              <a:round/>
              <a:headEnd type="none" w="sm" len="sm"/>
              <a:tailEnd type="none" w="sm" len="sm"/>
            </a:ln>
          </p:spPr>
          <p:txBody>
            <a:bodyPr spcFirstLastPara="1" wrap="square" lIns="91425" tIns="91425" rIns="91425" bIns="91425" anchor="ctr" anchorCtr="0">
              <a:noAutofit/>
            </a:bodyPr>
            <a:lstStyle/>
            <a:p>
              <a:endParaRPr/>
            </a:p>
          </p:txBody>
        </p:sp>
        <p:sp>
          <p:nvSpPr>
            <p:cNvPr id="966" name="Google Shape;966;p37"/>
            <p:cNvSpPr/>
            <p:nvPr/>
          </p:nvSpPr>
          <p:spPr>
            <a:xfrm>
              <a:off x="2397725" y="3161050"/>
              <a:ext cx="2903750" cy="1525275"/>
            </a:xfrm>
            <a:custGeom>
              <a:avLst/>
              <a:gdLst/>
              <a:ahLst/>
              <a:cxnLst/>
              <a:rect l="l" t="t" r="r" b="b"/>
              <a:pathLst>
                <a:path w="116150" h="61011" fill="none" extrusionOk="0">
                  <a:moveTo>
                    <a:pt x="0" y="61010"/>
                  </a:moveTo>
                  <a:lnTo>
                    <a:pt x="56974" y="0"/>
                  </a:lnTo>
                  <a:lnTo>
                    <a:pt x="116150" y="44865"/>
                  </a:lnTo>
                </a:path>
              </a:pathLst>
            </a:custGeom>
            <a:noFill/>
            <a:ln w="10850" cap="rnd" cmpd="sng">
              <a:solidFill>
                <a:srgbClr val="263238"/>
              </a:solidFill>
              <a:prstDash val="solid"/>
              <a:round/>
              <a:headEnd type="none" w="sm" len="sm"/>
              <a:tailEnd type="none" w="sm" len="sm"/>
            </a:ln>
          </p:spPr>
          <p:txBody>
            <a:bodyPr spcFirstLastPara="1" wrap="square" lIns="91425" tIns="91425" rIns="91425" bIns="91425" anchor="ctr" anchorCtr="0">
              <a:noAutofit/>
            </a:bodyPr>
            <a:lstStyle/>
            <a:p>
              <a:endParaRPr/>
            </a:p>
          </p:txBody>
        </p:sp>
        <p:sp>
          <p:nvSpPr>
            <p:cNvPr id="967" name="Google Shape;967;p37"/>
            <p:cNvSpPr/>
            <p:nvPr/>
          </p:nvSpPr>
          <p:spPr>
            <a:xfrm>
              <a:off x="1522925" y="2988425"/>
              <a:ext cx="508725" cy="507875"/>
            </a:xfrm>
            <a:custGeom>
              <a:avLst/>
              <a:gdLst/>
              <a:ahLst/>
              <a:cxnLst/>
              <a:rect l="l" t="t" r="r" b="b"/>
              <a:pathLst>
                <a:path w="20349" h="20315" extrusionOk="0">
                  <a:moveTo>
                    <a:pt x="10174" y="0"/>
                  </a:moveTo>
                  <a:cubicBezTo>
                    <a:pt x="4537" y="0"/>
                    <a:pt x="1" y="4537"/>
                    <a:pt x="1" y="10174"/>
                  </a:cubicBezTo>
                  <a:cubicBezTo>
                    <a:pt x="1" y="15778"/>
                    <a:pt x="4537" y="20315"/>
                    <a:pt x="10174" y="20315"/>
                  </a:cubicBezTo>
                  <a:cubicBezTo>
                    <a:pt x="15812" y="20315"/>
                    <a:pt x="20348" y="15778"/>
                    <a:pt x="20348" y="10174"/>
                  </a:cubicBezTo>
                  <a:cubicBezTo>
                    <a:pt x="20348" y="4537"/>
                    <a:pt x="15812" y="0"/>
                    <a:pt x="10174" y="0"/>
                  </a:cubicBezTo>
                  <a:close/>
                </a:path>
              </a:pathLst>
            </a:custGeom>
            <a:solidFill>
              <a:srgbClr val="263238"/>
            </a:solidFill>
            <a:ln>
              <a:noFill/>
            </a:ln>
          </p:spPr>
          <p:txBody>
            <a:bodyPr spcFirstLastPara="1" wrap="square" lIns="91425" tIns="91425" rIns="91425" bIns="91425" anchor="ctr" anchorCtr="0">
              <a:noAutofit/>
            </a:bodyPr>
            <a:lstStyle/>
            <a:p>
              <a:endParaRPr/>
            </a:p>
          </p:txBody>
        </p:sp>
        <p:sp>
          <p:nvSpPr>
            <p:cNvPr id="968" name="Google Shape;968;p37"/>
            <p:cNvSpPr/>
            <p:nvPr/>
          </p:nvSpPr>
          <p:spPr>
            <a:xfrm>
              <a:off x="1636350" y="3095150"/>
              <a:ext cx="296900" cy="308575"/>
            </a:xfrm>
            <a:custGeom>
              <a:avLst/>
              <a:gdLst/>
              <a:ahLst/>
              <a:cxnLst/>
              <a:rect l="l" t="t" r="r" b="b"/>
              <a:pathLst>
                <a:path w="11876" h="12343" extrusionOk="0">
                  <a:moveTo>
                    <a:pt x="11875" y="5638"/>
                  </a:moveTo>
                  <a:cubicBezTo>
                    <a:pt x="11675" y="2436"/>
                    <a:pt x="8873" y="1"/>
                    <a:pt x="5637" y="234"/>
                  </a:cubicBezTo>
                  <a:cubicBezTo>
                    <a:pt x="2769" y="434"/>
                    <a:pt x="500" y="2669"/>
                    <a:pt x="200" y="5505"/>
                  </a:cubicBezTo>
                  <a:lnTo>
                    <a:pt x="200" y="5772"/>
                  </a:lnTo>
                  <a:cubicBezTo>
                    <a:pt x="200" y="6806"/>
                    <a:pt x="500" y="7840"/>
                    <a:pt x="1034" y="8774"/>
                  </a:cubicBezTo>
                  <a:lnTo>
                    <a:pt x="0" y="11843"/>
                  </a:lnTo>
                  <a:lnTo>
                    <a:pt x="3202" y="10809"/>
                  </a:lnTo>
                  <a:cubicBezTo>
                    <a:pt x="6038" y="12343"/>
                    <a:pt x="9607" y="11309"/>
                    <a:pt x="11141" y="8474"/>
                  </a:cubicBezTo>
                  <a:cubicBezTo>
                    <a:pt x="11575" y="7640"/>
                    <a:pt x="11842" y="6672"/>
                    <a:pt x="11842" y="5705"/>
                  </a:cubicBezTo>
                  <a:cubicBezTo>
                    <a:pt x="11875" y="5738"/>
                    <a:pt x="11875" y="5672"/>
                    <a:pt x="11875" y="5638"/>
                  </a:cubicBezTo>
                  <a:close/>
                  <a:moveTo>
                    <a:pt x="6038" y="10642"/>
                  </a:moveTo>
                  <a:cubicBezTo>
                    <a:pt x="5104" y="10642"/>
                    <a:pt x="4170" y="10342"/>
                    <a:pt x="3336" y="9841"/>
                  </a:cubicBezTo>
                  <a:lnTo>
                    <a:pt x="1468" y="10442"/>
                  </a:lnTo>
                  <a:lnTo>
                    <a:pt x="2102" y="8640"/>
                  </a:lnTo>
                  <a:cubicBezTo>
                    <a:pt x="1468" y="7806"/>
                    <a:pt x="1168" y="6806"/>
                    <a:pt x="1168" y="5805"/>
                  </a:cubicBezTo>
                  <a:cubicBezTo>
                    <a:pt x="1168" y="5638"/>
                    <a:pt x="1168" y="5471"/>
                    <a:pt x="1201" y="5338"/>
                  </a:cubicBezTo>
                  <a:cubicBezTo>
                    <a:pt x="1468" y="2636"/>
                    <a:pt x="3803" y="635"/>
                    <a:pt x="6505" y="901"/>
                  </a:cubicBezTo>
                  <a:cubicBezTo>
                    <a:pt x="8906" y="1102"/>
                    <a:pt x="10808" y="3003"/>
                    <a:pt x="10975" y="5438"/>
                  </a:cubicBezTo>
                  <a:lnTo>
                    <a:pt x="10975" y="5805"/>
                  </a:lnTo>
                  <a:cubicBezTo>
                    <a:pt x="10941" y="8474"/>
                    <a:pt x="8706" y="10642"/>
                    <a:pt x="6038" y="10642"/>
                  </a:cubicBezTo>
                  <a:close/>
                </a:path>
              </a:pathLst>
            </a:custGeom>
            <a:solidFill>
              <a:srgbClr val="FFFFFF"/>
            </a:solidFill>
            <a:ln>
              <a:noFill/>
            </a:ln>
          </p:spPr>
          <p:txBody>
            <a:bodyPr spcFirstLastPara="1" wrap="square" lIns="91425" tIns="91425" rIns="91425" bIns="91425" anchor="ctr" anchorCtr="0">
              <a:noAutofit/>
            </a:bodyPr>
            <a:lstStyle/>
            <a:p>
              <a:endParaRPr/>
            </a:p>
          </p:txBody>
        </p:sp>
        <p:sp>
          <p:nvSpPr>
            <p:cNvPr id="969" name="Google Shape;969;p37"/>
            <p:cNvSpPr/>
            <p:nvPr/>
          </p:nvSpPr>
          <p:spPr>
            <a:xfrm>
              <a:off x="1714725" y="3173550"/>
              <a:ext cx="145975" cy="137625"/>
            </a:xfrm>
            <a:custGeom>
              <a:avLst/>
              <a:gdLst/>
              <a:ahLst/>
              <a:cxnLst/>
              <a:rect l="l" t="t" r="r" b="b"/>
              <a:pathLst>
                <a:path w="5839" h="5505" extrusionOk="0">
                  <a:moveTo>
                    <a:pt x="5571" y="3803"/>
                  </a:moveTo>
                  <a:cubicBezTo>
                    <a:pt x="5471" y="3703"/>
                    <a:pt x="4737" y="3369"/>
                    <a:pt x="4637" y="3336"/>
                  </a:cubicBezTo>
                  <a:cubicBezTo>
                    <a:pt x="4504" y="3303"/>
                    <a:pt x="4404" y="3236"/>
                    <a:pt x="4304" y="3403"/>
                  </a:cubicBezTo>
                  <a:cubicBezTo>
                    <a:pt x="4170" y="3570"/>
                    <a:pt x="3903" y="3870"/>
                    <a:pt x="3837" y="3970"/>
                  </a:cubicBezTo>
                  <a:cubicBezTo>
                    <a:pt x="3737" y="4037"/>
                    <a:pt x="3670" y="4070"/>
                    <a:pt x="3503" y="4003"/>
                  </a:cubicBezTo>
                  <a:cubicBezTo>
                    <a:pt x="3070" y="3836"/>
                    <a:pt x="2703" y="3603"/>
                    <a:pt x="2336" y="3303"/>
                  </a:cubicBezTo>
                  <a:cubicBezTo>
                    <a:pt x="2035" y="3003"/>
                    <a:pt x="1735" y="2669"/>
                    <a:pt x="1535" y="2335"/>
                  </a:cubicBezTo>
                  <a:cubicBezTo>
                    <a:pt x="1468" y="2202"/>
                    <a:pt x="1535" y="2135"/>
                    <a:pt x="1635" y="2035"/>
                  </a:cubicBezTo>
                  <a:cubicBezTo>
                    <a:pt x="1702" y="1968"/>
                    <a:pt x="1735" y="1868"/>
                    <a:pt x="1835" y="1802"/>
                  </a:cubicBezTo>
                  <a:lnTo>
                    <a:pt x="1869" y="1702"/>
                  </a:lnTo>
                  <a:cubicBezTo>
                    <a:pt x="1902" y="1668"/>
                    <a:pt x="1969" y="1568"/>
                    <a:pt x="1969" y="1535"/>
                  </a:cubicBezTo>
                  <a:cubicBezTo>
                    <a:pt x="2002" y="1468"/>
                    <a:pt x="2002" y="1368"/>
                    <a:pt x="1969" y="1301"/>
                  </a:cubicBezTo>
                  <a:cubicBezTo>
                    <a:pt x="1902" y="1201"/>
                    <a:pt x="1635" y="501"/>
                    <a:pt x="1502" y="267"/>
                  </a:cubicBezTo>
                  <a:cubicBezTo>
                    <a:pt x="1368" y="0"/>
                    <a:pt x="1235" y="0"/>
                    <a:pt x="1168" y="0"/>
                  </a:cubicBezTo>
                  <a:lnTo>
                    <a:pt x="868" y="0"/>
                  </a:lnTo>
                  <a:cubicBezTo>
                    <a:pt x="735" y="0"/>
                    <a:pt x="568" y="67"/>
                    <a:pt x="501" y="167"/>
                  </a:cubicBezTo>
                  <a:cubicBezTo>
                    <a:pt x="167" y="467"/>
                    <a:pt x="1" y="901"/>
                    <a:pt x="1" y="1335"/>
                  </a:cubicBezTo>
                  <a:cubicBezTo>
                    <a:pt x="1" y="1501"/>
                    <a:pt x="34" y="1668"/>
                    <a:pt x="67" y="1835"/>
                  </a:cubicBezTo>
                  <a:cubicBezTo>
                    <a:pt x="201" y="2169"/>
                    <a:pt x="368" y="2502"/>
                    <a:pt x="568" y="2836"/>
                  </a:cubicBezTo>
                  <a:cubicBezTo>
                    <a:pt x="668" y="2902"/>
                    <a:pt x="1568" y="4404"/>
                    <a:pt x="3003" y="4971"/>
                  </a:cubicBezTo>
                  <a:cubicBezTo>
                    <a:pt x="4404" y="5504"/>
                    <a:pt x="4471" y="5338"/>
                    <a:pt x="4704" y="5338"/>
                  </a:cubicBezTo>
                  <a:cubicBezTo>
                    <a:pt x="5138" y="5237"/>
                    <a:pt x="5471" y="5004"/>
                    <a:pt x="5671" y="4670"/>
                  </a:cubicBezTo>
                  <a:cubicBezTo>
                    <a:pt x="5738" y="4470"/>
                    <a:pt x="5805" y="4203"/>
                    <a:pt x="5738" y="4003"/>
                  </a:cubicBezTo>
                  <a:cubicBezTo>
                    <a:pt x="5838" y="3937"/>
                    <a:pt x="5705" y="3870"/>
                    <a:pt x="5571" y="3803"/>
                  </a:cubicBezTo>
                  <a:close/>
                </a:path>
              </a:pathLst>
            </a:custGeom>
            <a:solidFill>
              <a:srgbClr val="FFFFFF"/>
            </a:solidFill>
            <a:ln>
              <a:noFill/>
            </a:ln>
          </p:spPr>
          <p:txBody>
            <a:bodyPr spcFirstLastPara="1" wrap="square" lIns="91425" tIns="91425" rIns="91425" bIns="91425" anchor="ctr" anchorCtr="0">
              <a:noAutofit/>
            </a:bodyPr>
            <a:lstStyle/>
            <a:p>
              <a:endParaRPr/>
            </a:p>
          </p:txBody>
        </p:sp>
        <p:sp>
          <p:nvSpPr>
            <p:cNvPr id="970" name="Google Shape;970;p37"/>
            <p:cNvSpPr/>
            <p:nvPr/>
          </p:nvSpPr>
          <p:spPr>
            <a:xfrm>
              <a:off x="2199250" y="724300"/>
              <a:ext cx="515375" cy="508750"/>
            </a:xfrm>
            <a:custGeom>
              <a:avLst/>
              <a:gdLst/>
              <a:ahLst/>
              <a:cxnLst/>
              <a:rect l="l" t="t" r="r" b="b"/>
              <a:pathLst>
                <a:path w="20615" h="20350" extrusionOk="0">
                  <a:moveTo>
                    <a:pt x="10107" y="0"/>
                  </a:moveTo>
                  <a:cubicBezTo>
                    <a:pt x="4470" y="100"/>
                    <a:pt x="0" y="4737"/>
                    <a:pt x="134" y="10374"/>
                  </a:cubicBezTo>
                  <a:cubicBezTo>
                    <a:pt x="267" y="15845"/>
                    <a:pt x="4637" y="20215"/>
                    <a:pt x="10107" y="20348"/>
                  </a:cubicBezTo>
                  <a:cubicBezTo>
                    <a:pt x="10169" y="20349"/>
                    <a:pt x="10231" y="20350"/>
                    <a:pt x="10293" y="20350"/>
                  </a:cubicBezTo>
                  <a:cubicBezTo>
                    <a:pt x="15814" y="20350"/>
                    <a:pt x="20350" y="15949"/>
                    <a:pt x="20481" y="10374"/>
                  </a:cubicBezTo>
                  <a:cubicBezTo>
                    <a:pt x="20615" y="4737"/>
                    <a:pt x="16145" y="100"/>
                    <a:pt x="10508" y="0"/>
                  </a:cubicBezTo>
                  <a:close/>
                </a:path>
              </a:pathLst>
            </a:custGeom>
            <a:solidFill>
              <a:srgbClr val="263238"/>
            </a:solidFill>
            <a:ln>
              <a:noFill/>
            </a:ln>
          </p:spPr>
          <p:txBody>
            <a:bodyPr spcFirstLastPara="1" wrap="square" lIns="91425" tIns="91425" rIns="91425" bIns="91425" anchor="ctr" anchorCtr="0">
              <a:noAutofit/>
            </a:bodyPr>
            <a:lstStyle/>
            <a:p>
              <a:endParaRPr/>
            </a:p>
          </p:txBody>
        </p:sp>
        <p:sp>
          <p:nvSpPr>
            <p:cNvPr id="971" name="Google Shape;971;p37"/>
            <p:cNvSpPr/>
            <p:nvPr/>
          </p:nvSpPr>
          <p:spPr>
            <a:xfrm>
              <a:off x="2280975" y="859400"/>
              <a:ext cx="341925" cy="238525"/>
            </a:xfrm>
            <a:custGeom>
              <a:avLst/>
              <a:gdLst/>
              <a:ahLst/>
              <a:cxnLst/>
              <a:rect l="l" t="t" r="r" b="b"/>
              <a:pathLst>
                <a:path w="13677" h="9541" extrusionOk="0">
                  <a:moveTo>
                    <a:pt x="6838" y="0"/>
                  </a:moveTo>
                  <a:cubicBezTo>
                    <a:pt x="6838" y="0"/>
                    <a:pt x="2602" y="0"/>
                    <a:pt x="1568" y="300"/>
                  </a:cubicBezTo>
                  <a:cubicBezTo>
                    <a:pt x="1001" y="467"/>
                    <a:pt x="534" y="934"/>
                    <a:pt x="367" y="1501"/>
                  </a:cubicBezTo>
                  <a:cubicBezTo>
                    <a:pt x="0" y="3669"/>
                    <a:pt x="0" y="5871"/>
                    <a:pt x="367" y="8039"/>
                  </a:cubicBezTo>
                  <a:cubicBezTo>
                    <a:pt x="534" y="8640"/>
                    <a:pt x="1001" y="9107"/>
                    <a:pt x="1568" y="9273"/>
                  </a:cubicBezTo>
                  <a:cubicBezTo>
                    <a:pt x="2602" y="9540"/>
                    <a:pt x="6838" y="9540"/>
                    <a:pt x="6838" y="9540"/>
                  </a:cubicBezTo>
                  <a:cubicBezTo>
                    <a:pt x="6838" y="9540"/>
                    <a:pt x="11041" y="9540"/>
                    <a:pt x="12075" y="9273"/>
                  </a:cubicBezTo>
                  <a:cubicBezTo>
                    <a:pt x="12676" y="9107"/>
                    <a:pt x="13110" y="8640"/>
                    <a:pt x="13276" y="8039"/>
                  </a:cubicBezTo>
                  <a:cubicBezTo>
                    <a:pt x="13677" y="5871"/>
                    <a:pt x="13677" y="3669"/>
                    <a:pt x="13276" y="1501"/>
                  </a:cubicBezTo>
                  <a:cubicBezTo>
                    <a:pt x="13110" y="934"/>
                    <a:pt x="12709" y="467"/>
                    <a:pt x="12075" y="300"/>
                  </a:cubicBezTo>
                  <a:cubicBezTo>
                    <a:pt x="11041" y="0"/>
                    <a:pt x="6838" y="0"/>
                    <a:pt x="6838" y="0"/>
                  </a:cubicBezTo>
                  <a:close/>
                </a:path>
              </a:pathLst>
            </a:custGeom>
            <a:solidFill>
              <a:srgbClr val="FFFFFF"/>
            </a:solidFill>
            <a:ln>
              <a:noFill/>
            </a:ln>
          </p:spPr>
          <p:txBody>
            <a:bodyPr spcFirstLastPara="1" wrap="square" lIns="91425" tIns="91425" rIns="91425" bIns="91425" anchor="ctr" anchorCtr="0">
              <a:noAutofit/>
            </a:bodyPr>
            <a:lstStyle/>
            <a:p>
              <a:endParaRPr/>
            </a:p>
          </p:txBody>
        </p:sp>
        <p:sp>
          <p:nvSpPr>
            <p:cNvPr id="972" name="Google Shape;972;p37"/>
            <p:cNvSpPr/>
            <p:nvPr/>
          </p:nvSpPr>
          <p:spPr>
            <a:xfrm>
              <a:off x="2416900" y="928600"/>
              <a:ext cx="87575" cy="100925"/>
            </a:xfrm>
            <a:custGeom>
              <a:avLst/>
              <a:gdLst/>
              <a:ahLst/>
              <a:cxnLst/>
              <a:rect l="l" t="t" r="r" b="b"/>
              <a:pathLst>
                <a:path w="3503" h="4037" extrusionOk="0">
                  <a:moveTo>
                    <a:pt x="0" y="1"/>
                  </a:moveTo>
                  <a:lnTo>
                    <a:pt x="0" y="4037"/>
                  </a:lnTo>
                  <a:lnTo>
                    <a:pt x="3503" y="2036"/>
                  </a:lnTo>
                  <a:lnTo>
                    <a:pt x="0" y="1"/>
                  </a:lnTo>
                  <a:close/>
                </a:path>
              </a:pathLst>
            </a:custGeom>
            <a:solidFill>
              <a:srgbClr val="263238"/>
            </a:solidFill>
            <a:ln>
              <a:noFill/>
            </a:ln>
          </p:spPr>
          <p:txBody>
            <a:bodyPr spcFirstLastPara="1" wrap="square" lIns="91425" tIns="91425" rIns="91425" bIns="91425" anchor="ctr" anchorCtr="0">
              <a:noAutofit/>
            </a:bodyPr>
            <a:lstStyle/>
            <a:p>
              <a:endParaRPr/>
            </a:p>
          </p:txBody>
        </p:sp>
        <p:sp>
          <p:nvSpPr>
            <p:cNvPr id="973" name="Google Shape;973;p37"/>
            <p:cNvSpPr/>
            <p:nvPr/>
          </p:nvSpPr>
          <p:spPr>
            <a:xfrm>
              <a:off x="2081650" y="4366075"/>
              <a:ext cx="667175" cy="667150"/>
            </a:xfrm>
            <a:custGeom>
              <a:avLst/>
              <a:gdLst/>
              <a:ahLst/>
              <a:cxnLst/>
              <a:rect l="l" t="t" r="r" b="b"/>
              <a:pathLst>
                <a:path w="26687" h="26686" extrusionOk="0">
                  <a:moveTo>
                    <a:pt x="13344" y="0"/>
                  </a:moveTo>
                  <a:cubicBezTo>
                    <a:pt x="5972" y="0"/>
                    <a:pt x="1" y="5971"/>
                    <a:pt x="1" y="13343"/>
                  </a:cubicBezTo>
                  <a:cubicBezTo>
                    <a:pt x="1" y="20715"/>
                    <a:pt x="5972" y="26686"/>
                    <a:pt x="13344" y="26686"/>
                  </a:cubicBezTo>
                  <a:cubicBezTo>
                    <a:pt x="20716" y="26686"/>
                    <a:pt x="26687" y="20715"/>
                    <a:pt x="26687" y="13343"/>
                  </a:cubicBezTo>
                  <a:cubicBezTo>
                    <a:pt x="26687" y="5971"/>
                    <a:pt x="20716" y="0"/>
                    <a:pt x="13344" y="0"/>
                  </a:cubicBezTo>
                  <a:close/>
                </a:path>
              </a:pathLst>
            </a:custGeom>
            <a:solidFill>
              <a:srgbClr val="263238"/>
            </a:solidFill>
            <a:ln>
              <a:noFill/>
            </a:ln>
          </p:spPr>
          <p:txBody>
            <a:bodyPr spcFirstLastPara="1" wrap="square" lIns="91425" tIns="91425" rIns="91425" bIns="91425" anchor="ctr" anchorCtr="0">
              <a:noAutofit/>
            </a:bodyPr>
            <a:lstStyle/>
            <a:p>
              <a:endParaRPr/>
            </a:p>
          </p:txBody>
        </p:sp>
        <p:sp>
          <p:nvSpPr>
            <p:cNvPr id="974" name="Google Shape;974;p37"/>
            <p:cNvSpPr/>
            <p:nvPr/>
          </p:nvSpPr>
          <p:spPr>
            <a:xfrm>
              <a:off x="2315150" y="4485325"/>
              <a:ext cx="196850" cy="427825"/>
            </a:xfrm>
            <a:custGeom>
              <a:avLst/>
              <a:gdLst/>
              <a:ahLst/>
              <a:cxnLst/>
              <a:rect l="l" t="t" r="r" b="b"/>
              <a:pathLst>
                <a:path w="7874" h="17113" extrusionOk="0">
                  <a:moveTo>
                    <a:pt x="5505" y="0"/>
                  </a:moveTo>
                  <a:cubicBezTo>
                    <a:pt x="2903" y="0"/>
                    <a:pt x="1769" y="1101"/>
                    <a:pt x="1769" y="3269"/>
                  </a:cubicBezTo>
                  <a:lnTo>
                    <a:pt x="1769" y="5571"/>
                  </a:lnTo>
                  <a:lnTo>
                    <a:pt x="1" y="5571"/>
                  </a:lnTo>
                  <a:lnTo>
                    <a:pt x="1" y="8506"/>
                  </a:lnTo>
                  <a:lnTo>
                    <a:pt x="1769" y="8506"/>
                  </a:lnTo>
                  <a:lnTo>
                    <a:pt x="1769" y="17113"/>
                  </a:lnTo>
                  <a:lnTo>
                    <a:pt x="5205" y="17113"/>
                  </a:lnTo>
                  <a:lnTo>
                    <a:pt x="5205" y="8506"/>
                  </a:lnTo>
                  <a:lnTo>
                    <a:pt x="7606" y="8506"/>
                  </a:lnTo>
                  <a:lnTo>
                    <a:pt x="7873" y="5604"/>
                  </a:lnTo>
                  <a:lnTo>
                    <a:pt x="5205" y="5604"/>
                  </a:lnTo>
                  <a:lnTo>
                    <a:pt x="5205" y="3936"/>
                  </a:lnTo>
                  <a:cubicBezTo>
                    <a:pt x="5205" y="3269"/>
                    <a:pt x="5338" y="3002"/>
                    <a:pt x="6005" y="3002"/>
                  </a:cubicBezTo>
                  <a:lnTo>
                    <a:pt x="7873" y="3002"/>
                  </a:lnTo>
                  <a:lnTo>
                    <a:pt x="7873" y="0"/>
                  </a:lnTo>
                  <a:close/>
                </a:path>
              </a:pathLst>
            </a:custGeom>
            <a:solidFill>
              <a:srgbClr val="FFFFFF"/>
            </a:solidFill>
            <a:ln>
              <a:noFill/>
            </a:ln>
          </p:spPr>
          <p:txBody>
            <a:bodyPr spcFirstLastPara="1" wrap="square" lIns="91425" tIns="91425" rIns="91425" bIns="91425" anchor="ctr" anchorCtr="0">
              <a:noAutofit/>
            </a:bodyPr>
            <a:lstStyle/>
            <a:p>
              <a:endParaRPr/>
            </a:p>
          </p:txBody>
        </p:sp>
        <p:sp>
          <p:nvSpPr>
            <p:cNvPr id="975" name="Google Shape;975;p37"/>
            <p:cNvSpPr/>
            <p:nvPr/>
          </p:nvSpPr>
          <p:spPr>
            <a:xfrm>
              <a:off x="5056275" y="4033325"/>
              <a:ext cx="508725" cy="508725"/>
            </a:xfrm>
            <a:custGeom>
              <a:avLst/>
              <a:gdLst/>
              <a:ahLst/>
              <a:cxnLst/>
              <a:rect l="l" t="t" r="r" b="b"/>
              <a:pathLst>
                <a:path w="20349" h="20349" extrusionOk="0">
                  <a:moveTo>
                    <a:pt x="10175" y="1"/>
                  </a:moveTo>
                  <a:cubicBezTo>
                    <a:pt x="4571" y="1"/>
                    <a:pt x="1" y="4571"/>
                    <a:pt x="1" y="10175"/>
                  </a:cubicBezTo>
                  <a:cubicBezTo>
                    <a:pt x="1" y="15812"/>
                    <a:pt x="4571" y="20349"/>
                    <a:pt x="10175" y="20349"/>
                  </a:cubicBezTo>
                  <a:cubicBezTo>
                    <a:pt x="15812" y="20349"/>
                    <a:pt x="20349" y="15812"/>
                    <a:pt x="20349" y="10175"/>
                  </a:cubicBezTo>
                  <a:cubicBezTo>
                    <a:pt x="20315" y="4571"/>
                    <a:pt x="15779" y="1"/>
                    <a:pt x="10175" y="1"/>
                  </a:cubicBezTo>
                  <a:close/>
                </a:path>
              </a:pathLst>
            </a:custGeom>
            <a:solidFill>
              <a:srgbClr val="263238"/>
            </a:solidFill>
            <a:ln>
              <a:noFill/>
            </a:ln>
          </p:spPr>
          <p:txBody>
            <a:bodyPr spcFirstLastPara="1" wrap="square" lIns="91425" tIns="91425" rIns="91425" bIns="91425" anchor="ctr" anchorCtr="0">
              <a:noAutofit/>
            </a:bodyPr>
            <a:lstStyle/>
            <a:p>
              <a:endParaRPr/>
            </a:p>
          </p:txBody>
        </p:sp>
        <p:sp>
          <p:nvSpPr>
            <p:cNvPr id="976" name="Google Shape;976;p37"/>
            <p:cNvSpPr/>
            <p:nvPr/>
          </p:nvSpPr>
          <p:spPr>
            <a:xfrm>
              <a:off x="5162200" y="4140075"/>
              <a:ext cx="300225" cy="299400"/>
            </a:xfrm>
            <a:custGeom>
              <a:avLst/>
              <a:gdLst/>
              <a:ahLst/>
              <a:cxnLst/>
              <a:rect l="l" t="t" r="r" b="b"/>
              <a:pathLst>
                <a:path w="12009" h="11976" extrusionOk="0">
                  <a:moveTo>
                    <a:pt x="5938" y="1068"/>
                  </a:moveTo>
                  <a:cubicBezTo>
                    <a:pt x="7539" y="1068"/>
                    <a:pt x="7739" y="1068"/>
                    <a:pt x="8373" y="1135"/>
                  </a:cubicBezTo>
                  <a:cubicBezTo>
                    <a:pt x="8740" y="1135"/>
                    <a:pt x="9107" y="1201"/>
                    <a:pt x="9440" y="1335"/>
                  </a:cubicBezTo>
                  <a:cubicBezTo>
                    <a:pt x="9707" y="1401"/>
                    <a:pt x="9941" y="1568"/>
                    <a:pt x="10107" y="1802"/>
                  </a:cubicBezTo>
                  <a:cubicBezTo>
                    <a:pt x="10341" y="2002"/>
                    <a:pt x="10441" y="2202"/>
                    <a:pt x="10574" y="2469"/>
                  </a:cubicBezTo>
                  <a:cubicBezTo>
                    <a:pt x="10708" y="2802"/>
                    <a:pt x="10774" y="3169"/>
                    <a:pt x="10774" y="3536"/>
                  </a:cubicBezTo>
                  <a:cubicBezTo>
                    <a:pt x="10841" y="4170"/>
                    <a:pt x="10841" y="4370"/>
                    <a:pt x="10841" y="5905"/>
                  </a:cubicBezTo>
                  <a:cubicBezTo>
                    <a:pt x="10841" y="7472"/>
                    <a:pt x="10841" y="7706"/>
                    <a:pt x="10774" y="8340"/>
                  </a:cubicBezTo>
                  <a:cubicBezTo>
                    <a:pt x="10774" y="8707"/>
                    <a:pt x="10708" y="9074"/>
                    <a:pt x="10574" y="9407"/>
                  </a:cubicBezTo>
                  <a:cubicBezTo>
                    <a:pt x="10508" y="9674"/>
                    <a:pt x="10341" y="9907"/>
                    <a:pt x="10107" y="10074"/>
                  </a:cubicBezTo>
                  <a:cubicBezTo>
                    <a:pt x="9907" y="10308"/>
                    <a:pt x="9707" y="10408"/>
                    <a:pt x="9440" y="10541"/>
                  </a:cubicBezTo>
                  <a:cubicBezTo>
                    <a:pt x="9107" y="10675"/>
                    <a:pt x="8740" y="10741"/>
                    <a:pt x="8373" y="10741"/>
                  </a:cubicBezTo>
                  <a:cubicBezTo>
                    <a:pt x="7739" y="10808"/>
                    <a:pt x="7539" y="10808"/>
                    <a:pt x="5938" y="10808"/>
                  </a:cubicBezTo>
                  <a:cubicBezTo>
                    <a:pt x="4370" y="10808"/>
                    <a:pt x="4170" y="10808"/>
                    <a:pt x="3536" y="10741"/>
                  </a:cubicBezTo>
                  <a:cubicBezTo>
                    <a:pt x="3169" y="10741"/>
                    <a:pt x="2769" y="10675"/>
                    <a:pt x="2435" y="10541"/>
                  </a:cubicBezTo>
                  <a:cubicBezTo>
                    <a:pt x="2202" y="10475"/>
                    <a:pt x="1935" y="10308"/>
                    <a:pt x="1768" y="10074"/>
                  </a:cubicBezTo>
                  <a:cubicBezTo>
                    <a:pt x="1568" y="9874"/>
                    <a:pt x="1434" y="9674"/>
                    <a:pt x="1301" y="9407"/>
                  </a:cubicBezTo>
                  <a:cubicBezTo>
                    <a:pt x="1201" y="9074"/>
                    <a:pt x="1101" y="8707"/>
                    <a:pt x="1101" y="8340"/>
                  </a:cubicBezTo>
                  <a:cubicBezTo>
                    <a:pt x="1068" y="7706"/>
                    <a:pt x="1068" y="7506"/>
                    <a:pt x="1068" y="5905"/>
                  </a:cubicBezTo>
                  <a:cubicBezTo>
                    <a:pt x="1068" y="4337"/>
                    <a:pt x="1068" y="4170"/>
                    <a:pt x="1101" y="3536"/>
                  </a:cubicBezTo>
                  <a:cubicBezTo>
                    <a:pt x="1101" y="3169"/>
                    <a:pt x="1201" y="2802"/>
                    <a:pt x="1301" y="2469"/>
                  </a:cubicBezTo>
                  <a:cubicBezTo>
                    <a:pt x="1401" y="2202"/>
                    <a:pt x="1568" y="1968"/>
                    <a:pt x="1768" y="1802"/>
                  </a:cubicBezTo>
                  <a:cubicBezTo>
                    <a:pt x="1968" y="1568"/>
                    <a:pt x="2202" y="1468"/>
                    <a:pt x="2435" y="1335"/>
                  </a:cubicBezTo>
                  <a:cubicBezTo>
                    <a:pt x="2769" y="1201"/>
                    <a:pt x="3169" y="1135"/>
                    <a:pt x="3536" y="1135"/>
                  </a:cubicBezTo>
                  <a:cubicBezTo>
                    <a:pt x="4170" y="1068"/>
                    <a:pt x="4370" y="1068"/>
                    <a:pt x="5938" y="1068"/>
                  </a:cubicBezTo>
                  <a:close/>
                  <a:moveTo>
                    <a:pt x="5938" y="0"/>
                  </a:moveTo>
                  <a:cubicBezTo>
                    <a:pt x="4337" y="0"/>
                    <a:pt x="4103" y="0"/>
                    <a:pt x="3503" y="34"/>
                  </a:cubicBezTo>
                  <a:cubicBezTo>
                    <a:pt x="3002" y="34"/>
                    <a:pt x="2535" y="134"/>
                    <a:pt x="2068" y="301"/>
                  </a:cubicBezTo>
                  <a:cubicBezTo>
                    <a:pt x="1268" y="567"/>
                    <a:pt x="667" y="1201"/>
                    <a:pt x="334" y="2035"/>
                  </a:cubicBezTo>
                  <a:cubicBezTo>
                    <a:pt x="167" y="2502"/>
                    <a:pt x="67" y="3003"/>
                    <a:pt x="33" y="3503"/>
                  </a:cubicBezTo>
                  <a:cubicBezTo>
                    <a:pt x="0" y="4137"/>
                    <a:pt x="0" y="4337"/>
                    <a:pt x="0" y="5971"/>
                  </a:cubicBezTo>
                  <a:cubicBezTo>
                    <a:pt x="0" y="7572"/>
                    <a:pt x="0" y="7806"/>
                    <a:pt x="33" y="8406"/>
                  </a:cubicBezTo>
                  <a:cubicBezTo>
                    <a:pt x="33" y="8907"/>
                    <a:pt x="100" y="9374"/>
                    <a:pt x="334" y="9874"/>
                  </a:cubicBezTo>
                  <a:cubicBezTo>
                    <a:pt x="601" y="10675"/>
                    <a:pt x="1234" y="11342"/>
                    <a:pt x="2068" y="11642"/>
                  </a:cubicBezTo>
                  <a:cubicBezTo>
                    <a:pt x="2535" y="11809"/>
                    <a:pt x="3036" y="11876"/>
                    <a:pt x="3536" y="11909"/>
                  </a:cubicBezTo>
                  <a:cubicBezTo>
                    <a:pt x="4170" y="11976"/>
                    <a:pt x="4370" y="11976"/>
                    <a:pt x="6004" y="11976"/>
                  </a:cubicBezTo>
                  <a:cubicBezTo>
                    <a:pt x="7606" y="11976"/>
                    <a:pt x="7839" y="11976"/>
                    <a:pt x="8439" y="11909"/>
                  </a:cubicBezTo>
                  <a:cubicBezTo>
                    <a:pt x="8940" y="11909"/>
                    <a:pt x="9407" y="11842"/>
                    <a:pt x="9907" y="11642"/>
                  </a:cubicBezTo>
                  <a:cubicBezTo>
                    <a:pt x="10708" y="11342"/>
                    <a:pt x="11342" y="10708"/>
                    <a:pt x="11675" y="9874"/>
                  </a:cubicBezTo>
                  <a:cubicBezTo>
                    <a:pt x="11842" y="9407"/>
                    <a:pt x="11909" y="8907"/>
                    <a:pt x="11942" y="8406"/>
                  </a:cubicBezTo>
                  <a:cubicBezTo>
                    <a:pt x="12009" y="7806"/>
                    <a:pt x="12009" y="7572"/>
                    <a:pt x="12009" y="5971"/>
                  </a:cubicBezTo>
                  <a:cubicBezTo>
                    <a:pt x="12009" y="4337"/>
                    <a:pt x="12009" y="4170"/>
                    <a:pt x="11942" y="3503"/>
                  </a:cubicBezTo>
                  <a:cubicBezTo>
                    <a:pt x="11942" y="3003"/>
                    <a:pt x="11875" y="2536"/>
                    <a:pt x="11675" y="2035"/>
                  </a:cubicBezTo>
                  <a:cubicBezTo>
                    <a:pt x="11375" y="1235"/>
                    <a:pt x="10741" y="634"/>
                    <a:pt x="9907" y="301"/>
                  </a:cubicBezTo>
                  <a:cubicBezTo>
                    <a:pt x="9440" y="134"/>
                    <a:pt x="8940" y="34"/>
                    <a:pt x="8439" y="0"/>
                  </a:cubicBezTo>
                  <a:close/>
                </a:path>
              </a:pathLst>
            </a:custGeom>
            <a:solidFill>
              <a:srgbClr val="FFFFFF"/>
            </a:solidFill>
            <a:ln>
              <a:noFill/>
            </a:ln>
          </p:spPr>
          <p:txBody>
            <a:bodyPr spcFirstLastPara="1" wrap="square" lIns="91425" tIns="91425" rIns="91425" bIns="91425" anchor="ctr" anchorCtr="0">
              <a:noAutofit/>
            </a:bodyPr>
            <a:lstStyle/>
            <a:p>
              <a:endParaRPr/>
            </a:p>
          </p:txBody>
        </p:sp>
        <p:sp>
          <p:nvSpPr>
            <p:cNvPr id="977" name="Google Shape;977;p37"/>
            <p:cNvSpPr/>
            <p:nvPr/>
          </p:nvSpPr>
          <p:spPr>
            <a:xfrm>
              <a:off x="5234750" y="4211800"/>
              <a:ext cx="152625" cy="152625"/>
            </a:xfrm>
            <a:custGeom>
              <a:avLst/>
              <a:gdLst/>
              <a:ahLst/>
              <a:cxnLst/>
              <a:rect l="l" t="t" r="r" b="b"/>
              <a:pathLst>
                <a:path w="6105" h="6105" extrusionOk="0">
                  <a:moveTo>
                    <a:pt x="3036" y="1101"/>
                  </a:moveTo>
                  <a:cubicBezTo>
                    <a:pt x="4136" y="1101"/>
                    <a:pt x="5004" y="1968"/>
                    <a:pt x="5004" y="3036"/>
                  </a:cubicBezTo>
                  <a:cubicBezTo>
                    <a:pt x="5004" y="4136"/>
                    <a:pt x="4136" y="5004"/>
                    <a:pt x="3036" y="5004"/>
                  </a:cubicBezTo>
                  <a:cubicBezTo>
                    <a:pt x="1968" y="5004"/>
                    <a:pt x="1101" y="4136"/>
                    <a:pt x="1101" y="3036"/>
                  </a:cubicBezTo>
                  <a:cubicBezTo>
                    <a:pt x="1101" y="1968"/>
                    <a:pt x="1968" y="1101"/>
                    <a:pt x="3036" y="1101"/>
                  </a:cubicBezTo>
                  <a:close/>
                  <a:moveTo>
                    <a:pt x="3036" y="0"/>
                  </a:moveTo>
                  <a:cubicBezTo>
                    <a:pt x="1368" y="0"/>
                    <a:pt x="0" y="1368"/>
                    <a:pt x="0" y="3036"/>
                  </a:cubicBezTo>
                  <a:cubicBezTo>
                    <a:pt x="0" y="4703"/>
                    <a:pt x="1368" y="6104"/>
                    <a:pt x="3036" y="6104"/>
                  </a:cubicBezTo>
                  <a:cubicBezTo>
                    <a:pt x="4704" y="6104"/>
                    <a:pt x="6105" y="4703"/>
                    <a:pt x="6105" y="3036"/>
                  </a:cubicBezTo>
                  <a:cubicBezTo>
                    <a:pt x="6105" y="1368"/>
                    <a:pt x="4704" y="0"/>
                    <a:pt x="3036" y="0"/>
                  </a:cubicBezTo>
                  <a:close/>
                </a:path>
              </a:pathLst>
            </a:custGeom>
            <a:solidFill>
              <a:srgbClr val="FFFFFF"/>
            </a:solidFill>
            <a:ln>
              <a:noFill/>
            </a:ln>
          </p:spPr>
          <p:txBody>
            <a:bodyPr spcFirstLastPara="1" wrap="square" lIns="91425" tIns="91425" rIns="91425" bIns="91425" anchor="ctr" anchorCtr="0">
              <a:noAutofit/>
            </a:bodyPr>
            <a:lstStyle/>
            <a:p>
              <a:endParaRPr/>
            </a:p>
          </p:txBody>
        </p:sp>
        <p:sp>
          <p:nvSpPr>
            <p:cNvPr id="978" name="Google Shape;978;p37"/>
            <p:cNvSpPr/>
            <p:nvPr/>
          </p:nvSpPr>
          <p:spPr>
            <a:xfrm>
              <a:off x="5372350" y="4190950"/>
              <a:ext cx="35875" cy="35875"/>
            </a:xfrm>
            <a:custGeom>
              <a:avLst/>
              <a:gdLst/>
              <a:ahLst/>
              <a:cxnLst/>
              <a:rect l="l" t="t" r="r" b="b"/>
              <a:pathLst>
                <a:path w="1435" h="1435" extrusionOk="0">
                  <a:moveTo>
                    <a:pt x="701" y="0"/>
                  </a:moveTo>
                  <a:cubicBezTo>
                    <a:pt x="334" y="0"/>
                    <a:pt x="0" y="334"/>
                    <a:pt x="0" y="701"/>
                  </a:cubicBezTo>
                  <a:cubicBezTo>
                    <a:pt x="0" y="1068"/>
                    <a:pt x="334" y="1435"/>
                    <a:pt x="701" y="1435"/>
                  </a:cubicBezTo>
                  <a:cubicBezTo>
                    <a:pt x="1101" y="1435"/>
                    <a:pt x="1434" y="1068"/>
                    <a:pt x="1434" y="701"/>
                  </a:cubicBezTo>
                  <a:cubicBezTo>
                    <a:pt x="1434" y="334"/>
                    <a:pt x="1101" y="0"/>
                    <a:pt x="701" y="0"/>
                  </a:cubicBezTo>
                  <a:close/>
                </a:path>
              </a:pathLst>
            </a:custGeom>
            <a:solidFill>
              <a:srgbClr val="FFFFFF"/>
            </a:solidFill>
            <a:ln>
              <a:noFill/>
            </a:ln>
          </p:spPr>
          <p:txBody>
            <a:bodyPr spcFirstLastPara="1" wrap="square" lIns="91425" tIns="91425" rIns="91425" bIns="91425" anchor="ctr" anchorCtr="0">
              <a:noAutofit/>
            </a:bodyPr>
            <a:lstStyle/>
            <a:p>
              <a:endParaRPr/>
            </a:p>
          </p:txBody>
        </p:sp>
        <p:sp>
          <p:nvSpPr>
            <p:cNvPr id="979" name="Google Shape;979;p37"/>
            <p:cNvSpPr/>
            <p:nvPr/>
          </p:nvSpPr>
          <p:spPr>
            <a:xfrm>
              <a:off x="5017925" y="1234650"/>
              <a:ext cx="771400" cy="771425"/>
            </a:xfrm>
            <a:custGeom>
              <a:avLst/>
              <a:gdLst/>
              <a:ahLst/>
              <a:cxnLst/>
              <a:rect l="l" t="t" r="r" b="b"/>
              <a:pathLst>
                <a:path w="30856" h="30857" extrusionOk="0">
                  <a:moveTo>
                    <a:pt x="15445" y="1"/>
                  </a:moveTo>
                  <a:cubicBezTo>
                    <a:pt x="6939" y="1"/>
                    <a:pt x="0" y="6906"/>
                    <a:pt x="0" y="15445"/>
                  </a:cubicBezTo>
                  <a:cubicBezTo>
                    <a:pt x="0" y="23951"/>
                    <a:pt x="6939" y="30856"/>
                    <a:pt x="15445" y="30856"/>
                  </a:cubicBezTo>
                  <a:cubicBezTo>
                    <a:pt x="23951" y="30856"/>
                    <a:pt x="30856" y="23985"/>
                    <a:pt x="30856" y="15445"/>
                  </a:cubicBezTo>
                  <a:cubicBezTo>
                    <a:pt x="30856" y="6906"/>
                    <a:pt x="23951" y="1"/>
                    <a:pt x="15445" y="1"/>
                  </a:cubicBezTo>
                  <a:close/>
                </a:path>
              </a:pathLst>
            </a:custGeom>
            <a:solidFill>
              <a:srgbClr val="263238"/>
            </a:solidFill>
            <a:ln w="10850" cap="rnd" cmpd="sng">
              <a:solidFill>
                <a:srgbClr val="263238"/>
              </a:solidFill>
              <a:prstDash val="solid"/>
              <a:round/>
              <a:headEnd type="none" w="sm" len="sm"/>
              <a:tailEnd type="none" w="sm" len="sm"/>
            </a:ln>
          </p:spPr>
          <p:txBody>
            <a:bodyPr spcFirstLastPara="1" wrap="square" lIns="91425" tIns="91425" rIns="91425" bIns="91425" anchor="ctr" anchorCtr="0">
              <a:noAutofit/>
            </a:bodyPr>
            <a:lstStyle/>
            <a:p>
              <a:endParaRPr/>
            </a:p>
          </p:txBody>
        </p:sp>
        <p:sp>
          <p:nvSpPr>
            <p:cNvPr id="980" name="Google Shape;980;p37"/>
            <p:cNvSpPr/>
            <p:nvPr/>
          </p:nvSpPr>
          <p:spPr>
            <a:xfrm>
              <a:off x="5198050" y="1453825"/>
              <a:ext cx="411150" cy="334600"/>
            </a:xfrm>
            <a:custGeom>
              <a:avLst/>
              <a:gdLst/>
              <a:ahLst/>
              <a:cxnLst/>
              <a:rect l="l" t="t" r="r" b="b"/>
              <a:pathLst>
                <a:path w="16446" h="13384" extrusionOk="0">
                  <a:moveTo>
                    <a:pt x="11374" y="1"/>
                  </a:moveTo>
                  <a:cubicBezTo>
                    <a:pt x="10557" y="1"/>
                    <a:pt x="9745" y="302"/>
                    <a:pt x="9107" y="907"/>
                  </a:cubicBezTo>
                  <a:cubicBezTo>
                    <a:pt x="8206" y="1741"/>
                    <a:pt x="7839" y="2942"/>
                    <a:pt x="8140" y="4110"/>
                  </a:cubicBezTo>
                  <a:cubicBezTo>
                    <a:pt x="5438" y="3976"/>
                    <a:pt x="2869" y="2709"/>
                    <a:pt x="1168" y="607"/>
                  </a:cubicBezTo>
                  <a:lnTo>
                    <a:pt x="1168" y="607"/>
                  </a:lnTo>
                  <a:cubicBezTo>
                    <a:pt x="301" y="2142"/>
                    <a:pt x="701" y="4110"/>
                    <a:pt x="2202" y="5110"/>
                  </a:cubicBezTo>
                  <a:cubicBezTo>
                    <a:pt x="1668" y="5110"/>
                    <a:pt x="1168" y="4944"/>
                    <a:pt x="668" y="4710"/>
                  </a:cubicBezTo>
                  <a:lnTo>
                    <a:pt x="668" y="4710"/>
                  </a:lnTo>
                  <a:cubicBezTo>
                    <a:pt x="668" y="6311"/>
                    <a:pt x="1802" y="7712"/>
                    <a:pt x="3403" y="8046"/>
                  </a:cubicBezTo>
                  <a:cubicBezTo>
                    <a:pt x="3103" y="8106"/>
                    <a:pt x="2802" y="8154"/>
                    <a:pt x="2495" y="8154"/>
                  </a:cubicBezTo>
                  <a:cubicBezTo>
                    <a:pt x="2290" y="8154"/>
                    <a:pt x="2082" y="8133"/>
                    <a:pt x="1868" y="8079"/>
                  </a:cubicBezTo>
                  <a:lnTo>
                    <a:pt x="1868" y="8079"/>
                  </a:lnTo>
                  <a:cubicBezTo>
                    <a:pt x="2335" y="9447"/>
                    <a:pt x="3603" y="10414"/>
                    <a:pt x="5004" y="10414"/>
                  </a:cubicBezTo>
                  <a:cubicBezTo>
                    <a:pt x="3775" y="11414"/>
                    <a:pt x="2277" y="11925"/>
                    <a:pt x="762" y="11925"/>
                  </a:cubicBezTo>
                  <a:cubicBezTo>
                    <a:pt x="508" y="11925"/>
                    <a:pt x="254" y="11911"/>
                    <a:pt x="0" y="11882"/>
                  </a:cubicBezTo>
                  <a:lnTo>
                    <a:pt x="0" y="11882"/>
                  </a:lnTo>
                  <a:cubicBezTo>
                    <a:pt x="1568" y="12883"/>
                    <a:pt x="3336" y="13383"/>
                    <a:pt x="5171" y="13383"/>
                  </a:cubicBezTo>
                  <a:cubicBezTo>
                    <a:pt x="11442" y="13383"/>
                    <a:pt x="14978" y="8079"/>
                    <a:pt x="14778" y="3343"/>
                  </a:cubicBezTo>
                  <a:cubicBezTo>
                    <a:pt x="15445" y="2876"/>
                    <a:pt x="15979" y="2242"/>
                    <a:pt x="16446" y="1575"/>
                  </a:cubicBezTo>
                  <a:lnTo>
                    <a:pt x="16446" y="1575"/>
                  </a:lnTo>
                  <a:cubicBezTo>
                    <a:pt x="15812" y="1875"/>
                    <a:pt x="15178" y="2042"/>
                    <a:pt x="14511" y="2108"/>
                  </a:cubicBezTo>
                  <a:cubicBezTo>
                    <a:pt x="15211" y="1708"/>
                    <a:pt x="15712" y="1041"/>
                    <a:pt x="15979" y="240"/>
                  </a:cubicBezTo>
                  <a:lnTo>
                    <a:pt x="15979" y="240"/>
                  </a:lnTo>
                  <a:cubicBezTo>
                    <a:pt x="15311" y="641"/>
                    <a:pt x="14611" y="907"/>
                    <a:pt x="13844" y="1074"/>
                  </a:cubicBezTo>
                  <a:cubicBezTo>
                    <a:pt x="13164" y="360"/>
                    <a:pt x="12267" y="1"/>
                    <a:pt x="11374" y="1"/>
                  </a:cubicBezTo>
                  <a:close/>
                </a:path>
              </a:pathLst>
            </a:custGeom>
            <a:solidFill>
              <a:srgbClr val="FFFFFF"/>
            </a:solidFill>
            <a:ln>
              <a:noFill/>
            </a:ln>
          </p:spPr>
          <p:txBody>
            <a:bodyPr spcFirstLastPara="1" wrap="square" lIns="91425" tIns="91425" rIns="91425" bIns="91425" anchor="ctr" anchorCtr="0">
              <a:noAutofit/>
            </a:bodyPr>
            <a:lstStyle/>
            <a:p>
              <a:endParaRPr/>
            </a:p>
          </p:txBody>
        </p:sp>
        <p:sp>
          <p:nvSpPr>
            <p:cNvPr id="981" name="Google Shape;981;p37"/>
            <p:cNvSpPr/>
            <p:nvPr/>
          </p:nvSpPr>
          <p:spPr>
            <a:xfrm>
              <a:off x="2179225" y="2330450"/>
              <a:ext cx="402825" cy="401975"/>
            </a:xfrm>
            <a:custGeom>
              <a:avLst/>
              <a:gdLst/>
              <a:ahLst/>
              <a:cxnLst/>
              <a:rect l="l" t="t" r="r" b="b"/>
              <a:pathLst>
                <a:path w="16113" h="16079" extrusionOk="0">
                  <a:moveTo>
                    <a:pt x="8073" y="0"/>
                  </a:moveTo>
                  <a:cubicBezTo>
                    <a:pt x="3637" y="0"/>
                    <a:pt x="1" y="3569"/>
                    <a:pt x="1" y="8039"/>
                  </a:cubicBezTo>
                  <a:cubicBezTo>
                    <a:pt x="1" y="12476"/>
                    <a:pt x="3603" y="16078"/>
                    <a:pt x="8073" y="16078"/>
                  </a:cubicBezTo>
                  <a:cubicBezTo>
                    <a:pt x="12510" y="16078"/>
                    <a:pt x="16112" y="12509"/>
                    <a:pt x="16112" y="8039"/>
                  </a:cubicBezTo>
                  <a:cubicBezTo>
                    <a:pt x="16079" y="3636"/>
                    <a:pt x="12476" y="0"/>
                    <a:pt x="8073" y="0"/>
                  </a:cubicBezTo>
                  <a:close/>
                </a:path>
              </a:pathLst>
            </a:custGeom>
            <a:solidFill>
              <a:srgbClr val="808080"/>
            </a:solidFill>
            <a:ln>
              <a:noFill/>
            </a:ln>
          </p:spPr>
          <p:txBody>
            <a:bodyPr spcFirstLastPara="1" wrap="square" lIns="91425" tIns="91425" rIns="91425" bIns="91425" anchor="ctr" anchorCtr="0">
              <a:noAutofit/>
            </a:bodyPr>
            <a:lstStyle/>
            <a:p>
              <a:endParaRPr/>
            </a:p>
          </p:txBody>
        </p:sp>
        <p:sp>
          <p:nvSpPr>
            <p:cNvPr id="982" name="Google Shape;982;p37"/>
            <p:cNvSpPr/>
            <p:nvPr/>
          </p:nvSpPr>
          <p:spPr>
            <a:xfrm>
              <a:off x="2277625" y="2478050"/>
              <a:ext cx="43400" cy="142625"/>
            </a:xfrm>
            <a:custGeom>
              <a:avLst/>
              <a:gdLst/>
              <a:ahLst/>
              <a:cxnLst/>
              <a:rect l="l" t="t" r="r" b="b"/>
              <a:pathLst>
                <a:path w="1736" h="5705" extrusionOk="0">
                  <a:moveTo>
                    <a:pt x="1" y="0"/>
                  </a:moveTo>
                  <a:lnTo>
                    <a:pt x="1" y="5705"/>
                  </a:lnTo>
                  <a:lnTo>
                    <a:pt x="1735" y="5705"/>
                  </a:lnTo>
                  <a:lnTo>
                    <a:pt x="1735" y="0"/>
                  </a:lnTo>
                  <a:close/>
                </a:path>
              </a:pathLst>
            </a:custGeom>
            <a:solidFill>
              <a:srgbClr val="FFFFFF"/>
            </a:solidFill>
            <a:ln>
              <a:noFill/>
            </a:ln>
          </p:spPr>
          <p:txBody>
            <a:bodyPr spcFirstLastPara="1" wrap="square" lIns="91425" tIns="91425" rIns="91425" bIns="91425" anchor="ctr" anchorCtr="0">
              <a:noAutofit/>
            </a:bodyPr>
            <a:lstStyle/>
            <a:p>
              <a:endParaRPr/>
            </a:p>
          </p:txBody>
        </p:sp>
        <p:sp>
          <p:nvSpPr>
            <p:cNvPr id="983" name="Google Shape;983;p37"/>
            <p:cNvSpPr/>
            <p:nvPr/>
          </p:nvSpPr>
          <p:spPr>
            <a:xfrm>
              <a:off x="2273450" y="2408825"/>
              <a:ext cx="51750" cy="51725"/>
            </a:xfrm>
            <a:custGeom>
              <a:avLst/>
              <a:gdLst/>
              <a:ahLst/>
              <a:cxnLst/>
              <a:rect l="l" t="t" r="r" b="b"/>
              <a:pathLst>
                <a:path w="2070" h="2069" extrusionOk="0">
                  <a:moveTo>
                    <a:pt x="1035" y="1"/>
                  </a:moveTo>
                  <a:cubicBezTo>
                    <a:pt x="468" y="1"/>
                    <a:pt x="1" y="434"/>
                    <a:pt x="1" y="1035"/>
                  </a:cubicBezTo>
                  <a:cubicBezTo>
                    <a:pt x="1" y="1569"/>
                    <a:pt x="468" y="2069"/>
                    <a:pt x="1035" y="2069"/>
                  </a:cubicBezTo>
                  <a:cubicBezTo>
                    <a:pt x="1635" y="2069"/>
                    <a:pt x="2069" y="1602"/>
                    <a:pt x="2069" y="1035"/>
                  </a:cubicBezTo>
                  <a:cubicBezTo>
                    <a:pt x="2069" y="434"/>
                    <a:pt x="1635" y="1"/>
                    <a:pt x="1035" y="1"/>
                  </a:cubicBezTo>
                  <a:close/>
                </a:path>
              </a:pathLst>
            </a:custGeom>
            <a:solidFill>
              <a:srgbClr val="FFFFFF"/>
            </a:solidFill>
            <a:ln>
              <a:noFill/>
            </a:ln>
          </p:spPr>
          <p:txBody>
            <a:bodyPr spcFirstLastPara="1" wrap="square" lIns="91425" tIns="91425" rIns="91425" bIns="91425" anchor="ctr" anchorCtr="0">
              <a:noAutofit/>
            </a:bodyPr>
            <a:lstStyle/>
            <a:p>
              <a:endParaRPr/>
            </a:p>
          </p:txBody>
        </p:sp>
        <p:sp>
          <p:nvSpPr>
            <p:cNvPr id="984" name="Google Shape;984;p37"/>
            <p:cNvSpPr/>
            <p:nvPr/>
          </p:nvSpPr>
          <p:spPr>
            <a:xfrm>
              <a:off x="2349350" y="2475550"/>
              <a:ext cx="137625" cy="146800"/>
            </a:xfrm>
            <a:custGeom>
              <a:avLst/>
              <a:gdLst/>
              <a:ahLst/>
              <a:cxnLst/>
              <a:rect l="l" t="t" r="r" b="b"/>
              <a:pathLst>
                <a:path w="5505" h="5872" extrusionOk="0">
                  <a:moveTo>
                    <a:pt x="3436" y="0"/>
                  </a:moveTo>
                  <a:cubicBezTo>
                    <a:pt x="2702" y="0"/>
                    <a:pt x="2069" y="334"/>
                    <a:pt x="1702" y="934"/>
                  </a:cubicBezTo>
                  <a:lnTo>
                    <a:pt x="1702" y="167"/>
                  </a:lnTo>
                  <a:lnTo>
                    <a:pt x="0" y="167"/>
                  </a:lnTo>
                  <a:lnTo>
                    <a:pt x="0" y="5871"/>
                  </a:lnTo>
                  <a:lnTo>
                    <a:pt x="1702" y="5871"/>
                  </a:lnTo>
                  <a:lnTo>
                    <a:pt x="1702" y="2869"/>
                  </a:lnTo>
                  <a:cubicBezTo>
                    <a:pt x="1702" y="2069"/>
                    <a:pt x="2102" y="1568"/>
                    <a:pt x="2802" y="1568"/>
                  </a:cubicBezTo>
                  <a:cubicBezTo>
                    <a:pt x="3503" y="1568"/>
                    <a:pt x="3736" y="2035"/>
                    <a:pt x="3736" y="2869"/>
                  </a:cubicBezTo>
                  <a:lnTo>
                    <a:pt x="3736" y="5871"/>
                  </a:lnTo>
                  <a:lnTo>
                    <a:pt x="5504" y="5871"/>
                  </a:lnTo>
                  <a:lnTo>
                    <a:pt x="5504" y="2235"/>
                  </a:lnTo>
                  <a:cubicBezTo>
                    <a:pt x="5504" y="701"/>
                    <a:pt x="4637" y="0"/>
                    <a:pt x="3436" y="0"/>
                  </a:cubicBezTo>
                  <a:close/>
                </a:path>
              </a:pathLst>
            </a:custGeom>
            <a:solidFill>
              <a:srgbClr val="FFFFFF"/>
            </a:solidFill>
            <a:ln>
              <a:noFill/>
            </a:ln>
          </p:spPr>
          <p:txBody>
            <a:bodyPr spcFirstLastPara="1" wrap="square" lIns="91425" tIns="91425" rIns="91425" bIns="91425" anchor="ctr" anchorCtr="0">
              <a:noAutofit/>
            </a:bodyPr>
            <a:lstStyle/>
            <a:p>
              <a:endParaRPr/>
            </a:p>
          </p:txBody>
        </p:sp>
        <p:sp>
          <p:nvSpPr>
            <p:cNvPr id="985" name="Google Shape;985;p37"/>
            <p:cNvSpPr/>
            <p:nvPr/>
          </p:nvSpPr>
          <p:spPr>
            <a:xfrm>
              <a:off x="5452400" y="3337000"/>
              <a:ext cx="416975" cy="416975"/>
            </a:xfrm>
            <a:custGeom>
              <a:avLst/>
              <a:gdLst/>
              <a:ahLst/>
              <a:cxnLst/>
              <a:rect l="l" t="t" r="r" b="b"/>
              <a:pathLst>
                <a:path w="16679" h="16679" extrusionOk="0">
                  <a:moveTo>
                    <a:pt x="8340" y="0"/>
                  </a:moveTo>
                  <a:cubicBezTo>
                    <a:pt x="3770" y="0"/>
                    <a:pt x="0" y="3770"/>
                    <a:pt x="0" y="8340"/>
                  </a:cubicBezTo>
                  <a:cubicBezTo>
                    <a:pt x="0" y="12943"/>
                    <a:pt x="3770" y="16679"/>
                    <a:pt x="8340" y="16679"/>
                  </a:cubicBezTo>
                  <a:cubicBezTo>
                    <a:pt x="12976" y="16679"/>
                    <a:pt x="16679" y="12976"/>
                    <a:pt x="16679" y="8340"/>
                  </a:cubicBezTo>
                  <a:cubicBezTo>
                    <a:pt x="16679" y="3770"/>
                    <a:pt x="12943" y="0"/>
                    <a:pt x="8340" y="0"/>
                  </a:cubicBezTo>
                  <a:close/>
                </a:path>
              </a:pathLst>
            </a:custGeom>
            <a:solidFill>
              <a:srgbClr val="808080"/>
            </a:solidFill>
            <a:ln>
              <a:noFill/>
            </a:ln>
          </p:spPr>
          <p:txBody>
            <a:bodyPr spcFirstLastPara="1" wrap="square" lIns="91425" tIns="91425" rIns="91425" bIns="91425" anchor="ctr" anchorCtr="0">
              <a:noAutofit/>
            </a:bodyPr>
            <a:lstStyle/>
            <a:p>
              <a:endParaRPr/>
            </a:p>
          </p:txBody>
        </p:sp>
        <p:sp>
          <p:nvSpPr>
            <p:cNvPr id="986" name="Google Shape;986;p37"/>
            <p:cNvSpPr/>
            <p:nvPr/>
          </p:nvSpPr>
          <p:spPr>
            <a:xfrm>
              <a:off x="5545800" y="3480975"/>
              <a:ext cx="118450" cy="146250"/>
            </a:xfrm>
            <a:custGeom>
              <a:avLst/>
              <a:gdLst/>
              <a:ahLst/>
              <a:cxnLst/>
              <a:rect l="l" t="t" r="r" b="b"/>
              <a:pathLst>
                <a:path w="4738" h="5850" extrusionOk="0">
                  <a:moveTo>
                    <a:pt x="2369" y="1013"/>
                  </a:moveTo>
                  <a:cubicBezTo>
                    <a:pt x="2602" y="1013"/>
                    <a:pt x="2836" y="1046"/>
                    <a:pt x="3069" y="1080"/>
                  </a:cubicBezTo>
                  <a:cubicBezTo>
                    <a:pt x="3269" y="1180"/>
                    <a:pt x="3403" y="1380"/>
                    <a:pt x="3403" y="1647"/>
                  </a:cubicBezTo>
                  <a:cubicBezTo>
                    <a:pt x="3436" y="1847"/>
                    <a:pt x="3336" y="2047"/>
                    <a:pt x="3169" y="2147"/>
                  </a:cubicBezTo>
                  <a:cubicBezTo>
                    <a:pt x="2979" y="2202"/>
                    <a:pt x="2810" y="2256"/>
                    <a:pt x="2646" y="2256"/>
                  </a:cubicBezTo>
                  <a:cubicBezTo>
                    <a:pt x="2609" y="2256"/>
                    <a:pt x="2572" y="2253"/>
                    <a:pt x="2536" y="2247"/>
                  </a:cubicBezTo>
                  <a:lnTo>
                    <a:pt x="1101" y="2247"/>
                  </a:lnTo>
                  <a:lnTo>
                    <a:pt x="1101" y="1013"/>
                  </a:lnTo>
                  <a:close/>
                  <a:moveTo>
                    <a:pt x="2569" y="3315"/>
                  </a:moveTo>
                  <a:cubicBezTo>
                    <a:pt x="2769" y="3315"/>
                    <a:pt x="3003" y="3348"/>
                    <a:pt x="3169" y="3381"/>
                  </a:cubicBezTo>
                  <a:cubicBezTo>
                    <a:pt x="3403" y="3515"/>
                    <a:pt x="3570" y="3748"/>
                    <a:pt x="3536" y="4015"/>
                  </a:cubicBezTo>
                  <a:cubicBezTo>
                    <a:pt x="3570" y="4282"/>
                    <a:pt x="3403" y="4582"/>
                    <a:pt x="3169" y="4749"/>
                  </a:cubicBezTo>
                  <a:cubicBezTo>
                    <a:pt x="3003" y="4849"/>
                    <a:pt x="2769" y="4882"/>
                    <a:pt x="2569" y="4882"/>
                  </a:cubicBezTo>
                  <a:lnTo>
                    <a:pt x="1101" y="4849"/>
                  </a:lnTo>
                  <a:lnTo>
                    <a:pt x="1101" y="3315"/>
                  </a:lnTo>
                  <a:close/>
                  <a:moveTo>
                    <a:pt x="3027" y="1"/>
                  </a:moveTo>
                  <a:cubicBezTo>
                    <a:pt x="2964" y="1"/>
                    <a:pt x="2900" y="5"/>
                    <a:pt x="2836" y="12"/>
                  </a:cubicBezTo>
                  <a:lnTo>
                    <a:pt x="0" y="12"/>
                  </a:lnTo>
                  <a:lnTo>
                    <a:pt x="0" y="5850"/>
                  </a:lnTo>
                  <a:lnTo>
                    <a:pt x="2602" y="5850"/>
                  </a:lnTo>
                  <a:cubicBezTo>
                    <a:pt x="2869" y="5850"/>
                    <a:pt x="3103" y="5816"/>
                    <a:pt x="3403" y="5750"/>
                  </a:cubicBezTo>
                  <a:cubicBezTo>
                    <a:pt x="3670" y="5716"/>
                    <a:pt x="3870" y="5616"/>
                    <a:pt x="4070" y="5483"/>
                  </a:cubicBezTo>
                  <a:cubicBezTo>
                    <a:pt x="4237" y="5349"/>
                    <a:pt x="4370" y="5183"/>
                    <a:pt x="4504" y="5016"/>
                  </a:cubicBezTo>
                  <a:cubicBezTo>
                    <a:pt x="4670" y="4716"/>
                    <a:pt x="4737" y="4415"/>
                    <a:pt x="4737" y="4082"/>
                  </a:cubicBezTo>
                  <a:cubicBezTo>
                    <a:pt x="4737" y="3815"/>
                    <a:pt x="4670" y="3515"/>
                    <a:pt x="4537" y="3214"/>
                  </a:cubicBezTo>
                  <a:cubicBezTo>
                    <a:pt x="4370" y="2948"/>
                    <a:pt x="4103" y="2781"/>
                    <a:pt x="3870" y="2714"/>
                  </a:cubicBezTo>
                  <a:cubicBezTo>
                    <a:pt x="4037" y="2614"/>
                    <a:pt x="4203" y="2514"/>
                    <a:pt x="4337" y="2381"/>
                  </a:cubicBezTo>
                  <a:cubicBezTo>
                    <a:pt x="4537" y="2114"/>
                    <a:pt x="4604" y="1847"/>
                    <a:pt x="4570" y="1513"/>
                  </a:cubicBezTo>
                  <a:cubicBezTo>
                    <a:pt x="4570" y="1180"/>
                    <a:pt x="4504" y="879"/>
                    <a:pt x="4337" y="613"/>
                  </a:cubicBezTo>
                  <a:cubicBezTo>
                    <a:pt x="3982" y="228"/>
                    <a:pt x="3522" y="1"/>
                    <a:pt x="3027" y="1"/>
                  </a:cubicBezTo>
                  <a:close/>
                </a:path>
              </a:pathLst>
            </a:custGeom>
            <a:solidFill>
              <a:srgbClr val="FFFFFF"/>
            </a:solidFill>
            <a:ln>
              <a:noFill/>
            </a:ln>
          </p:spPr>
          <p:txBody>
            <a:bodyPr spcFirstLastPara="1" wrap="square" lIns="91425" tIns="91425" rIns="91425" bIns="91425" anchor="ctr" anchorCtr="0">
              <a:noAutofit/>
            </a:bodyPr>
            <a:lstStyle/>
            <a:p>
              <a:endParaRPr/>
            </a:p>
          </p:txBody>
        </p:sp>
        <p:sp>
          <p:nvSpPr>
            <p:cNvPr id="987" name="Google Shape;987;p37"/>
            <p:cNvSpPr/>
            <p:nvPr/>
          </p:nvSpPr>
          <p:spPr>
            <a:xfrm>
              <a:off x="5670050" y="3516225"/>
              <a:ext cx="107600" cy="115250"/>
            </a:xfrm>
            <a:custGeom>
              <a:avLst/>
              <a:gdLst/>
              <a:ahLst/>
              <a:cxnLst/>
              <a:rect l="l" t="t" r="r" b="b"/>
              <a:pathLst>
                <a:path w="4304" h="4610" extrusionOk="0">
                  <a:moveTo>
                    <a:pt x="2236" y="937"/>
                  </a:moveTo>
                  <a:cubicBezTo>
                    <a:pt x="2469" y="937"/>
                    <a:pt x="2736" y="1004"/>
                    <a:pt x="2903" y="1171"/>
                  </a:cubicBezTo>
                  <a:cubicBezTo>
                    <a:pt x="3103" y="1337"/>
                    <a:pt x="3203" y="1604"/>
                    <a:pt x="3203" y="1838"/>
                  </a:cubicBezTo>
                  <a:lnTo>
                    <a:pt x="1235" y="1838"/>
                  </a:lnTo>
                  <a:cubicBezTo>
                    <a:pt x="1268" y="1604"/>
                    <a:pt x="1402" y="1337"/>
                    <a:pt x="1568" y="1171"/>
                  </a:cubicBezTo>
                  <a:cubicBezTo>
                    <a:pt x="1735" y="1004"/>
                    <a:pt x="1969" y="937"/>
                    <a:pt x="2236" y="937"/>
                  </a:cubicBezTo>
                  <a:close/>
                  <a:moveTo>
                    <a:pt x="2073" y="0"/>
                  </a:moveTo>
                  <a:cubicBezTo>
                    <a:pt x="1542" y="0"/>
                    <a:pt x="1044" y="257"/>
                    <a:pt x="634" y="604"/>
                  </a:cubicBezTo>
                  <a:cubicBezTo>
                    <a:pt x="234" y="1071"/>
                    <a:pt x="1" y="1671"/>
                    <a:pt x="67" y="2305"/>
                  </a:cubicBezTo>
                  <a:cubicBezTo>
                    <a:pt x="34" y="2972"/>
                    <a:pt x="267" y="3606"/>
                    <a:pt x="734" y="4073"/>
                  </a:cubicBezTo>
                  <a:cubicBezTo>
                    <a:pt x="1135" y="4406"/>
                    <a:pt x="1702" y="4606"/>
                    <a:pt x="2236" y="4606"/>
                  </a:cubicBezTo>
                  <a:cubicBezTo>
                    <a:pt x="2275" y="4609"/>
                    <a:pt x="2315" y="4610"/>
                    <a:pt x="2355" y="4610"/>
                  </a:cubicBezTo>
                  <a:cubicBezTo>
                    <a:pt x="2940" y="4610"/>
                    <a:pt x="3464" y="4379"/>
                    <a:pt x="3870" y="3973"/>
                  </a:cubicBezTo>
                  <a:cubicBezTo>
                    <a:pt x="4070" y="3773"/>
                    <a:pt x="4237" y="3472"/>
                    <a:pt x="4270" y="3172"/>
                  </a:cubicBezTo>
                  <a:lnTo>
                    <a:pt x="3103" y="3172"/>
                  </a:lnTo>
                  <a:cubicBezTo>
                    <a:pt x="3069" y="3306"/>
                    <a:pt x="2969" y="3406"/>
                    <a:pt x="2903" y="3472"/>
                  </a:cubicBezTo>
                  <a:cubicBezTo>
                    <a:pt x="2736" y="3606"/>
                    <a:pt x="2469" y="3672"/>
                    <a:pt x="2269" y="3672"/>
                  </a:cubicBezTo>
                  <a:cubicBezTo>
                    <a:pt x="2069" y="3672"/>
                    <a:pt x="1869" y="3639"/>
                    <a:pt x="1635" y="3506"/>
                  </a:cubicBezTo>
                  <a:cubicBezTo>
                    <a:pt x="1368" y="3306"/>
                    <a:pt x="1201" y="2972"/>
                    <a:pt x="1201" y="2605"/>
                  </a:cubicBezTo>
                  <a:lnTo>
                    <a:pt x="4304" y="2605"/>
                  </a:lnTo>
                  <a:cubicBezTo>
                    <a:pt x="4304" y="2305"/>
                    <a:pt x="4304" y="2005"/>
                    <a:pt x="4270" y="1738"/>
                  </a:cubicBezTo>
                  <a:cubicBezTo>
                    <a:pt x="4237" y="1404"/>
                    <a:pt x="4104" y="1104"/>
                    <a:pt x="3937" y="837"/>
                  </a:cubicBezTo>
                  <a:cubicBezTo>
                    <a:pt x="3770" y="570"/>
                    <a:pt x="3470" y="337"/>
                    <a:pt x="3170" y="237"/>
                  </a:cubicBezTo>
                  <a:cubicBezTo>
                    <a:pt x="2836" y="103"/>
                    <a:pt x="2502" y="3"/>
                    <a:pt x="2169" y="3"/>
                  </a:cubicBezTo>
                  <a:cubicBezTo>
                    <a:pt x="2137" y="1"/>
                    <a:pt x="2105" y="0"/>
                    <a:pt x="2073" y="0"/>
                  </a:cubicBezTo>
                  <a:close/>
                </a:path>
              </a:pathLst>
            </a:custGeom>
            <a:solidFill>
              <a:srgbClr val="FFFFFF"/>
            </a:solidFill>
            <a:ln>
              <a:noFill/>
            </a:ln>
          </p:spPr>
          <p:txBody>
            <a:bodyPr spcFirstLastPara="1" wrap="square" lIns="91425" tIns="91425" rIns="91425" bIns="91425" anchor="ctr" anchorCtr="0">
              <a:noAutofit/>
            </a:bodyPr>
            <a:lstStyle/>
            <a:p>
              <a:endParaRPr/>
            </a:p>
          </p:txBody>
        </p:sp>
        <p:sp>
          <p:nvSpPr>
            <p:cNvPr id="988" name="Google Shape;988;p37"/>
            <p:cNvSpPr/>
            <p:nvPr/>
          </p:nvSpPr>
          <p:spPr>
            <a:xfrm>
              <a:off x="5692575" y="3489600"/>
              <a:ext cx="63400" cy="14200"/>
            </a:xfrm>
            <a:custGeom>
              <a:avLst/>
              <a:gdLst/>
              <a:ahLst/>
              <a:cxnLst/>
              <a:rect l="l" t="t" r="r" b="b"/>
              <a:pathLst>
                <a:path w="2536" h="568" extrusionOk="0">
                  <a:moveTo>
                    <a:pt x="0" y="1"/>
                  </a:moveTo>
                  <a:lnTo>
                    <a:pt x="0" y="568"/>
                  </a:lnTo>
                  <a:lnTo>
                    <a:pt x="2535" y="568"/>
                  </a:lnTo>
                  <a:lnTo>
                    <a:pt x="2535" y="1"/>
                  </a:lnTo>
                  <a:close/>
                </a:path>
              </a:pathLst>
            </a:custGeom>
            <a:solidFill>
              <a:srgbClr val="FFFFFF"/>
            </a:solidFill>
            <a:ln>
              <a:noFill/>
            </a:ln>
          </p:spPr>
          <p:txBody>
            <a:bodyPr spcFirstLastPara="1" wrap="square" lIns="91425" tIns="91425" rIns="91425" bIns="91425" anchor="ctr" anchorCtr="0">
              <a:noAutofit/>
            </a:bodyPr>
            <a:lstStyle/>
            <a:p>
              <a:endParaRPr/>
            </a:p>
          </p:txBody>
        </p:sp>
        <p:sp>
          <p:nvSpPr>
            <p:cNvPr id="989" name="Google Shape;989;p37"/>
            <p:cNvSpPr/>
            <p:nvPr/>
          </p:nvSpPr>
          <p:spPr>
            <a:xfrm>
              <a:off x="3934650" y="556675"/>
              <a:ext cx="416975" cy="417000"/>
            </a:xfrm>
            <a:custGeom>
              <a:avLst/>
              <a:gdLst/>
              <a:ahLst/>
              <a:cxnLst/>
              <a:rect l="l" t="t" r="r" b="b"/>
              <a:pathLst>
                <a:path w="16679" h="16680" extrusionOk="0">
                  <a:moveTo>
                    <a:pt x="8340" y="0"/>
                  </a:moveTo>
                  <a:cubicBezTo>
                    <a:pt x="3770" y="0"/>
                    <a:pt x="0" y="3770"/>
                    <a:pt x="0" y="8340"/>
                  </a:cubicBezTo>
                  <a:cubicBezTo>
                    <a:pt x="0" y="12943"/>
                    <a:pt x="3770" y="16679"/>
                    <a:pt x="8340" y="16679"/>
                  </a:cubicBezTo>
                  <a:cubicBezTo>
                    <a:pt x="12976" y="16679"/>
                    <a:pt x="16679" y="12976"/>
                    <a:pt x="16679" y="8340"/>
                  </a:cubicBezTo>
                  <a:cubicBezTo>
                    <a:pt x="16679" y="3770"/>
                    <a:pt x="12943" y="0"/>
                    <a:pt x="8340" y="0"/>
                  </a:cubicBezTo>
                  <a:close/>
                </a:path>
              </a:pathLst>
            </a:custGeom>
            <a:solidFill>
              <a:srgbClr val="808080"/>
            </a:solidFill>
            <a:ln>
              <a:noFill/>
            </a:ln>
          </p:spPr>
          <p:txBody>
            <a:bodyPr spcFirstLastPara="1" wrap="square" lIns="91425" tIns="91425" rIns="91425" bIns="91425" anchor="ctr" anchorCtr="0">
              <a:noAutofit/>
            </a:bodyPr>
            <a:lstStyle/>
            <a:p>
              <a:endParaRPr/>
            </a:p>
          </p:txBody>
        </p:sp>
        <p:sp>
          <p:nvSpPr>
            <p:cNvPr id="990" name="Google Shape;990;p37"/>
            <p:cNvSpPr/>
            <p:nvPr/>
          </p:nvSpPr>
          <p:spPr>
            <a:xfrm>
              <a:off x="4017200" y="649250"/>
              <a:ext cx="246875" cy="233525"/>
            </a:xfrm>
            <a:custGeom>
              <a:avLst/>
              <a:gdLst/>
              <a:ahLst/>
              <a:cxnLst/>
              <a:rect l="l" t="t" r="r" b="b"/>
              <a:pathLst>
                <a:path w="9875" h="9341" extrusionOk="0">
                  <a:moveTo>
                    <a:pt x="9874" y="7105"/>
                  </a:moveTo>
                  <a:lnTo>
                    <a:pt x="9874" y="7105"/>
                  </a:lnTo>
                  <a:lnTo>
                    <a:pt x="9874" y="7105"/>
                  </a:lnTo>
                  <a:lnTo>
                    <a:pt x="9874" y="7105"/>
                  </a:lnTo>
                  <a:cubicBezTo>
                    <a:pt x="9808" y="7072"/>
                    <a:pt x="9674" y="7038"/>
                    <a:pt x="9541" y="7005"/>
                  </a:cubicBezTo>
                  <a:lnTo>
                    <a:pt x="9541" y="7005"/>
                  </a:lnTo>
                  <a:cubicBezTo>
                    <a:pt x="9041" y="6838"/>
                    <a:pt x="8574" y="6505"/>
                    <a:pt x="8240" y="6038"/>
                  </a:cubicBezTo>
                  <a:cubicBezTo>
                    <a:pt x="8040" y="5771"/>
                    <a:pt x="7906" y="5537"/>
                    <a:pt x="7806" y="5237"/>
                  </a:cubicBezTo>
                  <a:lnTo>
                    <a:pt x="7806" y="5237"/>
                  </a:lnTo>
                  <a:cubicBezTo>
                    <a:pt x="7740" y="5170"/>
                    <a:pt x="7740" y="5037"/>
                    <a:pt x="7806" y="4904"/>
                  </a:cubicBezTo>
                  <a:lnTo>
                    <a:pt x="7806" y="4904"/>
                  </a:lnTo>
                  <a:cubicBezTo>
                    <a:pt x="7906" y="4770"/>
                    <a:pt x="8040" y="4670"/>
                    <a:pt x="8240" y="4603"/>
                  </a:cubicBezTo>
                  <a:lnTo>
                    <a:pt x="8240" y="4603"/>
                  </a:lnTo>
                  <a:cubicBezTo>
                    <a:pt x="8473" y="4537"/>
                    <a:pt x="8674" y="4437"/>
                    <a:pt x="8840" y="4337"/>
                  </a:cubicBezTo>
                  <a:lnTo>
                    <a:pt x="8840" y="4337"/>
                  </a:lnTo>
                  <a:cubicBezTo>
                    <a:pt x="8874" y="4270"/>
                    <a:pt x="8907" y="4236"/>
                    <a:pt x="8907" y="4203"/>
                  </a:cubicBezTo>
                  <a:lnTo>
                    <a:pt x="8907" y="4170"/>
                  </a:lnTo>
                  <a:cubicBezTo>
                    <a:pt x="8974" y="4103"/>
                    <a:pt x="8974" y="4036"/>
                    <a:pt x="8907" y="4003"/>
                  </a:cubicBezTo>
                  <a:lnTo>
                    <a:pt x="8907" y="4003"/>
                  </a:lnTo>
                  <a:cubicBezTo>
                    <a:pt x="8874" y="3903"/>
                    <a:pt x="8807" y="3836"/>
                    <a:pt x="8707" y="3769"/>
                  </a:cubicBezTo>
                  <a:lnTo>
                    <a:pt x="8707" y="3769"/>
                  </a:lnTo>
                  <a:cubicBezTo>
                    <a:pt x="8574" y="3703"/>
                    <a:pt x="8473" y="3703"/>
                    <a:pt x="8340" y="3736"/>
                  </a:cubicBezTo>
                  <a:lnTo>
                    <a:pt x="8340" y="3736"/>
                  </a:lnTo>
                  <a:cubicBezTo>
                    <a:pt x="8240" y="3769"/>
                    <a:pt x="8140" y="3836"/>
                    <a:pt x="8006" y="3836"/>
                  </a:cubicBezTo>
                  <a:lnTo>
                    <a:pt x="8006" y="3836"/>
                  </a:lnTo>
                  <a:cubicBezTo>
                    <a:pt x="7873" y="3870"/>
                    <a:pt x="7740" y="3870"/>
                    <a:pt x="7640" y="3836"/>
                  </a:cubicBezTo>
                  <a:lnTo>
                    <a:pt x="7640" y="3736"/>
                  </a:lnTo>
                  <a:lnTo>
                    <a:pt x="7640" y="3736"/>
                  </a:lnTo>
                  <a:lnTo>
                    <a:pt x="7640" y="3069"/>
                  </a:lnTo>
                  <a:lnTo>
                    <a:pt x="7640" y="3069"/>
                  </a:lnTo>
                  <a:cubicBezTo>
                    <a:pt x="7673" y="2702"/>
                    <a:pt x="7640" y="2368"/>
                    <a:pt x="7573" y="2002"/>
                  </a:cubicBezTo>
                  <a:lnTo>
                    <a:pt x="7573" y="2002"/>
                  </a:lnTo>
                  <a:cubicBezTo>
                    <a:pt x="7473" y="1368"/>
                    <a:pt x="7072" y="834"/>
                    <a:pt x="6572" y="500"/>
                  </a:cubicBezTo>
                  <a:cubicBezTo>
                    <a:pt x="6205" y="234"/>
                    <a:pt x="5805" y="67"/>
                    <a:pt x="5338" y="33"/>
                  </a:cubicBezTo>
                  <a:lnTo>
                    <a:pt x="5338" y="33"/>
                  </a:lnTo>
                  <a:lnTo>
                    <a:pt x="4871" y="33"/>
                  </a:lnTo>
                  <a:cubicBezTo>
                    <a:pt x="3803" y="0"/>
                    <a:pt x="2736" y="601"/>
                    <a:pt x="2336" y="1668"/>
                  </a:cubicBezTo>
                  <a:lnTo>
                    <a:pt x="2336" y="1668"/>
                  </a:lnTo>
                  <a:cubicBezTo>
                    <a:pt x="2202" y="2068"/>
                    <a:pt x="2136" y="2535"/>
                    <a:pt x="2202" y="3002"/>
                  </a:cubicBezTo>
                  <a:lnTo>
                    <a:pt x="2202" y="3002"/>
                  </a:lnTo>
                  <a:cubicBezTo>
                    <a:pt x="2236" y="3269"/>
                    <a:pt x="2236" y="3569"/>
                    <a:pt x="2202" y="3870"/>
                  </a:cubicBezTo>
                  <a:lnTo>
                    <a:pt x="2202" y="3870"/>
                  </a:lnTo>
                  <a:cubicBezTo>
                    <a:pt x="2069" y="3903"/>
                    <a:pt x="1902" y="3903"/>
                    <a:pt x="1802" y="3870"/>
                  </a:cubicBezTo>
                  <a:lnTo>
                    <a:pt x="1802" y="3870"/>
                  </a:lnTo>
                  <a:cubicBezTo>
                    <a:pt x="1702" y="3870"/>
                    <a:pt x="1569" y="3836"/>
                    <a:pt x="1468" y="3769"/>
                  </a:cubicBezTo>
                  <a:lnTo>
                    <a:pt x="1468" y="3769"/>
                  </a:lnTo>
                  <a:cubicBezTo>
                    <a:pt x="1335" y="3769"/>
                    <a:pt x="1235" y="3769"/>
                    <a:pt x="1135" y="3870"/>
                  </a:cubicBezTo>
                  <a:lnTo>
                    <a:pt x="1135" y="3870"/>
                  </a:lnTo>
                  <a:cubicBezTo>
                    <a:pt x="1035" y="3903"/>
                    <a:pt x="968" y="4036"/>
                    <a:pt x="968" y="4103"/>
                  </a:cubicBezTo>
                  <a:lnTo>
                    <a:pt x="968" y="4170"/>
                  </a:lnTo>
                  <a:lnTo>
                    <a:pt x="968" y="4170"/>
                  </a:lnTo>
                  <a:cubicBezTo>
                    <a:pt x="968" y="4236"/>
                    <a:pt x="1001" y="4270"/>
                    <a:pt x="1068" y="4337"/>
                  </a:cubicBezTo>
                  <a:lnTo>
                    <a:pt x="1202" y="4403"/>
                  </a:lnTo>
                  <a:lnTo>
                    <a:pt x="1202" y="4403"/>
                  </a:lnTo>
                  <a:cubicBezTo>
                    <a:pt x="1402" y="4537"/>
                    <a:pt x="1635" y="4603"/>
                    <a:pt x="1869" y="4703"/>
                  </a:cubicBezTo>
                  <a:lnTo>
                    <a:pt x="1869" y="4703"/>
                  </a:lnTo>
                  <a:cubicBezTo>
                    <a:pt x="2002" y="4737"/>
                    <a:pt x="2136" y="4870"/>
                    <a:pt x="2169" y="5004"/>
                  </a:cubicBezTo>
                  <a:cubicBezTo>
                    <a:pt x="2169" y="5170"/>
                    <a:pt x="2136" y="5371"/>
                    <a:pt x="2036" y="5504"/>
                  </a:cubicBezTo>
                  <a:lnTo>
                    <a:pt x="2036" y="5504"/>
                  </a:lnTo>
                  <a:cubicBezTo>
                    <a:pt x="1802" y="5938"/>
                    <a:pt x="1468" y="6338"/>
                    <a:pt x="1035" y="6672"/>
                  </a:cubicBezTo>
                  <a:cubicBezTo>
                    <a:pt x="801" y="6838"/>
                    <a:pt x="534" y="6905"/>
                    <a:pt x="301" y="7005"/>
                  </a:cubicBezTo>
                  <a:lnTo>
                    <a:pt x="301" y="7005"/>
                  </a:lnTo>
                  <a:cubicBezTo>
                    <a:pt x="168" y="7005"/>
                    <a:pt x="67" y="7072"/>
                    <a:pt x="34" y="7172"/>
                  </a:cubicBezTo>
                  <a:lnTo>
                    <a:pt x="34" y="7205"/>
                  </a:lnTo>
                  <a:cubicBezTo>
                    <a:pt x="1" y="7272"/>
                    <a:pt x="34" y="7372"/>
                    <a:pt x="67" y="7405"/>
                  </a:cubicBezTo>
                  <a:cubicBezTo>
                    <a:pt x="134" y="7439"/>
                    <a:pt x="168" y="7505"/>
                    <a:pt x="201" y="7505"/>
                  </a:cubicBezTo>
                  <a:lnTo>
                    <a:pt x="201" y="7505"/>
                  </a:lnTo>
                  <a:cubicBezTo>
                    <a:pt x="401" y="7606"/>
                    <a:pt x="668" y="7706"/>
                    <a:pt x="868" y="7739"/>
                  </a:cubicBezTo>
                  <a:lnTo>
                    <a:pt x="868" y="7739"/>
                  </a:lnTo>
                  <a:cubicBezTo>
                    <a:pt x="1001" y="7772"/>
                    <a:pt x="1168" y="7772"/>
                    <a:pt x="1302" y="7872"/>
                  </a:cubicBezTo>
                  <a:lnTo>
                    <a:pt x="1335" y="8006"/>
                  </a:lnTo>
                  <a:cubicBezTo>
                    <a:pt x="1368" y="8106"/>
                    <a:pt x="1368" y="8239"/>
                    <a:pt x="1468" y="8406"/>
                  </a:cubicBezTo>
                  <a:cubicBezTo>
                    <a:pt x="1468" y="8439"/>
                    <a:pt x="1502" y="8506"/>
                    <a:pt x="1535" y="8506"/>
                  </a:cubicBezTo>
                  <a:cubicBezTo>
                    <a:pt x="1602" y="8540"/>
                    <a:pt x="1669" y="8540"/>
                    <a:pt x="1702" y="8506"/>
                  </a:cubicBezTo>
                  <a:lnTo>
                    <a:pt x="1702" y="8506"/>
                  </a:lnTo>
                  <a:cubicBezTo>
                    <a:pt x="2069" y="8406"/>
                    <a:pt x="2402" y="8406"/>
                    <a:pt x="2803" y="8439"/>
                  </a:cubicBezTo>
                  <a:lnTo>
                    <a:pt x="2803" y="8439"/>
                  </a:lnTo>
                  <a:cubicBezTo>
                    <a:pt x="3170" y="8573"/>
                    <a:pt x="3503" y="8773"/>
                    <a:pt x="3837" y="9040"/>
                  </a:cubicBezTo>
                  <a:lnTo>
                    <a:pt x="3837" y="9040"/>
                  </a:lnTo>
                  <a:cubicBezTo>
                    <a:pt x="4104" y="9207"/>
                    <a:pt x="4371" y="9340"/>
                    <a:pt x="4671" y="9340"/>
                  </a:cubicBezTo>
                  <a:lnTo>
                    <a:pt x="4671" y="9340"/>
                  </a:lnTo>
                  <a:lnTo>
                    <a:pt x="5371" y="9340"/>
                  </a:lnTo>
                  <a:lnTo>
                    <a:pt x="5371" y="9340"/>
                  </a:lnTo>
                  <a:cubicBezTo>
                    <a:pt x="5571" y="9340"/>
                    <a:pt x="5738" y="9240"/>
                    <a:pt x="5905" y="9173"/>
                  </a:cubicBezTo>
                  <a:lnTo>
                    <a:pt x="5905" y="9173"/>
                  </a:lnTo>
                  <a:cubicBezTo>
                    <a:pt x="6305" y="8940"/>
                    <a:pt x="6639" y="8706"/>
                    <a:pt x="6972" y="8540"/>
                  </a:cubicBezTo>
                  <a:lnTo>
                    <a:pt x="6972" y="8540"/>
                  </a:lnTo>
                  <a:cubicBezTo>
                    <a:pt x="7106" y="8506"/>
                    <a:pt x="7239" y="8506"/>
                    <a:pt x="7373" y="8506"/>
                  </a:cubicBezTo>
                  <a:lnTo>
                    <a:pt x="7373" y="8506"/>
                  </a:lnTo>
                  <a:cubicBezTo>
                    <a:pt x="7673" y="8506"/>
                    <a:pt x="7973" y="8506"/>
                    <a:pt x="8273" y="8540"/>
                  </a:cubicBezTo>
                  <a:lnTo>
                    <a:pt x="8307" y="8540"/>
                  </a:lnTo>
                  <a:cubicBezTo>
                    <a:pt x="8340" y="8540"/>
                    <a:pt x="8373" y="8506"/>
                    <a:pt x="8440" y="8506"/>
                  </a:cubicBezTo>
                  <a:cubicBezTo>
                    <a:pt x="8440" y="8506"/>
                    <a:pt x="8473" y="8439"/>
                    <a:pt x="8473" y="8406"/>
                  </a:cubicBezTo>
                  <a:cubicBezTo>
                    <a:pt x="8473" y="8373"/>
                    <a:pt x="8473" y="8373"/>
                    <a:pt x="8473" y="8406"/>
                  </a:cubicBezTo>
                  <a:lnTo>
                    <a:pt x="8473" y="8373"/>
                  </a:lnTo>
                  <a:cubicBezTo>
                    <a:pt x="8507" y="8206"/>
                    <a:pt x="8540" y="8073"/>
                    <a:pt x="8640" y="7939"/>
                  </a:cubicBezTo>
                  <a:cubicBezTo>
                    <a:pt x="8674" y="7906"/>
                    <a:pt x="8774" y="7872"/>
                    <a:pt x="8807" y="7906"/>
                  </a:cubicBezTo>
                  <a:lnTo>
                    <a:pt x="8807" y="7906"/>
                  </a:lnTo>
                  <a:cubicBezTo>
                    <a:pt x="9041" y="7872"/>
                    <a:pt x="9307" y="7772"/>
                    <a:pt x="9508" y="7706"/>
                  </a:cubicBezTo>
                  <a:lnTo>
                    <a:pt x="9508" y="7706"/>
                  </a:lnTo>
                  <a:cubicBezTo>
                    <a:pt x="9641" y="7672"/>
                    <a:pt x="9708" y="7572"/>
                    <a:pt x="9808" y="7505"/>
                  </a:cubicBezTo>
                  <a:lnTo>
                    <a:pt x="9808" y="7505"/>
                  </a:lnTo>
                  <a:cubicBezTo>
                    <a:pt x="9874" y="7405"/>
                    <a:pt x="9841" y="7272"/>
                    <a:pt x="9741" y="7205"/>
                  </a:cubicBezTo>
                  <a:lnTo>
                    <a:pt x="9741" y="7205"/>
                  </a:lnTo>
                  <a:close/>
                </a:path>
              </a:pathLst>
            </a:custGeom>
            <a:solidFill>
              <a:srgbClr val="FFFFFF"/>
            </a:solidFill>
            <a:ln>
              <a:noFill/>
            </a:ln>
          </p:spPr>
          <p:txBody>
            <a:bodyPr spcFirstLastPara="1" wrap="square" lIns="91425" tIns="91425" rIns="91425" bIns="91425" anchor="ctr" anchorCtr="0">
              <a:noAutofit/>
            </a:bodyPr>
            <a:lstStyle/>
            <a:p>
              <a:endParaRPr/>
            </a:p>
          </p:txBody>
        </p:sp>
        <p:sp>
          <p:nvSpPr>
            <p:cNvPr id="991" name="Google Shape;991;p37"/>
            <p:cNvSpPr/>
            <p:nvPr/>
          </p:nvSpPr>
          <p:spPr>
            <a:xfrm>
              <a:off x="2807175" y="1130425"/>
              <a:ext cx="1971425" cy="3846950"/>
            </a:xfrm>
            <a:custGeom>
              <a:avLst/>
              <a:gdLst/>
              <a:ahLst/>
              <a:cxnLst/>
              <a:rect l="l" t="t" r="r" b="b"/>
              <a:pathLst>
                <a:path w="78857" h="153878" extrusionOk="0">
                  <a:moveTo>
                    <a:pt x="6072" y="0"/>
                  </a:moveTo>
                  <a:cubicBezTo>
                    <a:pt x="2702" y="0"/>
                    <a:pt x="1" y="2702"/>
                    <a:pt x="34" y="6038"/>
                  </a:cubicBezTo>
                  <a:lnTo>
                    <a:pt x="34" y="147806"/>
                  </a:lnTo>
                  <a:cubicBezTo>
                    <a:pt x="34" y="151142"/>
                    <a:pt x="2736" y="153877"/>
                    <a:pt x="6072" y="153877"/>
                  </a:cubicBezTo>
                  <a:lnTo>
                    <a:pt x="72786" y="153877"/>
                  </a:lnTo>
                  <a:cubicBezTo>
                    <a:pt x="76122" y="153877"/>
                    <a:pt x="78857" y="151142"/>
                    <a:pt x="78857" y="147806"/>
                  </a:cubicBezTo>
                  <a:lnTo>
                    <a:pt x="78857" y="6038"/>
                  </a:lnTo>
                  <a:cubicBezTo>
                    <a:pt x="78857" y="2702"/>
                    <a:pt x="76122" y="0"/>
                    <a:pt x="72786" y="0"/>
                  </a:cubicBezTo>
                  <a:close/>
                </a:path>
              </a:pathLst>
            </a:custGeom>
            <a:solidFill>
              <a:srgbClr val="263238"/>
            </a:solidFill>
            <a:ln>
              <a:noFill/>
            </a:ln>
          </p:spPr>
          <p:txBody>
            <a:bodyPr spcFirstLastPara="1" wrap="square" lIns="91425" tIns="91425" rIns="91425" bIns="91425" anchor="ctr" anchorCtr="0">
              <a:noAutofit/>
            </a:bodyPr>
            <a:lstStyle/>
            <a:p>
              <a:endParaRPr/>
            </a:p>
          </p:txBody>
        </p:sp>
        <p:sp>
          <p:nvSpPr>
            <p:cNvPr id="992" name="Google Shape;992;p37"/>
            <p:cNvSpPr/>
            <p:nvPr/>
          </p:nvSpPr>
          <p:spPr>
            <a:xfrm>
              <a:off x="2807175" y="1130425"/>
              <a:ext cx="1210900" cy="3806900"/>
            </a:xfrm>
            <a:custGeom>
              <a:avLst/>
              <a:gdLst/>
              <a:ahLst/>
              <a:cxnLst/>
              <a:rect l="l" t="t" r="r" b="b"/>
              <a:pathLst>
                <a:path w="48436" h="152276" extrusionOk="0">
                  <a:moveTo>
                    <a:pt x="6805" y="0"/>
                  </a:moveTo>
                  <a:cubicBezTo>
                    <a:pt x="3036" y="0"/>
                    <a:pt x="1" y="3036"/>
                    <a:pt x="1" y="6805"/>
                  </a:cubicBezTo>
                  <a:lnTo>
                    <a:pt x="1" y="147072"/>
                  </a:lnTo>
                  <a:cubicBezTo>
                    <a:pt x="1" y="149074"/>
                    <a:pt x="868" y="150975"/>
                    <a:pt x="2402" y="152276"/>
                  </a:cubicBezTo>
                  <a:lnTo>
                    <a:pt x="48435" y="0"/>
                  </a:lnTo>
                  <a:close/>
                </a:path>
              </a:pathLst>
            </a:custGeom>
            <a:solidFill>
              <a:srgbClr val="FFFFFF">
                <a:alpha val="16069"/>
              </a:srgbClr>
            </a:solidFill>
            <a:ln>
              <a:noFill/>
            </a:ln>
          </p:spPr>
          <p:txBody>
            <a:bodyPr spcFirstLastPara="1" wrap="square" lIns="91425" tIns="91425" rIns="91425" bIns="91425" anchor="ctr" anchorCtr="0">
              <a:noAutofit/>
            </a:bodyPr>
            <a:lstStyle/>
            <a:p>
              <a:endParaRPr/>
            </a:p>
          </p:txBody>
        </p:sp>
        <p:sp>
          <p:nvSpPr>
            <p:cNvPr id="993" name="Google Shape;993;p37"/>
            <p:cNvSpPr/>
            <p:nvPr/>
          </p:nvSpPr>
          <p:spPr>
            <a:xfrm>
              <a:off x="3726175" y="4798875"/>
              <a:ext cx="133450" cy="133450"/>
            </a:xfrm>
            <a:custGeom>
              <a:avLst/>
              <a:gdLst/>
              <a:ahLst/>
              <a:cxnLst/>
              <a:rect l="l" t="t" r="r" b="b"/>
              <a:pathLst>
                <a:path w="5338" h="5338" fill="none" extrusionOk="0">
                  <a:moveTo>
                    <a:pt x="5337" y="2669"/>
                  </a:moveTo>
                  <a:cubicBezTo>
                    <a:pt x="5337" y="1168"/>
                    <a:pt x="4136" y="1"/>
                    <a:pt x="2669" y="1"/>
                  </a:cubicBezTo>
                  <a:cubicBezTo>
                    <a:pt x="1168" y="1"/>
                    <a:pt x="0" y="1201"/>
                    <a:pt x="0" y="2669"/>
                  </a:cubicBezTo>
                  <a:cubicBezTo>
                    <a:pt x="0" y="4137"/>
                    <a:pt x="1234" y="5338"/>
                    <a:pt x="2669" y="5338"/>
                  </a:cubicBezTo>
                  <a:lnTo>
                    <a:pt x="2669" y="5338"/>
                  </a:lnTo>
                  <a:cubicBezTo>
                    <a:pt x="4136" y="5338"/>
                    <a:pt x="5337" y="4170"/>
                    <a:pt x="5337" y="2669"/>
                  </a:cubicBezTo>
                  <a:close/>
                </a:path>
              </a:pathLst>
            </a:custGeom>
            <a:noFill/>
            <a:ln w="10850" cap="rnd" cmpd="sng">
              <a:solidFill>
                <a:srgbClr val="FFFFFF"/>
              </a:solidFill>
              <a:prstDash val="solid"/>
              <a:round/>
              <a:headEnd type="none" w="sm" len="sm"/>
              <a:tailEnd type="none" w="sm" len="sm"/>
            </a:ln>
          </p:spPr>
          <p:txBody>
            <a:bodyPr spcFirstLastPara="1" wrap="square" lIns="91425" tIns="91425" rIns="91425" bIns="91425" anchor="ctr" anchorCtr="0">
              <a:noAutofit/>
            </a:bodyPr>
            <a:lstStyle/>
            <a:p>
              <a:endParaRPr/>
            </a:p>
          </p:txBody>
        </p:sp>
        <p:sp>
          <p:nvSpPr>
            <p:cNvPr id="994" name="Google Shape;994;p37"/>
            <p:cNvSpPr/>
            <p:nvPr/>
          </p:nvSpPr>
          <p:spPr>
            <a:xfrm>
              <a:off x="2807175" y="1130425"/>
              <a:ext cx="1971425" cy="3846950"/>
            </a:xfrm>
            <a:custGeom>
              <a:avLst/>
              <a:gdLst/>
              <a:ahLst/>
              <a:cxnLst/>
              <a:rect l="l" t="t" r="r" b="b"/>
              <a:pathLst>
                <a:path w="78857" h="153878" fill="none" extrusionOk="0">
                  <a:moveTo>
                    <a:pt x="6072" y="0"/>
                  </a:moveTo>
                  <a:lnTo>
                    <a:pt x="72786" y="0"/>
                  </a:lnTo>
                  <a:cubicBezTo>
                    <a:pt x="76122" y="0"/>
                    <a:pt x="78857" y="2702"/>
                    <a:pt x="78857" y="6038"/>
                  </a:cubicBezTo>
                  <a:lnTo>
                    <a:pt x="78857" y="147806"/>
                  </a:lnTo>
                  <a:cubicBezTo>
                    <a:pt x="78857" y="151142"/>
                    <a:pt x="76122" y="153877"/>
                    <a:pt x="72786" y="153877"/>
                  </a:cubicBezTo>
                  <a:lnTo>
                    <a:pt x="6072" y="153877"/>
                  </a:lnTo>
                  <a:cubicBezTo>
                    <a:pt x="2736" y="153877"/>
                    <a:pt x="34" y="151142"/>
                    <a:pt x="34" y="147806"/>
                  </a:cubicBezTo>
                  <a:lnTo>
                    <a:pt x="34" y="6038"/>
                  </a:lnTo>
                  <a:cubicBezTo>
                    <a:pt x="1" y="2702"/>
                    <a:pt x="2702" y="0"/>
                    <a:pt x="6072" y="0"/>
                  </a:cubicBezTo>
                  <a:close/>
                </a:path>
              </a:pathLst>
            </a:custGeom>
            <a:noFill/>
            <a:ln w="10850" cap="rnd" cmpd="sng">
              <a:solidFill>
                <a:srgbClr val="263238"/>
              </a:solidFill>
              <a:prstDash val="solid"/>
              <a:round/>
              <a:headEnd type="none" w="sm" len="sm"/>
              <a:tailEnd type="none" w="sm" len="sm"/>
            </a:ln>
          </p:spPr>
          <p:txBody>
            <a:bodyPr spcFirstLastPara="1" wrap="square" lIns="91425" tIns="91425" rIns="91425" bIns="91425" anchor="ctr" anchorCtr="0">
              <a:noAutofit/>
            </a:bodyPr>
            <a:lstStyle/>
            <a:p>
              <a:endParaRPr/>
            </a:p>
          </p:txBody>
        </p:sp>
        <p:sp>
          <p:nvSpPr>
            <p:cNvPr id="995" name="Google Shape;995;p37"/>
            <p:cNvSpPr/>
            <p:nvPr/>
          </p:nvSpPr>
          <p:spPr>
            <a:xfrm>
              <a:off x="2894750" y="1392275"/>
              <a:ext cx="1796300" cy="3356600"/>
            </a:xfrm>
            <a:custGeom>
              <a:avLst/>
              <a:gdLst/>
              <a:ahLst/>
              <a:cxnLst/>
              <a:rect l="l" t="t" r="r" b="b"/>
              <a:pathLst>
                <a:path w="71852" h="134264" extrusionOk="0">
                  <a:moveTo>
                    <a:pt x="0" y="0"/>
                  </a:moveTo>
                  <a:lnTo>
                    <a:pt x="0" y="134263"/>
                  </a:lnTo>
                  <a:lnTo>
                    <a:pt x="71851" y="134263"/>
                  </a:lnTo>
                  <a:lnTo>
                    <a:pt x="71851" y="0"/>
                  </a:lnTo>
                  <a:close/>
                </a:path>
              </a:pathLst>
            </a:custGeom>
            <a:solidFill>
              <a:srgbClr val="FF8D00"/>
            </a:solidFill>
            <a:ln w="10850" cap="rnd" cmpd="sng">
              <a:solidFill>
                <a:srgbClr val="263238"/>
              </a:solidFill>
              <a:prstDash val="solid"/>
              <a:round/>
              <a:headEnd type="none" w="sm" len="sm"/>
              <a:tailEnd type="none" w="sm" len="sm"/>
            </a:ln>
          </p:spPr>
          <p:txBody>
            <a:bodyPr spcFirstLastPara="1" wrap="square" lIns="91425" tIns="91425" rIns="91425" bIns="91425" anchor="ctr" anchorCtr="0">
              <a:noAutofit/>
            </a:bodyPr>
            <a:lstStyle/>
            <a:p>
              <a:endParaRPr/>
            </a:p>
          </p:txBody>
        </p:sp>
        <p:sp>
          <p:nvSpPr>
            <p:cNvPr id="996" name="Google Shape;996;p37"/>
            <p:cNvSpPr/>
            <p:nvPr/>
          </p:nvSpPr>
          <p:spPr>
            <a:xfrm>
              <a:off x="2941450" y="2422175"/>
              <a:ext cx="1647025" cy="1647050"/>
            </a:xfrm>
            <a:custGeom>
              <a:avLst/>
              <a:gdLst/>
              <a:ahLst/>
              <a:cxnLst/>
              <a:rect l="l" t="t" r="r" b="b"/>
              <a:pathLst>
                <a:path w="65881" h="65882" extrusionOk="0">
                  <a:moveTo>
                    <a:pt x="32957" y="1"/>
                  </a:moveTo>
                  <a:cubicBezTo>
                    <a:pt x="14744" y="1"/>
                    <a:pt x="0" y="14744"/>
                    <a:pt x="0" y="32924"/>
                  </a:cubicBezTo>
                  <a:cubicBezTo>
                    <a:pt x="0" y="51137"/>
                    <a:pt x="14744" y="65881"/>
                    <a:pt x="32957" y="65881"/>
                  </a:cubicBezTo>
                  <a:cubicBezTo>
                    <a:pt x="51137" y="65881"/>
                    <a:pt x="65880" y="51137"/>
                    <a:pt x="65880" y="32924"/>
                  </a:cubicBezTo>
                  <a:cubicBezTo>
                    <a:pt x="65880" y="14744"/>
                    <a:pt x="51137" y="1"/>
                    <a:pt x="32957" y="1"/>
                  </a:cubicBezTo>
                  <a:close/>
                </a:path>
              </a:pathLst>
            </a:custGeom>
            <a:solidFill>
              <a:srgbClr val="263238"/>
            </a:solidFill>
            <a:ln>
              <a:noFill/>
            </a:ln>
          </p:spPr>
          <p:txBody>
            <a:bodyPr spcFirstLastPara="1" wrap="square" lIns="91425" tIns="91425" rIns="91425" bIns="91425" anchor="ctr" anchorCtr="0">
              <a:noAutofit/>
            </a:bodyPr>
            <a:lstStyle/>
            <a:p>
              <a:endParaRPr/>
            </a:p>
          </p:txBody>
        </p:sp>
        <p:sp>
          <p:nvSpPr>
            <p:cNvPr id="997" name="Google Shape;997;p37"/>
            <p:cNvSpPr/>
            <p:nvPr/>
          </p:nvSpPr>
          <p:spPr>
            <a:xfrm>
              <a:off x="2957275" y="1794225"/>
              <a:ext cx="1677900" cy="382800"/>
            </a:xfrm>
            <a:custGeom>
              <a:avLst/>
              <a:gdLst/>
              <a:ahLst/>
              <a:cxnLst/>
              <a:rect l="l" t="t" r="r" b="b"/>
              <a:pathLst>
                <a:path w="67116" h="15312" extrusionOk="0">
                  <a:moveTo>
                    <a:pt x="1" y="1"/>
                  </a:moveTo>
                  <a:lnTo>
                    <a:pt x="1" y="15312"/>
                  </a:lnTo>
                  <a:lnTo>
                    <a:pt x="67115" y="15312"/>
                  </a:lnTo>
                  <a:lnTo>
                    <a:pt x="67115" y="1"/>
                  </a:lnTo>
                  <a:close/>
                </a:path>
              </a:pathLst>
            </a:custGeom>
            <a:solidFill>
              <a:srgbClr val="FFFFFF"/>
            </a:solidFill>
            <a:ln>
              <a:noFill/>
            </a:ln>
          </p:spPr>
          <p:txBody>
            <a:bodyPr spcFirstLastPara="1" wrap="square" lIns="91425" tIns="91425" rIns="91425" bIns="91425" anchor="ctr" anchorCtr="0">
              <a:noAutofit/>
            </a:bodyPr>
            <a:lstStyle/>
            <a:p>
              <a:endParaRPr/>
            </a:p>
          </p:txBody>
        </p:sp>
        <p:sp>
          <p:nvSpPr>
            <p:cNvPr id="998" name="Google Shape;998;p37"/>
            <p:cNvSpPr/>
            <p:nvPr/>
          </p:nvSpPr>
          <p:spPr>
            <a:xfrm>
              <a:off x="2957275" y="4304350"/>
              <a:ext cx="1677900" cy="382800"/>
            </a:xfrm>
            <a:custGeom>
              <a:avLst/>
              <a:gdLst/>
              <a:ahLst/>
              <a:cxnLst/>
              <a:rect l="l" t="t" r="r" b="b"/>
              <a:pathLst>
                <a:path w="67116" h="15312" extrusionOk="0">
                  <a:moveTo>
                    <a:pt x="1" y="1"/>
                  </a:moveTo>
                  <a:lnTo>
                    <a:pt x="1" y="15312"/>
                  </a:lnTo>
                  <a:lnTo>
                    <a:pt x="67115" y="15312"/>
                  </a:lnTo>
                  <a:lnTo>
                    <a:pt x="67115" y="1"/>
                  </a:lnTo>
                  <a:close/>
                </a:path>
              </a:pathLst>
            </a:custGeom>
            <a:solidFill>
              <a:srgbClr val="FFFFFF"/>
            </a:solidFill>
            <a:ln>
              <a:noFill/>
            </a:ln>
          </p:spPr>
          <p:txBody>
            <a:bodyPr spcFirstLastPara="1" wrap="square" lIns="91425" tIns="91425" rIns="91425" bIns="91425" anchor="ctr" anchorCtr="0">
              <a:noAutofit/>
            </a:bodyPr>
            <a:lstStyle/>
            <a:p>
              <a:endParaRPr/>
            </a:p>
          </p:txBody>
        </p:sp>
        <p:sp>
          <p:nvSpPr>
            <p:cNvPr id="999" name="Google Shape;999;p37"/>
            <p:cNvSpPr/>
            <p:nvPr/>
          </p:nvSpPr>
          <p:spPr>
            <a:xfrm>
              <a:off x="2957275" y="4170925"/>
              <a:ext cx="1677900" cy="16700"/>
            </a:xfrm>
            <a:custGeom>
              <a:avLst/>
              <a:gdLst/>
              <a:ahLst/>
              <a:cxnLst/>
              <a:rect l="l" t="t" r="r" b="b"/>
              <a:pathLst>
                <a:path w="67116" h="668" extrusionOk="0">
                  <a:moveTo>
                    <a:pt x="1" y="1"/>
                  </a:moveTo>
                  <a:lnTo>
                    <a:pt x="1" y="668"/>
                  </a:lnTo>
                  <a:lnTo>
                    <a:pt x="67115" y="668"/>
                  </a:lnTo>
                  <a:lnTo>
                    <a:pt x="67115" y="1"/>
                  </a:lnTo>
                  <a:close/>
                </a:path>
              </a:pathLst>
            </a:custGeom>
            <a:solidFill>
              <a:srgbClr val="FFFFFF"/>
            </a:solidFill>
            <a:ln>
              <a:noFill/>
            </a:ln>
          </p:spPr>
          <p:txBody>
            <a:bodyPr spcFirstLastPara="1" wrap="square" lIns="91425" tIns="91425" rIns="91425" bIns="91425" anchor="ctr" anchorCtr="0">
              <a:noAutofit/>
            </a:bodyPr>
            <a:lstStyle/>
            <a:p>
              <a:endParaRPr/>
            </a:p>
          </p:txBody>
        </p:sp>
        <p:sp>
          <p:nvSpPr>
            <p:cNvPr id="1000" name="Google Shape;1000;p37"/>
            <p:cNvSpPr/>
            <p:nvPr/>
          </p:nvSpPr>
          <p:spPr>
            <a:xfrm>
              <a:off x="2957275" y="4245975"/>
              <a:ext cx="1677900" cy="16700"/>
            </a:xfrm>
            <a:custGeom>
              <a:avLst/>
              <a:gdLst/>
              <a:ahLst/>
              <a:cxnLst/>
              <a:rect l="l" t="t" r="r" b="b"/>
              <a:pathLst>
                <a:path w="67116" h="668" extrusionOk="0">
                  <a:moveTo>
                    <a:pt x="1" y="1"/>
                  </a:moveTo>
                  <a:lnTo>
                    <a:pt x="1" y="668"/>
                  </a:lnTo>
                  <a:lnTo>
                    <a:pt x="67115" y="668"/>
                  </a:lnTo>
                  <a:lnTo>
                    <a:pt x="67115" y="1"/>
                  </a:lnTo>
                  <a:close/>
                </a:path>
              </a:pathLst>
            </a:custGeom>
            <a:solidFill>
              <a:srgbClr val="FFFFFF"/>
            </a:solidFill>
            <a:ln>
              <a:noFill/>
            </a:ln>
          </p:spPr>
          <p:txBody>
            <a:bodyPr spcFirstLastPara="1" wrap="square" lIns="91425" tIns="91425" rIns="91425" bIns="91425" anchor="ctr" anchorCtr="0">
              <a:noAutofit/>
            </a:bodyPr>
            <a:lstStyle/>
            <a:p>
              <a:endParaRPr/>
            </a:p>
          </p:txBody>
        </p:sp>
        <p:sp>
          <p:nvSpPr>
            <p:cNvPr id="1001" name="Google Shape;1001;p37"/>
            <p:cNvSpPr/>
            <p:nvPr/>
          </p:nvSpPr>
          <p:spPr>
            <a:xfrm>
              <a:off x="4480875" y="1426475"/>
              <a:ext cx="149300" cy="81750"/>
            </a:xfrm>
            <a:custGeom>
              <a:avLst/>
              <a:gdLst/>
              <a:ahLst/>
              <a:cxnLst/>
              <a:rect l="l" t="t" r="r" b="b"/>
              <a:pathLst>
                <a:path w="5972" h="3270" fill="none" extrusionOk="0">
                  <a:moveTo>
                    <a:pt x="0" y="0"/>
                  </a:moveTo>
                  <a:lnTo>
                    <a:pt x="5971" y="0"/>
                  </a:lnTo>
                  <a:lnTo>
                    <a:pt x="5971" y="3269"/>
                  </a:lnTo>
                  <a:lnTo>
                    <a:pt x="0" y="3269"/>
                  </a:lnTo>
                  <a:close/>
                </a:path>
              </a:pathLst>
            </a:custGeom>
            <a:noFill/>
            <a:ln w="8350" cap="rnd" cmpd="sng">
              <a:solidFill>
                <a:srgbClr val="263238"/>
              </a:solidFill>
              <a:prstDash val="solid"/>
              <a:round/>
              <a:headEnd type="none" w="sm" len="sm"/>
              <a:tailEnd type="none" w="sm" len="sm"/>
            </a:ln>
          </p:spPr>
          <p:txBody>
            <a:bodyPr spcFirstLastPara="1" wrap="square" lIns="91425" tIns="91425" rIns="91425" bIns="91425" anchor="ctr" anchorCtr="0">
              <a:noAutofit/>
            </a:bodyPr>
            <a:lstStyle/>
            <a:p>
              <a:endParaRPr/>
            </a:p>
          </p:txBody>
        </p:sp>
        <p:sp>
          <p:nvSpPr>
            <p:cNvPr id="1002" name="Google Shape;1002;p37"/>
            <p:cNvSpPr/>
            <p:nvPr/>
          </p:nvSpPr>
          <p:spPr>
            <a:xfrm>
              <a:off x="4480875" y="1426475"/>
              <a:ext cx="115925" cy="81750"/>
            </a:xfrm>
            <a:custGeom>
              <a:avLst/>
              <a:gdLst/>
              <a:ahLst/>
              <a:cxnLst/>
              <a:rect l="l" t="t" r="r" b="b"/>
              <a:pathLst>
                <a:path w="4637" h="3270" extrusionOk="0">
                  <a:moveTo>
                    <a:pt x="0" y="0"/>
                  </a:moveTo>
                  <a:lnTo>
                    <a:pt x="0" y="3269"/>
                  </a:lnTo>
                  <a:lnTo>
                    <a:pt x="4637" y="3269"/>
                  </a:lnTo>
                  <a:lnTo>
                    <a:pt x="4637" y="0"/>
                  </a:lnTo>
                  <a:close/>
                </a:path>
              </a:pathLst>
            </a:custGeom>
            <a:solidFill>
              <a:srgbClr val="263238"/>
            </a:solidFill>
            <a:ln w="7500" cap="rnd" cmpd="sng">
              <a:solidFill>
                <a:srgbClr val="263238"/>
              </a:solidFill>
              <a:prstDash val="solid"/>
              <a:round/>
              <a:headEnd type="none" w="sm" len="sm"/>
              <a:tailEnd type="none" w="sm" len="sm"/>
            </a:ln>
          </p:spPr>
          <p:txBody>
            <a:bodyPr spcFirstLastPara="1" wrap="square" lIns="91425" tIns="91425" rIns="91425" bIns="91425" anchor="ctr" anchorCtr="0">
              <a:noAutofit/>
            </a:bodyPr>
            <a:lstStyle/>
            <a:p>
              <a:endParaRPr/>
            </a:p>
          </p:txBody>
        </p:sp>
        <p:sp>
          <p:nvSpPr>
            <p:cNvPr id="1003" name="Google Shape;1003;p37"/>
            <p:cNvSpPr/>
            <p:nvPr/>
          </p:nvSpPr>
          <p:spPr>
            <a:xfrm>
              <a:off x="4629300" y="1448975"/>
              <a:ext cx="20875" cy="35900"/>
            </a:xfrm>
            <a:custGeom>
              <a:avLst/>
              <a:gdLst/>
              <a:ahLst/>
              <a:cxnLst/>
              <a:rect l="l" t="t" r="r" b="b"/>
              <a:pathLst>
                <a:path w="835" h="1436" extrusionOk="0">
                  <a:moveTo>
                    <a:pt x="1" y="1"/>
                  </a:moveTo>
                  <a:lnTo>
                    <a:pt x="1" y="1435"/>
                  </a:lnTo>
                  <a:lnTo>
                    <a:pt x="835" y="1435"/>
                  </a:lnTo>
                  <a:lnTo>
                    <a:pt x="835" y="1"/>
                  </a:lnTo>
                  <a:close/>
                </a:path>
              </a:pathLst>
            </a:custGeom>
            <a:solidFill>
              <a:srgbClr val="263238"/>
            </a:solidFill>
            <a:ln w="7500" cap="rnd" cmpd="sng">
              <a:solidFill>
                <a:srgbClr val="263238"/>
              </a:solidFill>
              <a:prstDash val="solid"/>
              <a:round/>
              <a:headEnd type="none" w="sm" len="sm"/>
              <a:tailEnd type="none" w="sm" len="sm"/>
            </a:ln>
          </p:spPr>
          <p:txBody>
            <a:bodyPr spcFirstLastPara="1" wrap="square" lIns="91425" tIns="91425" rIns="91425" bIns="91425" anchor="ctr" anchorCtr="0">
              <a:noAutofit/>
            </a:bodyPr>
            <a:lstStyle/>
            <a:p>
              <a:endParaRPr/>
            </a:p>
          </p:txBody>
        </p:sp>
        <p:sp>
          <p:nvSpPr>
            <p:cNvPr id="1004" name="Google Shape;1004;p37"/>
            <p:cNvSpPr/>
            <p:nvPr/>
          </p:nvSpPr>
          <p:spPr>
            <a:xfrm>
              <a:off x="2934775" y="1451475"/>
              <a:ext cx="27525" cy="46725"/>
            </a:xfrm>
            <a:custGeom>
              <a:avLst/>
              <a:gdLst/>
              <a:ahLst/>
              <a:cxnLst/>
              <a:rect l="l" t="t" r="r" b="b"/>
              <a:pathLst>
                <a:path w="1101" h="1869" extrusionOk="0">
                  <a:moveTo>
                    <a:pt x="0" y="1"/>
                  </a:moveTo>
                  <a:lnTo>
                    <a:pt x="0" y="1869"/>
                  </a:lnTo>
                  <a:lnTo>
                    <a:pt x="1101" y="1869"/>
                  </a:lnTo>
                  <a:lnTo>
                    <a:pt x="1101" y="1"/>
                  </a:lnTo>
                  <a:close/>
                </a:path>
              </a:pathLst>
            </a:custGeom>
            <a:solidFill>
              <a:srgbClr val="263238"/>
            </a:solidFill>
            <a:ln w="9175" cap="rnd" cmpd="sng">
              <a:solidFill>
                <a:srgbClr val="263238"/>
              </a:solidFill>
              <a:prstDash val="solid"/>
              <a:round/>
              <a:headEnd type="none" w="sm" len="sm"/>
              <a:tailEnd type="none" w="sm" len="sm"/>
            </a:ln>
          </p:spPr>
          <p:txBody>
            <a:bodyPr spcFirstLastPara="1" wrap="square" lIns="91425" tIns="91425" rIns="91425" bIns="91425" anchor="ctr" anchorCtr="0">
              <a:noAutofit/>
            </a:bodyPr>
            <a:lstStyle/>
            <a:p>
              <a:endParaRPr/>
            </a:p>
          </p:txBody>
        </p:sp>
        <p:sp>
          <p:nvSpPr>
            <p:cNvPr id="1005" name="Google Shape;1005;p37"/>
            <p:cNvSpPr/>
            <p:nvPr/>
          </p:nvSpPr>
          <p:spPr>
            <a:xfrm>
              <a:off x="2978125" y="1434800"/>
              <a:ext cx="26725" cy="63400"/>
            </a:xfrm>
            <a:custGeom>
              <a:avLst/>
              <a:gdLst/>
              <a:ahLst/>
              <a:cxnLst/>
              <a:rect l="l" t="t" r="r" b="b"/>
              <a:pathLst>
                <a:path w="1069" h="2536" extrusionOk="0">
                  <a:moveTo>
                    <a:pt x="1" y="1"/>
                  </a:moveTo>
                  <a:lnTo>
                    <a:pt x="1" y="2536"/>
                  </a:lnTo>
                  <a:lnTo>
                    <a:pt x="1068" y="2536"/>
                  </a:lnTo>
                  <a:lnTo>
                    <a:pt x="1068" y="1"/>
                  </a:lnTo>
                  <a:close/>
                </a:path>
              </a:pathLst>
            </a:custGeom>
            <a:solidFill>
              <a:srgbClr val="263238"/>
            </a:solidFill>
            <a:ln w="9175" cap="rnd" cmpd="sng">
              <a:solidFill>
                <a:srgbClr val="263238"/>
              </a:solidFill>
              <a:prstDash val="solid"/>
              <a:round/>
              <a:headEnd type="none" w="sm" len="sm"/>
              <a:tailEnd type="none" w="sm" len="sm"/>
            </a:ln>
          </p:spPr>
          <p:txBody>
            <a:bodyPr spcFirstLastPara="1" wrap="square" lIns="91425" tIns="91425" rIns="91425" bIns="91425" anchor="ctr" anchorCtr="0">
              <a:noAutofit/>
            </a:bodyPr>
            <a:lstStyle/>
            <a:p>
              <a:endParaRPr/>
            </a:p>
          </p:txBody>
        </p:sp>
        <p:sp>
          <p:nvSpPr>
            <p:cNvPr id="1006" name="Google Shape;1006;p37"/>
            <p:cNvSpPr/>
            <p:nvPr/>
          </p:nvSpPr>
          <p:spPr>
            <a:xfrm>
              <a:off x="3020650" y="1416450"/>
              <a:ext cx="27550" cy="81750"/>
            </a:xfrm>
            <a:custGeom>
              <a:avLst/>
              <a:gdLst/>
              <a:ahLst/>
              <a:cxnLst/>
              <a:rect l="l" t="t" r="r" b="b"/>
              <a:pathLst>
                <a:path w="1102" h="3270" extrusionOk="0">
                  <a:moveTo>
                    <a:pt x="1" y="1"/>
                  </a:moveTo>
                  <a:lnTo>
                    <a:pt x="1" y="3270"/>
                  </a:lnTo>
                  <a:lnTo>
                    <a:pt x="1102" y="3270"/>
                  </a:lnTo>
                  <a:lnTo>
                    <a:pt x="1102" y="1"/>
                  </a:lnTo>
                  <a:close/>
                </a:path>
              </a:pathLst>
            </a:custGeom>
            <a:solidFill>
              <a:srgbClr val="263238"/>
            </a:solidFill>
            <a:ln w="9175" cap="rnd" cmpd="sng">
              <a:solidFill>
                <a:srgbClr val="263238"/>
              </a:solidFill>
              <a:prstDash val="solid"/>
              <a:round/>
              <a:headEnd type="none" w="sm" len="sm"/>
              <a:tailEnd type="none" w="sm" len="sm"/>
            </a:ln>
          </p:spPr>
          <p:txBody>
            <a:bodyPr spcFirstLastPara="1" wrap="square" lIns="91425" tIns="91425" rIns="91425" bIns="91425" anchor="ctr" anchorCtr="0">
              <a:noAutofit/>
            </a:bodyPr>
            <a:lstStyle/>
            <a:p>
              <a:endParaRPr/>
            </a:p>
          </p:txBody>
        </p:sp>
        <p:sp>
          <p:nvSpPr>
            <p:cNvPr id="1007" name="Google Shape;1007;p37"/>
            <p:cNvSpPr/>
            <p:nvPr/>
          </p:nvSpPr>
          <p:spPr>
            <a:xfrm>
              <a:off x="2923925" y="1553225"/>
              <a:ext cx="1723750" cy="129275"/>
            </a:xfrm>
            <a:custGeom>
              <a:avLst/>
              <a:gdLst/>
              <a:ahLst/>
              <a:cxnLst/>
              <a:rect l="l" t="t" r="r" b="b"/>
              <a:pathLst>
                <a:path w="68950" h="5171" extrusionOk="0">
                  <a:moveTo>
                    <a:pt x="1" y="0"/>
                  </a:moveTo>
                  <a:lnTo>
                    <a:pt x="1" y="5171"/>
                  </a:lnTo>
                  <a:lnTo>
                    <a:pt x="68950" y="5171"/>
                  </a:lnTo>
                  <a:lnTo>
                    <a:pt x="68950" y="0"/>
                  </a:lnTo>
                  <a:close/>
                </a:path>
              </a:pathLst>
            </a:custGeom>
            <a:solidFill>
              <a:srgbClr val="263238"/>
            </a:solidFill>
            <a:ln>
              <a:noFill/>
            </a:ln>
          </p:spPr>
          <p:txBody>
            <a:bodyPr spcFirstLastPara="1" wrap="square" lIns="91425" tIns="91425" rIns="91425" bIns="91425" anchor="ctr" anchorCtr="0">
              <a:noAutofit/>
            </a:bodyPr>
            <a:lstStyle/>
            <a:p>
              <a:endParaRPr/>
            </a:p>
          </p:txBody>
        </p:sp>
        <p:sp>
          <p:nvSpPr>
            <p:cNvPr id="1008" name="Google Shape;1008;p37"/>
            <p:cNvSpPr/>
            <p:nvPr/>
          </p:nvSpPr>
          <p:spPr>
            <a:xfrm>
              <a:off x="3025675" y="2715725"/>
              <a:ext cx="2061475" cy="1344125"/>
            </a:xfrm>
            <a:custGeom>
              <a:avLst/>
              <a:gdLst/>
              <a:ahLst/>
              <a:cxnLst/>
              <a:rect l="l" t="t" r="r" b="b"/>
              <a:pathLst>
                <a:path w="82459" h="53765" extrusionOk="0">
                  <a:moveTo>
                    <a:pt x="68349" y="0"/>
                  </a:moveTo>
                  <a:lnTo>
                    <a:pt x="69383" y="17246"/>
                  </a:lnTo>
                  <a:cubicBezTo>
                    <a:pt x="69383" y="17313"/>
                    <a:pt x="69350" y="17413"/>
                    <a:pt x="69283" y="17446"/>
                  </a:cubicBezTo>
                  <a:cubicBezTo>
                    <a:pt x="69241" y="17460"/>
                    <a:pt x="69206" y="17468"/>
                    <a:pt x="69171" y="17468"/>
                  </a:cubicBezTo>
                  <a:cubicBezTo>
                    <a:pt x="69122" y="17468"/>
                    <a:pt x="69075" y="17452"/>
                    <a:pt x="69016" y="17413"/>
                  </a:cubicBezTo>
                  <a:cubicBezTo>
                    <a:pt x="68949" y="17313"/>
                    <a:pt x="60610" y="9807"/>
                    <a:pt x="57708" y="7639"/>
                  </a:cubicBezTo>
                  <a:cubicBezTo>
                    <a:pt x="56107" y="6405"/>
                    <a:pt x="50203" y="2302"/>
                    <a:pt x="43364" y="1835"/>
                  </a:cubicBezTo>
                  <a:cubicBezTo>
                    <a:pt x="42222" y="1757"/>
                    <a:pt x="40989" y="1726"/>
                    <a:pt x="39743" y="1726"/>
                  </a:cubicBezTo>
                  <a:cubicBezTo>
                    <a:pt x="34554" y="1726"/>
                    <a:pt x="29141" y="2269"/>
                    <a:pt x="29088" y="2269"/>
                  </a:cubicBezTo>
                  <a:cubicBezTo>
                    <a:pt x="28987" y="2269"/>
                    <a:pt x="19481" y="3236"/>
                    <a:pt x="14344" y="4270"/>
                  </a:cubicBezTo>
                  <a:cubicBezTo>
                    <a:pt x="9774" y="5171"/>
                    <a:pt x="7005" y="8673"/>
                    <a:pt x="5170" y="15945"/>
                  </a:cubicBezTo>
                  <a:cubicBezTo>
                    <a:pt x="4437" y="18914"/>
                    <a:pt x="2235" y="26819"/>
                    <a:pt x="0" y="34625"/>
                  </a:cubicBezTo>
                  <a:cubicBezTo>
                    <a:pt x="4951" y="46066"/>
                    <a:pt x="16349" y="53764"/>
                    <a:pt x="29101" y="53764"/>
                  </a:cubicBezTo>
                  <a:cubicBezTo>
                    <a:pt x="30440" y="53764"/>
                    <a:pt x="31794" y="53680"/>
                    <a:pt x="33157" y="53505"/>
                  </a:cubicBezTo>
                  <a:cubicBezTo>
                    <a:pt x="33657" y="53472"/>
                    <a:pt x="34124" y="53372"/>
                    <a:pt x="34625" y="53305"/>
                  </a:cubicBezTo>
                  <a:cubicBezTo>
                    <a:pt x="35792" y="51204"/>
                    <a:pt x="37093" y="49169"/>
                    <a:pt x="38428" y="47167"/>
                  </a:cubicBezTo>
                  <a:cubicBezTo>
                    <a:pt x="41797" y="42497"/>
                    <a:pt x="52137" y="26920"/>
                    <a:pt x="52204" y="26753"/>
                  </a:cubicBezTo>
                  <a:cubicBezTo>
                    <a:pt x="52254" y="26678"/>
                    <a:pt x="52323" y="26640"/>
                    <a:pt x="52396" y="26640"/>
                  </a:cubicBezTo>
                  <a:cubicBezTo>
                    <a:pt x="52421" y="26640"/>
                    <a:pt x="52446" y="26644"/>
                    <a:pt x="52471" y="26653"/>
                  </a:cubicBezTo>
                  <a:cubicBezTo>
                    <a:pt x="52504" y="26653"/>
                    <a:pt x="53038" y="26920"/>
                    <a:pt x="57208" y="28120"/>
                  </a:cubicBezTo>
                  <a:cubicBezTo>
                    <a:pt x="59543" y="28788"/>
                    <a:pt x="62978" y="30022"/>
                    <a:pt x="66614" y="31323"/>
                  </a:cubicBezTo>
                  <a:cubicBezTo>
                    <a:pt x="69683" y="32423"/>
                    <a:pt x="72885" y="33591"/>
                    <a:pt x="75888" y="34592"/>
                  </a:cubicBezTo>
                  <a:lnTo>
                    <a:pt x="77856" y="35259"/>
                  </a:lnTo>
                  <a:cubicBezTo>
                    <a:pt x="80303" y="36043"/>
                    <a:pt x="81058" y="36302"/>
                    <a:pt x="81350" y="36302"/>
                  </a:cubicBezTo>
                  <a:cubicBezTo>
                    <a:pt x="81468" y="36302"/>
                    <a:pt x="81510" y="36260"/>
                    <a:pt x="81558" y="36193"/>
                  </a:cubicBezTo>
                  <a:cubicBezTo>
                    <a:pt x="81625" y="36126"/>
                    <a:pt x="81692" y="36026"/>
                    <a:pt x="81825" y="35959"/>
                  </a:cubicBezTo>
                  <a:cubicBezTo>
                    <a:pt x="82459" y="35492"/>
                    <a:pt x="82459" y="33491"/>
                    <a:pt x="81725" y="29188"/>
                  </a:cubicBezTo>
                  <a:cubicBezTo>
                    <a:pt x="81058" y="24985"/>
                    <a:pt x="76021" y="2635"/>
                    <a:pt x="75521" y="601"/>
                  </a:cubicBezTo>
                  <a:lnTo>
                    <a:pt x="68349" y="0"/>
                  </a:lnTo>
                  <a:close/>
                </a:path>
              </a:pathLst>
            </a:custGeom>
            <a:solidFill>
              <a:srgbClr val="FFFFFF"/>
            </a:solidFill>
            <a:ln>
              <a:noFill/>
            </a:ln>
          </p:spPr>
          <p:txBody>
            <a:bodyPr spcFirstLastPara="1" wrap="square" lIns="91425" tIns="91425" rIns="91425" bIns="91425" anchor="ctr" anchorCtr="0">
              <a:noAutofit/>
            </a:bodyPr>
            <a:lstStyle/>
            <a:p>
              <a:endParaRPr/>
            </a:p>
          </p:txBody>
        </p:sp>
        <p:sp>
          <p:nvSpPr>
            <p:cNvPr id="1009" name="Google Shape;1009;p37"/>
            <p:cNvSpPr/>
            <p:nvPr/>
          </p:nvSpPr>
          <p:spPr>
            <a:xfrm>
              <a:off x="3021500" y="2706550"/>
              <a:ext cx="2079000" cy="1341825"/>
            </a:xfrm>
            <a:custGeom>
              <a:avLst/>
              <a:gdLst/>
              <a:ahLst/>
              <a:cxnLst/>
              <a:rect l="l" t="t" r="r" b="b"/>
              <a:pathLst>
                <a:path w="83160" h="53673" extrusionOk="0">
                  <a:moveTo>
                    <a:pt x="68449" y="0"/>
                  </a:moveTo>
                  <a:cubicBezTo>
                    <a:pt x="68382" y="0"/>
                    <a:pt x="68316" y="0"/>
                    <a:pt x="68282" y="34"/>
                  </a:cubicBezTo>
                  <a:cubicBezTo>
                    <a:pt x="68216" y="100"/>
                    <a:pt x="68182" y="134"/>
                    <a:pt x="68216" y="200"/>
                  </a:cubicBezTo>
                  <a:lnTo>
                    <a:pt x="69216" y="17146"/>
                  </a:lnTo>
                  <a:cubicBezTo>
                    <a:pt x="67549" y="15645"/>
                    <a:pt x="60810" y="9641"/>
                    <a:pt x="58275" y="7706"/>
                  </a:cubicBezTo>
                  <a:cubicBezTo>
                    <a:pt x="56607" y="6472"/>
                    <a:pt x="50636" y="2335"/>
                    <a:pt x="43698" y="1835"/>
                  </a:cubicBezTo>
                  <a:cubicBezTo>
                    <a:pt x="42549" y="1758"/>
                    <a:pt x="41310" y="1726"/>
                    <a:pt x="40058" y="1726"/>
                  </a:cubicBezTo>
                  <a:cubicBezTo>
                    <a:pt x="34841" y="1726"/>
                    <a:pt x="29402" y="2269"/>
                    <a:pt x="29321" y="2269"/>
                  </a:cubicBezTo>
                  <a:cubicBezTo>
                    <a:pt x="29255" y="2269"/>
                    <a:pt x="19681" y="3203"/>
                    <a:pt x="14577" y="4270"/>
                  </a:cubicBezTo>
                  <a:cubicBezTo>
                    <a:pt x="9774" y="5204"/>
                    <a:pt x="6939" y="8807"/>
                    <a:pt x="5071" y="16279"/>
                  </a:cubicBezTo>
                  <a:cubicBezTo>
                    <a:pt x="4303" y="19147"/>
                    <a:pt x="2169" y="26820"/>
                    <a:pt x="0" y="34392"/>
                  </a:cubicBezTo>
                  <a:cubicBezTo>
                    <a:pt x="67" y="34492"/>
                    <a:pt x="100" y="34625"/>
                    <a:pt x="134" y="34692"/>
                  </a:cubicBezTo>
                  <a:cubicBezTo>
                    <a:pt x="2302" y="27020"/>
                    <a:pt x="4504" y="19214"/>
                    <a:pt x="5237" y="16312"/>
                  </a:cubicBezTo>
                  <a:cubicBezTo>
                    <a:pt x="6905" y="9774"/>
                    <a:pt x="9407" y="5504"/>
                    <a:pt x="14577" y="4470"/>
                  </a:cubicBezTo>
                  <a:cubicBezTo>
                    <a:pt x="19748" y="3436"/>
                    <a:pt x="29288" y="2469"/>
                    <a:pt x="29288" y="2469"/>
                  </a:cubicBezTo>
                  <a:cubicBezTo>
                    <a:pt x="29288" y="2469"/>
                    <a:pt x="34690" y="1926"/>
                    <a:pt x="39947" y="1926"/>
                  </a:cubicBezTo>
                  <a:cubicBezTo>
                    <a:pt x="41209" y="1926"/>
                    <a:pt x="42463" y="1958"/>
                    <a:pt x="43631" y="2035"/>
                  </a:cubicBezTo>
                  <a:cubicBezTo>
                    <a:pt x="49669" y="2469"/>
                    <a:pt x="55140" y="5671"/>
                    <a:pt x="58042" y="7873"/>
                  </a:cubicBezTo>
                  <a:cubicBezTo>
                    <a:pt x="60977" y="10108"/>
                    <a:pt x="69383" y="17646"/>
                    <a:pt x="69383" y="17646"/>
                  </a:cubicBezTo>
                  <a:lnTo>
                    <a:pt x="68349" y="200"/>
                  </a:lnTo>
                  <a:lnTo>
                    <a:pt x="75955" y="834"/>
                  </a:lnTo>
                  <a:cubicBezTo>
                    <a:pt x="75955" y="834"/>
                    <a:pt x="81458" y="25152"/>
                    <a:pt x="82159" y="29622"/>
                  </a:cubicBezTo>
                  <a:cubicBezTo>
                    <a:pt x="82859" y="34058"/>
                    <a:pt x="82893" y="36059"/>
                    <a:pt x="82159" y="36560"/>
                  </a:cubicBezTo>
                  <a:cubicBezTo>
                    <a:pt x="81854" y="36758"/>
                    <a:pt x="81876" y="36931"/>
                    <a:pt x="81595" y="36931"/>
                  </a:cubicBezTo>
                  <a:cubicBezTo>
                    <a:pt x="81168" y="36931"/>
                    <a:pt x="80044" y="36533"/>
                    <a:pt x="76021" y="35226"/>
                  </a:cubicBezTo>
                  <a:cubicBezTo>
                    <a:pt x="69350" y="33057"/>
                    <a:pt x="61578" y="30022"/>
                    <a:pt x="57341" y="28821"/>
                  </a:cubicBezTo>
                  <a:cubicBezTo>
                    <a:pt x="53105" y="27553"/>
                    <a:pt x="52538" y="27353"/>
                    <a:pt x="52538" y="27353"/>
                  </a:cubicBezTo>
                  <a:cubicBezTo>
                    <a:pt x="52538" y="27353"/>
                    <a:pt x="42130" y="43031"/>
                    <a:pt x="38828" y="47701"/>
                  </a:cubicBezTo>
                  <a:cubicBezTo>
                    <a:pt x="37494" y="49636"/>
                    <a:pt x="36293" y="51637"/>
                    <a:pt x="35125" y="53672"/>
                  </a:cubicBezTo>
                  <a:cubicBezTo>
                    <a:pt x="35192" y="53672"/>
                    <a:pt x="35292" y="53639"/>
                    <a:pt x="35426" y="53639"/>
                  </a:cubicBezTo>
                  <a:cubicBezTo>
                    <a:pt x="36526" y="51671"/>
                    <a:pt x="37761" y="49703"/>
                    <a:pt x="38995" y="47868"/>
                  </a:cubicBezTo>
                  <a:cubicBezTo>
                    <a:pt x="42130" y="43331"/>
                    <a:pt x="51637" y="29021"/>
                    <a:pt x="52671" y="27487"/>
                  </a:cubicBezTo>
                  <a:cubicBezTo>
                    <a:pt x="53038" y="27620"/>
                    <a:pt x="54139" y="27954"/>
                    <a:pt x="57308" y="28888"/>
                  </a:cubicBezTo>
                  <a:cubicBezTo>
                    <a:pt x="59643" y="29555"/>
                    <a:pt x="63045" y="30822"/>
                    <a:pt x="66681" y="32090"/>
                  </a:cubicBezTo>
                  <a:cubicBezTo>
                    <a:pt x="69783" y="33224"/>
                    <a:pt x="72986" y="34358"/>
                    <a:pt x="75988" y="35359"/>
                  </a:cubicBezTo>
                  <a:lnTo>
                    <a:pt x="77956" y="36026"/>
                  </a:lnTo>
                  <a:cubicBezTo>
                    <a:pt x="80369" y="36838"/>
                    <a:pt x="81237" y="37130"/>
                    <a:pt x="81655" y="37130"/>
                  </a:cubicBezTo>
                  <a:cubicBezTo>
                    <a:pt x="81889" y="37130"/>
                    <a:pt x="81982" y="37037"/>
                    <a:pt x="82126" y="36893"/>
                  </a:cubicBezTo>
                  <a:cubicBezTo>
                    <a:pt x="82159" y="36860"/>
                    <a:pt x="82192" y="36793"/>
                    <a:pt x="82326" y="36727"/>
                  </a:cubicBezTo>
                  <a:cubicBezTo>
                    <a:pt x="83160" y="36160"/>
                    <a:pt x="83160" y="34225"/>
                    <a:pt x="82392" y="29555"/>
                  </a:cubicBezTo>
                  <a:cubicBezTo>
                    <a:pt x="81692" y="25152"/>
                    <a:pt x="76221" y="1034"/>
                    <a:pt x="76188" y="801"/>
                  </a:cubicBezTo>
                  <a:cubicBezTo>
                    <a:pt x="76188" y="701"/>
                    <a:pt x="76121" y="634"/>
                    <a:pt x="76021" y="634"/>
                  </a:cubicBezTo>
                  <a:lnTo>
                    <a:pt x="68449" y="0"/>
                  </a:lnTo>
                  <a:close/>
                </a:path>
              </a:pathLst>
            </a:custGeom>
            <a:solidFill>
              <a:srgbClr val="263238"/>
            </a:solidFill>
            <a:ln>
              <a:noFill/>
            </a:ln>
          </p:spPr>
          <p:txBody>
            <a:bodyPr spcFirstLastPara="1" wrap="square" lIns="91425" tIns="91425" rIns="91425" bIns="91425" anchor="ctr" anchorCtr="0">
              <a:noAutofit/>
            </a:bodyPr>
            <a:lstStyle/>
            <a:p>
              <a:endParaRPr/>
            </a:p>
          </p:txBody>
        </p:sp>
        <p:sp>
          <p:nvSpPr>
            <p:cNvPr id="1010" name="Google Shape;1010;p37"/>
            <p:cNvSpPr/>
            <p:nvPr/>
          </p:nvSpPr>
          <p:spPr>
            <a:xfrm>
              <a:off x="3027325" y="2708225"/>
              <a:ext cx="2069000" cy="1337650"/>
            </a:xfrm>
            <a:custGeom>
              <a:avLst/>
              <a:gdLst/>
              <a:ahLst/>
              <a:cxnLst/>
              <a:rect l="l" t="t" r="r" b="b"/>
              <a:pathLst>
                <a:path w="82760" h="53506" extrusionOk="0">
                  <a:moveTo>
                    <a:pt x="68216" y="0"/>
                  </a:moveTo>
                  <a:lnTo>
                    <a:pt x="69250" y="17446"/>
                  </a:lnTo>
                  <a:cubicBezTo>
                    <a:pt x="69250" y="17446"/>
                    <a:pt x="60811" y="9907"/>
                    <a:pt x="57909" y="7672"/>
                  </a:cubicBezTo>
                  <a:cubicBezTo>
                    <a:pt x="54973" y="5471"/>
                    <a:pt x="49469" y="2268"/>
                    <a:pt x="43465" y="1835"/>
                  </a:cubicBezTo>
                  <a:cubicBezTo>
                    <a:pt x="42303" y="1757"/>
                    <a:pt x="41053" y="1726"/>
                    <a:pt x="39794" y="1726"/>
                  </a:cubicBezTo>
                  <a:cubicBezTo>
                    <a:pt x="34545" y="1726"/>
                    <a:pt x="29122" y="2268"/>
                    <a:pt x="29122" y="2268"/>
                  </a:cubicBezTo>
                  <a:cubicBezTo>
                    <a:pt x="29122" y="2268"/>
                    <a:pt x="19581" y="3236"/>
                    <a:pt x="14411" y="4270"/>
                  </a:cubicBezTo>
                  <a:cubicBezTo>
                    <a:pt x="9241" y="5304"/>
                    <a:pt x="6739" y="9574"/>
                    <a:pt x="5071" y="16112"/>
                  </a:cubicBezTo>
                  <a:cubicBezTo>
                    <a:pt x="4337" y="19014"/>
                    <a:pt x="2169" y="26819"/>
                    <a:pt x="1" y="34491"/>
                  </a:cubicBezTo>
                  <a:cubicBezTo>
                    <a:pt x="34" y="34591"/>
                    <a:pt x="68" y="34692"/>
                    <a:pt x="101" y="34792"/>
                  </a:cubicBezTo>
                  <a:cubicBezTo>
                    <a:pt x="2236" y="27119"/>
                    <a:pt x="4437" y="19147"/>
                    <a:pt x="5205" y="16245"/>
                  </a:cubicBezTo>
                  <a:cubicBezTo>
                    <a:pt x="7039" y="8973"/>
                    <a:pt x="9774" y="5471"/>
                    <a:pt x="14378" y="4570"/>
                  </a:cubicBezTo>
                  <a:cubicBezTo>
                    <a:pt x="19515" y="3503"/>
                    <a:pt x="29022" y="2569"/>
                    <a:pt x="29088" y="2569"/>
                  </a:cubicBezTo>
                  <a:cubicBezTo>
                    <a:pt x="29169" y="2569"/>
                    <a:pt x="34565" y="2026"/>
                    <a:pt x="39765" y="2026"/>
                  </a:cubicBezTo>
                  <a:cubicBezTo>
                    <a:pt x="41013" y="2026"/>
                    <a:pt x="42249" y="2057"/>
                    <a:pt x="43398" y="2135"/>
                  </a:cubicBezTo>
                  <a:cubicBezTo>
                    <a:pt x="50203" y="2602"/>
                    <a:pt x="56074" y="6672"/>
                    <a:pt x="57742" y="7939"/>
                  </a:cubicBezTo>
                  <a:cubicBezTo>
                    <a:pt x="60611" y="10107"/>
                    <a:pt x="68950" y="17613"/>
                    <a:pt x="69050" y="17679"/>
                  </a:cubicBezTo>
                  <a:cubicBezTo>
                    <a:pt x="69099" y="17728"/>
                    <a:pt x="69166" y="17759"/>
                    <a:pt x="69224" y="17759"/>
                  </a:cubicBezTo>
                  <a:cubicBezTo>
                    <a:pt x="69245" y="17759"/>
                    <a:pt x="69266" y="17755"/>
                    <a:pt x="69284" y="17746"/>
                  </a:cubicBezTo>
                  <a:cubicBezTo>
                    <a:pt x="69384" y="17679"/>
                    <a:pt x="69417" y="17613"/>
                    <a:pt x="69417" y="17546"/>
                  </a:cubicBezTo>
                  <a:lnTo>
                    <a:pt x="68383" y="300"/>
                  </a:lnTo>
                  <a:lnTo>
                    <a:pt x="68383" y="300"/>
                  </a:lnTo>
                  <a:lnTo>
                    <a:pt x="75555" y="901"/>
                  </a:lnTo>
                  <a:cubicBezTo>
                    <a:pt x="75988" y="2935"/>
                    <a:pt x="81059" y="25285"/>
                    <a:pt x="81759" y="29488"/>
                  </a:cubicBezTo>
                  <a:cubicBezTo>
                    <a:pt x="82460" y="33791"/>
                    <a:pt x="82460" y="35792"/>
                    <a:pt x="81826" y="36259"/>
                  </a:cubicBezTo>
                  <a:cubicBezTo>
                    <a:pt x="81726" y="36326"/>
                    <a:pt x="81626" y="36426"/>
                    <a:pt x="81592" y="36493"/>
                  </a:cubicBezTo>
                  <a:cubicBezTo>
                    <a:pt x="81546" y="36540"/>
                    <a:pt x="81502" y="36573"/>
                    <a:pt x="81387" y="36573"/>
                  </a:cubicBezTo>
                  <a:cubicBezTo>
                    <a:pt x="81094" y="36573"/>
                    <a:pt x="80339" y="36351"/>
                    <a:pt x="77890" y="35559"/>
                  </a:cubicBezTo>
                  <a:lnTo>
                    <a:pt x="75922" y="34858"/>
                  </a:lnTo>
                  <a:cubicBezTo>
                    <a:pt x="72920" y="33891"/>
                    <a:pt x="69717" y="32757"/>
                    <a:pt x="66615" y="31623"/>
                  </a:cubicBezTo>
                  <a:cubicBezTo>
                    <a:pt x="62979" y="30322"/>
                    <a:pt x="59577" y="29121"/>
                    <a:pt x="57242" y="28420"/>
                  </a:cubicBezTo>
                  <a:cubicBezTo>
                    <a:pt x="53072" y="27220"/>
                    <a:pt x="52472" y="26953"/>
                    <a:pt x="52472" y="26953"/>
                  </a:cubicBezTo>
                  <a:cubicBezTo>
                    <a:pt x="52454" y="26944"/>
                    <a:pt x="52431" y="26940"/>
                    <a:pt x="52407" y="26940"/>
                  </a:cubicBezTo>
                  <a:cubicBezTo>
                    <a:pt x="52341" y="26940"/>
                    <a:pt x="52263" y="26971"/>
                    <a:pt x="52238" y="27019"/>
                  </a:cubicBezTo>
                  <a:cubicBezTo>
                    <a:pt x="52105" y="27186"/>
                    <a:pt x="41764" y="42764"/>
                    <a:pt x="38528" y="47401"/>
                  </a:cubicBezTo>
                  <a:cubicBezTo>
                    <a:pt x="37194" y="49335"/>
                    <a:pt x="35893" y="51404"/>
                    <a:pt x="34726" y="53505"/>
                  </a:cubicBezTo>
                  <a:cubicBezTo>
                    <a:pt x="34792" y="53505"/>
                    <a:pt x="34892" y="53472"/>
                    <a:pt x="34959" y="53472"/>
                  </a:cubicBezTo>
                  <a:cubicBezTo>
                    <a:pt x="36127" y="51437"/>
                    <a:pt x="37361" y="49469"/>
                    <a:pt x="38695" y="47501"/>
                  </a:cubicBezTo>
                  <a:cubicBezTo>
                    <a:pt x="41964" y="42831"/>
                    <a:pt x="52405" y="27153"/>
                    <a:pt x="52405" y="27153"/>
                  </a:cubicBezTo>
                  <a:cubicBezTo>
                    <a:pt x="52405" y="27153"/>
                    <a:pt x="52939" y="27353"/>
                    <a:pt x="57175" y="28621"/>
                  </a:cubicBezTo>
                  <a:cubicBezTo>
                    <a:pt x="61445" y="29855"/>
                    <a:pt x="69250" y="32857"/>
                    <a:pt x="75888" y="35025"/>
                  </a:cubicBezTo>
                  <a:cubicBezTo>
                    <a:pt x="79893" y="36340"/>
                    <a:pt x="81016" y="36759"/>
                    <a:pt x="81443" y="36759"/>
                  </a:cubicBezTo>
                  <a:cubicBezTo>
                    <a:pt x="81720" y="36759"/>
                    <a:pt x="81704" y="36583"/>
                    <a:pt x="81993" y="36359"/>
                  </a:cubicBezTo>
                  <a:cubicBezTo>
                    <a:pt x="82760" y="35826"/>
                    <a:pt x="82727" y="33858"/>
                    <a:pt x="81993" y="29421"/>
                  </a:cubicBezTo>
                  <a:cubicBezTo>
                    <a:pt x="81292" y="24951"/>
                    <a:pt x="75788" y="634"/>
                    <a:pt x="75788" y="634"/>
                  </a:cubicBezTo>
                  <a:lnTo>
                    <a:pt x="68216" y="0"/>
                  </a:lnTo>
                  <a:close/>
                </a:path>
              </a:pathLst>
            </a:custGeom>
            <a:solidFill>
              <a:srgbClr val="263238"/>
            </a:solidFill>
            <a:ln>
              <a:noFill/>
            </a:ln>
          </p:spPr>
          <p:txBody>
            <a:bodyPr spcFirstLastPara="1" wrap="square" lIns="91425" tIns="91425" rIns="91425" bIns="91425" anchor="ctr" anchorCtr="0">
              <a:noAutofit/>
            </a:bodyPr>
            <a:lstStyle/>
            <a:p>
              <a:endParaRPr/>
            </a:p>
          </p:txBody>
        </p:sp>
        <p:sp>
          <p:nvSpPr>
            <p:cNvPr id="1011" name="Google Shape;1011;p37"/>
            <p:cNvSpPr/>
            <p:nvPr/>
          </p:nvSpPr>
          <p:spPr>
            <a:xfrm>
              <a:off x="4329100" y="3260800"/>
              <a:ext cx="231025" cy="132100"/>
            </a:xfrm>
            <a:custGeom>
              <a:avLst/>
              <a:gdLst/>
              <a:ahLst/>
              <a:cxnLst/>
              <a:rect l="l" t="t" r="r" b="b"/>
              <a:pathLst>
                <a:path w="9241" h="5284" extrusionOk="0">
                  <a:moveTo>
                    <a:pt x="3218" y="0"/>
                  </a:moveTo>
                  <a:cubicBezTo>
                    <a:pt x="3128" y="0"/>
                    <a:pt x="3027" y="38"/>
                    <a:pt x="3002" y="113"/>
                  </a:cubicBezTo>
                  <a:lnTo>
                    <a:pt x="34" y="4950"/>
                  </a:lnTo>
                  <a:cubicBezTo>
                    <a:pt x="0" y="5016"/>
                    <a:pt x="0" y="5117"/>
                    <a:pt x="67" y="5183"/>
                  </a:cubicBezTo>
                  <a:cubicBezTo>
                    <a:pt x="100" y="5217"/>
                    <a:pt x="200" y="5283"/>
                    <a:pt x="234" y="5283"/>
                  </a:cubicBezTo>
                  <a:cubicBezTo>
                    <a:pt x="301" y="5283"/>
                    <a:pt x="301" y="5217"/>
                    <a:pt x="367" y="5217"/>
                  </a:cubicBezTo>
                  <a:lnTo>
                    <a:pt x="9107" y="380"/>
                  </a:lnTo>
                  <a:cubicBezTo>
                    <a:pt x="9207" y="313"/>
                    <a:pt x="9240" y="180"/>
                    <a:pt x="9207" y="113"/>
                  </a:cubicBezTo>
                  <a:cubicBezTo>
                    <a:pt x="9132" y="38"/>
                    <a:pt x="9057" y="0"/>
                    <a:pt x="8982" y="0"/>
                  </a:cubicBezTo>
                  <a:cubicBezTo>
                    <a:pt x="8957" y="0"/>
                    <a:pt x="8932" y="5"/>
                    <a:pt x="8907" y="13"/>
                  </a:cubicBezTo>
                  <a:lnTo>
                    <a:pt x="834" y="4483"/>
                  </a:lnTo>
                  <a:lnTo>
                    <a:pt x="3369" y="313"/>
                  </a:lnTo>
                  <a:cubicBezTo>
                    <a:pt x="3403" y="213"/>
                    <a:pt x="3369" y="46"/>
                    <a:pt x="3303" y="13"/>
                  </a:cubicBezTo>
                  <a:cubicBezTo>
                    <a:pt x="3278" y="5"/>
                    <a:pt x="3248" y="0"/>
                    <a:pt x="3218" y="0"/>
                  </a:cubicBezTo>
                  <a:close/>
                </a:path>
              </a:pathLst>
            </a:custGeom>
            <a:solidFill>
              <a:srgbClr val="263238"/>
            </a:solidFill>
            <a:ln>
              <a:noFill/>
            </a:ln>
          </p:spPr>
          <p:txBody>
            <a:bodyPr spcFirstLastPara="1" wrap="square" lIns="91425" tIns="91425" rIns="91425" bIns="91425" anchor="ctr" anchorCtr="0">
              <a:noAutofit/>
            </a:bodyPr>
            <a:lstStyle/>
            <a:p>
              <a:endParaRPr/>
            </a:p>
          </p:txBody>
        </p:sp>
        <p:sp>
          <p:nvSpPr>
            <p:cNvPr id="1012" name="Google Shape;1012;p37"/>
            <p:cNvSpPr/>
            <p:nvPr/>
          </p:nvSpPr>
          <p:spPr>
            <a:xfrm>
              <a:off x="3145750" y="2873550"/>
              <a:ext cx="1948075" cy="1185250"/>
            </a:xfrm>
            <a:custGeom>
              <a:avLst/>
              <a:gdLst/>
              <a:ahLst/>
              <a:cxnLst/>
              <a:rect l="l" t="t" r="r" b="b"/>
              <a:pathLst>
                <a:path w="77923" h="47410" extrusionOk="0">
                  <a:moveTo>
                    <a:pt x="35377" y="0"/>
                  </a:moveTo>
                  <a:cubicBezTo>
                    <a:pt x="32813" y="0"/>
                    <a:pt x="30236" y="378"/>
                    <a:pt x="27687" y="1193"/>
                  </a:cubicBezTo>
                  <a:cubicBezTo>
                    <a:pt x="22050" y="3027"/>
                    <a:pt x="17346" y="4829"/>
                    <a:pt x="13877" y="8298"/>
                  </a:cubicBezTo>
                  <a:cubicBezTo>
                    <a:pt x="11175" y="11000"/>
                    <a:pt x="3336" y="28345"/>
                    <a:pt x="1" y="35884"/>
                  </a:cubicBezTo>
                  <a:cubicBezTo>
                    <a:pt x="5899" y="43015"/>
                    <a:pt x="14818" y="47410"/>
                    <a:pt x="24486" y="47410"/>
                  </a:cubicBezTo>
                  <a:cubicBezTo>
                    <a:pt x="25808" y="47410"/>
                    <a:pt x="27144" y="47327"/>
                    <a:pt x="28488" y="47159"/>
                  </a:cubicBezTo>
                  <a:cubicBezTo>
                    <a:pt x="29021" y="47059"/>
                    <a:pt x="29622" y="46992"/>
                    <a:pt x="30155" y="46892"/>
                  </a:cubicBezTo>
                  <a:cubicBezTo>
                    <a:pt x="31323" y="44857"/>
                    <a:pt x="32557" y="42856"/>
                    <a:pt x="33891" y="40888"/>
                  </a:cubicBezTo>
                  <a:cubicBezTo>
                    <a:pt x="37160" y="36184"/>
                    <a:pt x="47568" y="20506"/>
                    <a:pt x="47568" y="20506"/>
                  </a:cubicBezTo>
                  <a:cubicBezTo>
                    <a:pt x="47568" y="20506"/>
                    <a:pt x="48135" y="20707"/>
                    <a:pt x="52371" y="21974"/>
                  </a:cubicBezTo>
                  <a:cubicBezTo>
                    <a:pt x="56608" y="23208"/>
                    <a:pt x="64413" y="26211"/>
                    <a:pt x="71051" y="28379"/>
                  </a:cubicBezTo>
                  <a:cubicBezTo>
                    <a:pt x="75142" y="29715"/>
                    <a:pt x="76230" y="30114"/>
                    <a:pt x="76643" y="30114"/>
                  </a:cubicBezTo>
                  <a:cubicBezTo>
                    <a:pt x="76900" y="30114"/>
                    <a:pt x="76895" y="29959"/>
                    <a:pt x="77189" y="29780"/>
                  </a:cubicBezTo>
                  <a:cubicBezTo>
                    <a:pt x="77923" y="29279"/>
                    <a:pt x="77923" y="27278"/>
                    <a:pt x="77189" y="22808"/>
                  </a:cubicBezTo>
                  <a:cubicBezTo>
                    <a:pt x="76755" y="20140"/>
                    <a:pt x="74587" y="10433"/>
                    <a:pt x="72986" y="2994"/>
                  </a:cubicBezTo>
                  <a:lnTo>
                    <a:pt x="72986" y="2994"/>
                  </a:lnTo>
                  <a:cubicBezTo>
                    <a:pt x="73653" y="11767"/>
                    <a:pt x="73887" y="20306"/>
                    <a:pt x="72552" y="21907"/>
                  </a:cubicBezTo>
                  <a:cubicBezTo>
                    <a:pt x="71750" y="22867"/>
                    <a:pt x="70842" y="23214"/>
                    <a:pt x="69950" y="23214"/>
                  </a:cubicBezTo>
                  <a:cubicBezTo>
                    <a:pt x="67615" y="23214"/>
                    <a:pt x="65381" y="20840"/>
                    <a:pt x="65381" y="20840"/>
                  </a:cubicBezTo>
                  <a:lnTo>
                    <a:pt x="64547" y="14135"/>
                  </a:lnTo>
                  <a:cubicBezTo>
                    <a:pt x="64547" y="14135"/>
                    <a:pt x="50003" y="3394"/>
                    <a:pt x="44566" y="1560"/>
                  </a:cubicBezTo>
                  <a:cubicBezTo>
                    <a:pt x="41569" y="555"/>
                    <a:pt x="38482" y="0"/>
                    <a:pt x="35377" y="0"/>
                  </a:cubicBezTo>
                  <a:close/>
                </a:path>
              </a:pathLst>
            </a:custGeom>
            <a:solidFill>
              <a:srgbClr val="000000">
                <a:alpha val="28570"/>
              </a:srgbClr>
            </a:solidFill>
            <a:ln>
              <a:noFill/>
            </a:ln>
          </p:spPr>
          <p:txBody>
            <a:bodyPr spcFirstLastPara="1" wrap="square" lIns="91425" tIns="91425" rIns="91425" bIns="91425" anchor="ctr" anchorCtr="0">
              <a:noAutofit/>
            </a:bodyPr>
            <a:lstStyle/>
            <a:p>
              <a:endParaRPr/>
            </a:p>
          </p:txBody>
        </p:sp>
        <p:sp>
          <p:nvSpPr>
            <p:cNvPr id="1013" name="Google Shape;1013;p37"/>
            <p:cNvSpPr/>
            <p:nvPr/>
          </p:nvSpPr>
          <p:spPr>
            <a:xfrm>
              <a:off x="4755225" y="3145200"/>
              <a:ext cx="92600" cy="298575"/>
            </a:xfrm>
            <a:custGeom>
              <a:avLst/>
              <a:gdLst/>
              <a:ahLst/>
              <a:cxnLst/>
              <a:rect l="l" t="t" r="r" b="b"/>
              <a:pathLst>
                <a:path w="3704" h="11943" extrusionOk="0">
                  <a:moveTo>
                    <a:pt x="1" y="0"/>
                  </a:moveTo>
                  <a:lnTo>
                    <a:pt x="1" y="0"/>
                  </a:lnTo>
                  <a:cubicBezTo>
                    <a:pt x="1" y="1"/>
                    <a:pt x="435" y="8640"/>
                    <a:pt x="935" y="9974"/>
                  </a:cubicBezTo>
                  <a:cubicBezTo>
                    <a:pt x="1435" y="11308"/>
                    <a:pt x="3703" y="11942"/>
                    <a:pt x="3703" y="11942"/>
                  </a:cubicBezTo>
                  <a:lnTo>
                    <a:pt x="1" y="0"/>
                  </a:lnTo>
                  <a:close/>
                </a:path>
              </a:pathLst>
            </a:custGeom>
            <a:solidFill>
              <a:srgbClr val="FFFFFF"/>
            </a:solidFill>
            <a:ln>
              <a:noFill/>
            </a:ln>
          </p:spPr>
          <p:txBody>
            <a:bodyPr spcFirstLastPara="1" wrap="square" lIns="91425" tIns="91425" rIns="91425" bIns="91425" anchor="ctr" anchorCtr="0">
              <a:noAutofit/>
            </a:bodyPr>
            <a:lstStyle/>
            <a:p>
              <a:endParaRPr/>
            </a:p>
          </p:txBody>
        </p:sp>
        <p:sp>
          <p:nvSpPr>
            <p:cNvPr id="1014" name="Google Shape;1014;p37"/>
            <p:cNvSpPr/>
            <p:nvPr/>
          </p:nvSpPr>
          <p:spPr>
            <a:xfrm>
              <a:off x="4750225" y="3140200"/>
              <a:ext cx="104275" cy="308575"/>
            </a:xfrm>
            <a:custGeom>
              <a:avLst/>
              <a:gdLst/>
              <a:ahLst/>
              <a:cxnLst/>
              <a:rect l="l" t="t" r="r" b="b"/>
              <a:pathLst>
                <a:path w="4171" h="12343" extrusionOk="0">
                  <a:moveTo>
                    <a:pt x="201" y="0"/>
                  </a:moveTo>
                  <a:cubicBezTo>
                    <a:pt x="67" y="0"/>
                    <a:pt x="1" y="67"/>
                    <a:pt x="1" y="200"/>
                  </a:cubicBezTo>
                  <a:cubicBezTo>
                    <a:pt x="34" y="601"/>
                    <a:pt x="401" y="8873"/>
                    <a:pt x="935" y="10274"/>
                  </a:cubicBezTo>
                  <a:cubicBezTo>
                    <a:pt x="1502" y="11675"/>
                    <a:pt x="3837" y="12309"/>
                    <a:pt x="3903" y="12342"/>
                  </a:cubicBezTo>
                  <a:lnTo>
                    <a:pt x="3970" y="12342"/>
                  </a:lnTo>
                  <a:cubicBezTo>
                    <a:pt x="4037" y="12342"/>
                    <a:pt x="4137" y="12309"/>
                    <a:pt x="4170" y="12209"/>
                  </a:cubicBezTo>
                  <a:cubicBezTo>
                    <a:pt x="4170" y="12075"/>
                    <a:pt x="4104" y="12009"/>
                    <a:pt x="4004" y="11975"/>
                  </a:cubicBezTo>
                  <a:cubicBezTo>
                    <a:pt x="3937" y="11975"/>
                    <a:pt x="1769" y="11375"/>
                    <a:pt x="1335" y="10141"/>
                  </a:cubicBezTo>
                  <a:cubicBezTo>
                    <a:pt x="835" y="8806"/>
                    <a:pt x="401" y="300"/>
                    <a:pt x="401" y="200"/>
                  </a:cubicBezTo>
                  <a:cubicBezTo>
                    <a:pt x="401" y="67"/>
                    <a:pt x="334" y="0"/>
                    <a:pt x="201" y="0"/>
                  </a:cubicBezTo>
                  <a:close/>
                </a:path>
              </a:pathLst>
            </a:custGeom>
            <a:solidFill>
              <a:srgbClr val="263238"/>
            </a:solidFill>
            <a:ln>
              <a:noFill/>
            </a:ln>
          </p:spPr>
          <p:txBody>
            <a:bodyPr spcFirstLastPara="1" wrap="square" lIns="91425" tIns="91425" rIns="91425" bIns="91425" anchor="ctr" anchorCtr="0">
              <a:noAutofit/>
            </a:bodyPr>
            <a:lstStyle/>
            <a:p>
              <a:endParaRPr/>
            </a:p>
          </p:txBody>
        </p:sp>
        <p:sp>
          <p:nvSpPr>
            <p:cNvPr id="1015" name="Google Shape;1015;p37"/>
            <p:cNvSpPr/>
            <p:nvPr/>
          </p:nvSpPr>
          <p:spPr>
            <a:xfrm>
              <a:off x="3583575" y="2801675"/>
              <a:ext cx="494525" cy="443625"/>
            </a:xfrm>
            <a:custGeom>
              <a:avLst/>
              <a:gdLst/>
              <a:ahLst/>
              <a:cxnLst/>
              <a:rect l="l" t="t" r="r" b="b"/>
              <a:pathLst>
                <a:path w="19781" h="17745" extrusionOk="0">
                  <a:moveTo>
                    <a:pt x="11400" y="0"/>
                  </a:moveTo>
                  <a:cubicBezTo>
                    <a:pt x="7082" y="0"/>
                    <a:pt x="6227" y="3387"/>
                    <a:pt x="4203" y="7403"/>
                  </a:cubicBezTo>
                  <a:cubicBezTo>
                    <a:pt x="2135" y="11640"/>
                    <a:pt x="1134" y="13508"/>
                    <a:pt x="1134" y="13508"/>
                  </a:cubicBezTo>
                  <a:cubicBezTo>
                    <a:pt x="1134" y="13508"/>
                    <a:pt x="0" y="16210"/>
                    <a:pt x="534" y="16210"/>
                  </a:cubicBezTo>
                  <a:cubicBezTo>
                    <a:pt x="1101" y="16210"/>
                    <a:pt x="4803" y="14809"/>
                    <a:pt x="6505" y="14809"/>
                  </a:cubicBezTo>
                  <a:cubicBezTo>
                    <a:pt x="8206" y="14809"/>
                    <a:pt x="10041" y="17744"/>
                    <a:pt x="10041" y="17744"/>
                  </a:cubicBezTo>
                  <a:cubicBezTo>
                    <a:pt x="10041" y="17744"/>
                    <a:pt x="14472" y="14473"/>
                    <a:pt x="16258" y="14473"/>
                  </a:cubicBezTo>
                  <a:cubicBezTo>
                    <a:pt x="16363" y="14473"/>
                    <a:pt x="16460" y="14484"/>
                    <a:pt x="16545" y="14508"/>
                  </a:cubicBezTo>
                  <a:cubicBezTo>
                    <a:pt x="17312" y="14742"/>
                    <a:pt x="18013" y="15176"/>
                    <a:pt x="18613" y="15709"/>
                  </a:cubicBezTo>
                  <a:cubicBezTo>
                    <a:pt x="18730" y="15826"/>
                    <a:pt x="18879" y="15879"/>
                    <a:pt x="19030" y="15879"/>
                  </a:cubicBezTo>
                  <a:cubicBezTo>
                    <a:pt x="19222" y="15879"/>
                    <a:pt x="19416" y="15792"/>
                    <a:pt x="19547" y="15643"/>
                  </a:cubicBezTo>
                  <a:cubicBezTo>
                    <a:pt x="19647" y="15509"/>
                    <a:pt x="19714" y="15342"/>
                    <a:pt x="19714" y="15209"/>
                  </a:cubicBezTo>
                  <a:cubicBezTo>
                    <a:pt x="19781" y="14475"/>
                    <a:pt x="19781" y="13408"/>
                    <a:pt x="19781" y="12073"/>
                  </a:cubicBezTo>
                  <a:cubicBezTo>
                    <a:pt x="19781" y="8971"/>
                    <a:pt x="17046" y="498"/>
                    <a:pt x="12142" y="31"/>
                  </a:cubicBezTo>
                  <a:cubicBezTo>
                    <a:pt x="11884" y="11"/>
                    <a:pt x="11637" y="0"/>
                    <a:pt x="11400" y="0"/>
                  </a:cubicBezTo>
                  <a:close/>
                </a:path>
              </a:pathLst>
            </a:custGeom>
            <a:solidFill>
              <a:srgbClr val="263238"/>
            </a:solidFill>
            <a:ln>
              <a:noFill/>
            </a:ln>
          </p:spPr>
          <p:txBody>
            <a:bodyPr spcFirstLastPara="1" wrap="square" lIns="91425" tIns="91425" rIns="91425" bIns="91425" anchor="ctr" anchorCtr="0">
              <a:noAutofit/>
            </a:bodyPr>
            <a:lstStyle/>
            <a:p>
              <a:endParaRPr/>
            </a:p>
          </p:txBody>
        </p:sp>
        <p:sp>
          <p:nvSpPr>
            <p:cNvPr id="1016" name="Google Shape;1016;p37"/>
            <p:cNvSpPr/>
            <p:nvPr/>
          </p:nvSpPr>
          <p:spPr>
            <a:xfrm>
              <a:off x="3561600" y="2680700"/>
              <a:ext cx="542350" cy="546425"/>
            </a:xfrm>
            <a:custGeom>
              <a:avLst/>
              <a:gdLst/>
              <a:ahLst/>
              <a:cxnLst/>
              <a:rect l="l" t="t" r="r" b="b"/>
              <a:pathLst>
                <a:path w="21694" h="21857" extrusionOk="0">
                  <a:moveTo>
                    <a:pt x="12654" y="0"/>
                  </a:moveTo>
                  <a:cubicBezTo>
                    <a:pt x="12654" y="0"/>
                    <a:pt x="7851" y="634"/>
                    <a:pt x="5682" y="2702"/>
                  </a:cubicBezTo>
                  <a:cubicBezTo>
                    <a:pt x="3514" y="4804"/>
                    <a:pt x="4215" y="8073"/>
                    <a:pt x="3081" y="11142"/>
                  </a:cubicBezTo>
                  <a:cubicBezTo>
                    <a:pt x="1986" y="14161"/>
                    <a:pt x="0" y="20182"/>
                    <a:pt x="996" y="20182"/>
                  </a:cubicBezTo>
                  <a:cubicBezTo>
                    <a:pt x="1001" y="20182"/>
                    <a:pt x="1007" y="20182"/>
                    <a:pt x="1012" y="20181"/>
                  </a:cubicBezTo>
                  <a:cubicBezTo>
                    <a:pt x="1935" y="20092"/>
                    <a:pt x="4931" y="17771"/>
                    <a:pt x="6299" y="17771"/>
                  </a:cubicBezTo>
                  <a:cubicBezTo>
                    <a:pt x="6464" y="17771"/>
                    <a:pt x="6605" y="17804"/>
                    <a:pt x="6717" y="17880"/>
                  </a:cubicBezTo>
                  <a:cubicBezTo>
                    <a:pt x="7751" y="18580"/>
                    <a:pt x="10152" y="21649"/>
                    <a:pt x="10553" y="21849"/>
                  </a:cubicBezTo>
                  <a:cubicBezTo>
                    <a:pt x="10564" y="21854"/>
                    <a:pt x="10578" y="21857"/>
                    <a:pt x="10595" y="21857"/>
                  </a:cubicBezTo>
                  <a:cubicBezTo>
                    <a:pt x="11251" y="21857"/>
                    <a:pt x="16275" y="18203"/>
                    <a:pt x="16991" y="17813"/>
                  </a:cubicBezTo>
                  <a:cubicBezTo>
                    <a:pt x="17022" y="17793"/>
                    <a:pt x="17060" y="17784"/>
                    <a:pt x="17103" y="17784"/>
                  </a:cubicBezTo>
                  <a:cubicBezTo>
                    <a:pt x="17889" y="17784"/>
                    <a:pt x="20448" y="20937"/>
                    <a:pt x="21172" y="20937"/>
                  </a:cubicBezTo>
                  <a:cubicBezTo>
                    <a:pt x="21277" y="20937"/>
                    <a:pt x="21344" y="20869"/>
                    <a:pt x="21360" y="20715"/>
                  </a:cubicBezTo>
                  <a:cubicBezTo>
                    <a:pt x="21494" y="19481"/>
                    <a:pt x="21694" y="12076"/>
                    <a:pt x="20927" y="7639"/>
                  </a:cubicBezTo>
                  <a:cubicBezTo>
                    <a:pt x="20226" y="3136"/>
                    <a:pt x="15056" y="134"/>
                    <a:pt x="12654" y="0"/>
                  </a:cubicBezTo>
                  <a:close/>
                </a:path>
              </a:pathLst>
            </a:custGeom>
            <a:solidFill>
              <a:srgbClr val="FFFFFF"/>
            </a:solidFill>
            <a:ln>
              <a:noFill/>
            </a:ln>
          </p:spPr>
          <p:txBody>
            <a:bodyPr spcFirstLastPara="1" wrap="square" lIns="91425" tIns="91425" rIns="91425" bIns="91425" anchor="ctr" anchorCtr="0">
              <a:noAutofit/>
            </a:bodyPr>
            <a:lstStyle/>
            <a:p>
              <a:endParaRPr/>
            </a:p>
          </p:txBody>
        </p:sp>
        <p:sp>
          <p:nvSpPr>
            <p:cNvPr id="1017" name="Google Shape;1017;p37"/>
            <p:cNvSpPr/>
            <p:nvPr/>
          </p:nvSpPr>
          <p:spPr>
            <a:xfrm>
              <a:off x="3557700" y="2674850"/>
              <a:ext cx="552100" cy="557100"/>
            </a:xfrm>
            <a:custGeom>
              <a:avLst/>
              <a:gdLst/>
              <a:ahLst/>
              <a:cxnLst/>
              <a:rect l="l" t="t" r="r" b="b"/>
              <a:pathLst>
                <a:path w="22084" h="22284" extrusionOk="0">
                  <a:moveTo>
                    <a:pt x="12843" y="468"/>
                  </a:moveTo>
                  <a:cubicBezTo>
                    <a:pt x="15212" y="601"/>
                    <a:pt x="20215" y="3570"/>
                    <a:pt x="20916" y="7906"/>
                  </a:cubicBezTo>
                  <a:cubicBezTo>
                    <a:pt x="21650" y="12343"/>
                    <a:pt x="21416" y="19782"/>
                    <a:pt x="21350" y="20949"/>
                  </a:cubicBezTo>
                  <a:lnTo>
                    <a:pt x="21350" y="20982"/>
                  </a:lnTo>
                  <a:cubicBezTo>
                    <a:pt x="21049" y="20916"/>
                    <a:pt x="20182" y="20082"/>
                    <a:pt x="19582" y="19515"/>
                  </a:cubicBezTo>
                  <a:cubicBezTo>
                    <a:pt x="18506" y="18469"/>
                    <a:pt x="17760" y="17802"/>
                    <a:pt x="17277" y="17802"/>
                  </a:cubicBezTo>
                  <a:cubicBezTo>
                    <a:pt x="17206" y="17802"/>
                    <a:pt x="17140" y="17817"/>
                    <a:pt x="17080" y="17847"/>
                  </a:cubicBezTo>
                  <a:cubicBezTo>
                    <a:pt x="16846" y="17980"/>
                    <a:pt x="16246" y="18414"/>
                    <a:pt x="15512" y="18914"/>
                  </a:cubicBezTo>
                  <a:cubicBezTo>
                    <a:pt x="14144" y="19815"/>
                    <a:pt x="11309" y="21783"/>
                    <a:pt x="10809" y="21850"/>
                  </a:cubicBezTo>
                  <a:cubicBezTo>
                    <a:pt x="10575" y="21750"/>
                    <a:pt x="10008" y="21016"/>
                    <a:pt x="9474" y="20449"/>
                  </a:cubicBezTo>
                  <a:cubicBezTo>
                    <a:pt x="8574" y="19481"/>
                    <a:pt x="7573" y="18347"/>
                    <a:pt x="7006" y="17947"/>
                  </a:cubicBezTo>
                  <a:cubicBezTo>
                    <a:pt x="6873" y="17814"/>
                    <a:pt x="6672" y="17780"/>
                    <a:pt x="6472" y="17780"/>
                  </a:cubicBezTo>
                  <a:cubicBezTo>
                    <a:pt x="5572" y="17780"/>
                    <a:pt x="4337" y="18547"/>
                    <a:pt x="3070" y="19281"/>
                  </a:cubicBezTo>
                  <a:cubicBezTo>
                    <a:pt x="2303" y="19748"/>
                    <a:pt x="1502" y="20182"/>
                    <a:pt x="1168" y="20249"/>
                  </a:cubicBezTo>
                  <a:cubicBezTo>
                    <a:pt x="802" y="19915"/>
                    <a:pt x="1869" y="15612"/>
                    <a:pt x="3470" y="11476"/>
                  </a:cubicBezTo>
                  <a:cubicBezTo>
                    <a:pt x="3870" y="10308"/>
                    <a:pt x="4037" y="9107"/>
                    <a:pt x="4204" y="7940"/>
                  </a:cubicBezTo>
                  <a:cubicBezTo>
                    <a:pt x="4471" y="6105"/>
                    <a:pt x="4704" y="4404"/>
                    <a:pt x="6005" y="3136"/>
                  </a:cubicBezTo>
                  <a:cubicBezTo>
                    <a:pt x="8040" y="1168"/>
                    <a:pt x="12510" y="501"/>
                    <a:pt x="12843" y="468"/>
                  </a:cubicBezTo>
                  <a:close/>
                  <a:moveTo>
                    <a:pt x="12810" y="1"/>
                  </a:moveTo>
                  <a:cubicBezTo>
                    <a:pt x="12577" y="67"/>
                    <a:pt x="7907" y="668"/>
                    <a:pt x="5705" y="2803"/>
                  </a:cubicBezTo>
                  <a:cubicBezTo>
                    <a:pt x="4304" y="4137"/>
                    <a:pt x="4037" y="5938"/>
                    <a:pt x="3804" y="7806"/>
                  </a:cubicBezTo>
                  <a:cubicBezTo>
                    <a:pt x="3637" y="8941"/>
                    <a:pt x="3470" y="10141"/>
                    <a:pt x="3036" y="11276"/>
                  </a:cubicBezTo>
                  <a:cubicBezTo>
                    <a:pt x="3003" y="11342"/>
                    <a:pt x="1" y="19415"/>
                    <a:pt x="802" y="20449"/>
                  </a:cubicBezTo>
                  <a:cubicBezTo>
                    <a:pt x="868" y="20582"/>
                    <a:pt x="1002" y="20616"/>
                    <a:pt x="1168" y="20616"/>
                  </a:cubicBezTo>
                  <a:cubicBezTo>
                    <a:pt x="1569" y="20582"/>
                    <a:pt x="2369" y="20115"/>
                    <a:pt x="3237" y="19615"/>
                  </a:cubicBezTo>
                  <a:cubicBezTo>
                    <a:pt x="4317" y="19018"/>
                    <a:pt x="5713" y="18202"/>
                    <a:pt x="6432" y="18202"/>
                  </a:cubicBezTo>
                  <a:cubicBezTo>
                    <a:pt x="6556" y="18202"/>
                    <a:pt x="6660" y="18226"/>
                    <a:pt x="6739" y="18281"/>
                  </a:cubicBezTo>
                  <a:cubicBezTo>
                    <a:pt x="7306" y="18647"/>
                    <a:pt x="8307" y="19782"/>
                    <a:pt x="9141" y="20682"/>
                  </a:cubicBezTo>
                  <a:cubicBezTo>
                    <a:pt x="9975" y="21650"/>
                    <a:pt x="10408" y="22150"/>
                    <a:pt x="10642" y="22250"/>
                  </a:cubicBezTo>
                  <a:cubicBezTo>
                    <a:pt x="10675" y="22283"/>
                    <a:pt x="10709" y="22283"/>
                    <a:pt x="10742" y="22283"/>
                  </a:cubicBezTo>
                  <a:cubicBezTo>
                    <a:pt x="11142" y="22283"/>
                    <a:pt x="12176" y="21650"/>
                    <a:pt x="15712" y="19248"/>
                  </a:cubicBezTo>
                  <a:cubicBezTo>
                    <a:pt x="16413" y="18748"/>
                    <a:pt x="17046" y="18314"/>
                    <a:pt x="17247" y="18180"/>
                  </a:cubicBezTo>
                  <a:cubicBezTo>
                    <a:pt x="17256" y="18178"/>
                    <a:pt x="17265" y="18177"/>
                    <a:pt x="17276" y="18177"/>
                  </a:cubicBezTo>
                  <a:cubicBezTo>
                    <a:pt x="17615" y="18177"/>
                    <a:pt x="18699" y="19199"/>
                    <a:pt x="19281" y="19782"/>
                  </a:cubicBezTo>
                  <a:cubicBezTo>
                    <a:pt x="20344" y="20785"/>
                    <a:pt x="20936" y="21345"/>
                    <a:pt x="21359" y="21345"/>
                  </a:cubicBezTo>
                  <a:cubicBezTo>
                    <a:pt x="21414" y="21345"/>
                    <a:pt x="21466" y="21335"/>
                    <a:pt x="21516" y="21316"/>
                  </a:cubicBezTo>
                  <a:cubicBezTo>
                    <a:pt x="21650" y="21283"/>
                    <a:pt x="21750" y="21183"/>
                    <a:pt x="21750" y="20949"/>
                  </a:cubicBezTo>
                  <a:cubicBezTo>
                    <a:pt x="21883" y="19682"/>
                    <a:pt x="22083" y="12343"/>
                    <a:pt x="21350" y="7806"/>
                  </a:cubicBezTo>
                  <a:cubicBezTo>
                    <a:pt x="20582" y="3236"/>
                    <a:pt x="15345" y="134"/>
                    <a:pt x="12843" y="1"/>
                  </a:cubicBezTo>
                  <a:close/>
                </a:path>
              </a:pathLst>
            </a:custGeom>
            <a:solidFill>
              <a:srgbClr val="263238"/>
            </a:solidFill>
            <a:ln>
              <a:noFill/>
            </a:ln>
          </p:spPr>
          <p:txBody>
            <a:bodyPr spcFirstLastPara="1" wrap="square" lIns="91425" tIns="91425" rIns="91425" bIns="91425" anchor="ctr" anchorCtr="0">
              <a:noAutofit/>
            </a:bodyPr>
            <a:lstStyle/>
            <a:p>
              <a:endParaRPr/>
            </a:p>
          </p:txBody>
        </p:sp>
        <p:sp>
          <p:nvSpPr>
            <p:cNvPr id="1018" name="Google Shape;1018;p37"/>
            <p:cNvSpPr/>
            <p:nvPr/>
          </p:nvSpPr>
          <p:spPr>
            <a:xfrm>
              <a:off x="3762150" y="2535600"/>
              <a:ext cx="454400" cy="696425"/>
            </a:xfrm>
            <a:custGeom>
              <a:avLst/>
              <a:gdLst/>
              <a:ahLst/>
              <a:cxnLst/>
              <a:rect l="l" t="t" r="r" b="b"/>
              <a:pathLst>
                <a:path w="18176" h="27857" extrusionOk="0">
                  <a:moveTo>
                    <a:pt x="6300" y="0"/>
                  </a:moveTo>
                  <a:cubicBezTo>
                    <a:pt x="6300" y="0"/>
                    <a:pt x="4532" y="5371"/>
                    <a:pt x="3064" y="7305"/>
                  </a:cubicBezTo>
                  <a:cubicBezTo>
                    <a:pt x="1630" y="9173"/>
                    <a:pt x="996" y="9474"/>
                    <a:pt x="496" y="13843"/>
                  </a:cubicBezTo>
                  <a:cubicBezTo>
                    <a:pt x="0" y="18169"/>
                    <a:pt x="2186" y="27856"/>
                    <a:pt x="2974" y="27856"/>
                  </a:cubicBezTo>
                  <a:cubicBezTo>
                    <a:pt x="2982" y="27856"/>
                    <a:pt x="2990" y="27855"/>
                    <a:pt x="2998" y="27853"/>
                  </a:cubicBezTo>
                  <a:cubicBezTo>
                    <a:pt x="3731" y="27653"/>
                    <a:pt x="10870" y="16212"/>
                    <a:pt x="13305" y="14344"/>
                  </a:cubicBezTo>
                  <a:cubicBezTo>
                    <a:pt x="15673" y="12476"/>
                    <a:pt x="18175" y="10508"/>
                    <a:pt x="18175" y="10508"/>
                  </a:cubicBezTo>
                  <a:cubicBezTo>
                    <a:pt x="18175" y="10508"/>
                    <a:pt x="12338" y="8773"/>
                    <a:pt x="10370" y="6271"/>
                  </a:cubicBezTo>
                  <a:cubicBezTo>
                    <a:pt x="8868" y="4270"/>
                    <a:pt x="7501" y="2168"/>
                    <a:pt x="6300" y="0"/>
                  </a:cubicBezTo>
                  <a:close/>
                </a:path>
              </a:pathLst>
            </a:custGeom>
            <a:solidFill>
              <a:srgbClr val="FFFFFF"/>
            </a:solidFill>
            <a:ln>
              <a:noFill/>
            </a:ln>
          </p:spPr>
          <p:txBody>
            <a:bodyPr spcFirstLastPara="1" wrap="square" lIns="91425" tIns="91425" rIns="91425" bIns="91425" anchor="ctr" anchorCtr="0">
              <a:noAutofit/>
            </a:bodyPr>
            <a:lstStyle/>
            <a:p>
              <a:endParaRPr/>
            </a:p>
          </p:txBody>
        </p:sp>
        <p:sp>
          <p:nvSpPr>
            <p:cNvPr id="1019" name="Google Shape;1019;p37"/>
            <p:cNvSpPr/>
            <p:nvPr/>
          </p:nvSpPr>
          <p:spPr>
            <a:xfrm>
              <a:off x="3866275" y="2535600"/>
              <a:ext cx="349425" cy="337750"/>
            </a:xfrm>
            <a:custGeom>
              <a:avLst/>
              <a:gdLst/>
              <a:ahLst/>
              <a:cxnLst/>
              <a:rect l="l" t="t" r="r" b="b"/>
              <a:pathLst>
                <a:path w="13977" h="13510" extrusionOk="0">
                  <a:moveTo>
                    <a:pt x="2135" y="0"/>
                  </a:moveTo>
                  <a:cubicBezTo>
                    <a:pt x="1501" y="1835"/>
                    <a:pt x="834" y="3636"/>
                    <a:pt x="0" y="5371"/>
                  </a:cubicBezTo>
                  <a:cubicBezTo>
                    <a:pt x="901" y="7839"/>
                    <a:pt x="3336" y="11842"/>
                    <a:pt x="10141" y="13510"/>
                  </a:cubicBezTo>
                  <a:cubicBezTo>
                    <a:pt x="12175" y="11942"/>
                    <a:pt x="13977" y="10474"/>
                    <a:pt x="13977" y="10474"/>
                  </a:cubicBezTo>
                  <a:cubicBezTo>
                    <a:pt x="13977" y="10474"/>
                    <a:pt x="8139" y="8706"/>
                    <a:pt x="6171" y="6205"/>
                  </a:cubicBezTo>
                  <a:cubicBezTo>
                    <a:pt x="4670" y="4203"/>
                    <a:pt x="3336" y="2135"/>
                    <a:pt x="2135" y="0"/>
                  </a:cubicBezTo>
                  <a:close/>
                </a:path>
              </a:pathLst>
            </a:custGeom>
            <a:solidFill>
              <a:srgbClr val="000000">
                <a:alpha val="29910"/>
              </a:srgbClr>
            </a:solidFill>
            <a:ln>
              <a:noFill/>
            </a:ln>
          </p:spPr>
          <p:txBody>
            <a:bodyPr spcFirstLastPara="1" wrap="square" lIns="91425" tIns="91425" rIns="91425" bIns="91425" anchor="ctr" anchorCtr="0">
              <a:noAutofit/>
            </a:bodyPr>
            <a:lstStyle/>
            <a:p>
              <a:endParaRPr/>
            </a:p>
          </p:txBody>
        </p:sp>
        <p:sp>
          <p:nvSpPr>
            <p:cNvPr id="1020" name="Google Shape;1020;p37"/>
            <p:cNvSpPr/>
            <p:nvPr/>
          </p:nvSpPr>
          <p:spPr>
            <a:xfrm>
              <a:off x="3884600" y="2535600"/>
              <a:ext cx="331100" cy="317750"/>
            </a:xfrm>
            <a:custGeom>
              <a:avLst/>
              <a:gdLst/>
              <a:ahLst/>
              <a:cxnLst/>
              <a:rect l="l" t="t" r="r" b="b"/>
              <a:pathLst>
                <a:path w="13244" h="12710" extrusionOk="0">
                  <a:moveTo>
                    <a:pt x="1402" y="0"/>
                  </a:moveTo>
                  <a:cubicBezTo>
                    <a:pt x="1402" y="0"/>
                    <a:pt x="802" y="1835"/>
                    <a:pt x="1" y="3703"/>
                  </a:cubicBezTo>
                  <a:cubicBezTo>
                    <a:pt x="635" y="5604"/>
                    <a:pt x="1969" y="8373"/>
                    <a:pt x="4271" y="10007"/>
                  </a:cubicBezTo>
                  <a:cubicBezTo>
                    <a:pt x="6139" y="11275"/>
                    <a:pt x="8240" y="12176"/>
                    <a:pt x="10442" y="12709"/>
                  </a:cubicBezTo>
                  <a:lnTo>
                    <a:pt x="13244" y="10508"/>
                  </a:lnTo>
                  <a:cubicBezTo>
                    <a:pt x="13244" y="10474"/>
                    <a:pt x="7440" y="8706"/>
                    <a:pt x="5438" y="6205"/>
                  </a:cubicBezTo>
                  <a:cubicBezTo>
                    <a:pt x="3937" y="4203"/>
                    <a:pt x="2603" y="2135"/>
                    <a:pt x="1402" y="0"/>
                  </a:cubicBezTo>
                  <a:close/>
                </a:path>
              </a:pathLst>
            </a:custGeom>
            <a:solidFill>
              <a:srgbClr val="263238"/>
            </a:solidFill>
            <a:ln>
              <a:noFill/>
            </a:ln>
          </p:spPr>
          <p:txBody>
            <a:bodyPr spcFirstLastPara="1" wrap="square" lIns="91425" tIns="91425" rIns="91425" bIns="91425" anchor="ctr" anchorCtr="0">
              <a:noAutofit/>
            </a:bodyPr>
            <a:lstStyle/>
            <a:p>
              <a:endParaRPr/>
            </a:p>
          </p:txBody>
        </p:sp>
        <p:sp>
          <p:nvSpPr>
            <p:cNvPr id="1021" name="Google Shape;1021;p37"/>
            <p:cNvSpPr/>
            <p:nvPr/>
          </p:nvSpPr>
          <p:spPr>
            <a:xfrm>
              <a:off x="3757025" y="2530575"/>
              <a:ext cx="462025" cy="706375"/>
            </a:xfrm>
            <a:custGeom>
              <a:avLst/>
              <a:gdLst/>
              <a:ahLst/>
              <a:cxnLst/>
              <a:rect l="l" t="t" r="r" b="b"/>
              <a:pathLst>
                <a:path w="18481" h="28255" extrusionOk="0">
                  <a:moveTo>
                    <a:pt x="6538" y="701"/>
                  </a:moveTo>
                  <a:cubicBezTo>
                    <a:pt x="7706" y="2703"/>
                    <a:pt x="9007" y="4704"/>
                    <a:pt x="10408" y="6572"/>
                  </a:cubicBezTo>
                  <a:cubicBezTo>
                    <a:pt x="12109" y="8741"/>
                    <a:pt x="16579" y="10342"/>
                    <a:pt x="17913" y="10809"/>
                  </a:cubicBezTo>
                  <a:cubicBezTo>
                    <a:pt x="17146" y="11376"/>
                    <a:pt x="15211" y="12910"/>
                    <a:pt x="13343" y="14378"/>
                  </a:cubicBezTo>
                  <a:cubicBezTo>
                    <a:pt x="11942" y="15479"/>
                    <a:pt x="8940" y="19748"/>
                    <a:pt x="6572" y="23184"/>
                  </a:cubicBezTo>
                  <a:cubicBezTo>
                    <a:pt x="5071" y="25319"/>
                    <a:pt x="3536" y="27521"/>
                    <a:pt x="3169" y="27821"/>
                  </a:cubicBezTo>
                  <a:cubicBezTo>
                    <a:pt x="2435" y="27087"/>
                    <a:pt x="367" y="18214"/>
                    <a:pt x="868" y="14044"/>
                  </a:cubicBezTo>
                  <a:cubicBezTo>
                    <a:pt x="1301" y="10242"/>
                    <a:pt x="1835" y="9641"/>
                    <a:pt x="2936" y="8207"/>
                  </a:cubicBezTo>
                  <a:cubicBezTo>
                    <a:pt x="3069" y="8040"/>
                    <a:pt x="3236" y="7840"/>
                    <a:pt x="3403" y="7640"/>
                  </a:cubicBezTo>
                  <a:cubicBezTo>
                    <a:pt x="4637" y="6005"/>
                    <a:pt x="6071" y="2036"/>
                    <a:pt x="6538" y="701"/>
                  </a:cubicBezTo>
                  <a:close/>
                  <a:moveTo>
                    <a:pt x="6438" y="1"/>
                  </a:moveTo>
                  <a:cubicBezTo>
                    <a:pt x="6372" y="1"/>
                    <a:pt x="6338" y="34"/>
                    <a:pt x="6271" y="134"/>
                  </a:cubicBezTo>
                  <a:cubicBezTo>
                    <a:pt x="6238" y="168"/>
                    <a:pt x="4504" y="5505"/>
                    <a:pt x="3069" y="7340"/>
                  </a:cubicBezTo>
                  <a:cubicBezTo>
                    <a:pt x="2902" y="7540"/>
                    <a:pt x="2736" y="7740"/>
                    <a:pt x="2602" y="7907"/>
                  </a:cubicBezTo>
                  <a:cubicBezTo>
                    <a:pt x="1501" y="9341"/>
                    <a:pt x="901" y="10041"/>
                    <a:pt x="434" y="13978"/>
                  </a:cubicBezTo>
                  <a:cubicBezTo>
                    <a:pt x="0" y="18014"/>
                    <a:pt x="1935" y="27321"/>
                    <a:pt x="2902" y="28154"/>
                  </a:cubicBezTo>
                  <a:cubicBezTo>
                    <a:pt x="3036" y="28221"/>
                    <a:pt x="3069" y="28221"/>
                    <a:pt x="3169" y="28221"/>
                  </a:cubicBezTo>
                  <a:cubicBezTo>
                    <a:pt x="3203" y="28221"/>
                    <a:pt x="3203" y="28221"/>
                    <a:pt x="3203" y="28255"/>
                  </a:cubicBezTo>
                  <a:cubicBezTo>
                    <a:pt x="3536" y="28154"/>
                    <a:pt x="4504" y="26854"/>
                    <a:pt x="6872" y="23418"/>
                  </a:cubicBezTo>
                  <a:cubicBezTo>
                    <a:pt x="9240" y="20015"/>
                    <a:pt x="12209" y="15746"/>
                    <a:pt x="13543" y="14712"/>
                  </a:cubicBezTo>
                  <a:cubicBezTo>
                    <a:pt x="15912" y="12844"/>
                    <a:pt x="18413" y="10875"/>
                    <a:pt x="18413" y="10875"/>
                  </a:cubicBezTo>
                  <a:cubicBezTo>
                    <a:pt x="18480" y="10842"/>
                    <a:pt x="18480" y="10742"/>
                    <a:pt x="18480" y="10675"/>
                  </a:cubicBezTo>
                  <a:cubicBezTo>
                    <a:pt x="18480" y="10575"/>
                    <a:pt x="18447" y="10542"/>
                    <a:pt x="18380" y="10508"/>
                  </a:cubicBezTo>
                  <a:cubicBezTo>
                    <a:pt x="18347" y="10508"/>
                    <a:pt x="12609" y="8741"/>
                    <a:pt x="10708" y="6339"/>
                  </a:cubicBezTo>
                  <a:cubicBezTo>
                    <a:pt x="9207" y="4371"/>
                    <a:pt x="7873" y="2303"/>
                    <a:pt x="6672" y="134"/>
                  </a:cubicBezTo>
                  <a:cubicBezTo>
                    <a:pt x="6605" y="34"/>
                    <a:pt x="6538" y="1"/>
                    <a:pt x="6438" y="1"/>
                  </a:cubicBezTo>
                  <a:close/>
                </a:path>
              </a:pathLst>
            </a:custGeom>
            <a:solidFill>
              <a:srgbClr val="263238"/>
            </a:solidFill>
            <a:ln>
              <a:noFill/>
            </a:ln>
          </p:spPr>
          <p:txBody>
            <a:bodyPr spcFirstLastPara="1" wrap="square" lIns="91425" tIns="91425" rIns="91425" bIns="91425" anchor="ctr" anchorCtr="0">
              <a:noAutofit/>
            </a:bodyPr>
            <a:lstStyle/>
            <a:p>
              <a:endParaRPr/>
            </a:p>
          </p:txBody>
        </p:sp>
        <p:sp>
          <p:nvSpPr>
            <p:cNvPr id="1022" name="Google Shape;1022;p37"/>
            <p:cNvSpPr/>
            <p:nvPr/>
          </p:nvSpPr>
          <p:spPr>
            <a:xfrm>
              <a:off x="3846250" y="2059375"/>
              <a:ext cx="649650" cy="783450"/>
            </a:xfrm>
            <a:custGeom>
              <a:avLst/>
              <a:gdLst/>
              <a:ahLst/>
              <a:cxnLst/>
              <a:rect l="l" t="t" r="r" b="b"/>
              <a:pathLst>
                <a:path w="25986" h="31338" extrusionOk="0">
                  <a:moveTo>
                    <a:pt x="13018" y="0"/>
                  </a:moveTo>
                  <a:cubicBezTo>
                    <a:pt x="10434" y="0"/>
                    <a:pt x="7860" y="618"/>
                    <a:pt x="5504" y="1837"/>
                  </a:cubicBezTo>
                  <a:cubicBezTo>
                    <a:pt x="834" y="4305"/>
                    <a:pt x="1" y="12077"/>
                    <a:pt x="701" y="14379"/>
                  </a:cubicBezTo>
                  <a:cubicBezTo>
                    <a:pt x="1435" y="16681"/>
                    <a:pt x="2269" y="23719"/>
                    <a:pt x="6839" y="27155"/>
                  </a:cubicBezTo>
                  <a:cubicBezTo>
                    <a:pt x="10700" y="30009"/>
                    <a:pt x="15288" y="31337"/>
                    <a:pt x="17730" y="31337"/>
                  </a:cubicBezTo>
                  <a:cubicBezTo>
                    <a:pt x="18200" y="31337"/>
                    <a:pt x="18590" y="31288"/>
                    <a:pt x="18881" y="31191"/>
                  </a:cubicBezTo>
                  <a:cubicBezTo>
                    <a:pt x="20682" y="30557"/>
                    <a:pt x="22216" y="28156"/>
                    <a:pt x="24084" y="24420"/>
                  </a:cubicBezTo>
                  <a:cubicBezTo>
                    <a:pt x="25986" y="20717"/>
                    <a:pt x="25085" y="16747"/>
                    <a:pt x="24918" y="14446"/>
                  </a:cubicBezTo>
                  <a:cubicBezTo>
                    <a:pt x="24785" y="12178"/>
                    <a:pt x="25052" y="5206"/>
                    <a:pt x="25052" y="5206"/>
                  </a:cubicBezTo>
                  <a:cubicBezTo>
                    <a:pt x="25052" y="5206"/>
                    <a:pt x="20248" y="1503"/>
                    <a:pt x="17747" y="703"/>
                  </a:cubicBezTo>
                  <a:cubicBezTo>
                    <a:pt x="16198" y="233"/>
                    <a:pt x="14606" y="0"/>
                    <a:pt x="13018" y="0"/>
                  </a:cubicBezTo>
                  <a:close/>
                </a:path>
              </a:pathLst>
            </a:custGeom>
            <a:solidFill>
              <a:srgbClr val="FFFFFF"/>
            </a:solidFill>
            <a:ln>
              <a:noFill/>
            </a:ln>
          </p:spPr>
          <p:txBody>
            <a:bodyPr spcFirstLastPara="1" wrap="square" lIns="91425" tIns="91425" rIns="91425" bIns="91425" anchor="ctr" anchorCtr="0">
              <a:noAutofit/>
            </a:bodyPr>
            <a:lstStyle/>
            <a:p>
              <a:endParaRPr/>
            </a:p>
          </p:txBody>
        </p:sp>
        <p:sp>
          <p:nvSpPr>
            <p:cNvPr id="1023" name="Google Shape;1023;p37"/>
            <p:cNvSpPr/>
            <p:nvPr/>
          </p:nvSpPr>
          <p:spPr>
            <a:xfrm>
              <a:off x="3940475" y="2057975"/>
              <a:ext cx="533750" cy="217250"/>
            </a:xfrm>
            <a:custGeom>
              <a:avLst/>
              <a:gdLst/>
              <a:ahLst/>
              <a:cxnLst/>
              <a:rect l="l" t="t" r="r" b="b"/>
              <a:pathLst>
                <a:path w="21350" h="8690" extrusionOk="0">
                  <a:moveTo>
                    <a:pt x="9360" y="0"/>
                  </a:moveTo>
                  <a:cubicBezTo>
                    <a:pt x="6738" y="0"/>
                    <a:pt x="4143" y="631"/>
                    <a:pt x="1769" y="1859"/>
                  </a:cubicBezTo>
                  <a:cubicBezTo>
                    <a:pt x="1102" y="2226"/>
                    <a:pt x="535" y="2693"/>
                    <a:pt x="1" y="3227"/>
                  </a:cubicBezTo>
                  <a:lnTo>
                    <a:pt x="2403" y="4928"/>
                  </a:lnTo>
                  <a:cubicBezTo>
                    <a:pt x="2403" y="4928"/>
                    <a:pt x="3461" y="3881"/>
                    <a:pt x="5718" y="3881"/>
                  </a:cubicBezTo>
                  <a:cubicBezTo>
                    <a:pt x="7324" y="3881"/>
                    <a:pt x="9538" y="4412"/>
                    <a:pt x="12410" y="6229"/>
                  </a:cubicBezTo>
                  <a:cubicBezTo>
                    <a:pt x="15436" y="8107"/>
                    <a:pt x="18062" y="8689"/>
                    <a:pt x="20110" y="8689"/>
                  </a:cubicBezTo>
                  <a:cubicBezTo>
                    <a:pt x="20500" y="8689"/>
                    <a:pt x="20869" y="8668"/>
                    <a:pt x="21216" y="8631"/>
                  </a:cubicBezTo>
                  <a:cubicBezTo>
                    <a:pt x="21249" y="6796"/>
                    <a:pt x="21349" y="5262"/>
                    <a:pt x="21349" y="5262"/>
                  </a:cubicBezTo>
                  <a:cubicBezTo>
                    <a:pt x="21349" y="5262"/>
                    <a:pt x="16546" y="1526"/>
                    <a:pt x="14078" y="692"/>
                  </a:cubicBezTo>
                  <a:cubicBezTo>
                    <a:pt x="12524" y="228"/>
                    <a:pt x="10937" y="0"/>
                    <a:pt x="9360" y="0"/>
                  </a:cubicBezTo>
                  <a:close/>
                </a:path>
              </a:pathLst>
            </a:custGeom>
            <a:solidFill>
              <a:srgbClr val="000000">
                <a:alpha val="29910"/>
              </a:srgbClr>
            </a:solidFill>
            <a:ln>
              <a:noFill/>
            </a:ln>
          </p:spPr>
          <p:txBody>
            <a:bodyPr spcFirstLastPara="1" wrap="square" lIns="91425" tIns="91425" rIns="91425" bIns="91425" anchor="ctr" anchorCtr="0">
              <a:noAutofit/>
            </a:bodyPr>
            <a:lstStyle/>
            <a:p>
              <a:endParaRPr/>
            </a:p>
          </p:txBody>
        </p:sp>
        <p:sp>
          <p:nvSpPr>
            <p:cNvPr id="1024" name="Google Shape;1024;p37"/>
            <p:cNvSpPr/>
            <p:nvPr/>
          </p:nvSpPr>
          <p:spPr>
            <a:xfrm>
              <a:off x="3842925" y="2053575"/>
              <a:ext cx="652975" cy="794775"/>
            </a:xfrm>
            <a:custGeom>
              <a:avLst/>
              <a:gdLst/>
              <a:ahLst/>
              <a:cxnLst/>
              <a:rect l="l" t="t" r="r" b="b"/>
              <a:pathLst>
                <a:path w="26119" h="31791" extrusionOk="0">
                  <a:moveTo>
                    <a:pt x="13176" y="401"/>
                  </a:moveTo>
                  <a:cubicBezTo>
                    <a:pt x="14744" y="401"/>
                    <a:pt x="16312" y="634"/>
                    <a:pt x="17813" y="1068"/>
                  </a:cubicBezTo>
                  <a:cubicBezTo>
                    <a:pt x="20048" y="1802"/>
                    <a:pt x="24284" y="5038"/>
                    <a:pt x="24951" y="5538"/>
                  </a:cubicBezTo>
                  <a:cubicBezTo>
                    <a:pt x="24918" y="6439"/>
                    <a:pt x="24651" y="12576"/>
                    <a:pt x="24851" y="14711"/>
                  </a:cubicBezTo>
                  <a:cubicBezTo>
                    <a:pt x="24918" y="14978"/>
                    <a:pt x="24951" y="15378"/>
                    <a:pt x="24985" y="15745"/>
                  </a:cubicBezTo>
                  <a:cubicBezTo>
                    <a:pt x="25251" y="17980"/>
                    <a:pt x="25652" y="21416"/>
                    <a:pt x="24084" y="24552"/>
                  </a:cubicBezTo>
                  <a:cubicBezTo>
                    <a:pt x="22283" y="28087"/>
                    <a:pt x="20748" y="30556"/>
                    <a:pt x="18980" y="31156"/>
                  </a:cubicBezTo>
                  <a:cubicBezTo>
                    <a:pt x="18697" y="31260"/>
                    <a:pt x="18311" y="31312"/>
                    <a:pt x="17842" y="31312"/>
                  </a:cubicBezTo>
                  <a:cubicBezTo>
                    <a:pt x="15438" y="31312"/>
                    <a:pt x="10879" y="29945"/>
                    <a:pt x="7139" y="27153"/>
                  </a:cubicBezTo>
                  <a:cubicBezTo>
                    <a:pt x="3469" y="24418"/>
                    <a:pt x="2235" y="19281"/>
                    <a:pt x="1501" y="16212"/>
                  </a:cubicBezTo>
                  <a:cubicBezTo>
                    <a:pt x="1401" y="15478"/>
                    <a:pt x="1234" y="14911"/>
                    <a:pt x="1101" y="14478"/>
                  </a:cubicBezTo>
                  <a:cubicBezTo>
                    <a:pt x="434" y="12476"/>
                    <a:pt x="1101" y="4704"/>
                    <a:pt x="5771" y="2202"/>
                  </a:cubicBezTo>
                  <a:cubicBezTo>
                    <a:pt x="8106" y="1035"/>
                    <a:pt x="10641" y="401"/>
                    <a:pt x="13176" y="401"/>
                  </a:cubicBezTo>
                  <a:close/>
                  <a:moveTo>
                    <a:pt x="13215" y="0"/>
                  </a:moveTo>
                  <a:cubicBezTo>
                    <a:pt x="10587" y="0"/>
                    <a:pt x="7986" y="626"/>
                    <a:pt x="5604" y="1869"/>
                  </a:cubicBezTo>
                  <a:cubicBezTo>
                    <a:pt x="634" y="4471"/>
                    <a:pt x="0" y="12476"/>
                    <a:pt x="734" y="14644"/>
                  </a:cubicBezTo>
                  <a:cubicBezTo>
                    <a:pt x="834" y="15078"/>
                    <a:pt x="967" y="15645"/>
                    <a:pt x="1134" y="16312"/>
                  </a:cubicBezTo>
                  <a:cubicBezTo>
                    <a:pt x="1835" y="19448"/>
                    <a:pt x="3102" y="24718"/>
                    <a:pt x="6905" y="27554"/>
                  </a:cubicBezTo>
                  <a:cubicBezTo>
                    <a:pt x="10674" y="30422"/>
                    <a:pt x="15378" y="31790"/>
                    <a:pt x="17880" y="31790"/>
                  </a:cubicBezTo>
                  <a:cubicBezTo>
                    <a:pt x="18413" y="31790"/>
                    <a:pt x="18814" y="31723"/>
                    <a:pt x="19180" y="31590"/>
                  </a:cubicBezTo>
                  <a:cubicBezTo>
                    <a:pt x="21082" y="30956"/>
                    <a:pt x="22650" y="28388"/>
                    <a:pt x="24484" y="24752"/>
                  </a:cubicBezTo>
                  <a:cubicBezTo>
                    <a:pt x="26119" y="21483"/>
                    <a:pt x="25685" y="17980"/>
                    <a:pt x="25452" y="15712"/>
                  </a:cubicBezTo>
                  <a:cubicBezTo>
                    <a:pt x="25385" y="15312"/>
                    <a:pt x="25352" y="14978"/>
                    <a:pt x="25318" y="14644"/>
                  </a:cubicBezTo>
                  <a:cubicBezTo>
                    <a:pt x="25151" y="12410"/>
                    <a:pt x="25452" y="5538"/>
                    <a:pt x="25452" y="5438"/>
                  </a:cubicBezTo>
                  <a:cubicBezTo>
                    <a:pt x="25452" y="5405"/>
                    <a:pt x="25418" y="5304"/>
                    <a:pt x="25352" y="5271"/>
                  </a:cubicBezTo>
                  <a:cubicBezTo>
                    <a:pt x="25151" y="5138"/>
                    <a:pt x="20515" y="1535"/>
                    <a:pt x="18013" y="701"/>
                  </a:cubicBezTo>
                  <a:cubicBezTo>
                    <a:pt x="16433" y="233"/>
                    <a:pt x="14819" y="0"/>
                    <a:pt x="13215" y="0"/>
                  </a:cubicBezTo>
                  <a:close/>
                </a:path>
              </a:pathLst>
            </a:custGeom>
            <a:solidFill>
              <a:srgbClr val="263238"/>
            </a:solidFill>
            <a:ln>
              <a:noFill/>
            </a:ln>
          </p:spPr>
          <p:txBody>
            <a:bodyPr spcFirstLastPara="1" wrap="square" lIns="91425" tIns="91425" rIns="91425" bIns="91425" anchor="ctr" anchorCtr="0">
              <a:noAutofit/>
            </a:bodyPr>
            <a:lstStyle/>
            <a:p>
              <a:endParaRPr/>
            </a:p>
          </p:txBody>
        </p:sp>
        <p:sp>
          <p:nvSpPr>
            <p:cNvPr id="1025" name="Google Shape;1025;p37"/>
            <p:cNvSpPr/>
            <p:nvPr/>
          </p:nvSpPr>
          <p:spPr>
            <a:xfrm>
              <a:off x="4195675" y="2390475"/>
              <a:ext cx="30875" cy="66750"/>
            </a:xfrm>
            <a:custGeom>
              <a:avLst/>
              <a:gdLst/>
              <a:ahLst/>
              <a:cxnLst/>
              <a:rect l="l" t="t" r="r" b="b"/>
              <a:pathLst>
                <a:path w="1235" h="2670" extrusionOk="0">
                  <a:moveTo>
                    <a:pt x="634" y="1"/>
                  </a:moveTo>
                  <a:cubicBezTo>
                    <a:pt x="300" y="1"/>
                    <a:pt x="0" y="601"/>
                    <a:pt x="0" y="1335"/>
                  </a:cubicBezTo>
                  <a:cubicBezTo>
                    <a:pt x="0" y="2102"/>
                    <a:pt x="300" y="2670"/>
                    <a:pt x="634" y="2670"/>
                  </a:cubicBezTo>
                  <a:cubicBezTo>
                    <a:pt x="968" y="2670"/>
                    <a:pt x="1234" y="2102"/>
                    <a:pt x="1234" y="1335"/>
                  </a:cubicBezTo>
                  <a:cubicBezTo>
                    <a:pt x="1234" y="635"/>
                    <a:pt x="968" y="1"/>
                    <a:pt x="634" y="1"/>
                  </a:cubicBezTo>
                  <a:close/>
                </a:path>
              </a:pathLst>
            </a:custGeom>
            <a:solidFill>
              <a:srgbClr val="263238"/>
            </a:solidFill>
            <a:ln>
              <a:noFill/>
            </a:ln>
          </p:spPr>
          <p:txBody>
            <a:bodyPr spcFirstLastPara="1" wrap="square" lIns="91425" tIns="91425" rIns="91425" bIns="91425" anchor="ctr" anchorCtr="0">
              <a:noAutofit/>
            </a:bodyPr>
            <a:lstStyle/>
            <a:p>
              <a:endParaRPr/>
            </a:p>
          </p:txBody>
        </p:sp>
        <p:sp>
          <p:nvSpPr>
            <p:cNvPr id="1026" name="Google Shape;1026;p37"/>
            <p:cNvSpPr/>
            <p:nvPr/>
          </p:nvSpPr>
          <p:spPr>
            <a:xfrm>
              <a:off x="4384975" y="2408825"/>
              <a:ext cx="31700" cy="66750"/>
            </a:xfrm>
            <a:custGeom>
              <a:avLst/>
              <a:gdLst/>
              <a:ahLst/>
              <a:cxnLst/>
              <a:rect l="l" t="t" r="r" b="b"/>
              <a:pathLst>
                <a:path w="1268" h="2670" extrusionOk="0">
                  <a:moveTo>
                    <a:pt x="634" y="1"/>
                  </a:moveTo>
                  <a:cubicBezTo>
                    <a:pt x="300" y="1"/>
                    <a:pt x="0" y="568"/>
                    <a:pt x="0" y="1335"/>
                  </a:cubicBezTo>
                  <a:cubicBezTo>
                    <a:pt x="0" y="2069"/>
                    <a:pt x="300" y="2669"/>
                    <a:pt x="634" y="2669"/>
                  </a:cubicBezTo>
                  <a:cubicBezTo>
                    <a:pt x="968" y="2669"/>
                    <a:pt x="1268" y="2069"/>
                    <a:pt x="1268" y="1335"/>
                  </a:cubicBezTo>
                  <a:cubicBezTo>
                    <a:pt x="1268" y="568"/>
                    <a:pt x="968" y="1"/>
                    <a:pt x="634" y="1"/>
                  </a:cubicBezTo>
                  <a:close/>
                </a:path>
              </a:pathLst>
            </a:custGeom>
            <a:solidFill>
              <a:srgbClr val="263238"/>
            </a:solidFill>
            <a:ln>
              <a:noFill/>
            </a:ln>
          </p:spPr>
          <p:txBody>
            <a:bodyPr spcFirstLastPara="1" wrap="square" lIns="91425" tIns="91425" rIns="91425" bIns="91425" anchor="ctr" anchorCtr="0">
              <a:noAutofit/>
            </a:bodyPr>
            <a:lstStyle/>
            <a:p>
              <a:endParaRPr/>
            </a:p>
          </p:txBody>
        </p:sp>
        <p:sp>
          <p:nvSpPr>
            <p:cNvPr id="1027" name="Google Shape;1027;p37"/>
            <p:cNvSpPr/>
            <p:nvPr/>
          </p:nvSpPr>
          <p:spPr>
            <a:xfrm>
              <a:off x="4257375" y="2386950"/>
              <a:ext cx="119275" cy="170350"/>
            </a:xfrm>
            <a:custGeom>
              <a:avLst/>
              <a:gdLst/>
              <a:ahLst/>
              <a:cxnLst/>
              <a:rect l="l" t="t" r="r" b="b"/>
              <a:pathLst>
                <a:path w="4771" h="6814" extrusionOk="0">
                  <a:moveTo>
                    <a:pt x="4375" y="0"/>
                  </a:moveTo>
                  <a:cubicBezTo>
                    <a:pt x="4320" y="0"/>
                    <a:pt x="4270" y="25"/>
                    <a:pt x="4237" y="75"/>
                  </a:cubicBezTo>
                  <a:cubicBezTo>
                    <a:pt x="3970" y="275"/>
                    <a:pt x="2135" y="2143"/>
                    <a:pt x="2736" y="3111"/>
                  </a:cubicBezTo>
                  <a:cubicBezTo>
                    <a:pt x="2936" y="3411"/>
                    <a:pt x="3136" y="3644"/>
                    <a:pt x="3403" y="3878"/>
                  </a:cubicBezTo>
                  <a:cubicBezTo>
                    <a:pt x="3870" y="4312"/>
                    <a:pt x="4270" y="4745"/>
                    <a:pt x="4070" y="5446"/>
                  </a:cubicBezTo>
                  <a:cubicBezTo>
                    <a:pt x="3903" y="5913"/>
                    <a:pt x="3270" y="6280"/>
                    <a:pt x="2536" y="6380"/>
                  </a:cubicBezTo>
                  <a:cubicBezTo>
                    <a:pt x="2451" y="6387"/>
                    <a:pt x="2363" y="6392"/>
                    <a:pt x="2274" y="6392"/>
                  </a:cubicBezTo>
                  <a:cubicBezTo>
                    <a:pt x="1592" y="6392"/>
                    <a:pt x="814" y="6150"/>
                    <a:pt x="401" y="5412"/>
                  </a:cubicBezTo>
                  <a:cubicBezTo>
                    <a:pt x="351" y="5337"/>
                    <a:pt x="263" y="5300"/>
                    <a:pt x="180" y="5300"/>
                  </a:cubicBezTo>
                  <a:cubicBezTo>
                    <a:pt x="153" y="5300"/>
                    <a:pt x="126" y="5304"/>
                    <a:pt x="101" y="5312"/>
                  </a:cubicBezTo>
                  <a:cubicBezTo>
                    <a:pt x="34" y="5412"/>
                    <a:pt x="1" y="5546"/>
                    <a:pt x="34" y="5613"/>
                  </a:cubicBezTo>
                  <a:cubicBezTo>
                    <a:pt x="534" y="6547"/>
                    <a:pt x="1435" y="6813"/>
                    <a:pt x="2236" y="6813"/>
                  </a:cubicBezTo>
                  <a:cubicBezTo>
                    <a:pt x="2369" y="6813"/>
                    <a:pt x="2436" y="6813"/>
                    <a:pt x="2602" y="6780"/>
                  </a:cubicBezTo>
                  <a:cubicBezTo>
                    <a:pt x="3536" y="6680"/>
                    <a:pt x="4270" y="6180"/>
                    <a:pt x="4470" y="5579"/>
                  </a:cubicBezTo>
                  <a:cubicBezTo>
                    <a:pt x="4771" y="4612"/>
                    <a:pt x="4204" y="4078"/>
                    <a:pt x="3703" y="3578"/>
                  </a:cubicBezTo>
                  <a:cubicBezTo>
                    <a:pt x="3470" y="3344"/>
                    <a:pt x="3270" y="3144"/>
                    <a:pt x="3103" y="2911"/>
                  </a:cubicBezTo>
                  <a:cubicBezTo>
                    <a:pt x="2803" y="2444"/>
                    <a:pt x="3770" y="1109"/>
                    <a:pt x="4537" y="342"/>
                  </a:cubicBezTo>
                  <a:cubicBezTo>
                    <a:pt x="4604" y="275"/>
                    <a:pt x="4604" y="142"/>
                    <a:pt x="4537" y="75"/>
                  </a:cubicBezTo>
                  <a:cubicBezTo>
                    <a:pt x="4487" y="25"/>
                    <a:pt x="4429" y="0"/>
                    <a:pt x="4375" y="0"/>
                  </a:cubicBezTo>
                  <a:close/>
                </a:path>
              </a:pathLst>
            </a:custGeom>
            <a:solidFill>
              <a:srgbClr val="263238"/>
            </a:solidFill>
            <a:ln>
              <a:noFill/>
            </a:ln>
          </p:spPr>
          <p:txBody>
            <a:bodyPr spcFirstLastPara="1" wrap="square" lIns="91425" tIns="91425" rIns="91425" bIns="91425" anchor="ctr" anchorCtr="0">
              <a:noAutofit/>
            </a:bodyPr>
            <a:lstStyle/>
            <a:p>
              <a:endParaRPr/>
            </a:p>
          </p:txBody>
        </p:sp>
        <p:sp>
          <p:nvSpPr>
            <p:cNvPr id="1028" name="Google Shape;1028;p37"/>
            <p:cNvSpPr/>
            <p:nvPr/>
          </p:nvSpPr>
          <p:spPr>
            <a:xfrm>
              <a:off x="4072250" y="2553100"/>
              <a:ext cx="200175" cy="141525"/>
            </a:xfrm>
            <a:custGeom>
              <a:avLst/>
              <a:gdLst/>
              <a:ahLst/>
              <a:cxnLst/>
              <a:rect l="l" t="t" r="r" b="b"/>
              <a:pathLst>
                <a:path w="8007" h="5661" extrusionOk="0">
                  <a:moveTo>
                    <a:pt x="1668" y="1"/>
                  </a:moveTo>
                  <a:cubicBezTo>
                    <a:pt x="1668" y="1"/>
                    <a:pt x="0" y="5338"/>
                    <a:pt x="1902" y="5638"/>
                  </a:cubicBezTo>
                  <a:cubicBezTo>
                    <a:pt x="1997" y="5653"/>
                    <a:pt x="2098" y="5661"/>
                    <a:pt x="2204" y="5661"/>
                  </a:cubicBezTo>
                  <a:cubicBezTo>
                    <a:pt x="4190" y="5661"/>
                    <a:pt x="8006" y="3136"/>
                    <a:pt x="8006" y="3136"/>
                  </a:cubicBezTo>
                  <a:cubicBezTo>
                    <a:pt x="5571" y="3069"/>
                    <a:pt x="3269" y="1935"/>
                    <a:pt x="1668" y="1"/>
                  </a:cubicBezTo>
                  <a:close/>
                </a:path>
              </a:pathLst>
            </a:custGeom>
            <a:solidFill>
              <a:srgbClr val="263238"/>
            </a:solidFill>
            <a:ln>
              <a:noFill/>
            </a:ln>
          </p:spPr>
          <p:txBody>
            <a:bodyPr spcFirstLastPara="1" wrap="square" lIns="91425" tIns="91425" rIns="91425" bIns="91425" anchor="ctr" anchorCtr="0">
              <a:noAutofit/>
            </a:bodyPr>
            <a:lstStyle/>
            <a:p>
              <a:endParaRPr/>
            </a:p>
          </p:txBody>
        </p:sp>
        <p:sp>
          <p:nvSpPr>
            <p:cNvPr id="1029" name="Google Shape;1029;p37"/>
            <p:cNvSpPr/>
            <p:nvPr/>
          </p:nvSpPr>
          <p:spPr>
            <a:xfrm>
              <a:off x="4077250" y="2548100"/>
              <a:ext cx="201825" cy="150975"/>
            </a:xfrm>
            <a:custGeom>
              <a:avLst/>
              <a:gdLst/>
              <a:ahLst/>
              <a:cxnLst/>
              <a:rect l="l" t="t" r="r" b="b"/>
              <a:pathLst>
                <a:path w="8073" h="6039" extrusionOk="0">
                  <a:moveTo>
                    <a:pt x="1568" y="634"/>
                  </a:moveTo>
                  <a:cubicBezTo>
                    <a:pt x="3036" y="2269"/>
                    <a:pt x="5037" y="3269"/>
                    <a:pt x="7139" y="3503"/>
                  </a:cubicBezTo>
                  <a:cubicBezTo>
                    <a:pt x="6006" y="4164"/>
                    <a:pt x="3391" y="5655"/>
                    <a:pt x="1950" y="5655"/>
                  </a:cubicBezTo>
                  <a:cubicBezTo>
                    <a:pt x="1862" y="5655"/>
                    <a:pt x="1780" y="5649"/>
                    <a:pt x="1702" y="5638"/>
                  </a:cubicBezTo>
                  <a:cubicBezTo>
                    <a:pt x="1468" y="5571"/>
                    <a:pt x="1368" y="5471"/>
                    <a:pt x="1235" y="5304"/>
                  </a:cubicBezTo>
                  <a:cubicBezTo>
                    <a:pt x="668" y="4370"/>
                    <a:pt x="1235" y="1868"/>
                    <a:pt x="1568" y="634"/>
                  </a:cubicBezTo>
                  <a:close/>
                  <a:moveTo>
                    <a:pt x="1435" y="0"/>
                  </a:moveTo>
                  <a:cubicBezTo>
                    <a:pt x="1335" y="0"/>
                    <a:pt x="1301" y="34"/>
                    <a:pt x="1268" y="134"/>
                  </a:cubicBezTo>
                  <a:cubicBezTo>
                    <a:pt x="1235" y="301"/>
                    <a:pt x="0" y="4137"/>
                    <a:pt x="901" y="5504"/>
                  </a:cubicBezTo>
                  <a:cubicBezTo>
                    <a:pt x="1068" y="5805"/>
                    <a:pt x="1301" y="5971"/>
                    <a:pt x="1635" y="6005"/>
                  </a:cubicBezTo>
                  <a:cubicBezTo>
                    <a:pt x="1768" y="6038"/>
                    <a:pt x="1835" y="6038"/>
                    <a:pt x="1969" y="6038"/>
                  </a:cubicBezTo>
                  <a:cubicBezTo>
                    <a:pt x="4037" y="6038"/>
                    <a:pt x="7773" y="3636"/>
                    <a:pt x="7939" y="3536"/>
                  </a:cubicBezTo>
                  <a:cubicBezTo>
                    <a:pt x="8006" y="3470"/>
                    <a:pt x="8073" y="3370"/>
                    <a:pt x="8006" y="3303"/>
                  </a:cubicBezTo>
                  <a:cubicBezTo>
                    <a:pt x="7973" y="3203"/>
                    <a:pt x="7906" y="3136"/>
                    <a:pt x="7806" y="3136"/>
                  </a:cubicBezTo>
                  <a:cubicBezTo>
                    <a:pt x="5438" y="3036"/>
                    <a:pt x="3169" y="1935"/>
                    <a:pt x="1635" y="101"/>
                  </a:cubicBezTo>
                  <a:cubicBezTo>
                    <a:pt x="1602" y="0"/>
                    <a:pt x="1502" y="0"/>
                    <a:pt x="1435" y="0"/>
                  </a:cubicBezTo>
                  <a:close/>
                </a:path>
              </a:pathLst>
            </a:custGeom>
            <a:solidFill>
              <a:srgbClr val="263238"/>
            </a:solidFill>
            <a:ln>
              <a:noFill/>
            </a:ln>
          </p:spPr>
          <p:txBody>
            <a:bodyPr spcFirstLastPara="1" wrap="square" lIns="91425" tIns="91425" rIns="91425" bIns="91425" anchor="ctr" anchorCtr="0">
              <a:noAutofit/>
            </a:bodyPr>
            <a:lstStyle/>
            <a:p>
              <a:endParaRPr/>
            </a:p>
          </p:txBody>
        </p:sp>
        <p:sp>
          <p:nvSpPr>
            <p:cNvPr id="1030" name="Google Shape;1030;p37"/>
            <p:cNvSpPr/>
            <p:nvPr/>
          </p:nvSpPr>
          <p:spPr>
            <a:xfrm>
              <a:off x="4133125" y="2283625"/>
              <a:ext cx="147625" cy="46850"/>
            </a:xfrm>
            <a:custGeom>
              <a:avLst/>
              <a:gdLst/>
              <a:ahLst/>
              <a:cxnLst/>
              <a:rect l="l" t="t" r="r" b="b"/>
              <a:pathLst>
                <a:path w="5905" h="1874" extrusionOk="0">
                  <a:moveTo>
                    <a:pt x="3386" y="0"/>
                  </a:moveTo>
                  <a:cubicBezTo>
                    <a:pt x="1208" y="0"/>
                    <a:pt x="67" y="1514"/>
                    <a:pt x="67" y="1540"/>
                  </a:cubicBezTo>
                  <a:cubicBezTo>
                    <a:pt x="0" y="1606"/>
                    <a:pt x="34" y="1740"/>
                    <a:pt x="100" y="1840"/>
                  </a:cubicBezTo>
                  <a:cubicBezTo>
                    <a:pt x="167" y="1873"/>
                    <a:pt x="201" y="1873"/>
                    <a:pt x="234" y="1873"/>
                  </a:cubicBezTo>
                  <a:cubicBezTo>
                    <a:pt x="301" y="1873"/>
                    <a:pt x="367" y="1873"/>
                    <a:pt x="401" y="1840"/>
                  </a:cubicBezTo>
                  <a:cubicBezTo>
                    <a:pt x="477" y="1764"/>
                    <a:pt x="1454" y="460"/>
                    <a:pt x="3406" y="460"/>
                  </a:cubicBezTo>
                  <a:cubicBezTo>
                    <a:pt x="4028" y="460"/>
                    <a:pt x="4749" y="593"/>
                    <a:pt x="5571" y="939"/>
                  </a:cubicBezTo>
                  <a:cubicBezTo>
                    <a:pt x="5608" y="958"/>
                    <a:pt x="5646" y="966"/>
                    <a:pt x="5681" y="966"/>
                  </a:cubicBezTo>
                  <a:cubicBezTo>
                    <a:pt x="5771" y="966"/>
                    <a:pt x="5847" y="911"/>
                    <a:pt x="5871" y="839"/>
                  </a:cubicBezTo>
                  <a:cubicBezTo>
                    <a:pt x="5905" y="706"/>
                    <a:pt x="5871" y="572"/>
                    <a:pt x="5738" y="539"/>
                  </a:cubicBezTo>
                  <a:cubicBezTo>
                    <a:pt x="4854" y="149"/>
                    <a:pt x="4069" y="0"/>
                    <a:pt x="3386" y="0"/>
                  </a:cubicBezTo>
                  <a:close/>
                </a:path>
              </a:pathLst>
            </a:custGeom>
            <a:solidFill>
              <a:srgbClr val="263238"/>
            </a:solidFill>
            <a:ln>
              <a:noFill/>
            </a:ln>
          </p:spPr>
          <p:txBody>
            <a:bodyPr spcFirstLastPara="1" wrap="square" lIns="91425" tIns="91425" rIns="91425" bIns="91425" anchor="ctr" anchorCtr="0">
              <a:noAutofit/>
            </a:bodyPr>
            <a:lstStyle/>
            <a:p>
              <a:endParaRPr/>
            </a:p>
          </p:txBody>
        </p:sp>
        <p:sp>
          <p:nvSpPr>
            <p:cNvPr id="1031" name="Google Shape;1031;p37"/>
            <p:cNvSpPr/>
            <p:nvPr/>
          </p:nvSpPr>
          <p:spPr>
            <a:xfrm>
              <a:off x="4377475" y="2320800"/>
              <a:ext cx="90900" cy="53025"/>
            </a:xfrm>
            <a:custGeom>
              <a:avLst/>
              <a:gdLst/>
              <a:ahLst/>
              <a:cxnLst/>
              <a:rect l="l" t="t" r="r" b="b"/>
              <a:pathLst>
                <a:path w="3636" h="2121" extrusionOk="0">
                  <a:moveTo>
                    <a:pt x="846" y="0"/>
                  </a:moveTo>
                  <a:cubicBezTo>
                    <a:pt x="488" y="0"/>
                    <a:pt x="244" y="53"/>
                    <a:pt x="234" y="53"/>
                  </a:cubicBezTo>
                  <a:cubicBezTo>
                    <a:pt x="100" y="86"/>
                    <a:pt x="0" y="186"/>
                    <a:pt x="67" y="286"/>
                  </a:cubicBezTo>
                  <a:cubicBezTo>
                    <a:pt x="93" y="390"/>
                    <a:pt x="160" y="474"/>
                    <a:pt x="235" y="474"/>
                  </a:cubicBezTo>
                  <a:cubicBezTo>
                    <a:pt x="256" y="474"/>
                    <a:pt x="278" y="468"/>
                    <a:pt x="300" y="453"/>
                  </a:cubicBezTo>
                  <a:cubicBezTo>
                    <a:pt x="331" y="453"/>
                    <a:pt x="538" y="413"/>
                    <a:pt x="832" y="413"/>
                  </a:cubicBezTo>
                  <a:cubicBezTo>
                    <a:pt x="1512" y="413"/>
                    <a:pt x="2657" y="624"/>
                    <a:pt x="3169" y="2021"/>
                  </a:cubicBezTo>
                  <a:cubicBezTo>
                    <a:pt x="3236" y="2087"/>
                    <a:pt x="3302" y="2121"/>
                    <a:pt x="3402" y="2121"/>
                  </a:cubicBezTo>
                  <a:cubicBezTo>
                    <a:pt x="3402" y="2121"/>
                    <a:pt x="3436" y="2121"/>
                    <a:pt x="3469" y="2087"/>
                  </a:cubicBezTo>
                  <a:cubicBezTo>
                    <a:pt x="3603" y="2054"/>
                    <a:pt x="3636" y="1954"/>
                    <a:pt x="3603" y="1854"/>
                  </a:cubicBezTo>
                  <a:cubicBezTo>
                    <a:pt x="2962" y="252"/>
                    <a:pt x="1629" y="0"/>
                    <a:pt x="846" y="0"/>
                  </a:cubicBezTo>
                  <a:close/>
                </a:path>
              </a:pathLst>
            </a:custGeom>
            <a:solidFill>
              <a:srgbClr val="263238"/>
            </a:solidFill>
            <a:ln>
              <a:noFill/>
            </a:ln>
          </p:spPr>
          <p:txBody>
            <a:bodyPr spcFirstLastPara="1" wrap="square" lIns="91425" tIns="91425" rIns="91425" bIns="91425" anchor="ctr" anchorCtr="0">
              <a:noAutofit/>
            </a:bodyPr>
            <a:lstStyle/>
            <a:p>
              <a:endParaRPr/>
            </a:p>
          </p:txBody>
        </p:sp>
        <p:sp>
          <p:nvSpPr>
            <p:cNvPr id="1032" name="Google Shape;1032;p37"/>
            <p:cNvSpPr/>
            <p:nvPr/>
          </p:nvSpPr>
          <p:spPr>
            <a:xfrm>
              <a:off x="3784550" y="1922650"/>
              <a:ext cx="887325" cy="566275"/>
            </a:xfrm>
            <a:custGeom>
              <a:avLst/>
              <a:gdLst/>
              <a:ahLst/>
              <a:cxnLst/>
              <a:rect l="l" t="t" r="r" b="b"/>
              <a:pathLst>
                <a:path w="35493" h="22651" extrusionOk="0">
                  <a:moveTo>
                    <a:pt x="24218" y="1"/>
                  </a:moveTo>
                  <a:cubicBezTo>
                    <a:pt x="23599" y="1"/>
                    <a:pt x="22975" y="54"/>
                    <a:pt x="22349" y="167"/>
                  </a:cubicBezTo>
                  <a:cubicBezTo>
                    <a:pt x="20682" y="468"/>
                    <a:pt x="19114" y="1135"/>
                    <a:pt x="17446" y="1302"/>
                  </a:cubicBezTo>
                  <a:cubicBezTo>
                    <a:pt x="17144" y="1333"/>
                    <a:pt x="16847" y="1347"/>
                    <a:pt x="16553" y="1347"/>
                  </a:cubicBezTo>
                  <a:cubicBezTo>
                    <a:pt x="14660" y="1347"/>
                    <a:pt x="12902" y="775"/>
                    <a:pt x="11044" y="775"/>
                  </a:cubicBezTo>
                  <a:cubicBezTo>
                    <a:pt x="10477" y="775"/>
                    <a:pt x="9900" y="828"/>
                    <a:pt x="9307" y="968"/>
                  </a:cubicBezTo>
                  <a:cubicBezTo>
                    <a:pt x="6938" y="1535"/>
                    <a:pt x="4837" y="2836"/>
                    <a:pt x="3269" y="4704"/>
                  </a:cubicBezTo>
                  <a:cubicBezTo>
                    <a:pt x="734" y="7873"/>
                    <a:pt x="0" y="13710"/>
                    <a:pt x="3936" y="22650"/>
                  </a:cubicBezTo>
                  <a:cubicBezTo>
                    <a:pt x="3936" y="22650"/>
                    <a:pt x="4837" y="18614"/>
                    <a:pt x="7139" y="17146"/>
                  </a:cubicBezTo>
                  <a:cubicBezTo>
                    <a:pt x="9440" y="15678"/>
                    <a:pt x="11608" y="16012"/>
                    <a:pt x="10274" y="14011"/>
                  </a:cubicBezTo>
                  <a:cubicBezTo>
                    <a:pt x="8940" y="12009"/>
                    <a:pt x="8173" y="10041"/>
                    <a:pt x="11108" y="9140"/>
                  </a:cubicBezTo>
                  <a:cubicBezTo>
                    <a:pt x="11724" y="8942"/>
                    <a:pt x="12467" y="8857"/>
                    <a:pt x="13288" y="8857"/>
                  </a:cubicBezTo>
                  <a:cubicBezTo>
                    <a:pt x="16334" y="8857"/>
                    <a:pt x="20441" y="10036"/>
                    <a:pt x="23017" y="11008"/>
                  </a:cubicBezTo>
                  <a:cubicBezTo>
                    <a:pt x="24272" y="11491"/>
                    <a:pt x="25987" y="11847"/>
                    <a:pt x="27721" y="11847"/>
                  </a:cubicBezTo>
                  <a:cubicBezTo>
                    <a:pt x="30546" y="11847"/>
                    <a:pt x="33424" y="10900"/>
                    <a:pt x="34458" y="8006"/>
                  </a:cubicBezTo>
                  <a:cubicBezTo>
                    <a:pt x="35492" y="5138"/>
                    <a:pt x="32490" y="2836"/>
                    <a:pt x="30288" y="1635"/>
                  </a:cubicBezTo>
                  <a:cubicBezTo>
                    <a:pt x="28404" y="628"/>
                    <a:pt x="26339" y="1"/>
                    <a:pt x="24218" y="1"/>
                  </a:cubicBezTo>
                  <a:close/>
                </a:path>
              </a:pathLst>
            </a:custGeom>
            <a:solidFill>
              <a:srgbClr val="263238"/>
            </a:solidFill>
            <a:ln>
              <a:noFill/>
            </a:ln>
          </p:spPr>
          <p:txBody>
            <a:bodyPr spcFirstLastPara="1" wrap="square" lIns="91425" tIns="91425" rIns="91425" bIns="91425" anchor="ctr" anchorCtr="0">
              <a:noAutofit/>
            </a:bodyPr>
            <a:lstStyle/>
            <a:p>
              <a:endParaRPr/>
            </a:p>
          </p:txBody>
        </p:sp>
        <p:sp>
          <p:nvSpPr>
            <p:cNvPr id="1033" name="Google Shape;1033;p37"/>
            <p:cNvSpPr/>
            <p:nvPr/>
          </p:nvSpPr>
          <p:spPr>
            <a:xfrm>
              <a:off x="3816225" y="1947675"/>
              <a:ext cx="747225" cy="234350"/>
            </a:xfrm>
            <a:custGeom>
              <a:avLst/>
              <a:gdLst/>
              <a:ahLst/>
              <a:cxnLst/>
              <a:rect l="l" t="t" r="r" b="b"/>
              <a:pathLst>
                <a:path w="29889" h="9374" extrusionOk="0">
                  <a:moveTo>
                    <a:pt x="27654" y="0"/>
                  </a:moveTo>
                  <a:lnTo>
                    <a:pt x="27654" y="0"/>
                  </a:lnTo>
                  <a:cubicBezTo>
                    <a:pt x="28254" y="601"/>
                    <a:pt x="28955" y="1468"/>
                    <a:pt x="29222" y="2535"/>
                  </a:cubicBezTo>
                  <a:cubicBezTo>
                    <a:pt x="29488" y="3836"/>
                    <a:pt x="29088" y="5171"/>
                    <a:pt x="28021" y="6538"/>
                  </a:cubicBezTo>
                  <a:cubicBezTo>
                    <a:pt x="26618" y="8350"/>
                    <a:pt x="25243" y="8989"/>
                    <a:pt x="23579" y="8989"/>
                  </a:cubicBezTo>
                  <a:cubicBezTo>
                    <a:pt x="22118" y="8989"/>
                    <a:pt x="20435" y="8496"/>
                    <a:pt x="18314" y="7873"/>
                  </a:cubicBezTo>
                  <a:cubicBezTo>
                    <a:pt x="16512" y="7339"/>
                    <a:pt x="14411" y="6772"/>
                    <a:pt x="11909" y="6238"/>
                  </a:cubicBezTo>
                  <a:cubicBezTo>
                    <a:pt x="10455" y="5956"/>
                    <a:pt x="9094" y="5838"/>
                    <a:pt x="7835" y="5838"/>
                  </a:cubicBezTo>
                  <a:cubicBezTo>
                    <a:pt x="4475" y="5838"/>
                    <a:pt x="1839" y="6681"/>
                    <a:pt x="67" y="7506"/>
                  </a:cubicBezTo>
                  <a:cubicBezTo>
                    <a:pt x="34" y="7672"/>
                    <a:pt x="1" y="7839"/>
                    <a:pt x="1" y="8006"/>
                  </a:cubicBezTo>
                  <a:cubicBezTo>
                    <a:pt x="1659" y="7214"/>
                    <a:pt x="4345" y="6294"/>
                    <a:pt x="7856" y="6294"/>
                  </a:cubicBezTo>
                  <a:cubicBezTo>
                    <a:pt x="9077" y="6294"/>
                    <a:pt x="10397" y="6405"/>
                    <a:pt x="11809" y="6672"/>
                  </a:cubicBezTo>
                  <a:cubicBezTo>
                    <a:pt x="14311" y="7139"/>
                    <a:pt x="16346" y="7773"/>
                    <a:pt x="18114" y="8273"/>
                  </a:cubicBezTo>
                  <a:cubicBezTo>
                    <a:pt x="20248" y="8873"/>
                    <a:pt x="22016" y="9374"/>
                    <a:pt x="23551" y="9374"/>
                  </a:cubicBezTo>
                  <a:cubicBezTo>
                    <a:pt x="25285" y="9374"/>
                    <a:pt x="26820" y="8707"/>
                    <a:pt x="28288" y="6805"/>
                  </a:cubicBezTo>
                  <a:cubicBezTo>
                    <a:pt x="29455" y="5304"/>
                    <a:pt x="29889" y="3836"/>
                    <a:pt x="29588" y="2469"/>
                  </a:cubicBezTo>
                  <a:cubicBezTo>
                    <a:pt x="29422" y="1668"/>
                    <a:pt x="29055" y="1001"/>
                    <a:pt x="28621" y="467"/>
                  </a:cubicBezTo>
                  <a:cubicBezTo>
                    <a:pt x="28288" y="301"/>
                    <a:pt x="27954" y="134"/>
                    <a:pt x="27654" y="0"/>
                  </a:cubicBezTo>
                  <a:close/>
                </a:path>
              </a:pathLst>
            </a:custGeom>
            <a:solidFill>
              <a:srgbClr val="808080"/>
            </a:solidFill>
            <a:ln>
              <a:noFill/>
            </a:ln>
          </p:spPr>
          <p:txBody>
            <a:bodyPr spcFirstLastPara="1" wrap="square" lIns="91425" tIns="91425" rIns="91425" bIns="91425" anchor="ctr" anchorCtr="0">
              <a:noAutofit/>
            </a:bodyPr>
            <a:lstStyle/>
            <a:p>
              <a:endParaRPr/>
            </a:p>
          </p:txBody>
        </p:sp>
        <p:sp>
          <p:nvSpPr>
            <p:cNvPr id="1034" name="Google Shape;1034;p37"/>
            <p:cNvSpPr/>
            <p:nvPr/>
          </p:nvSpPr>
          <p:spPr>
            <a:xfrm>
              <a:off x="3812050" y="2189500"/>
              <a:ext cx="197675" cy="83425"/>
            </a:xfrm>
            <a:custGeom>
              <a:avLst/>
              <a:gdLst/>
              <a:ahLst/>
              <a:cxnLst/>
              <a:rect l="l" t="t" r="r" b="b"/>
              <a:pathLst>
                <a:path w="7907" h="3337" extrusionOk="0">
                  <a:moveTo>
                    <a:pt x="7907" y="1"/>
                  </a:moveTo>
                  <a:cubicBezTo>
                    <a:pt x="7339" y="68"/>
                    <a:pt x="6672" y="168"/>
                    <a:pt x="5872" y="301"/>
                  </a:cubicBezTo>
                  <a:cubicBezTo>
                    <a:pt x="3003" y="801"/>
                    <a:pt x="1135" y="1869"/>
                    <a:pt x="1" y="2836"/>
                  </a:cubicBezTo>
                  <a:cubicBezTo>
                    <a:pt x="1" y="3003"/>
                    <a:pt x="34" y="3170"/>
                    <a:pt x="68" y="3337"/>
                  </a:cubicBezTo>
                  <a:cubicBezTo>
                    <a:pt x="1168" y="2369"/>
                    <a:pt x="3003" y="1202"/>
                    <a:pt x="5905" y="701"/>
                  </a:cubicBezTo>
                  <a:cubicBezTo>
                    <a:pt x="6606" y="568"/>
                    <a:pt x="7239" y="501"/>
                    <a:pt x="7840" y="435"/>
                  </a:cubicBezTo>
                  <a:cubicBezTo>
                    <a:pt x="7840" y="268"/>
                    <a:pt x="7873" y="134"/>
                    <a:pt x="7907" y="1"/>
                  </a:cubicBezTo>
                  <a:close/>
                </a:path>
              </a:pathLst>
            </a:custGeom>
            <a:solidFill>
              <a:srgbClr val="808080"/>
            </a:solidFill>
            <a:ln>
              <a:noFill/>
            </a:ln>
          </p:spPr>
          <p:txBody>
            <a:bodyPr spcFirstLastPara="1" wrap="square" lIns="91425" tIns="91425" rIns="91425" bIns="91425" anchor="ctr" anchorCtr="0">
              <a:noAutofit/>
            </a:bodyPr>
            <a:lstStyle/>
            <a:p>
              <a:endParaRPr/>
            </a:p>
          </p:txBody>
        </p:sp>
        <p:sp>
          <p:nvSpPr>
            <p:cNvPr id="1035" name="Google Shape;1035;p37"/>
            <p:cNvSpPr/>
            <p:nvPr/>
          </p:nvSpPr>
          <p:spPr>
            <a:xfrm>
              <a:off x="3759525" y="1917600"/>
              <a:ext cx="919850" cy="576325"/>
            </a:xfrm>
            <a:custGeom>
              <a:avLst/>
              <a:gdLst/>
              <a:ahLst/>
              <a:cxnLst/>
              <a:rect l="l" t="t" r="r" b="b"/>
              <a:pathLst>
                <a:path w="36794" h="23053" extrusionOk="0">
                  <a:moveTo>
                    <a:pt x="25224" y="351"/>
                  </a:moveTo>
                  <a:cubicBezTo>
                    <a:pt x="27191" y="351"/>
                    <a:pt x="29220" y="896"/>
                    <a:pt x="31189" y="1971"/>
                  </a:cubicBezTo>
                  <a:cubicBezTo>
                    <a:pt x="32790" y="2838"/>
                    <a:pt x="36326" y="5139"/>
                    <a:pt x="35292" y="8075"/>
                  </a:cubicBezTo>
                  <a:cubicBezTo>
                    <a:pt x="34792" y="9409"/>
                    <a:pt x="33858" y="10410"/>
                    <a:pt x="32524" y="11044"/>
                  </a:cubicBezTo>
                  <a:cubicBezTo>
                    <a:pt x="31388" y="11567"/>
                    <a:pt x="30044" y="11782"/>
                    <a:pt x="28700" y="11782"/>
                  </a:cubicBezTo>
                  <a:cubicBezTo>
                    <a:pt x="27044" y="11782"/>
                    <a:pt x="25388" y="11456"/>
                    <a:pt x="24118" y="10977"/>
                  </a:cubicBezTo>
                  <a:cubicBezTo>
                    <a:pt x="21135" y="9862"/>
                    <a:pt x="17185" y="8787"/>
                    <a:pt x="14242" y="8787"/>
                  </a:cubicBezTo>
                  <a:cubicBezTo>
                    <a:pt x="13400" y="8787"/>
                    <a:pt x="12640" y="8875"/>
                    <a:pt x="12009" y="9076"/>
                  </a:cubicBezTo>
                  <a:cubicBezTo>
                    <a:pt x="10908" y="9476"/>
                    <a:pt x="10241" y="9976"/>
                    <a:pt x="9974" y="10710"/>
                  </a:cubicBezTo>
                  <a:cubicBezTo>
                    <a:pt x="9607" y="11878"/>
                    <a:pt x="10408" y="13245"/>
                    <a:pt x="11108" y="14313"/>
                  </a:cubicBezTo>
                  <a:cubicBezTo>
                    <a:pt x="11442" y="14746"/>
                    <a:pt x="11575" y="15080"/>
                    <a:pt x="11475" y="15313"/>
                  </a:cubicBezTo>
                  <a:cubicBezTo>
                    <a:pt x="11409" y="15647"/>
                    <a:pt x="10841" y="15847"/>
                    <a:pt x="10141" y="16147"/>
                  </a:cubicBezTo>
                  <a:cubicBezTo>
                    <a:pt x="9574" y="16381"/>
                    <a:pt x="8807" y="16681"/>
                    <a:pt x="8073" y="17148"/>
                  </a:cubicBezTo>
                  <a:cubicBezTo>
                    <a:pt x="6205" y="18316"/>
                    <a:pt x="5271" y="20984"/>
                    <a:pt x="4904" y="22185"/>
                  </a:cubicBezTo>
                  <a:cubicBezTo>
                    <a:pt x="601" y="12144"/>
                    <a:pt x="2769" y="7074"/>
                    <a:pt x="4470" y="5006"/>
                  </a:cubicBezTo>
                  <a:cubicBezTo>
                    <a:pt x="5971" y="3205"/>
                    <a:pt x="8106" y="1870"/>
                    <a:pt x="10374" y="1337"/>
                  </a:cubicBezTo>
                  <a:cubicBezTo>
                    <a:pt x="10975" y="1170"/>
                    <a:pt x="11575" y="1137"/>
                    <a:pt x="12109" y="1137"/>
                  </a:cubicBezTo>
                  <a:cubicBezTo>
                    <a:pt x="13010" y="1137"/>
                    <a:pt x="13910" y="1303"/>
                    <a:pt x="14778" y="1370"/>
                  </a:cubicBezTo>
                  <a:cubicBezTo>
                    <a:pt x="15755" y="1506"/>
                    <a:pt x="16733" y="1664"/>
                    <a:pt x="17765" y="1664"/>
                  </a:cubicBezTo>
                  <a:cubicBezTo>
                    <a:pt x="18000" y="1664"/>
                    <a:pt x="18238" y="1656"/>
                    <a:pt x="18480" y="1637"/>
                  </a:cubicBezTo>
                  <a:cubicBezTo>
                    <a:pt x="19448" y="1504"/>
                    <a:pt x="20382" y="1237"/>
                    <a:pt x="21316" y="1003"/>
                  </a:cubicBezTo>
                  <a:cubicBezTo>
                    <a:pt x="22016" y="836"/>
                    <a:pt x="22750" y="636"/>
                    <a:pt x="23450" y="503"/>
                  </a:cubicBezTo>
                  <a:cubicBezTo>
                    <a:pt x="24034" y="402"/>
                    <a:pt x="24626" y="351"/>
                    <a:pt x="25224" y="351"/>
                  </a:cubicBezTo>
                  <a:close/>
                  <a:moveTo>
                    <a:pt x="25227" y="0"/>
                  </a:moveTo>
                  <a:cubicBezTo>
                    <a:pt x="24583" y="0"/>
                    <a:pt x="23945" y="56"/>
                    <a:pt x="23317" y="169"/>
                  </a:cubicBezTo>
                  <a:cubicBezTo>
                    <a:pt x="22583" y="269"/>
                    <a:pt x="21849" y="436"/>
                    <a:pt x="21149" y="670"/>
                  </a:cubicBezTo>
                  <a:cubicBezTo>
                    <a:pt x="20282" y="903"/>
                    <a:pt x="19314" y="1170"/>
                    <a:pt x="18414" y="1237"/>
                  </a:cubicBezTo>
                  <a:cubicBezTo>
                    <a:pt x="18131" y="1267"/>
                    <a:pt x="17851" y="1280"/>
                    <a:pt x="17572" y="1280"/>
                  </a:cubicBezTo>
                  <a:cubicBezTo>
                    <a:pt x="16632" y="1280"/>
                    <a:pt x="15711" y="1132"/>
                    <a:pt x="14811" y="1003"/>
                  </a:cubicBezTo>
                  <a:cubicBezTo>
                    <a:pt x="13874" y="875"/>
                    <a:pt x="12924" y="721"/>
                    <a:pt x="11952" y="721"/>
                  </a:cubicBezTo>
                  <a:cubicBezTo>
                    <a:pt x="11400" y="721"/>
                    <a:pt x="10842" y="770"/>
                    <a:pt x="10274" y="903"/>
                  </a:cubicBezTo>
                  <a:cubicBezTo>
                    <a:pt x="7906" y="1504"/>
                    <a:pt x="5738" y="2871"/>
                    <a:pt x="4137" y="4739"/>
                  </a:cubicBezTo>
                  <a:cubicBezTo>
                    <a:pt x="2335" y="6974"/>
                    <a:pt x="0" y="12311"/>
                    <a:pt x="4737" y="22919"/>
                  </a:cubicBezTo>
                  <a:cubicBezTo>
                    <a:pt x="4770" y="23019"/>
                    <a:pt x="4837" y="23052"/>
                    <a:pt x="4937" y="23052"/>
                  </a:cubicBezTo>
                  <a:cubicBezTo>
                    <a:pt x="5071" y="23052"/>
                    <a:pt x="5137" y="22986"/>
                    <a:pt x="5104" y="22919"/>
                  </a:cubicBezTo>
                  <a:cubicBezTo>
                    <a:pt x="5104" y="22885"/>
                    <a:pt x="6071" y="18916"/>
                    <a:pt x="8240" y="17548"/>
                  </a:cubicBezTo>
                  <a:cubicBezTo>
                    <a:pt x="8940" y="17081"/>
                    <a:pt x="9641" y="16814"/>
                    <a:pt x="10241" y="16581"/>
                  </a:cubicBezTo>
                  <a:cubicBezTo>
                    <a:pt x="11075" y="16247"/>
                    <a:pt x="11642" y="16014"/>
                    <a:pt x="11809" y="15514"/>
                  </a:cubicBezTo>
                  <a:cubicBezTo>
                    <a:pt x="11942" y="15147"/>
                    <a:pt x="11775" y="14713"/>
                    <a:pt x="11409" y="14146"/>
                  </a:cubicBezTo>
                  <a:cubicBezTo>
                    <a:pt x="10775" y="13212"/>
                    <a:pt x="9974" y="11911"/>
                    <a:pt x="10308" y="10910"/>
                  </a:cubicBezTo>
                  <a:cubicBezTo>
                    <a:pt x="10508" y="10343"/>
                    <a:pt x="11108" y="9876"/>
                    <a:pt x="12109" y="9543"/>
                  </a:cubicBezTo>
                  <a:cubicBezTo>
                    <a:pt x="12705" y="9351"/>
                    <a:pt x="13429" y="9267"/>
                    <a:pt x="14236" y="9267"/>
                  </a:cubicBezTo>
                  <a:cubicBezTo>
                    <a:pt x="17089" y="9267"/>
                    <a:pt x="20979" y="10319"/>
                    <a:pt x="23917" y="11411"/>
                  </a:cubicBezTo>
                  <a:cubicBezTo>
                    <a:pt x="25265" y="11927"/>
                    <a:pt x="26990" y="12271"/>
                    <a:pt x="28709" y="12271"/>
                  </a:cubicBezTo>
                  <a:cubicBezTo>
                    <a:pt x="30097" y="12271"/>
                    <a:pt x="31480" y="12047"/>
                    <a:pt x="32657" y="11511"/>
                  </a:cubicBezTo>
                  <a:cubicBezTo>
                    <a:pt x="34125" y="10844"/>
                    <a:pt x="35125" y="9743"/>
                    <a:pt x="35626" y="8308"/>
                  </a:cubicBezTo>
                  <a:cubicBezTo>
                    <a:pt x="36793" y="5006"/>
                    <a:pt x="33024" y="2571"/>
                    <a:pt x="31356" y="1670"/>
                  </a:cubicBezTo>
                  <a:cubicBezTo>
                    <a:pt x="29332" y="557"/>
                    <a:pt x="27250" y="0"/>
                    <a:pt x="25227" y="0"/>
                  </a:cubicBezTo>
                  <a:close/>
                </a:path>
              </a:pathLst>
            </a:custGeom>
            <a:solidFill>
              <a:srgbClr val="263238"/>
            </a:solidFill>
            <a:ln>
              <a:noFill/>
            </a:ln>
          </p:spPr>
          <p:txBody>
            <a:bodyPr spcFirstLastPara="1" wrap="square" lIns="91425" tIns="91425" rIns="91425" bIns="91425" anchor="ctr" anchorCtr="0">
              <a:noAutofit/>
            </a:bodyPr>
            <a:lstStyle/>
            <a:p>
              <a:endParaRPr/>
            </a:p>
          </p:txBody>
        </p:sp>
        <p:sp>
          <p:nvSpPr>
            <p:cNvPr id="1036" name="Google Shape;1036;p37"/>
            <p:cNvSpPr/>
            <p:nvPr/>
          </p:nvSpPr>
          <p:spPr>
            <a:xfrm>
              <a:off x="3761950" y="2354100"/>
              <a:ext cx="183575" cy="188050"/>
            </a:xfrm>
            <a:custGeom>
              <a:avLst/>
              <a:gdLst/>
              <a:ahLst/>
              <a:cxnLst/>
              <a:rect l="l" t="t" r="r" b="b"/>
              <a:pathLst>
                <a:path w="7343" h="7522" extrusionOk="0">
                  <a:moveTo>
                    <a:pt x="3635" y="1"/>
                  </a:moveTo>
                  <a:cubicBezTo>
                    <a:pt x="3149" y="1"/>
                    <a:pt x="2653" y="263"/>
                    <a:pt x="2172" y="922"/>
                  </a:cubicBezTo>
                  <a:cubicBezTo>
                    <a:pt x="1" y="3857"/>
                    <a:pt x="3407" y="7521"/>
                    <a:pt x="6508" y="7521"/>
                  </a:cubicBezTo>
                  <a:cubicBezTo>
                    <a:pt x="6790" y="7521"/>
                    <a:pt x="7069" y="7491"/>
                    <a:pt x="7342" y="7427"/>
                  </a:cubicBezTo>
                  <a:lnTo>
                    <a:pt x="7209" y="3891"/>
                  </a:lnTo>
                  <a:cubicBezTo>
                    <a:pt x="7209" y="3891"/>
                    <a:pt x="5505" y="1"/>
                    <a:pt x="3635" y="1"/>
                  </a:cubicBezTo>
                  <a:close/>
                </a:path>
              </a:pathLst>
            </a:custGeom>
            <a:solidFill>
              <a:srgbClr val="FFFFFF"/>
            </a:solidFill>
            <a:ln>
              <a:noFill/>
            </a:ln>
          </p:spPr>
          <p:txBody>
            <a:bodyPr spcFirstLastPara="1" wrap="square" lIns="91425" tIns="91425" rIns="91425" bIns="91425" anchor="ctr" anchorCtr="0">
              <a:noAutofit/>
            </a:bodyPr>
            <a:lstStyle/>
            <a:p>
              <a:endParaRPr/>
            </a:p>
          </p:txBody>
        </p:sp>
        <p:sp>
          <p:nvSpPr>
            <p:cNvPr id="1037" name="Google Shape;1037;p37"/>
            <p:cNvSpPr/>
            <p:nvPr/>
          </p:nvSpPr>
          <p:spPr>
            <a:xfrm>
              <a:off x="3787050" y="2348575"/>
              <a:ext cx="163475" cy="198725"/>
            </a:xfrm>
            <a:custGeom>
              <a:avLst/>
              <a:gdLst/>
              <a:ahLst/>
              <a:cxnLst/>
              <a:rect l="l" t="t" r="r" b="b"/>
              <a:pathLst>
                <a:path w="6539" h="7949" extrusionOk="0">
                  <a:moveTo>
                    <a:pt x="2669" y="1"/>
                  </a:moveTo>
                  <a:cubicBezTo>
                    <a:pt x="2063" y="1"/>
                    <a:pt x="1490" y="337"/>
                    <a:pt x="1001" y="1010"/>
                  </a:cubicBezTo>
                  <a:cubicBezTo>
                    <a:pt x="0" y="2311"/>
                    <a:pt x="34" y="3945"/>
                    <a:pt x="1001" y="5413"/>
                  </a:cubicBezTo>
                  <a:cubicBezTo>
                    <a:pt x="2002" y="6947"/>
                    <a:pt x="3836" y="7948"/>
                    <a:pt x="5471" y="7948"/>
                  </a:cubicBezTo>
                  <a:cubicBezTo>
                    <a:pt x="5738" y="7948"/>
                    <a:pt x="6038" y="7915"/>
                    <a:pt x="6338" y="7848"/>
                  </a:cubicBezTo>
                  <a:cubicBezTo>
                    <a:pt x="6438" y="7815"/>
                    <a:pt x="6538" y="7748"/>
                    <a:pt x="6505" y="7615"/>
                  </a:cubicBezTo>
                  <a:cubicBezTo>
                    <a:pt x="6450" y="7504"/>
                    <a:pt x="6394" y="7439"/>
                    <a:pt x="6301" y="7439"/>
                  </a:cubicBezTo>
                  <a:cubicBezTo>
                    <a:pt x="6282" y="7439"/>
                    <a:pt x="6261" y="7442"/>
                    <a:pt x="6238" y="7448"/>
                  </a:cubicBezTo>
                  <a:cubicBezTo>
                    <a:pt x="5990" y="7507"/>
                    <a:pt x="5732" y="7536"/>
                    <a:pt x="5468" y="7536"/>
                  </a:cubicBezTo>
                  <a:cubicBezTo>
                    <a:pt x="3958" y="7536"/>
                    <a:pt x="2272" y="6599"/>
                    <a:pt x="1334" y="5179"/>
                  </a:cubicBezTo>
                  <a:cubicBezTo>
                    <a:pt x="467" y="3845"/>
                    <a:pt x="400" y="2444"/>
                    <a:pt x="1301" y="1277"/>
                  </a:cubicBezTo>
                  <a:cubicBezTo>
                    <a:pt x="1692" y="706"/>
                    <a:pt x="2136" y="433"/>
                    <a:pt x="2586" y="433"/>
                  </a:cubicBezTo>
                  <a:cubicBezTo>
                    <a:pt x="2636" y="433"/>
                    <a:pt x="2686" y="436"/>
                    <a:pt x="2735" y="443"/>
                  </a:cubicBezTo>
                  <a:cubicBezTo>
                    <a:pt x="4403" y="643"/>
                    <a:pt x="6004" y="4145"/>
                    <a:pt x="6004" y="4179"/>
                  </a:cubicBezTo>
                  <a:cubicBezTo>
                    <a:pt x="6055" y="4281"/>
                    <a:pt x="6126" y="4324"/>
                    <a:pt x="6216" y="4324"/>
                  </a:cubicBezTo>
                  <a:cubicBezTo>
                    <a:pt x="6244" y="4324"/>
                    <a:pt x="6273" y="4320"/>
                    <a:pt x="6305" y="4312"/>
                  </a:cubicBezTo>
                  <a:cubicBezTo>
                    <a:pt x="6405" y="4245"/>
                    <a:pt x="6471" y="4145"/>
                    <a:pt x="6405" y="4012"/>
                  </a:cubicBezTo>
                  <a:cubicBezTo>
                    <a:pt x="6371" y="3845"/>
                    <a:pt x="4737" y="243"/>
                    <a:pt x="2836" y="9"/>
                  </a:cubicBezTo>
                  <a:cubicBezTo>
                    <a:pt x="2780" y="4"/>
                    <a:pt x="2725" y="1"/>
                    <a:pt x="2669" y="1"/>
                  </a:cubicBezTo>
                  <a:close/>
                </a:path>
              </a:pathLst>
            </a:custGeom>
            <a:solidFill>
              <a:srgbClr val="263238"/>
            </a:solidFill>
            <a:ln>
              <a:noFill/>
            </a:ln>
          </p:spPr>
          <p:txBody>
            <a:bodyPr spcFirstLastPara="1" wrap="square" lIns="91425" tIns="91425" rIns="91425" bIns="91425" anchor="ctr" anchorCtr="0">
              <a:noAutofit/>
            </a:bodyPr>
            <a:lstStyle/>
            <a:p>
              <a:endParaRPr/>
            </a:p>
          </p:txBody>
        </p:sp>
        <p:sp>
          <p:nvSpPr>
            <p:cNvPr id="1038" name="Google Shape;1038;p37"/>
            <p:cNvSpPr/>
            <p:nvPr/>
          </p:nvSpPr>
          <p:spPr>
            <a:xfrm>
              <a:off x="4607625" y="2431350"/>
              <a:ext cx="90100" cy="127625"/>
            </a:xfrm>
            <a:custGeom>
              <a:avLst/>
              <a:gdLst/>
              <a:ahLst/>
              <a:cxnLst/>
              <a:rect l="l" t="t" r="r" b="b"/>
              <a:pathLst>
                <a:path w="3604" h="5105" extrusionOk="0">
                  <a:moveTo>
                    <a:pt x="3603" y="0"/>
                  </a:moveTo>
                  <a:lnTo>
                    <a:pt x="2703" y="101"/>
                  </a:lnTo>
                  <a:cubicBezTo>
                    <a:pt x="2703" y="101"/>
                    <a:pt x="2600" y="87"/>
                    <a:pt x="2439" y="87"/>
                  </a:cubicBezTo>
                  <a:cubicBezTo>
                    <a:pt x="1933" y="87"/>
                    <a:pt x="854" y="221"/>
                    <a:pt x="601" y="1335"/>
                  </a:cubicBezTo>
                  <a:cubicBezTo>
                    <a:pt x="267" y="2802"/>
                    <a:pt x="1" y="5104"/>
                    <a:pt x="601" y="5104"/>
                  </a:cubicBezTo>
                  <a:cubicBezTo>
                    <a:pt x="1235" y="5104"/>
                    <a:pt x="2369" y="4804"/>
                    <a:pt x="2769" y="3837"/>
                  </a:cubicBezTo>
                  <a:cubicBezTo>
                    <a:pt x="3203" y="2869"/>
                    <a:pt x="3603" y="1"/>
                    <a:pt x="3603" y="0"/>
                  </a:cubicBezTo>
                  <a:close/>
                </a:path>
              </a:pathLst>
            </a:custGeom>
            <a:solidFill>
              <a:srgbClr val="FFFFFF"/>
            </a:solidFill>
            <a:ln>
              <a:noFill/>
            </a:ln>
          </p:spPr>
          <p:txBody>
            <a:bodyPr spcFirstLastPara="1" wrap="square" lIns="91425" tIns="91425" rIns="91425" bIns="91425" anchor="ctr" anchorCtr="0">
              <a:noAutofit/>
            </a:bodyPr>
            <a:lstStyle/>
            <a:p>
              <a:endParaRPr/>
            </a:p>
          </p:txBody>
        </p:sp>
        <p:sp>
          <p:nvSpPr>
            <p:cNvPr id="1039" name="Google Shape;1039;p37"/>
            <p:cNvSpPr/>
            <p:nvPr/>
          </p:nvSpPr>
          <p:spPr>
            <a:xfrm>
              <a:off x="4601800" y="2426350"/>
              <a:ext cx="103425" cy="137625"/>
            </a:xfrm>
            <a:custGeom>
              <a:avLst/>
              <a:gdLst/>
              <a:ahLst/>
              <a:cxnLst/>
              <a:rect l="l" t="t" r="r" b="b"/>
              <a:pathLst>
                <a:path w="4137" h="5505" extrusionOk="0">
                  <a:moveTo>
                    <a:pt x="3603" y="367"/>
                  </a:moveTo>
                  <a:lnTo>
                    <a:pt x="3603" y="367"/>
                  </a:lnTo>
                  <a:cubicBezTo>
                    <a:pt x="3469" y="1134"/>
                    <a:pt x="3136" y="3169"/>
                    <a:pt x="2802" y="3903"/>
                  </a:cubicBezTo>
                  <a:cubicBezTo>
                    <a:pt x="2469" y="4737"/>
                    <a:pt x="1434" y="5037"/>
                    <a:pt x="801" y="5037"/>
                  </a:cubicBezTo>
                  <a:cubicBezTo>
                    <a:pt x="601" y="4737"/>
                    <a:pt x="667" y="3236"/>
                    <a:pt x="1068" y="1568"/>
                  </a:cubicBezTo>
                  <a:cubicBezTo>
                    <a:pt x="1268" y="634"/>
                    <a:pt x="2235" y="501"/>
                    <a:pt x="2669" y="501"/>
                  </a:cubicBezTo>
                  <a:cubicBezTo>
                    <a:pt x="2802" y="501"/>
                    <a:pt x="2902" y="501"/>
                    <a:pt x="2869" y="467"/>
                  </a:cubicBezTo>
                  <a:lnTo>
                    <a:pt x="2936" y="467"/>
                  </a:lnTo>
                  <a:lnTo>
                    <a:pt x="3603" y="367"/>
                  </a:lnTo>
                  <a:close/>
                  <a:moveTo>
                    <a:pt x="3903" y="0"/>
                  </a:moveTo>
                  <a:lnTo>
                    <a:pt x="2969" y="67"/>
                  </a:lnTo>
                  <a:cubicBezTo>
                    <a:pt x="2897" y="60"/>
                    <a:pt x="2818" y="56"/>
                    <a:pt x="2734" y="56"/>
                  </a:cubicBezTo>
                  <a:cubicBezTo>
                    <a:pt x="2028" y="56"/>
                    <a:pt x="935" y="340"/>
                    <a:pt x="667" y="1501"/>
                  </a:cubicBezTo>
                  <a:cubicBezTo>
                    <a:pt x="567" y="2035"/>
                    <a:pt x="0" y="4704"/>
                    <a:pt x="500" y="5337"/>
                  </a:cubicBezTo>
                  <a:cubicBezTo>
                    <a:pt x="601" y="5471"/>
                    <a:pt x="734" y="5504"/>
                    <a:pt x="834" y="5504"/>
                  </a:cubicBezTo>
                  <a:cubicBezTo>
                    <a:pt x="1468" y="5504"/>
                    <a:pt x="2735" y="5237"/>
                    <a:pt x="3269" y="4170"/>
                  </a:cubicBezTo>
                  <a:cubicBezTo>
                    <a:pt x="3669" y="3203"/>
                    <a:pt x="4103" y="367"/>
                    <a:pt x="4103" y="234"/>
                  </a:cubicBezTo>
                  <a:cubicBezTo>
                    <a:pt x="4136" y="200"/>
                    <a:pt x="4103" y="167"/>
                    <a:pt x="4036" y="67"/>
                  </a:cubicBezTo>
                  <a:cubicBezTo>
                    <a:pt x="4003" y="0"/>
                    <a:pt x="3936" y="0"/>
                    <a:pt x="3903" y="0"/>
                  </a:cubicBezTo>
                  <a:close/>
                </a:path>
              </a:pathLst>
            </a:custGeom>
            <a:solidFill>
              <a:srgbClr val="263238"/>
            </a:solidFill>
            <a:ln>
              <a:noFill/>
            </a:ln>
          </p:spPr>
          <p:txBody>
            <a:bodyPr spcFirstLastPara="1" wrap="square" lIns="91425" tIns="91425" rIns="91425" bIns="91425" anchor="ctr" anchorCtr="0">
              <a:noAutofit/>
            </a:bodyPr>
            <a:lstStyle/>
            <a:p>
              <a:endParaRPr/>
            </a:p>
          </p:txBody>
        </p:sp>
        <p:sp>
          <p:nvSpPr>
            <p:cNvPr id="1040" name="Google Shape;1040;p37"/>
            <p:cNvSpPr/>
            <p:nvPr/>
          </p:nvSpPr>
          <p:spPr>
            <a:xfrm>
              <a:off x="4657675" y="2418925"/>
              <a:ext cx="87575" cy="121900"/>
            </a:xfrm>
            <a:custGeom>
              <a:avLst/>
              <a:gdLst/>
              <a:ahLst/>
              <a:cxnLst/>
              <a:rect l="l" t="t" r="r" b="b"/>
              <a:pathLst>
                <a:path w="3503" h="4876" extrusionOk="0">
                  <a:moveTo>
                    <a:pt x="2322" y="0"/>
                  </a:moveTo>
                  <a:cubicBezTo>
                    <a:pt x="1629" y="0"/>
                    <a:pt x="859" y="121"/>
                    <a:pt x="701" y="631"/>
                  </a:cubicBezTo>
                  <a:cubicBezTo>
                    <a:pt x="400" y="1598"/>
                    <a:pt x="0" y="4801"/>
                    <a:pt x="267" y="4867"/>
                  </a:cubicBezTo>
                  <a:cubicBezTo>
                    <a:pt x="285" y="4873"/>
                    <a:pt x="308" y="4876"/>
                    <a:pt x="335" y="4876"/>
                  </a:cubicBezTo>
                  <a:cubicBezTo>
                    <a:pt x="780" y="4876"/>
                    <a:pt x="2435" y="4167"/>
                    <a:pt x="2435" y="4167"/>
                  </a:cubicBezTo>
                  <a:lnTo>
                    <a:pt x="3503" y="97"/>
                  </a:lnTo>
                  <a:cubicBezTo>
                    <a:pt x="3503" y="97"/>
                    <a:pt x="2943" y="0"/>
                    <a:pt x="2322" y="0"/>
                  </a:cubicBezTo>
                  <a:close/>
                </a:path>
              </a:pathLst>
            </a:custGeom>
            <a:solidFill>
              <a:srgbClr val="FFFFFF"/>
            </a:solidFill>
            <a:ln>
              <a:noFill/>
            </a:ln>
          </p:spPr>
          <p:txBody>
            <a:bodyPr spcFirstLastPara="1" wrap="square" lIns="91425" tIns="91425" rIns="91425" bIns="91425" anchor="ctr" anchorCtr="0">
              <a:noAutofit/>
            </a:bodyPr>
            <a:lstStyle/>
            <a:p>
              <a:endParaRPr/>
            </a:p>
          </p:txBody>
        </p:sp>
        <p:sp>
          <p:nvSpPr>
            <p:cNvPr id="1041" name="Google Shape;1041;p37"/>
            <p:cNvSpPr/>
            <p:nvPr/>
          </p:nvSpPr>
          <p:spPr>
            <a:xfrm>
              <a:off x="4651825" y="2413325"/>
              <a:ext cx="99275" cy="133125"/>
            </a:xfrm>
            <a:custGeom>
              <a:avLst/>
              <a:gdLst/>
              <a:ahLst/>
              <a:cxnLst/>
              <a:rect l="l" t="t" r="r" b="b"/>
              <a:pathLst>
                <a:path w="3971" h="5325" extrusionOk="0">
                  <a:moveTo>
                    <a:pt x="2569" y="421"/>
                  </a:moveTo>
                  <a:cubicBezTo>
                    <a:pt x="2903" y="421"/>
                    <a:pt x="3169" y="421"/>
                    <a:pt x="3436" y="521"/>
                  </a:cubicBezTo>
                  <a:lnTo>
                    <a:pt x="2469" y="4224"/>
                  </a:lnTo>
                  <a:cubicBezTo>
                    <a:pt x="1735" y="4558"/>
                    <a:pt x="901" y="4858"/>
                    <a:pt x="601" y="4891"/>
                  </a:cubicBezTo>
                  <a:cubicBezTo>
                    <a:pt x="501" y="4357"/>
                    <a:pt x="801" y="1789"/>
                    <a:pt x="1101" y="888"/>
                  </a:cubicBezTo>
                  <a:cubicBezTo>
                    <a:pt x="1235" y="555"/>
                    <a:pt x="1902" y="421"/>
                    <a:pt x="2569" y="421"/>
                  </a:cubicBezTo>
                  <a:close/>
                  <a:moveTo>
                    <a:pt x="2614" y="0"/>
                  </a:moveTo>
                  <a:cubicBezTo>
                    <a:pt x="1844" y="0"/>
                    <a:pt x="961" y="138"/>
                    <a:pt x="768" y="755"/>
                  </a:cubicBezTo>
                  <a:cubicBezTo>
                    <a:pt x="501" y="1555"/>
                    <a:pt x="1" y="4658"/>
                    <a:pt x="301" y="5158"/>
                  </a:cubicBezTo>
                  <a:cubicBezTo>
                    <a:pt x="334" y="5258"/>
                    <a:pt x="434" y="5325"/>
                    <a:pt x="468" y="5325"/>
                  </a:cubicBezTo>
                  <a:lnTo>
                    <a:pt x="568" y="5325"/>
                  </a:lnTo>
                  <a:cubicBezTo>
                    <a:pt x="968" y="5325"/>
                    <a:pt x="2102" y="4858"/>
                    <a:pt x="2803" y="4524"/>
                  </a:cubicBezTo>
                  <a:cubicBezTo>
                    <a:pt x="2903" y="4524"/>
                    <a:pt x="2936" y="4424"/>
                    <a:pt x="2936" y="4391"/>
                  </a:cubicBezTo>
                  <a:lnTo>
                    <a:pt x="3970" y="355"/>
                  </a:lnTo>
                  <a:cubicBezTo>
                    <a:pt x="3970" y="321"/>
                    <a:pt x="3937" y="221"/>
                    <a:pt x="3937" y="188"/>
                  </a:cubicBezTo>
                  <a:cubicBezTo>
                    <a:pt x="3937" y="154"/>
                    <a:pt x="3837" y="88"/>
                    <a:pt x="3803" y="88"/>
                  </a:cubicBezTo>
                  <a:cubicBezTo>
                    <a:pt x="3677" y="74"/>
                    <a:pt x="3175" y="0"/>
                    <a:pt x="2614" y="0"/>
                  </a:cubicBezTo>
                  <a:close/>
                </a:path>
              </a:pathLst>
            </a:custGeom>
            <a:solidFill>
              <a:srgbClr val="263238"/>
            </a:solidFill>
            <a:ln>
              <a:noFill/>
            </a:ln>
          </p:spPr>
          <p:txBody>
            <a:bodyPr spcFirstLastPara="1" wrap="square" lIns="91425" tIns="91425" rIns="91425" bIns="91425" anchor="ctr" anchorCtr="0">
              <a:noAutofit/>
            </a:bodyPr>
            <a:lstStyle/>
            <a:p>
              <a:endParaRPr/>
            </a:p>
          </p:txBody>
        </p:sp>
        <p:sp>
          <p:nvSpPr>
            <p:cNvPr id="1042" name="Google Shape;1042;p37"/>
            <p:cNvSpPr/>
            <p:nvPr/>
          </p:nvSpPr>
          <p:spPr>
            <a:xfrm>
              <a:off x="4718550" y="2396450"/>
              <a:ext cx="150125" cy="127800"/>
            </a:xfrm>
            <a:custGeom>
              <a:avLst/>
              <a:gdLst/>
              <a:ahLst/>
              <a:cxnLst/>
              <a:rect l="l" t="t" r="r" b="b"/>
              <a:pathLst>
                <a:path w="6005" h="5112" extrusionOk="0">
                  <a:moveTo>
                    <a:pt x="1414" y="1"/>
                  </a:moveTo>
                  <a:cubicBezTo>
                    <a:pt x="1137" y="1"/>
                    <a:pt x="907" y="76"/>
                    <a:pt x="767" y="262"/>
                  </a:cubicBezTo>
                  <a:cubicBezTo>
                    <a:pt x="67" y="1230"/>
                    <a:pt x="0" y="5066"/>
                    <a:pt x="0" y="5066"/>
                  </a:cubicBezTo>
                  <a:cubicBezTo>
                    <a:pt x="131" y="5097"/>
                    <a:pt x="260" y="5111"/>
                    <a:pt x="386" y="5111"/>
                  </a:cubicBezTo>
                  <a:cubicBezTo>
                    <a:pt x="805" y="5111"/>
                    <a:pt x="1186" y="4948"/>
                    <a:pt x="1468" y="4665"/>
                  </a:cubicBezTo>
                  <a:cubicBezTo>
                    <a:pt x="2002" y="4032"/>
                    <a:pt x="2602" y="3198"/>
                    <a:pt x="2602" y="3198"/>
                  </a:cubicBezTo>
                  <a:cubicBezTo>
                    <a:pt x="2602" y="3198"/>
                    <a:pt x="4311" y="3611"/>
                    <a:pt x="4848" y="3611"/>
                  </a:cubicBezTo>
                  <a:cubicBezTo>
                    <a:pt x="4901" y="3611"/>
                    <a:pt x="4943" y="3607"/>
                    <a:pt x="4970" y="3598"/>
                  </a:cubicBezTo>
                  <a:cubicBezTo>
                    <a:pt x="5271" y="3531"/>
                    <a:pt x="6004" y="3598"/>
                    <a:pt x="5804" y="2564"/>
                  </a:cubicBezTo>
                  <a:cubicBezTo>
                    <a:pt x="5604" y="1530"/>
                    <a:pt x="4403" y="1196"/>
                    <a:pt x="4403" y="1196"/>
                  </a:cubicBezTo>
                  <a:cubicBezTo>
                    <a:pt x="4403" y="1196"/>
                    <a:pt x="2525" y="1"/>
                    <a:pt x="1414" y="1"/>
                  </a:cubicBezTo>
                  <a:close/>
                </a:path>
              </a:pathLst>
            </a:custGeom>
            <a:solidFill>
              <a:srgbClr val="FFFFFF"/>
            </a:solidFill>
            <a:ln>
              <a:noFill/>
            </a:ln>
          </p:spPr>
          <p:txBody>
            <a:bodyPr spcFirstLastPara="1" wrap="square" lIns="91425" tIns="91425" rIns="91425" bIns="91425" anchor="ctr" anchorCtr="0">
              <a:noAutofit/>
            </a:bodyPr>
            <a:lstStyle/>
            <a:p>
              <a:endParaRPr/>
            </a:p>
          </p:txBody>
        </p:sp>
        <p:sp>
          <p:nvSpPr>
            <p:cNvPr id="1043" name="Google Shape;1043;p37"/>
            <p:cNvSpPr/>
            <p:nvPr/>
          </p:nvSpPr>
          <p:spPr>
            <a:xfrm>
              <a:off x="4714375" y="2390350"/>
              <a:ext cx="158475" cy="137750"/>
            </a:xfrm>
            <a:custGeom>
              <a:avLst/>
              <a:gdLst/>
              <a:ahLst/>
              <a:cxnLst/>
              <a:rect l="l" t="t" r="r" b="b"/>
              <a:pathLst>
                <a:path w="6339" h="5510" extrusionOk="0">
                  <a:moveTo>
                    <a:pt x="1560" y="421"/>
                  </a:moveTo>
                  <a:cubicBezTo>
                    <a:pt x="2319" y="421"/>
                    <a:pt x="3705" y="1137"/>
                    <a:pt x="4437" y="1607"/>
                  </a:cubicBezTo>
                  <a:cubicBezTo>
                    <a:pt x="4437" y="1640"/>
                    <a:pt x="4437" y="1640"/>
                    <a:pt x="4470" y="1640"/>
                  </a:cubicBezTo>
                  <a:cubicBezTo>
                    <a:pt x="4470" y="1640"/>
                    <a:pt x="5604" y="1974"/>
                    <a:pt x="5771" y="2841"/>
                  </a:cubicBezTo>
                  <a:cubicBezTo>
                    <a:pt x="5804" y="3142"/>
                    <a:pt x="5804" y="3308"/>
                    <a:pt x="5738" y="3442"/>
                  </a:cubicBezTo>
                  <a:cubicBezTo>
                    <a:pt x="5638" y="3575"/>
                    <a:pt x="5471" y="3575"/>
                    <a:pt x="5304" y="3609"/>
                  </a:cubicBezTo>
                  <a:cubicBezTo>
                    <a:pt x="5237" y="3609"/>
                    <a:pt x="5137" y="3642"/>
                    <a:pt x="5104" y="3642"/>
                  </a:cubicBezTo>
                  <a:cubicBezTo>
                    <a:pt x="5089" y="3644"/>
                    <a:pt x="5069" y="3646"/>
                    <a:pt x="5045" y="3646"/>
                  </a:cubicBezTo>
                  <a:cubicBezTo>
                    <a:pt x="4737" y="3646"/>
                    <a:pt x="3698" y="3458"/>
                    <a:pt x="2802" y="3242"/>
                  </a:cubicBezTo>
                  <a:cubicBezTo>
                    <a:pt x="2736" y="3242"/>
                    <a:pt x="2636" y="3242"/>
                    <a:pt x="2602" y="3308"/>
                  </a:cubicBezTo>
                  <a:cubicBezTo>
                    <a:pt x="2602" y="3308"/>
                    <a:pt x="1968" y="4142"/>
                    <a:pt x="1468" y="4743"/>
                  </a:cubicBezTo>
                  <a:cubicBezTo>
                    <a:pt x="1198" y="4983"/>
                    <a:pt x="874" y="5115"/>
                    <a:pt x="521" y="5115"/>
                  </a:cubicBezTo>
                  <a:cubicBezTo>
                    <a:pt x="481" y="5115"/>
                    <a:pt x="441" y="5113"/>
                    <a:pt x="401" y="5110"/>
                  </a:cubicBezTo>
                  <a:cubicBezTo>
                    <a:pt x="434" y="3942"/>
                    <a:pt x="567" y="1307"/>
                    <a:pt x="1101" y="606"/>
                  </a:cubicBezTo>
                  <a:cubicBezTo>
                    <a:pt x="1188" y="476"/>
                    <a:pt x="1350" y="421"/>
                    <a:pt x="1560" y="421"/>
                  </a:cubicBezTo>
                  <a:close/>
                  <a:moveTo>
                    <a:pt x="1625" y="0"/>
                  </a:moveTo>
                  <a:cubicBezTo>
                    <a:pt x="1282" y="0"/>
                    <a:pt x="990" y="96"/>
                    <a:pt x="801" y="340"/>
                  </a:cubicBezTo>
                  <a:cubicBezTo>
                    <a:pt x="67" y="1307"/>
                    <a:pt x="0" y="4843"/>
                    <a:pt x="0" y="5276"/>
                  </a:cubicBezTo>
                  <a:cubicBezTo>
                    <a:pt x="0" y="5343"/>
                    <a:pt x="100" y="5443"/>
                    <a:pt x="167" y="5477"/>
                  </a:cubicBezTo>
                  <a:cubicBezTo>
                    <a:pt x="301" y="5510"/>
                    <a:pt x="434" y="5510"/>
                    <a:pt x="567" y="5510"/>
                  </a:cubicBezTo>
                  <a:cubicBezTo>
                    <a:pt x="1001" y="5510"/>
                    <a:pt x="1468" y="5343"/>
                    <a:pt x="1835" y="4976"/>
                  </a:cubicBezTo>
                  <a:cubicBezTo>
                    <a:pt x="2269" y="4509"/>
                    <a:pt x="2736" y="3875"/>
                    <a:pt x="2936" y="3642"/>
                  </a:cubicBezTo>
                  <a:cubicBezTo>
                    <a:pt x="3540" y="3786"/>
                    <a:pt x="4640" y="4029"/>
                    <a:pt x="5124" y="4029"/>
                  </a:cubicBezTo>
                  <a:cubicBezTo>
                    <a:pt x="5201" y="4029"/>
                    <a:pt x="5263" y="4023"/>
                    <a:pt x="5304" y="4009"/>
                  </a:cubicBezTo>
                  <a:cubicBezTo>
                    <a:pt x="5337" y="3975"/>
                    <a:pt x="5438" y="3975"/>
                    <a:pt x="5471" y="3975"/>
                  </a:cubicBezTo>
                  <a:cubicBezTo>
                    <a:pt x="5671" y="3942"/>
                    <a:pt x="6005" y="3842"/>
                    <a:pt x="6171" y="3609"/>
                  </a:cubicBezTo>
                  <a:cubicBezTo>
                    <a:pt x="6305" y="3375"/>
                    <a:pt x="6338" y="3108"/>
                    <a:pt x="6271" y="2708"/>
                  </a:cubicBezTo>
                  <a:cubicBezTo>
                    <a:pt x="6071" y="1674"/>
                    <a:pt x="4904" y="1307"/>
                    <a:pt x="4670" y="1207"/>
                  </a:cubicBezTo>
                  <a:cubicBezTo>
                    <a:pt x="4364" y="1003"/>
                    <a:pt x="2734" y="0"/>
                    <a:pt x="1625" y="0"/>
                  </a:cubicBezTo>
                  <a:close/>
                </a:path>
              </a:pathLst>
            </a:custGeom>
            <a:solidFill>
              <a:srgbClr val="263238"/>
            </a:solidFill>
            <a:ln>
              <a:noFill/>
            </a:ln>
          </p:spPr>
          <p:txBody>
            <a:bodyPr spcFirstLastPara="1" wrap="square" lIns="91425" tIns="91425" rIns="91425" bIns="91425" anchor="ctr" anchorCtr="0">
              <a:noAutofit/>
            </a:bodyPr>
            <a:lstStyle/>
            <a:p>
              <a:endParaRPr/>
            </a:p>
          </p:txBody>
        </p:sp>
        <p:sp>
          <p:nvSpPr>
            <p:cNvPr id="1044" name="Google Shape;1044;p37"/>
            <p:cNvSpPr/>
            <p:nvPr/>
          </p:nvSpPr>
          <p:spPr>
            <a:xfrm>
              <a:off x="4783575" y="2340200"/>
              <a:ext cx="143475" cy="153725"/>
            </a:xfrm>
            <a:custGeom>
              <a:avLst/>
              <a:gdLst/>
              <a:ahLst/>
              <a:cxnLst/>
              <a:rect l="l" t="t" r="r" b="b"/>
              <a:pathLst>
                <a:path w="5739" h="6149" extrusionOk="0">
                  <a:moveTo>
                    <a:pt x="1219" y="1"/>
                  </a:moveTo>
                  <a:cubicBezTo>
                    <a:pt x="968" y="1"/>
                    <a:pt x="754" y="246"/>
                    <a:pt x="535" y="644"/>
                  </a:cubicBezTo>
                  <a:cubicBezTo>
                    <a:pt x="1" y="1612"/>
                    <a:pt x="635" y="2512"/>
                    <a:pt x="1035" y="3346"/>
                  </a:cubicBezTo>
                  <a:cubicBezTo>
                    <a:pt x="1469" y="4180"/>
                    <a:pt x="3203" y="6148"/>
                    <a:pt x="3203" y="6148"/>
                  </a:cubicBezTo>
                  <a:lnTo>
                    <a:pt x="5738" y="5314"/>
                  </a:lnTo>
                  <a:cubicBezTo>
                    <a:pt x="4471" y="4414"/>
                    <a:pt x="3370" y="3179"/>
                    <a:pt x="2636" y="1778"/>
                  </a:cubicBezTo>
                  <a:cubicBezTo>
                    <a:pt x="2008" y="503"/>
                    <a:pt x="1576" y="1"/>
                    <a:pt x="1219" y="1"/>
                  </a:cubicBezTo>
                  <a:close/>
                </a:path>
              </a:pathLst>
            </a:custGeom>
            <a:solidFill>
              <a:srgbClr val="FFFFFF"/>
            </a:solidFill>
            <a:ln>
              <a:noFill/>
            </a:ln>
          </p:spPr>
          <p:txBody>
            <a:bodyPr spcFirstLastPara="1" wrap="square" lIns="91425" tIns="91425" rIns="91425" bIns="91425" anchor="ctr" anchorCtr="0">
              <a:noAutofit/>
            </a:bodyPr>
            <a:lstStyle/>
            <a:p>
              <a:endParaRPr/>
            </a:p>
          </p:txBody>
        </p:sp>
        <p:sp>
          <p:nvSpPr>
            <p:cNvPr id="1045" name="Google Shape;1045;p37"/>
            <p:cNvSpPr/>
            <p:nvPr/>
          </p:nvSpPr>
          <p:spPr>
            <a:xfrm>
              <a:off x="4779425" y="2335450"/>
              <a:ext cx="151800" cy="163475"/>
            </a:xfrm>
            <a:custGeom>
              <a:avLst/>
              <a:gdLst/>
              <a:ahLst/>
              <a:cxnLst/>
              <a:rect l="l" t="t" r="r" b="b"/>
              <a:pathLst>
                <a:path w="6072" h="6539" extrusionOk="0">
                  <a:moveTo>
                    <a:pt x="1368" y="434"/>
                  </a:moveTo>
                  <a:cubicBezTo>
                    <a:pt x="1568" y="434"/>
                    <a:pt x="1968" y="701"/>
                    <a:pt x="2635" y="2102"/>
                  </a:cubicBezTo>
                  <a:cubicBezTo>
                    <a:pt x="3303" y="3436"/>
                    <a:pt x="4303" y="4604"/>
                    <a:pt x="5471" y="5471"/>
                  </a:cubicBezTo>
                  <a:lnTo>
                    <a:pt x="3469" y="6138"/>
                  </a:lnTo>
                  <a:cubicBezTo>
                    <a:pt x="3136" y="5704"/>
                    <a:pt x="1735" y="4170"/>
                    <a:pt x="1401" y="3470"/>
                  </a:cubicBezTo>
                  <a:cubicBezTo>
                    <a:pt x="1368" y="3369"/>
                    <a:pt x="1301" y="3269"/>
                    <a:pt x="1234" y="3169"/>
                  </a:cubicBezTo>
                  <a:cubicBezTo>
                    <a:pt x="867" y="2435"/>
                    <a:pt x="467" y="1702"/>
                    <a:pt x="867" y="968"/>
                  </a:cubicBezTo>
                  <a:cubicBezTo>
                    <a:pt x="1068" y="601"/>
                    <a:pt x="1234" y="434"/>
                    <a:pt x="1368" y="434"/>
                  </a:cubicBezTo>
                  <a:close/>
                  <a:moveTo>
                    <a:pt x="1368" y="0"/>
                  </a:moveTo>
                  <a:cubicBezTo>
                    <a:pt x="968" y="0"/>
                    <a:pt x="701" y="434"/>
                    <a:pt x="501" y="768"/>
                  </a:cubicBezTo>
                  <a:cubicBezTo>
                    <a:pt x="0" y="1668"/>
                    <a:pt x="467" y="2536"/>
                    <a:pt x="867" y="3336"/>
                  </a:cubicBezTo>
                  <a:cubicBezTo>
                    <a:pt x="968" y="3436"/>
                    <a:pt x="1001" y="3536"/>
                    <a:pt x="1034" y="3636"/>
                  </a:cubicBezTo>
                  <a:cubicBezTo>
                    <a:pt x="1468" y="4470"/>
                    <a:pt x="3169" y="6372"/>
                    <a:pt x="3236" y="6472"/>
                  </a:cubicBezTo>
                  <a:cubicBezTo>
                    <a:pt x="3303" y="6505"/>
                    <a:pt x="3369" y="6538"/>
                    <a:pt x="3403" y="6538"/>
                  </a:cubicBezTo>
                  <a:lnTo>
                    <a:pt x="3469" y="6538"/>
                  </a:lnTo>
                  <a:lnTo>
                    <a:pt x="5971" y="5704"/>
                  </a:lnTo>
                  <a:cubicBezTo>
                    <a:pt x="6004" y="5671"/>
                    <a:pt x="6071" y="5638"/>
                    <a:pt x="6071" y="5538"/>
                  </a:cubicBezTo>
                  <a:cubicBezTo>
                    <a:pt x="6071" y="5471"/>
                    <a:pt x="6071" y="5371"/>
                    <a:pt x="6004" y="5338"/>
                  </a:cubicBezTo>
                  <a:cubicBezTo>
                    <a:pt x="4704" y="4470"/>
                    <a:pt x="3669" y="3269"/>
                    <a:pt x="2969" y="1868"/>
                  </a:cubicBezTo>
                  <a:cubicBezTo>
                    <a:pt x="2335" y="601"/>
                    <a:pt x="1835" y="0"/>
                    <a:pt x="1368" y="0"/>
                  </a:cubicBezTo>
                  <a:close/>
                </a:path>
              </a:pathLst>
            </a:custGeom>
            <a:solidFill>
              <a:srgbClr val="263238"/>
            </a:solidFill>
            <a:ln>
              <a:noFill/>
            </a:ln>
          </p:spPr>
          <p:txBody>
            <a:bodyPr spcFirstLastPara="1" wrap="square" lIns="91425" tIns="91425" rIns="91425" bIns="91425" anchor="ctr" anchorCtr="0">
              <a:noAutofit/>
            </a:bodyPr>
            <a:lstStyle/>
            <a:p>
              <a:endParaRPr/>
            </a:p>
          </p:txBody>
        </p:sp>
        <p:sp>
          <p:nvSpPr>
            <p:cNvPr id="1046" name="Google Shape;1046;p37"/>
            <p:cNvSpPr/>
            <p:nvPr/>
          </p:nvSpPr>
          <p:spPr>
            <a:xfrm>
              <a:off x="4422500" y="2835800"/>
              <a:ext cx="138450" cy="368350"/>
            </a:xfrm>
            <a:custGeom>
              <a:avLst/>
              <a:gdLst/>
              <a:ahLst/>
              <a:cxnLst/>
              <a:rect l="l" t="t" r="r" b="b"/>
              <a:pathLst>
                <a:path w="5538" h="14734" extrusionOk="0">
                  <a:moveTo>
                    <a:pt x="1501" y="1"/>
                  </a:moveTo>
                  <a:cubicBezTo>
                    <a:pt x="1501" y="1"/>
                    <a:pt x="0" y="12843"/>
                    <a:pt x="267" y="13544"/>
                  </a:cubicBezTo>
                  <a:cubicBezTo>
                    <a:pt x="455" y="14107"/>
                    <a:pt x="2128" y="14734"/>
                    <a:pt x="3073" y="14734"/>
                  </a:cubicBezTo>
                  <a:cubicBezTo>
                    <a:pt x="3304" y="14734"/>
                    <a:pt x="3491" y="14696"/>
                    <a:pt x="3603" y="14611"/>
                  </a:cubicBezTo>
                  <a:cubicBezTo>
                    <a:pt x="4137" y="14144"/>
                    <a:pt x="3836" y="13210"/>
                    <a:pt x="3603" y="12643"/>
                  </a:cubicBezTo>
                  <a:cubicBezTo>
                    <a:pt x="3336" y="12043"/>
                    <a:pt x="5538" y="1302"/>
                    <a:pt x="5538" y="1302"/>
                  </a:cubicBezTo>
                  <a:lnTo>
                    <a:pt x="1501" y="1"/>
                  </a:lnTo>
                  <a:close/>
                </a:path>
              </a:pathLst>
            </a:custGeom>
            <a:solidFill>
              <a:srgbClr val="FF8D00"/>
            </a:solidFill>
            <a:ln>
              <a:noFill/>
            </a:ln>
          </p:spPr>
          <p:txBody>
            <a:bodyPr spcFirstLastPara="1" wrap="square" lIns="91425" tIns="91425" rIns="91425" bIns="91425" anchor="ctr" anchorCtr="0">
              <a:noAutofit/>
            </a:bodyPr>
            <a:lstStyle/>
            <a:p>
              <a:endParaRPr/>
            </a:p>
          </p:txBody>
        </p:sp>
        <p:sp>
          <p:nvSpPr>
            <p:cNvPr id="1047" name="Google Shape;1047;p37"/>
            <p:cNvSpPr/>
            <p:nvPr/>
          </p:nvSpPr>
          <p:spPr>
            <a:xfrm>
              <a:off x="4416650" y="2830800"/>
              <a:ext cx="148475" cy="379475"/>
            </a:xfrm>
            <a:custGeom>
              <a:avLst/>
              <a:gdLst/>
              <a:ahLst/>
              <a:cxnLst/>
              <a:rect l="l" t="t" r="r" b="b"/>
              <a:pathLst>
                <a:path w="5939" h="15179" extrusionOk="0">
                  <a:moveTo>
                    <a:pt x="1902" y="501"/>
                  </a:moveTo>
                  <a:lnTo>
                    <a:pt x="5538" y="1635"/>
                  </a:lnTo>
                  <a:cubicBezTo>
                    <a:pt x="5004" y="4370"/>
                    <a:pt x="3370" y="12343"/>
                    <a:pt x="3637" y="12910"/>
                  </a:cubicBezTo>
                  <a:cubicBezTo>
                    <a:pt x="3904" y="13577"/>
                    <a:pt x="4137" y="14311"/>
                    <a:pt x="3703" y="14644"/>
                  </a:cubicBezTo>
                  <a:cubicBezTo>
                    <a:pt x="3624" y="14692"/>
                    <a:pt x="3453" y="14732"/>
                    <a:pt x="3210" y="14732"/>
                  </a:cubicBezTo>
                  <a:cubicBezTo>
                    <a:pt x="2943" y="14732"/>
                    <a:pt x="2588" y="14684"/>
                    <a:pt x="2169" y="14544"/>
                  </a:cubicBezTo>
                  <a:cubicBezTo>
                    <a:pt x="1335" y="14311"/>
                    <a:pt x="735" y="13911"/>
                    <a:pt x="668" y="13710"/>
                  </a:cubicBezTo>
                  <a:cubicBezTo>
                    <a:pt x="501" y="13177"/>
                    <a:pt x="1335" y="5638"/>
                    <a:pt x="1902" y="501"/>
                  </a:cubicBezTo>
                  <a:close/>
                  <a:moveTo>
                    <a:pt x="1735" y="1"/>
                  </a:moveTo>
                  <a:cubicBezTo>
                    <a:pt x="1702" y="1"/>
                    <a:pt x="1635" y="1"/>
                    <a:pt x="1569" y="34"/>
                  </a:cubicBezTo>
                  <a:cubicBezTo>
                    <a:pt x="1535" y="67"/>
                    <a:pt x="1502" y="167"/>
                    <a:pt x="1502" y="201"/>
                  </a:cubicBezTo>
                  <a:cubicBezTo>
                    <a:pt x="1235" y="2336"/>
                    <a:pt x="1" y="13143"/>
                    <a:pt x="234" y="13844"/>
                  </a:cubicBezTo>
                  <a:cubicBezTo>
                    <a:pt x="401" y="14344"/>
                    <a:pt x="1302" y="14744"/>
                    <a:pt x="2036" y="14978"/>
                  </a:cubicBezTo>
                  <a:cubicBezTo>
                    <a:pt x="2302" y="15045"/>
                    <a:pt x="2803" y="15178"/>
                    <a:pt x="3236" y="15178"/>
                  </a:cubicBezTo>
                  <a:cubicBezTo>
                    <a:pt x="3537" y="15178"/>
                    <a:pt x="3804" y="15078"/>
                    <a:pt x="3870" y="15011"/>
                  </a:cubicBezTo>
                  <a:cubicBezTo>
                    <a:pt x="4637" y="14411"/>
                    <a:pt x="4170" y="13310"/>
                    <a:pt x="3970" y="12810"/>
                  </a:cubicBezTo>
                  <a:cubicBezTo>
                    <a:pt x="3837" y="12243"/>
                    <a:pt x="5071" y="5571"/>
                    <a:pt x="5905" y="1535"/>
                  </a:cubicBezTo>
                  <a:cubicBezTo>
                    <a:pt x="5938" y="1402"/>
                    <a:pt x="5872" y="1335"/>
                    <a:pt x="5772" y="1302"/>
                  </a:cubicBezTo>
                  <a:lnTo>
                    <a:pt x="1735" y="1"/>
                  </a:lnTo>
                  <a:close/>
                </a:path>
              </a:pathLst>
            </a:custGeom>
            <a:solidFill>
              <a:srgbClr val="263238"/>
            </a:solidFill>
            <a:ln>
              <a:noFill/>
            </a:ln>
          </p:spPr>
          <p:txBody>
            <a:bodyPr spcFirstLastPara="1" wrap="square" lIns="91425" tIns="91425" rIns="91425" bIns="91425" anchor="ctr" anchorCtr="0">
              <a:noAutofit/>
            </a:bodyPr>
            <a:lstStyle/>
            <a:p>
              <a:endParaRPr/>
            </a:p>
          </p:txBody>
        </p:sp>
        <p:sp>
          <p:nvSpPr>
            <p:cNvPr id="1048" name="Google Shape;1048;p37"/>
            <p:cNvSpPr/>
            <p:nvPr/>
          </p:nvSpPr>
          <p:spPr>
            <a:xfrm>
              <a:off x="3192450" y="2854200"/>
              <a:ext cx="1450225" cy="1109950"/>
            </a:xfrm>
            <a:custGeom>
              <a:avLst/>
              <a:gdLst/>
              <a:ahLst/>
              <a:cxnLst/>
              <a:rect l="l" t="t" r="r" b="b"/>
              <a:pathLst>
                <a:path w="58009" h="44398" extrusionOk="0">
                  <a:moveTo>
                    <a:pt x="50881" y="1"/>
                  </a:moveTo>
                  <a:cubicBezTo>
                    <a:pt x="50493" y="1"/>
                    <a:pt x="50167" y="41"/>
                    <a:pt x="49936" y="132"/>
                  </a:cubicBezTo>
                  <a:cubicBezTo>
                    <a:pt x="48468" y="732"/>
                    <a:pt x="46100" y="6737"/>
                    <a:pt x="41997" y="12041"/>
                  </a:cubicBezTo>
                  <a:cubicBezTo>
                    <a:pt x="37928" y="17311"/>
                    <a:pt x="20415" y="27552"/>
                    <a:pt x="20415" y="27552"/>
                  </a:cubicBezTo>
                  <a:lnTo>
                    <a:pt x="12776" y="3735"/>
                  </a:lnTo>
                  <a:lnTo>
                    <a:pt x="1" y="17978"/>
                  </a:lnTo>
                  <a:cubicBezTo>
                    <a:pt x="2765" y="23174"/>
                    <a:pt x="15605" y="44397"/>
                    <a:pt x="17803" y="44397"/>
                  </a:cubicBezTo>
                  <a:cubicBezTo>
                    <a:pt x="17806" y="44397"/>
                    <a:pt x="17810" y="44397"/>
                    <a:pt x="17813" y="44397"/>
                  </a:cubicBezTo>
                  <a:cubicBezTo>
                    <a:pt x="19981" y="44297"/>
                    <a:pt x="33891" y="31588"/>
                    <a:pt x="38328" y="26084"/>
                  </a:cubicBezTo>
                  <a:cubicBezTo>
                    <a:pt x="42764" y="20580"/>
                    <a:pt x="47468" y="11273"/>
                    <a:pt x="48168" y="11140"/>
                  </a:cubicBezTo>
                  <a:cubicBezTo>
                    <a:pt x="49336" y="11006"/>
                    <a:pt x="50470" y="10806"/>
                    <a:pt x="51604" y="10539"/>
                  </a:cubicBezTo>
                  <a:cubicBezTo>
                    <a:pt x="52271" y="10406"/>
                    <a:pt x="52872" y="10206"/>
                    <a:pt x="53472" y="9939"/>
                  </a:cubicBezTo>
                  <a:cubicBezTo>
                    <a:pt x="53772" y="9806"/>
                    <a:pt x="53872" y="9605"/>
                    <a:pt x="54173" y="9205"/>
                  </a:cubicBezTo>
                  <a:cubicBezTo>
                    <a:pt x="54373" y="8805"/>
                    <a:pt x="54539" y="8405"/>
                    <a:pt x="54640" y="7938"/>
                  </a:cubicBezTo>
                  <a:cubicBezTo>
                    <a:pt x="54667" y="7771"/>
                    <a:pt x="54672" y="7743"/>
                    <a:pt x="54697" y="7743"/>
                  </a:cubicBezTo>
                  <a:cubicBezTo>
                    <a:pt x="54709" y="7743"/>
                    <a:pt x="54727" y="7751"/>
                    <a:pt x="54756" y="7751"/>
                  </a:cubicBezTo>
                  <a:cubicBezTo>
                    <a:pt x="54807" y="7751"/>
                    <a:pt x="54891" y="7728"/>
                    <a:pt x="55040" y="7604"/>
                  </a:cubicBezTo>
                  <a:cubicBezTo>
                    <a:pt x="55473" y="7270"/>
                    <a:pt x="55507" y="5402"/>
                    <a:pt x="55507" y="5402"/>
                  </a:cubicBezTo>
                  <a:cubicBezTo>
                    <a:pt x="55507" y="5402"/>
                    <a:pt x="56007" y="5236"/>
                    <a:pt x="56941" y="4402"/>
                  </a:cubicBezTo>
                  <a:cubicBezTo>
                    <a:pt x="57842" y="3568"/>
                    <a:pt x="58009" y="2634"/>
                    <a:pt x="57275" y="1800"/>
                  </a:cubicBezTo>
                  <a:cubicBezTo>
                    <a:pt x="56631" y="1100"/>
                    <a:pt x="52909" y="1"/>
                    <a:pt x="50881" y="1"/>
                  </a:cubicBezTo>
                  <a:close/>
                </a:path>
              </a:pathLst>
            </a:custGeom>
            <a:solidFill>
              <a:srgbClr val="FFFFFF"/>
            </a:solidFill>
            <a:ln>
              <a:noFill/>
            </a:ln>
          </p:spPr>
          <p:txBody>
            <a:bodyPr spcFirstLastPara="1" wrap="square" lIns="91425" tIns="91425" rIns="91425" bIns="91425" anchor="ctr" anchorCtr="0">
              <a:noAutofit/>
            </a:bodyPr>
            <a:lstStyle/>
            <a:p>
              <a:endParaRPr/>
            </a:p>
          </p:txBody>
        </p:sp>
        <p:sp>
          <p:nvSpPr>
            <p:cNvPr id="1049" name="Google Shape;1049;p37"/>
            <p:cNvSpPr/>
            <p:nvPr/>
          </p:nvSpPr>
          <p:spPr>
            <a:xfrm>
              <a:off x="3187450" y="2846950"/>
              <a:ext cx="1463575" cy="1121350"/>
            </a:xfrm>
            <a:custGeom>
              <a:avLst/>
              <a:gdLst/>
              <a:ahLst/>
              <a:cxnLst/>
              <a:rect l="l" t="t" r="r" b="b"/>
              <a:pathLst>
                <a:path w="58543" h="44854" extrusionOk="0">
                  <a:moveTo>
                    <a:pt x="51284" y="1"/>
                  </a:moveTo>
                  <a:cubicBezTo>
                    <a:pt x="50847" y="1"/>
                    <a:pt x="50474" y="48"/>
                    <a:pt x="50203" y="155"/>
                  </a:cubicBezTo>
                  <a:cubicBezTo>
                    <a:pt x="49369" y="422"/>
                    <a:pt x="48435" y="2057"/>
                    <a:pt x="47034" y="4525"/>
                  </a:cubicBezTo>
                  <a:cubicBezTo>
                    <a:pt x="45733" y="6760"/>
                    <a:pt x="44165" y="9529"/>
                    <a:pt x="42164" y="12097"/>
                  </a:cubicBezTo>
                  <a:cubicBezTo>
                    <a:pt x="38361" y="17034"/>
                    <a:pt x="22850" y="26240"/>
                    <a:pt x="20815" y="27441"/>
                  </a:cubicBezTo>
                  <a:lnTo>
                    <a:pt x="13243" y="3891"/>
                  </a:lnTo>
                  <a:cubicBezTo>
                    <a:pt x="13214" y="3834"/>
                    <a:pt x="13161" y="3751"/>
                    <a:pt x="13061" y="3751"/>
                  </a:cubicBezTo>
                  <a:cubicBezTo>
                    <a:pt x="13045" y="3751"/>
                    <a:pt x="13028" y="3753"/>
                    <a:pt x="13010" y="3758"/>
                  </a:cubicBezTo>
                  <a:cubicBezTo>
                    <a:pt x="12910" y="3824"/>
                    <a:pt x="12843" y="3891"/>
                    <a:pt x="12876" y="4025"/>
                  </a:cubicBezTo>
                  <a:lnTo>
                    <a:pt x="20515" y="27842"/>
                  </a:lnTo>
                  <a:cubicBezTo>
                    <a:pt x="20515" y="27875"/>
                    <a:pt x="20615" y="27908"/>
                    <a:pt x="20648" y="27942"/>
                  </a:cubicBezTo>
                  <a:cubicBezTo>
                    <a:pt x="20665" y="27975"/>
                    <a:pt x="20699" y="27992"/>
                    <a:pt x="20732" y="27992"/>
                  </a:cubicBezTo>
                  <a:cubicBezTo>
                    <a:pt x="20765" y="27992"/>
                    <a:pt x="20799" y="27975"/>
                    <a:pt x="20815" y="27942"/>
                  </a:cubicBezTo>
                  <a:cubicBezTo>
                    <a:pt x="21516" y="27541"/>
                    <a:pt x="38394" y="17701"/>
                    <a:pt x="42497" y="12397"/>
                  </a:cubicBezTo>
                  <a:cubicBezTo>
                    <a:pt x="44499" y="9762"/>
                    <a:pt x="46067" y="6993"/>
                    <a:pt x="47368" y="4758"/>
                  </a:cubicBezTo>
                  <a:cubicBezTo>
                    <a:pt x="48635" y="2557"/>
                    <a:pt x="49602" y="822"/>
                    <a:pt x="50303" y="555"/>
                  </a:cubicBezTo>
                  <a:cubicBezTo>
                    <a:pt x="50506" y="481"/>
                    <a:pt x="50790" y="448"/>
                    <a:pt x="51129" y="448"/>
                  </a:cubicBezTo>
                  <a:cubicBezTo>
                    <a:pt x="53070" y="448"/>
                    <a:pt x="56807" y="1537"/>
                    <a:pt x="57375" y="2190"/>
                  </a:cubicBezTo>
                  <a:cubicBezTo>
                    <a:pt x="58008" y="2924"/>
                    <a:pt x="57908" y="3691"/>
                    <a:pt x="57041" y="4525"/>
                  </a:cubicBezTo>
                  <a:cubicBezTo>
                    <a:pt x="56207" y="5326"/>
                    <a:pt x="55707" y="5426"/>
                    <a:pt x="55707" y="5426"/>
                  </a:cubicBezTo>
                  <a:cubicBezTo>
                    <a:pt x="55640" y="5492"/>
                    <a:pt x="55540" y="5559"/>
                    <a:pt x="55540" y="5659"/>
                  </a:cubicBezTo>
                  <a:cubicBezTo>
                    <a:pt x="55540" y="6526"/>
                    <a:pt x="55373" y="7527"/>
                    <a:pt x="55173" y="7694"/>
                  </a:cubicBezTo>
                  <a:cubicBezTo>
                    <a:pt x="55073" y="7761"/>
                    <a:pt x="55040" y="7761"/>
                    <a:pt x="55040" y="7761"/>
                  </a:cubicBezTo>
                  <a:cubicBezTo>
                    <a:pt x="55006" y="7744"/>
                    <a:pt x="54965" y="7736"/>
                    <a:pt x="54927" y="7736"/>
                  </a:cubicBezTo>
                  <a:cubicBezTo>
                    <a:pt x="54890" y="7736"/>
                    <a:pt x="54856" y="7744"/>
                    <a:pt x="54840" y="7761"/>
                  </a:cubicBezTo>
                  <a:cubicBezTo>
                    <a:pt x="54739" y="7827"/>
                    <a:pt x="54706" y="7894"/>
                    <a:pt x="54673" y="8094"/>
                  </a:cubicBezTo>
                  <a:cubicBezTo>
                    <a:pt x="54573" y="8528"/>
                    <a:pt x="54406" y="8928"/>
                    <a:pt x="54206" y="9262"/>
                  </a:cubicBezTo>
                  <a:lnTo>
                    <a:pt x="54072" y="9428"/>
                  </a:lnTo>
                  <a:cubicBezTo>
                    <a:pt x="53872" y="9729"/>
                    <a:pt x="53805" y="9862"/>
                    <a:pt x="53572" y="9929"/>
                  </a:cubicBezTo>
                  <a:cubicBezTo>
                    <a:pt x="53005" y="10196"/>
                    <a:pt x="52371" y="10396"/>
                    <a:pt x="51737" y="10529"/>
                  </a:cubicBezTo>
                  <a:cubicBezTo>
                    <a:pt x="50670" y="10829"/>
                    <a:pt x="49536" y="11030"/>
                    <a:pt x="48368" y="11163"/>
                  </a:cubicBezTo>
                  <a:cubicBezTo>
                    <a:pt x="48035" y="11230"/>
                    <a:pt x="47434" y="12097"/>
                    <a:pt x="45399" y="15533"/>
                  </a:cubicBezTo>
                  <a:cubicBezTo>
                    <a:pt x="43498" y="18702"/>
                    <a:pt x="40896" y="23038"/>
                    <a:pt x="38394" y="26174"/>
                  </a:cubicBezTo>
                  <a:cubicBezTo>
                    <a:pt x="33691" y="32078"/>
                    <a:pt x="19981" y="44353"/>
                    <a:pt x="18013" y="44387"/>
                  </a:cubicBezTo>
                  <a:cubicBezTo>
                    <a:pt x="16045" y="44387"/>
                    <a:pt x="3636" y="24206"/>
                    <a:pt x="434" y="18101"/>
                  </a:cubicBezTo>
                  <a:cubicBezTo>
                    <a:pt x="363" y="18054"/>
                    <a:pt x="276" y="18007"/>
                    <a:pt x="207" y="18007"/>
                  </a:cubicBezTo>
                  <a:cubicBezTo>
                    <a:pt x="179" y="18007"/>
                    <a:pt x="153" y="18015"/>
                    <a:pt x="134" y="18035"/>
                  </a:cubicBezTo>
                  <a:cubicBezTo>
                    <a:pt x="34" y="18101"/>
                    <a:pt x="0" y="18235"/>
                    <a:pt x="34" y="18335"/>
                  </a:cubicBezTo>
                  <a:cubicBezTo>
                    <a:pt x="2169" y="22371"/>
                    <a:pt x="15511" y="44854"/>
                    <a:pt x="18013" y="44854"/>
                  </a:cubicBezTo>
                  <a:cubicBezTo>
                    <a:pt x="20382" y="44754"/>
                    <a:pt x="34625" y="31578"/>
                    <a:pt x="38895" y="26374"/>
                  </a:cubicBezTo>
                  <a:cubicBezTo>
                    <a:pt x="41397" y="23205"/>
                    <a:pt x="43998" y="18835"/>
                    <a:pt x="45900" y="15666"/>
                  </a:cubicBezTo>
                  <a:cubicBezTo>
                    <a:pt x="47167" y="13565"/>
                    <a:pt x="48335" y="11597"/>
                    <a:pt x="48568" y="11497"/>
                  </a:cubicBezTo>
                  <a:cubicBezTo>
                    <a:pt x="49736" y="11363"/>
                    <a:pt x="50870" y="11163"/>
                    <a:pt x="52004" y="10863"/>
                  </a:cubicBezTo>
                  <a:cubicBezTo>
                    <a:pt x="52605" y="10729"/>
                    <a:pt x="53272" y="10529"/>
                    <a:pt x="53872" y="10262"/>
                  </a:cubicBezTo>
                  <a:cubicBezTo>
                    <a:pt x="54172" y="10162"/>
                    <a:pt x="54339" y="9929"/>
                    <a:pt x="54539" y="9595"/>
                  </a:cubicBezTo>
                  <a:lnTo>
                    <a:pt x="54673" y="9428"/>
                  </a:lnTo>
                  <a:cubicBezTo>
                    <a:pt x="54906" y="9028"/>
                    <a:pt x="55073" y="8561"/>
                    <a:pt x="55173" y="8094"/>
                  </a:cubicBezTo>
                  <a:lnTo>
                    <a:pt x="55173" y="8061"/>
                  </a:lnTo>
                  <a:cubicBezTo>
                    <a:pt x="55240" y="8061"/>
                    <a:pt x="55373" y="7994"/>
                    <a:pt x="55507" y="7894"/>
                  </a:cubicBezTo>
                  <a:cubicBezTo>
                    <a:pt x="55907" y="7560"/>
                    <a:pt x="56007" y="6260"/>
                    <a:pt x="56040" y="5692"/>
                  </a:cubicBezTo>
                  <a:cubicBezTo>
                    <a:pt x="56307" y="5592"/>
                    <a:pt x="56741" y="5359"/>
                    <a:pt x="57408" y="4725"/>
                  </a:cubicBezTo>
                  <a:cubicBezTo>
                    <a:pt x="58409" y="3758"/>
                    <a:pt x="58542" y="2724"/>
                    <a:pt x="57742" y="1856"/>
                  </a:cubicBezTo>
                  <a:cubicBezTo>
                    <a:pt x="57104" y="1136"/>
                    <a:pt x="53428" y="1"/>
                    <a:pt x="51284" y="1"/>
                  </a:cubicBezTo>
                  <a:close/>
                </a:path>
              </a:pathLst>
            </a:custGeom>
            <a:solidFill>
              <a:srgbClr val="263238"/>
            </a:solidFill>
            <a:ln>
              <a:noFill/>
            </a:ln>
          </p:spPr>
          <p:txBody>
            <a:bodyPr spcFirstLastPara="1" wrap="square" lIns="91425" tIns="91425" rIns="91425" bIns="91425" anchor="ctr" anchorCtr="0">
              <a:noAutofit/>
            </a:bodyPr>
            <a:lstStyle/>
            <a:p>
              <a:endParaRPr/>
            </a:p>
          </p:txBody>
        </p:sp>
        <p:sp>
          <p:nvSpPr>
            <p:cNvPr id="1050" name="Google Shape;1050;p37"/>
            <p:cNvSpPr/>
            <p:nvPr/>
          </p:nvSpPr>
          <p:spPr>
            <a:xfrm>
              <a:off x="3603575" y="3537975"/>
              <a:ext cx="103425" cy="145125"/>
            </a:xfrm>
            <a:custGeom>
              <a:avLst/>
              <a:gdLst/>
              <a:ahLst/>
              <a:cxnLst/>
              <a:rect l="l" t="t" r="r" b="b"/>
              <a:pathLst>
                <a:path w="4137" h="5805" extrusionOk="0">
                  <a:moveTo>
                    <a:pt x="3903" y="0"/>
                  </a:moveTo>
                  <a:cubicBezTo>
                    <a:pt x="3837" y="0"/>
                    <a:pt x="1735" y="134"/>
                    <a:pt x="34" y="5571"/>
                  </a:cubicBezTo>
                  <a:cubicBezTo>
                    <a:pt x="1" y="5638"/>
                    <a:pt x="34" y="5771"/>
                    <a:pt x="167" y="5805"/>
                  </a:cubicBezTo>
                  <a:lnTo>
                    <a:pt x="234" y="5805"/>
                  </a:lnTo>
                  <a:cubicBezTo>
                    <a:pt x="368" y="5805"/>
                    <a:pt x="401" y="5771"/>
                    <a:pt x="401" y="5738"/>
                  </a:cubicBezTo>
                  <a:cubicBezTo>
                    <a:pt x="2002" y="634"/>
                    <a:pt x="3870" y="434"/>
                    <a:pt x="3903" y="434"/>
                  </a:cubicBezTo>
                  <a:cubicBezTo>
                    <a:pt x="4037" y="434"/>
                    <a:pt x="4137" y="334"/>
                    <a:pt x="4137" y="234"/>
                  </a:cubicBezTo>
                  <a:cubicBezTo>
                    <a:pt x="4137" y="101"/>
                    <a:pt x="4037" y="0"/>
                    <a:pt x="3903" y="0"/>
                  </a:cubicBezTo>
                  <a:close/>
                </a:path>
              </a:pathLst>
            </a:custGeom>
            <a:solidFill>
              <a:srgbClr val="263238"/>
            </a:solidFill>
            <a:ln>
              <a:noFill/>
            </a:ln>
          </p:spPr>
          <p:txBody>
            <a:bodyPr spcFirstLastPara="1" wrap="square" lIns="91425" tIns="91425" rIns="91425" bIns="91425" anchor="ctr" anchorCtr="0">
              <a:noAutofit/>
            </a:bodyPr>
            <a:lstStyle/>
            <a:p>
              <a:endParaRPr/>
            </a:p>
          </p:txBody>
        </p:sp>
        <p:sp>
          <p:nvSpPr>
            <p:cNvPr id="1051" name="Google Shape;1051;p37"/>
            <p:cNvSpPr/>
            <p:nvPr/>
          </p:nvSpPr>
          <p:spPr>
            <a:xfrm>
              <a:off x="4254875" y="2854575"/>
              <a:ext cx="386975" cy="355700"/>
            </a:xfrm>
            <a:custGeom>
              <a:avLst/>
              <a:gdLst/>
              <a:ahLst/>
              <a:cxnLst/>
              <a:rect l="l" t="t" r="r" b="b"/>
              <a:pathLst>
                <a:path w="15479" h="14228" extrusionOk="0">
                  <a:moveTo>
                    <a:pt x="8259" y="1"/>
                  </a:moveTo>
                  <a:cubicBezTo>
                    <a:pt x="7899" y="1"/>
                    <a:pt x="7594" y="37"/>
                    <a:pt x="7372" y="117"/>
                  </a:cubicBezTo>
                  <a:cubicBezTo>
                    <a:pt x="5938" y="684"/>
                    <a:pt x="3770" y="6221"/>
                    <a:pt x="1" y="11358"/>
                  </a:cubicBezTo>
                  <a:lnTo>
                    <a:pt x="3503" y="14227"/>
                  </a:lnTo>
                  <a:cubicBezTo>
                    <a:pt x="4604" y="12392"/>
                    <a:pt x="5371" y="11125"/>
                    <a:pt x="5638" y="11092"/>
                  </a:cubicBezTo>
                  <a:cubicBezTo>
                    <a:pt x="6839" y="10958"/>
                    <a:pt x="7973" y="10758"/>
                    <a:pt x="9107" y="10458"/>
                  </a:cubicBezTo>
                  <a:cubicBezTo>
                    <a:pt x="9707" y="10358"/>
                    <a:pt x="10341" y="10124"/>
                    <a:pt x="10975" y="9891"/>
                  </a:cubicBezTo>
                  <a:cubicBezTo>
                    <a:pt x="11275" y="9757"/>
                    <a:pt x="11375" y="9557"/>
                    <a:pt x="11676" y="9123"/>
                  </a:cubicBezTo>
                  <a:cubicBezTo>
                    <a:pt x="11942" y="8757"/>
                    <a:pt x="12109" y="8356"/>
                    <a:pt x="12143" y="7889"/>
                  </a:cubicBezTo>
                  <a:cubicBezTo>
                    <a:pt x="12209" y="7456"/>
                    <a:pt x="12509" y="7356"/>
                    <a:pt x="12876" y="7022"/>
                  </a:cubicBezTo>
                  <a:cubicBezTo>
                    <a:pt x="13277" y="6688"/>
                    <a:pt x="12976" y="5387"/>
                    <a:pt x="12976" y="5387"/>
                  </a:cubicBezTo>
                  <a:cubicBezTo>
                    <a:pt x="12976" y="5387"/>
                    <a:pt x="13477" y="5254"/>
                    <a:pt x="14377" y="4387"/>
                  </a:cubicBezTo>
                  <a:cubicBezTo>
                    <a:pt x="15311" y="3519"/>
                    <a:pt x="15478" y="2585"/>
                    <a:pt x="14711" y="1785"/>
                  </a:cubicBezTo>
                  <a:cubicBezTo>
                    <a:pt x="14088" y="1133"/>
                    <a:pt x="10290" y="1"/>
                    <a:pt x="8259" y="1"/>
                  </a:cubicBezTo>
                  <a:close/>
                </a:path>
              </a:pathLst>
            </a:custGeom>
            <a:solidFill>
              <a:srgbClr val="FFFFFF"/>
            </a:solidFill>
            <a:ln>
              <a:noFill/>
            </a:ln>
          </p:spPr>
          <p:txBody>
            <a:bodyPr spcFirstLastPara="1" wrap="square" lIns="91425" tIns="91425" rIns="91425" bIns="91425" anchor="ctr" anchorCtr="0">
              <a:noAutofit/>
            </a:bodyPr>
            <a:lstStyle/>
            <a:p>
              <a:endParaRPr/>
            </a:p>
          </p:txBody>
        </p:sp>
        <p:sp>
          <p:nvSpPr>
            <p:cNvPr id="1052" name="Google Shape;1052;p37"/>
            <p:cNvSpPr/>
            <p:nvPr/>
          </p:nvSpPr>
          <p:spPr>
            <a:xfrm>
              <a:off x="3362563" y="2850575"/>
              <a:ext cx="1280100" cy="1108775"/>
            </a:xfrm>
            <a:custGeom>
              <a:avLst/>
              <a:gdLst/>
              <a:ahLst/>
              <a:cxnLst/>
              <a:rect l="l" t="t" r="r" b="b"/>
              <a:pathLst>
                <a:path w="51204" h="44351" extrusionOk="0">
                  <a:moveTo>
                    <a:pt x="44002" y="0"/>
                  </a:moveTo>
                  <a:cubicBezTo>
                    <a:pt x="43634" y="0"/>
                    <a:pt x="43323" y="37"/>
                    <a:pt x="43097" y="119"/>
                  </a:cubicBezTo>
                  <a:cubicBezTo>
                    <a:pt x="42731" y="285"/>
                    <a:pt x="42264" y="786"/>
                    <a:pt x="41763" y="1586"/>
                  </a:cubicBezTo>
                  <a:cubicBezTo>
                    <a:pt x="42530" y="2821"/>
                    <a:pt x="43431" y="3588"/>
                    <a:pt x="42597" y="5789"/>
                  </a:cubicBezTo>
                  <a:cubicBezTo>
                    <a:pt x="41363" y="9125"/>
                    <a:pt x="38427" y="13295"/>
                    <a:pt x="35926" y="16831"/>
                  </a:cubicBezTo>
                  <a:cubicBezTo>
                    <a:pt x="33449" y="20364"/>
                    <a:pt x="12995" y="39586"/>
                    <a:pt x="10155" y="39586"/>
                  </a:cubicBezTo>
                  <a:cubicBezTo>
                    <a:pt x="10126" y="39586"/>
                    <a:pt x="10099" y="39584"/>
                    <a:pt x="10074" y="39580"/>
                  </a:cubicBezTo>
                  <a:cubicBezTo>
                    <a:pt x="8039" y="39247"/>
                    <a:pt x="2135" y="32075"/>
                    <a:pt x="0" y="29473"/>
                  </a:cubicBezTo>
                  <a:lnTo>
                    <a:pt x="0" y="29473"/>
                  </a:lnTo>
                  <a:cubicBezTo>
                    <a:pt x="4484" y="36713"/>
                    <a:pt x="9629" y="44351"/>
                    <a:pt x="10990" y="44351"/>
                  </a:cubicBezTo>
                  <a:cubicBezTo>
                    <a:pt x="10996" y="44351"/>
                    <a:pt x="11002" y="44351"/>
                    <a:pt x="11008" y="44350"/>
                  </a:cubicBezTo>
                  <a:cubicBezTo>
                    <a:pt x="13176" y="44284"/>
                    <a:pt x="27153" y="31608"/>
                    <a:pt x="31556" y="26071"/>
                  </a:cubicBezTo>
                  <a:cubicBezTo>
                    <a:pt x="35959" y="20500"/>
                    <a:pt x="40662" y="11227"/>
                    <a:pt x="41363" y="11127"/>
                  </a:cubicBezTo>
                  <a:cubicBezTo>
                    <a:pt x="42530" y="10993"/>
                    <a:pt x="43665" y="10793"/>
                    <a:pt x="44765" y="10493"/>
                  </a:cubicBezTo>
                  <a:cubicBezTo>
                    <a:pt x="45399" y="10393"/>
                    <a:pt x="46033" y="10159"/>
                    <a:pt x="46667" y="9926"/>
                  </a:cubicBezTo>
                  <a:cubicBezTo>
                    <a:pt x="47000" y="9792"/>
                    <a:pt x="47067" y="9592"/>
                    <a:pt x="47367" y="9158"/>
                  </a:cubicBezTo>
                  <a:cubicBezTo>
                    <a:pt x="47601" y="8792"/>
                    <a:pt x="47767" y="8391"/>
                    <a:pt x="47834" y="7924"/>
                  </a:cubicBezTo>
                  <a:cubicBezTo>
                    <a:pt x="47861" y="7749"/>
                    <a:pt x="47866" y="7716"/>
                    <a:pt x="47889" y="7716"/>
                  </a:cubicBezTo>
                  <a:cubicBezTo>
                    <a:pt x="47904" y="7716"/>
                    <a:pt x="47925" y="7729"/>
                    <a:pt x="47964" y="7729"/>
                  </a:cubicBezTo>
                  <a:cubicBezTo>
                    <a:pt x="48015" y="7729"/>
                    <a:pt x="48098" y="7705"/>
                    <a:pt x="48234" y="7591"/>
                  </a:cubicBezTo>
                  <a:cubicBezTo>
                    <a:pt x="48668" y="7257"/>
                    <a:pt x="48701" y="5356"/>
                    <a:pt x="48701" y="5356"/>
                  </a:cubicBezTo>
                  <a:cubicBezTo>
                    <a:pt x="48701" y="5356"/>
                    <a:pt x="49202" y="5256"/>
                    <a:pt x="50102" y="4355"/>
                  </a:cubicBezTo>
                  <a:cubicBezTo>
                    <a:pt x="51036" y="3488"/>
                    <a:pt x="51203" y="2587"/>
                    <a:pt x="50436" y="1787"/>
                  </a:cubicBezTo>
                  <a:cubicBezTo>
                    <a:pt x="49815" y="1109"/>
                    <a:pt x="46037" y="0"/>
                    <a:pt x="44002" y="0"/>
                  </a:cubicBezTo>
                  <a:close/>
                </a:path>
              </a:pathLst>
            </a:custGeom>
            <a:solidFill>
              <a:srgbClr val="000000">
                <a:alpha val="40180"/>
              </a:srgbClr>
            </a:solidFill>
            <a:ln>
              <a:noFill/>
            </a:ln>
          </p:spPr>
          <p:txBody>
            <a:bodyPr spcFirstLastPara="1" wrap="square" lIns="91425" tIns="91425" rIns="91425" bIns="91425" anchor="ctr" anchorCtr="0">
              <a:noAutofit/>
            </a:bodyPr>
            <a:lstStyle/>
            <a:p>
              <a:endParaRPr/>
            </a:p>
          </p:txBody>
        </p:sp>
        <p:sp>
          <p:nvSpPr>
            <p:cNvPr id="1053" name="Google Shape;1053;p37"/>
            <p:cNvSpPr/>
            <p:nvPr/>
          </p:nvSpPr>
          <p:spPr>
            <a:xfrm>
              <a:off x="4250700" y="2849350"/>
              <a:ext cx="396975" cy="365925"/>
            </a:xfrm>
            <a:custGeom>
              <a:avLst/>
              <a:gdLst/>
              <a:ahLst/>
              <a:cxnLst/>
              <a:rect l="l" t="t" r="r" b="b"/>
              <a:pathLst>
                <a:path w="15879" h="14637" extrusionOk="0">
                  <a:moveTo>
                    <a:pt x="8473" y="487"/>
                  </a:moveTo>
                  <a:cubicBezTo>
                    <a:pt x="10403" y="487"/>
                    <a:pt x="14208" y="1601"/>
                    <a:pt x="14778" y="2227"/>
                  </a:cubicBezTo>
                  <a:cubicBezTo>
                    <a:pt x="15612" y="3095"/>
                    <a:pt x="15011" y="3929"/>
                    <a:pt x="14444" y="4496"/>
                  </a:cubicBezTo>
                  <a:cubicBezTo>
                    <a:pt x="13610" y="5296"/>
                    <a:pt x="13110" y="5430"/>
                    <a:pt x="13110" y="5430"/>
                  </a:cubicBezTo>
                  <a:cubicBezTo>
                    <a:pt x="13043" y="5430"/>
                    <a:pt x="13010" y="5463"/>
                    <a:pt x="12977" y="5496"/>
                  </a:cubicBezTo>
                  <a:cubicBezTo>
                    <a:pt x="12943" y="5530"/>
                    <a:pt x="12943" y="5630"/>
                    <a:pt x="12943" y="5663"/>
                  </a:cubicBezTo>
                  <a:cubicBezTo>
                    <a:pt x="13043" y="6130"/>
                    <a:pt x="13143" y="6931"/>
                    <a:pt x="12943" y="7098"/>
                  </a:cubicBezTo>
                  <a:cubicBezTo>
                    <a:pt x="12877" y="7131"/>
                    <a:pt x="12810" y="7164"/>
                    <a:pt x="12777" y="7198"/>
                  </a:cubicBezTo>
                  <a:cubicBezTo>
                    <a:pt x="12443" y="7464"/>
                    <a:pt x="12176" y="7665"/>
                    <a:pt x="12109" y="8098"/>
                  </a:cubicBezTo>
                  <a:cubicBezTo>
                    <a:pt x="12009" y="8499"/>
                    <a:pt x="11843" y="8932"/>
                    <a:pt x="11642" y="9266"/>
                  </a:cubicBezTo>
                  <a:lnTo>
                    <a:pt x="11542" y="9399"/>
                  </a:lnTo>
                  <a:cubicBezTo>
                    <a:pt x="11342" y="9733"/>
                    <a:pt x="11275" y="9833"/>
                    <a:pt x="11042" y="9933"/>
                  </a:cubicBezTo>
                  <a:cubicBezTo>
                    <a:pt x="10475" y="10133"/>
                    <a:pt x="9841" y="10333"/>
                    <a:pt x="9207" y="10467"/>
                  </a:cubicBezTo>
                  <a:cubicBezTo>
                    <a:pt x="8140" y="10767"/>
                    <a:pt x="7006" y="10967"/>
                    <a:pt x="5838" y="11100"/>
                  </a:cubicBezTo>
                  <a:cubicBezTo>
                    <a:pt x="5538" y="11134"/>
                    <a:pt x="5204" y="11567"/>
                    <a:pt x="3670" y="14103"/>
                  </a:cubicBezTo>
                  <a:lnTo>
                    <a:pt x="501" y="11501"/>
                  </a:lnTo>
                  <a:cubicBezTo>
                    <a:pt x="2169" y="9132"/>
                    <a:pt x="3603" y="6731"/>
                    <a:pt x="4704" y="4829"/>
                  </a:cubicBezTo>
                  <a:cubicBezTo>
                    <a:pt x="5972" y="2628"/>
                    <a:pt x="6972" y="826"/>
                    <a:pt x="7673" y="593"/>
                  </a:cubicBezTo>
                  <a:cubicBezTo>
                    <a:pt x="7868" y="520"/>
                    <a:pt x="8143" y="487"/>
                    <a:pt x="8473" y="487"/>
                  </a:cubicBezTo>
                  <a:close/>
                  <a:moveTo>
                    <a:pt x="8476" y="1"/>
                  </a:moveTo>
                  <a:cubicBezTo>
                    <a:pt x="8096" y="1"/>
                    <a:pt x="7774" y="39"/>
                    <a:pt x="7539" y="126"/>
                  </a:cubicBezTo>
                  <a:cubicBezTo>
                    <a:pt x="6672" y="459"/>
                    <a:pt x="5705" y="2227"/>
                    <a:pt x="4337" y="4596"/>
                  </a:cubicBezTo>
                  <a:cubicBezTo>
                    <a:pt x="3203" y="6597"/>
                    <a:pt x="1802" y="9066"/>
                    <a:pt x="34" y="11434"/>
                  </a:cubicBezTo>
                  <a:cubicBezTo>
                    <a:pt x="1" y="11501"/>
                    <a:pt x="1" y="11634"/>
                    <a:pt x="101" y="11734"/>
                  </a:cubicBezTo>
                  <a:lnTo>
                    <a:pt x="3603" y="14603"/>
                  </a:lnTo>
                  <a:cubicBezTo>
                    <a:pt x="3637" y="14636"/>
                    <a:pt x="3670" y="14636"/>
                    <a:pt x="3703" y="14636"/>
                  </a:cubicBezTo>
                  <a:cubicBezTo>
                    <a:pt x="3772" y="14613"/>
                    <a:pt x="3826" y="14574"/>
                    <a:pt x="3874" y="14574"/>
                  </a:cubicBezTo>
                  <a:cubicBezTo>
                    <a:pt x="3896" y="14574"/>
                    <a:pt x="3916" y="14582"/>
                    <a:pt x="3937" y="14603"/>
                  </a:cubicBezTo>
                  <a:cubicBezTo>
                    <a:pt x="4471" y="13736"/>
                    <a:pt x="5671" y="11667"/>
                    <a:pt x="5938" y="11567"/>
                  </a:cubicBezTo>
                  <a:cubicBezTo>
                    <a:pt x="7106" y="11434"/>
                    <a:pt x="8207" y="11234"/>
                    <a:pt x="9341" y="10934"/>
                  </a:cubicBezTo>
                  <a:cubicBezTo>
                    <a:pt x="9975" y="10800"/>
                    <a:pt x="10642" y="10600"/>
                    <a:pt x="11209" y="10333"/>
                  </a:cubicBezTo>
                  <a:cubicBezTo>
                    <a:pt x="11542" y="10233"/>
                    <a:pt x="11676" y="9966"/>
                    <a:pt x="11943" y="9633"/>
                  </a:cubicBezTo>
                  <a:lnTo>
                    <a:pt x="12009" y="9499"/>
                  </a:lnTo>
                  <a:cubicBezTo>
                    <a:pt x="12276" y="9099"/>
                    <a:pt x="12443" y="8632"/>
                    <a:pt x="12510" y="8165"/>
                  </a:cubicBezTo>
                  <a:cubicBezTo>
                    <a:pt x="12543" y="7898"/>
                    <a:pt x="12710" y="7765"/>
                    <a:pt x="13010" y="7565"/>
                  </a:cubicBezTo>
                  <a:cubicBezTo>
                    <a:pt x="13110" y="7464"/>
                    <a:pt x="13143" y="7431"/>
                    <a:pt x="13210" y="7398"/>
                  </a:cubicBezTo>
                  <a:cubicBezTo>
                    <a:pt x="13644" y="7064"/>
                    <a:pt x="13510" y="6130"/>
                    <a:pt x="13444" y="5730"/>
                  </a:cubicBezTo>
                  <a:cubicBezTo>
                    <a:pt x="13677" y="5630"/>
                    <a:pt x="14144" y="5330"/>
                    <a:pt x="14778" y="4763"/>
                  </a:cubicBezTo>
                  <a:cubicBezTo>
                    <a:pt x="15779" y="3762"/>
                    <a:pt x="15879" y="2728"/>
                    <a:pt x="15112" y="1827"/>
                  </a:cubicBezTo>
                  <a:cubicBezTo>
                    <a:pt x="14462" y="1177"/>
                    <a:pt x="10581" y="1"/>
                    <a:pt x="8476" y="1"/>
                  </a:cubicBezTo>
                  <a:close/>
                </a:path>
              </a:pathLst>
            </a:custGeom>
            <a:solidFill>
              <a:srgbClr val="263238"/>
            </a:solidFill>
            <a:ln>
              <a:noFill/>
            </a:ln>
          </p:spPr>
          <p:txBody>
            <a:bodyPr spcFirstLastPara="1" wrap="square" lIns="91425" tIns="91425" rIns="91425" bIns="91425" anchor="ctr" anchorCtr="0">
              <a:noAutofit/>
            </a:bodyPr>
            <a:lstStyle/>
            <a:p>
              <a:endParaRPr/>
            </a:p>
          </p:txBody>
        </p:sp>
        <p:sp>
          <p:nvSpPr>
            <p:cNvPr id="1054" name="Google Shape;1054;p37"/>
            <p:cNvSpPr/>
            <p:nvPr/>
          </p:nvSpPr>
          <p:spPr>
            <a:xfrm>
              <a:off x="4316575" y="2425500"/>
              <a:ext cx="688025" cy="576275"/>
            </a:xfrm>
            <a:custGeom>
              <a:avLst/>
              <a:gdLst/>
              <a:ahLst/>
              <a:cxnLst/>
              <a:rect l="l" t="t" r="r" b="b"/>
              <a:pathLst>
                <a:path w="27521" h="23051" extrusionOk="0">
                  <a:moveTo>
                    <a:pt x="27521" y="1"/>
                  </a:moveTo>
                  <a:lnTo>
                    <a:pt x="2069" y="8040"/>
                  </a:lnTo>
                  <a:cubicBezTo>
                    <a:pt x="902" y="8040"/>
                    <a:pt x="1" y="9708"/>
                    <a:pt x="1" y="11709"/>
                  </a:cubicBezTo>
                  <a:cubicBezTo>
                    <a:pt x="1" y="13711"/>
                    <a:pt x="902" y="15379"/>
                    <a:pt x="2069" y="15379"/>
                  </a:cubicBezTo>
                  <a:lnTo>
                    <a:pt x="27521" y="23051"/>
                  </a:lnTo>
                  <a:lnTo>
                    <a:pt x="27521" y="1"/>
                  </a:lnTo>
                  <a:close/>
                </a:path>
              </a:pathLst>
            </a:custGeom>
            <a:solidFill>
              <a:srgbClr val="FF8D00"/>
            </a:solidFill>
            <a:ln>
              <a:noFill/>
            </a:ln>
          </p:spPr>
          <p:txBody>
            <a:bodyPr spcFirstLastPara="1" wrap="square" lIns="91425" tIns="91425" rIns="91425" bIns="91425" anchor="ctr" anchorCtr="0">
              <a:noAutofit/>
            </a:bodyPr>
            <a:lstStyle/>
            <a:p>
              <a:endParaRPr/>
            </a:p>
          </p:txBody>
        </p:sp>
        <p:sp>
          <p:nvSpPr>
            <p:cNvPr id="1055" name="Google Shape;1055;p37"/>
            <p:cNvSpPr/>
            <p:nvPr/>
          </p:nvSpPr>
          <p:spPr>
            <a:xfrm>
              <a:off x="4312425" y="2422175"/>
              <a:ext cx="697175" cy="585450"/>
            </a:xfrm>
            <a:custGeom>
              <a:avLst/>
              <a:gdLst/>
              <a:ahLst/>
              <a:cxnLst/>
              <a:rect l="l" t="t" r="r" b="b"/>
              <a:pathLst>
                <a:path w="27887" h="23418" extrusionOk="0">
                  <a:moveTo>
                    <a:pt x="27486" y="468"/>
                  </a:moveTo>
                  <a:lnTo>
                    <a:pt x="27486" y="22884"/>
                  </a:lnTo>
                  <a:lnTo>
                    <a:pt x="2302" y="15311"/>
                  </a:lnTo>
                  <a:lnTo>
                    <a:pt x="2235" y="15311"/>
                  </a:lnTo>
                  <a:cubicBezTo>
                    <a:pt x="1234" y="15311"/>
                    <a:pt x="367" y="13710"/>
                    <a:pt x="367" y="11842"/>
                  </a:cubicBezTo>
                  <a:cubicBezTo>
                    <a:pt x="367" y="9974"/>
                    <a:pt x="1234" y="8373"/>
                    <a:pt x="2235" y="8373"/>
                  </a:cubicBezTo>
                  <a:lnTo>
                    <a:pt x="2335" y="8373"/>
                  </a:lnTo>
                  <a:lnTo>
                    <a:pt x="27486" y="468"/>
                  </a:lnTo>
                  <a:close/>
                  <a:moveTo>
                    <a:pt x="27620" y="1"/>
                  </a:moveTo>
                  <a:lnTo>
                    <a:pt x="2235" y="8006"/>
                  </a:lnTo>
                  <a:cubicBezTo>
                    <a:pt x="1001" y="8006"/>
                    <a:pt x="0" y="9741"/>
                    <a:pt x="0" y="11876"/>
                  </a:cubicBezTo>
                  <a:cubicBezTo>
                    <a:pt x="0" y="14011"/>
                    <a:pt x="1001" y="15712"/>
                    <a:pt x="2235" y="15745"/>
                  </a:cubicBezTo>
                  <a:lnTo>
                    <a:pt x="27620" y="23417"/>
                  </a:lnTo>
                  <a:lnTo>
                    <a:pt x="27787" y="23417"/>
                  </a:lnTo>
                  <a:cubicBezTo>
                    <a:pt x="27853" y="23384"/>
                    <a:pt x="27887" y="23351"/>
                    <a:pt x="27887" y="23251"/>
                  </a:cubicBezTo>
                  <a:lnTo>
                    <a:pt x="27887" y="201"/>
                  </a:lnTo>
                  <a:cubicBezTo>
                    <a:pt x="27887" y="101"/>
                    <a:pt x="27853" y="67"/>
                    <a:pt x="27787" y="34"/>
                  </a:cubicBezTo>
                  <a:cubicBezTo>
                    <a:pt x="27753" y="1"/>
                    <a:pt x="27720" y="1"/>
                    <a:pt x="27620" y="1"/>
                  </a:cubicBezTo>
                  <a:close/>
                </a:path>
              </a:pathLst>
            </a:custGeom>
            <a:solidFill>
              <a:srgbClr val="263238"/>
            </a:solidFill>
            <a:ln>
              <a:noFill/>
            </a:ln>
          </p:spPr>
          <p:txBody>
            <a:bodyPr spcFirstLastPara="1" wrap="square" lIns="91425" tIns="91425" rIns="91425" bIns="91425" anchor="ctr" anchorCtr="0">
              <a:noAutofit/>
            </a:bodyPr>
            <a:lstStyle/>
            <a:p>
              <a:endParaRPr/>
            </a:p>
          </p:txBody>
        </p:sp>
        <p:sp>
          <p:nvSpPr>
            <p:cNvPr id="1056" name="Google Shape;1056;p37"/>
            <p:cNvSpPr/>
            <p:nvPr/>
          </p:nvSpPr>
          <p:spPr>
            <a:xfrm>
              <a:off x="4471700" y="2543725"/>
              <a:ext cx="259375" cy="82800"/>
            </a:xfrm>
            <a:custGeom>
              <a:avLst/>
              <a:gdLst/>
              <a:ahLst/>
              <a:cxnLst/>
              <a:rect l="l" t="t" r="r" b="b"/>
              <a:pathLst>
                <a:path w="10375" h="3312" extrusionOk="0">
                  <a:moveTo>
                    <a:pt x="10160" y="0"/>
                  </a:moveTo>
                  <a:cubicBezTo>
                    <a:pt x="10143" y="0"/>
                    <a:pt x="10125" y="3"/>
                    <a:pt x="10108" y="9"/>
                  </a:cubicBezTo>
                  <a:lnTo>
                    <a:pt x="167" y="2877"/>
                  </a:lnTo>
                  <a:cubicBezTo>
                    <a:pt x="100" y="2944"/>
                    <a:pt x="0" y="3011"/>
                    <a:pt x="34" y="3144"/>
                  </a:cubicBezTo>
                  <a:cubicBezTo>
                    <a:pt x="100" y="3278"/>
                    <a:pt x="167" y="3311"/>
                    <a:pt x="234" y="3311"/>
                  </a:cubicBezTo>
                  <a:cubicBezTo>
                    <a:pt x="301" y="3311"/>
                    <a:pt x="301" y="3311"/>
                    <a:pt x="301" y="3278"/>
                  </a:cubicBezTo>
                  <a:lnTo>
                    <a:pt x="10208" y="376"/>
                  </a:lnTo>
                  <a:cubicBezTo>
                    <a:pt x="10308" y="342"/>
                    <a:pt x="10374" y="276"/>
                    <a:pt x="10341" y="142"/>
                  </a:cubicBezTo>
                  <a:cubicBezTo>
                    <a:pt x="10314" y="60"/>
                    <a:pt x="10241" y="0"/>
                    <a:pt x="10160" y="0"/>
                  </a:cubicBezTo>
                  <a:close/>
                </a:path>
              </a:pathLst>
            </a:custGeom>
            <a:solidFill>
              <a:srgbClr val="263238"/>
            </a:solidFill>
            <a:ln>
              <a:noFill/>
            </a:ln>
          </p:spPr>
          <p:txBody>
            <a:bodyPr spcFirstLastPara="1" wrap="square" lIns="91425" tIns="91425" rIns="91425" bIns="91425" anchor="ctr" anchorCtr="0">
              <a:noAutofit/>
            </a:bodyPr>
            <a:lstStyle/>
            <a:p>
              <a:endParaRPr/>
            </a:p>
          </p:txBody>
        </p:sp>
        <p:sp>
          <p:nvSpPr>
            <p:cNvPr id="1057" name="Google Shape;1057;p37"/>
            <p:cNvSpPr/>
            <p:nvPr/>
          </p:nvSpPr>
          <p:spPr>
            <a:xfrm>
              <a:off x="4751075" y="2520875"/>
              <a:ext cx="63400" cy="25575"/>
            </a:xfrm>
            <a:custGeom>
              <a:avLst/>
              <a:gdLst/>
              <a:ahLst/>
              <a:cxnLst/>
              <a:rect l="l" t="t" r="r" b="b"/>
              <a:pathLst>
                <a:path w="2536" h="1023" extrusionOk="0">
                  <a:moveTo>
                    <a:pt x="2337" y="0"/>
                  </a:moveTo>
                  <a:cubicBezTo>
                    <a:pt x="2315" y="0"/>
                    <a:pt x="2292" y="7"/>
                    <a:pt x="2268" y="22"/>
                  </a:cubicBezTo>
                  <a:lnTo>
                    <a:pt x="167" y="589"/>
                  </a:lnTo>
                  <a:cubicBezTo>
                    <a:pt x="100" y="622"/>
                    <a:pt x="0" y="723"/>
                    <a:pt x="33" y="856"/>
                  </a:cubicBezTo>
                  <a:cubicBezTo>
                    <a:pt x="100" y="956"/>
                    <a:pt x="167" y="1023"/>
                    <a:pt x="267" y="1023"/>
                  </a:cubicBezTo>
                  <a:cubicBezTo>
                    <a:pt x="300" y="1023"/>
                    <a:pt x="300" y="1023"/>
                    <a:pt x="300" y="956"/>
                  </a:cubicBezTo>
                  <a:lnTo>
                    <a:pt x="2368" y="389"/>
                  </a:lnTo>
                  <a:cubicBezTo>
                    <a:pt x="2468" y="356"/>
                    <a:pt x="2535" y="256"/>
                    <a:pt x="2502" y="122"/>
                  </a:cubicBezTo>
                  <a:cubicBezTo>
                    <a:pt x="2476" y="71"/>
                    <a:pt x="2411" y="0"/>
                    <a:pt x="2337" y="0"/>
                  </a:cubicBezTo>
                  <a:close/>
                </a:path>
              </a:pathLst>
            </a:custGeom>
            <a:solidFill>
              <a:srgbClr val="263238"/>
            </a:solidFill>
            <a:ln>
              <a:noFill/>
            </a:ln>
          </p:spPr>
          <p:txBody>
            <a:bodyPr spcFirstLastPara="1" wrap="square" lIns="91425" tIns="91425" rIns="91425" bIns="91425" anchor="ctr" anchorCtr="0">
              <a:noAutofit/>
            </a:bodyPr>
            <a:lstStyle/>
            <a:p>
              <a:endParaRPr/>
            </a:p>
          </p:txBody>
        </p:sp>
        <p:sp>
          <p:nvSpPr>
            <p:cNvPr id="1058" name="Google Shape;1058;p37"/>
            <p:cNvSpPr/>
            <p:nvPr/>
          </p:nvSpPr>
          <p:spPr>
            <a:xfrm>
              <a:off x="4316575" y="2600625"/>
              <a:ext cx="133475" cy="231025"/>
            </a:xfrm>
            <a:custGeom>
              <a:avLst/>
              <a:gdLst/>
              <a:ahLst/>
              <a:cxnLst/>
              <a:rect l="l" t="t" r="r" b="b"/>
              <a:pathLst>
                <a:path w="5339" h="9241" extrusionOk="0">
                  <a:moveTo>
                    <a:pt x="5338" y="1"/>
                  </a:moveTo>
                  <a:lnTo>
                    <a:pt x="2069" y="1035"/>
                  </a:lnTo>
                  <a:cubicBezTo>
                    <a:pt x="902" y="1035"/>
                    <a:pt x="1" y="2703"/>
                    <a:pt x="1" y="4704"/>
                  </a:cubicBezTo>
                  <a:cubicBezTo>
                    <a:pt x="1" y="6706"/>
                    <a:pt x="902" y="8374"/>
                    <a:pt x="2069" y="8374"/>
                  </a:cubicBezTo>
                  <a:lnTo>
                    <a:pt x="5005" y="9241"/>
                  </a:lnTo>
                  <a:cubicBezTo>
                    <a:pt x="3637" y="6339"/>
                    <a:pt x="3737" y="2870"/>
                    <a:pt x="5338" y="1"/>
                  </a:cubicBezTo>
                  <a:close/>
                </a:path>
              </a:pathLst>
            </a:custGeom>
            <a:solidFill>
              <a:srgbClr val="263238"/>
            </a:solidFill>
            <a:ln>
              <a:noFill/>
            </a:ln>
          </p:spPr>
          <p:txBody>
            <a:bodyPr spcFirstLastPara="1" wrap="square" lIns="91425" tIns="91425" rIns="91425" bIns="91425" anchor="ctr" anchorCtr="0">
              <a:noAutofit/>
            </a:bodyPr>
            <a:lstStyle/>
            <a:p>
              <a:endParaRPr/>
            </a:p>
          </p:txBody>
        </p:sp>
        <p:sp>
          <p:nvSpPr>
            <p:cNvPr id="1059" name="Google Shape;1059;p37"/>
            <p:cNvSpPr/>
            <p:nvPr/>
          </p:nvSpPr>
          <p:spPr>
            <a:xfrm>
              <a:off x="4312425" y="2596975"/>
              <a:ext cx="142625" cy="241350"/>
            </a:xfrm>
            <a:custGeom>
              <a:avLst/>
              <a:gdLst/>
              <a:ahLst/>
              <a:cxnLst/>
              <a:rect l="l" t="t" r="r" b="b"/>
              <a:pathLst>
                <a:path w="5705" h="9654" extrusionOk="0">
                  <a:moveTo>
                    <a:pt x="5070" y="514"/>
                  </a:moveTo>
                  <a:cubicBezTo>
                    <a:pt x="3736" y="3182"/>
                    <a:pt x="3669" y="6351"/>
                    <a:pt x="4737" y="9053"/>
                  </a:cubicBezTo>
                  <a:lnTo>
                    <a:pt x="2235" y="8319"/>
                  </a:lnTo>
                  <a:lnTo>
                    <a:pt x="2202" y="8319"/>
                  </a:lnTo>
                  <a:cubicBezTo>
                    <a:pt x="1201" y="8319"/>
                    <a:pt x="334" y="6718"/>
                    <a:pt x="334" y="4850"/>
                  </a:cubicBezTo>
                  <a:cubicBezTo>
                    <a:pt x="334" y="2982"/>
                    <a:pt x="1201" y="1381"/>
                    <a:pt x="2202" y="1381"/>
                  </a:cubicBezTo>
                  <a:lnTo>
                    <a:pt x="2302" y="1381"/>
                  </a:lnTo>
                  <a:lnTo>
                    <a:pt x="5070" y="514"/>
                  </a:lnTo>
                  <a:close/>
                  <a:moveTo>
                    <a:pt x="5511" y="0"/>
                  </a:moveTo>
                  <a:cubicBezTo>
                    <a:pt x="5489" y="0"/>
                    <a:pt x="5464" y="5"/>
                    <a:pt x="5437" y="14"/>
                  </a:cubicBezTo>
                  <a:lnTo>
                    <a:pt x="2235" y="1014"/>
                  </a:lnTo>
                  <a:cubicBezTo>
                    <a:pt x="1001" y="1014"/>
                    <a:pt x="0" y="2749"/>
                    <a:pt x="0" y="4884"/>
                  </a:cubicBezTo>
                  <a:cubicBezTo>
                    <a:pt x="0" y="7019"/>
                    <a:pt x="1001" y="8720"/>
                    <a:pt x="2235" y="8753"/>
                  </a:cubicBezTo>
                  <a:lnTo>
                    <a:pt x="5171" y="9654"/>
                  </a:lnTo>
                  <a:lnTo>
                    <a:pt x="5204" y="9654"/>
                  </a:lnTo>
                  <a:cubicBezTo>
                    <a:pt x="5231" y="9654"/>
                    <a:pt x="5279" y="9611"/>
                    <a:pt x="5314" y="9611"/>
                  </a:cubicBezTo>
                  <a:cubicBezTo>
                    <a:pt x="5323" y="9611"/>
                    <a:pt x="5331" y="9614"/>
                    <a:pt x="5337" y="9620"/>
                  </a:cubicBezTo>
                  <a:cubicBezTo>
                    <a:pt x="5404" y="9587"/>
                    <a:pt x="5404" y="9520"/>
                    <a:pt x="5371" y="9420"/>
                  </a:cubicBezTo>
                  <a:cubicBezTo>
                    <a:pt x="4003" y="6552"/>
                    <a:pt x="4070" y="3116"/>
                    <a:pt x="5671" y="347"/>
                  </a:cubicBezTo>
                  <a:cubicBezTo>
                    <a:pt x="5704" y="247"/>
                    <a:pt x="5704" y="180"/>
                    <a:pt x="5671" y="80"/>
                  </a:cubicBezTo>
                  <a:cubicBezTo>
                    <a:pt x="5622" y="31"/>
                    <a:pt x="5573" y="0"/>
                    <a:pt x="5511" y="0"/>
                  </a:cubicBezTo>
                  <a:close/>
                </a:path>
              </a:pathLst>
            </a:custGeom>
            <a:solidFill>
              <a:srgbClr val="263238"/>
            </a:solidFill>
            <a:ln>
              <a:noFill/>
            </a:ln>
          </p:spPr>
          <p:txBody>
            <a:bodyPr spcFirstLastPara="1" wrap="square" lIns="91425" tIns="91425" rIns="91425" bIns="91425" anchor="ctr" anchorCtr="0">
              <a:noAutofit/>
            </a:bodyPr>
            <a:lstStyle/>
            <a:p>
              <a:endParaRPr/>
            </a:p>
          </p:txBody>
        </p:sp>
        <p:sp>
          <p:nvSpPr>
            <p:cNvPr id="1060" name="Google Shape;1060;p37"/>
            <p:cNvSpPr/>
            <p:nvPr/>
          </p:nvSpPr>
          <p:spPr>
            <a:xfrm>
              <a:off x="4841950" y="2331275"/>
              <a:ext cx="435350" cy="773075"/>
            </a:xfrm>
            <a:custGeom>
              <a:avLst/>
              <a:gdLst/>
              <a:ahLst/>
              <a:cxnLst/>
              <a:rect l="l" t="t" r="r" b="b"/>
              <a:pathLst>
                <a:path w="17414" h="30923" extrusionOk="0">
                  <a:moveTo>
                    <a:pt x="8707" y="1"/>
                  </a:moveTo>
                  <a:cubicBezTo>
                    <a:pt x="3904" y="1"/>
                    <a:pt x="1" y="6939"/>
                    <a:pt x="1" y="15478"/>
                  </a:cubicBezTo>
                  <a:cubicBezTo>
                    <a:pt x="1" y="24018"/>
                    <a:pt x="3904" y="30923"/>
                    <a:pt x="8707" y="30923"/>
                  </a:cubicBezTo>
                  <a:cubicBezTo>
                    <a:pt x="13511" y="30923"/>
                    <a:pt x="17413" y="24018"/>
                    <a:pt x="17413" y="15478"/>
                  </a:cubicBezTo>
                  <a:cubicBezTo>
                    <a:pt x="17413" y="6939"/>
                    <a:pt x="13511" y="1"/>
                    <a:pt x="8707" y="1"/>
                  </a:cubicBezTo>
                  <a:close/>
                </a:path>
              </a:pathLst>
            </a:custGeom>
            <a:solidFill>
              <a:srgbClr val="D6D6D6"/>
            </a:solidFill>
            <a:ln>
              <a:noFill/>
            </a:ln>
          </p:spPr>
          <p:txBody>
            <a:bodyPr spcFirstLastPara="1" wrap="square" lIns="91425" tIns="91425" rIns="91425" bIns="91425" anchor="ctr" anchorCtr="0">
              <a:noAutofit/>
            </a:bodyPr>
            <a:lstStyle/>
            <a:p>
              <a:endParaRPr/>
            </a:p>
          </p:txBody>
        </p:sp>
        <p:sp>
          <p:nvSpPr>
            <p:cNvPr id="1061" name="Google Shape;1061;p37"/>
            <p:cNvSpPr/>
            <p:nvPr/>
          </p:nvSpPr>
          <p:spPr>
            <a:xfrm>
              <a:off x="4836950" y="2326275"/>
              <a:ext cx="446175" cy="783925"/>
            </a:xfrm>
            <a:custGeom>
              <a:avLst/>
              <a:gdLst/>
              <a:ahLst/>
              <a:cxnLst/>
              <a:rect l="l" t="t" r="r" b="b"/>
              <a:pathLst>
                <a:path w="17847" h="31357" extrusionOk="0">
                  <a:moveTo>
                    <a:pt x="8907" y="401"/>
                  </a:moveTo>
                  <a:cubicBezTo>
                    <a:pt x="13577" y="401"/>
                    <a:pt x="17413" y="7239"/>
                    <a:pt x="17413" y="15678"/>
                  </a:cubicBezTo>
                  <a:cubicBezTo>
                    <a:pt x="17413" y="24084"/>
                    <a:pt x="13577" y="30923"/>
                    <a:pt x="8907" y="30923"/>
                  </a:cubicBezTo>
                  <a:cubicBezTo>
                    <a:pt x="4237" y="30923"/>
                    <a:pt x="401" y="24084"/>
                    <a:pt x="401" y="15678"/>
                  </a:cubicBezTo>
                  <a:cubicBezTo>
                    <a:pt x="401" y="7239"/>
                    <a:pt x="4204" y="401"/>
                    <a:pt x="8907" y="401"/>
                  </a:cubicBezTo>
                  <a:close/>
                  <a:moveTo>
                    <a:pt x="8907" y="0"/>
                  </a:moveTo>
                  <a:cubicBezTo>
                    <a:pt x="4004" y="0"/>
                    <a:pt x="1" y="7039"/>
                    <a:pt x="1" y="15678"/>
                  </a:cubicBezTo>
                  <a:cubicBezTo>
                    <a:pt x="1" y="24318"/>
                    <a:pt x="4004" y="31356"/>
                    <a:pt x="8907" y="31356"/>
                  </a:cubicBezTo>
                  <a:cubicBezTo>
                    <a:pt x="13844" y="31356"/>
                    <a:pt x="17847" y="24318"/>
                    <a:pt x="17847" y="15678"/>
                  </a:cubicBezTo>
                  <a:cubicBezTo>
                    <a:pt x="17847" y="7039"/>
                    <a:pt x="13811" y="0"/>
                    <a:pt x="8907" y="0"/>
                  </a:cubicBezTo>
                  <a:close/>
                </a:path>
              </a:pathLst>
            </a:custGeom>
            <a:solidFill>
              <a:srgbClr val="263238"/>
            </a:solidFill>
            <a:ln>
              <a:noFill/>
            </a:ln>
          </p:spPr>
          <p:txBody>
            <a:bodyPr spcFirstLastPara="1" wrap="square" lIns="91425" tIns="91425" rIns="91425" bIns="91425" anchor="ctr" anchorCtr="0">
              <a:noAutofit/>
            </a:bodyPr>
            <a:lstStyle/>
            <a:p>
              <a:endParaRPr/>
            </a:p>
          </p:txBody>
        </p:sp>
        <p:sp>
          <p:nvSpPr>
            <p:cNvPr id="1062" name="Google Shape;1062;p37"/>
            <p:cNvSpPr/>
            <p:nvPr/>
          </p:nvSpPr>
          <p:spPr>
            <a:xfrm>
              <a:off x="4833625" y="2576450"/>
              <a:ext cx="233525" cy="299400"/>
            </a:xfrm>
            <a:custGeom>
              <a:avLst/>
              <a:gdLst/>
              <a:ahLst/>
              <a:cxnLst/>
              <a:rect l="l" t="t" r="r" b="b"/>
              <a:pathLst>
                <a:path w="9341" h="11976" extrusionOk="0">
                  <a:moveTo>
                    <a:pt x="701" y="1"/>
                  </a:moveTo>
                  <a:lnTo>
                    <a:pt x="0" y="5905"/>
                  </a:lnTo>
                  <a:lnTo>
                    <a:pt x="901" y="11976"/>
                  </a:lnTo>
                  <a:lnTo>
                    <a:pt x="9040" y="9140"/>
                  </a:lnTo>
                  <a:lnTo>
                    <a:pt x="9340" y="2402"/>
                  </a:lnTo>
                  <a:lnTo>
                    <a:pt x="9040" y="2236"/>
                  </a:lnTo>
                  <a:lnTo>
                    <a:pt x="701" y="1"/>
                  </a:lnTo>
                  <a:close/>
                </a:path>
              </a:pathLst>
            </a:custGeom>
            <a:solidFill>
              <a:srgbClr val="D6D6D6"/>
            </a:solidFill>
            <a:ln>
              <a:noFill/>
            </a:ln>
          </p:spPr>
          <p:txBody>
            <a:bodyPr spcFirstLastPara="1" wrap="square" lIns="91425" tIns="91425" rIns="91425" bIns="91425" anchor="ctr" anchorCtr="0">
              <a:noAutofit/>
            </a:bodyPr>
            <a:lstStyle/>
            <a:p>
              <a:endParaRPr/>
            </a:p>
          </p:txBody>
        </p:sp>
        <p:sp>
          <p:nvSpPr>
            <p:cNvPr id="1063" name="Google Shape;1063;p37"/>
            <p:cNvSpPr/>
            <p:nvPr/>
          </p:nvSpPr>
          <p:spPr>
            <a:xfrm>
              <a:off x="4828625" y="2571450"/>
              <a:ext cx="243525" cy="309400"/>
            </a:xfrm>
            <a:custGeom>
              <a:avLst/>
              <a:gdLst/>
              <a:ahLst/>
              <a:cxnLst/>
              <a:rect l="l" t="t" r="r" b="b"/>
              <a:pathLst>
                <a:path w="9741" h="12376" extrusionOk="0">
                  <a:moveTo>
                    <a:pt x="1034" y="434"/>
                  </a:moveTo>
                  <a:lnTo>
                    <a:pt x="9107" y="2602"/>
                  </a:lnTo>
                  <a:cubicBezTo>
                    <a:pt x="9157" y="2636"/>
                    <a:pt x="9190" y="2652"/>
                    <a:pt x="9215" y="2652"/>
                  </a:cubicBezTo>
                  <a:cubicBezTo>
                    <a:pt x="9240" y="2652"/>
                    <a:pt x="9257" y="2636"/>
                    <a:pt x="9274" y="2602"/>
                  </a:cubicBezTo>
                  <a:lnTo>
                    <a:pt x="9274" y="2602"/>
                  </a:lnTo>
                  <a:lnTo>
                    <a:pt x="9007" y="9174"/>
                  </a:lnTo>
                  <a:lnTo>
                    <a:pt x="1268" y="11876"/>
                  </a:lnTo>
                  <a:lnTo>
                    <a:pt x="401" y="6105"/>
                  </a:lnTo>
                  <a:lnTo>
                    <a:pt x="1034" y="434"/>
                  </a:lnTo>
                  <a:close/>
                  <a:moveTo>
                    <a:pt x="934" y="0"/>
                  </a:moveTo>
                  <a:cubicBezTo>
                    <a:pt x="901" y="0"/>
                    <a:pt x="834" y="0"/>
                    <a:pt x="767" y="34"/>
                  </a:cubicBezTo>
                  <a:cubicBezTo>
                    <a:pt x="734" y="67"/>
                    <a:pt x="701" y="167"/>
                    <a:pt x="701" y="201"/>
                  </a:cubicBezTo>
                  <a:lnTo>
                    <a:pt x="0" y="6105"/>
                  </a:lnTo>
                  <a:lnTo>
                    <a:pt x="0" y="6172"/>
                  </a:lnTo>
                  <a:lnTo>
                    <a:pt x="901" y="12176"/>
                  </a:lnTo>
                  <a:cubicBezTo>
                    <a:pt x="901" y="12243"/>
                    <a:pt x="934" y="12276"/>
                    <a:pt x="1001" y="12343"/>
                  </a:cubicBezTo>
                  <a:cubicBezTo>
                    <a:pt x="1034" y="12376"/>
                    <a:pt x="1068" y="12376"/>
                    <a:pt x="1101" y="12376"/>
                  </a:cubicBezTo>
                  <a:cubicBezTo>
                    <a:pt x="1168" y="12376"/>
                    <a:pt x="1168" y="12376"/>
                    <a:pt x="1201" y="12276"/>
                  </a:cubicBezTo>
                  <a:lnTo>
                    <a:pt x="9274" y="9441"/>
                  </a:lnTo>
                  <a:cubicBezTo>
                    <a:pt x="9374" y="9441"/>
                    <a:pt x="9407" y="9374"/>
                    <a:pt x="9407" y="9274"/>
                  </a:cubicBezTo>
                  <a:lnTo>
                    <a:pt x="9741" y="2569"/>
                  </a:lnTo>
                  <a:cubicBezTo>
                    <a:pt x="9741" y="2436"/>
                    <a:pt x="9640" y="2369"/>
                    <a:pt x="9540" y="2369"/>
                  </a:cubicBezTo>
                  <a:cubicBezTo>
                    <a:pt x="9474" y="2369"/>
                    <a:pt x="9440" y="2402"/>
                    <a:pt x="9407" y="2402"/>
                  </a:cubicBezTo>
                  <a:cubicBezTo>
                    <a:pt x="9407" y="2269"/>
                    <a:pt x="9307" y="2235"/>
                    <a:pt x="9240" y="2202"/>
                  </a:cubicBezTo>
                  <a:lnTo>
                    <a:pt x="934" y="0"/>
                  </a:lnTo>
                  <a:close/>
                </a:path>
              </a:pathLst>
            </a:custGeom>
            <a:solidFill>
              <a:srgbClr val="263238"/>
            </a:solidFill>
            <a:ln>
              <a:noFill/>
            </a:ln>
          </p:spPr>
          <p:txBody>
            <a:bodyPr spcFirstLastPara="1" wrap="square" lIns="91425" tIns="91425" rIns="91425" bIns="91425" anchor="ctr" anchorCtr="0">
              <a:noAutofit/>
            </a:bodyPr>
            <a:lstStyle/>
            <a:p>
              <a:endParaRPr/>
            </a:p>
          </p:txBody>
        </p:sp>
        <p:sp>
          <p:nvSpPr>
            <p:cNvPr id="1064" name="Google Shape;1064;p37"/>
            <p:cNvSpPr/>
            <p:nvPr/>
          </p:nvSpPr>
          <p:spPr>
            <a:xfrm>
              <a:off x="4821950" y="2296250"/>
              <a:ext cx="475350" cy="843975"/>
            </a:xfrm>
            <a:custGeom>
              <a:avLst/>
              <a:gdLst/>
              <a:ahLst/>
              <a:cxnLst/>
              <a:rect l="l" t="t" r="r" b="b"/>
              <a:pathLst>
                <a:path w="19014" h="33759" extrusionOk="0">
                  <a:moveTo>
                    <a:pt x="9707" y="2402"/>
                  </a:moveTo>
                  <a:cubicBezTo>
                    <a:pt x="14110" y="2402"/>
                    <a:pt x="17646" y="8874"/>
                    <a:pt x="17646" y="16879"/>
                  </a:cubicBezTo>
                  <a:cubicBezTo>
                    <a:pt x="17646" y="24885"/>
                    <a:pt x="14110" y="31356"/>
                    <a:pt x="9707" y="31356"/>
                  </a:cubicBezTo>
                  <a:cubicBezTo>
                    <a:pt x="5338" y="31356"/>
                    <a:pt x="1802" y="24885"/>
                    <a:pt x="1802" y="16879"/>
                  </a:cubicBezTo>
                  <a:cubicBezTo>
                    <a:pt x="1802" y="8874"/>
                    <a:pt x="5338" y="2402"/>
                    <a:pt x="9707" y="2402"/>
                  </a:cubicBezTo>
                  <a:close/>
                  <a:moveTo>
                    <a:pt x="9507" y="1"/>
                  </a:moveTo>
                  <a:cubicBezTo>
                    <a:pt x="4270" y="1"/>
                    <a:pt x="0" y="7539"/>
                    <a:pt x="0" y="16879"/>
                  </a:cubicBezTo>
                  <a:cubicBezTo>
                    <a:pt x="0" y="26219"/>
                    <a:pt x="4270" y="33758"/>
                    <a:pt x="9507" y="33758"/>
                  </a:cubicBezTo>
                  <a:cubicBezTo>
                    <a:pt x="14778" y="33758"/>
                    <a:pt x="19014" y="26219"/>
                    <a:pt x="19014" y="16879"/>
                  </a:cubicBezTo>
                  <a:cubicBezTo>
                    <a:pt x="19014" y="7539"/>
                    <a:pt x="14711" y="1"/>
                    <a:pt x="9507" y="1"/>
                  </a:cubicBezTo>
                  <a:close/>
                </a:path>
              </a:pathLst>
            </a:custGeom>
            <a:solidFill>
              <a:srgbClr val="263238"/>
            </a:solidFill>
            <a:ln>
              <a:noFill/>
            </a:ln>
          </p:spPr>
          <p:txBody>
            <a:bodyPr spcFirstLastPara="1" wrap="square" lIns="91425" tIns="91425" rIns="91425" bIns="91425" anchor="ctr" anchorCtr="0">
              <a:noAutofit/>
            </a:bodyPr>
            <a:lstStyle/>
            <a:p>
              <a:endParaRPr/>
            </a:p>
          </p:txBody>
        </p:sp>
        <p:sp>
          <p:nvSpPr>
            <p:cNvPr id="1065" name="Google Shape;1065;p37"/>
            <p:cNvSpPr/>
            <p:nvPr/>
          </p:nvSpPr>
          <p:spPr>
            <a:xfrm>
              <a:off x="4816950" y="2290425"/>
              <a:ext cx="485375" cy="854800"/>
            </a:xfrm>
            <a:custGeom>
              <a:avLst/>
              <a:gdLst/>
              <a:ahLst/>
              <a:cxnLst/>
              <a:rect l="l" t="t" r="r" b="b"/>
              <a:pathLst>
                <a:path w="19415" h="34192" extrusionOk="0">
                  <a:moveTo>
                    <a:pt x="9907" y="2835"/>
                  </a:moveTo>
                  <a:cubicBezTo>
                    <a:pt x="14177" y="2835"/>
                    <a:pt x="17646" y="9240"/>
                    <a:pt x="17646" y="17112"/>
                  </a:cubicBezTo>
                  <a:cubicBezTo>
                    <a:pt x="17646" y="24951"/>
                    <a:pt x="14177" y="31356"/>
                    <a:pt x="9907" y="31356"/>
                  </a:cubicBezTo>
                  <a:cubicBezTo>
                    <a:pt x="5671" y="31356"/>
                    <a:pt x="2202" y="24985"/>
                    <a:pt x="2202" y="17112"/>
                  </a:cubicBezTo>
                  <a:cubicBezTo>
                    <a:pt x="2202" y="9273"/>
                    <a:pt x="5671" y="2835"/>
                    <a:pt x="9907" y="2835"/>
                  </a:cubicBezTo>
                  <a:close/>
                  <a:moveTo>
                    <a:pt x="9907" y="2435"/>
                  </a:moveTo>
                  <a:cubicBezTo>
                    <a:pt x="5404" y="2435"/>
                    <a:pt x="1802" y="9007"/>
                    <a:pt x="1802" y="17112"/>
                  </a:cubicBezTo>
                  <a:cubicBezTo>
                    <a:pt x="1802" y="25185"/>
                    <a:pt x="5404" y="31790"/>
                    <a:pt x="9907" y="31790"/>
                  </a:cubicBezTo>
                  <a:cubicBezTo>
                    <a:pt x="14411" y="31790"/>
                    <a:pt x="18046" y="25185"/>
                    <a:pt x="18046" y="17112"/>
                  </a:cubicBezTo>
                  <a:cubicBezTo>
                    <a:pt x="18046" y="9007"/>
                    <a:pt x="14411" y="2435"/>
                    <a:pt x="9907" y="2435"/>
                  </a:cubicBezTo>
                  <a:close/>
                  <a:moveTo>
                    <a:pt x="9707" y="434"/>
                  </a:moveTo>
                  <a:cubicBezTo>
                    <a:pt x="14844" y="434"/>
                    <a:pt x="19014" y="7939"/>
                    <a:pt x="19014" y="17112"/>
                  </a:cubicBezTo>
                  <a:cubicBezTo>
                    <a:pt x="19014" y="26319"/>
                    <a:pt x="14844" y="33791"/>
                    <a:pt x="9707" y="33791"/>
                  </a:cubicBezTo>
                  <a:cubicBezTo>
                    <a:pt x="4570" y="33791"/>
                    <a:pt x="401" y="26286"/>
                    <a:pt x="401" y="17112"/>
                  </a:cubicBezTo>
                  <a:cubicBezTo>
                    <a:pt x="401" y="7906"/>
                    <a:pt x="4570" y="434"/>
                    <a:pt x="9707" y="434"/>
                  </a:cubicBezTo>
                  <a:close/>
                  <a:moveTo>
                    <a:pt x="9707" y="0"/>
                  </a:moveTo>
                  <a:cubicBezTo>
                    <a:pt x="4370" y="0"/>
                    <a:pt x="0" y="7672"/>
                    <a:pt x="0" y="17112"/>
                  </a:cubicBezTo>
                  <a:cubicBezTo>
                    <a:pt x="0" y="26519"/>
                    <a:pt x="4370" y="34191"/>
                    <a:pt x="9707" y="34191"/>
                  </a:cubicBezTo>
                  <a:cubicBezTo>
                    <a:pt x="15044" y="34191"/>
                    <a:pt x="19414" y="26519"/>
                    <a:pt x="19414" y="17112"/>
                  </a:cubicBezTo>
                  <a:cubicBezTo>
                    <a:pt x="19414" y="7672"/>
                    <a:pt x="15044" y="0"/>
                    <a:pt x="9707" y="0"/>
                  </a:cubicBezTo>
                  <a:close/>
                </a:path>
              </a:pathLst>
            </a:custGeom>
            <a:solidFill>
              <a:srgbClr val="263238"/>
            </a:solidFill>
            <a:ln>
              <a:noFill/>
            </a:ln>
          </p:spPr>
          <p:txBody>
            <a:bodyPr spcFirstLastPara="1" wrap="square" lIns="91425" tIns="91425" rIns="91425" bIns="91425" anchor="ctr" anchorCtr="0">
              <a:noAutofit/>
            </a:bodyPr>
            <a:lstStyle/>
            <a:p>
              <a:endParaRPr/>
            </a:p>
          </p:txBody>
        </p:sp>
        <p:sp>
          <p:nvSpPr>
            <p:cNvPr id="1066" name="Google Shape;1066;p37"/>
            <p:cNvSpPr/>
            <p:nvPr/>
          </p:nvSpPr>
          <p:spPr>
            <a:xfrm>
              <a:off x="5012075" y="2632325"/>
              <a:ext cx="95925" cy="170975"/>
            </a:xfrm>
            <a:custGeom>
              <a:avLst/>
              <a:gdLst/>
              <a:ahLst/>
              <a:cxnLst/>
              <a:rect l="l" t="t" r="r" b="b"/>
              <a:pathLst>
                <a:path w="3837" h="6839" extrusionOk="0">
                  <a:moveTo>
                    <a:pt x="1902" y="1"/>
                  </a:moveTo>
                  <a:cubicBezTo>
                    <a:pt x="835" y="1"/>
                    <a:pt x="1" y="1535"/>
                    <a:pt x="1" y="3436"/>
                  </a:cubicBezTo>
                  <a:cubicBezTo>
                    <a:pt x="1" y="5304"/>
                    <a:pt x="835" y="6839"/>
                    <a:pt x="1902" y="6839"/>
                  </a:cubicBezTo>
                  <a:cubicBezTo>
                    <a:pt x="2970" y="6839"/>
                    <a:pt x="3837" y="5304"/>
                    <a:pt x="3837" y="3436"/>
                  </a:cubicBezTo>
                  <a:cubicBezTo>
                    <a:pt x="3837" y="1535"/>
                    <a:pt x="2970" y="1"/>
                    <a:pt x="1902" y="1"/>
                  </a:cubicBezTo>
                  <a:close/>
                </a:path>
              </a:pathLst>
            </a:custGeom>
            <a:solidFill>
              <a:srgbClr val="FF8D00"/>
            </a:solidFill>
            <a:ln>
              <a:noFill/>
            </a:ln>
          </p:spPr>
          <p:txBody>
            <a:bodyPr spcFirstLastPara="1" wrap="square" lIns="91425" tIns="91425" rIns="91425" bIns="91425" anchor="ctr" anchorCtr="0">
              <a:noAutofit/>
            </a:bodyPr>
            <a:lstStyle/>
            <a:p>
              <a:endParaRPr/>
            </a:p>
          </p:txBody>
        </p:sp>
        <p:sp>
          <p:nvSpPr>
            <p:cNvPr id="1067" name="Google Shape;1067;p37"/>
            <p:cNvSpPr/>
            <p:nvPr/>
          </p:nvSpPr>
          <p:spPr>
            <a:xfrm>
              <a:off x="5006250" y="2628150"/>
              <a:ext cx="106775" cy="181825"/>
            </a:xfrm>
            <a:custGeom>
              <a:avLst/>
              <a:gdLst/>
              <a:ahLst/>
              <a:cxnLst/>
              <a:rect l="l" t="t" r="r" b="b"/>
              <a:pathLst>
                <a:path w="4271" h="7273" extrusionOk="0">
                  <a:moveTo>
                    <a:pt x="2135" y="401"/>
                  </a:moveTo>
                  <a:cubicBezTo>
                    <a:pt x="3069" y="401"/>
                    <a:pt x="3836" y="1835"/>
                    <a:pt x="3836" y="3603"/>
                  </a:cubicBezTo>
                  <a:cubicBezTo>
                    <a:pt x="3836" y="5338"/>
                    <a:pt x="3069" y="6806"/>
                    <a:pt x="2135" y="6806"/>
                  </a:cubicBezTo>
                  <a:cubicBezTo>
                    <a:pt x="1201" y="6806"/>
                    <a:pt x="434" y="5338"/>
                    <a:pt x="434" y="3603"/>
                  </a:cubicBezTo>
                  <a:cubicBezTo>
                    <a:pt x="434" y="1835"/>
                    <a:pt x="1235" y="401"/>
                    <a:pt x="2135" y="401"/>
                  </a:cubicBezTo>
                  <a:close/>
                  <a:moveTo>
                    <a:pt x="2135" y="1"/>
                  </a:moveTo>
                  <a:cubicBezTo>
                    <a:pt x="968" y="1"/>
                    <a:pt x="0" y="1602"/>
                    <a:pt x="0" y="3637"/>
                  </a:cubicBezTo>
                  <a:cubicBezTo>
                    <a:pt x="0" y="5671"/>
                    <a:pt x="934" y="7273"/>
                    <a:pt x="2135" y="7273"/>
                  </a:cubicBezTo>
                  <a:cubicBezTo>
                    <a:pt x="3303" y="7273"/>
                    <a:pt x="4270" y="5671"/>
                    <a:pt x="4270" y="3637"/>
                  </a:cubicBezTo>
                  <a:cubicBezTo>
                    <a:pt x="4270" y="1602"/>
                    <a:pt x="3336" y="1"/>
                    <a:pt x="2135" y="1"/>
                  </a:cubicBezTo>
                  <a:close/>
                </a:path>
              </a:pathLst>
            </a:custGeom>
            <a:solidFill>
              <a:srgbClr val="263238"/>
            </a:solidFill>
            <a:ln>
              <a:noFill/>
            </a:ln>
          </p:spPr>
          <p:txBody>
            <a:bodyPr spcFirstLastPara="1" wrap="square" lIns="91425" tIns="91425" rIns="91425" bIns="91425" anchor="ctr" anchorCtr="0">
              <a:noAutofit/>
            </a:bodyPr>
            <a:lstStyle/>
            <a:p>
              <a:endParaRPr/>
            </a:p>
          </p:txBody>
        </p:sp>
        <p:sp>
          <p:nvSpPr>
            <p:cNvPr id="1068" name="Google Shape;1068;p37"/>
            <p:cNvSpPr/>
            <p:nvPr/>
          </p:nvSpPr>
          <p:spPr>
            <a:xfrm>
              <a:off x="5666725" y="2260175"/>
              <a:ext cx="59225" cy="25250"/>
            </a:xfrm>
            <a:custGeom>
              <a:avLst/>
              <a:gdLst/>
              <a:ahLst/>
              <a:cxnLst/>
              <a:rect l="l" t="t" r="r" b="b"/>
              <a:pathLst>
                <a:path w="2369" h="1010" extrusionOk="0">
                  <a:moveTo>
                    <a:pt x="2133" y="1"/>
                  </a:moveTo>
                  <a:cubicBezTo>
                    <a:pt x="2114" y="1"/>
                    <a:pt x="2092" y="3"/>
                    <a:pt x="2068" y="9"/>
                  </a:cubicBezTo>
                  <a:lnTo>
                    <a:pt x="167" y="610"/>
                  </a:lnTo>
                  <a:cubicBezTo>
                    <a:pt x="67" y="643"/>
                    <a:pt x="0" y="710"/>
                    <a:pt x="34" y="843"/>
                  </a:cubicBezTo>
                  <a:cubicBezTo>
                    <a:pt x="67" y="977"/>
                    <a:pt x="167" y="1010"/>
                    <a:pt x="234" y="1010"/>
                  </a:cubicBezTo>
                  <a:cubicBezTo>
                    <a:pt x="234" y="1010"/>
                    <a:pt x="267" y="1010"/>
                    <a:pt x="267" y="977"/>
                  </a:cubicBezTo>
                  <a:lnTo>
                    <a:pt x="2202" y="376"/>
                  </a:lnTo>
                  <a:cubicBezTo>
                    <a:pt x="2268" y="343"/>
                    <a:pt x="2369" y="276"/>
                    <a:pt x="2335" y="143"/>
                  </a:cubicBezTo>
                  <a:cubicBezTo>
                    <a:pt x="2280" y="60"/>
                    <a:pt x="2225" y="1"/>
                    <a:pt x="2133" y="1"/>
                  </a:cubicBezTo>
                  <a:close/>
                </a:path>
              </a:pathLst>
            </a:custGeom>
            <a:solidFill>
              <a:srgbClr val="263238"/>
            </a:solidFill>
            <a:ln>
              <a:noFill/>
            </a:ln>
          </p:spPr>
          <p:txBody>
            <a:bodyPr spcFirstLastPara="1" wrap="square" lIns="91425" tIns="91425" rIns="91425" bIns="91425" anchor="ctr" anchorCtr="0">
              <a:noAutofit/>
            </a:bodyPr>
            <a:lstStyle/>
            <a:p>
              <a:endParaRPr/>
            </a:p>
          </p:txBody>
        </p:sp>
        <p:sp>
          <p:nvSpPr>
            <p:cNvPr id="1069" name="Google Shape;1069;p37"/>
            <p:cNvSpPr/>
            <p:nvPr/>
          </p:nvSpPr>
          <p:spPr>
            <a:xfrm>
              <a:off x="5320625" y="2293525"/>
              <a:ext cx="296925" cy="99500"/>
            </a:xfrm>
            <a:custGeom>
              <a:avLst/>
              <a:gdLst/>
              <a:ahLst/>
              <a:cxnLst/>
              <a:rect l="l" t="t" r="r" b="b"/>
              <a:pathLst>
                <a:path w="11877" h="3980" extrusionOk="0">
                  <a:moveTo>
                    <a:pt x="11641" y="1"/>
                  </a:moveTo>
                  <a:cubicBezTo>
                    <a:pt x="11621" y="1"/>
                    <a:pt x="11600" y="4"/>
                    <a:pt x="11576" y="10"/>
                  </a:cubicBezTo>
                  <a:lnTo>
                    <a:pt x="168" y="3545"/>
                  </a:lnTo>
                  <a:cubicBezTo>
                    <a:pt x="68" y="3612"/>
                    <a:pt x="1" y="3679"/>
                    <a:pt x="34" y="3812"/>
                  </a:cubicBezTo>
                  <a:cubicBezTo>
                    <a:pt x="68" y="3946"/>
                    <a:pt x="168" y="3979"/>
                    <a:pt x="234" y="3979"/>
                  </a:cubicBezTo>
                  <a:cubicBezTo>
                    <a:pt x="268" y="3979"/>
                    <a:pt x="268" y="3979"/>
                    <a:pt x="268" y="3946"/>
                  </a:cubicBezTo>
                  <a:lnTo>
                    <a:pt x="11709" y="376"/>
                  </a:lnTo>
                  <a:cubicBezTo>
                    <a:pt x="11776" y="343"/>
                    <a:pt x="11876" y="276"/>
                    <a:pt x="11843" y="143"/>
                  </a:cubicBezTo>
                  <a:cubicBezTo>
                    <a:pt x="11788" y="61"/>
                    <a:pt x="11733" y="1"/>
                    <a:pt x="11641" y="1"/>
                  </a:cubicBezTo>
                  <a:close/>
                </a:path>
              </a:pathLst>
            </a:custGeom>
            <a:solidFill>
              <a:srgbClr val="263238"/>
            </a:solidFill>
            <a:ln>
              <a:noFill/>
            </a:ln>
          </p:spPr>
          <p:txBody>
            <a:bodyPr spcFirstLastPara="1" wrap="square" lIns="91425" tIns="91425" rIns="91425" bIns="91425" anchor="ctr" anchorCtr="0">
              <a:noAutofit/>
            </a:bodyPr>
            <a:lstStyle/>
            <a:p>
              <a:endParaRPr/>
            </a:p>
          </p:txBody>
        </p:sp>
        <p:sp>
          <p:nvSpPr>
            <p:cNvPr id="1070" name="Google Shape;1070;p37"/>
            <p:cNvSpPr/>
            <p:nvPr/>
          </p:nvSpPr>
          <p:spPr>
            <a:xfrm>
              <a:off x="5359000" y="2692375"/>
              <a:ext cx="272725" cy="19200"/>
            </a:xfrm>
            <a:custGeom>
              <a:avLst/>
              <a:gdLst/>
              <a:ahLst/>
              <a:cxnLst/>
              <a:rect l="l" t="t" r="r" b="b"/>
              <a:pathLst>
                <a:path w="10909" h="768" extrusionOk="0">
                  <a:moveTo>
                    <a:pt x="201" y="0"/>
                  </a:moveTo>
                  <a:cubicBezTo>
                    <a:pt x="67" y="0"/>
                    <a:pt x="0" y="67"/>
                    <a:pt x="0" y="200"/>
                  </a:cubicBezTo>
                  <a:cubicBezTo>
                    <a:pt x="0" y="334"/>
                    <a:pt x="67" y="401"/>
                    <a:pt x="201" y="401"/>
                  </a:cubicBezTo>
                  <a:lnTo>
                    <a:pt x="10708" y="767"/>
                  </a:lnTo>
                  <a:cubicBezTo>
                    <a:pt x="10841" y="767"/>
                    <a:pt x="10908" y="701"/>
                    <a:pt x="10908" y="567"/>
                  </a:cubicBezTo>
                  <a:cubicBezTo>
                    <a:pt x="10908" y="434"/>
                    <a:pt x="10841" y="367"/>
                    <a:pt x="10708" y="367"/>
                  </a:cubicBezTo>
                  <a:lnTo>
                    <a:pt x="201" y="0"/>
                  </a:lnTo>
                  <a:close/>
                </a:path>
              </a:pathLst>
            </a:custGeom>
            <a:solidFill>
              <a:srgbClr val="263238"/>
            </a:solidFill>
            <a:ln>
              <a:noFill/>
            </a:ln>
          </p:spPr>
          <p:txBody>
            <a:bodyPr spcFirstLastPara="1" wrap="square" lIns="91425" tIns="91425" rIns="91425" bIns="91425" anchor="ctr" anchorCtr="0">
              <a:noAutofit/>
            </a:bodyPr>
            <a:lstStyle/>
            <a:p>
              <a:endParaRPr/>
            </a:p>
          </p:txBody>
        </p:sp>
        <p:sp>
          <p:nvSpPr>
            <p:cNvPr id="1071" name="Google Shape;1071;p37"/>
            <p:cNvSpPr/>
            <p:nvPr/>
          </p:nvSpPr>
          <p:spPr>
            <a:xfrm>
              <a:off x="5575825" y="3077350"/>
              <a:ext cx="65900" cy="27850"/>
            </a:xfrm>
            <a:custGeom>
              <a:avLst/>
              <a:gdLst/>
              <a:ahLst/>
              <a:cxnLst/>
              <a:rect l="l" t="t" r="r" b="b"/>
              <a:pathLst>
                <a:path w="2636" h="1114" extrusionOk="0">
                  <a:moveTo>
                    <a:pt x="226" y="0"/>
                  </a:moveTo>
                  <a:cubicBezTo>
                    <a:pt x="143" y="0"/>
                    <a:pt x="59" y="44"/>
                    <a:pt x="34" y="146"/>
                  </a:cubicBezTo>
                  <a:cubicBezTo>
                    <a:pt x="0" y="212"/>
                    <a:pt x="34" y="346"/>
                    <a:pt x="167" y="379"/>
                  </a:cubicBezTo>
                  <a:lnTo>
                    <a:pt x="2335" y="1113"/>
                  </a:lnTo>
                  <a:lnTo>
                    <a:pt x="2402" y="1113"/>
                  </a:lnTo>
                  <a:cubicBezTo>
                    <a:pt x="2502" y="1113"/>
                    <a:pt x="2569" y="1046"/>
                    <a:pt x="2569" y="980"/>
                  </a:cubicBezTo>
                  <a:cubicBezTo>
                    <a:pt x="2635" y="880"/>
                    <a:pt x="2569" y="780"/>
                    <a:pt x="2469" y="713"/>
                  </a:cubicBezTo>
                  <a:lnTo>
                    <a:pt x="300" y="12"/>
                  </a:lnTo>
                  <a:cubicBezTo>
                    <a:pt x="277" y="4"/>
                    <a:pt x="251" y="0"/>
                    <a:pt x="226" y="0"/>
                  </a:cubicBezTo>
                  <a:close/>
                </a:path>
              </a:pathLst>
            </a:custGeom>
            <a:solidFill>
              <a:srgbClr val="263238"/>
            </a:solidFill>
            <a:ln>
              <a:noFill/>
            </a:ln>
          </p:spPr>
          <p:txBody>
            <a:bodyPr spcFirstLastPara="1" wrap="square" lIns="91425" tIns="91425" rIns="91425" bIns="91425" anchor="ctr" anchorCtr="0">
              <a:noAutofit/>
            </a:bodyPr>
            <a:lstStyle/>
            <a:p>
              <a:endParaRPr/>
            </a:p>
          </p:txBody>
        </p:sp>
        <p:sp>
          <p:nvSpPr>
            <p:cNvPr id="1072" name="Google Shape;1072;p37"/>
            <p:cNvSpPr/>
            <p:nvPr/>
          </p:nvSpPr>
          <p:spPr>
            <a:xfrm>
              <a:off x="5338975" y="3001525"/>
              <a:ext cx="204350" cy="71975"/>
            </a:xfrm>
            <a:custGeom>
              <a:avLst/>
              <a:gdLst/>
              <a:ahLst/>
              <a:cxnLst/>
              <a:rect l="l" t="t" r="r" b="b"/>
              <a:pathLst>
                <a:path w="8174" h="2879" extrusionOk="0">
                  <a:moveTo>
                    <a:pt x="246" y="1"/>
                  </a:moveTo>
                  <a:cubicBezTo>
                    <a:pt x="165" y="1"/>
                    <a:pt x="89" y="55"/>
                    <a:pt x="34" y="110"/>
                  </a:cubicBezTo>
                  <a:cubicBezTo>
                    <a:pt x="1" y="210"/>
                    <a:pt x="34" y="343"/>
                    <a:pt x="168" y="377"/>
                  </a:cubicBezTo>
                  <a:lnTo>
                    <a:pt x="7873" y="2879"/>
                  </a:lnTo>
                  <a:lnTo>
                    <a:pt x="7973" y="2879"/>
                  </a:lnTo>
                  <a:cubicBezTo>
                    <a:pt x="8040" y="2879"/>
                    <a:pt x="8140" y="2845"/>
                    <a:pt x="8140" y="2745"/>
                  </a:cubicBezTo>
                  <a:cubicBezTo>
                    <a:pt x="8173" y="2678"/>
                    <a:pt x="8140" y="2545"/>
                    <a:pt x="8007" y="2512"/>
                  </a:cubicBezTo>
                  <a:lnTo>
                    <a:pt x="301" y="10"/>
                  </a:lnTo>
                  <a:cubicBezTo>
                    <a:pt x="283" y="4"/>
                    <a:pt x="264" y="1"/>
                    <a:pt x="246" y="1"/>
                  </a:cubicBezTo>
                  <a:close/>
                </a:path>
              </a:pathLst>
            </a:custGeom>
            <a:solidFill>
              <a:srgbClr val="263238"/>
            </a:solidFill>
            <a:ln>
              <a:noFill/>
            </a:ln>
          </p:spPr>
          <p:txBody>
            <a:bodyPr spcFirstLastPara="1" wrap="square" lIns="91425" tIns="91425" rIns="91425" bIns="91425" anchor="ctr" anchorCtr="0">
              <a:noAutofit/>
            </a:bodyPr>
            <a:lstStyle/>
            <a:p>
              <a:endParaRPr/>
            </a:p>
          </p:txBody>
        </p:sp>
        <p:sp>
          <p:nvSpPr>
            <p:cNvPr id="1073" name="Google Shape;1073;p37"/>
            <p:cNvSpPr/>
            <p:nvPr/>
          </p:nvSpPr>
          <p:spPr>
            <a:xfrm>
              <a:off x="5349825" y="2503900"/>
              <a:ext cx="150975" cy="30050"/>
            </a:xfrm>
            <a:custGeom>
              <a:avLst/>
              <a:gdLst/>
              <a:ahLst/>
              <a:cxnLst/>
              <a:rect l="l" t="t" r="r" b="b"/>
              <a:pathLst>
                <a:path w="6039" h="1202" extrusionOk="0">
                  <a:moveTo>
                    <a:pt x="5771" y="1"/>
                  </a:moveTo>
                  <a:lnTo>
                    <a:pt x="167" y="768"/>
                  </a:lnTo>
                  <a:cubicBezTo>
                    <a:pt x="67" y="801"/>
                    <a:pt x="0" y="901"/>
                    <a:pt x="0" y="1035"/>
                  </a:cubicBezTo>
                  <a:cubicBezTo>
                    <a:pt x="0" y="1101"/>
                    <a:pt x="101" y="1201"/>
                    <a:pt x="201" y="1201"/>
                  </a:cubicBezTo>
                  <a:lnTo>
                    <a:pt x="5871" y="434"/>
                  </a:lnTo>
                  <a:cubicBezTo>
                    <a:pt x="5938" y="401"/>
                    <a:pt x="6038" y="301"/>
                    <a:pt x="6038" y="201"/>
                  </a:cubicBezTo>
                  <a:cubicBezTo>
                    <a:pt x="6005" y="101"/>
                    <a:pt x="5905" y="1"/>
                    <a:pt x="5771" y="1"/>
                  </a:cubicBezTo>
                  <a:close/>
                </a:path>
              </a:pathLst>
            </a:custGeom>
            <a:solidFill>
              <a:srgbClr val="263238"/>
            </a:solidFill>
            <a:ln>
              <a:noFill/>
            </a:ln>
          </p:spPr>
          <p:txBody>
            <a:bodyPr spcFirstLastPara="1" wrap="square" lIns="91425" tIns="91425" rIns="91425" bIns="91425" anchor="ctr" anchorCtr="0">
              <a:noAutofit/>
            </a:bodyPr>
            <a:lstStyle/>
            <a:p>
              <a:endParaRPr/>
            </a:p>
          </p:txBody>
        </p:sp>
        <p:sp>
          <p:nvSpPr>
            <p:cNvPr id="1074" name="Google Shape;1074;p37"/>
            <p:cNvSpPr/>
            <p:nvPr/>
          </p:nvSpPr>
          <p:spPr>
            <a:xfrm>
              <a:off x="5283950" y="3103825"/>
              <a:ext cx="113425" cy="94775"/>
            </a:xfrm>
            <a:custGeom>
              <a:avLst/>
              <a:gdLst/>
              <a:ahLst/>
              <a:cxnLst/>
              <a:rect l="l" t="t" r="r" b="b"/>
              <a:pathLst>
                <a:path w="4537" h="3791" extrusionOk="0">
                  <a:moveTo>
                    <a:pt x="207" y="1"/>
                  </a:moveTo>
                  <a:cubicBezTo>
                    <a:pt x="130" y="1"/>
                    <a:pt x="55" y="24"/>
                    <a:pt x="34" y="87"/>
                  </a:cubicBezTo>
                  <a:cubicBezTo>
                    <a:pt x="0" y="154"/>
                    <a:pt x="0" y="288"/>
                    <a:pt x="67" y="354"/>
                  </a:cubicBezTo>
                  <a:lnTo>
                    <a:pt x="4203" y="3757"/>
                  </a:lnTo>
                  <a:cubicBezTo>
                    <a:pt x="4237" y="3790"/>
                    <a:pt x="4303" y="3790"/>
                    <a:pt x="4337" y="3790"/>
                  </a:cubicBezTo>
                  <a:cubicBezTo>
                    <a:pt x="4403" y="3790"/>
                    <a:pt x="4470" y="3790"/>
                    <a:pt x="4503" y="3690"/>
                  </a:cubicBezTo>
                  <a:cubicBezTo>
                    <a:pt x="4537" y="3623"/>
                    <a:pt x="4537" y="3490"/>
                    <a:pt x="4470" y="3423"/>
                  </a:cubicBezTo>
                  <a:lnTo>
                    <a:pt x="334" y="21"/>
                  </a:lnTo>
                  <a:cubicBezTo>
                    <a:pt x="297" y="9"/>
                    <a:pt x="252" y="1"/>
                    <a:pt x="207" y="1"/>
                  </a:cubicBezTo>
                  <a:close/>
                </a:path>
              </a:pathLst>
            </a:custGeom>
            <a:solidFill>
              <a:srgbClr val="263238"/>
            </a:solidFill>
            <a:ln>
              <a:noFill/>
            </a:ln>
          </p:spPr>
          <p:txBody>
            <a:bodyPr spcFirstLastPara="1" wrap="square" lIns="91425" tIns="91425" rIns="91425" bIns="91425" anchor="ctr" anchorCtr="0">
              <a:noAutofit/>
            </a:bodyPr>
            <a:lstStyle/>
            <a:p>
              <a:endParaRPr/>
            </a:p>
          </p:txBody>
        </p:sp>
      </p:grpSp>
    </p:spTree>
    <p:extLst>
      <p:ext uri="{BB962C8B-B14F-4D97-AF65-F5344CB8AC3E}">
        <p14:creationId xmlns:p14="http://schemas.microsoft.com/office/powerpoint/2010/main" val="129012433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 name="Rectangle 1"/>
          <p:cNvSpPr>
            <a:spLocks noChangeArrowheads="1"/>
          </p:cNvSpPr>
          <p:nvPr/>
        </p:nvSpPr>
        <p:spPr bwMode="auto">
          <a:xfrm>
            <a:off x="2195736" y="1412776"/>
            <a:ext cx="6948264" cy="89255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r" rtl="1" eaLnBrk="0" fontAlgn="base" hangingPunct="0">
              <a:spcBef>
                <a:spcPct val="0"/>
              </a:spcBef>
              <a:spcAft>
                <a:spcPct val="0"/>
              </a:spcAft>
            </a:pPr>
            <a:r>
              <a:rPr lang="fr-FR" sz="2000" u="sng" dirty="0">
                <a:solidFill>
                  <a:schemeClr val="accent2"/>
                </a:solidFill>
                <a:latin typeface="Times New Roman" pitchFamily="18" charset="0"/>
                <a:ea typeface="SimSun" pitchFamily="2" charset="-122"/>
                <a:cs typeface="Times New Roman" pitchFamily="18" charset="0"/>
              </a:rPr>
              <a:t>5</a:t>
            </a:r>
            <a:r>
              <a:rPr lang="ar-SA" sz="2000" u="sng" dirty="0">
                <a:solidFill>
                  <a:schemeClr val="accent2"/>
                </a:solidFill>
                <a:latin typeface="Times New Roman" pitchFamily="18" charset="0"/>
                <a:ea typeface="SimSun" pitchFamily="2" charset="-122"/>
                <a:cs typeface="Times New Roman" pitchFamily="18" charset="0"/>
              </a:rPr>
              <a:t>الاعمال الالكترونية</a:t>
            </a:r>
            <a:r>
              <a:rPr lang="fr-FR" sz="2000" u="sng" dirty="0">
                <a:solidFill>
                  <a:schemeClr val="accent2"/>
                </a:solidFill>
                <a:latin typeface="Times New Roman" pitchFamily="18" charset="0"/>
                <a:ea typeface="SimSun" pitchFamily="2" charset="-122"/>
                <a:cs typeface="Times New Roman" pitchFamily="18" charset="0"/>
              </a:rPr>
              <a:t> </a:t>
            </a:r>
            <a:r>
              <a:rPr lang="ar-DZ" sz="2000" u="sng" dirty="0">
                <a:solidFill>
                  <a:schemeClr val="accent2"/>
                </a:solidFill>
                <a:latin typeface="Times New Roman" pitchFamily="18" charset="0"/>
                <a:ea typeface="SimSun" pitchFamily="2" charset="-122"/>
                <a:cs typeface="Times New Roman" pitchFamily="18" charset="0"/>
              </a:rPr>
              <a:t>  بين الحكومات </a:t>
            </a:r>
          </a:p>
          <a:p>
            <a:pPr algn="r" rtl="1" eaLnBrk="0" fontAlgn="base" hangingPunct="0">
              <a:spcBef>
                <a:spcPct val="0"/>
              </a:spcBef>
              <a:spcAft>
                <a:spcPct val="0"/>
              </a:spcAft>
            </a:pPr>
            <a:endParaRPr lang="ar-DZ" sz="2000" u="sng" dirty="0">
              <a:solidFill>
                <a:schemeClr val="accent2"/>
              </a:solidFill>
              <a:latin typeface="Times New Roman" pitchFamily="18" charset="0"/>
              <a:ea typeface="SimSun" pitchFamily="2" charset="-122"/>
              <a:cs typeface="Times New Roman" pitchFamily="18" charset="0"/>
            </a:endParaRPr>
          </a:p>
          <a:p>
            <a:pPr algn="r" rtl="1" eaLnBrk="0" fontAlgn="base" hangingPunct="0">
              <a:spcBef>
                <a:spcPct val="0"/>
              </a:spcBef>
              <a:spcAft>
                <a:spcPct val="0"/>
              </a:spcAft>
            </a:pPr>
            <a:endParaRPr lang="fr-FR" sz="1200" u="sng" dirty="0">
              <a:solidFill>
                <a:schemeClr val="accent2"/>
              </a:solidFill>
              <a:latin typeface="Arial" pitchFamily="34" charset="0"/>
              <a:cs typeface="Arial" pitchFamily="34" charset="0"/>
            </a:endParaRPr>
          </a:p>
        </p:txBody>
      </p:sp>
      <p:sp>
        <p:nvSpPr>
          <p:cNvPr id="145409" name="Rectangle 1"/>
          <p:cNvSpPr>
            <a:spLocks noChangeArrowheads="1"/>
          </p:cNvSpPr>
          <p:nvPr/>
        </p:nvSpPr>
        <p:spPr bwMode="auto">
          <a:xfrm>
            <a:off x="611560" y="1911315"/>
            <a:ext cx="7830796" cy="36933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ctr" rtl="1" fontAlgn="base">
              <a:spcBef>
                <a:spcPct val="0"/>
              </a:spcBef>
              <a:spcAft>
                <a:spcPct val="0"/>
              </a:spcAft>
            </a:pPr>
            <a:r>
              <a:rPr lang="ar-DZ" dirty="0">
                <a:latin typeface="Calibri" pitchFamily="34" charset="0"/>
                <a:ea typeface="SimSun" pitchFamily="2" charset="-122"/>
                <a:cs typeface="Times New Roman" pitchFamily="18" charset="0"/>
              </a:rPr>
              <a:t>يوضح المخطط  ا</a:t>
            </a:r>
            <a:r>
              <a:rPr lang="ar-SA" dirty="0">
                <a:latin typeface="Calibri" pitchFamily="34" charset="0"/>
                <a:ea typeface="SimSun" pitchFamily="2" charset="-122"/>
                <a:cs typeface="Times New Roman" pitchFamily="18" charset="0"/>
              </a:rPr>
              <a:t>لأنواع الاربع</a:t>
            </a:r>
            <a:r>
              <a:rPr lang="ar-SA" dirty="0">
                <a:latin typeface="Times New Roman" pitchFamily="18" charset="0"/>
                <a:ea typeface="SimSun" pitchFamily="2" charset="-122"/>
                <a:cs typeface="Times New Roman" pitchFamily="18" charset="0"/>
              </a:rPr>
              <a:t>ة</a:t>
            </a:r>
            <a:r>
              <a:rPr lang="ar-DZ">
                <a:latin typeface="Times New Roman" pitchFamily="18" charset="0"/>
                <a:ea typeface="SimSun" pitchFamily="2" charset="-122"/>
                <a:cs typeface="Times New Roman" pitchFamily="18" charset="0"/>
              </a:rPr>
              <a:t>  </a:t>
            </a:r>
            <a:r>
              <a:rPr lang="ar-DZ" dirty="0">
                <a:latin typeface="Times New Roman" pitchFamily="18" charset="0"/>
                <a:ea typeface="SimSun" pitchFamily="2" charset="-122"/>
                <a:cs typeface="Times New Roman" pitchFamily="18" charset="0"/>
              </a:rPr>
              <a:t>المختلفة التي تجري في فضائها الأعمال الإلكترونية عبر شبكة الإنترنت</a:t>
            </a:r>
            <a:endParaRPr lang="fr-FR" sz="3200" dirty="0">
              <a:latin typeface="Arial" pitchFamily="34" charset="0"/>
              <a:cs typeface="Arial" pitchFamily="34" charset="0"/>
            </a:endParaRPr>
          </a:p>
        </p:txBody>
      </p:sp>
      <p:sp>
        <p:nvSpPr>
          <p:cNvPr id="77" name="Rectangle à coins arrondis 76"/>
          <p:cNvSpPr/>
          <p:nvPr/>
        </p:nvSpPr>
        <p:spPr>
          <a:xfrm>
            <a:off x="1691680" y="2708920"/>
            <a:ext cx="1944216" cy="360040"/>
          </a:xfrm>
          <a:prstGeom prst="roundRect">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ar-DZ" dirty="0"/>
              <a:t>الأعمال</a:t>
            </a:r>
            <a:endParaRPr lang="fr-FR" dirty="0"/>
          </a:p>
        </p:txBody>
      </p:sp>
      <p:sp>
        <p:nvSpPr>
          <p:cNvPr id="78" name="Rectangle à coins arrondis 77"/>
          <p:cNvSpPr/>
          <p:nvPr/>
        </p:nvSpPr>
        <p:spPr>
          <a:xfrm>
            <a:off x="1691680" y="4005064"/>
            <a:ext cx="1944216" cy="360040"/>
          </a:xfrm>
          <a:prstGeom prst="roundRect">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ar-DZ" dirty="0"/>
              <a:t>المواطن</a:t>
            </a:r>
            <a:endParaRPr lang="fr-FR" dirty="0"/>
          </a:p>
        </p:txBody>
      </p:sp>
      <p:sp>
        <p:nvSpPr>
          <p:cNvPr id="79" name="Rectangle à coins arrondis 78"/>
          <p:cNvSpPr/>
          <p:nvPr/>
        </p:nvSpPr>
        <p:spPr>
          <a:xfrm>
            <a:off x="1691680" y="4437112"/>
            <a:ext cx="1944216" cy="360040"/>
          </a:xfrm>
          <a:prstGeom prst="roundRect">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ar-DZ" dirty="0"/>
              <a:t>الحكومة</a:t>
            </a:r>
            <a:endParaRPr lang="fr-FR" dirty="0"/>
          </a:p>
        </p:txBody>
      </p:sp>
      <p:sp>
        <p:nvSpPr>
          <p:cNvPr id="80" name="Rectangle à coins arrondis 79"/>
          <p:cNvSpPr/>
          <p:nvPr/>
        </p:nvSpPr>
        <p:spPr>
          <a:xfrm>
            <a:off x="6084168" y="4437112"/>
            <a:ext cx="1944216" cy="360040"/>
          </a:xfrm>
          <a:prstGeom prst="roundRect">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ar-DZ" dirty="0"/>
              <a:t>الحكومة</a:t>
            </a:r>
            <a:endParaRPr lang="fr-FR" dirty="0"/>
          </a:p>
        </p:txBody>
      </p:sp>
      <p:sp>
        <p:nvSpPr>
          <p:cNvPr id="81" name="Rectangle à coins arrondis 80"/>
          <p:cNvSpPr/>
          <p:nvPr/>
        </p:nvSpPr>
        <p:spPr>
          <a:xfrm>
            <a:off x="6084168" y="4005064"/>
            <a:ext cx="1944216" cy="360040"/>
          </a:xfrm>
          <a:prstGeom prst="roundRect">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ar-DZ" dirty="0"/>
              <a:t>المؤسسات الحكومية </a:t>
            </a:r>
            <a:endParaRPr lang="fr-FR" dirty="0"/>
          </a:p>
        </p:txBody>
      </p:sp>
      <p:sp>
        <p:nvSpPr>
          <p:cNvPr id="82" name="Rectangle à coins arrondis 81"/>
          <p:cNvSpPr/>
          <p:nvPr/>
        </p:nvSpPr>
        <p:spPr>
          <a:xfrm>
            <a:off x="6084168" y="3573016"/>
            <a:ext cx="1944216" cy="360040"/>
          </a:xfrm>
          <a:prstGeom prst="roundRect">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ar-DZ" dirty="0"/>
              <a:t>الأعمال</a:t>
            </a:r>
            <a:endParaRPr lang="fr-FR" dirty="0"/>
          </a:p>
        </p:txBody>
      </p:sp>
      <p:sp>
        <p:nvSpPr>
          <p:cNvPr id="83" name="Rectangle à coins arrondis 82"/>
          <p:cNvSpPr/>
          <p:nvPr/>
        </p:nvSpPr>
        <p:spPr>
          <a:xfrm>
            <a:off x="6084168" y="3140968"/>
            <a:ext cx="1944216" cy="360040"/>
          </a:xfrm>
          <a:prstGeom prst="roundRect">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ar-DZ" dirty="0"/>
              <a:t>الأعمال </a:t>
            </a:r>
            <a:endParaRPr lang="fr-FR" dirty="0"/>
          </a:p>
        </p:txBody>
      </p:sp>
      <p:sp>
        <p:nvSpPr>
          <p:cNvPr id="84" name="Rectangle à coins arrondis 83"/>
          <p:cNvSpPr/>
          <p:nvPr/>
        </p:nvSpPr>
        <p:spPr>
          <a:xfrm>
            <a:off x="6084168" y="2708920"/>
            <a:ext cx="1944216" cy="360040"/>
          </a:xfrm>
          <a:prstGeom prst="roundRect">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ar-DZ" dirty="0"/>
              <a:t>الأعمال</a:t>
            </a:r>
            <a:endParaRPr lang="fr-FR" dirty="0"/>
          </a:p>
        </p:txBody>
      </p:sp>
      <p:sp>
        <p:nvSpPr>
          <p:cNvPr id="85" name="Rectangle à coins arrondis 84"/>
          <p:cNvSpPr/>
          <p:nvPr/>
        </p:nvSpPr>
        <p:spPr>
          <a:xfrm>
            <a:off x="1691680" y="3140968"/>
            <a:ext cx="1944216" cy="360040"/>
          </a:xfrm>
          <a:prstGeom prst="roundRect">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ar-DZ" dirty="0"/>
              <a:t>المستهلك</a:t>
            </a:r>
            <a:endParaRPr lang="fr-FR" dirty="0"/>
          </a:p>
        </p:txBody>
      </p:sp>
      <p:sp>
        <p:nvSpPr>
          <p:cNvPr id="86" name="Rectangle à coins arrondis 85"/>
          <p:cNvSpPr/>
          <p:nvPr/>
        </p:nvSpPr>
        <p:spPr>
          <a:xfrm>
            <a:off x="1691680" y="3573016"/>
            <a:ext cx="1944216" cy="360040"/>
          </a:xfrm>
          <a:prstGeom prst="roundRect">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ar-DZ" dirty="0"/>
              <a:t>المؤسسات الحكومية</a:t>
            </a:r>
            <a:endParaRPr lang="fr-FR" dirty="0"/>
          </a:p>
        </p:txBody>
      </p:sp>
      <p:cxnSp>
        <p:nvCxnSpPr>
          <p:cNvPr id="88" name="Connecteur droit avec flèche 87"/>
          <p:cNvCxnSpPr>
            <a:stCxn id="77" idx="3"/>
            <a:endCxn id="84" idx="1"/>
          </p:cNvCxnSpPr>
          <p:nvPr/>
        </p:nvCxnSpPr>
        <p:spPr>
          <a:xfrm>
            <a:off x="3635896" y="2888940"/>
            <a:ext cx="2448272" cy="0"/>
          </a:xfrm>
          <a:prstGeom prst="straightConnector1">
            <a:avLst/>
          </a:prstGeom>
          <a:ln>
            <a:headEnd type="arrow"/>
            <a:tailEnd type="arrow"/>
          </a:ln>
        </p:spPr>
        <p:style>
          <a:lnRef idx="1">
            <a:schemeClr val="accent1"/>
          </a:lnRef>
          <a:fillRef idx="0">
            <a:schemeClr val="accent1"/>
          </a:fillRef>
          <a:effectRef idx="0">
            <a:schemeClr val="accent1"/>
          </a:effectRef>
          <a:fontRef idx="minor">
            <a:schemeClr val="tx1"/>
          </a:fontRef>
        </p:style>
      </p:cxnSp>
      <p:cxnSp>
        <p:nvCxnSpPr>
          <p:cNvPr id="92" name="Connecteur droit avec flèche 91"/>
          <p:cNvCxnSpPr>
            <a:stCxn id="85" idx="3"/>
            <a:endCxn id="83" idx="1"/>
          </p:cNvCxnSpPr>
          <p:nvPr/>
        </p:nvCxnSpPr>
        <p:spPr>
          <a:xfrm>
            <a:off x="3635896" y="3320988"/>
            <a:ext cx="2448272" cy="0"/>
          </a:xfrm>
          <a:prstGeom prst="straightConnector1">
            <a:avLst/>
          </a:prstGeom>
          <a:ln>
            <a:headEnd type="arrow"/>
            <a:tailEnd type="arrow"/>
          </a:ln>
        </p:spPr>
        <p:style>
          <a:lnRef idx="1">
            <a:schemeClr val="accent1"/>
          </a:lnRef>
          <a:fillRef idx="0">
            <a:schemeClr val="accent1"/>
          </a:fillRef>
          <a:effectRef idx="0">
            <a:schemeClr val="accent1"/>
          </a:effectRef>
          <a:fontRef idx="minor">
            <a:schemeClr val="tx1"/>
          </a:fontRef>
        </p:style>
      </p:cxnSp>
      <p:cxnSp>
        <p:nvCxnSpPr>
          <p:cNvPr id="94" name="Connecteur droit avec flèche 93"/>
          <p:cNvCxnSpPr>
            <a:stCxn id="86" idx="3"/>
            <a:endCxn id="82" idx="1"/>
          </p:cNvCxnSpPr>
          <p:nvPr/>
        </p:nvCxnSpPr>
        <p:spPr>
          <a:xfrm>
            <a:off x="3635896" y="3753036"/>
            <a:ext cx="2448272" cy="0"/>
          </a:xfrm>
          <a:prstGeom prst="straightConnector1">
            <a:avLst/>
          </a:prstGeom>
          <a:ln>
            <a:headEnd type="arrow"/>
            <a:tailEnd type="arrow"/>
          </a:ln>
        </p:spPr>
        <p:style>
          <a:lnRef idx="1">
            <a:schemeClr val="accent1"/>
          </a:lnRef>
          <a:fillRef idx="0">
            <a:schemeClr val="accent1"/>
          </a:fillRef>
          <a:effectRef idx="0">
            <a:schemeClr val="accent1"/>
          </a:effectRef>
          <a:fontRef idx="minor">
            <a:schemeClr val="tx1"/>
          </a:fontRef>
        </p:style>
      </p:cxnSp>
      <p:cxnSp>
        <p:nvCxnSpPr>
          <p:cNvPr id="97" name="Connecteur droit avec flèche 96"/>
          <p:cNvCxnSpPr>
            <a:stCxn id="78" idx="3"/>
            <a:endCxn id="81" idx="1"/>
          </p:cNvCxnSpPr>
          <p:nvPr/>
        </p:nvCxnSpPr>
        <p:spPr>
          <a:xfrm>
            <a:off x="3635896" y="4185084"/>
            <a:ext cx="2448272" cy="0"/>
          </a:xfrm>
          <a:prstGeom prst="straightConnector1">
            <a:avLst/>
          </a:prstGeom>
          <a:ln>
            <a:headEnd type="arrow"/>
            <a:tailEnd type="arrow"/>
          </a:ln>
        </p:spPr>
        <p:style>
          <a:lnRef idx="1">
            <a:schemeClr val="accent1"/>
          </a:lnRef>
          <a:fillRef idx="0">
            <a:schemeClr val="accent1"/>
          </a:fillRef>
          <a:effectRef idx="0">
            <a:schemeClr val="accent1"/>
          </a:effectRef>
          <a:fontRef idx="minor">
            <a:schemeClr val="tx1"/>
          </a:fontRef>
        </p:style>
      </p:cxnSp>
      <p:cxnSp>
        <p:nvCxnSpPr>
          <p:cNvPr id="100" name="Connecteur droit avec flèche 99"/>
          <p:cNvCxnSpPr>
            <a:stCxn id="79" idx="3"/>
            <a:endCxn id="80" idx="1"/>
          </p:cNvCxnSpPr>
          <p:nvPr/>
        </p:nvCxnSpPr>
        <p:spPr>
          <a:xfrm>
            <a:off x="3635896" y="4617132"/>
            <a:ext cx="2448272" cy="0"/>
          </a:xfrm>
          <a:prstGeom prst="straightConnector1">
            <a:avLst/>
          </a:prstGeom>
          <a:ln>
            <a:headEnd type="arrow"/>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9912724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135"/>
        <p:cNvGrpSpPr/>
        <p:nvPr/>
      </p:nvGrpSpPr>
      <p:grpSpPr>
        <a:xfrm>
          <a:off x="0" y="0"/>
          <a:ext cx="0" cy="0"/>
          <a:chOff x="0" y="0"/>
          <a:chExt cx="0" cy="0"/>
        </a:xfrm>
      </p:grpSpPr>
      <p:grpSp>
        <p:nvGrpSpPr>
          <p:cNvPr id="1138" name="Google Shape;1138;p42"/>
          <p:cNvGrpSpPr/>
          <p:nvPr/>
        </p:nvGrpSpPr>
        <p:grpSpPr>
          <a:xfrm>
            <a:off x="5145769" y="1561204"/>
            <a:ext cx="3095912" cy="3626137"/>
            <a:chOff x="5145769" y="703953"/>
            <a:chExt cx="3095912" cy="3626137"/>
          </a:xfrm>
        </p:grpSpPr>
        <p:sp>
          <p:nvSpPr>
            <p:cNvPr id="1139" name="Google Shape;1139;p42"/>
            <p:cNvSpPr/>
            <p:nvPr/>
          </p:nvSpPr>
          <p:spPr>
            <a:xfrm rot="-884614">
              <a:off x="5287412" y="844430"/>
              <a:ext cx="1269226" cy="1277344"/>
            </a:xfrm>
            <a:custGeom>
              <a:avLst/>
              <a:gdLst/>
              <a:ahLst/>
              <a:cxnLst/>
              <a:rect l="l" t="t" r="r" b="b"/>
              <a:pathLst>
                <a:path w="57068" h="57433" extrusionOk="0">
                  <a:moveTo>
                    <a:pt x="28443" y="13857"/>
                  </a:moveTo>
                  <a:cubicBezTo>
                    <a:pt x="36647" y="13857"/>
                    <a:pt x="43333" y="20542"/>
                    <a:pt x="43333" y="28747"/>
                  </a:cubicBezTo>
                  <a:cubicBezTo>
                    <a:pt x="43333" y="37756"/>
                    <a:pt x="35982" y="43701"/>
                    <a:pt x="28330" y="43701"/>
                  </a:cubicBezTo>
                  <a:cubicBezTo>
                    <a:pt x="24676" y="43701"/>
                    <a:pt x="20953" y="42346"/>
                    <a:pt x="17929" y="39322"/>
                  </a:cubicBezTo>
                  <a:cubicBezTo>
                    <a:pt x="8570" y="29902"/>
                    <a:pt x="15194" y="13857"/>
                    <a:pt x="28443" y="13857"/>
                  </a:cubicBezTo>
                  <a:close/>
                  <a:moveTo>
                    <a:pt x="25404" y="1"/>
                  </a:moveTo>
                  <a:lnTo>
                    <a:pt x="24006" y="5410"/>
                  </a:lnTo>
                  <a:cubicBezTo>
                    <a:pt x="22183" y="5774"/>
                    <a:pt x="20421" y="6382"/>
                    <a:pt x="18719" y="7172"/>
                  </a:cubicBezTo>
                  <a:lnTo>
                    <a:pt x="14404" y="3465"/>
                  </a:lnTo>
                  <a:lnTo>
                    <a:pt x="9542" y="6868"/>
                  </a:lnTo>
                  <a:lnTo>
                    <a:pt x="11548" y="12156"/>
                  </a:lnTo>
                  <a:cubicBezTo>
                    <a:pt x="10271" y="13493"/>
                    <a:pt x="9117" y="15012"/>
                    <a:pt x="8205" y="16592"/>
                  </a:cubicBezTo>
                  <a:lnTo>
                    <a:pt x="2553" y="15984"/>
                  </a:lnTo>
                  <a:lnTo>
                    <a:pt x="487" y="21636"/>
                  </a:lnTo>
                  <a:lnTo>
                    <a:pt x="5166" y="24797"/>
                  </a:lnTo>
                  <a:cubicBezTo>
                    <a:pt x="4923" y="26134"/>
                    <a:pt x="4802" y="27410"/>
                    <a:pt x="4802" y="28747"/>
                  </a:cubicBezTo>
                  <a:cubicBezTo>
                    <a:pt x="4802" y="29294"/>
                    <a:pt x="4802" y="29902"/>
                    <a:pt x="4863" y="30449"/>
                  </a:cubicBezTo>
                  <a:lnTo>
                    <a:pt x="1" y="33183"/>
                  </a:lnTo>
                  <a:lnTo>
                    <a:pt x="1520" y="38896"/>
                  </a:lnTo>
                  <a:lnTo>
                    <a:pt x="7050" y="38835"/>
                  </a:lnTo>
                  <a:cubicBezTo>
                    <a:pt x="7840" y="40598"/>
                    <a:pt x="8874" y="42178"/>
                    <a:pt x="10089" y="43697"/>
                  </a:cubicBezTo>
                  <a:lnTo>
                    <a:pt x="7658" y="48681"/>
                  </a:lnTo>
                  <a:lnTo>
                    <a:pt x="12216" y="52449"/>
                  </a:lnTo>
                  <a:lnTo>
                    <a:pt x="16653" y="49289"/>
                  </a:lnTo>
                  <a:cubicBezTo>
                    <a:pt x="18354" y="50261"/>
                    <a:pt x="20117" y="51051"/>
                    <a:pt x="22001" y="51598"/>
                  </a:cubicBezTo>
                  <a:lnTo>
                    <a:pt x="22852" y="56885"/>
                  </a:lnTo>
                  <a:lnTo>
                    <a:pt x="28808" y="57432"/>
                  </a:lnTo>
                  <a:lnTo>
                    <a:pt x="30570" y="52327"/>
                  </a:lnTo>
                  <a:cubicBezTo>
                    <a:pt x="32515" y="52206"/>
                    <a:pt x="34460" y="51780"/>
                    <a:pt x="36283" y="51112"/>
                  </a:cubicBezTo>
                  <a:lnTo>
                    <a:pt x="40051" y="54941"/>
                  </a:lnTo>
                  <a:lnTo>
                    <a:pt x="45217" y="51963"/>
                  </a:lnTo>
                  <a:lnTo>
                    <a:pt x="43758" y="46797"/>
                  </a:lnTo>
                  <a:cubicBezTo>
                    <a:pt x="45277" y="45521"/>
                    <a:pt x="46614" y="44062"/>
                    <a:pt x="47769" y="42482"/>
                  </a:cubicBezTo>
                  <a:lnTo>
                    <a:pt x="52996" y="43454"/>
                  </a:lnTo>
                  <a:lnTo>
                    <a:pt x="55487" y="38045"/>
                  </a:lnTo>
                  <a:lnTo>
                    <a:pt x="51416" y="34642"/>
                  </a:lnTo>
                  <a:cubicBezTo>
                    <a:pt x="51902" y="32758"/>
                    <a:pt x="52145" y="30813"/>
                    <a:pt x="52145" y="28868"/>
                  </a:cubicBezTo>
                  <a:lnTo>
                    <a:pt x="57068" y="26620"/>
                  </a:lnTo>
                  <a:lnTo>
                    <a:pt x="56034" y="20786"/>
                  </a:lnTo>
                  <a:lnTo>
                    <a:pt x="50625" y="20360"/>
                  </a:lnTo>
                  <a:cubicBezTo>
                    <a:pt x="49957" y="18537"/>
                    <a:pt x="49045" y="16835"/>
                    <a:pt x="47951" y="15255"/>
                  </a:cubicBezTo>
                  <a:lnTo>
                    <a:pt x="50747" y="10575"/>
                  </a:lnTo>
                  <a:lnTo>
                    <a:pt x="46493" y="6321"/>
                  </a:lnTo>
                  <a:lnTo>
                    <a:pt x="41752" y="9117"/>
                  </a:lnTo>
                  <a:cubicBezTo>
                    <a:pt x="39018" y="7294"/>
                    <a:pt x="35918" y="6017"/>
                    <a:pt x="32697" y="5410"/>
                  </a:cubicBezTo>
                  <a:lnTo>
                    <a:pt x="31360" y="1"/>
                  </a:lnTo>
                  <a:close/>
                </a:path>
              </a:pathLst>
            </a:custGeom>
            <a:solidFill>
              <a:srgbClr val="FFFFFF"/>
            </a:solidFill>
            <a:ln>
              <a:noFill/>
            </a:ln>
          </p:spPr>
          <p:txBody>
            <a:bodyPr spcFirstLastPara="1" wrap="square" lIns="91425" tIns="91425" rIns="91425" bIns="91425" anchor="ctr" anchorCtr="0">
              <a:noAutofit/>
            </a:bodyPr>
            <a:lstStyle/>
            <a:p>
              <a:endParaRPr/>
            </a:p>
          </p:txBody>
        </p:sp>
        <p:sp>
          <p:nvSpPr>
            <p:cNvPr id="1140" name="Google Shape;1140;p42"/>
            <p:cNvSpPr/>
            <p:nvPr/>
          </p:nvSpPr>
          <p:spPr>
            <a:xfrm rot="2192640">
              <a:off x="5665070" y="927791"/>
              <a:ext cx="237900" cy="109198"/>
            </a:xfrm>
            <a:custGeom>
              <a:avLst/>
              <a:gdLst/>
              <a:ahLst/>
              <a:cxnLst/>
              <a:rect l="l" t="t" r="r" b="b"/>
              <a:pathLst>
                <a:path w="10697" h="4910" extrusionOk="0">
                  <a:moveTo>
                    <a:pt x="670" y="1"/>
                  </a:moveTo>
                  <a:cubicBezTo>
                    <a:pt x="436" y="1"/>
                    <a:pt x="212" y="126"/>
                    <a:pt x="122" y="351"/>
                  </a:cubicBezTo>
                  <a:cubicBezTo>
                    <a:pt x="0" y="655"/>
                    <a:pt x="183" y="959"/>
                    <a:pt x="487" y="1081"/>
                  </a:cubicBezTo>
                  <a:lnTo>
                    <a:pt x="9907" y="4909"/>
                  </a:lnTo>
                  <a:lnTo>
                    <a:pt x="10271" y="4909"/>
                  </a:lnTo>
                  <a:cubicBezTo>
                    <a:pt x="10393" y="4849"/>
                    <a:pt x="10514" y="4727"/>
                    <a:pt x="10575" y="4605"/>
                  </a:cubicBezTo>
                  <a:cubicBezTo>
                    <a:pt x="10697" y="4302"/>
                    <a:pt x="10575" y="3937"/>
                    <a:pt x="10271" y="3815"/>
                  </a:cubicBezTo>
                  <a:lnTo>
                    <a:pt x="912" y="47"/>
                  </a:lnTo>
                  <a:cubicBezTo>
                    <a:pt x="834" y="16"/>
                    <a:pt x="751" y="1"/>
                    <a:pt x="670" y="1"/>
                  </a:cubicBezTo>
                  <a:close/>
                </a:path>
              </a:pathLst>
            </a:custGeom>
            <a:solidFill>
              <a:srgbClr val="263238"/>
            </a:solidFill>
            <a:ln>
              <a:noFill/>
            </a:ln>
          </p:spPr>
          <p:txBody>
            <a:bodyPr spcFirstLastPara="1" wrap="square" lIns="91425" tIns="91425" rIns="91425" bIns="91425" anchor="ctr" anchorCtr="0">
              <a:noAutofit/>
            </a:bodyPr>
            <a:lstStyle/>
            <a:p>
              <a:endParaRPr/>
            </a:p>
          </p:txBody>
        </p:sp>
        <p:sp>
          <p:nvSpPr>
            <p:cNvPr id="1141" name="Google Shape;1141;p42"/>
            <p:cNvSpPr/>
            <p:nvPr/>
          </p:nvSpPr>
          <p:spPr>
            <a:xfrm rot="-884614">
              <a:off x="6619964" y="3573813"/>
              <a:ext cx="637993" cy="642041"/>
            </a:xfrm>
            <a:custGeom>
              <a:avLst/>
              <a:gdLst/>
              <a:ahLst/>
              <a:cxnLst/>
              <a:rect l="l" t="t" r="r" b="b"/>
              <a:pathLst>
                <a:path w="28686" h="28868" extrusionOk="0">
                  <a:moveTo>
                    <a:pt x="14373" y="6954"/>
                  </a:moveTo>
                  <a:cubicBezTo>
                    <a:pt x="16214" y="6954"/>
                    <a:pt x="18094" y="7641"/>
                    <a:pt x="19630" y="9177"/>
                  </a:cubicBezTo>
                  <a:cubicBezTo>
                    <a:pt x="24310" y="13857"/>
                    <a:pt x="20967" y="21940"/>
                    <a:pt x="14343" y="21940"/>
                  </a:cubicBezTo>
                  <a:cubicBezTo>
                    <a:pt x="10210" y="21940"/>
                    <a:pt x="6868" y="18597"/>
                    <a:pt x="6868" y="14464"/>
                  </a:cubicBezTo>
                  <a:cubicBezTo>
                    <a:pt x="6868" y="9945"/>
                    <a:pt x="10533" y="6954"/>
                    <a:pt x="14373" y="6954"/>
                  </a:cubicBezTo>
                  <a:close/>
                  <a:moveTo>
                    <a:pt x="12884" y="0"/>
                  </a:moveTo>
                  <a:lnTo>
                    <a:pt x="12216" y="2735"/>
                  </a:lnTo>
                  <a:cubicBezTo>
                    <a:pt x="10575" y="3039"/>
                    <a:pt x="8995" y="3647"/>
                    <a:pt x="7658" y="4619"/>
                  </a:cubicBezTo>
                  <a:lnTo>
                    <a:pt x="5287" y="3160"/>
                  </a:lnTo>
                  <a:lnTo>
                    <a:pt x="3221" y="5287"/>
                  </a:lnTo>
                  <a:lnTo>
                    <a:pt x="4619" y="7658"/>
                  </a:lnTo>
                  <a:cubicBezTo>
                    <a:pt x="4072" y="8448"/>
                    <a:pt x="3586" y="9299"/>
                    <a:pt x="3221" y="10210"/>
                  </a:cubicBezTo>
                  <a:lnTo>
                    <a:pt x="547" y="10453"/>
                  </a:lnTo>
                  <a:lnTo>
                    <a:pt x="0" y="13370"/>
                  </a:lnTo>
                  <a:lnTo>
                    <a:pt x="2492" y="14525"/>
                  </a:lnTo>
                  <a:cubicBezTo>
                    <a:pt x="2431" y="15498"/>
                    <a:pt x="2553" y="16470"/>
                    <a:pt x="2796" y="17382"/>
                  </a:cubicBezTo>
                  <a:lnTo>
                    <a:pt x="729" y="19083"/>
                  </a:lnTo>
                  <a:lnTo>
                    <a:pt x="2006" y="21818"/>
                  </a:lnTo>
                  <a:lnTo>
                    <a:pt x="4619" y="21332"/>
                  </a:lnTo>
                  <a:cubicBezTo>
                    <a:pt x="5227" y="22122"/>
                    <a:pt x="5895" y="22851"/>
                    <a:pt x="6624" y="23520"/>
                  </a:cubicBezTo>
                  <a:lnTo>
                    <a:pt x="5895" y="26072"/>
                  </a:lnTo>
                  <a:lnTo>
                    <a:pt x="8508" y="27592"/>
                  </a:lnTo>
                  <a:lnTo>
                    <a:pt x="10392" y="25708"/>
                  </a:lnTo>
                  <a:cubicBezTo>
                    <a:pt x="11304" y="26012"/>
                    <a:pt x="12276" y="26255"/>
                    <a:pt x="13249" y="26315"/>
                  </a:cubicBezTo>
                  <a:lnTo>
                    <a:pt x="14160" y="28868"/>
                  </a:lnTo>
                  <a:lnTo>
                    <a:pt x="17138" y="28625"/>
                  </a:lnTo>
                  <a:lnTo>
                    <a:pt x="17625" y="25951"/>
                  </a:lnTo>
                  <a:cubicBezTo>
                    <a:pt x="18536" y="25647"/>
                    <a:pt x="19448" y="25282"/>
                    <a:pt x="20299" y="24796"/>
                  </a:cubicBezTo>
                  <a:lnTo>
                    <a:pt x="22487" y="26376"/>
                  </a:lnTo>
                  <a:lnTo>
                    <a:pt x="24796" y="24431"/>
                  </a:lnTo>
                  <a:lnTo>
                    <a:pt x="23580" y="21940"/>
                  </a:lnTo>
                  <a:cubicBezTo>
                    <a:pt x="24188" y="21150"/>
                    <a:pt x="24735" y="20360"/>
                    <a:pt x="25100" y="19509"/>
                  </a:cubicBezTo>
                  <a:lnTo>
                    <a:pt x="27895" y="19509"/>
                  </a:lnTo>
                  <a:lnTo>
                    <a:pt x="28686" y="16592"/>
                  </a:lnTo>
                  <a:lnTo>
                    <a:pt x="26194" y="15254"/>
                  </a:lnTo>
                  <a:cubicBezTo>
                    <a:pt x="26255" y="14951"/>
                    <a:pt x="26255" y="14647"/>
                    <a:pt x="26194" y="14404"/>
                  </a:cubicBezTo>
                  <a:cubicBezTo>
                    <a:pt x="26194" y="13735"/>
                    <a:pt x="26133" y="13067"/>
                    <a:pt x="26011" y="12398"/>
                  </a:cubicBezTo>
                  <a:lnTo>
                    <a:pt x="28382" y="10818"/>
                  </a:lnTo>
                  <a:lnTo>
                    <a:pt x="27348" y="7962"/>
                  </a:lnTo>
                  <a:lnTo>
                    <a:pt x="24553" y="8265"/>
                  </a:lnTo>
                  <a:cubicBezTo>
                    <a:pt x="24067" y="7475"/>
                    <a:pt x="23459" y="6685"/>
                    <a:pt x="22790" y="6017"/>
                  </a:cubicBezTo>
                  <a:lnTo>
                    <a:pt x="23824" y="3343"/>
                  </a:lnTo>
                  <a:lnTo>
                    <a:pt x="21453" y="1763"/>
                  </a:lnTo>
                  <a:lnTo>
                    <a:pt x="19266" y="3586"/>
                  </a:lnTo>
                  <a:cubicBezTo>
                    <a:pt x="18415" y="3221"/>
                    <a:pt x="17503" y="2917"/>
                    <a:pt x="16591" y="2735"/>
                  </a:cubicBezTo>
                  <a:lnTo>
                    <a:pt x="15862" y="0"/>
                  </a:lnTo>
                  <a:close/>
                </a:path>
              </a:pathLst>
            </a:custGeom>
            <a:solidFill>
              <a:srgbClr val="FFFFFF"/>
            </a:solidFill>
            <a:ln>
              <a:noFill/>
            </a:ln>
          </p:spPr>
          <p:txBody>
            <a:bodyPr spcFirstLastPara="1" wrap="square" lIns="91425" tIns="91425" rIns="91425" bIns="91425" anchor="ctr" anchorCtr="0">
              <a:noAutofit/>
            </a:bodyPr>
            <a:lstStyle/>
            <a:p>
              <a:endParaRPr/>
            </a:p>
          </p:txBody>
        </p:sp>
        <p:sp>
          <p:nvSpPr>
            <p:cNvPr id="1142" name="Google Shape;1142;p42"/>
            <p:cNvSpPr/>
            <p:nvPr/>
          </p:nvSpPr>
          <p:spPr>
            <a:xfrm rot="-884614">
              <a:off x="7108495" y="1468735"/>
              <a:ext cx="639350" cy="640707"/>
            </a:xfrm>
            <a:custGeom>
              <a:avLst/>
              <a:gdLst/>
              <a:ahLst/>
              <a:cxnLst/>
              <a:rect l="l" t="t" r="r" b="b"/>
              <a:pathLst>
                <a:path w="28747" h="28808" extrusionOk="0">
                  <a:moveTo>
                    <a:pt x="14343" y="6928"/>
                  </a:moveTo>
                  <a:cubicBezTo>
                    <a:pt x="18476" y="6928"/>
                    <a:pt x="21819" y="10271"/>
                    <a:pt x="21819" y="14404"/>
                  </a:cubicBezTo>
                  <a:cubicBezTo>
                    <a:pt x="21819" y="18923"/>
                    <a:pt x="18153" y="21914"/>
                    <a:pt x="14313" y="21914"/>
                  </a:cubicBezTo>
                  <a:cubicBezTo>
                    <a:pt x="12472" y="21914"/>
                    <a:pt x="10592" y="21227"/>
                    <a:pt x="9056" y="19691"/>
                  </a:cubicBezTo>
                  <a:cubicBezTo>
                    <a:pt x="4376" y="15011"/>
                    <a:pt x="7719" y="6928"/>
                    <a:pt x="14343" y="6928"/>
                  </a:cubicBezTo>
                  <a:close/>
                  <a:moveTo>
                    <a:pt x="12824" y="0"/>
                  </a:moveTo>
                  <a:lnTo>
                    <a:pt x="12155" y="2735"/>
                  </a:lnTo>
                  <a:cubicBezTo>
                    <a:pt x="11183" y="2917"/>
                    <a:pt x="10271" y="3160"/>
                    <a:pt x="9421" y="3586"/>
                  </a:cubicBezTo>
                  <a:lnTo>
                    <a:pt x="7294" y="1763"/>
                  </a:lnTo>
                  <a:lnTo>
                    <a:pt x="4802" y="3464"/>
                  </a:lnTo>
                  <a:lnTo>
                    <a:pt x="5835" y="6078"/>
                  </a:lnTo>
                  <a:cubicBezTo>
                    <a:pt x="5166" y="6746"/>
                    <a:pt x="4619" y="7536"/>
                    <a:pt x="4133" y="8326"/>
                  </a:cubicBezTo>
                  <a:lnTo>
                    <a:pt x="1277" y="8022"/>
                  </a:lnTo>
                  <a:lnTo>
                    <a:pt x="304" y="10879"/>
                  </a:lnTo>
                  <a:lnTo>
                    <a:pt x="2614" y="12459"/>
                  </a:lnTo>
                  <a:cubicBezTo>
                    <a:pt x="2492" y="13067"/>
                    <a:pt x="2432" y="13735"/>
                    <a:pt x="2432" y="14404"/>
                  </a:cubicBezTo>
                  <a:lnTo>
                    <a:pt x="2432" y="15255"/>
                  </a:lnTo>
                  <a:lnTo>
                    <a:pt x="1" y="16652"/>
                  </a:lnTo>
                  <a:lnTo>
                    <a:pt x="730" y="19509"/>
                  </a:lnTo>
                  <a:lnTo>
                    <a:pt x="3526" y="19509"/>
                  </a:lnTo>
                  <a:cubicBezTo>
                    <a:pt x="3951" y="20360"/>
                    <a:pt x="4437" y="21150"/>
                    <a:pt x="5045" y="21940"/>
                  </a:cubicBezTo>
                  <a:lnTo>
                    <a:pt x="3829" y="24431"/>
                  </a:lnTo>
                  <a:lnTo>
                    <a:pt x="6139" y="26376"/>
                  </a:lnTo>
                  <a:lnTo>
                    <a:pt x="8327" y="24735"/>
                  </a:lnTo>
                  <a:cubicBezTo>
                    <a:pt x="9178" y="25222"/>
                    <a:pt x="10089" y="25647"/>
                    <a:pt x="11062" y="25890"/>
                  </a:cubicBezTo>
                  <a:lnTo>
                    <a:pt x="11487" y="28564"/>
                  </a:lnTo>
                  <a:lnTo>
                    <a:pt x="14526" y="28807"/>
                  </a:lnTo>
                  <a:lnTo>
                    <a:pt x="15376" y="26315"/>
                  </a:lnTo>
                  <a:cubicBezTo>
                    <a:pt x="16349" y="26194"/>
                    <a:pt x="17321" y="26012"/>
                    <a:pt x="18294" y="25647"/>
                  </a:cubicBezTo>
                  <a:lnTo>
                    <a:pt x="20178" y="27592"/>
                  </a:lnTo>
                  <a:lnTo>
                    <a:pt x="22730" y="26072"/>
                  </a:lnTo>
                  <a:lnTo>
                    <a:pt x="22062" y="23459"/>
                  </a:lnTo>
                  <a:cubicBezTo>
                    <a:pt x="22791" y="22851"/>
                    <a:pt x="23459" y="22122"/>
                    <a:pt x="24067" y="21332"/>
                  </a:cubicBezTo>
                  <a:lnTo>
                    <a:pt x="26680" y="21818"/>
                  </a:lnTo>
                  <a:lnTo>
                    <a:pt x="27957" y="19083"/>
                  </a:lnTo>
                  <a:lnTo>
                    <a:pt x="25890" y="17382"/>
                  </a:lnTo>
                  <a:cubicBezTo>
                    <a:pt x="26134" y="16409"/>
                    <a:pt x="26255" y="15437"/>
                    <a:pt x="26255" y="14464"/>
                  </a:cubicBezTo>
                  <a:lnTo>
                    <a:pt x="28747" y="13371"/>
                  </a:lnTo>
                  <a:lnTo>
                    <a:pt x="28200" y="10393"/>
                  </a:lnTo>
                  <a:lnTo>
                    <a:pt x="25465" y="10210"/>
                  </a:lnTo>
                  <a:cubicBezTo>
                    <a:pt x="25100" y="9299"/>
                    <a:pt x="24675" y="8448"/>
                    <a:pt x="24128" y="7597"/>
                  </a:cubicBezTo>
                  <a:lnTo>
                    <a:pt x="25587" y="5288"/>
                  </a:lnTo>
                  <a:lnTo>
                    <a:pt x="23459" y="3160"/>
                  </a:lnTo>
                  <a:lnTo>
                    <a:pt x="21028" y="4558"/>
                  </a:lnTo>
                  <a:cubicBezTo>
                    <a:pt x="19691" y="3647"/>
                    <a:pt x="18111" y="3039"/>
                    <a:pt x="16470" y="2735"/>
                  </a:cubicBezTo>
                  <a:lnTo>
                    <a:pt x="15802" y="0"/>
                  </a:lnTo>
                  <a:close/>
                </a:path>
              </a:pathLst>
            </a:custGeom>
            <a:solidFill>
              <a:srgbClr val="FFFFFF"/>
            </a:solidFill>
            <a:ln>
              <a:noFill/>
            </a:ln>
          </p:spPr>
          <p:txBody>
            <a:bodyPr spcFirstLastPara="1" wrap="square" lIns="91425" tIns="91425" rIns="91425" bIns="91425" anchor="ctr" anchorCtr="0">
              <a:noAutofit/>
            </a:bodyPr>
            <a:lstStyle/>
            <a:p>
              <a:endParaRPr/>
            </a:p>
          </p:txBody>
        </p:sp>
        <p:sp>
          <p:nvSpPr>
            <p:cNvPr id="1143" name="Google Shape;1143;p42"/>
            <p:cNvSpPr/>
            <p:nvPr/>
          </p:nvSpPr>
          <p:spPr>
            <a:xfrm rot="-884614">
              <a:off x="7195024" y="2529412"/>
              <a:ext cx="942111" cy="943490"/>
            </a:xfrm>
            <a:custGeom>
              <a:avLst/>
              <a:gdLst/>
              <a:ahLst/>
              <a:cxnLst/>
              <a:rect l="l" t="t" r="r" b="b"/>
              <a:pathLst>
                <a:path w="42360" h="42422" extrusionOk="0">
                  <a:moveTo>
                    <a:pt x="21210" y="10150"/>
                  </a:moveTo>
                  <a:cubicBezTo>
                    <a:pt x="27288" y="10150"/>
                    <a:pt x="32210" y="15073"/>
                    <a:pt x="32210" y="21150"/>
                  </a:cubicBezTo>
                  <a:cubicBezTo>
                    <a:pt x="32210" y="27818"/>
                    <a:pt x="26775" y="32228"/>
                    <a:pt x="21114" y="32228"/>
                  </a:cubicBezTo>
                  <a:cubicBezTo>
                    <a:pt x="18416" y="32228"/>
                    <a:pt x="15667" y="31226"/>
                    <a:pt x="13431" y="28990"/>
                  </a:cubicBezTo>
                  <a:cubicBezTo>
                    <a:pt x="6442" y="22001"/>
                    <a:pt x="11365" y="10150"/>
                    <a:pt x="21210" y="10150"/>
                  </a:cubicBezTo>
                  <a:close/>
                  <a:moveTo>
                    <a:pt x="18962" y="1"/>
                  </a:moveTo>
                  <a:lnTo>
                    <a:pt x="17928" y="3951"/>
                  </a:lnTo>
                  <a:cubicBezTo>
                    <a:pt x="16531" y="4255"/>
                    <a:pt x="15194" y="4680"/>
                    <a:pt x="13917" y="5227"/>
                  </a:cubicBezTo>
                  <a:lnTo>
                    <a:pt x="10757" y="2492"/>
                  </a:lnTo>
                  <a:lnTo>
                    <a:pt x="7171" y="5045"/>
                  </a:lnTo>
                  <a:lnTo>
                    <a:pt x="8691" y="8934"/>
                  </a:lnTo>
                  <a:cubicBezTo>
                    <a:pt x="7718" y="9907"/>
                    <a:pt x="6867" y="11062"/>
                    <a:pt x="6138" y="12216"/>
                  </a:cubicBezTo>
                  <a:lnTo>
                    <a:pt x="2006" y="11791"/>
                  </a:lnTo>
                  <a:lnTo>
                    <a:pt x="486" y="15924"/>
                  </a:lnTo>
                  <a:lnTo>
                    <a:pt x="3890" y="18294"/>
                  </a:lnTo>
                  <a:cubicBezTo>
                    <a:pt x="3707" y="19266"/>
                    <a:pt x="3646" y="20239"/>
                    <a:pt x="3646" y="21211"/>
                  </a:cubicBezTo>
                  <a:lnTo>
                    <a:pt x="3646" y="22426"/>
                  </a:lnTo>
                  <a:lnTo>
                    <a:pt x="0" y="24432"/>
                  </a:lnTo>
                  <a:lnTo>
                    <a:pt x="1155" y="28747"/>
                  </a:lnTo>
                  <a:lnTo>
                    <a:pt x="5227" y="28686"/>
                  </a:lnTo>
                  <a:cubicBezTo>
                    <a:pt x="5834" y="29962"/>
                    <a:pt x="6624" y="31117"/>
                    <a:pt x="7536" y="32272"/>
                  </a:cubicBezTo>
                  <a:lnTo>
                    <a:pt x="5774" y="35918"/>
                  </a:lnTo>
                  <a:lnTo>
                    <a:pt x="9177" y="38775"/>
                  </a:lnTo>
                  <a:lnTo>
                    <a:pt x="12459" y="36404"/>
                  </a:lnTo>
                  <a:cubicBezTo>
                    <a:pt x="13735" y="37134"/>
                    <a:pt x="15072" y="37681"/>
                    <a:pt x="16470" y="38106"/>
                  </a:cubicBezTo>
                  <a:lnTo>
                    <a:pt x="17138" y="42057"/>
                  </a:lnTo>
                  <a:lnTo>
                    <a:pt x="21514" y="42421"/>
                  </a:lnTo>
                  <a:lnTo>
                    <a:pt x="22851" y="38653"/>
                  </a:lnTo>
                  <a:cubicBezTo>
                    <a:pt x="24249" y="38532"/>
                    <a:pt x="25707" y="38228"/>
                    <a:pt x="27045" y="37742"/>
                  </a:cubicBezTo>
                  <a:lnTo>
                    <a:pt x="29840" y="40598"/>
                  </a:lnTo>
                  <a:lnTo>
                    <a:pt x="33669" y="38349"/>
                  </a:lnTo>
                  <a:lnTo>
                    <a:pt x="32575" y="34581"/>
                  </a:lnTo>
                  <a:cubicBezTo>
                    <a:pt x="33669" y="33609"/>
                    <a:pt x="34702" y="32576"/>
                    <a:pt x="35553" y="31360"/>
                  </a:cubicBezTo>
                  <a:lnTo>
                    <a:pt x="39442" y="32090"/>
                  </a:lnTo>
                  <a:lnTo>
                    <a:pt x="41266" y="28078"/>
                  </a:lnTo>
                  <a:lnTo>
                    <a:pt x="38288" y="25587"/>
                  </a:lnTo>
                  <a:cubicBezTo>
                    <a:pt x="38592" y="24128"/>
                    <a:pt x="38774" y="22669"/>
                    <a:pt x="38774" y="21272"/>
                  </a:cubicBezTo>
                  <a:lnTo>
                    <a:pt x="42360" y="19570"/>
                  </a:lnTo>
                  <a:lnTo>
                    <a:pt x="41630" y="15255"/>
                  </a:lnTo>
                  <a:lnTo>
                    <a:pt x="37619" y="14951"/>
                  </a:lnTo>
                  <a:cubicBezTo>
                    <a:pt x="37072" y="13614"/>
                    <a:pt x="36404" y="12338"/>
                    <a:pt x="35614" y="11122"/>
                  </a:cubicBezTo>
                  <a:lnTo>
                    <a:pt x="37680" y="7719"/>
                  </a:lnTo>
                  <a:lnTo>
                    <a:pt x="34581" y="4559"/>
                  </a:lnTo>
                  <a:lnTo>
                    <a:pt x="31056" y="6686"/>
                  </a:lnTo>
                  <a:cubicBezTo>
                    <a:pt x="29050" y="5288"/>
                    <a:pt x="26741" y="4376"/>
                    <a:pt x="24370" y="3951"/>
                  </a:cubicBezTo>
                  <a:lnTo>
                    <a:pt x="23337" y="1"/>
                  </a:lnTo>
                  <a:close/>
                </a:path>
              </a:pathLst>
            </a:custGeom>
            <a:solidFill>
              <a:srgbClr val="FFFFFF"/>
            </a:solidFill>
            <a:ln>
              <a:noFill/>
            </a:ln>
          </p:spPr>
          <p:txBody>
            <a:bodyPr spcFirstLastPara="1" wrap="square" lIns="91425" tIns="91425" rIns="91425" bIns="91425" anchor="ctr" anchorCtr="0">
              <a:noAutofit/>
            </a:bodyPr>
            <a:lstStyle/>
            <a:p>
              <a:endParaRPr/>
            </a:p>
          </p:txBody>
        </p:sp>
        <p:sp>
          <p:nvSpPr>
            <p:cNvPr id="1144" name="Google Shape;1144;p42"/>
            <p:cNvSpPr/>
            <p:nvPr/>
          </p:nvSpPr>
          <p:spPr>
            <a:xfrm rot="-884614">
              <a:off x="5968743" y="3483993"/>
              <a:ext cx="636659" cy="642063"/>
            </a:xfrm>
            <a:custGeom>
              <a:avLst/>
              <a:gdLst/>
              <a:ahLst/>
              <a:cxnLst/>
              <a:rect l="l" t="t" r="r" b="b"/>
              <a:pathLst>
                <a:path w="28626" h="28869" extrusionOk="0">
                  <a:moveTo>
                    <a:pt x="14343" y="6989"/>
                  </a:moveTo>
                  <a:cubicBezTo>
                    <a:pt x="21028" y="6989"/>
                    <a:pt x="24310" y="15072"/>
                    <a:pt x="19631" y="19752"/>
                  </a:cubicBezTo>
                  <a:cubicBezTo>
                    <a:pt x="18102" y="21261"/>
                    <a:pt x="16233" y="21935"/>
                    <a:pt x="14402" y="21935"/>
                  </a:cubicBezTo>
                  <a:cubicBezTo>
                    <a:pt x="10552" y="21935"/>
                    <a:pt x="6868" y="18953"/>
                    <a:pt x="6868" y="14465"/>
                  </a:cubicBezTo>
                  <a:cubicBezTo>
                    <a:pt x="6868" y="10332"/>
                    <a:pt x="10211" y="6989"/>
                    <a:pt x="14343" y="6989"/>
                  </a:cubicBezTo>
                  <a:close/>
                  <a:moveTo>
                    <a:pt x="12945" y="0"/>
                  </a:moveTo>
                  <a:lnTo>
                    <a:pt x="12277" y="2735"/>
                  </a:lnTo>
                  <a:cubicBezTo>
                    <a:pt x="10636" y="3039"/>
                    <a:pt x="9056" y="3647"/>
                    <a:pt x="7719" y="4619"/>
                  </a:cubicBezTo>
                  <a:lnTo>
                    <a:pt x="5288" y="3161"/>
                  </a:lnTo>
                  <a:lnTo>
                    <a:pt x="3161" y="5288"/>
                  </a:lnTo>
                  <a:lnTo>
                    <a:pt x="4559" y="7658"/>
                  </a:lnTo>
                  <a:cubicBezTo>
                    <a:pt x="4012" y="8448"/>
                    <a:pt x="3586" y="9299"/>
                    <a:pt x="3222" y="10210"/>
                  </a:cubicBezTo>
                  <a:lnTo>
                    <a:pt x="487" y="10453"/>
                  </a:lnTo>
                  <a:lnTo>
                    <a:pt x="0" y="13371"/>
                  </a:lnTo>
                  <a:lnTo>
                    <a:pt x="2431" y="14525"/>
                  </a:lnTo>
                  <a:cubicBezTo>
                    <a:pt x="2431" y="15498"/>
                    <a:pt x="2553" y="16470"/>
                    <a:pt x="2796" y="17382"/>
                  </a:cubicBezTo>
                  <a:lnTo>
                    <a:pt x="730" y="19144"/>
                  </a:lnTo>
                  <a:lnTo>
                    <a:pt x="2006" y="21818"/>
                  </a:lnTo>
                  <a:lnTo>
                    <a:pt x="4619" y="21332"/>
                  </a:lnTo>
                  <a:cubicBezTo>
                    <a:pt x="5166" y="22122"/>
                    <a:pt x="5835" y="22851"/>
                    <a:pt x="6564" y="23520"/>
                  </a:cubicBezTo>
                  <a:lnTo>
                    <a:pt x="5896" y="26133"/>
                  </a:lnTo>
                  <a:lnTo>
                    <a:pt x="8509" y="27653"/>
                  </a:lnTo>
                  <a:lnTo>
                    <a:pt x="10393" y="25708"/>
                  </a:lnTo>
                  <a:cubicBezTo>
                    <a:pt x="11304" y="26012"/>
                    <a:pt x="12277" y="26194"/>
                    <a:pt x="13249" y="26316"/>
                  </a:cubicBezTo>
                  <a:lnTo>
                    <a:pt x="14161" y="28868"/>
                  </a:lnTo>
                  <a:lnTo>
                    <a:pt x="17139" y="28564"/>
                  </a:lnTo>
                  <a:lnTo>
                    <a:pt x="17564" y="25890"/>
                  </a:lnTo>
                  <a:cubicBezTo>
                    <a:pt x="18476" y="25647"/>
                    <a:pt x="19387" y="25282"/>
                    <a:pt x="20238" y="24796"/>
                  </a:cubicBezTo>
                  <a:lnTo>
                    <a:pt x="22487" y="26376"/>
                  </a:lnTo>
                  <a:lnTo>
                    <a:pt x="24736" y="24432"/>
                  </a:lnTo>
                  <a:lnTo>
                    <a:pt x="23520" y="21940"/>
                  </a:lnTo>
                  <a:cubicBezTo>
                    <a:pt x="24128" y="21211"/>
                    <a:pt x="24675" y="20360"/>
                    <a:pt x="25039" y="19509"/>
                  </a:cubicBezTo>
                  <a:lnTo>
                    <a:pt x="27835" y="19570"/>
                  </a:lnTo>
                  <a:lnTo>
                    <a:pt x="28625" y="16652"/>
                  </a:lnTo>
                  <a:lnTo>
                    <a:pt x="26133" y="15315"/>
                  </a:lnTo>
                  <a:cubicBezTo>
                    <a:pt x="26194" y="15012"/>
                    <a:pt x="26194" y="14708"/>
                    <a:pt x="26133" y="14465"/>
                  </a:cubicBezTo>
                  <a:cubicBezTo>
                    <a:pt x="26133" y="13796"/>
                    <a:pt x="26073" y="13128"/>
                    <a:pt x="25951" y="12459"/>
                  </a:cubicBezTo>
                  <a:lnTo>
                    <a:pt x="28321" y="10879"/>
                  </a:lnTo>
                  <a:lnTo>
                    <a:pt x="27470" y="8083"/>
                  </a:lnTo>
                  <a:lnTo>
                    <a:pt x="24614" y="8326"/>
                  </a:lnTo>
                  <a:cubicBezTo>
                    <a:pt x="24128" y="7536"/>
                    <a:pt x="23520" y="6807"/>
                    <a:pt x="22912" y="6139"/>
                  </a:cubicBezTo>
                  <a:lnTo>
                    <a:pt x="23885" y="3464"/>
                  </a:lnTo>
                  <a:lnTo>
                    <a:pt x="21454" y="1763"/>
                  </a:lnTo>
                  <a:lnTo>
                    <a:pt x="19327" y="3586"/>
                  </a:lnTo>
                  <a:cubicBezTo>
                    <a:pt x="18415" y="3221"/>
                    <a:pt x="17503" y="2917"/>
                    <a:pt x="16592" y="2735"/>
                  </a:cubicBezTo>
                  <a:lnTo>
                    <a:pt x="15923" y="0"/>
                  </a:lnTo>
                  <a:close/>
                </a:path>
              </a:pathLst>
            </a:custGeom>
            <a:solidFill>
              <a:srgbClr val="FFFFFF"/>
            </a:solidFill>
            <a:ln>
              <a:noFill/>
            </a:ln>
          </p:spPr>
          <p:txBody>
            <a:bodyPr spcFirstLastPara="1" wrap="square" lIns="91425" tIns="91425" rIns="91425" bIns="91425" anchor="ctr" anchorCtr="0">
              <a:noAutofit/>
            </a:bodyPr>
            <a:lstStyle/>
            <a:p>
              <a:endParaRPr/>
            </a:p>
          </p:txBody>
        </p:sp>
        <p:sp>
          <p:nvSpPr>
            <p:cNvPr id="1145" name="Google Shape;1145;p42"/>
            <p:cNvSpPr/>
            <p:nvPr/>
          </p:nvSpPr>
          <p:spPr>
            <a:xfrm rot="-884614">
              <a:off x="5391805" y="1513012"/>
              <a:ext cx="112226" cy="97258"/>
            </a:xfrm>
            <a:custGeom>
              <a:avLst/>
              <a:gdLst/>
              <a:ahLst/>
              <a:cxnLst/>
              <a:rect l="l" t="t" r="r" b="b"/>
              <a:pathLst>
                <a:path w="5046" h="4373" extrusionOk="0">
                  <a:moveTo>
                    <a:pt x="609" y="0"/>
                  </a:moveTo>
                  <a:cubicBezTo>
                    <a:pt x="445" y="0"/>
                    <a:pt x="286" y="79"/>
                    <a:pt x="183" y="216"/>
                  </a:cubicBezTo>
                  <a:cubicBezTo>
                    <a:pt x="1" y="459"/>
                    <a:pt x="1" y="824"/>
                    <a:pt x="244" y="1006"/>
                  </a:cubicBezTo>
                  <a:lnTo>
                    <a:pt x="4073" y="4227"/>
                  </a:lnTo>
                  <a:cubicBezTo>
                    <a:pt x="4162" y="4316"/>
                    <a:pt x="4283" y="4372"/>
                    <a:pt x="4414" y="4372"/>
                  </a:cubicBezTo>
                  <a:cubicBezTo>
                    <a:pt x="4461" y="4372"/>
                    <a:pt x="4510" y="4365"/>
                    <a:pt x="4559" y="4348"/>
                  </a:cubicBezTo>
                  <a:cubicBezTo>
                    <a:pt x="4680" y="4288"/>
                    <a:pt x="4802" y="4227"/>
                    <a:pt x="4863" y="4166"/>
                  </a:cubicBezTo>
                  <a:cubicBezTo>
                    <a:pt x="5045" y="3923"/>
                    <a:pt x="4984" y="3558"/>
                    <a:pt x="4802" y="3376"/>
                  </a:cubicBezTo>
                  <a:lnTo>
                    <a:pt x="973" y="155"/>
                  </a:lnTo>
                  <a:cubicBezTo>
                    <a:pt x="867" y="48"/>
                    <a:pt x="737" y="0"/>
                    <a:pt x="609" y="0"/>
                  </a:cubicBezTo>
                  <a:close/>
                </a:path>
              </a:pathLst>
            </a:custGeom>
            <a:solidFill>
              <a:srgbClr val="263238"/>
            </a:solidFill>
            <a:ln>
              <a:noFill/>
            </a:ln>
          </p:spPr>
          <p:txBody>
            <a:bodyPr spcFirstLastPara="1" wrap="square" lIns="91425" tIns="91425" rIns="91425" bIns="91425" anchor="ctr" anchorCtr="0">
              <a:noAutofit/>
            </a:bodyPr>
            <a:lstStyle/>
            <a:p>
              <a:endParaRPr/>
            </a:p>
          </p:txBody>
        </p:sp>
        <p:sp>
          <p:nvSpPr>
            <p:cNvPr id="1146" name="Google Shape;1146;p42"/>
            <p:cNvSpPr/>
            <p:nvPr/>
          </p:nvSpPr>
          <p:spPr>
            <a:xfrm rot="-884614">
              <a:off x="5554014" y="1154488"/>
              <a:ext cx="132398" cy="174299"/>
            </a:xfrm>
            <a:custGeom>
              <a:avLst/>
              <a:gdLst/>
              <a:ahLst/>
              <a:cxnLst/>
              <a:rect l="l" t="t" r="r" b="b"/>
              <a:pathLst>
                <a:path w="5953" h="7837" extrusionOk="0">
                  <a:moveTo>
                    <a:pt x="856" y="0"/>
                  </a:moveTo>
                  <a:cubicBezTo>
                    <a:pt x="429" y="0"/>
                    <a:pt x="0" y="473"/>
                    <a:pt x="301" y="946"/>
                  </a:cubicBezTo>
                  <a:lnTo>
                    <a:pt x="4798" y="7631"/>
                  </a:lnTo>
                  <a:cubicBezTo>
                    <a:pt x="4889" y="7768"/>
                    <a:pt x="5049" y="7836"/>
                    <a:pt x="5226" y="7836"/>
                  </a:cubicBezTo>
                  <a:cubicBezTo>
                    <a:pt x="5284" y="7836"/>
                    <a:pt x="5345" y="7829"/>
                    <a:pt x="5406" y="7813"/>
                  </a:cubicBezTo>
                  <a:cubicBezTo>
                    <a:pt x="5528" y="7813"/>
                    <a:pt x="5588" y="7753"/>
                    <a:pt x="5649" y="7692"/>
                  </a:cubicBezTo>
                  <a:cubicBezTo>
                    <a:pt x="5892" y="7510"/>
                    <a:pt x="5953" y="7206"/>
                    <a:pt x="5771" y="6963"/>
                  </a:cubicBezTo>
                  <a:lnTo>
                    <a:pt x="1334" y="277"/>
                  </a:lnTo>
                  <a:cubicBezTo>
                    <a:pt x="1210" y="82"/>
                    <a:pt x="1033" y="0"/>
                    <a:pt x="856" y="0"/>
                  </a:cubicBezTo>
                  <a:close/>
                </a:path>
              </a:pathLst>
            </a:custGeom>
            <a:solidFill>
              <a:srgbClr val="263238"/>
            </a:solidFill>
            <a:ln>
              <a:noFill/>
            </a:ln>
          </p:spPr>
          <p:txBody>
            <a:bodyPr spcFirstLastPara="1" wrap="square" lIns="91425" tIns="91425" rIns="91425" bIns="91425" anchor="ctr" anchorCtr="0">
              <a:noAutofit/>
            </a:bodyPr>
            <a:lstStyle/>
            <a:p>
              <a:endParaRPr/>
            </a:p>
          </p:txBody>
        </p:sp>
        <p:sp>
          <p:nvSpPr>
            <p:cNvPr id="1147" name="Google Shape;1147;p42"/>
            <p:cNvSpPr/>
            <p:nvPr/>
          </p:nvSpPr>
          <p:spPr>
            <a:xfrm rot="-884633">
              <a:off x="6759565" y="821894"/>
              <a:ext cx="166354" cy="209588"/>
            </a:xfrm>
            <a:custGeom>
              <a:avLst/>
              <a:gdLst/>
              <a:ahLst/>
              <a:cxnLst/>
              <a:rect l="l" t="t" r="r" b="b"/>
              <a:pathLst>
                <a:path w="7480" h="9424" extrusionOk="0">
                  <a:moveTo>
                    <a:pt x="6692" y="0"/>
                  </a:moveTo>
                  <a:cubicBezTo>
                    <a:pt x="6517" y="0"/>
                    <a:pt x="6343" y="85"/>
                    <a:pt x="6231" y="290"/>
                  </a:cubicBezTo>
                  <a:lnTo>
                    <a:pt x="275" y="8555"/>
                  </a:lnTo>
                  <a:cubicBezTo>
                    <a:pt x="0" y="8940"/>
                    <a:pt x="272" y="9424"/>
                    <a:pt x="730" y="9424"/>
                  </a:cubicBezTo>
                  <a:cubicBezTo>
                    <a:pt x="779" y="9424"/>
                    <a:pt x="830" y="9418"/>
                    <a:pt x="883" y="9406"/>
                  </a:cubicBezTo>
                  <a:cubicBezTo>
                    <a:pt x="1004" y="9406"/>
                    <a:pt x="1187" y="9285"/>
                    <a:pt x="1247" y="9163"/>
                  </a:cubicBezTo>
                  <a:lnTo>
                    <a:pt x="7142" y="959"/>
                  </a:lnTo>
                  <a:lnTo>
                    <a:pt x="7142" y="898"/>
                  </a:lnTo>
                  <a:cubicBezTo>
                    <a:pt x="7480" y="434"/>
                    <a:pt x="7086" y="0"/>
                    <a:pt x="6692" y="0"/>
                  </a:cubicBezTo>
                  <a:close/>
                </a:path>
              </a:pathLst>
            </a:custGeom>
            <a:solidFill>
              <a:srgbClr val="263238"/>
            </a:solidFill>
            <a:ln>
              <a:noFill/>
            </a:ln>
          </p:spPr>
          <p:txBody>
            <a:bodyPr spcFirstLastPara="1" wrap="square" lIns="91425" tIns="91425" rIns="91425" bIns="91425" anchor="ctr" anchorCtr="0">
              <a:noAutofit/>
            </a:bodyPr>
            <a:lstStyle/>
            <a:p>
              <a:endParaRPr/>
            </a:p>
          </p:txBody>
        </p:sp>
        <p:sp>
          <p:nvSpPr>
            <p:cNvPr id="1148" name="Google Shape;1148;p42"/>
            <p:cNvSpPr/>
            <p:nvPr/>
          </p:nvSpPr>
          <p:spPr>
            <a:xfrm rot="-884614">
              <a:off x="6468473" y="869298"/>
              <a:ext cx="60828" cy="130641"/>
            </a:xfrm>
            <a:custGeom>
              <a:avLst/>
              <a:gdLst/>
              <a:ahLst/>
              <a:cxnLst/>
              <a:rect l="l" t="t" r="r" b="b"/>
              <a:pathLst>
                <a:path w="2735" h="5874" extrusionOk="0">
                  <a:moveTo>
                    <a:pt x="2117" y="1"/>
                  </a:moveTo>
                  <a:cubicBezTo>
                    <a:pt x="1884" y="1"/>
                    <a:pt x="1676" y="165"/>
                    <a:pt x="1580" y="404"/>
                  </a:cubicBezTo>
                  <a:lnTo>
                    <a:pt x="61" y="5144"/>
                  </a:lnTo>
                  <a:cubicBezTo>
                    <a:pt x="0" y="5448"/>
                    <a:pt x="182" y="5752"/>
                    <a:pt x="426" y="5873"/>
                  </a:cubicBezTo>
                  <a:lnTo>
                    <a:pt x="790" y="5873"/>
                  </a:lnTo>
                  <a:cubicBezTo>
                    <a:pt x="973" y="5812"/>
                    <a:pt x="1094" y="5691"/>
                    <a:pt x="1155" y="5509"/>
                  </a:cubicBezTo>
                  <a:lnTo>
                    <a:pt x="2674" y="707"/>
                  </a:lnTo>
                  <a:cubicBezTo>
                    <a:pt x="2735" y="404"/>
                    <a:pt x="2613" y="100"/>
                    <a:pt x="2310" y="39"/>
                  </a:cubicBezTo>
                  <a:cubicBezTo>
                    <a:pt x="2245" y="13"/>
                    <a:pt x="2180" y="1"/>
                    <a:pt x="2117" y="1"/>
                  </a:cubicBezTo>
                  <a:close/>
                </a:path>
              </a:pathLst>
            </a:custGeom>
            <a:solidFill>
              <a:srgbClr val="263238"/>
            </a:solidFill>
            <a:ln>
              <a:noFill/>
            </a:ln>
          </p:spPr>
          <p:txBody>
            <a:bodyPr spcFirstLastPara="1" wrap="square" lIns="91425" tIns="91425" rIns="91425" bIns="91425" anchor="ctr" anchorCtr="0">
              <a:noAutofit/>
            </a:bodyPr>
            <a:lstStyle/>
            <a:p>
              <a:endParaRPr/>
            </a:p>
          </p:txBody>
        </p:sp>
        <p:sp>
          <p:nvSpPr>
            <p:cNvPr id="1149" name="Google Shape;1149;p42"/>
            <p:cNvSpPr/>
            <p:nvPr/>
          </p:nvSpPr>
          <p:spPr>
            <a:xfrm rot="-884614">
              <a:off x="6120389" y="834345"/>
              <a:ext cx="29758" cy="204124"/>
            </a:xfrm>
            <a:custGeom>
              <a:avLst/>
              <a:gdLst/>
              <a:ahLst/>
              <a:cxnLst/>
              <a:rect l="l" t="t" r="r" b="b"/>
              <a:pathLst>
                <a:path w="1338" h="9178" extrusionOk="0">
                  <a:moveTo>
                    <a:pt x="790" y="0"/>
                  </a:moveTo>
                  <a:cubicBezTo>
                    <a:pt x="487" y="0"/>
                    <a:pt x="243" y="243"/>
                    <a:pt x="243" y="547"/>
                  </a:cubicBezTo>
                  <a:lnTo>
                    <a:pt x="0" y="8569"/>
                  </a:lnTo>
                  <a:cubicBezTo>
                    <a:pt x="0" y="8873"/>
                    <a:pt x="243" y="9177"/>
                    <a:pt x="547" y="9177"/>
                  </a:cubicBezTo>
                  <a:cubicBezTo>
                    <a:pt x="608" y="9177"/>
                    <a:pt x="669" y="9116"/>
                    <a:pt x="730" y="9116"/>
                  </a:cubicBezTo>
                  <a:cubicBezTo>
                    <a:pt x="973" y="9056"/>
                    <a:pt x="1094" y="8813"/>
                    <a:pt x="1155" y="8630"/>
                  </a:cubicBezTo>
                  <a:lnTo>
                    <a:pt x="1337" y="608"/>
                  </a:lnTo>
                  <a:cubicBezTo>
                    <a:pt x="1337" y="243"/>
                    <a:pt x="1094" y="0"/>
                    <a:pt x="790" y="0"/>
                  </a:cubicBezTo>
                  <a:close/>
                </a:path>
              </a:pathLst>
            </a:custGeom>
            <a:solidFill>
              <a:srgbClr val="263238"/>
            </a:solidFill>
            <a:ln>
              <a:noFill/>
            </a:ln>
          </p:spPr>
          <p:txBody>
            <a:bodyPr spcFirstLastPara="1" wrap="square" lIns="91425" tIns="91425" rIns="91425" bIns="91425" anchor="ctr" anchorCtr="0">
              <a:noAutofit/>
            </a:bodyPr>
            <a:lstStyle/>
            <a:p>
              <a:endParaRPr/>
            </a:p>
          </p:txBody>
        </p:sp>
        <p:sp>
          <p:nvSpPr>
            <p:cNvPr id="1150" name="Google Shape;1150;p42"/>
            <p:cNvSpPr/>
            <p:nvPr/>
          </p:nvSpPr>
          <p:spPr>
            <a:xfrm rot="-884633">
              <a:off x="5460199" y="1078755"/>
              <a:ext cx="2182146" cy="2566249"/>
            </a:xfrm>
            <a:custGeom>
              <a:avLst/>
              <a:gdLst/>
              <a:ahLst/>
              <a:cxnLst/>
              <a:rect l="l" t="t" r="r" b="b"/>
              <a:pathLst>
                <a:path w="98119" h="115390" extrusionOk="0">
                  <a:moveTo>
                    <a:pt x="49374" y="0"/>
                  </a:moveTo>
                  <a:cubicBezTo>
                    <a:pt x="45613" y="0"/>
                    <a:pt x="41755" y="490"/>
                    <a:pt x="37863" y="1528"/>
                  </a:cubicBezTo>
                  <a:lnTo>
                    <a:pt x="37437" y="1650"/>
                  </a:lnTo>
                  <a:cubicBezTo>
                    <a:pt x="13067" y="9186"/>
                    <a:pt x="0" y="33192"/>
                    <a:pt x="6625" y="56225"/>
                  </a:cubicBezTo>
                  <a:cubicBezTo>
                    <a:pt x="8630" y="63153"/>
                    <a:pt x="12216" y="69413"/>
                    <a:pt x="17199" y="74579"/>
                  </a:cubicBezTo>
                  <a:cubicBezTo>
                    <a:pt x="19509" y="77375"/>
                    <a:pt x="24979" y="84303"/>
                    <a:pt x="31177" y="93540"/>
                  </a:cubicBezTo>
                  <a:cubicBezTo>
                    <a:pt x="35249" y="99496"/>
                    <a:pt x="38713" y="105817"/>
                    <a:pt x="41570" y="112441"/>
                  </a:cubicBezTo>
                  <a:lnTo>
                    <a:pt x="41691" y="112867"/>
                  </a:lnTo>
                  <a:cubicBezTo>
                    <a:pt x="42055" y="114372"/>
                    <a:pt x="43438" y="115390"/>
                    <a:pt x="44931" y="115390"/>
                  </a:cubicBezTo>
                  <a:cubicBezTo>
                    <a:pt x="45187" y="115390"/>
                    <a:pt x="45445" y="115360"/>
                    <a:pt x="45703" y="115298"/>
                  </a:cubicBezTo>
                  <a:lnTo>
                    <a:pt x="45824" y="115298"/>
                  </a:lnTo>
                  <a:lnTo>
                    <a:pt x="89642" y="102657"/>
                  </a:lnTo>
                  <a:cubicBezTo>
                    <a:pt x="91405" y="102170"/>
                    <a:pt x="92438" y="100347"/>
                    <a:pt x="91952" y="98585"/>
                  </a:cubicBezTo>
                  <a:cubicBezTo>
                    <a:pt x="91891" y="98524"/>
                    <a:pt x="91891" y="98524"/>
                    <a:pt x="91891" y="98463"/>
                  </a:cubicBezTo>
                  <a:lnTo>
                    <a:pt x="91769" y="98038"/>
                  </a:lnTo>
                  <a:cubicBezTo>
                    <a:pt x="90675" y="90927"/>
                    <a:pt x="90250" y="83695"/>
                    <a:pt x="90493" y="76463"/>
                  </a:cubicBezTo>
                  <a:cubicBezTo>
                    <a:pt x="90858" y="65402"/>
                    <a:pt x="91769" y="56590"/>
                    <a:pt x="92256" y="53004"/>
                  </a:cubicBezTo>
                  <a:cubicBezTo>
                    <a:pt x="98119" y="24913"/>
                    <a:pt x="76212" y="0"/>
                    <a:pt x="49374" y="0"/>
                  </a:cubicBezTo>
                  <a:close/>
                </a:path>
              </a:pathLst>
            </a:custGeom>
            <a:solidFill>
              <a:srgbClr val="FFC100"/>
            </a:solidFill>
            <a:ln>
              <a:noFill/>
            </a:ln>
          </p:spPr>
          <p:txBody>
            <a:bodyPr spcFirstLastPara="1" wrap="square" lIns="91425" tIns="91425" rIns="91425" bIns="91425" anchor="ctr" anchorCtr="0">
              <a:noAutofit/>
            </a:bodyPr>
            <a:lstStyle/>
            <a:p>
              <a:endParaRPr/>
            </a:p>
          </p:txBody>
        </p:sp>
        <p:sp>
          <p:nvSpPr>
            <p:cNvPr id="1151" name="Google Shape;1151;p42"/>
            <p:cNvSpPr/>
            <p:nvPr/>
          </p:nvSpPr>
          <p:spPr>
            <a:xfrm rot="-884633">
              <a:off x="5446586" y="1066106"/>
              <a:ext cx="2209367" cy="2591269"/>
            </a:xfrm>
            <a:custGeom>
              <a:avLst/>
              <a:gdLst/>
              <a:ahLst/>
              <a:cxnLst/>
              <a:rect l="l" t="t" r="r" b="b"/>
              <a:pathLst>
                <a:path w="99343" h="116515" extrusionOk="0">
                  <a:moveTo>
                    <a:pt x="49991" y="1125"/>
                  </a:moveTo>
                  <a:cubicBezTo>
                    <a:pt x="76498" y="1125"/>
                    <a:pt x="98133" y="25732"/>
                    <a:pt x="92317" y="53477"/>
                  </a:cubicBezTo>
                  <a:cubicBezTo>
                    <a:pt x="91344" y="61317"/>
                    <a:pt x="90797" y="69157"/>
                    <a:pt x="90615" y="77058"/>
                  </a:cubicBezTo>
                  <a:cubicBezTo>
                    <a:pt x="90311" y="87329"/>
                    <a:pt x="91405" y="97235"/>
                    <a:pt x="91891" y="98754"/>
                  </a:cubicBezTo>
                  <a:lnTo>
                    <a:pt x="92013" y="99180"/>
                  </a:lnTo>
                  <a:cubicBezTo>
                    <a:pt x="92013" y="99240"/>
                    <a:pt x="92013" y="99240"/>
                    <a:pt x="92013" y="99301"/>
                  </a:cubicBezTo>
                  <a:cubicBezTo>
                    <a:pt x="92438" y="100760"/>
                    <a:pt x="91587" y="102218"/>
                    <a:pt x="90129" y="102644"/>
                  </a:cubicBezTo>
                  <a:lnTo>
                    <a:pt x="46311" y="115285"/>
                  </a:lnTo>
                  <a:lnTo>
                    <a:pt x="46189" y="115285"/>
                  </a:lnTo>
                  <a:cubicBezTo>
                    <a:pt x="45991" y="115326"/>
                    <a:pt x="45793" y="115346"/>
                    <a:pt x="45597" y="115346"/>
                  </a:cubicBezTo>
                  <a:cubicBezTo>
                    <a:pt x="44354" y="115346"/>
                    <a:pt x="43222" y="114539"/>
                    <a:pt x="42907" y="113279"/>
                  </a:cubicBezTo>
                  <a:lnTo>
                    <a:pt x="42786" y="112793"/>
                  </a:lnTo>
                  <a:cubicBezTo>
                    <a:pt x="42360" y="111213"/>
                    <a:pt x="38045" y="102340"/>
                    <a:pt x="32333" y="93771"/>
                  </a:cubicBezTo>
                  <a:cubicBezTo>
                    <a:pt x="26073" y="84411"/>
                    <a:pt x="20482" y="77362"/>
                    <a:pt x="18294" y="74748"/>
                  </a:cubicBezTo>
                  <a:cubicBezTo>
                    <a:pt x="13432" y="69643"/>
                    <a:pt x="9846" y="63383"/>
                    <a:pt x="7841" y="56637"/>
                  </a:cubicBezTo>
                  <a:cubicBezTo>
                    <a:pt x="1277" y="33665"/>
                    <a:pt x="14587" y="10024"/>
                    <a:pt x="38228" y="2731"/>
                  </a:cubicBezTo>
                  <a:lnTo>
                    <a:pt x="38349" y="2731"/>
                  </a:lnTo>
                  <a:lnTo>
                    <a:pt x="38714" y="2609"/>
                  </a:lnTo>
                  <a:cubicBezTo>
                    <a:pt x="42527" y="1600"/>
                    <a:pt x="46306" y="1125"/>
                    <a:pt x="49991" y="1125"/>
                  </a:cubicBezTo>
                  <a:close/>
                  <a:moveTo>
                    <a:pt x="50051" y="1"/>
                  </a:moveTo>
                  <a:cubicBezTo>
                    <a:pt x="46286" y="1"/>
                    <a:pt x="42426" y="486"/>
                    <a:pt x="38532" y="1515"/>
                  </a:cubicBezTo>
                  <a:lnTo>
                    <a:pt x="37863" y="1697"/>
                  </a:lnTo>
                  <a:cubicBezTo>
                    <a:pt x="13614" y="9233"/>
                    <a:pt x="1" y="33482"/>
                    <a:pt x="6747" y="56941"/>
                  </a:cubicBezTo>
                  <a:cubicBezTo>
                    <a:pt x="8752" y="63930"/>
                    <a:pt x="12460" y="70312"/>
                    <a:pt x="17443" y="75538"/>
                  </a:cubicBezTo>
                  <a:cubicBezTo>
                    <a:pt x="19631" y="78091"/>
                    <a:pt x="25161" y="85080"/>
                    <a:pt x="31421" y="94439"/>
                  </a:cubicBezTo>
                  <a:cubicBezTo>
                    <a:pt x="35432" y="100334"/>
                    <a:pt x="38896" y="106594"/>
                    <a:pt x="41753" y="113158"/>
                  </a:cubicBezTo>
                  <a:lnTo>
                    <a:pt x="41874" y="113583"/>
                  </a:lnTo>
                  <a:lnTo>
                    <a:pt x="41874" y="113705"/>
                  </a:lnTo>
                  <a:cubicBezTo>
                    <a:pt x="42330" y="115425"/>
                    <a:pt x="43881" y="116514"/>
                    <a:pt x="45581" y="116514"/>
                  </a:cubicBezTo>
                  <a:cubicBezTo>
                    <a:pt x="45922" y="116514"/>
                    <a:pt x="46269" y="116470"/>
                    <a:pt x="46615" y="116379"/>
                  </a:cubicBezTo>
                  <a:lnTo>
                    <a:pt x="90494" y="103738"/>
                  </a:lnTo>
                  <a:lnTo>
                    <a:pt x="90494" y="103677"/>
                  </a:lnTo>
                  <a:lnTo>
                    <a:pt x="90615" y="103677"/>
                  </a:lnTo>
                  <a:cubicBezTo>
                    <a:pt x="92621" y="103008"/>
                    <a:pt x="93715" y="100820"/>
                    <a:pt x="93107" y="98815"/>
                  </a:cubicBezTo>
                  <a:lnTo>
                    <a:pt x="92985" y="98389"/>
                  </a:lnTo>
                  <a:cubicBezTo>
                    <a:pt x="91891" y="91340"/>
                    <a:pt x="91466" y="84168"/>
                    <a:pt x="91709" y="77058"/>
                  </a:cubicBezTo>
                  <a:cubicBezTo>
                    <a:pt x="92013" y="65875"/>
                    <a:pt x="93046" y="56941"/>
                    <a:pt x="93471" y="53660"/>
                  </a:cubicBezTo>
                  <a:cubicBezTo>
                    <a:pt x="99342" y="25213"/>
                    <a:pt x="77186" y="1"/>
                    <a:pt x="50051" y="1"/>
                  </a:cubicBezTo>
                  <a:close/>
                </a:path>
              </a:pathLst>
            </a:custGeom>
            <a:solidFill>
              <a:srgbClr val="263238"/>
            </a:solidFill>
            <a:ln>
              <a:noFill/>
            </a:ln>
          </p:spPr>
          <p:txBody>
            <a:bodyPr spcFirstLastPara="1" wrap="square" lIns="91425" tIns="91425" rIns="91425" bIns="91425" anchor="ctr" anchorCtr="0">
              <a:noAutofit/>
            </a:bodyPr>
            <a:lstStyle/>
            <a:p>
              <a:endParaRPr/>
            </a:p>
          </p:txBody>
        </p:sp>
        <p:sp>
          <p:nvSpPr>
            <p:cNvPr id="1152" name="Google Shape;1152;p42"/>
            <p:cNvSpPr/>
            <p:nvPr/>
          </p:nvSpPr>
          <p:spPr>
            <a:xfrm rot="-884614">
              <a:off x="6134832" y="1218500"/>
              <a:ext cx="842118" cy="736497"/>
            </a:xfrm>
            <a:custGeom>
              <a:avLst/>
              <a:gdLst/>
              <a:ahLst/>
              <a:cxnLst/>
              <a:rect l="l" t="t" r="r" b="b"/>
              <a:pathLst>
                <a:path w="37864" h="33115" extrusionOk="0">
                  <a:moveTo>
                    <a:pt x="19223" y="1"/>
                  </a:moveTo>
                  <a:cubicBezTo>
                    <a:pt x="17614" y="1"/>
                    <a:pt x="15974" y="225"/>
                    <a:pt x="14344" y="695"/>
                  </a:cubicBezTo>
                  <a:cubicBezTo>
                    <a:pt x="5288" y="3309"/>
                    <a:pt x="1" y="12546"/>
                    <a:pt x="2493" y="21298"/>
                  </a:cubicBezTo>
                  <a:cubicBezTo>
                    <a:pt x="4585" y="28472"/>
                    <a:pt x="11253" y="33115"/>
                    <a:pt x="18577" y="33115"/>
                  </a:cubicBezTo>
                  <a:cubicBezTo>
                    <a:pt x="20187" y="33115"/>
                    <a:pt x="21828" y="32890"/>
                    <a:pt x="23460" y="32420"/>
                  </a:cubicBezTo>
                  <a:cubicBezTo>
                    <a:pt x="32515" y="29806"/>
                    <a:pt x="37863" y="20629"/>
                    <a:pt x="35311" y="11878"/>
                  </a:cubicBezTo>
                  <a:cubicBezTo>
                    <a:pt x="33218" y="4652"/>
                    <a:pt x="26548" y="1"/>
                    <a:pt x="19223" y="1"/>
                  </a:cubicBezTo>
                  <a:close/>
                </a:path>
              </a:pathLst>
            </a:custGeom>
            <a:solidFill>
              <a:srgbClr val="FFFFFF">
                <a:alpha val="33960"/>
              </a:srgbClr>
            </a:solidFill>
            <a:ln>
              <a:noFill/>
            </a:ln>
          </p:spPr>
          <p:txBody>
            <a:bodyPr spcFirstLastPara="1" wrap="square" lIns="91425" tIns="91425" rIns="91425" bIns="91425" anchor="ctr" anchorCtr="0">
              <a:noAutofit/>
            </a:bodyPr>
            <a:lstStyle/>
            <a:p>
              <a:endParaRPr/>
            </a:p>
          </p:txBody>
        </p:sp>
        <p:sp>
          <p:nvSpPr>
            <p:cNvPr id="1153" name="Google Shape;1153;p42"/>
            <p:cNvSpPr/>
            <p:nvPr/>
          </p:nvSpPr>
          <p:spPr>
            <a:xfrm rot="-884614">
              <a:off x="6147893" y="1399349"/>
              <a:ext cx="410917" cy="359786"/>
            </a:xfrm>
            <a:custGeom>
              <a:avLst/>
              <a:gdLst/>
              <a:ahLst/>
              <a:cxnLst/>
              <a:rect l="l" t="t" r="r" b="b"/>
              <a:pathLst>
                <a:path w="18476" h="16177" extrusionOk="0">
                  <a:moveTo>
                    <a:pt x="9417" y="1"/>
                  </a:moveTo>
                  <a:cubicBezTo>
                    <a:pt x="8634" y="1"/>
                    <a:pt x="7838" y="110"/>
                    <a:pt x="7050" y="340"/>
                  </a:cubicBezTo>
                  <a:cubicBezTo>
                    <a:pt x="2614" y="1616"/>
                    <a:pt x="0" y="6114"/>
                    <a:pt x="1216" y="10368"/>
                  </a:cubicBezTo>
                  <a:cubicBezTo>
                    <a:pt x="2262" y="13906"/>
                    <a:pt x="5515" y="16177"/>
                    <a:pt x="9098" y="16177"/>
                  </a:cubicBezTo>
                  <a:cubicBezTo>
                    <a:pt x="9885" y="16177"/>
                    <a:pt x="10688" y="16067"/>
                    <a:pt x="11487" y="15837"/>
                  </a:cubicBezTo>
                  <a:cubicBezTo>
                    <a:pt x="15923" y="14561"/>
                    <a:pt x="18476" y="10064"/>
                    <a:pt x="17260" y="5810"/>
                  </a:cubicBezTo>
                  <a:cubicBezTo>
                    <a:pt x="16264" y="2272"/>
                    <a:pt x="12979" y="1"/>
                    <a:pt x="9417" y="1"/>
                  </a:cubicBezTo>
                  <a:close/>
                </a:path>
              </a:pathLst>
            </a:custGeom>
            <a:solidFill>
              <a:srgbClr val="FFFFFF"/>
            </a:solidFill>
            <a:ln>
              <a:noFill/>
            </a:ln>
          </p:spPr>
          <p:txBody>
            <a:bodyPr spcFirstLastPara="1" wrap="square" lIns="91425" tIns="91425" rIns="91425" bIns="91425" anchor="ctr" anchorCtr="0">
              <a:noAutofit/>
            </a:bodyPr>
            <a:lstStyle/>
            <a:p>
              <a:endParaRPr/>
            </a:p>
          </p:txBody>
        </p:sp>
        <p:sp>
          <p:nvSpPr>
            <p:cNvPr id="1154" name="Google Shape;1154;p42"/>
            <p:cNvSpPr/>
            <p:nvPr/>
          </p:nvSpPr>
          <p:spPr>
            <a:xfrm rot="-884614">
              <a:off x="5714840" y="1450420"/>
              <a:ext cx="138336" cy="106910"/>
            </a:xfrm>
            <a:custGeom>
              <a:avLst/>
              <a:gdLst/>
              <a:ahLst/>
              <a:cxnLst/>
              <a:rect l="l" t="t" r="r" b="b"/>
              <a:pathLst>
                <a:path w="6220" h="4807" extrusionOk="0">
                  <a:moveTo>
                    <a:pt x="4912" y="0"/>
                  </a:moveTo>
                  <a:cubicBezTo>
                    <a:pt x="4695" y="0"/>
                    <a:pt x="4473" y="61"/>
                    <a:pt x="4274" y="193"/>
                  </a:cubicBezTo>
                  <a:cubicBezTo>
                    <a:pt x="3120" y="983"/>
                    <a:pt x="1965" y="1894"/>
                    <a:pt x="871" y="2806"/>
                  </a:cubicBezTo>
                  <a:cubicBezTo>
                    <a:pt x="0" y="3514"/>
                    <a:pt x="592" y="4806"/>
                    <a:pt x="1554" y="4806"/>
                  </a:cubicBezTo>
                  <a:cubicBezTo>
                    <a:pt x="1667" y="4806"/>
                    <a:pt x="1784" y="4789"/>
                    <a:pt x="1904" y="4751"/>
                  </a:cubicBezTo>
                  <a:cubicBezTo>
                    <a:pt x="2026" y="4690"/>
                    <a:pt x="2208" y="4629"/>
                    <a:pt x="2330" y="4508"/>
                  </a:cubicBezTo>
                  <a:cubicBezTo>
                    <a:pt x="3363" y="3657"/>
                    <a:pt x="4396" y="2806"/>
                    <a:pt x="5551" y="2077"/>
                  </a:cubicBezTo>
                  <a:cubicBezTo>
                    <a:pt x="6098" y="1712"/>
                    <a:pt x="6219" y="1044"/>
                    <a:pt x="5855" y="497"/>
                  </a:cubicBezTo>
                  <a:cubicBezTo>
                    <a:pt x="5661" y="187"/>
                    <a:pt x="5294" y="0"/>
                    <a:pt x="4912" y="0"/>
                  </a:cubicBezTo>
                  <a:close/>
                </a:path>
              </a:pathLst>
            </a:custGeom>
            <a:solidFill>
              <a:srgbClr val="FFFFFF"/>
            </a:solidFill>
            <a:ln>
              <a:noFill/>
            </a:ln>
          </p:spPr>
          <p:txBody>
            <a:bodyPr spcFirstLastPara="1" wrap="square" lIns="91425" tIns="91425" rIns="91425" bIns="91425" anchor="ctr" anchorCtr="0">
              <a:noAutofit/>
            </a:bodyPr>
            <a:lstStyle/>
            <a:p>
              <a:endParaRPr/>
            </a:p>
          </p:txBody>
        </p:sp>
        <p:sp>
          <p:nvSpPr>
            <p:cNvPr id="1155" name="Google Shape;1155;p42"/>
            <p:cNvSpPr/>
            <p:nvPr/>
          </p:nvSpPr>
          <p:spPr>
            <a:xfrm rot="-884614">
              <a:off x="5539249" y="1600419"/>
              <a:ext cx="248249" cy="324357"/>
            </a:xfrm>
            <a:custGeom>
              <a:avLst/>
              <a:gdLst/>
              <a:ahLst/>
              <a:cxnLst/>
              <a:rect l="l" t="t" r="r" b="b"/>
              <a:pathLst>
                <a:path w="11162" h="14584" extrusionOk="0">
                  <a:moveTo>
                    <a:pt x="9604" y="0"/>
                  </a:moveTo>
                  <a:cubicBezTo>
                    <a:pt x="9368" y="0"/>
                    <a:pt x="9117" y="77"/>
                    <a:pt x="8874" y="256"/>
                  </a:cubicBezTo>
                  <a:cubicBezTo>
                    <a:pt x="4924" y="3720"/>
                    <a:pt x="1946" y="8157"/>
                    <a:pt x="183" y="13140"/>
                  </a:cubicBezTo>
                  <a:cubicBezTo>
                    <a:pt x="1" y="13748"/>
                    <a:pt x="366" y="14356"/>
                    <a:pt x="973" y="14538"/>
                  </a:cubicBezTo>
                  <a:cubicBezTo>
                    <a:pt x="1065" y="14568"/>
                    <a:pt x="1171" y="14584"/>
                    <a:pt x="1277" y="14584"/>
                  </a:cubicBezTo>
                  <a:cubicBezTo>
                    <a:pt x="1384" y="14584"/>
                    <a:pt x="1490" y="14568"/>
                    <a:pt x="1581" y="14538"/>
                  </a:cubicBezTo>
                  <a:cubicBezTo>
                    <a:pt x="1946" y="14416"/>
                    <a:pt x="2250" y="14173"/>
                    <a:pt x="2371" y="13809"/>
                  </a:cubicBezTo>
                  <a:cubicBezTo>
                    <a:pt x="4012" y="9190"/>
                    <a:pt x="6808" y="5118"/>
                    <a:pt x="10393" y="1897"/>
                  </a:cubicBezTo>
                  <a:cubicBezTo>
                    <a:pt x="11161" y="1081"/>
                    <a:pt x="10489" y="0"/>
                    <a:pt x="9604" y="0"/>
                  </a:cubicBezTo>
                  <a:close/>
                </a:path>
              </a:pathLst>
            </a:custGeom>
            <a:solidFill>
              <a:srgbClr val="FFFFFF"/>
            </a:solidFill>
            <a:ln>
              <a:noFill/>
            </a:ln>
          </p:spPr>
          <p:txBody>
            <a:bodyPr spcFirstLastPara="1" wrap="square" lIns="91425" tIns="91425" rIns="91425" bIns="91425" anchor="ctr" anchorCtr="0">
              <a:noAutofit/>
            </a:bodyPr>
            <a:lstStyle/>
            <a:p>
              <a:endParaRPr/>
            </a:p>
          </p:txBody>
        </p:sp>
        <p:sp>
          <p:nvSpPr>
            <p:cNvPr id="1156" name="Google Shape;1156;p42"/>
            <p:cNvSpPr/>
            <p:nvPr/>
          </p:nvSpPr>
          <p:spPr>
            <a:xfrm rot="-884614">
              <a:off x="6375453" y="3040149"/>
              <a:ext cx="409338" cy="604099"/>
            </a:xfrm>
            <a:custGeom>
              <a:avLst/>
              <a:gdLst/>
              <a:ahLst/>
              <a:cxnLst/>
              <a:rect l="l" t="t" r="r" b="b"/>
              <a:pathLst>
                <a:path w="18405" h="27162" extrusionOk="0">
                  <a:moveTo>
                    <a:pt x="1554" y="1"/>
                  </a:moveTo>
                  <a:cubicBezTo>
                    <a:pt x="758" y="1"/>
                    <a:pt x="0" y="864"/>
                    <a:pt x="553" y="1758"/>
                  </a:cubicBezTo>
                  <a:cubicBezTo>
                    <a:pt x="3653" y="6437"/>
                    <a:pt x="7725" y="12880"/>
                    <a:pt x="9548" y="16587"/>
                  </a:cubicBezTo>
                  <a:cubicBezTo>
                    <a:pt x="10520" y="18471"/>
                    <a:pt x="11189" y="20233"/>
                    <a:pt x="11736" y="21570"/>
                  </a:cubicBezTo>
                  <a:cubicBezTo>
                    <a:pt x="13025" y="24734"/>
                    <a:pt x="13975" y="27050"/>
                    <a:pt x="16490" y="27050"/>
                  </a:cubicBezTo>
                  <a:cubicBezTo>
                    <a:pt x="16585" y="27050"/>
                    <a:pt x="16681" y="27047"/>
                    <a:pt x="16780" y="27040"/>
                  </a:cubicBezTo>
                  <a:lnTo>
                    <a:pt x="17023" y="26979"/>
                  </a:lnTo>
                  <a:lnTo>
                    <a:pt x="16962" y="27162"/>
                  </a:lnTo>
                  <a:cubicBezTo>
                    <a:pt x="18404" y="26873"/>
                    <a:pt x="18150" y="24834"/>
                    <a:pt x="16822" y="24834"/>
                  </a:cubicBezTo>
                  <a:cubicBezTo>
                    <a:pt x="16750" y="24834"/>
                    <a:pt x="16675" y="24840"/>
                    <a:pt x="16598" y="24852"/>
                  </a:cubicBezTo>
                  <a:cubicBezTo>
                    <a:pt x="16564" y="24854"/>
                    <a:pt x="16531" y="24855"/>
                    <a:pt x="16499" y="24855"/>
                  </a:cubicBezTo>
                  <a:cubicBezTo>
                    <a:pt x="15536" y="24855"/>
                    <a:pt x="15096" y="23957"/>
                    <a:pt x="13802" y="20841"/>
                  </a:cubicBezTo>
                  <a:cubicBezTo>
                    <a:pt x="13255" y="19382"/>
                    <a:pt x="12526" y="17620"/>
                    <a:pt x="11554" y="15554"/>
                  </a:cubicBezTo>
                  <a:cubicBezTo>
                    <a:pt x="9670" y="11786"/>
                    <a:pt x="5598" y="5283"/>
                    <a:pt x="2498" y="542"/>
                  </a:cubicBezTo>
                  <a:cubicBezTo>
                    <a:pt x="2243" y="160"/>
                    <a:pt x="1895" y="1"/>
                    <a:pt x="1554" y="1"/>
                  </a:cubicBezTo>
                  <a:close/>
                </a:path>
              </a:pathLst>
            </a:custGeom>
            <a:solidFill>
              <a:srgbClr val="FFFFFF"/>
            </a:solidFill>
            <a:ln>
              <a:noFill/>
            </a:ln>
          </p:spPr>
          <p:txBody>
            <a:bodyPr spcFirstLastPara="1" wrap="square" lIns="91425" tIns="91425" rIns="91425" bIns="91425" anchor="ctr" anchorCtr="0">
              <a:noAutofit/>
            </a:bodyPr>
            <a:lstStyle/>
            <a:p>
              <a:endParaRPr/>
            </a:p>
          </p:txBody>
        </p:sp>
        <p:sp>
          <p:nvSpPr>
            <p:cNvPr id="1157" name="Google Shape;1157;p42"/>
            <p:cNvSpPr/>
            <p:nvPr/>
          </p:nvSpPr>
          <p:spPr>
            <a:xfrm rot="-884614">
              <a:off x="6206676" y="2987103"/>
              <a:ext cx="110602" cy="121745"/>
            </a:xfrm>
            <a:custGeom>
              <a:avLst/>
              <a:gdLst/>
              <a:ahLst/>
              <a:cxnLst/>
              <a:rect l="l" t="t" r="r" b="b"/>
              <a:pathLst>
                <a:path w="4973" h="5474" extrusionOk="0">
                  <a:moveTo>
                    <a:pt x="1585" y="1"/>
                  </a:moveTo>
                  <a:cubicBezTo>
                    <a:pt x="765" y="1"/>
                    <a:pt x="1" y="941"/>
                    <a:pt x="658" y="1817"/>
                  </a:cubicBezTo>
                  <a:cubicBezTo>
                    <a:pt x="658" y="1817"/>
                    <a:pt x="1448" y="3033"/>
                    <a:pt x="2724" y="4978"/>
                  </a:cubicBezTo>
                  <a:cubicBezTo>
                    <a:pt x="2949" y="5292"/>
                    <a:pt x="3273" y="5473"/>
                    <a:pt x="3647" y="5473"/>
                  </a:cubicBezTo>
                  <a:cubicBezTo>
                    <a:pt x="3780" y="5473"/>
                    <a:pt x="3918" y="5451"/>
                    <a:pt x="4061" y="5403"/>
                  </a:cubicBezTo>
                  <a:cubicBezTo>
                    <a:pt x="4122" y="5342"/>
                    <a:pt x="4183" y="5342"/>
                    <a:pt x="4304" y="5282"/>
                  </a:cubicBezTo>
                  <a:cubicBezTo>
                    <a:pt x="4791" y="4917"/>
                    <a:pt x="4973" y="4248"/>
                    <a:pt x="4608" y="3701"/>
                  </a:cubicBezTo>
                  <a:cubicBezTo>
                    <a:pt x="3332" y="1757"/>
                    <a:pt x="2542" y="541"/>
                    <a:pt x="2542" y="541"/>
                  </a:cubicBezTo>
                  <a:lnTo>
                    <a:pt x="2481" y="480"/>
                  </a:lnTo>
                  <a:cubicBezTo>
                    <a:pt x="2227" y="141"/>
                    <a:pt x="1902" y="1"/>
                    <a:pt x="1585" y="1"/>
                  </a:cubicBezTo>
                  <a:close/>
                </a:path>
              </a:pathLst>
            </a:custGeom>
            <a:solidFill>
              <a:srgbClr val="FFFFFF"/>
            </a:solidFill>
            <a:ln>
              <a:noFill/>
            </a:ln>
          </p:spPr>
          <p:txBody>
            <a:bodyPr spcFirstLastPara="1" wrap="square" lIns="91425" tIns="91425" rIns="91425" bIns="91425" anchor="ctr" anchorCtr="0">
              <a:noAutofit/>
            </a:bodyPr>
            <a:lstStyle/>
            <a:p>
              <a:endParaRPr/>
            </a:p>
          </p:txBody>
        </p:sp>
        <p:sp>
          <p:nvSpPr>
            <p:cNvPr id="1158" name="Google Shape;1158;p42"/>
            <p:cNvSpPr/>
            <p:nvPr/>
          </p:nvSpPr>
          <p:spPr>
            <a:xfrm rot="-884614">
              <a:off x="6528714" y="2240368"/>
              <a:ext cx="774528" cy="1216983"/>
            </a:xfrm>
            <a:custGeom>
              <a:avLst/>
              <a:gdLst/>
              <a:ahLst/>
              <a:cxnLst/>
              <a:rect l="l" t="t" r="r" b="b"/>
              <a:pathLst>
                <a:path w="34825" h="54719" extrusionOk="0">
                  <a:moveTo>
                    <a:pt x="22335" y="2226"/>
                  </a:moveTo>
                  <a:cubicBezTo>
                    <a:pt x="22366" y="2226"/>
                    <a:pt x="22396" y="2241"/>
                    <a:pt x="22426" y="2271"/>
                  </a:cubicBezTo>
                  <a:cubicBezTo>
                    <a:pt x="23034" y="2332"/>
                    <a:pt x="23946" y="3426"/>
                    <a:pt x="23946" y="5614"/>
                  </a:cubicBezTo>
                  <a:cubicBezTo>
                    <a:pt x="23824" y="7255"/>
                    <a:pt x="23156" y="8835"/>
                    <a:pt x="22123" y="10111"/>
                  </a:cubicBezTo>
                  <a:cubicBezTo>
                    <a:pt x="21332" y="7012"/>
                    <a:pt x="20968" y="4885"/>
                    <a:pt x="21150" y="4095"/>
                  </a:cubicBezTo>
                  <a:cubicBezTo>
                    <a:pt x="21393" y="2940"/>
                    <a:pt x="21879" y="2393"/>
                    <a:pt x="22244" y="2271"/>
                  </a:cubicBezTo>
                  <a:cubicBezTo>
                    <a:pt x="22274" y="2241"/>
                    <a:pt x="22305" y="2226"/>
                    <a:pt x="22335" y="2226"/>
                  </a:cubicBezTo>
                  <a:close/>
                  <a:moveTo>
                    <a:pt x="5446" y="4758"/>
                  </a:moveTo>
                  <a:cubicBezTo>
                    <a:pt x="5868" y="4758"/>
                    <a:pt x="6272" y="4892"/>
                    <a:pt x="6625" y="5128"/>
                  </a:cubicBezTo>
                  <a:cubicBezTo>
                    <a:pt x="8813" y="6586"/>
                    <a:pt x="9907" y="11570"/>
                    <a:pt x="10150" y="13393"/>
                  </a:cubicBezTo>
                  <a:lnTo>
                    <a:pt x="10211" y="13576"/>
                  </a:lnTo>
                  <a:lnTo>
                    <a:pt x="10393" y="14183"/>
                  </a:lnTo>
                  <a:cubicBezTo>
                    <a:pt x="10089" y="14122"/>
                    <a:pt x="9785" y="13940"/>
                    <a:pt x="9482" y="13819"/>
                  </a:cubicBezTo>
                  <a:cubicBezTo>
                    <a:pt x="4437" y="11266"/>
                    <a:pt x="2310" y="8349"/>
                    <a:pt x="2492" y="6769"/>
                  </a:cubicBezTo>
                  <a:cubicBezTo>
                    <a:pt x="2614" y="5675"/>
                    <a:pt x="3769" y="5128"/>
                    <a:pt x="4741" y="4885"/>
                  </a:cubicBezTo>
                  <a:cubicBezTo>
                    <a:pt x="4978" y="4799"/>
                    <a:pt x="5215" y="4758"/>
                    <a:pt x="5446" y="4758"/>
                  </a:cubicBezTo>
                  <a:close/>
                  <a:moveTo>
                    <a:pt x="22398" y="1"/>
                  </a:moveTo>
                  <a:cubicBezTo>
                    <a:pt x="21106" y="1"/>
                    <a:pt x="19516" y="983"/>
                    <a:pt x="18902" y="3609"/>
                  </a:cubicBezTo>
                  <a:cubicBezTo>
                    <a:pt x="18658" y="4763"/>
                    <a:pt x="19205" y="7863"/>
                    <a:pt x="20299" y="12056"/>
                  </a:cubicBezTo>
                  <a:cubicBezTo>
                    <a:pt x="19813" y="12482"/>
                    <a:pt x="19266" y="12846"/>
                    <a:pt x="18719" y="13211"/>
                  </a:cubicBezTo>
                  <a:cubicBezTo>
                    <a:pt x="17103" y="14250"/>
                    <a:pt x="15157" y="14796"/>
                    <a:pt x="13248" y="14796"/>
                  </a:cubicBezTo>
                  <a:cubicBezTo>
                    <a:pt x="13147" y="14796"/>
                    <a:pt x="13046" y="14794"/>
                    <a:pt x="12946" y="14791"/>
                  </a:cubicBezTo>
                  <a:lnTo>
                    <a:pt x="12399" y="13029"/>
                  </a:lnTo>
                  <a:cubicBezTo>
                    <a:pt x="12277" y="11935"/>
                    <a:pt x="11305" y="5493"/>
                    <a:pt x="7962" y="3244"/>
                  </a:cubicBezTo>
                  <a:cubicBezTo>
                    <a:pt x="7192" y="2758"/>
                    <a:pt x="6315" y="2488"/>
                    <a:pt x="5437" y="2488"/>
                  </a:cubicBezTo>
                  <a:cubicBezTo>
                    <a:pt x="4998" y="2488"/>
                    <a:pt x="4559" y="2555"/>
                    <a:pt x="4133" y="2697"/>
                  </a:cubicBezTo>
                  <a:cubicBezTo>
                    <a:pt x="1034" y="3609"/>
                    <a:pt x="365" y="5493"/>
                    <a:pt x="244" y="6586"/>
                  </a:cubicBezTo>
                  <a:cubicBezTo>
                    <a:pt x="1" y="9625"/>
                    <a:pt x="3039" y="13089"/>
                    <a:pt x="8509" y="15824"/>
                  </a:cubicBezTo>
                  <a:cubicBezTo>
                    <a:pt x="9360" y="16250"/>
                    <a:pt x="10211" y="16614"/>
                    <a:pt x="11122" y="16797"/>
                  </a:cubicBezTo>
                  <a:lnTo>
                    <a:pt x="21819" y="53930"/>
                  </a:lnTo>
                  <a:cubicBezTo>
                    <a:pt x="21986" y="54479"/>
                    <a:pt x="22425" y="54719"/>
                    <a:pt x="22871" y="54719"/>
                  </a:cubicBezTo>
                  <a:cubicBezTo>
                    <a:pt x="23560" y="54719"/>
                    <a:pt x="24265" y="54147"/>
                    <a:pt x="24007" y="53261"/>
                  </a:cubicBezTo>
                  <a:lnTo>
                    <a:pt x="13553" y="17040"/>
                  </a:lnTo>
                  <a:cubicBezTo>
                    <a:pt x="15802" y="16979"/>
                    <a:pt x="17990" y="16310"/>
                    <a:pt x="19874" y="15034"/>
                  </a:cubicBezTo>
                  <a:cubicBezTo>
                    <a:pt x="20239" y="14852"/>
                    <a:pt x="20603" y="14609"/>
                    <a:pt x="20907" y="14426"/>
                  </a:cubicBezTo>
                  <a:cubicBezTo>
                    <a:pt x="24310" y="26946"/>
                    <a:pt x="30752" y="46090"/>
                    <a:pt x="32454" y="51073"/>
                  </a:cubicBezTo>
                  <a:cubicBezTo>
                    <a:pt x="32610" y="51592"/>
                    <a:pt x="33076" y="51890"/>
                    <a:pt x="33587" y="51890"/>
                  </a:cubicBezTo>
                  <a:cubicBezTo>
                    <a:pt x="33675" y="51890"/>
                    <a:pt x="33763" y="51881"/>
                    <a:pt x="33852" y="51863"/>
                  </a:cubicBezTo>
                  <a:lnTo>
                    <a:pt x="33913" y="51863"/>
                  </a:lnTo>
                  <a:cubicBezTo>
                    <a:pt x="34520" y="51620"/>
                    <a:pt x="34824" y="51013"/>
                    <a:pt x="34642" y="50405"/>
                  </a:cubicBezTo>
                  <a:cubicBezTo>
                    <a:pt x="30813" y="39162"/>
                    <a:pt x="25526" y="22813"/>
                    <a:pt x="22852" y="12785"/>
                  </a:cubicBezTo>
                  <a:cubicBezTo>
                    <a:pt x="24979" y="10598"/>
                    <a:pt x="26316" y="7924"/>
                    <a:pt x="26255" y="5614"/>
                  </a:cubicBezTo>
                  <a:cubicBezTo>
                    <a:pt x="26194" y="2028"/>
                    <a:pt x="24371" y="205"/>
                    <a:pt x="22730" y="23"/>
                  </a:cubicBezTo>
                  <a:cubicBezTo>
                    <a:pt x="22622" y="8"/>
                    <a:pt x="22511" y="1"/>
                    <a:pt x="22398" y="1"/>
                  </a:cubicBezTo>
                  <a:close/>
                </a:path>
              </a:pathLst>
            </a:custGeom>
            <a:solidFill>
              <a:srgbClr val="FFFFFF"/>
            </a:solidFill>
            <a:ln>
              <a:noFill/>
            </a:ln>
          </p:spPr>
          <p:txBody>
            <a:bodyPr spcFirstLastPara="1" wrap="square" lIns="91425" tIns="91425" rIns="91425" bIns="91425" anchor="ctr" anchorCtr="0">
              <a:noAutofit/>
            </a:bodyPr>
            <a:lstStyle/>
            <a:p>
              <a:endParaRPr/>
            </a:p>
          </p:txBody>
        </p:sp>
        <p:sp>
          <p:nvSpPr>
            <p:cNvPr id="1159" name="Google Shape;1159;p42"/>
            <p:cNvSpPr/>
            <p:nvPr/>
          </p:nvSpPr>
          <p:spPr>
            <a:xfrm rot="-884614">
              <a:off x="6762699" y="3193640"/>
              <a:ext cx="1081337" cy="528525"/>
            </a:xfrm>
            <a:custGeom>
              <a:avLst/>
              <a:gdLst/>
              <a:ahLst/>
              <a:cxnLst/>
              <a:rect l="l" t="t" r="r" b="b"/>
              <a:pathLst>
                <a:path w="48620" h="23764" extrusionOk="0">
                  <a:moveTo>
                    <a:pt x="45581" y="1"/>
                  </a:moveTo>
                  <a:lnTo>
                    <a:pt x="1" y="13189"/>
                  </a:lnTo>
                  <a:lnTo>
                    <a:pt x="3039" y="23763"/>
                  </a:lnTo>
                  <a:lnTo>
                    <a:pt x="48620" y="10575"/>
                  </a:lnTo>
                  <a:lnTo>
                    <a:pt x="45581" y="1"/>
                  </a:lnTo>
                  <a:close/>
                </a:path>
              </a:pathLst>
            </a:custGeom>
            <a:solidFill>
              <a:srgbClr val="FFFFFF"/>
            </a:solidFill>
            <a:ln>
              <a:noFill/>
            </a:ln>
          </p:spPr>
          <p:txBody>
            <a:bodyPr spcFirstLastPara="1" wrap="square" lIns="91425" tIns="91425" rIns="91425" bIns="91425" anchor="ctr" anchorCtr="0">
              <a:noAutofit/>
            </a:bodyPr>
            <a:lstStyle/>
            <a:p>
              <a:endParaRPr/>
            </a:p>
          </p:txBody>
        </p:sp>
        <p:sp>
          <p:nvSpPr>
            <p:cNvPr id="1160" name="Google Shape;1160;p42"/>
            <p:cNvSpPr/>
            <p:nvPr/>
          </p:nvSpPr>
          <p:spPr>
            <a:xfrm rot="-884614">
              <a:off x="6749254" y="3181801"/>
              <a:ext cx="1109738" cy="552612"/>
            </a:xfrm>
            <a:custGeom>
              <a:avLst/>
              <a:gdLst/>
              <a:ahLst/>
              <a:cxnLst/>
              <a:rect l="l" t="t" r="r" b="b"/>
              <a:pathLst>
                <a:path w="49897" h="24847" extrusionOk="0">
                  <a:moveTo>
                    <a:pt x="45825" y="1254"/>
                  </a:moveTo>
                  <a:lnTo>
                    <a:pt x="48559" y="10735"/>
                  </a:lnTo>
                  <a:lnTo>
                    <a:pt x="4012" y="23558"/>
                  </a:lnTo>
                  <a:lnTo>
                    <a:pt x="1277" y="14077"/>
                  </a:lnTo>
                  <a:lnTo>
                    <a:pt x="45825" y="1254"/>
                  </a:lnTo>
                  <a:close/>
                  <a:moveTo>
                    <a:pt x="46260" y="0"/>
                  </a:moveTo>
                  <a:cubicBezTo>
                    <a:pt x="46198" y="0"/>
                    <a:pt x="46133" y="13"/>
                    <a:pt x="46068" y="38"/>
                  </a:cubicBezTo>
                  <a:lnTo>
                    <a:pt x="487" y="13166"/>
                  </a:lnTo>
                  <a:cubicBezTo>
                    <a:pt x="183" y="13227"/>
                    <a:pt x="1" y="13530"/>
                    <a:pt x="62" y="13834"/>
                  </a:cubicBezTo>
                  <a:lnTo>
                    <a:pt x="3100" y="24409"/>
                  </a:lnTo>
                  <a:cubicBezTo>
                    <a:pt x="3206" y="24674"/>
                    <a:pt x="3450" y="24846"/>
                    <a:pt x="3712" y="24846"/>
                  </a:cubicBezTo>
                  <a:cubicBezTo>
                    <a:pt x="3751" y="24846"/>
                    <a:pt x="3790" y="24842"/>
                    <a:pt x="3830" y="24834"/>
                  </a:cubicBezTo>
                  <a:lnTo>
                    <a:pt x="49410" y="11646"/>
                  </a:lnTo>
                  <a:cubicBezTo>
                    <a:pt x="49714" y="11586"/>
                    <a:pt x="49897" y="11282"/>
                    <a:pt x="49775" y="10978"/>
                  </a:cubicBezTo>
                  <a:lnTo>
                    <a:pt x="46736" y="403"/>
                  </a:lnTo>
                  <a:cubicBezTo>
                    <a:pt x="46688" y="164"/>
                    <a:pt x="46490" y="0"/>
                    <a:pt x="46260" y="0"/>
                  </a:cubicBezTo>
                  <a:close/>
                </a:path>
              </a:pathLst>
            </a:custGeom>
            <a:solidFill>
              <a:srgbClr val="263238"/>
            </a:solidFill>
            <a:ln>
              <a:noFill/>
            </a:ln>
          </p:spPr>
          <p:txBody>
            <a:bodyPr spcFirstLastPara="1" wrap="square" lIns="91425" tIns="91425" rIns="91425" bIns="91425" anchor="ctr" anchorCtr="0">
              <a:noAutofit/>
            </a:bodyPr>
            <a:lstStyle/>
            <a:p>
              <a:endParaRPr/>
            </a:p>
          </p:txBody>
        </p:sp>
        <p:sp>
          <p:nvSpPr>
            <p:cNvPr id="1161" name="Google Shape;1161;p42"/>
            <p:cNvSpPr/>
            <p:nvPr/>
          </p:nvSpPr>
          <p:spPr>
            <a:xfrm rot="-884614">
              <a:off x="6917870" y="3454675"/>
              <a:ext cx="1081337" cy="527169"/>
            </a:xfrm>
            <a:custGeom>
              <a:avLst/>
              <a:gdLst/>
              <a:ahLst/>
              <a:cxnLst/>
              <a:rect l="l" t="t" r="r" b="b"/>
              <a:pathLst>
                <a:path w="48620" h="23703" extrusionOk="0">
                  <a:moveTo>
                    <a:pt x="45581" y="1"/>
                  </a:moveTo>
                  <a:lnTo>
                    <a:pt x="1" y="13128"/>
                  </a:lnTo>
                  <a:lnTo>
                    <a:pt x="3039" y="23703"/>
                  </a:lnTo>
                  <a:lnTo>
                    <a:pt x="48620" y="10576"/>
                  </a:lnTo>
                  <a:lnTo>
                    <a:pt x="45581" y="1"/>
                  </a:lnTo>
                  <a:close/>
                </a:path>
              </a:pathLst>
            </a:custGeom>
            <a:solidFill>
              <a:srgbClr val="FFFFFF"/>
            </a:solidFill>
            <a:ln>
              <a:noFill/>
            </a:ln>
          </p:spPr>
          <p:txBody>
            <a:bodyPr spcFirstLastPara="1" wrap="square" lIns="91425" tIns="91425" rIns="91425" bIns="91425" anchor="ctr" anchorCtr="0">
              <a:noAutofit/>
            </a:bodyPr>
            <a:lstStyle/>
            <a:p>
              <a:endParaRPr/>
            </a:p>
          </p:txBody>
        </p:sp>
        <p:sp>
          <p:nvSpPr>
            <p:cNvPr id="1162" name="Google Shape;1162;p42"/>
            <p:cNvSpPr/>
            <p:nvPr/>
          </p:nvSpPr>
          <p:spPr>
            <a:xfrm rot="-884614">
              <a:off x="6904263" y="3441499"/>
              <a:ext cx="1109738" cy="552701"/>
            </a:xfrm>
            <a:custGeom>
              <a:avLst/>
              <a:gdLst/>
              <a:ahLst/>
              <a:cxnLst/>
              <a:rect l="l" t="t" r="r" b="b"/>
              <a:pathLst>
                <a:path w="49897" h="24851" extrusionOk="0">
                  <a:moveTo>
                    <a:pt x="45825" y="1254"/>
                  </a:moveTo>
                  <a:lnTo>
                    <a:pt x="48559" y="10796"/>
                  </a:lnTo>
                  <a:lnTo>
                    <a:pt x="4073" y="23619"/>
                  </a:lnTo>
                  <a:lnTo>
                    <a:pt x="1338" y="14078"/>
                  </a:lnTo>
                  <a:lnTo>
                    <a:pt x="45825" y="1254"/>
                  </a:lnTo>
                  <a:close/>
                  <a:moveTo>
                    <a:pt x="46260" y="1"/>
                  </a:moveTo>
                  <a:cubicBezTo>
                    <a:pt x="46198" y="1"/>
                    <a:pt x="46133" y="13"/>
                    <a:pt x="46068" y="39"/>
                  </a:cubicBezTo>
                  <a:lnTo>
                    <a:pt x="487" y="13166"/>
                  </a:lnTo>
                  <a:cubicBezTo>
                    <a:pt x="183" y="13227"/>
                    <a:pt x="1" y="13592"/>
                    <a:pt x="62" y="13896"/>
                  </a:cubicBezTo>
                  <a:lnTo>
                    <a:pt x="3100" y="24470"/>
                  </a:lnTo>
                  <a:cubicBezTo>
                    <a:pt x="3202" y="24723"/>
                    <a:pt x="3430" y="24850"/>
                    <a:pt x="3679" y="24850"/>
                  </a:cubicBezTo>
                  <a:cubicBezTo>
                    <a:pt x="3728" y="24850"/>
                    <a:pt x="3779" y="24845"/>
                    <a:pt x="3830" y="24835"/>
                  </a:cubicBezTo>
                  <a:lnTo>
                    <a:pt x="49410" y="11708"/>
                  </a:lnTo>
                  <a:cubicBezTo>
                    <a:pt x="49714" y="11586"/>
                    <a:pt x="49897" y="11282"/>
                    <a:pt x="49775" y="10978"/>
                  </a:cubicBezTo>
                  <a:lnTo>
                    <a:pt x="46736" y="404"/>
                  </a:lnTo>
                  <a:cubicBezTo>
                    <a:pt x="46688" y="165"/>
                    <a:pt x="46490" y="1"/>
                    <a:pt x="46260" y="1"/>
                  </a:cubicBezTo>
                  <a:close/>
                </a:path>
              </a:pathLst>
            </a:custGeom>
            <a:solidFill>
              <a:srgbClr val="263238"/>
            </a:solidFill>
            <a:ln>
              <a:noFill/>
            </a:ln>
          </p:spPr>
          <p:txBody>
            <a:bodyPr spcFirstLastPara="1" wrap="square" lIns="91425" tIns="91425" rIns="91425" bIns="91425" anchor="ctr" anchorCtr="0">
              <a:noAutofit/>
            </a:bodyPr>
            <a:lstStyle/>
            <a:p>
              <a:endParaRPr/>
            </a:p>
          </p:txBody>
        </p:sp>
        <p:sp>
          <p:nvSpPr>
            <p:cNvPr id="1163" name="Google Shape;1163;p42"/>
            <p:cNvSpPr/>
            <p:nvPr/>
          </p:nvSpPr>
          <p:spPr>
            <a:xfrm rot="-884614">
              <a:off x="6865889" y="3413384"/>
              <a:ext cx="1029984" cy="348755"/>
            </a:xfrm>
            <a:custGeom>
              <a:avLst/>
              <a:gdLst/>
              <a:ahLst/>
              <a:cxnLst/>
              <a:rect l="l" t="t" r="r" b="b"/>
              <a:pathLst>
                <a:path w="46311" h="15681" extrusionOk="0">
                  <a:moveTo>
                    <a:pt x="45581" y="0"/>
                  </a:moveTo>
                  <a:lnTo>
                    <a:pt x="0" y="13188"/>
                  </a:lnTo>
                  <a:lnTo>
                    <a:pt x="730" y="15680"/>
                  </a:lnTo>
                  <a:lnTo>
                    <a:pt x="46310" y="2553"/>
                  </a:lnTo>
                  <a:lnTo>
                    <a:pt x="45581" y="0"/>
                  </a:lnTo>
                  <a:close/>
                </a:path>
              </a:pathLst>
            </a:custGeom>
            <a:solidFill>
              <a:srgbClr val="263238"/>
            </a:solidFill>
            <a:ln>
              <a:noFill/>
            </a:ln>
          </p:spPr>
          <p:txBody>
            <a:bodyPr spcFirstLastPara="1" wrap="square" lIns="91425" tIns="91425" rIns="91425" bIns="91425" anchor="ctr" anchorCtr="0">
              <a:noAutofit/>
            </a:bodyPr>
            <a:lstStyle/>
            <a:p>
              <a:endParaRPr/>
            </a:p>
          </p:txBody>
        </p:sp>
        <p:sp>
          <p:nvSpPr>
            <p:cNvPr id="1164" name="Google Shape;1164;p42"/>
            <p:cNvSpPr/>
            <p:nvPr/>
          </p:nvSpPr>
          <p:spPr>
            <a:xfrm rot="-884614">
              <a:off x="6852517" y="3401537"/>
              <a:ext cx="1058363" cy="373419"/>
            </a:xfrm>
            <a:custGeom>
              <a:avLst/>
              <a:gdLst/>
              <a:ahLst/>
              <a:cxnLst/>
              <a:rect l="l" t="t" r="r" b="b"/>
              <a:pathLst>
                <a:path w="47587" h="16790" extrusionOk="0">
                  <a:moveTo>
                    <a:pt x="45824" y="1254"/>
                  </a:moveTo>
                  <a:lnTo>
                    <a:pt x="46250" y="2652"/>
                  </a:lnTo>
                  <a:lnTo>
                    <a:pt x="1763" y="15475"/>
                  </a:lnTo>
                  <a:lnTo>
                    <a:pt x="1338" y="14077"/>
                  </a:lnTo>
                  <a:lnTo>
                    <a:pt x="45824" y="1254"/>
                  </a:lnTo>
                  <a:close/>
                  <a:moveTo>
                    <a:pt x="46200" y="0"/>
                  </a:moveTo>
                  <a:cubicBezTo>
                    <a:pt x="46137" y="0"/>
                    <a:pt x="46072" y="12"/>
                    <a:pt x="46007" y="38"/>
                  </a:cubicBezTo>
                  <a:lnTo>
                    <a:pt x="426" y="13165"/>
                  </a:lnTo>
                  <a:cubicBezTo>
                    <a:pt x="122" y="13226"/>
                    <a:pt x="1" y="13530"/>
                    <a:pt x="61" y="13834"/>
                  </a:cubicBezTo>
                  <a:lnTo>
                    <a:pt x="791" y="16387"/>
                  </a:lnTo>
                  <a:cubicBezTo>
                    <a:pt x="886" y="16625"/>
                    <a:pt x="1095" y="16789"/>
                    <a:pt x="1327" y="16789"/>
                  </a:cubicBezTo>
                  <a:cubicBezTo>
                    <a:pt x="1390" y="16789"/>
                    <a:pt x="1455" y="16777"/>
                    <a:pt x="1520" y="16751"/>
                  </a:cubicBezTo>
                  <a:lnTo>
                    <a:pt x="47101" y="3624"/>
                  </a:lnTo>
                  <a:cubicBezTo>
                    <a:pt x="47404" y="3563"/>
                    <a:pt x="47587" y="3198"/>
                    <a:pt x="47465" y="2955"/>
                  </a:cubicBezTo>
                  <a:lnTo>
                    <a:pt x="46736" y="403"/>
                  </a:lnTo>
                  <a:cubicBezTo>
                    <a:pt x="46640" y="164"/>
                    <a:pt x="46432" y="0"/>
                    <a:pt x="46200" y="0"/>
                  </a:cubicBezTo>
                  <a:close/>
                </a:path>
              </a:pathLst>
            </a:custGeom>
            <a:solidFill>
              <a:srgbClr val="263238"/>
            </a:solidFill>
            <a:ln>
              <a:noFill/>
            </a:ln>
          </p:spPr>
          <p:txBody>
            <a:bodyPr spcFirstLastPara="1" wrap="square" lIns="91425" tIns="91425" rIns="91425" bIns="91425" anchor="ctr" anchorCtr="0">
              <a:noAutofit/>
            </a:bodyPr>
            <a:lstStyle/>
            <a:p>
              <a:endParaRPr/>
            </a:p>
          </p:txBody>
        </p:sp>
        <p:sp>
          <p:nvSpPr>
            <p:cNvPr id="1165" name="Google Shape;1165;p42"/>
            <p:cNvSpPr/>
            <p:nvPr/>
          </p:nvSpPr>
          <p:spPr>
            <a:xfrm rot="-884614">
              <a:off x="7066019" y="3719130"/>
              <a:ext cx="1051602" cy="469454"/>
            </a:xfrm>
            <a:custGeom>
              <a:avLst/>
              <a:gdLst/>
              <a:ahLst/>
              <a:cxnLst/>
              <a:rect l="l" t="t" r="r" b="b"/>
              <a:pathLst>
                <a:path w="47283" h="21108" extrusionOk="0">
                  <a:moveTo>
                    <a:pt x="45581" y="0"/>
                  </a:moveTo>
                  <a:lnTo>
                    <a:pt x="1" y="13188"/>
                  </a:lnTo>
                  <a:cubicBezTo>
                    <a:pt x="1402" y="17993"/>
                    <a:pt x="5770" y="21107"/>
                    <a:pt x="10560" y="21107"/>
                  </a:cubicBezTo>
                  <a:cubicBezTo>
                    <a:pt x="11587" y="21107"/>
                    <a:pt x="12634" y="20964"/>
                    <a:pt x="13675" y="20664"/>
                  </a:cubicBezTo>
                  <a:lnTo>
                    <a:pt x="38045" y="13675"/>
                  </a:lnTo>
                  <a:cubicBezTo>
                    <a:pt x="43880" y="11973"/>
                    <a:pt x="47283" y="5896"/>
                    <a:pt x="45581" y="0"/>
                  </a:cubicBezTo>
                  <a:close/>
                </a:path>
              </a:pathLst>
            </a:custGeom>
            <a:solidFill>
              <a:srgbClr val="FFFFFF"/>
            </a:solidFill>
            <a:ln>
              <a:noFill/>
            </a:ln>
          </p:spPr>
          <p:txBody>
            <a:bodyPr spcFirstLastPara="1" wrap="square" lIns="91425" tIns="91425" rIns="91425" bIns="91425" anchor="ctr" anchorCtr="0">
              <a:noAutofit/>
            </a:bodyPr>
            <a:lstStyle/>
            <a:p>
              <a:endParaRPr/>
            </a:p>
          </p:txBody>
        </p:sp>
        <p:sp>
          <p:nvSpPr>
            <p:cNvPr id="1166" name="Google Shape;1166;p42"/>
            <p:cNvSpPr/>
            <p:nvPr/>
          </p:nvSpPr>
          <p:spPr>
            <a:xfrm rot="-884614">
              <a:off x="7052491" y="3706699"/>
              <a:ext cx="1078646" cy="494275"/>
            </a:xfrm>
            <a:custGeom>
              <a:avLst/>
              <a:gdLst/>
              <a:ahLst/>
              <a:cxnLst/>
              <a:rect l="l" t="t" r="r" b="b"/>
              <a:pathLst>
                <a:path w="48499" h="22224" extrusionOk="0">
                  <a:moveTo>
                    <a:pt x="45825" y="1289"/>
                  </a:moveTo>
                  <a:cubicBezTo>
                    <a:pt x="47101" y="6698"/>
                    <a:pt x="43880" y="12107"/>
                    <a:pt x="38593" y="13687"/>
                  </a:cubicBezTo>
                  <a:lnTo>
                    <a:pt x="14101" y="20737"/>
                  </a:lnTo>
                  <a:cubicBezTo>
                    <a:pt x="13144" y="21008"/>
                    <a:pt x="12179" y="21138"/>
                    <a:pt x="11230" y="21138"/>
                  </a:cubicBezTo>
                  <a:cubicBezTo>
                    <a:pt x="6872" y="21138"/>
                    <a:pt x="2835" y="18404"/>
                    <a:pt x="1338" y="14112"/>
                  </a:cubicBezTo>
                  <a:lnTo>
                    <a:pt x="45825" y="1289"/>
                  </a:lnTo>
                  <a:close/>
                  <a:moveTo>
                    <a:pt x="46185" y="1"/>
                  </a:moveTo>
                  <a:cubicBezTo>
                    <a:pt x="46146" y="1"/>
                    <a:pt x="46107" y="5"/>
                    <a:pt x="46068" y="12"/>
                  </a:cubicBezTo>
                  <a:lnTo>
                    <a:pt x="487" y="13200"/>
                  </a:lnTo>
                  <a:cubicBezTo>
                    <a:pt x="183" y="13261"/>
                    <a:pt x="1" y="13565"/>
                    <a:pt x="62" y="13869"/>
                  </a:cubicBezTo>
                  <a:cubicBezTo>
                    <a:pt x="1517" y="18937"/>
                    <a:pt x="6162" y="22224"/>
                    <a:pt x="11192" y="22224"/>
                  </a:cubicBezTo>
                  <a:cubicBezTo>
                    <a:pt x="12255" y="22224"/>
                    <a:pt x="13334" y="22077"/>
                    <a:pt x="14404" y="21770"/>
                  </a:cubicBezTo>
                  <a:lnTo>
                    <a:pt x="38836" y="14781"/>
                  </a:lnTo>
                  <a:cubicBezTo>
                    <a:pt x="44974" y="12957"/>
                    <a:pt x="48499" y="6576"/>
                    <a:pt x="46736" y="438"/>
                  </a:cubicBezTo>
                  <a:cubicBezTo>
                    <a:pt x="46683" y="173"/>
                    <a:pt x="46446" y="1"/>
                    <a:pt x="46185" y="1"/>
                  </a:cubicBezTo>
                  <a:close/>
                </a:path>
              </a:pathLst>
            </a:custGeom>
            <a:solidFill>
              <a:srgbClr val="263238"/>
            </a:solidFill>
            <a:ln>
              <a:noFill/>
            </a:ln>
          </p:spPr>
          <p:txBody>
            <a:bodyPr spcFirstLastPara="1" wrap="square" lIns="91425" tIns="91425" rIns="91425" bIns="91425" anchor="ctr" anchorCtr="0">
              <a:noAutofit/>
            </a:bodyPr>
            <a:lstStyle/>
            <a:p>
              <a:endParaRPr/>
            </a:p>
          </p:txBody>
        </p:sp>
        <p:sp>
          <p:nvSpPr>
            <p:cNvPr id="1167" name="Google Shape;1167;p42"/>
            <p:cNvSpPr/>
            <p:nvPr/>
          </p:nvSpPr>
          <p:spPr>
            <a:xfrm rot="-884614">
              <a:off x="7021232" y="3674396"/>
              <a:ext cx="1029984" cy="348755"/>
            </a:xfrm>
            <a:custGeom>
              <a:avLst/>
              <a:gdLst/>
              <a:ahLst/>
              <a:cxnLst/>
              <a:rect l="l" t="t" r="r" b="b"/>
              <a:pathLst>
                <a:path w="46311" h="15681" extrusionOk="0">
                  <a:moveTo>
                    <a:pt x="45581" y="1"/>
                  </a:moveTo>
                  <a:lnTo>
                    <a:pt x="0" y="13128"/>
                  </a:lnTo>
                  <a:lnTo>
                    <a:pt x="730" y="15680"/>
                  </a:lnTo>
                  <a:lnTo>
                    <a:pt x="46310" y="2492"/>
                  </a:lnTo>
                  <a:lnTo>
                    <a:pt x="45581" y="1"/>
                  </a:lnTo>
                  <a:close/>
                </a:path>
              </a:pathLst>
            </a:custGeom>
            <a:solidFill>
              <a:srgbClr val="263238"/>
            </a:solidFill>
            <a:ln>
              <a:noFill/>
            </a:ln>
          </p:spPr>
          <p:txBody>
            <a:bodyPr spcFirstLastPara="1" wrap="square" lIns="91425" tIns="91425" rIns="91425" bIns="91425" anchor="ctr" anchorCtr="0">
              <a:noAutofit/>
            </a:bodyPr>
            <a:lstStyle/>
            <a:p>
              <a:endParaRPr/>
            </a:p>
          </p:txBody>
        </p:sp>
        <p:sp>
          <p:nvSpPr>
            <p:cNvPr id="1168" name="Google Shape;1168;p42"/>
            <p:cNvSpPr/>
            <p:nvPr/>
          </p:nvSpPr>
          <p:spPr>
            <a:xfrm rot="-884614">
              <a:off x="7006367" y="3662070"/>
              <a:ext cx="1058385" cy="373686"/>
            </a:xfrm>
            <a:custGeom>
              <a:avLst/>
              <a:gdLst/>
              <a:ahLst/>
              <a:cxnLst/>
              <a:rect l="l" t="t" r="r" b="b"/>
              <a:pathLst>
                <a:path w="47588" h="16802" extrusionOk="0">
                  <a:moveTo>
                    <a:pt x="45885" y="1231"/>
                  </a:moveTo>
                  <a:lnTo>
                    <a:pt x="46311" y="2690"/>
                  </a:lnTo>
                  <a:lnTo>
                    <a:pt x="1824" y="15513"/>
                  </a:lnTo>
                  <a:lnTo>
                    <a:pt x="1399" y="14115"/>
                  </a:lnTo>
                  <a:lnTo>
                    <a:pt x="45885" y="1231"/>
                  </a:lnTo>
                  <a:close/>
                  <a:moveTo>
                    <a:pt x="46219" y="1"/>
                  </a:moveTo>
                  <a:cubicBezTo>
                    <a:pt x="46169" y="1"/>
                    <a:pt x="46118" y="6"/>
                    <a:pt x="46068" y="16"/>
                  </a:cubicBezTo>
                  <a:lnTo>
                    <a:pt x="487" y="13143"/>
                  </a:lnTo>
                  <a:cubicBezTo>
                    <a:pt x="183" y="13265"/>
                    <a:pt x="1" y="13568"/>
                    <a:pt x="122" y="13872"/>
                  </a:cubicBezTo>
                  <a:lnTo>
                    <a:pt x="852" y="16364"/>
                  </a:lnTo>
                  <a:cubicBezTo>
                    <a:pt x="958" y="16629"/>
                    <a:pt x="1202" y="16801"/>
                    <a:pt x="1464" y="16801"/>
                  </a:cubicBezTo>
                  <a:cubicBezTo>
                    <a:pt x="1502" y="16801"/>
                    <a:pt x="1542" y="16797"/>
                    <a:pt x="1581" y="16789"/>
                  </a:cubicBezTo>
                  <a:lnTo>
                    <a:pt x="47162" y="3601"/>
                  </a:lnTo>
                  <a:lnTo>
                    <a:pt x="47101" y="3601"/>
                  </a:lnTo>
                  <a:cubicBezTo>
                    <a:pt x="47405" y="3541"/>
                    <a:pt x="47587" y="3237"/>
                    <a:pt x="47526" y="2933"/>
                  </a:cubicBezTo>
                  <a:lnTo>
                    <a:pt x="46797" y="380"/>
                  </a:lnTo>
                  <a:cubicBezTo>
                    <a:pt x="46696" y="127"/>
                    <a:pt x="46468" y="1"/>
                    <a:pt x="46219" y="1"/>
                  </a:cubicBezTo>
                  <a:close/>
                </a:path>
              </a:pathLst>
            </a:custGeom>
            <a:solidFill>
              <a:srgbClr val="263238"/>
            </a:solidFill>
            <a:ln>
              <a:noFill/>
            </a:ln>
          </p:spPr>
          <p:txBody>
            <a:bodyPr spcFirstLastPara="1" wrap="square" lIns="91425" tIns="91425" rIns="91425" bIns="91425" anchor="ctr" anchorCtr="0">
              <a:noAutofit/>
            </a:bodyPr>
            <a:lstStyle/>
            <a:p>
              <a:endParaRPr/>
            </a:p>
          </p:txBody>
        </p:sp>
        <p:sp>
          <p:nvSpPr>
            <p:cNvPr id="1169" name="Google Shape;1169;p42"/>
            <p:cNvSpPr/>
            <p:nvPr/>
          </p:nvSpPr>
          <p:spPr>
            <a:xfrm rot="3455344">
              <a:off x="5236442" y="1684293"/>
              <a:ext cx="166350" cy="209583"/>
            </a:xfrm>
            <a:custGeom>
              <a:avLst/>
              <a:gdLst/>
              <a:ahLst/>
              <a:cxnLst/>
              <a:rect l="l" t="t" r="r" b="b"/>
              <a:pathLst>
                <a:path w="7480" h="9424" extrusionOk="0">
                  <a:moveTo>
                    <a:pt x="6692" y="0"/>
                  </a:moveTo>
                  <a:cubicBezTo>
                    <a:pt x="6517" y="0"/>
                    <a:pt x="6343" y="85"/>
                    <a:pt x="6231" y="290"/>
                  </a:cubicBezTo>
                  <a:lnTo>
                    <a:pt x="275" y="8555"/>
                  </a:lnTo>
                  <a:cubicBezTo>
                    <a:pt x="0" y="8940"/>
                    <a:pt x="272" y="9424"/>
                    <a:pt x="730" y="9424"/>
                  </a:cubicBezTo>
                  <a:cubicBezTo>
                    <a:pt x="779" y="9424"/>
                    <a:pt x="830" y="9418"/>
                    <a:pt x="883" y="9406"/>
                  </a:cubicBezTo>
                  <a:cubicBezTo>
                    <a:pt x="1004" y="9406"/>
                    <a:pt x="1187" y="9285"/>
                    <a:pt x="1247" y="9163"/>
                  </a:cubicBezTo>
                  <a:lnTo>
                    <a:pt x="7142" y="959"/>
                  </a:lnTo>
                  <a:lnTo>
                    <a:pt x="7142" y="898"/>
                  </a:lnTo>
                  <a:cubicBezTo>
                    <a:pt x="7480" y="434"/>
                    <a:pt x="7086" y="0"/>
                    <a:pt x="6692" y="0"/>
                  </a:cubicBezTo>
                  <a:close/>
                </a:path>
              </a:pathLst>
            </a:custGeom>
            <a:solidFill>
              <a:srgbClr val="263238"/>
            </a:solidFill>
            <a:ln>
              <a:noFill/>
            </a:ln>
          </p:spPr>
          <p:txBody>
            <a:bodyPr spcFirstLastPara="1" wrap="square" lIns="91425" tIns="91425" rIns="91425" bIns="91425" anchor="ctr" anchorCtr="0">
              <a:noAutofit/>
            </a:bodyPr>
            <a:lstStyle/>
            <a:p>
              <a:endParaRPr/>
            </a:p>
          </p:txBody>
        </p:sp>
      </p:grpSp>
      <p:sp>
        <p:nvSpPr>
          <p:cNvPr id="1170" name="Google Shape;1170;p42"/>
          <p:cNvSpPr txBox="1">
            <a:spLocks noGrp="1"/>
          </p:cNvSpPr>
          <p:nvPr>
            <p:ph type="title" idx="2"/>
          </p:nvPr>
        </p:nvSpPr>
        <p:spPr>
          <a:xfrm>
            <a:off x="1571604" y="2143116"/>
            <a:ext cx="1389000" cy="798600"/>
          </a:xfrm>
          <a:prstGeom prst="rect">
            <a:avLst/>
          </a:prstGeom>
        </p:spPr>
        <p:txBody>
          <a:bodyPr spcFirstLastPara="1" vert="horz" wrap="square" lIns="91425" tIns="91425" rIns="91425" bIns="91425" anchor="b" anchorCtr="0">
            <a:noAutofit/>
            <a:scene3d>
              <a:camera prst="orthographicFront"/>
              <a:lightRig rig="soft" dir="t">
                <a:rot lat="0" lon="0" rev="16800000"/>
              </a:lightRig>
            </a:scene3d>
            <a:sp3d prstMaterial="softEdge">
              <a:bevelT w="38100" h="38100"/>
            </a:sp3d>
          </a:bodyPr>
          <a:lstStyle/>
          <a:p>
            <a:pPr algn="l"/>
            <a:r>
              <a:rPr lang="ar-DZ" dirty="0" smtClean="0"/>
              <a:t>03</a:t>
            </a:r>
            <a:endParaRPr/>
          </a:p>
        </p:txBody>
      </p:sp>
      <p:sp>
        <p:nvSpPr>
          <p:cNvPr id="38" name="Sous-titre 37"/>
          <p:cNvSpPr>
            <a:spLocks noGrp="1"/>
          </p:cNvSpPr>
          <p:nvPr>
            <p:ph type="subTitle" idx="1"/>
          </p:nvPr>
        </p:nvSpPr>
        <p:spPr>
          <a:xfrm>
            <a:off x="626900" y="2857497"/>
            <a:ext cx="3382200" cy="1376479"/>
          </a:xfrm>
        </p:spPr>
        <p:txBody>
          <a:bodyPr/>
          <a:lstStyle/>
          <a:p>
            <a:r>
              <a:rPr lang="ar-DZ" sz="2400" u="sng" dirty="0"/>
              <a:t>ثالثا</a:t>
            </a:r>
            <a:r>
              <a:rPr lang="ar-DZ" sz="2400" dirty="0"/>
              <a:t> : الأعمال الالكترونية بين الماضي </a:t>
            </a:r>
            <a:r>
              <a:rPr lang="ar-DZ" sz="2400" dirty="0" err="1"/>
              <a:t>و</a:t>
            </a:r>
            <a:r>
              <a:rPr lang="ar-DZ" sz="2400" dirty="0"/>
              <a:t> الحاضر</a:t>
            </a:r>
            <a:r>
              <a:rPr lang="ar-DZ" dirty="0" smtClean="0"/>
              <a:t> </a:t>
            </a:r>
            <a:endParaRPr lang="fr-FR" dirty="0"/>
          </a:p>
        </p:txBody>
      </p:sp>
    </p:spTree>
    <p:extLst>
      <p:ext uri="{BB962C8B-B14F-4D97-AF65-F5344CB8AC3E}">
        <p14:creationId xmlns:p14="http://schemas.microsoft.com/office/powerpoint/2010/main" val="18065486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285720" y="642918"/>
            <a:ext cx="8643998" cy="5857916"/>
          </a:xfrm>
        </p:spPr>
        <p:txBody>
          <a:bodyPr>
            <a:normAutofit lnSpcReduction="10000"/>
          </a:bodyPr>
          <a:lstStyle/>
          <a:p>
            <a:pPr rtl="1"/>
            <a:r>
              <a:rPr lang="ar-DZ" sz="4800" b="1" dirty="0" smtClean="0">
                <a:solidFill>
                  <a:srgbClr val="C00000"/>
                </a:solidFill>
                <a:latin typeface="Sakkal Majalla" pitchFamily="2" charset="-78"/>
                <a:cs typeface="Sakkal Majalla" pitchFamily="2" charset="-78"/>
              </a:rPr>
              <a:t>خامسا : مراحل تطور الأعمال الإلكترونية</a:t>
            </a:r>
            <a:endParaRPr lang="ar-DZ" sz="4400" b="1" dirty="0" smtClean="0">
              <a:solidFill>
                <a:srgbClr val="C00000"/>
              </a:solidFill>
              <a:latin typeface="Sakkal Majalla" pitchFamily="2" charset="-78"/>
              <a:cs typeface="Sakkal Majalla" pitchFamily="2" charset="-78"/>
            </a:endParaRPr>
          </a:p>
          <a:p>
            <a:pPr rtl="1"/>
            <a:endParaRPr lang="fr-FR" sz="1800" b="1" dirty="0" smtClean="0">
              <a:solidFill>
                <a:srgbClr val="C00000"/>
              </a:solidFill>
              <a:latin typeface="Sakkal Majalla" pitchFamily="2" charset="-78"/>
              <a:cs typeface="Sakkal Majalla" pitchFamily="2" charset="-78"/>
            </a:endParaRPr>
          </a:p>
          <a:p>
            <a:pPr algn="r" rtl="1">
              <a:buFont typeface="Wingdings" pitchFamily="2" charset="2"/>
              <a:buChar char="q"/>
            </a:pPr>
            <a:r>
              <a:rPr lang="ar-DZ" b="1" dirty="0" smtClean="0">
                <a:solidFill>
                  <a:schemeClr val="tx1"/>
                </a:solidFill>
                <a:latin typeface="Sakkal Majalla" pitchFamily="2" charset="-78"/>
                <a:cs typeface="Sakkal Majalla" pitchFamily="2" charset="-78"/>
              </a:rPr>
              <a:t> </a:t>
            </a:r>
            <a:r>
              <a:rPr lang="ar-DZ" sz="3500" dirty="0" smtClean="0">
                <a:solidFill>
                  <a:schemeClr val="tx1"/>
                </a:solidFill>
                <a:latin typeface="Sakkal Majalla" pitchFamily="2" charset="-78"/>
                <a:cs typeface="Sakkal Majalla" pitchFamily="2" charset="-78"/>
              </a:rPr>
              <a:t>لقد مرت الأعمال الإلكترونية منذ تأسيس شبكة الإنترنت الإلكترونية بمراحل متعددة </a:t>
            </a:r>
            <a:endParaRPr lang="fr-FR" sz="3500" dirty="0" smtClean="0">
              <a:solidFill>
                <a:schemeClr val="tx1"/>
              </a:solidFill>
              <a:latin typeface="Sakkal Majalla" pitchFamily="2" charset="-78"/>
              <a:cs typeface="Sakkal Majalla" pitchFamily="2" charset="-78"/>
            </a:endParaRPr>
          </a:p>
          <a:p>
            <a:pPr lvl="0" algn="r" rtl="1"/>
            <a:r>
              <a:rPr lang="ar-DZ" sz="3500" b="1" dirty="0" smtClean="0">
                <a:solidFill>
                  <a:srgbClr val="00B050"/>
                </a:solidFill>
                <a:latin typeface="Sakkal Majalla" pitchFamily="2" charset="-78"/>
                <a:cs typeface="Sakkal Majalla" pitchFamily="2" charset="-78"/>
              </a:rPr>
              <a:t>   المرحلة الأولى : </a:t>
            </a:r>
            <a:r>
              <a:rPr lang="ar-DZ" sz="3500" dirty="0" smtClean="0">
                <a:solidFill>
                  <a:schemeClr val="tx1"/>
                </a:solidFill>
                <a:latin typeface="Sakkal Majalla" pitchFamily="2" charset="-78"/>
                <a:cs typeface="Sakkal Majalla" pitchFamily="2" charset="-78"/>
              </a:rPr>
              <a:t>بدأت هذه المرحلة منذ نشأة الإنترنت حتى عام 1995</a:t>
            </a:r>
            <a:endParaRPr lang="fr-FR" sz="3500" dirty="0" smtClean="0">
              <a:solidFill>
                <a:schemeClr val="tx1"/>
              </a:solidFill>
              <a:latin typeface="Sakkal Majalla" pitchFamily="2" charset="-78"/>
              <a:cs typeface="Sakkal Majalla" pitchFamily="2" charset="-78"/>
            </a:endParaRPr>
          </a:p>
          <a:p>
            <a:pPr lvl="0" algn="r" rtl="1"/>
            <a:r>
              <a:rPr lang="ar-DZ" sz="3500" b="1" dirty="0" smtClean="0">
                <a:solidFill>
                  <a:srgbClr val="00B050"/>
                </a:solidFill>
                <a:latin typeface="Sakkal Majalla" pitchFamily="2" charset="-78"/>
                <a:cs typeface="Sakkal Majalla" pitchFamily="2" charset="-78"/>
              </a:rPr>
              <a:t>   المرحلة الثانية : </a:t>
            </a:r>
            <a:r>
              <a:rPr lang="ar-DZ" sz="3500" dirty="0" smtClean="0">
                <a:solidFill>
                  <a:schemeClr val="tx1"/>
                </a:solidFill>
                <a:latin typeface="Sakkal Majalla" pitchFamily="2" charset="-78"/>
                <a:cs typeface="Sakkal Majalla" pitchFamily="2" charset="-78"/>
              </a:rPr>
              <a:t>بدأت في عام 1995م وامتدت حتى عام 1997م</a:t>
            </a:r>
            <a:endParaRPr lang="fr-FR" sz="3500" dirty="0" smtClean="0">
              <a:solidFill>
                <a:schemeClr val="tx1"/>
              </a:solidFill>
              <a:latin typeface="Sakkal Majalla" pitchFamily="2" charset="-78"/>
              <a:cs typeface="Sakkal Majalla" pitchFamily="2" charset="-78"/>
            </a:endParaRPr>
          </a:p>
          <a:p>
            <a:pPr lvl="0" algn="r" rtl="1"/>
            <a:r>
              <a:rPr lang="ar-DZ" sz="3500" b="1" dirty="0" smtClean="0">
                <a:solidFill>
                  <a:srgbClr val="00B050"/>
                </a:solidFill>
                <a:latin typeface="Sakkal Majalla" pitchFamily="2" charset="-78"/>
                <a:cs typeface="Sakkal Majalla" pitchFamily="2" charset="-78"/>
              </a:rPr>
              <a:t>   المرحلة الثالثة : </a:t>
            </a:r>
            <a:r>
              <a:rPr lang="ar-DZ" sz="3500" dirty="0" smtClean="0">
                <a:solidFill>
                  <a:schemeClr val="tx1"/>
                </a:solidFill>
                <a:latin typeface="Sakkal Majalla" pitchFamily="2" charset="-78"/>
                <a:cs typeface="Sakkal Majalla" pitchFamily="2" charset="-78"/>
              </a:rPr>
              <a:t>هي مرحلة نشوء شبكات الإنترنت </a:t>
            </a:r>
            <a:endParaRPr lang="fr-FR" sz="3500" dirty="0" smtClean="0">
              <a:solidFill>
                <a:schemeClr val="tx1"/>
              </a:solidFill>
              <a:latin typeface="Sakkal Majalla" pitchFamily="2" charset="-78"/>
              <a:cs typeface="Sakkal Majalla" pitchFamily="2" charset="-78"/>
            </a:endParaRPr>
          </a:p>
          <a:p>
            <a:pPr lvl="0" algn="r" rtl="1"/>
            <a:r>
              <a:rPr lang="ar-DZ" sz="3500" b="1" dirty="0" smtClean="0">
                <a:solidFill>
                  <a:srgbClr val="00B050"/>
                </a:solidFill>
                <a:latin typeface="Sakkal Majalla" pitchFamily="2" charset="-78"/>
                <a:cs typeface="Sakkal Majalla" pitchFamily="2" charset="-78"/>
              </a:rPr>
              <a:t>   المرحلة الرابعة : </a:t>
            </a:r>
            <a:r>
              <a:rPr lang="ar-DZ" sz="3500" dirty="0" smtClean="0">
                <a:solidFill>
                  <a:schemeClr val="tx1"/>
                </a:solidFill>
                <a:latin typeface="Sakkal Majalla" pitchFamily="2" charset="-78"/>
                <a:cs typeface="Sakkal Majalla" pitchFamily="2" charset="-78"/>
              </a:rPr>
              <a:t>بدأت مع نهايات عام 1998م </a:t>
            </a:r>
            <a:endParaRPr lang="fr-FR" sz="3500" dirty="0" smtClean="0">
              <a:solidFill>
                <a:schemeClr val="tx1"/>
              </a:solidFill>
              <a:latin typeface="Sakkal Majalla" pitchFamily="2" charset="-78"/>
              <a:cs typeface="Sakkal Majalla" pitchFamily="2" charset="-78"/>
            </a:endParaRPr>
          </a:p>
          <a:p>
            <a:pPr lvl="0" algn="r" rtl="1"/>
            <a:r>
              <a:rPr lang="ar-DZ" sz="3500" b="1" dirty="0" smtClean="0">
                <a:solidFill>
                  <a:srgbClr val="00B050"/>
                </a:solidFill>
                <a:latin typeface="Sakkal Majalla" pitchFamily="2" charset="-78"/>
                <a:cs typeface="Sakkal Majalla" pitchFamily="2" charset="-78"/>
              </a:rPr>
              <a:t>   المرحلة الخامسة :</a:t>
            </a:r>
            <a:r>
              <a:rPr lang="fr-FR" sz="3500" b="1" dirty="0" smtClean="0">
                <a:solidFill>
                  <a:srgbClr val="00B050"/>
                </a:solidFill>
                <a:latin typeface="Sakkal Majalla" pitchFamily="2" charset="-78"/>
                <a:cs typeface="Sakkal Majalla" pitchFamily="2" charset="-78"/>
              </a:rPr>
              <a:t> </a:t>
            </a:r>
            <a:r>
              <a:rPr lang="ar-DZ" sz="3500" b="1" dirty="0" smtClean="0">
                <a:solidFill>
                  <a:srgbClr val="00B050"/>
                </a:solidFill>
                <a:latin typeface="Sakkal Majalla" pitchFamily="2" charset="-78"/>
                <a:cs typeface="Sakkal Majalla" pitchFamily="2" charset="-78"/>
              </a:rPr>
              <a:t> </a:t>
            </a:r>
            <a:r>
              <a:rPr lang="ar-DZ" sz="3500" dirty="0" smtClean="0">
                <a:solidFill>
                  <a:schemeClr val="tx1"/>
                </a:solidFill>
                <a:latin typeface="Sakkal Majalla" pitchFamily="2" charset="-78"/>
                <a:cs typeface="Sakkal Majalla" pitchFamily="2" charset="-78"/>
              </a:rPr>
              <a:t>هي مرحلة ممارسة الأعمال الالكترونية بصورة فعلية وحقيقية </a:t>
            </a:r>
            <a:endParaRPr lang="fr-FR" sz="3500" dirty="0" smtClean="0">
              <a:solidFill>
                <a:schemeClr val="tx1"/>
              </a:solidFill>
              <a:latin typeface="Sakkal Majalla" pitchFamily="2" charset="-78"/>
              <a:cs typeface="Sakkal Majalla" pitchFamily="2" charset="-78"/>
            </a:endParaRPr>
          </a:p>
          <a:p>
            <a:pPr rtl="1"/>
            <a:endParaRPr lang="fr-FR" dirty="0" smtClean="0">
              <a:solidFill>
                <a:schemeClr val="tx1"/>
              </a:solidFill>
            </a:endParaRPr>
          </a:p>
          <a:p>
            <a:endParaRPr lang="fr-FR"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642918"/>
            <a:ext cx="8229600" cy="5572164"/>
          </a:xfrm>
        </p:spPr>
        <p:txBody>
          <a:bodyPr>
            <a:normAutofit fontScale="92500" lnSpcReduction="10000"/>
          </a:bodyPr>
          <a:lstStyle/>
          <a:p>
            <a:pPr algn="ctr" rtl="1">
              <a:buNone/>
            </a:pPr>
            <a:r>
              <a:rPr lang="ar-DZ" sz="4400" b="1" dirty="0" smtClean="0">
                <a:solidFill>
                  <a:srgbClr val="C00000"/>
                </a:solidFill>
                <a:latin typeface="Sakkal Majalla" pitchFamily="2" charset="-78"/>
                <a:cs typeface="Sakkal Majalla" pitchFamily="2" charset="-78"/>
              </a:rPr>
              <a:t>سادسا : التحديات التي تواجه الإدارة في تبني مدخل الأعمال الإلكترونية </a:t>
            </a:r>
          </a:p>
          <a:p>
            <a:pPr algn="ctr" rtl="1">
              <a:buNone/>
            </a:pPr>
            <a:endParaRPr lang="fr-FR" sz="1900" b="1" dirty="0" smtClean="0">
              <a:solidFill>
                <a:srgbClr val="C00000"/>
              </a:solidFill>
              <a:latin typeface="Sakkal Majalla" pitchFamily="2" charset="-78"/>
              <a:cs typeface="Sakkal Majalla" pitchFamily="2" charset="-78"/>
            </a:endParaRPr>
          </a:p>
          <a:p>
            <a:pPr algn="r" rtl="1">
              <a:buFont typeface="Wingdings" pitchFamily="2" charset="2"/>
              <a:buChar char="q"/>
            </a:pPr>
            <a:r>
              <a:rPr lang="ar-DZ" dirty="0" smtClean="0">
                <a:latin typeface="Sakkal Majalla" pitchFamily="2" charset="-78"/>
                <a:cs typeface="Sakkal Majalla" pitchFamily="2" charset="-78"/>
              </a:rPr>
              <a:t> </a:t>
            </a:r>
            <a:r>
              <a:rPr lang="ar-DZ" sz="3500" dirty="0" smtClean="0">
                <a:latin typeface="Sakkal Majalla" pitchFamily="2" charset="-78"/>
                <a:cs typeface="Sakkal Majalla" pitchFamily="2" charset="-78"/>
              </a:rPr>
              <a:t>أهم ما يميز النشاط الإداري في منظمات الأعمال التي تمارس الأعمال التقليدية هو أن الإدارة تكون على علاقة مادية مباشرة ملموسة مع الموظفين والعاملين .</a:t>
            </a:r>
            <a:endParaRPr lang="fr-FR" sz="3500" dirty="0" smtClean="0">
              <a:latin typeface="Sakkal Majalla" pitchFamily="2" charset="-78"/>
              <a:cs typeface="Sakkal Majalla" pitchFamily="2" charset="-78"/>
            </a:endParaRPr>
          </a:p>
          <a:p>
            <a:pPr algn="r" rtl="1">
              <a:buFont typeface="Wingdings" pitchFamily="2" charset="2"/>
              <a:buChar char="q"/>
            </a:pPr>
            <a:r>
              <a:rPr lang="ar-DZ" sz="3500" dirty="0" smtClean="0">
                <a:latin typeface="Sakkal Majalla" pitchFamily="2" charset="-78"/>
                <a:cs typeface="Sakkal Majalla" pitchFamily="2" charset="-78"/>
              </a:rPr>
              <a:t>الموظفون والعاملون يمارسون أعمالهم من خلال شبكات أساسية هي :</a:t>
            </a:r>
            <a:endParaRPr lang="fr-FR" sz="3500" dirty="0" smtClean="0">
              <a:latin typeface="Sakkal Majalla" pitchFamily="2" charset="-78"/>
              <a:cs typeface="Sakkal Majalla" pitchFamily="2" charset="-78"/>
            </a:endParaRPr>
          </a:p>
          <a:p>
            <a:pPr lvl="0" algn="r" rtl="1">
              <a:buFont typeface="Wingdings" pitchFamily="2" charset="2"/>
              <a:buChar char="ü"/>
            </a:pPr>
            <a:r>
              <a:rPr lang="ar-DZ" sz="3500" dirty="0" smtClean="0">
                <a:latin typeface="Sakkal Majalla" pitchFamily="2" charset="-78"/>
                <a:cs typeface="Sakkal Majalla" pitchFamily="2" charset="-78"/>
              </a:rPr>
              <a:t>شبكة الإنترانت </a:t>
            </a:r>
            <a:r>
              <a:rPr lang="fr-FR" sz="3500" dirty="0" smtClean="0">
                <a:latin typeface="Sakkal Majalla" pitchFamily="2" charset="-78"/>
                <a:cs typeface="Sakkal Majalla" pitchFamily="2" charset="-78"/>
              </a:rPr>
              <a:t>Intranet</a:t>
            </a:r>
          </a:p>
          <a:p>
            <a:pPr algn="r" rtl="1">
              <a:buFont typeface="Wingdings" pitchFamily="2" charset="2"/>
              <a:buChar char="ü"/>
            </a:pPr>
            <a:r>
              <a:rPr lang="ar-DZ" sz="3500" dirty="0" smtClean="0">
                <a:latin typeface="Sakkal Majalla" pitchFamily="2" charset="-78"/>
                <a:cs typeface="Sakkal Majalla" pitchFamily="2" charset="-78"/>
              </a:rPr>
              <a:t>شبكة </a:t>
            </a:r>
            <a:r>
              <a:rPr lang="ar-DZ" sz="3500" dirty="0" err="1" smtClean="0">
                <a:latin typeface="Sakkal Majalla" pitchFamily="2" charset="-78"/>
                <a:cs typeface="Sakkal Majalla" pitchFamily="2" charset="-78"/>
              </a:rPr>
              <a:t>الإكسترانت</a:t>
            </a:r>
            <a:r>
              <a:rPr lang="ar-DZ" sz="3500" dirty="0" smtClean="0">
                <a:latin typeface="Sakkal Majalla" pitchFamily="2" charset="-78"/>
                <a:cs typeface="Sakkal Majalla" pitchFamily="2" charset="-78"/>
              </a:rPr>
              <a:t>  </a:t>
            </a:r>
            <a:r>
              <a:rPr lang="fr-FR" sz="3500" dirty="0" smtClean="0">
                <a:latin typeface="Sakkal Majalla" pitchFamily="2" charset="-78"/>
                <a:cs typeface="Sakkal Majalla" pitchFamily="2" charset="-78"/>
              </a:rPr>
              <a:t>Extranet</a:t>
            </a:r>
          </a:p>
          <a:p>
            <a:pPr lvl="0" algn="r" rtl="1">
              <a:buFont typeface="Wingdings" pitchFamily="2" charset="2"/>
              <a:buChar char="ü"/>
            </a:pPr>
            <a:r>
              <a:rPr lang="ar-DZ" sz="3500" dirty="0" smtClean="0">
                <a:latin typeface="Sakkal Majalla" pitchFamily="2" charset="-78"/>
                <a:cs typeface="Sakkal Majalla" pitchFamily="2" charset="-78"/>
              </a:rPr>
              <a:t>شبكة الإنترنت </a:t>
            </a:r>
            <a:r>
              <a:rPr lang="fr-FR" sz="3500" dirty="0" smtClean="0">
                <a:latin typeface="Sakkal Majalla" pitchFamily="2" charset="-78"/>
                <a:cs typeface="Sakkal Majalla" pitchFamily="2" charset="-78"/>
              </a:rPr>
              <a:t>Internet</a:t>
            </a:r>
          </a:p>
          <a:p>
            <a:endParaRPr lang="fr-FR"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0"/>
            <a:ext cx="8401080" cy="6858000"/>
          </a:xfrm>
        </p:spPr>
        <p:txBody>
          <a:bodyPr>
            <a:normAutofit fontScale="25000" lnSpcReduction="20000"/>
          </a:bodyPr>
          <a:lstStyle/>
          <a:p>
            <a:pPr algn="ctr" rtl="1">
              <a:buNone/>
            </a:pPr>
            <a:r>
              <a:rPr lang="ar-DZ" sz="17600" b="1" dirty="0" smtClean="0">
                <a:solidFill>
                  <a:srgbClr val="C00000"/>
                </a:solidFill>
                <a:latin typeface="Sakkal Majalla" pitchFamily="2" charset="-78"/>
                <a:cs typeface="Sakkal Majalla" pitchFamily="2" charset="-78"/>
              </a:rPr>
              <a:t>سابعا : </a:t>
            </a:r>
            <a:r>
              <a:rPr lang="ar-DZ" sz="17600" b="1" dirty="0" err="1" smtClean="0">
                <a:solidFill>
                  <a:srgbClr val="C00000"/>
                </a:solidFill>
                <a:latin typeface="Sakkal Majalla" pitchFamily="2" charset="-78"/>
                <a:cs typeface="Sakkal Majalla" pitchFamily="2" charset="-78"/>
              </a:rPr>
              <a:t>إعتبارات</a:t>
            </a:r>
            <a:r>
              <a:rPr lang="ar-DZ" sz="17600" b="1" dirty="0" smtClean="0">
                <a:solidFill>
                  <a:srgbClr val="C00000"/>
                </a:solidFill>
                <a:latin typeface="Sakkal Majalla" pitchFamily="2" charset="-78"/>
                <a:cs typeface="Sakkal Majalla" pitchFamily="2" charset="-78"/>
              </a:rPr>
              <a:t> مهمة لتبني الأعمال الالكترونية</a:t>
            </a:r>
          </a:p>
          <a:p>
            <a:pPr algn="ctr" rtl="1">
              <a:buNone/>
            </a:pPr>
            <a:endParaRPr lang="fr-FR" b="1" dirty="0" smtClean="0">
              <a:solidFill>
                <a:srgbClr val="C00000"/>
              </a:solidFill>
              <a:latin typeface="Sakkal Majalla" pitchFamily="2" charset="-78"/>
              <a:cs typeface="Sakkal Majalla" pitchFamily="2" charset="-78"/>
            </a:endParaRPr>
          </a:p>
          <a:p>
            <a:pPr lvl="0" algn="r" rtl="1">
              <a:buFont typeface="Wingdings" pitchFamily="2" charset="2"/>
              <a:buChar char="ü"/>
            </a:pPr>
            <a:r>
              <a:rPr lang="ar-DZ" sz="12800" dirty="0" smtClean="0">
                <a:latin typeface="Sakkal Majalla" pitchFamily="2" charset="-78"/>
                <a:cs typeface="Sakkal Majalla" pitchFamily="2" charset="-78"/>
              </a:rPr>
              <a:t>تدريب وتعليم العاملين للقيام بعمليات البحث على الإنترنت</a:t>
            </a:r>
            <a:endParaRPr lang="fr-FR" sz="12800" dirty="0" smtClean="0">
              <a:latin typeface="Sakkal Majalla" pitchFamily="2" charset="-78"/>
              <a:cs typeface="Sakkal Majalla" pitchFamily="2" charset="-78"/>
            </a:endParaRPr>
          </a:p>
          <a:p>
            <a:pPr lvl="0" algn="r" rtl="1">
              <a:buFont typeface="Wingdings" pitchFamily="2" charset="2"/>
              <a:buChar char="ü"/>
            </a:pPr>
            <a:r>
              <a:rPr lang="ar-DZ" sz="12800" dirty="0" smtClean="0">
                <a:latin typeface="Sakkal Majalla" pitchFamily="2" charset="-78"/>
                <a:cs typeface="Sakkal Majalla" pitchFamily="2" charset="-78"/>
              </a:rPr>
              <a:t>تقديم الحوافز للموظفين من اجل </a:t>
            </a:r>
            <a:r>
              <a:rPr lang="ar-DZ" sz="12800" dirty="0" err="1" smtClean="0">
                <a:latin typeface="Sakkal Majalla" pitchFamily="2" charset="-78"/>
                <a:cs typeface="Sakkal Majalla" pitchFamily="2" charset="-78"/>
              </a:rPr>
              <a:t>إستخدام</a:t>
            </a:r>
            <a:r>
              <a:rPr lang="ar-DZ" sz="12800" dirty="0" smtClean="0">
                <a:latin typeface="Sakkal Majalla" pitchFamily="2" charset="-78"/>
                <a:cs typeface="Sakkal Majalla" pitchFamily="2" charset="-78"/>
              </a:rPr>
              <a:t> الإنترنت للحصول على البيانات والمعلومات التي تتعلق بأعمالهم</a:t>
            </a:r>
          </a:p>
          <a:p>
            <a:pPr lvl="0" algn="r" rtl="1">
              <a:buFont typeface="Wingdings" pitchFamily="2" charset="2"/>
              <a:buChar char="ü"/>
            </a:pPr>
            <a:r>
              <a:rPr lang="ar-DZ" sz="12800" dirty="0" smtClean="0">
                <a:latin typeface="Sakkal Majalla" pitchFamily="2" charset="-78"/>
                <a:cs typeface="Sakkal Majalla" pitchFamily="2" charset="-78"/>
              </a:rPr>
              <a:t>تدريب العاملين على تنفيذ عمليات البيع الإلكتروني عبر الإنترنت</a:t>
            </a:r>
            <a:endParaRPr lang="fr-FR" sz="12800" dirty="0" smtClean="0">
              <a:latin typeface="Sakkal Majalla" pitchFamily="2" charset="-78"/>
              <a:cs typeface="Sakkal Majalla" pitchFamily="2" charset="-78"/>
            </a:endParaRPr>
          </a:p>
          <a:p>
            <a:pPr lvl="0" algn="r" rtl="1">
              <a:buFont typeface="Wingdings" pitchFamily="2" charset="2"/>
              <a:buChar char="ü"/>
            </a:pPr>
            <a:r>
              <a:rPr lang="ar-DZ" sz="12800" dirty="0" smtClean="0">
                <a:latin typeface="Sakkal Majalla" pitchFamily="2" charset="-78"/>
                <a:cs typeface="Sakkal Majalla" pitchFamily="2" charset="-78"/>
              </a:rPr>
              <a:t>توفير المصادر المختلفة التي تتيح للموظفين تطوير قدراتهم المهنية في مجال الأعمال الإلكترونية .</a:t>
            </a:r>
            <a:endParaRPr lang="fr-FR" sz="12800" dirty="0" smtClean="0">
              <a:latin typeface="Sakkal Majalla" pitchFamily="2" charset="-78"/>
              <a:cs typeface="Sakkal Majalla" pitchFamily="2" charset="-78"/>
            </a:endParaRPr>
          </a:p>
          <a:p>
            <a:pPr lvl="0" algn="r" rtl="1">
              <a:buFont typeface="Wingdings" pitchFamily="2" charset="2"/>
              <a:buChar char="ü"/>
            </a:pPr>
            <a:r>
              <a:rPr lang="ar-DZ" sz="12800" dirty="0" smtClean="0">
                <a:latin typeface="Sakkal Majalla" pitchFamily="2" charset="-78"/>
                <a:cs typeface="Sakkal Majalla" pitchFamily="2" charset="-78"/>
              </a:rPr>
              <a:t>تنفيذ برامج تدريبية خاصة بالعاملين على شبكة الإنترنت </a:t>
            </a:r>
            <a:endParaRPr lang="fr-FR" sz="12800" dirty="0" smtClean="0">
              <a:latin typeface="Sakkal Majalla" pitchFamily="2" charset="-78"/>
              <a:cs typeface="Sakkal Majalla" pitchFamily="2" charset="-78"/>
            </a:endParaRPr>
          </a:p>
          <a:p>
            <a:pPr lvl="0" algn="r" rtl="1">
              <a:buFont typeface="Wingdings" pitchFamily="2" charset="2"/>
              <a:buChar char="ü"/>
            </a:pPr>
            <a:r>
              <a:rPr lang="ar-DZ" sz="12800" dirty="0" smtClean="0">
                <a:latin typeface="Sakkal Majalla" pitchFamily="2" charset="-78"/>
                <a:cs typeface="Sakkal Majalla" pitchFamily="2" charset="-78"/>
              </a:rPr>
              <a:t>العمل على ربط جميع العاملين بالإنترنت </a:t>
            </a:r>
            <a:endParaRPr lang="fr-FR" sz="12800" dirty="0" smtClean="0">
              <a:latin typeface="Sakkal Majalla" pitchFamily="2" charset="-78"/>
              <a:cs typeface="Sakkal Majalla" pitchFamily="2" charset="-78"/>
            </a:endParaRPr>
          </a:p>
          <a:p>
            <a:pPr lvl="0" algn="r" rtl="1">
              <a:buFont typeface="Wingdings" pitchFamily="2" charset="2"/>
              <a:buChar char="ü"/>
            </a:pPr>
            <a:r>
              <a:rPr lang="ar-DZ" sz="12800" dirty="0" smtClean="0">
                <a:latin typeface="Sakkal Majalla" pitchFamily="2" charset="-78"/>
                <a:cs typeface="Sakkal Majalla" pitchFamily="2" charset="-78"/>
              </a:rPr>
              <a:t>توفير غرف للحوار والدردشة على الإنترنت </a:t>
            </a:r>
            <a:endParaRPr lang="fr-FR" sz="12800" dirty="0" smtClean="0">
              <a:latin typeface="Sakkal Majalla" pitchFamily="2" charset="-78"/>
              <a:cs typeface="Sakkal Majalla" pitchFamily="2" charset="-78"/>
            </a:endParaRPr>
          </a:p>
          <a:p>
            <a:pPr algn="r" rtl="1">
              <a:buFont typeface="Wingdings" pitchFamily="2" charset="2"/>
              <a:buChar char="ü"/>
            </a:pPr>
            <a:r>
              <a:rPr lang="ar-DZ" sz="12800" dirty="0" smtClean="0">
                <a:latin typeface="Sakkal Majalla" pitchFamily="2" charset="-78"/>
                <a:cs typeface="Sakkal Majalla" pitchFamily="2" charset="-78"/>
              </a:rPr>
              <a:t>القيام بعملية تقييم أداء العاملين من خلال شبكة الإنترنت </a:t>
            </a:r>
            <a:endParaRPr lang="fr-FR" sz="12800" dirty="0" smtClean="0">
              <a:latin typeface="Sakkal Majalla" pitchFamily="2" charset="-78"/>
              <a:cs typeface="Sakkal Majalla" pitchFamily="2" charset="-78"/>
            </a:endParaRPr>
          </a:p>
          <a:p>
            <a:pPr lvl="0" algn="r" rtl="1">
              <a:buFont typeface="Wingdings" pitchFamily="2" charset="2"/>
              <a:buChar char="ü"/>
            </a:pPr>
            <a:r>
              <a:rPr lang="ar-DZ" sz="12800" dirty="0" smtClean="0">
                <a:latin typeface="Sakkal Majalla" pitchFamily="2" charset="-78"/>
                <a:cs typeface="Sakkal Majalla" pitchFamily="2" charset="-78"/>
              </a:rPr>
              <a:t>العمل بصورة مستمرة على تخفيض الكلفة </a:t>
            </a:r>
            <a:endParaRPr lang="fr-FR" sz="12800" dirty="0" smtClean="0">
              <a:latin typeface="Sakkal Majalla" pitchFamily="2" charset="-78"/>
              <a:cs typeface="Sakkal Majalla" pitchFamily="2" charset="-78"/>
            </a:endParaRPr>
          </a:p>
          <a:p>
            <a:pPr lvl="0" algn="r" rtl="1">
              <a:buFont typeface="Wingdings" pitchFamily="2" charset="2"/>
              <a:buChar char="ü"/>
            </a:pPr>
            <a:r>
              <a:rPr lang="ar-DZ" sz="12800" dirty="0" smtClean="0">
                <a:latin typeface="Sakkal Majalla" pitchFamily="2" charset="-78"/>
                <a:cs typeface="Sakkal Majalla" pitchFamily="2" charset="-78"/>
              </a:rPr>
              <a:t>العمل الدائم على تلبية احتياجات الموردين والمشبوكين على الإنترنت</a:t>
            </a:r>
            <a:endParaRPr lang="fr-FR" sz="12800" dirty="0" smtClean="0">
              <a:latin typeface="Sakkal Majalla" pitchFamily="2" charset="-78"/>
              <a:cs typeface="Sakkal Majalla" pitchFamily="2" charset="-78"/>
            </a:endParaRPr>
          </a:p>
          <a:p>
            <a:pPr algn="r" rtl="1">
              <a:buNone/>
            </a:pPr>
            <a:endParaRPr lang="fr-FR"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28596" y="357166"/>
            <a:ext cx="8229600" cy="6286544"/>
          </a:xfrm>
        </p:spPr>
        <p:txBody>
          <a:bodyPr/>
          <a:lstStyle/>
          <a:p>
            <a:pPr algn="ctr" rtl="1">
              <a:buNone/>
            </a:pPr>
            <a:endParaRPr lang="ar-DZ" sz="4000" b="1" dirty="0" smtClean="0">
              <a:solidFill>
                <a:srgbClr val="C00000"/>
              </a:solidFill>
              <a:latin typeface="Sakkal Majalla" pitchFamily="2" charset="-78"/>
              <a:cs typeface="Sakkal Majalla" pitchFamily="2" charset="-78"/>
            </a:endParaRPr>
          </a:p>
          <a:p>
            <a:pPr algn="ctr" rtl="1">
              <a:buNone/>
            </a:pPr>
            <a:endParaRPr lang="ar-DZ" sz="4000" b="1" dirty="0" smtClean="0">
              <a:solidFill>
                <a:srgbClr val="C00000"/>
              </a:solidFill>
              <a:latin typeface="Sakkal Majalla" pitchFamily="2" charset="-78"/>
              <a:cs typeface="Sakkal Majalla" pitchFamily="2" charset="-78"/>
            </a:endParaRPr>
          </a:p>
          <a:p>
            <a:pPr algn="ctr" rtl="1">
              <a:buNone/>
            </a:pPr>
            <a:r>
              <a:rPr lang="ar-DZ" sz="4000" b="1" dirty="0" smtClean="0">
                <a:solidFill>
                  <a:srgbClr val="C00000"/>
                </a:solidFill>
                <a:latin typeface="Sakkal Majalla" pitchFamily="2" charset="-78"/>
                <a:cs typeface="Sakkal Majalla" pitchFamily="2" charset="-78"/>
              </a:rPr>
              <a:t>ثامنا : أنواع منظمات الأعمال الالكترونية</a:t>
            </a:r>
          </a:p>
          <a:p>
            <a:pPr algn="ctr" rtl="1">
              <a:buNone/>
            </a:pPr>
            <a:endParaRPr lang="ar-DZ" sz="1800" b="1" dirty="0" smtClean="0">
              <a:solidFill>
                <a:srgbClr val="C00000"/>
              </a:solidFill>
              <a:latin typeface="Sakkal Majalla" pitchFamily="2" charset="-78"/>
              <a:cs typeface="Sakkal Majalla" pitchFamily="2" charset="-78"/>
            </a:endParaRPr>
          </a:p>
          <a:p>
            <a:pPr algn="ctr" rtl="1">
              <a:buNone/>
            </a:pPr>
            <a:r>
              <a:rPr lang="ar-DZ" sz="3200" b="1" dirty="0" smtClean="0">
                <a:solidFill>
                  <a:srgbClr val="00B050"/>
                </a:solidFill>
                <a:latin typeface="Sakkal Majalla" pitchFamily="2" charset="-78"/>
                <a:cs typeface="Sakkal Majalla" pitchFamily="2" charset="-78"/>
              </a:rPr>
              <a:t>النوع الأول : </a:t>
            </a:r>
            <a:r>
              <a:rPr lang="ar-DZ" sz="3200" dirty="0" smtClean="0">
                <a:latin typeface="Sakkal Majalla" pitchFamily="2" charset="-78"/>
                <a:cs typeface="Sakkal Majalla" pitchFamily="2" charset="-78"/>
              </a:rPr>
              <a:t>منظمات أعمال تمارس الأعمال الإلكترونية فقط</a:t>
            </a:r>
            <a:endParaRPr lang="fr-FR" sz="3200" dirty="0" smtClean="0">
              <a:latin typeface="Sakkal Majalla" pitchFamily="2" charset="-78"/>
              <a:cs typeface="Sakkal Majalla" pitchFamily="2" charset="-78"/>
            </a:endParaRPr>
          </a:p>
          <a:p>
            <a:pPr lvl="0" algn="r" rtl="1">
              <a:buNone/>
            </a:pPr>
            <a:r>
              <a:rPr lang="ar-DZ" sz="3200" b="1" dirty="0" smtClean="0">
                <a:solidFill>
                  <a:srgbClr val="00B050"/>
                </a:solidFill>
                <a:latin typeface="Sakkal Majalla" pitchFamily="2" charset="-78"/>
                <a:cs typeface="Sakkal Majalla" pitchFamily="2" charset="-78"/>
              </a:rPr>
              <a:t>     النوع الثاني :  </a:t>
            </a:r>
            <a:r>
              <a:rPr lang="ar-DZ" sz="3200" dirty="0" smtClean="0">
                <a:latin typeface="Sakkal Majalla" pitchFamily="2" charset="-78"/>
                <a:cs typeface="Sakkal Majalla" pitchFamily="2" charset="-78"/>
              </a:rPr>
              <a:t>هي منظمات الأعمال التي لها تجارب سابقة في مجال الأعمال التقليدية </a:t>
            </a:r>
            <a:endParaRPr lang="fr-FR" sz="3200" dirty="0" smtClean="0">
              <a:latin typeface="Sakkal Majalla" pitchFamily="2" charset="-78"/>
              <a:cs typeface="Sakkal Majalla" pitchFamily="2" charset="-78"/>
            </a:endParaRPr>
          </a:p>
          <a:p>
            <a:endParaRPr lang="fr-FR"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500034" y="285728"/>
            <a:ext cx="8229600" cy="6286544"/>
          </a:xfrm>
        </p:spPr>
        <p:txBody>
          <a:bodyPr>
            <a:normAutofit fontScale="92500" lnSpcReduction="10000"/>
          </a:bodyPr>
          <a:lstStyle/>
          <a:p>
            <a:pPr algn="ctr" rtl="1">
              <a:buNone/>
            </a:pPr>
            <a:r>
              <a:rPr lang="ar-DZ" sz="4800" b="1" dirty="0" smtClean="0">
                <a:solidFill>
                  <a:srgbClr val="C00000"/>
                </a:solidFill>
                <a:latin typeface="Sakkal Majalla" pitchFamily="2" charset="-78"/>
                <a:cs typeface="Sakkal Majalla" pitchFamily="2" charset="-78"/>
              </a:rPr>
              <a:t>تاسعا : الأعمال الالكترونية في العالم العربي</a:t>
            </a:r>
          </a:p>
          <a:p>
            <a:pPr algn="r" rtl="1">
              <a:buFont typeface="Wingdings" pitchFamily="2" charset="2"/>
              <a:buChar char="q"/>
            </a:pPr>
            <a:r>
              <a:rPr lang="ar-DZ" sz="3500" dirty="0" smtClean="0">
                <a:latin typeface="Sakkal Majalla" pitchFamily="2" charset="-78"/>
                <a:cs typeface="Sakkal Majalla" pitchFamily="2" charset="-78"/>
              </a:rPr>
              <a:t>لخصت في النقاط التالية :</a:t>
            </a:r>
            <a:endParaRPr lang="fr-FR" sz="3500" dirty="0" smtClean="0">
              <a:latin typeface="Sakkal Majalla" pitchFamily="2" charset="-78"/>
              <a:cs typeface="Sakkal Majalla" pitchFamily="2" charset="-78"/>
            </a:endParaRPr>
          </a:p>
          <a:p>
            <a:pPr lvl="0" algn="r" rtl="1">
              <a:buFont typeface="Wingdings" pitchFamily="2" charset="2"/>
              <a:buChar char="ü"/>
            </a:pPr>
            <a:r>
              <a:rPr lang="ar-DZ" sz="3500" dirty="0" smtClean="0">
                <a:latin typeface="Sakkal Majalla" pitchFamily="2" charset="-78"/>
                <a:cs typeface="Sakkal Majalla" pitchFamily="2" charset="-78"/>
              </a:rPr>
              <a:t>مارس 9 % من مستخدمي الإنترنت العرب الشراء لمرة واحدة على الأقل </a:t>
            </a:r>
            <a:endParaRPr lang="fr-FR" sz="3500" dirty="0" smtClean="0">
              <a:latin typeface="Sakkal Majalla" pitchFamily="2" charset="-78"/>
              <a:cs typeface="Sakkal Majalla" pitchFamily="2" charset="-78"/>
            </a:endParaRPr>
          </a:p>
          <a:p>
            <a:pPr lvl="0" algn="r" rtl="1">
              <a:buFont typeface="Wingdings" pitchFamily="2" charset="2"/>
              <a:buChar char="ü"/>
            </a:pPr>
            <a:r>
              <a:rPr lang="ar-DZ" sz="3500" dirty="0" smtClean="0">
                <a:latin typeface="Sakkal Majalla" pitchFamily="2" charset="-78"/>
                <a:cs typeface="Sakkal Majalla" pitchFamily="2" charset="-78"/>
              </a:rPr>
              <a:t>تراوحت المبالغ التي أنفقت على عمليات الشراء بين دولار واحد وعشرين ألف دولار </a:t>
            </a:r>
            <a:endParaRPr lang="fr-FR" sz="3500" dirty="0" smtClean="0">
              <a:latin typeface="Sakkal Majalla" pitchFamily="2" charset="-78"/>
              <a:cs typeface="Sakkal Majalla" pitchFamily="2" charset="-78"/>
            </a:endParaRPr>
          </a:p>
          <a:p>
            <a:pPr lvl="0" algn="r" rtl="1">
              <a:buFont typeface="Wingdings" pitchFamily="2" charset="2"/>
              <a:buChar char="ü"/>
            </a:pPr>
            <a:r>
              <a:rPr lang="ar-DZ" sz="3500" dirty="0" smtClean="0">
                <a:latin typeface="Sakkal Majalla" pitchFamily="2" charset="-78"/>
                <a:cs typeface="Sakkal Majalla" pitchFamily="2" charset="-78"/>
              </a:rPr>
              <a:t>بلغ معدل مشتريات المشتري الواحد 95 دولار </a:t>
            </a:r>
            <a:endParaRPr lang="fr-FR" sz="3500" dirty="0" smtClean="0">
              <a:latin typeface="Sakkal Majalla" pitchFamily="2" charset="-78"/>
              <a:cs typeface="Sakkal Majalla" pitchFamily="2" charset="-78"/>
            </a:endParaRPr>
          </a:p>
          <a:p>
            <a:pPr lvl="0" algn="r" rtl="1">
              <a:buFont typeface="Wingdings" pitchFamily="2" charset="2"/>
              <a:buChar char="ü"/>
            </a:pPr>
            <a:r>
              <a:rPr lang="ar-DZ" sz="3500" dirty="0" smtClean="0">
                <a:latin typeface="Sakkal Majalla" pitchFamily="2" charset="-78"/>
                <a:cs typeface="Sakkal Majalla" pitchFamily="2" charset="-78"/>
              </a:rPr>
              <a:t>القيمة التقديرية لحجم التسوق العربي السنوي عبر الإنترنت خلال عام هي 95 مليون دولار </a:t>
            </a:r>
            <a:endParaRPr lang="fr-FR" sz="3500" dirty="0" smtClean="0">
              <a:latin typeface="Sakkal Majalla" pitchFamily="2" charset="-78"/>
              <a:cs typeface="Sakkal Majalla" pitchFamily="2" charset="-78"/>
            </a:endParaRPr>
          </a:p>
          <a:p>
            <a:pPr lvl="0" algn="r" rtl="1">
              <a:buFont typeface="Wingdings" pitchFamily="2" charset="2"/>
              <a:buChar char="ü"/>
            </a:pPr>
            <a:r>
              <a:rPr lang="ar-DZ" sz="3500" dirty="0" smtClean="0">
                <a:latin typeface="Sakkal Majalla" pitchFamily="2" charset="-78"/>
                <a:cs typeface="Sakkal Majalla" pitchFamily="2" charset="-78"/>
              </a:rPr>
              <a:t>بلغت نسبة الذين مارسوا عملية الشراء لمرة واحدة 33 % من أفراد العينة </a:t>
            </a:r>
            <a:endParaRPr lang="fr-FR" sz="3500" dirty="0" smtClean="0">
              <a:latin typeface="Sakkal Majalla" pitchFamily="2" charset="-78"/>
              <a:cs typeface="Sakkal Majalla" pitchFamily="2" charset="-78"/>
            </a:endParaRPr>
          </a:p>
          <a:p>
            <a:pPr lvl="0" algn="r" rtl="1">
              <a:buFont typeface="Wingdings" pitchFamily="2" charset="2"/>
              <a:buChar char="ü"/>
            </a:pPr>
            <a:r>
              <a:rPr lang="ar-DZ" sz="3500" dirty="0" smtClean="0">
                <a:latin typeface="Sakkal Majalla" pitchFamily="2" charset="-78"/>
                <a:cs typeface="Sakkal Majalla" pitchFamily="2" charset="-78"/>
              </a:rPr>
              <a:t>توزعت مشتريات أفراد عينة الدراسة على مجموعة من المنتجات </a:t>
            </a:r>
            <a:endParaRPr lang="fr-FR" sz="3500" dirty="0" smtClean="0">
              <a:latin typeface="Sakkal Majalla" pitchFamily="2" charset="-78"/>
              <a:cs typeface="Sakkal Majalla" pitchFamily="2" charset="-78"/>
            </a:endParaRPr>
          </a:p>
          <a:p>
            <a:endParaRPr lang="fr-FR"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078"/>
        <p:cNvGrpSpPr/>
        <p:nvPr/>
      </p:nvGrpSpPr>
      <p:grpSpPr>
        <a:xfrm>
          <a:off x="0" y="0"/>
          <a:ext cx="0" cy="0"/>
          <a:chOff x="0" y="0"/>
          <a:chExt cx="0" cy="0"/>
        </a:xfrm>
      </p:grpSpPr>
      <p:sp>
        <p:nvSpPr>
          <p:cNvPr id="1079" name="Google Shape;1079;p38"/>
          <p:cNvSpPr txBox="1">
            <a:spLocks noGrp="1"/>
          </p:cNvSpPr>
          <p:nvPr>
            <p:ph type="title"/>
          </p:nvPr>
        </p:nvSpPr>
        <p:spPr>
          <a:xfrm>
            <a:off x="1701639" y="548680"/>
            <a:ext cx="5955004" cy="572700"/>
          </a:xfrm>
          <a:prstGeom prst="rect">
            <a:avLst/>
          </a:prstGeom>
        </p:spPr>
        <p:txBody>
          <a:bodyPr spcFirstLastPara="1" vert="horz" wrap="square" lIns="91425" tIns="91425" rIns="91425" bIns="91425" anchor="t" anchorCtr="0">
            <a:noAutofit/>
            <a:scene3d>
              <a:camera prst="orthographicFront"/>
              <a:lightRig rig="soft" dir="t">
                <a:rot lat="0" lon="0" rev="16800000"/>
              </a:lightRig>
            </a:scene3d>
            <a:sp3d prstMaterial="softEdge">
              <a:bevelT w="38100" h="38100"/>
            </a:sp3d>
          </a:bodyPr>
          <a:lstStyle/>
          <a:p>
            <a:r>
              <a:rPr lang="fr-FR" u="sng" dirty="0" err="1" smtClean="0"/>
              <a:t>Electronic</a:t>
            </a:r>
            <a:r>
              <a:rPr lang="fr-FR" u="sng" dirty="0" smtClean="0"/>
              <a:t> </a:t>
            </a:r>
            <a:r>
              <a:rPr lang="ar-DZ" u="sng" dirty="0" smtClean="0"/>
              <a:t>أولا: الاقتصاد الالكتروني </a:t>
            </a:r>
            <a:endParaRPr u="sng" dirty="0"/>
          </a:p>
        </p:txBody>
      </p:sp>
      <p:sp>
        <p:nvSpPr>
          <p:cNvPr id="1080" name="Google Shape;1080;p38"/>
          <p:cNvSpPr txBox="1">
            <a:spLocks noGrp="1"/>
          </p:cNvSpPr>
          <p:nvPr>
            <p:ph type="body" idx="1"/>
          </p:nvPr>
        </p:nvSpPr>
        <p:spPr>
          <a:xfrm>
            <a:off x="214282" y="1357298"/>
            <a:ext cx="8929718" cy="3071834"/>
          </a:xfrm>
          <a:prstGeom prst="rect">
            <a:avLst/>
          </a:prstGeom>
        </p:spPr>
        <p:txBody>
          <a:bodyPr spcFirstLastPara="1" vert="horz" wrap="square" lIns="91425" tIns="91425" rIns="91425" bIns="91425" anchor="t" anchorCtr="0">
            <a:noAutofit/>
          </a:bodyPr>
          <a:lstStyle/>
          <a:p>
            <a:pPr marL="0" indent="0" algn="r" rtl="1">
              <a:spcAft>
                <a:spcPts val="1600"/>
              </a:spcAft>
              <a:buFont typeface="Arial" pitchFamily="34" charset="0"/>
              <a:buChar char="•"/>
            </a:pPr>
            <a:r>
              <a:rPr lang="ar-DZ" sz="1400" dirty="0">
                <a:solidFill>
                  <a:schemeClr val="tx1"/>
                </a:solidFill>
              </a:rPr>
              <a:t>تكون الاقتصاد الالكتروني  </a:t>
            </a:r>
            <a:r>
              <a:rPr lang="fr-FR" sz="1400" dirty="0" err="1">
                <a:solidFill>
                  <a:schemeClr val="tx1"/>
                </a:solidFill>
              </a:rPr>
              <a:t>Electronic</a:t>
            </a:r>
            <a:r>
              <a:rPr lang="fr-FR" sz="1400" dirty="0">
                <a:solidFill>
                  <a:schemeClr val="tx1"/>
                </a:solidFill>
              </a:rPr>
              <a:t> </a:t>
            </a:r>
            <a:r>
              <a:rPr lang="fr-FR" sz="1400" dirty="0" err="1">
                <a:solidFill>
                  <a:schemeClr val="tx1"/>
                </a:solidFill>
              </a:rPr>
              <a:t>Economy</a:t>
            </a:r>
            <a:r>
              <a:rPr lang="fr-FR" sz="1400" dirty="0">
                <a:solidFill>
                  <a:schemeClr val="tx1"/>
                </a:solidFill>
              </a:rPr>
              <a:t> </a:t>
            </a:r>
            <a:r>
              <a:rPr lang="ar-DZ" sz="1400" dirty="0">
                <a:solidFill>
                  <a:schemeClr val="tx1"/>
                </a:solidFill>
              </a:rPr>
              <a:t> </a:t>
            </a:r>
            <a:r>
              <a:rPr lang="ar-DZ" sz="1400" dirty="0" err="1">
                <a:solidFill>
                  <a:schemeClr val="tx1"/>
                </a:solidFill>
              </a:rPr>
              <a:t>او</a:t>
            </a:r>
            <a:r>
              <a:rPr lang="ar-DZ" sz="1400" dirty="0">
                <a:solidFill>
                  <a:schemeClr val="tx1"/>
                </a:solidFill>
              </a:rPr>
              <a:t> الاقتصاد الرقمي </a:t>
            </a:r>
            <a:r>
              <a:rPr lang="fr-FR" sz="1400" dirty="0">
                <a:solidFill>
                  <a:schemeClr val="tx1"/>
                </a:solidFill>
              </a:rPr>
              <a:t>Digital </a:t>
            </a:r>
            <a:r>
              <a:rPr lang="fr-FR" sz="1400" dirty="0" err="1">
                <a:solidFill>
                  <a:schemeClr val="tx1"/>
                </a:solidFill>
              </a:rPr>
              <a:t>Economy</a:t>
            </a:r>
            <a:r>
              <a:rPr lang="fr-FR" sz="1400" dirty="0">
                <a:solidFill>
                  <a:schemeClr val="tx1"/>
                </a:solidFill>
              </a:rPr>
              <a:t> </a:t>
            </a:r>
            <a:r>
              <a:rPr lang="ar-DZ" sz="1400" dirty="0">
                <a:solidFill>
                  <a:schemeClr val="tx1"/>
                </a:solidFill>
              </a:rPr>
              <a:t> :من ثلاث مكونات أساسية </a:t>
            </a:r>
          </a:p>
          <a:p>
            <a:pPr marL="0" indent="0" algn="r" rtl="1">
              <a:spcAft>
                <a:spcPts val="1600"/>
              </a:spcAft>
            </a:pPr>
            <a:r>
              <a:rPr lang="ar-DZ" sz="1600" u="sng" dirty="0" err="1">
                <a:solidFill>
                  <a:schemeClr val="tx1"/>
                </a:solidFill>
              </a:rPr>
              <a:t>البنى</a:t>
            </a:r>
            <a:r>
              <a:rPr lang="ar-DZ" sz="1600" u="sng" dirty="0">
                <a:solidFill>
                  <a:schemeClr val="tx1"/>
                </a:solidFill>
              </a:rPr>
              <a:t> التحتية الداعمة  </a:t>
            </a:r>
            <a:r>
              <a:rPr lang="fr-FR" sz="1400" dirty="0" err="1">
                <a:solidFill>
                  <a:schemeClr val="tx1"/>
                </a:solidFill>
              </a:rPr>
              <a:t>supporting</a:t>
            </a:r>
            <a:r>
              <a:rPr lang="fr-FR" sz="1400" dirty="0">
                <a:solidFill>
                  <a:schemeClr val="tx1"/>
                </a:solidFill>
              </a:rPr>
              <a:t> infrastructure </a:t>
            </a:r>
            <a:r>
              <a:rPr lang="ar-DZ" sz="1400" dirty="0">
                <a:solidFill>
                  <a:schemeClr val="tx1"/>
                </a:solidFill>
              </a:rPr>
              <a:t>: هي مجموعة </a:t>
            </a:r>
            <a:r>
              <a:rPr lang="ar-DZ" sz="1400" dirty="0" err="1">
                <a:solidFill>
                  <a:schemeClr val="tx1"/>
                </a:solidFill>
              </a:rPr>
              <a:t>البنى</a:t>
            </a:r>
            <a:r>
              <a:rPr lang="ar-DZ" sz="1400" dirty="0">
                <a:solidFill>
                  <a:schemeClr val="tx1"/>
                </a:solidFill>
              </a:rPr>
              <a:t> التحتية  الاقتصادية  التي تستخدم في دعم العمليات وأنشطته الأعمال  </a:t>
            </a:r>
          </a:p>
          <a:p>
            <a:pPr marL="0" indent="0" algn="r" rtl="1">
              <a:spcAft>
                <a:spcPts val="1600"/>
              </a:spcAft>
              <a:buNone/>
            </a:pPr>
            <a:r>
              <a:rPr lang="ar-DZ" sz="1400" dirty="0" err="1">
                <a:solidFill>
                  <a:schemeClr val="tx1"/>
                </a:solidFill>
              </a:rPr>
              <a:t>الأ</a:t>
            </a:r>
            <a:r>
              <a:rPr lang="ar-DZ" sz="1400" dirty="0">
                <a:solidFill>
                  <a:schemeClr val="tx1"/>
                </a:solidFill>
              </a:rPr>
              <a:t> إلكترونية وتبادلات التجارية الالكترونية , وهذه </a:t>
            </a:r>
            <a:r>
              <a:rPr lang="ar-DZ" sz="1400" dirty="0" err="1">
                <a:solidFill>
                  <a:schemeClr val="tx1"/>
                </a:solidFill>
              </a:rPr>
              <a:t>البنى</a:t>
            </a:r>
            <a:r>
              <a:rPr lang="ar-DZ" sz="1400" dirty="0">
                <a:solidFill>
                  <a:schemeClr val="tx1"/>
                </a:solidFill>
              </a:rPr>
              <a:t> التحتية تتضمن شبكات الاتصال  الهاتفي السلكية واللاسلكية , خدمات الأقمار الصناعية , وكيانات البرمجة </a:t>
            </a:r>
            <a:r>
              <a:rPr lang="fr-FR" sz="1400" dirty="0">
                <a:solidFill>
                  <a:schemeClr val="tx1"/>
                </a:solidFill>
              </a:rPr>
              <a:t>Software</a:t>
            </a:r>
            <a:r>
              <a:rPr lang="ar-DZ" sz="1400" dirty="0">
                <a:solidFill>
                  <a:schemeClr val="tx1"/>
                </a:solidFill>
              </a:rPr>
              <a:t>و الكيانات المادية </a:t>
            </a:r>
            <a:r>
              <a:rPr lang="fr-FR" sz="1400" dirty="0">
                <a:solidFill>
                  <a:schemeClr val="tx1"/>
                </a:solidFill>
              </a:rPr>
              <a:t>Hardware</a:t>
            </a:r>
            <a:r>
              <a:rPr lang="ar-DZ" sz="1400" dirty="0">
                <a:solidFill>
                  <a:schemeClr val="tx1"/>
                </a:solidFill>
              </a:rPr>
              <a:t> وخدمات الدعم الفني والخدمات التكميلية  </a:t>
            </a:r>
            <a:r>
              <a:rPr lang="fr-FR" sz="1400" dirty="0" err="1">
                <a:solidFill>
                  <a:schemeClr val="tx1"/>
                </a:solidFill>
              </a:rPr>
              <a:t>Hosting</a:t>
            </a:r>
            <a:r>
              <a:rPr lang="ar-DZ" sz="1400" dirty="0">
                <a:solidFill>
                  <a:schemeClr val="tx1"/>
                </a:solidFill>
              </a:rPr>
              <a:t>خدمات البرمجية , خدمات الدفع الإلكتروني عبر الانترانت و الخدمات الاستشارية  وخدمات شهادة الثقة والأمان وخدمات الصورة المرئية والموسومة وغيرها .</a:t>
            </a:r>
          </a:p>
          <a:p>
            <a:pPr marL="0" indent="0" algn="just" rtl="1">
              <a:spcAft>
                <a:spcPts val="1600"/>
              </a:spcAft>
              <a:buNone/>
            </a:pPr>
            <a:r>
              <a:rPr lang="ar-DZ" sz="1600" u="sng" dirty="0">
                <a:solidFill>
                  <a:schemeClr val="tx1"/>
                </a:solidFill>
              </a:rPr>
              <a:t>2.عمليات وأنشطة الأعمال الإلكترونية  </a:t>
            </a:r>
            <a:r>
              <a:rPr lang="ar-DZ" sz="1400" dirty="0">
                <a:solidFill>
                  <a:schemeClr val="tx1"/>
                </a:solidFill>
              </a:rPr>
              <a:t>:  هذه العمليات تبين كيف يجري تبني وممارسة  الإعمال عبر </a:t>
            </a:r>
            <a:r>
              <a:rPr lang="ar-DZ" sz="1400" dirty="0" err="1">
                <a:solidFill>
                  <a:schemeClr val="tx1"/>
                </a:solidFill>
              </a:rPr>
              <a:t>الأنترنات</a:t>
            </a:r>
            <a:r>
              <a:rPr lang="ar-DZ" sz="1400" dirty="0">
                <a:solidFill>
                  <a:schemeClr val="tx1"/>
                </a:solidFill>
              </a:rPr>
              <a:t>  والأعمال الالكترونية هي تلك العمليات التي تواكبها وتديرها منظمات الأعمال عبر شبكات الحاسوب . وهذه الإعمال الإلكترونية تتضمن عمليات وأنشطة متعددة أهمها :</a:t>
            </a:r>
          </a:p>
          <a:p>
            <a:pPr marL="0" indent="0" algn="just" rtl="1">
              <a:spcAft>
                <a:spcPts val="1600"/>
              </a:spcAft>
              <a:buNone/>
            </a:pPr>
            <a:r>
              <a:rPr lang="ar-DZ" sz="1400" dirty="0">
                <a:solidFill>
                  <a:schemeClr val="tx1"/>
                </a:solidFill>
              </a:rPr>
              <a:t>-عمليات الإنتاج وما يتصل </a:t>
            </a:r>
            <a:r>
              <a:rPr lang="ar-DZ" sz="1400" dirty="0" err="1">
                <a:solidFill>
                  <a:schemeClr val="tx1"/>
                </a:solidFill>
              </a:rPr>
              <a:t>بها</a:t>
            </a:r>
            <a:r>
              <a:rPr lang="ar-DZ" sz="1400" dirty="0">
                <a:solidFill>
                  <a:schemeClr val="tx1"/>
                </a:solidFill>
              </a:rPr>
              <a:t> </a:t>
            </a:r>
          </a:p>
          <a:p>
            <a:pPr marL="0" indent="0" algn="just" rtl="1">
              <a:spcAft>
                <a:spcPts val="1600"/>
              </a:spcAft>
              <a:buNone/>
            </a:pPr>
            <a:r>
              <a:rPr lang="ar-DZ" sz="1400" dirty="0">
                <a:solidFill>
                  <a:schemeClr val="tx1"/>
                </a:solidFill>
              </a:rPr>
              <a:t>-العلاقة مع المستهلك وما يتصل </a:t>
            </a:r>
            <a:r>
              <a:rPr lang="ar-DZ" sz="1400" dirty="0" err="1">
                <a:solidFill>
                  <a:schemeClr val="tx1"/>
                </a:solidFill>
              </a:rPr>
              <a:t>بها</a:t>
            </a:r>
            <a:r>
              <a:rPr lang="ar-DZ" sz="1400" dirty="0">
                <a:solidFill>
                  <a:schemeClr val="tx1"/>
                </a:solidFill>
              </a:rPr>
              <a:t> </a:t>
            </a:r>
          </a:p>
          <a:p>
            <a:pPr marL="0" indent="0" algn="just" rtl="1">
              <a:spcAft>
                <a:spcPts val="1600"/>
              </a:spcAft>
              <a:buNone/>
            </a:pPr>
            <a:r>
              <a:rPr lang="ar-DZ" sz="1400" dirty="0">
                <a:solidFill>
                  <a:schemeClr val="tx1"/>
                </a:solidFill>
              </a:rPr>
              <a:t>-العمليات ذات العلاقة بالإدارة الداخلية للمنظمة </a:t>
            </a:r>
          </a:p>
          <a:p>
            <a:pPr marL="0" indent="0" algn="just" rtl="1">
              <a:spcAft>
                <a:spcPts val="1600"/>
              </a:spcAft>
              <a:buNone/>
            </a:pPr>
            <a:r>
              <a:rPr lang="ar-DZ" sz="1400" dirty="0">
                <a:solidFill>
                  <a:schemeClr val="tx1"/>
                </a:solidFill>
              </a:rPr>
              <a:t>تجدر الإشارة  إلى أن الأعمال الالكترونية ليست أعمال ربحية فقط بل قد تمارسها منضمات غير ربحية  ومنظمات الحكومية  وغيرها من المنضمات </a:t>
            </a:r>
          </a:p>
          <a:p>
            <a:pPr marL="0" indent="0" algn="just" rtl="1">
              <a:spcAft>
                <a:spcPts val="1600"/>
              </a:spcAft>
              <a:buNone/>
            </a:pPr>
            <a:r>
              <a:rPr lang="ar-DZ" sz="1400" dirty="0">
                <a:solidFill>
                  <a:schemeClr val="tx1"/>
                </a:solidFill>
              </a:rPr>
              <a:t>لتنفيذ الأعمال التي لها علاقة بأنشطتها </a:t>
            </a:r>
          </a:p>
          <a:p>
            <a:pPr marL="0" indent="0" algn="r" rtl="1">
              <a:spcAft>
                <a:spcPts val="1600"/>
              </a:spcAft>
              <a:buFont typeface="Arial" pitchFamily="34" charset="0"/>
              <a:buChar char="•"/>
            </a:pPr>
            <a:endParaRPr lang="ar-DZ" dirty="0" smtClean="0"/>
          </a:p>
        </p:txBody>
      </p:sp>
    </p:spTree>
    <p:extLst>
      <p:ext uri="{BB962C8B-B14F-4D97-AF65-F5344CB8AC3E}">
        <p14:creationId xmlns:p14="http://schemas.microsoft.com/office/powerpoint/2010/main" val="50736843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texte 2"/>
          <p:cNvSpPr>
            <a:spLocks noGrp="1"/>
          </p:cNvSpPr>
          <p:nvPr>
            <p:ph type="body" idx="1"/>
          </p:nvPr>
        </p:nvSpPr>
        <p:spPr>
          <a:xfrm>
            <a:off x="142844" y="1357298"/>
            <a:ext cx="8858312" cy="4643452"/>
          </a:xfrm>
        </p:spPr>
        <p:txBody>
          <a:bodyPr/>
          <a:lstStyle/>
          <a:p>
            <a:pPr algn="r" rtl="1">
              <a:buNone/>
            </a:pPr>
            <a:endParaRPr lang="ar-DZ" dirty="0" smtClean="0"/>
          </a:p>
          <a:p>
            <a:pPr algn="r" rtl="1">
              <a:buNone/>
            </a:pPr>
            <a:endParaRPr lang="ar-DZ" dirty="0" smtClean="0"/>
          </a:p>
          <a:p>
            <a:pPr algn="r" rtl="1">
              <a:buNone/>
            </a:pPr>
            <a:r>
              <a:rPr lang="ar-DZ" dirty="0" smtClean="0"/>
              <a:t>3</a:t>
            </a:r>
            <a:r>
              <a:rPr lang="ar-DZ" sz="1600" dirty="0"/>
              <a:t>.</a:t>
            </a:r>
            <a:r>
              <a:rPr lang="fr-FR" sz="1600" dirty="0"/>
              <a:t>   </a:t>
            </a:r>
            <a:r>
              <a:rPr lang="ar-DZ" sz="1600" dirty="0"/>
              <a:t>تعاملات التجارية  </a:t>
            </a:r>
            <a:r>
              <a:rPr lang="ar-DZ" sz="1600" dirty="0" err="1"/>
              <a:t>الألكترونية</a:t>
            </a:r>
            <a:r>
              <a:rPr lang="ar-DZ" sz="1600" dirty="0"/>
              <a:t>  </a:t>
            </a:r>
            <a:r>
              <a:rPr lang="fr-FR" sz="1600" dirty="0" err="1"/>
              <a:t>electronic</a:t>
            </a:r>
            <a:r>
              <a:rPr lang="fr-FR" sz="1600" dirty="0"/>
              <a:t> commerce transactions</a:t>
            </a:r>
            <a:endParaRPr lang="ar-DZ" dirty="0" smtClean="0"/>
          </a:p>
          <a:p>
            <a:pPr algn="r" rtl="1">
              <a:buNone/>
            </a:pPr>
            <a:r>
              <a:rPr lang="ar-DZ" dirty="0" smtClean="0">
                <a:solidFill>
                  <a:schemeClr val="tx1"/>
                </a:solidFill>
              </a:rPr>
              <a:t>      </a:t>
            </a:r>
            <a:r>
              <a:rPr lang="ar-DZ" sz="1600" dirty="0">
                <a:solidFill>
                  <a:schemeClr val="tx1"/>
                </a:solidFill>
              </a:rPr>
              <a:t>ويقصد </a:t>
            </a:r>
            <a:r>
              <a:rPr lang="ar-DZ" sz="1600" dirty="0" err="1">
                <a:solidFill>
                  <a:schemeClr val="tx1"/>
                </a:solidFill>
              </a:rPr>
              <a:t>بها</a:t>
            </a:r>
            <a:r>
              <a:rPr lang="ar-DZ" sz="1600" dirty="0">
                <a:solidFill>
                  <a:schemeClr val="tx1"/>
                </a:solidFill>
              </a:rPr>
              <a:t> تعاملات البيع والشراء عبر </a:t>
            </a:r>
            <a:r>
              <a:rPr lang="ar-DZ" sz="1600" dirty="0" err="1">
                <a:solidFill>
                  <a:schemeClr val="tx1"/>
                </a:solidFill>
              </a:rPr>
              <a:t>الأنترنت</a:t>
            </a:r>
            <a:r>
              <a:rPr lang="ar-DZ" sz="1600" dirty="0">
                <a:solidFill>
                  <a:schemeClr val="tx1"/>
                </a:solidFill>
              </a:rPr>
              <a:t> وتعتبر التجارة الالكترونية  عن أي تعامل يجري انجازه وإنهاؤه بين البائع والمشتري عبر شبكات الحاسوب  وهذا التعامل يقود انتقال ملكية </a:t>
            </a:r>
            <a:r>
              <a:rPr lang="ar-DZ" sz="1600" dirty="0" err="1">
                <a:solidFill>
                  <a:schemeClr val="tx1"/>
                </a:solidFill>
              </a:rPr>
              <a:t>المنتوج</a:t>
            </a:r>
            <a:r>
              <a:rPr lang="ar-DZ" sz="1600" dirty="0">
                <a:solidFill>
                  <a:schemeClr val="tx1"/>
                </a:solidFill>
              </a:rPr>
              <a:t> (سلعة,خدمة ...)او الحصول على </a:t>
            </a:r>
            <a:r>
              <a:rPr lang="fr-FR" sz="1600" dirty="0" err="1">
                <a:solidFill>
                  <a:schemeClr val="tx1"/>
                </a:solidFill>
              </a:rPr>
              <a:t>Rights</a:t>
            </a:r>
            <a:r>
              <a:rPr lang="ar-DZ" sz="1600" dirty="0">
                <a:solidFill>
                  <a:schemeClr val="tx1"/>
                </a:solidFill>
              </a:rPr>
              <a:t>استخدامه</a:t>
            </a:r>
          </a:p>
          <a:p>
            <a:pPr algn="r" rtl="1">
              <a:buNone/>
            </a:pPr>
            <a:r>
              <a:rPr lang="ar-DZ" sz="1600" dirty="0">
                <a:solidFill>
                  <a:schemeClr val="tx1"/>
                </a:solidFill>
              </a:rPr>
              <a:t>وعملية التبادل ليس بالصورة </a:t>
            </a:r>
            <a:r>
              <a:rPr lang="ar-DZ" sz="1600" dirty="0" err="1">
                <a:solidFill>
                  <a:schemeClr val="tx1"/>
                </a:solidFill>
              </a:rPr>
              <a:t>ان</a:t>
            </a:r>
            <a:r>
              <a:rPr lang="ar-DZ" sz="1600" dirty="0">
                <a:solidFill>
                  <a:schemeClr val="tx1"/>
                </a:solidFill>
              </a:rPr>
              <a:t> تكون مقابل ثمن (سعر) </a:t>
            </a:r>
            <a:r>
              <a:rPr lang="ar-DZ" sz="1600" dirty="0" err="1">
                <a:solidFill>
                  <a:schemeClr val="tx1"/>
                </a:solidFill>
              </a:rPr>
              <a:t>اذ</a:t>
            </a:r>
            <a:r>
              <a:rPr lang="ar-DZ" sz="1600" dirty="0">
                <a:solidFill>
                  <a:schemeClr val="tx1"/>
                </a:solidFill>
              </a:rPr>
              <a:t> قد تكون هذه العمليات المجانية ( مثال ذلك عمليات تحميل بعض الكيانات البرمجية </a:t>
            </a:r>
            <a:r>
              <a:rPr lang="fr-FR" sz="1600" dirty="0">
                <a:solidFill>
                  <a:schemeClr val="tx1"/>
                </a:solidFill>
              </a:rPr>
              <a:t>software</a:t>
            </a:r>
            <a:r>
              <a:rPr lang="ar-DZ" sz="1600" dirty="0">
                <a:solidFill>
                  <a:schemeClr val="tx1"/>
                </a:solidFill>
              </a:rPr>
              <a:t>)</a:t>
            </a:r>
          </a:p>
          <a:p>
            <a:pPr algn="r" rtl="1">
              <a:buNone/>
            </a:pPr>
            <a:r>
              <a:rPr lang="ar-DZ" sz="1600" dirty="0">
                <a:solidFill>
                  <a:schemeClr val="tx1"/>
                </a:solidFill>
              </a:rPr>
              <a:t>وتجدر الإشارة </a:t>
            </a:r>
            <a:r>
              <a:rPr lang="ar-DZ" sz="1600" dirty="0" err="1">
                <a:solidFill>
                  <a:schemeClr val="tx1"/>
                </a:solidFill>
              </a:rPr>
              <a:t>الى</a:t>
            </a:r>
            <a:r>
              <a:rPr lang="ar-DZ" sz="1600" dirty="0">
                <a:solidFill>
                  <a:schemeClr val="tx1"/>
                </a:solidFill>
              </a:rPr>
              <a:t> انه ليس بالضرورة </a:t>
            </a:r>
            <a:r>
              <a:rPr lang="ar-DZ" sz="1600" dirty="0" err="1">
                <a:solidFill>
                  <a:schemeClr val="tx1"/>
                </a:solidFill>
              </a:rPr>
              <a:t>ان</a:t>
            </a:r>
            <a:r>
              <a:rPr lang="ar-DZ" sz="1600" dirty="0">
                <a:solidFill>
                  <a:schemeClr val="tx1"/>
                </a:solidFill>
              </a:rPr>
              <a:t> تجري عملية التبادل في  تعاملات التجارة  الالكترونية بصورة آلية بحتة إذا قد يكون</a:t>
            </a:r>
          </a:p>
          <a:p>
            <a:pPr algn="r" rtl="1">
              <a:buNone/>
            </a:pPr>
            <a:r>
              <a:rPr lang="ar-DZ" sz="1600" dirty="0">
                <a:solidFill>
                  <a:schemeClr val="tx1"/>
                </a:solidFill>
              </a:rPr>
              <a:t>من  العنصر البشري عبر الانترنت كما تفعل  بعض المتاجر الإلكترونية </a:t>
            </a:r>
            <a:r>
              <a:rPr lang="ar-DZ" sz="1600" dirty="0" err="1">
                <a:solidFill>
                  <a:schemeClr val="tx1"/>
                </a:solidFill>
              </a:rPr>
              <a:t>.</a:t>
            </a:r>
            <a:r>
              <a:rPr lang="ar-DZ" sz="1600" dirty="0">
                <a:solidFill>
                  <a:schemeClr val="tx1"/>
                </a:solidFill>
              </a:rPr>
              <a:t> إذ أنها  تتيح للمشتري (المتسوق)  فرصة  التحاور </a:t>
            </a:r>
          </a:p>
          <a:p>
            <a:pPr algn="r" rtl="1">
              <a:buNone/>
            </a:pPr>
            <a:r>
              <a:rPr lang="ar-DZ" sz="1600" dirty="0">
                <a:solidFill>
                  <a:schemeClr val="tx1"/>
                </a:solidFill>
              </a:rPr>
              <a:t>التخاطب </a:t>
            </a:r>
            <a:r>
              <a:rPr lang="fr-FR" sz="1600" dirty="0" err="1">
                <a:solidFill>
                  <a:schemeClr val="tx1"/>
                </a:solidFill>
              </a:rPr>
              <a:t>chatting</a:t>
            </a:r>
            <a:r>
              <a:rPr lang="fr-FR" sz="1600" dirty="0">
                <a:solidFill>
                  <a:schemeClr val="tx1"/>
                </a:solidFill>
              </a:rPr>
              <a:t> </a:t>
            </a:r>
            <a:r>
              <a:rPr lang="ar-DZ" sz="1600" dirty="0">
                <a:solidFill>
                  <a:schemeClr val="tx1"/>
                </a:solidFill>
              </a:rPr>
              <a:t> مع قسم خدمات دعم المستهلك ,وبعض المتاجر  تتيح المشتري  فرصة  الحديث الهاتفي  باستخدام هاتف الإنترنت</a:t>
            </a:r>
            <a:endParaRPr lang="ar-DZ" sz="1600" dirty="0"/>
          </a:p>
          <a:p>
            <a:pPr algn="r" rtl="1">
              <a:buNone/>
            </a:pPr>
            <a:r>
              <a:rPr lang="ar-DZ" sz="1600" dirty="0"/>
              <a:t> </a:t>
            </a:r>
          </a:p>
          <a:p>
            <a:pPr algn="r" rtl="1">
              <a:buNone/>
            </a:pPr>
            <a:endParaRPr lang="ar-DZ" sz="1600" dirty="0"/>
          </a:p>
          <a:p>
            <a:pPr algn="r" rtl="1">
              <a:buNone/>
            </a:pPr>
            <a:endParaRPr lang="ar-DZ" sz="1600" dirty="0"/>
          </a:p>
          <a:p>
            <a:pPr algn="r" rtl="1">
              <a:buNone/>
            </a:pPr>
            <a:r>
              <a:rPr lang="ar-DZ" sz="1600" dirty="0"/>
              <a:t>    </a:t>
            </a:r>
          </a:p>
          <a:p>
            <a:pPr algn="r" rtl="1">
              <a:buNone/>
            </a:pPr>
            <a:r>
              <a:rPr lang="ar-DZ" sz="1600" dirty="0"/>
              <a:t> </a:t>
            </a:r>
          </a:p>
          <a:p>
            <a:pPr algn="r" rtl="1">
              <a:buNone/>
            </a:pPr>
            <a:r>
              <a:rPr lang="ar-DZ" sz="1600" dirty="0"/>
              <a:t> </a:t>
            </a:r>
            <a:endParaRPr lang="fr-FR" dirty="0"/>
          </a:p>
        </p:txBody>
      </p:sp>
    </p:spTree>
    <p:extLst>
      <p:ext uri="{BB962C8B-B14F-4D97-AF65-F5344CB8AC3E}">
        <p14:creationId xmlns:p14="http://schemas.microsoft.com/office/powerpoint/2010/main" val="235174115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957"/>
        <p:cNvGrpSpPr/>
        <p:nvPr/>
      </p:nvGrpSpPr>
      <p:grpSpPr>
        <a:xfrm>
          <a:off x="0" y="0"/>
          <a:ext cx="0" cy="0"/>
          <a:chOff x="0" y="0"/>
          <a:chExt cx="0" cy="0"/>
        </a:xfrm>
      </p:grpSpPr>
      <p:sp>
        <p:nvSpPr>
          <p:cNvPr id="958" name="Google Shape;958;p37"/>
          <p:cNvSpPr txBox="1">
            <a:spLocks noGrp="1"/>
          </p:cNvSpPr>
          <p:nvPr>
            <p:ph type="ctrTitle"/>
          </p:nvPr>
        </p:nvSpPr>
        <p:spPr>
          <a:xfrm>
            <a:off x="2334831" y="1268760"/>
            <a:ext cx="6557649" cy="5143500"/>
          </a:xfrm>
          <a:prstGeom prst="rect">
            <a:avLst/>
          </a:prstGeom>
        </p:spPr>
        <p:txBody>
          <a:bodyPr spcFirstLastPara="1" vert="horz" wrap="square" lIns="91425" tIns="91425" rIns="91425" bIns="91425" anchor="b" anchorCtr="0">
            <a:noAutofit/>
            <a:scene3d>
              <a:camera prst="orthographicFront"/>
              <a:lightRig rig="soft" dir="t">
                <a:rot lat="0" lon="0" rev="17220000"/>
              </a:lightRig>
            </a:scene3d>
            <a:sp3d prstMaterial="softEdge">
              <a:bevelT w="38100" h="38100"/>
            </a:sp3d>
          </a:bodyPr>
          <a:lstStyle/>
          <a:p>
            <a:pPr algn="r" rtl="1">
              <a:spcBef>
                <a:spcPts val="0"/>
              </a:spcBef>
            </a:pPr>
            <a:r>
              <a:rPr lang="ar-DZ" dirty="0" smtClean="0"/>
              <a:t/>
            </a:r>
            <a:br>
              <a:rPr lang="ar-DZ" dirty="0" smtClean="0"/>
            </a:br>
            <a:r>
              <a:rPr lang="ar-DZ" sz="2400" dirty="0"/>
              <a:t>أمثلة حول تعاملات التجارة الإلكترونية منها : </a:t>
            </a:r>
            <a:br>
              <a:rPr lang="ar-DZ" sz="2400" dirty="0"/>
            </a:br>
            <a:r>
              <a:rPr lang="ar-DZ" sz="2400" dirty="0"/>
              <a:t>- </a:t>
            </a:r>
            <a:r>
              <a:rPr lang="ar-DZ" sz="2000" dirty="0"/>
              <a:t>قيام تاجر تجزئة بشراء صفقة من البضاعة باستخدام شبكة التبادل الآلي للبيانات </a:t>
            </a:r>
            <a:br>
              <a:rPr lang="ar-DZ" sz="2000" dirty="0"/>
            </a:br>
            <a:r>
              <a:rPr lang="ar-DZ" sz="2000" dirty="0"/>
              <a:t>-قيام تاجر تجزئة بإبرام صفقة تجارية عبر شبكة </a:t>
            </a:r>
            <a:r>
              <a:rPr lang="ar-DZ" sz="2000" dirty="0" err="1"/>
              <a:t>الأكسترنت</a:t>
            </a:r>
            <a:r>
              <a:rPr lang="ar-DZ" sz="2000" dirty="0"/>
              <a:t/>
            </a:r>
            <a:br>
              <a:rPr lang="ar-DZ" sz="2000" dirty="0"/>
            </a:br>
            <a:r>
              <a:rPr lang="ar-DZ" sz="2000" dirty="0"/>
              <a:t>-عملية طلب مكونات الكترونية عبر شبكة   بيم مصانع المنظمة  الواحدة </a:t>
            </a:r>
            <a:br>
              <a:rPr lang="ar-DZ" sz="2000" dirty="0"/>
            </a:br>
            <a:r>
              <a:rPr lang="ar-DZ" sz="2000" dirty="0"/>
              <a:t>-قيام مشتري عادي بشراء كتاب او مجموعة كتب من متجر كتب عبر الإنترنت </a:t>
            </a:r>
            <a:br>
              <a:rPr lang="ar-DZ" sz="2000" dirty="0"/>
            </a:br>
            <a:r>
              <a:rPr lang="ar-DZ" sz="2000" dirty="0"/>
              <a:t>-قيام المنظمة بشراء بعض بعض</a:t>
            </a:r>
            <a:r>
              <a:rPr lang="ar-DZ" sz="2000" dirty="0"/>
              <a:t> التجهيزات المكتبية عبر الإنترنت( من مزادات الانترنت )</a:t>
            </a:r>
            <a:br>
              <a:rPr lang="ar-DZ" sz="2000" dirty="0"/>
            </a:br>
            <a:r>
              <a:rPr lang="ar-DZ" sz="2000" dirty="0"/>
              <a:t>-قيام الزبون بسحب  الأموال عبر جهاز الحاسب الآلي </a:t>
            </a:r>
            <a:br>
              <a:rPr lang="ar-DZ" sz="2000" dirty="0"/>
            </a:br>
            <a:r>
              <a:rPr lang="ar-DZ" sz="2000" dirty="0"/>
              <a:t>-عملية شراء حاسوب او مجموعة حواسيب عبر استخدام  الرقم المجاني واستخدام  نظام الهاتف التفاعلي للبائع </a:t>
            </a:r>
            <a:endParaRPr dirty="0"/>
          </a:p>
        </p:txBody>
      </p:sp>
      <p:grpSp>
        <p:nvGrpSpPr>
          <p:cNvPr id="2" name="Google Shape;960;p37"/>
          <p:cNvGrpSpPr/>
          <p:nvPr/>
        </p:nvGrpSpPr>
        <p:grpSpPr>
          <a:xfrm>
            <a:off x="1" y="1357299"/>
            <a:ext cx="2516449" cy="3608223"/>
            <a:chOff x="1473724" y="528200"/>
            <a:chExt cx="4737576" cy="4675075"/>
          </a:xfrm>
        </p:grpSpPr>
        <p:sp>
          <p:nvSpPr>
            <p:cNvPr id="961" name="Google Shape;961;p37"/>
            <p:cNvSpPr/>
            <p:nvPr/>
          </p:nvSpPr>
          <p:spPr>
            <a:xfrm>
              <a:off x="1473724" y="528200"/>
              <a:ext cx="4737575" cy="4675075"/>
            </a:xfrm>
            <a:custGeom>
              <a:avLst/>
              <a:gdLst/>
              <a:ahLst/>
              <a:cxnLst/>
              <a:rect l="l" t="t" r="r" b="b"/>
              <a:pathLst>
                <a:path w="189503" h="187003" extrusionOk="0">
                  <a:moveTo>
                    <a:pt x="84871" y="0"/>
                  </a:moveTo>
                  <a:cubicBezTo>
                    <a:pt x="65963" y="0"/>
                    <a:pt x="46277" y="7653"/>
                    <a:pt x="31756" y="22555"/>
                  </a:cubicBezTo>
                  <a:cubicBezTo>
                    <a:pt x="5071" y="49941"/>
                    <a:pt x="3470" y="78228"/>
                    <a:pt x="3470" y="78228"/>
                  </a:cubicBezTo>
                  <a:cubicBezTo>
                    <a:pt x="3470" y="78228"/>
                    <a:pt x="0" y="111552"/>
                    <a:pt x="24651" y="139205"/>
                  </a:cubicBezTo>
                  <a:cubicBezTo>
                    <a:pt x="49269" y="166858"/>
                    <a:pt x="87396" y="176131"/>
                    <a:pt x="118118" y="184471"/>
                  </a:cubicBezTo>
                  <a:cubicBezTo>
                    <a:pt x="124430" y="186182"/>
                    <a:pt x="130551" y="187003"/>
                    <a:pt x="136356" y="187003"/>
                  </a:cubicBezTo>
                  <a:cubicBezTo>
                    <a:pt x="158834" y="187003"/>
                    <a:pt x="176571" y="174695"/>
                    <a:pt x="182297" y="154149"/>
                  </a:cubicBezTo>
                  <a:cubicBezTo>
                    <a:pt x="189502" y="128297"/>
                    <a:pt x="166886" y="115755"/>
                    <a:pt x="158147" y="82931"/>
                  </a:cubicBezTo>
                  <a:cubicBezTo>
                    <a:pt x="149440" y="50108"/>
                    <a:pt x="151942" y="40401"/>
                    <a:pt x="127258" y="16350"/>
                  </a:cubicBezTo>
                  <a:cubicBezTo>
                    <a:pt x="116005" y="5371"/>
                    <a:pt x="100711" y="0"/>
                    <a:pt x="84871" y="0"/>
                  </a:cubicBezTo>
                  <a:close/>
                </a:path>
              </a:pathLst>
            </a:custGeom>
            <a:solidFill>
              <a:srgbClr val="FF8D00"/>
            </a:solidFill>
            <a:ln>
              <a:noFill/>
            </a:ln>
          </p:spPr>
          <p:txBody>
            <a:bodyPr spcFirstLastPara="1" wrap="square" lIns="91425" tIns="91425" rIns="91425" bIns="91425" anchor="ctr" anchorCtr="0">
              <a:noAutofit/>
            </a:bodyPr>
            <a:lstStyle/>
            <a:p>
              <a:endParaRPr/>
            </a:p>
          </p:txBody>
        </p:sp>
        <p:sp>
          <p:nvSpPr>
            <p:cNvPr id="962" name="Google Shape;962;p37"/>
            <p:cNvSpPr/>
            <p:nvPr/>
          </p:nvSpPr>
          <p:spPr>
            <a:xfrm>
              <a:off x="1473724" y="528200"/>
              <a:ext cx="4737576" cy="4675075"/>
            </a:xfrm>
            <a:custGeom>
              <a:avLst/>
              <a:gdLst/>
              <a:ahLst/>
              <a:cxnLst/>
              <a:rect l="l" t="t" r="r" b="b"/>
              <a:pathLst>
                <a:path w="189503" h="187003" extrusionOk="0">
                  <a:moveTo>
                    <a:pt x="84871" y="0"/>
                  </a:moveTo>
                  <a:cubicBezTo>
                    <a:pt x="65963" y="0"/>
                    <a:pt x="46277" y="7653"/>
                    <a:pt x="31756" y="22555"/>
                  </a:cubicBezTo>
                  <a:cubicBezTo>
                    <a:pt x="5071" y="49941"/>
                    <a:pt x="3470" y="78228"/>
                    <a:pt x="3470" y="78228"/>
                  </a:cubicBezTo>
                  <a:cubicBezTo>
                    <a:pt x="3470" y="78228"/>
                    <a:pt x="0" y="111552"/>
                    <a:pt x="24651" y="139205"/>
                  </a:cubicBezTo>
                  <a:cubicBezTo>
                    <a:pt x="49269" y="166858"/>
                    <a:pt x="87396" y="176131"/>
                    <a:pt x="118118" y="184471"/>
                  </a:cubicBezTo>
                  <a:cubicBezTo>
                    <a:pt x="124430" y="186182"/>
                    <a:pt x="130551" y="187003"/>
                    <a:pt x="136356" y="187003"/>
                  </a:cubicBezTo>
                  <a:cubicBezTo>
                    <a:pt x="158834" y="187003"/>
                    <a:pt x="176571" y="174695"/>
                    <a:pt x="182297" y="154149"/>
                  </a:cubicBezTo>
                  <a:cubicBezTo>
                    <a:pt x="189502" y="128297"/>
                    <a:pt x="166886" y="115755"/>
                    <a:pt x="158147" y="82931"/>
                  </a:cubicBezTo>
                  <a:cubicBezTo>
                    <a:pt x="149440" y="50108"/>
                    <a:pt x="151942" y="40401"/>
                    <a:pt x="127258" y="16350"/>
                  </a:cubicBezTo>
                  <a:cubicBezTo>
                    <a:pt x="116005" y="5371"/>
                    <a:pt x="100711" y="0"/>
                    <a:pt x="84871" y="0"/>
                  </a:cubicBezTo>
                  <a:close/>
                </a:path>
              </a:pathLst>
            </a:custGeom>
            <a:solidFill>
              <a:srgbClr val="FFFFFF">
                <a:alpha val="71880"/>
              </a:srgbClr>
            </a:solidFill>
            <a:ln>
              <a:noFill/>
            </a:ln>
          </p:spPr>
          <p:txBody>
            <a:bodyPr spcFirstLastPara="1" wrap="square" lIns="91425" tIns="91425" rIns="91425" bIns="91425" anchor="ctr" anchorCtr="0">
              <a:noAutofit/>
            </a:bodyPr>
            <a:lstStyle/>
            <a:p>
              <a:endParaRPr/>
            </a:p>
          </p:txBody>
        </p:sp>
        <p:sp>
          <p:nvSpPr>
            <p:cNvPr id="963" name="Google Shape;963;p37"/>
            <p:cNvSpPr/>
            <p:nvPr/>
          </p:nvSpPr>
          <p:spPr>
            <a:xfrm>
              <a:off x="2511125" y="1018675"/>
              <a:ext cx="2905450" cy="2142400"/>
            </a:xfrm>
            <a:custGeom>
              <a:avLst/>
              <a:gdLst/>
              <a:ahLst/>
              <a:cxnLst/>
              <a:rect l="l" t="t" r="r" b="b"/>
              <a:pathLst>
                <a:path w="116218" h="85696" fill="none" extrusionOk="0">
                  <a:moveTo>
                    <a:pt x="1" y="0"/>
                  </a:moveTo>
                  <a:lnTo>
                    <a:pt x="52438" y="85695"/>
                  </a:lnTo>
                  <a:lnTo>
                    <a:pt x="116217" y="25318"/>
                  </a:lnTo>
                </a:path>
              </a:pathLst>
            </a:custGeom>
            <a:noFill/>
            <a:ln w="10850" cap="rnd" cmpd="sng">
              <a:solidFill>
                <a:srgbClr val="263238"/>
              </a:solidFill>
              <a:prstDash val="solid"/>
              <a:round/>
              <a:headEnd type="none" w="sm" len="sm"/>
              <a:tailEnd type="none" w="sm" len="sm"/>
            </a:ln>
          </p:spPr>
          <p:txBody>
            <a:bodyPr spcFirstLastPara="1" wrap="square" lIns="91425" tIns="91425" rIns="91425" bIns="91425" anchor="ctr" anchorCtr="0">
              <a:noAutofit/>
            </a:bodyPr>
            <a:lstStyle/>
            <a:p>
              <a:endParaRPr/>
            </a:p>
          </p:txBody>
        </p:sp>
        <p:sp>
          <p:nvSpPr>
            <p:cNvPr id="964" name="Google Shape;964;p37"/>
            <p:cNvSpPr/>
            <p:nvPr/>
          </p:nvSpPr>
          <p:spPr>
            <a:xfrm>
              <a:off x="1822300" y="2543925"/>
              <a:ext cx="1999800" cy="715550"/>
            </a:xfrm>
            <a:custGeom>
              <a:avLst/>
              <a:gdLst/>
              <a:ahLst/>
              <a:cxnLst/>
              <a:rect l="l" t="t" r="r" b="b"/>
              <a:pathLst>
                <a:path w="79992" h="28622" fill="none" extrusionOk="0">
                  <a:moveTo>
                    <a:pt x="1" y="28621"/>
                  </a:moveTo>
                  <a:lnTo>
                    <a:pt x="79991" y="24685"/>
                  </a:lnTo>
                  <a:lnTo>
                    <a:pt x="21750" y="1"/>
                  </a:lnTo>
                </a:path>
              </a:pathLst>
            </a:custGeom>
            <a:noFill/>
            <a:ln w="10850" cap="rnd" cmpd="sng">
              <a:solidFill>
                <a:srgbClr val="263238"/>
              </a:solidFill>
              <a:prstDash val="solid"/>
              <a:round/>
              <a:headEnd type="none" w="sm" len="sm"/>
              <a:tailEnd type="none" w="sm" len="sm"/>
            </a:ln>
          </p:spPr>
          <p:txBody>
            <a:bodyPr spcFirstLastPara="1" wrap="square" lIns="91425" tIns="91425" rIns="91425" bIns="91425" anchor="ctr" anchorCtr="0">
              <a:noAutofit/>
            </a:bodyPr>
            <a:lstStyle/>
            <a:p>
              <a:endParaRPr/>
            </a:p>
          </p:txBody>
        </p:sp>
        <p:sp>
          <p:nvSpPr>
            <p:cNvPr id="965" name="Google Shape;965;p37"/>
            <p:cNvSpPr/>
            <p:nvPr/>
          </p:nvSpPr>
          <p:spPr>
            <a:xfrm>
              <a:off x="3846250" y="766000"/>
              <a:ext cx="1826325" cy="2807850"/>
            </a:xfrm>
            <a:custGeom>
              <a:avLst/>
              <a:gdLst/>
              <a:ahLst/>
              <a:cxnLst/>
              <a:rect l="l" t="t" r="r" b="b"/>
              <a:pathLst>
                <a:path w="73053" h="112314" fill="none" extrusionOk="0">
                  <a:moveTo>
                    <a:pt x="11876" y="0"/>
                  </a:moveTo>
                  <a:lnTo>
                    <a:pt x="1" y="97837"/>
                  </a:lnTo>
                  <a:lnTo>
                    <a:pt x="73053" y="112314"/>
                  </a:lnTo>
                </a:path>
              </a:pathLst>
            </a:custGeom>
            <a:noFill/>
            <a:ln w="10850" cap="rnd" cmpd="sng">
              <a:solidFill>
                <a:srgbClr val="263238"/>
              </a:solidFill>
              <a:prstDash val="solid"/>
              <a:round/>
              <a:headEnd type="none" w="sm" len="sm"/>
              <a:tailEnd type="none" w="sm" len="sm"/>
            </a:ln>
          </p:spPr>
          <p:txBody>
            <a:bodyPr spcFirstLastPara="1" wrap="square" lIns="91425" tIns="91425" rIns="91425" bIns="91425" anchor="ctr" anchorCtr="0">
              <a:noAutofit/>
            </a:bodyPr>
            <a:lstStyle/>
            <a:p>
              <a:endParaRPr/>
            </a:p>
          </p:txBody>
        </p:sp>
        <p:sp>
          <p:nvSpPr>
            <p:cNvPr id="966" name="Google Shape;966;p37"/>
            <p:cNvSpPr/>
            <p:nvPr/>
          </p:nvSpPr>
          <p:spPr>
            <a:xfrm>
              <a:off x="2397725" y="3161050"/>
              <a:ext cx="2903750" cy="1525275"/>
            </a:xfrm>
            <a:custGeom>
              <a:avLst/>
              <a:gdLst/>
              <a:ahLst/>
              <a:cxnLst/>
              <a:rect l="l" t="t" r="r" b="b"/>
              <a:pathLst>
                <a:path w="116150" h="61011" fill="none" extrusionOk="0">
                  <a:moveTo>
                    <a:pt x="0" y="61010"/>
                  </a:moveTo>
                  <a:lnTo>
                    <a:pt x="56974" y="0"/>
                  </a:lnTo>
                  <a:lnTo>
                    <a:pt x="116150" y="44865"/>
                  </a:lnTo>
                </a:path>
              </a:pathLst>
            </a:custGeom>
            <a:noFill/>
            <a:ln w="10850" cap="rnd" cmpd="sng">
              <a:solidFill>
                <a:srgbClr val="263238"/>
              </a:solidFill>
              <a:prstDash val="solid"/>
              <a:round/>
              <a:headEnd type="none" w="sm" len="sm"/>
              <a:tailEnd type="none" w="sm" len="sm"/>
            </a:ln>
          </p:spPr>
          <p:txBody>
            <a:bodyPr spcFirstLastPara="1" wrap="square" lIns="91425" tIns="91425" rIns="91425" bIns="91425" anchor="ctr" anchorCtr="0">
              <a:noAutofit/>
            </a:bodyPr>
            <a:lstStyle/>
            <a:p>
              <a:endParaRPr/>
            </a:p>
          </p:txBody>
        </p:sp>
        <p:sp>
          <p:nvSpPr>
            <p:cNvPr id="967" name="Google Shape;967;p37"/>
            <p:cNvSpPr/>
            <p:nvPr/>
          </p:nvSpPr>
          <p:spPr>
            <a:xfrm>
              <a:off x="1522925" y="2988425"/>
              <a:ext cx="508725" cy="507875"/>
            </a:xfrm>
            <a:custGeom>
              <a:avLst/>
              <a:gdLst/>
              <a:ahLst/>
              <a:cxnLst/>
              <a:rect l="l" t="t" r="r" b="b"/>
              <a:pathLst>
                <a:path w="20349" h="20315" extrusionOk="0">
                  <a:moveTo>
                    <a:pt x="10174" y="0"/>
                  </a:moveTo>
                  <a:cubicBezTo>
                    <a:pt x="4537" y="0"/>
                    <a:pt x="1" y="4537"/>
                    <a:pt x="1" y="10174"/>
                  </a:cubicBezTo>
                  <a:cubicBezTo>
                    <a:pt x="1" y="15778"/>
                    <a:pt x="4537" y="20315"/>
                    <a:pt x="10174" y="20315"/>
                  </a:cubicBezTo>
                  <a:cubicBezTo>
                    <a:pt x="15812" y="20315"/>
                    <a:pt x="20348" y="15778"/>
                    <a:pt x="20348" y="10174"/>
                  </a:cubicBezTo>
                  <a:cubicBezTo>
                    <a:pt x="20348" y="4537"/>
                    <a:pt x="15812" y="0"/>
                    <a:pt x="10174" y="0"/>
                  </a:cubicBezTo>
                  <a:close/>
                </a:path>
              </a:pathLst>
            </a:custGeom>
            <a:solidFill>
              <a:srgbClr val="263238"/>
            </a:solidFill>
            <a:ln>
              <a:noFill/>
            </a:ln>
          </p:spPr>
          <p:txBody>
            <a:bodyPr spcFirstLastPara="1" wrap="square" lIns="91425" tIns="91425" rIns="91425" bIns="91425" anchor="ctr" anchorCtr="0">
              <a:noAutofit/>
            </a:bodyPr>
            <a:lstStyle/>
            <a:p>
              <a:endParaRPr/>
            </a:p>
          </p:txBody>
        </p:sp>
        <p:sp>
          <p:nvSpPr>
            <p:cNvPr id="968" name="Google Shape;968;p37"/>
            <p:cNvSpPr/>
            <p:nvPr/>
          </p:nvSpPr>
          <p:spPr>
            <a:xfrm>
              <a:off x="1636350" y="3095150"/>
              <a:ext cx="296900" cy="308575"/>
            </a:xfrm>
            <a:custGeom>
              <a:avLst/>
              <a:gdLst/>
              <a:ahLst/>
              <a:cxnLst/>
              <a:rect l="l" t="t" r="r" b="b"/>
              <a:pathLst>
                <a:path w="11876" h="12343" extrusionOk="0">
                  <a:moveTo>
                    <a:pt x="11875" y="5638"/>
                  </a:moveTo>
                  <a:cubicBezTo>
                    <a:pt x="11675" y="2436"/>
                    <a:pt x="8873" y="1"/>
                    <a:pt x="5637" y="234"/>
                  </a:cubicBezTo>
                  <a:cubicBezTo>
                    <a:pt x="2769" y="434"/>
                    <a:pt x="500" y="2669"/>
                    <a:pt x="200" y="5505"/>
                  </a:cubicBezTo>
                  <a:lnTo>
                    <a:pt x="200" y="5772"/>
                  </a:lnTo>
                  <a:cubicBezTo>
                    <a:pt x="200" y="6806"/>
                    <a:pt x="500" y="7840"/>
                    <a:pt x="1034" y="8774"/>
                  </a:cubicBezTo>
                  <a:lnTo>
                    <a:pt x="0" y="11843"/>
                  </a:lnTo>
                  <a:lnTo>
                    <a:pt x="3202" y="10809"/>
                  </a:lnTo>
                  <a:cubicBezTo>
                    <a:pt x="6038" y="12343"/>
                    <a:pt x="9607" y="11309"/>
                    <a:pt x="11141" y="8474"/>
                  </a:cubicBezTo>
                  <a:cubicBezTo>
                    <a:pt x="11575" y="7640"/>
                    <a:pt x="11842" y="6672"/>
                    <a:pt x="11842" y="5705"/>
                  </a:cubicBezTo>
                  <a:cubicBezTo>
                    <a:pt x="11875" y="5738"/>
                    <a:pt x="11875" y="5672"/>
                    <a:pt x="11875" y="5638"/>
                  </a:cubicBezTo>
                  <a:close/>
                  <a:moveTo>
                    <a:pt x="6038" y="10642"/>
                  </a:moveTo>
                  <a:cubicBezTo>
                    <a:pt x="5104" y="10642"/>
                    <a:pt x="4170" y="10342"/>
                    <a:pt x="3336" y="9841"/>
                  </a:cubicBezTo>
                  <a:lnTo>
                    <a:pt x="1468" y="10442"/>
                  </a:lnTo>
                  <a:lnTo>
                    <a:pt x="2102" y="8640"/>
                  </a:lnTo>
                  <a:cubicBezTo>
                    <a:pt x="1468" y="7806"/>
                    <a:pt x="1168" y="6806"/>
                    <a:pt x="1168" y="5805"/>
                  </a:cubicBezTo>
                  <a:cubicBezTo>
                    <a:pt x="1168" y="5638"/>
                    <a:pt x="1168" y="5471"/>
                    <a:pt x="1201" y="5338"/>
                  </a:cubicBezTo>
                  <a:cubicBezTo>
                    <a:pt x="1468" y="2636"/>
                    <a:pt x="3803" y="635"/>
                    <a:pt x="6505" y="901"/>
                  </a:cubicBezTo>
                  <a:cubicBezTo>
                    <a:pt x="8906" y="1102"/>
                    <a:pt x="10808" y="3003"/>
                    <a:pt x="10975" y="5438"/>
                  </a:cubicBezTo>
                  <a:lnTo>
                    <a:pt x="10975" y="5805"/>
                  </a:lnTo>
                  <a:cubicBezTo>
                    <a:pt x="10941" y="8474"/>
                    <a:pt x="8706" y="10642"/>
                    <a:pt x="6038" y="10642"/>
                  </a:cubicBezTo>
                  <a:close/>
                </a:path>
              </a:pathLst>
            </a:custGeom>
            <a:solidFill>
              <a:srgbClr val="FFFFFF"/>
            </a:solidFill>
            <a:ln>
              <a:noFill/>
            </a:ln>
          </p:spPr>
          <p:txBody>
            <a:bodyPr spcFirstLastPara="1" wrap="square" lIns="91425" tIns="91425" rIns="91425" bIns="91425" anchor="ctr" anchorCtr="0">
              <a:noAutofit/>
            </a:bodyPr>
            <a:lstStyle/>
            <a:p>
              <a:endParaRPr/>
            </a:p>
          </p:txBody>
        </p:sp>
        <p:sp>
          <p:nvSpPr>
            <p:cNvPr id="969" name="Google Shape;969;p37"/>
            <p:cNvSpPr/>
            <p:nvPr/>
          </p:nvSpPr>
          <p:spPr>
            <a:xfrm>
              <a:off x="1714725" y="3173550"/>
              <a:ext cx="145975" cy="137625"/>
            </a:xfrm>
            <a:custGeom>
              <a:avLst/>
              <a:gdLst/>
              <a:ahLst/>
              <a:cxnLst/>
              <a:rect l="l" t="t" r="r" b="b"/>
              <a:pathLst>
                <a:path w="5839" h="5505" extrusionOk="0">
                  <a:moveTo>
                    <a:pt x="5571" y="3803"/>
                  </a:moveTo>
                  <a:cubicBezTo>
                    <a:pt x="5471" y="3703"/>
                    <a:pt x="4737" y="3369"/>
                    <a:pt x="4637" y="3336"/>
                  </a:cubicBezTo>
                  <a:cubicBezTo>
                    <a:pt x="4504" y="3303"/>
                    <a:pt x="4404" y="3236"/>
                    <a:pt x="4304" y="3403"/>
                  </a:cubicBezTo>
                  <a:cubicBezTo>
                    <a:pt x="4170" y="3570"/>
                    <a:pt x="3903" y="3870"/>
                    <a:pt x="3837" y="3970"/>
                  </a:cubicBezTo>
                  <a:cubicBezTo>
                    <a:pt x="3737" y="4037"/>
                    <a:pt x="3670" y="4070"/>
                    <a:pt x="3503" y="4003"/>
                  </a:cubicBezTo>
                  <a:cubicBezTo>
                    <a:pt x="3070" y="3836"/>
                    <a:pt x="2703" y="3603"/>
                    <a:pt x="2336" y="3303"/>
                  </a:cubicBezTo>
                  <a:cubicBezTo>
                    <a:pt x="2035" y="3003"/>
                    <a:pt x="1735" y="2669"/>
                    <a:pt x="1535" y="2335"/>
                  </a:cubicBezTo>
                  <a:cubicBezTo>
                    <a:pt x="1468" y="2202"/>
                    <a:pt x="1535" y="2135"/>
                    <a:pt x="1635" y="2035"/>
                  </a:cubicBezTo>
                  <a:cubicBezTo>
                    <a:pt x="1702" y="1968"/>
                    <a:pt x="1735" y="1868"/>
                    <a:pt x="1835" y="1802"/>
                  </a:cubicBezTo>
                  <a:lnTo>
                    <a:pt x="1869" y="1702"/>
                  </a:lnTo>
                  <a:cubicBezTo>
                    <a:pt x="1902" y="1668"/>
                    <a:pt x="1969" y="1568"/>
                    <a:pt x="1969" y="1535"/>
                  </a:cubicBezTo>
                  <a:cubicBezTo>
                    <a:pt x="2002" y="1468"/>
                    <a:pt x="2002" y="1368"/>
                    <a:pt x="1969" y="1301"/>
                  </a:cubicBezTo>
                  <a:cubicBezTo>
                    <a:pt x="1902" y="1201"/>
                    <a:pt x="1635" y="501"/>
                    <a:pt x="1502" y="267"/>
                  </a:cubicBezTo>
                  <a:cubicBezTo>
                    <a:pt x="1368" y="0"/>
                    <a:pt x="1235" y="0"/>
                    <a:pt x="1168" y="0"/>
                  </a:cubicBezTo>
                  <a:lnTo>
                    <a:pt x="868" y="0"/>
                  </a:lnTo>
                  <a:cubicBezTo>
                    <a:pt x="735" y="0"/>
                    <a:pt x="568" y="67"/>
                    <a:pt x="501" y="167"/>
                  </a:cubicBezTo>
                  <a:cubicBezTo>
                    <a:pt x="167" y="467"/>
                    <a:pt x="1" y="901"/>
                    <a:pt x="1" y="1335"/>
                  </a:cubicBezTo>
                  <a:cubicBezTo>
                    <a:pt x="1" y="1501"/>
                    <a:pt x="34" y="1668"/>
                    <a:pt x="67" y="1835"/>
                  </a:cubicBezTo>
                  <a:cubicBezTo>
                    <a:pt x="201" y="2169"/>
                    <a:pt x="368" y="2502"/>
                    <a:pt x="568" y="2836"/>
                  </a:cubicBezTo>
                  <a:cubicBezTo>
                    <a:pt x="668" y="2902"/>
                    <a:pt x="1568" y="4404"/>
                    <a:pt x="3003" y="4971"/>
                  </a:cubicBezTo>
                  <a:cubicBezTo>
                    <a:pt x="4404" y="5504"/>
                    <a:pt x="4471" y="5338"/>
                    <a:pt x="4704" y="5338"/>
                  </a:cubicBezTo>
                  <a:cubicBezTo>
                    <a:pt x="5138" y="5237"/>
                    <a:pt x="5471" y="5004"/>
                    <a:pt x="5671" y="4670"/>
                  </a:cubicBezTo>
                  <a:cubicBezTo>
                    <a:pt x="5738" y="4470"/>
                    <a:pt x="5805" y="4203"/>
                    <a:pt x="5738" y="4003"/>
                  </a:cubicBezTo>
                  <a:cubicBezTo>
                    <a:pt x="5838" y="3937"/>
                    <a:pt x="5705" y="3870"/>
                    <a:pt x="5571" y="3803"/>
                  </a:cubicBezTo>
                  <a:close/>
                </a:path>
              </a:pathLst>
            </a:custGeom>
            <a:solidFill>
              <a:srgbClr val="FFFFFF"/>
            </a:solidFill>
            <a:ln>
              <a:noFill/>
            </a:ln>
          </p:spPr>
          <p:txBody>
            <a:bodyPr spcFirstLastPara="1" wrap="square" lIns="91425" tIns="91425" rIns="91425" bIns="91425" anchor="ctr" anchorCtr="0">
              <a:noAutofit/>
            </a:bodyPr>
            <a:lstStyle/>
            <a:p>
              <a:endParaRPr/>
            </a:p>
          </p:txBody>
        </p:sp>
        <p:sp>
          <p:nvSpPr>
            <p:cNvPr id="970" name="Google Shape;970;p37"/>
            <p:cNvSpPr/>
            <p:nvPr/>
          </p:nvSpPr>
          <p:spPr>
            <a:xfrm>
              <a:off x="2199250" y="724300"/>
              <a:ext cx="515375" cy="508750"/>
            </a:xfrm>
            <a:custGeom>
              <a:avLst/>
              <a:gdLst/>
              <a:ahLst/>
              <a:cxnLst/>
              <a:rect l="l" t="t" r="r" b="b"/>
              <a:pathLst>
                <a:path w="20615" h="20350" extrusionOk="0">
                  <a:moveTo>
                    <a:pt x="10107" y="0"/>
                  </a:moveTo>
                  <a:cubicBezTo>
                    <a:pt x="4470" y="100"/>
                    <a:pt x="0" y="4737"/>
                    <a:pt x="134" y="10374"/>
                  </a:cubicBezTo>
                  <a:cubicBezTo>
                    <a:pt x="267" y="15845"/>
                    <a:pt x="4637" y="20215"/>
                    <a:pt x="10107" y="20348"/>
                  </a:cubicBezTo>
                  <a:cubicBezTo>
                    <a:pt x="10169" y="20349"/>
                    <a:pt x="10231" y="20350"/>
                    <a:pt x="10293" y="20350"/>
                  </a:cubicBezTo>
                  <a:cubicBezTo>
                    <a:pt x="15814" y="20350"/>
                    <a:pt x="20350" y="15949"/>
                    <a:pt x="20481" y="10374"/>
                  </a:cubicBezTo>
                  <a:cubicBezTo>
                    <a:pt x="20615" y="4737"/>
                    <a:pt x="16145" y="100"/>
                    <a:pt x="10508" y="0"/>
                  </a:cubicBezTo>
                  <a:close/>
                </a:path>
              </a:pathLst>
            </a:custGeom>
            <a:solidFill>
              <a:srgbClr val="263238"/>
            </a:solidFill>
            <a:ln>
              <a:noFill/>
            </a:ln>
          </p:spPr>
          <p:txBody>
            <a:bodyPr spcFirstLastPara="1" wrap="square" lIns="91425" tIns="91425" rIns="91425" bIns="91425" anchor="ctr" anchorCtr="0">
              <a:noAutofit/>
            </a:bodyPr>
            <a:lstStyle/>
            <a:p>
              <a:endParaRPr/>
            </a:p>
          </p:txBody>
        </p:sp>
        <p:sp>
          <p:nvSpPr>
            <p:cNvPr id="971" name="Google Shape;971;p37"/>
            <p:cNvSpPr/>
            <p:nvPr/>
          </p:nvSpPr>
          <p:spPr>
            <a:xfrm>
              <a:off x="2280975" y="859400"/>
              <a:ext cx="341925" cy="238525"/>
            </a:xfrm>
            <a:custGeom>
              <a:avLst/>
              <a:gdLst/>
              <a:ahLst/>
              <a:cxnLst/>
              <a:rect l="l" t="t" r="r" b="b"/>
              <a:pathLst>
                <a:path w="13677" h="9541" extrusionOk="0">
                  <a:moveTo>
                    <a:pt x="6838" y="0"/>
                  </a:moveTo>
                  <a:cubicBezTo>
                    <a:pt x="6838" y="0"/>
                    <a:pt x="2602" y="0"/>
                    <a:pt x="1568" y="300"/>
                  </a:cubicBezTo>
                  <a:cubicBezTo>
                    <a:pt x="1001" y="467"/>
                    <a:pt x="534" y="934"/>
                    <a:pt x="367" y="1501"/>
                  </a:cubicBezTo>
                  <a:cubicBezTo>
                    <a:pt x="0" y="3669"/>
                    <a:pt x="0" y="5871"/>
                    <a:pt x="367" y="8039"/>
                  </a:cubicBezTo>
                  <a:cubicBezTo>
                    <a:pt x="534" y="8640"/>
                    <a:pt x="1001" y="9107"/>
                    <a:pt x="1568" y="9273"/>
                  </a:cubicBezTo>
                  <a:cubicBezTo>
                    <a:pt x="2602" y="9540"/>
                    <a:pt x="6838" y="9540"/>
                    <a:pt x="6838" y="9540"/>
                  </a:cubicBezTo>
                  <a:cubicBezTo>
                    <a:pt x="6838" y="9540"/>
                    <a:pt x="11041" y="9540"/>
                    <a:pt x="12075" y="9273"/>
                  </a:cubicBezTo>
                  <a:cubicBezTo>
                    <a:pt x="12676" y="9107"/>
                    <a:pt x="13110" y="8640"/>
                    <a:pt x="13276" y="8039"/>
                  </a:cubicBezTo>
                  <a:cubicBezTo>
                    <a:pt x="13677" y="5871"/>
                    <a:pt x="13677" y="3669"/>
                    <a:pt x="13276" y="1501"/>
                  </a:cubicBezTo>
                  <a:cubicBezTo>
                    <a:pt x="13110" y="934"/>
                    <a:pt x="12709" y="467"/>
                    <a:pt x="12075" y="300"/>
                  </a:cubicBezTo>
                  <a:cubicBezTo>
                    <a:pt x="11041" y="0"/>
                    <a:pt x="6838" y="0"/>
                    <a:pt x="6838" y="0"/>
                  </a:cubicBezTo>
                  <a:close/>
                </a:path>
              </a:pathLst>
            </a:custGeom>
            <a:solidFill>
              <a:srgbClr val="FFFFFF"/>
            </a:solidFill>
            <a:ln>
              <a:noFill/>
            </a:ln>
          </p:spPr>
          <p:txBody>
            <a:bodyPr spcFirstLastPara="1" wrap="square" lIns="91425" tIns="91425" rIns="91425" bIns="91425" anchor="ctr" anchorCtr="0">
              <a:noAutofit/>
            </a:bodyPr>
            <a:lstStyle/>
            <a:p>
              <a:endParaRPr/>
            </a:p>
          </p:txBody>
        </p:sp>
        <p:sp>
          <p:nvSpPr>
            <p:cNvPr id="972" name="Google Shape;972;p37"/>
            <p:cNvSpPr/>
            <p:nvPr/>
          </p:nvSpPr>
          <p:spPr>
            <a:xfrm>
              <a:off x="2416900" y="928600"/>
              <a:ext cx="87575" cy="100925"/>
            </a:xfrm>
            <a:custGeom>
              <a:avLst/>
              <a:gdLst/>
              <a:ahLst/>
              <a:cxnLst/>
              <a:rect l="l" t="t" r="r" b="b"/>
              <a:pathLst>
                <a:path w="3503" h="4037" extrusionOk="0">
                  <a:moveTo>
                    <a:pt x="0" y="1"/>
                  </a:moveTo>
                  <a:lnTo>
                    <a:pt x="0" y="4037"/>
                  </a:lnTo>
                  <a:lnTo>
                    <a:pt x="3503" y="2036"/>
                  </a:lnTo>
                  <a:lnTo>
                    <a:pt x="0" y="1"/>
                  </a:lnTo>
                  <a:close/>
                </a:path>
              </a:pathLst>
            </a:custGeom>
            <a:solidFill>
              <a:srgbClr val="263238"/>
            </a:solidFill>
            <a:ln>
              <a:noFill/>
            </a:ln>
          </p:spPr>
          <p:txBody>
            <a:bodyPr spcFirstLastPara="1" wrap="square" lIns="91425" tIns="91425" rIns="91425" bIns="91425" anchor="ctr" anchorCtr="0">
              <a:noAutofit/>
            </a:bodyPr>
            <a:lstStyle/>
            <a:p>
              <a:endParaRPr/>
            </a:p>
          </p:txBody>
        </p:sp>
        <p:sp>
          <p:nvSpPr>
            <p:cNvPr id="973" name="Google Shape;973;p37"/>
            <p:cNvSpPr/>
            <p:nvPr/>
          </p:nvSpPr>
          <p:spPr>
            <a:xfrm>
              <a:off x="2081650" y="4366075"/>
              <a:ext cx="667175" cy="667150"/>
            </a:xfrm>
            <a:custGeom>
              <a:avLst/>
              <a:gdLst/>
              <a:ahLst/>
              <a:cxnLst/>
              <a:rect l="l" t="t" r="r" b="b"/>
              <a:pathLst>
                <a:path w="26687" h="26686" extrusionOk="0">
                  <a:moveTo>
                    <a:pt x="13344" y="0"/>
                  </a:moveTo>
                  <a:cubicBezTo>
                    <a:pt x="5972" y="0"/>
                    <a:pt x="1" y="5971"/>
                    <a:pt x="1" y="13343"/>
                  </a:cubicBezTo>
                  <a:cubicBezTo>
                    <a:pt x="1" y="20715"/>
                    <a:pt x="5972" y="26686"/>
                    <a:pt x="13344" y="26686"/>
                  </a:cubicBezTo>
                  <a:cubicBezTo>
                    <a:pt x="20716" y="26686"/>
                    <a:pt x="26687" y="20715"/>
                    <a:pt x="26687" y="13343"/>
                  </a:cubicBezTo>
                  <a:cubicBezTo>
                    <a:pt x="26687" y="5971"/>
                    <a:pt x="20716" y="0"/>
                    <a:pt x="13344" y="0"/>
                  </a:cubicBezTo>
                  <a:close/>
                </a:path>
              </a:pathLst>
            </a:custGeom>
            <a:solidFill>
              <a:srgbClr val="263238"/>
            </a:solidFill>
            <a:ln>
              <a:noFill/>
            </a:ln>
          </p:spPr>
          <p:txBody>
            <a:bodyPr spcFirstLastPara="1" wrap="square" lIns="91425" tIns="91425" rIns="91425" bIns="91425" anchor="ctr" anchorCtr="0">
              <a:noAutofit/>
            </a:bodyPr>
            <a:lstStyle/>
            <a:p>
              <a:endParaRPr/>
            </a:p>
          </p:txBody>
        </p:sp>
        <p:sp>
          <p:nvSpPr>
            <p:cNvPr id="974" name="Google Shape;974;p37"/>
            <p:cNvSpPr/>
            <p:nvPr/>
          </p:nvSpPr>
          <p:spPr>
            <a:xfrm>
              <a:off x="2315150" y="4485325"/>
              <a:ext cx="196850" cy="427825"/>
            </a:xfrm>
            <a:custGeom>
              <a:avLst/>
              <a:gdLst/>
              <a:ahLst/>
              <a:cxnLst/>
              <a:rect l="l" t="t" r="r" b="b"/>
              <a:pathLst>
                <a:path w="7874" h="17113" extrusionOk="0">
                  <a:moveTo>
                    <a:pt x="5505" y="0"/>
                  </a:moveTo>
                  <a:cubicBezTo>
                    <a:pt x="2903" y="0"/>
                    <a:pt x="1769" y="1101"/>
                    <a:pt x="1769" y="3269"/>
                  </a:cubicBezTo>
                  <a:lnTo>
                    <a:pt x="1769" y="5571"/>
                  </a:lnTo>
                  <a:lnTo>
                    <a:pt x="1" y="5571"/>
                  </a:lnTo>
                  <a:lnTo>
                    <a:pt x="1" y="8506"/>
                  </a:lnTo>
                  <a:lnTo>
                    <a:pt x="1769" y="8506"/>
                  </a:lnTo>
                  <a:lnTo>
                    <a:pt x="1769" y="17113"/>
                  </a:lnTo>
                  <a:lnTo>
                    <a:pt x="5205" y="17113"/>
                  </a:lnTo>
                  <a:lnTo>
                    <a:pt x="5205" y="8506"/>
                  </a:lnTo>
                  <a:lnTo>
                    <a:pt x="7606" y="8506"/>
                  </a:lnTo>
                  <a:lnTo>
                    <a:pt x="7873" y="5604"/>
                  </a:lnTo>
                  <a:lnTo>
                    <a:pt x="5205" y="5604"/>
                  </a:lnTo>
                  <a:lnTo>
                    <a:pt x="5205" y="3936"/>
                  </a:lnTo>
                  <a:cubicBezTo>
                    <a:pt x="5205" y="3269"/>
                    <a:pt x="5338" y="3002"/>
                    <a:pt x="6005" y="3002"/>
                  </a:cubicBezTo>
                  <a:lnTo>
                    <a:pt x="7873" y="3002"/>
                  </a:lnTo>
                  <a:lnTo>
                    <a:pt x="7873" y="0"/>
                  </a:lnTo>
                  <a:close/>
                </a:path>
              </a:pathLst>
            </a:custGeom>
            <a:solidFill>
              <a:srgbClr val="FFFFFF"/>
            </a:solidFill>
            <a:ln>
              <a:noFill/>
            </a:ln>
          </p:spPr>
          <p:txBody>
            <a:bodyPr spcFirstLastPara="1" wrap="square" lIns="91425" tIns="91425" rIns="91425" bIns="91425" anchor="ctr" anchorCtr="0">
              <a:noAutofit/>
            </a:bodyPr>
            <a:lstStyle/>
            <a:p>
              <a:endParaRPr/>
            </a:p>
          </p:txBody>
        </p:sp>
        <p:sp>
          <p:nvSpPr>
            <p:cNvPr id="975" name="Google Shape;975;p37"/>
            <p:cNvSpPr/>
            <p:nvPr/>
          </p:nvSpPr>
          <p:spPr>
            <a:xfrm>
              <a:off x="5056275" y="4033325"/>
              <a:ext cx="508725" cy="508725"/>
            </a:xfrm>
            <a:custGeom>
              <a:avLst/>
              <a:gdLst/>
              <a:ahLst/>
              <a:cxnLst/>
              <a:rect l="l" t="t" r="r" b="b"/>
              <a:pathLst>
                <a:path w="20349" h="20349" extrusionOk="0">
                  <a:moveTo>
                    <a:pt x="10175" y="1"/>
                  </a:moveTo>
                  <a:cubicBezTo>
                    <a:pt x="4571" y="1"/>
                    <a:pt x="1" y="4571"/>
                    <a:pt x="1" y="10175"/>
                  </a:cubicBezTo>
                  <a:cubicBezTo>
                    <a:pt x="1" y="15812"/>
                    <a:pt x="4571" y="20349"/>
                    <a:pt x="10175" y="20349"/>
                  </a:cubicBezTo>
                  <a:cubicBezTo>
                    <a:pt x="15812" y="20349"/>
                    <a:pt x="20349" y="15812"/>
                    <a:pt x="20349" y="10175"/>
                  </a:cubicBezTo>
                  <a:cubicBezTo>
                    <a:pt x="20315" y="4571"/>
                    <a:pt x="15779" y="1"/>
                    <a:pt x="10175" y="1"/>
                  </a:cubicBezTo>
                  <a:close/>
                </a:path>
              </a:pathLst>
            </a:custGeom>
            <a:solidFill>
              <a:srgbClr val="263238"/>
            </a:solidFill>
            <a:ln>
              <a:noFill/>
            </a:ln>
          </p:spPr>
          <p:txBody>
            <a:bodyPr spcFirstLastPara="1" wrap="square" lIns="91425" tIns="91425" rIns="91425" bIns="91425" anchor="ctr" anchorCtr="0">
              <a:noAutofit/>
            </a:bodyPr>
            <a:lstStyle/>
            <a:p>
              <a:endParaRPr/>
            </a:p>
          </p:txBody>
        </p:sp>
        <p:sp>
          <p:nvSpPr>
            <p:cNvPr id="976" name="Google Shape;976;p37"/>
            <p:cNvSpPr/>
            <p:nvPr/>
          </p:nvSpPr>
          <p:spPr>
            <a:xfrm>
              <a:off x="5162200" y="4140075"/>
              <a:ext cx="300225" cy="299400"/>
            </a:xfrm>
            <a:custGeom>
              <a:avLst/>
              <a:gdLst/>
              <a:ahLst/>
              <a:cxnLst/>
              <a:rect l="l" t="t" r="r" b="b"/>
              <a:pathLst>
                <a:path w="12009" h="11976" extrusionOk="0">
                  <a:moveTo>
                    <a:pt x="5938" y="1068"/>
                  </a:moveTo>
                  <a:cubicBezTo>
                    <a:pt x="7539" y="1068"/>
                    <a:pt x="7739" y="1068"/>
                    <a:pt x="8373" y="1135"/>
                  </a:cubicBezTo>
                  <a:cubicBezTo>
                    <a:pt x="8740" y="1135"/>
                    <a:pt x="9107" y="1201"/>
                    <a:pt x="9440" y="1335"/>
                  </a:cubicBezTo>
                  <a:cubicBezTo>
                    <a:pt x="9707" y="1401"/>
                    <a:pt x="9941" y="1568"/>
                    <a:pt x="10107" y="1802"/>
                  </a:cubicBezTo>
                  <a:cubicBezTo>
                    <a:pt x="10341" y="2002"/>
                    <a:pt x="10441" y="2202"/>
                    <a:pt x="10574" y="2469"/>
                  </a:cubicBezTo>
                  <a:cubicBezTo>
                    <a:pt x="10708" y="2802"/>
                    <a:pt x="10774" y="3169"/>
                    <a:pt x="10774" y="3536"/>
                  </a:cubicBezTo>
                  <a:cubicBezTo>
                    <a:pt x="10841" y="4170"/>
                    <a:pt x="10841" y="4370"/>
                    <a:pt x="10841" y="5905"/>
                  </a:cubicBezTo>
                  <a:cubicBezTo>
                    <a:pt x="10841" y="7472"/>
                    <a:pt x="10841" y="7706"/>
                    <a:pt x="10774" y="8340"/>
                  </a:cubicBezTo>
                  <a:cubicBezTo>
                    <a:pt x="10774" y="8707"/>
                    <a:pt x="10708" y="9074"/>
                    <a:pt x="10574" y="9407"/>
                  </a:cubicBezTo>
                  <a:cubicBezTo>
                    <a:pt x="10508" y="9674"/>
                    <a:pt x="10341" y="9907"/>
                    <a:pt x="10107" y="10074"/>
                  </a:cubicBezTo>
                  <a:cubicBezTo>
                    <a:pt x="9907" y="10308"/>
                    <a:pt x="9707" y="10408"/>
                    <a:pt x="9440" y="10541"/>
                  </a:cubicBezTo>
                  <a:cubicBezTo>
                    <a:pt x="9107" y="10675"/>
                    <a:pt x="8740" y="10741"/>
                    <a:pt x="8373" y="10741"/>
                  </a:cubicBezTo>
                  <a:cubicBezTo>
                    <a:pt x="7739" y="10808"/>
                    <a:pt x="7539" y="10808"/>
                    <a:pt x="5938" y="10808"/>
                  </a:cubicBezTo>
                  <a:cubicBezTo>
                    <a:pt x="4370" y="10808"/>
                    <a:pt x="4170" y="10808"/>
                    <a:pt x="3536" y="10741"/>
                  </a:cubicBezTo>
                  <a:cubicBezTo>
                    <a:pt x="3169" y="10741"/>
                    <a:pt x="2769" y="10675"/>
                    <a:pt x="2435" y="10541"/>
                  </a:cubicBezTo>
                  <a:cubicBezTo>
                    <a:pt x="2202" y="10475"/>
                    <a:pt x="1935" y="10308"/>
                    <a:pt x="1768" y="10074"/>
                  </a:cubicBezTo>
                  <a:cubicBezTo>
                    <a:pt x="1568" y="9874"/>
                    <a:pt x="1434" y="9674"/>
                    <a:pt x="1301" y="9407"/>
                  </a:cubicBezTo>
                  <a:cubicBezTo>
                    <a:pt x="1201" y="9074"/>
                    <a:pt x="1101" y="8707"/>
                    <a:pt x="1101" y="8340"/>
                  </a:cubicBezTo>
                  <a:cubicBezTo>
                    <a:pt x="1068" y="7706"/>
                    <a:pt x="1068" y="7506"/>
                    <a:pt x="1068" y="5905"/>
                  </a:cubicBezTo>
                  <a:cubicBezTo>
                    <a:pt x="1068" y="4337"/>
                    <a:pt x="1068" y="4170"/>
                    <a:pt x="1101" y="3536"/>
                  </a:cubicBezTo>
                  <a:cubicBezTo>
                    <a:pt x="1101" y="3169"/>
                    <a:pt x="1201" y="2802"/>
                    <a:pt x="1301" y="2469"/>
                  </a:cubicBezTo>
                  <a:cubicBezTo>
                    <a:pt x="1401" y="2202"/>
                    <a:pt x="1568" y="1968"/>
                    <a:pt x="1768" y="1802"/>
                  </a:cubicBezTo>
                  <a:cubicBezTo>
                    <a:pt x="1968" y="1568"/>
                    <a:pt x="2202" y="1468"/>
                    <a:pt x="2435" y="1335"/>
                  </a:cubicBezTo>
                  <a:cubicBezTo>
                    <a:pt x="2769" y="1201"/>
                    <a:pt x="3169" y="1135"/>
                    <a:pt x="3536" y="1135"/>
                  </a:cubicBezTo>
                  <a:cubicBezTo>
                    <a:pt x="4170" y="1068"/>
                    <a:pt x="4370" y="1068"/>
                    <a:pt x="5938" y="1068"/>
                  </a:cubicBezTo>
                  <a:close/>
                  <a:moveTo>
                    <a:pt x="5938" y="0"/>
                  </a:moveTo>
                  <a:cubicBezTo>
                    <a:pt x="4337" y="0"/>
                    <a:pt x="4103" y="0"/>
                    <a:pt x="3503" y="34"/>
                  </a:cubicBezTo>
                  <a:cubicBezTo>
                    <a:pt x="3002" y="34"/>
                    <a:pt x="2535" y="134"/>
                    <a:pt x="2068" y="301"/>
                  </a:cubicBezTo>
                  <a:cubicBezTo>
                    <a:pt x="1268" y="567"/>
                    <a:pt x="667" y="1201"/>
                    <a:pt x="334" y="2035"/>
                  </a:cubicBezTo>
                  <a:cubicBezTo>
                    <a:pt x="167" y="2502"/>
                    <a:pt x="67" y="3003"/>
                    <a:pt x="33" y="3503"/>
                  </a:cubicBezTo>
                  <a:cubicBezTo>
                    <a:pt x="0" y="4137"/>
                    <a:pt x="0" y="4337"/>
                    <a:pt x="0" y="5971"/>
                  </a:cubicBezTo>
                  <a:cubicBezTo>
                    <a:pt x="0" y="7572"/>
                    <a:pt x="0" y="7806"/>
                    <a:pt x="33" y="8406"/>
                  </a:cubicBezTo>
                  <a:cubicBezTo>
                    <a:pt x="33" y="8907"/>
                    <a:pt x="100" y="9374"/>
                    <a:pt x="334" y="9874"/>
                  </a:cubicBezTo>
                  <a:cubicBezTo>
                    <a:pt x="601" y="10675"/>
                    <a:pt x="1234" y="11342"/>
                    <a:pt x="2068" y="11642"/>
                  </a:cubicBezTo>
                  <a:cubicBezTo>
                    <a:pt x="2535" y="11809"/>
                    <a:pt x="3036" y="11876"/>
                    <a:pt x="3536" y="11909"/>
                  </a:cubicBezTo>
                  <a:cubicBezTo>
                    <a:pt x="4170" y="11976"/>
                    <a:pt x="4370" y="11976"/>
                    <a:pt x="6004" y="11976"/>
                  </a:cubicBezTo>
                  <a:cubicBezTo>
                    <a:pt x="7606" y="11976"/>
                    <a:pt x="7839" y="11976"/>
                    <a:pt x="8439" y="11909"/>
                  </a:cubicBezTo>
                  <a:cubicBezTo>
                    <a:pt x="8940" y="11909"/>
                    <a:pt x="9407" y="11842"/>
                    <a:pt x="9907" y="11642"/>
                  </a:cubicBezTo>
                  <a:cubicBezTo>
                    <a:pt x="10708" y="11342"/>
                    <a:pt x="11342" y="10708"/>
                    <a:pt x="11675" y="9874"/>
                  </a:cubicBezTo>
                  <a:cubicBezTo>
                    <a:pt x="11842" y="9407"/>
                    <a:pt x="11909" y="8907"/>
                    <a:pt x="11942" y="8406"/>
                  </a:cubicBezTo>
                  <a:cubicBezTo>
                    <a:pt x="12009" y="7806"/>
                    <a:pt x="12009" y="7572"/>
                    <a:pt x="12009" y="5971"/>
                  </a:cubicBezTo>
                  <a:cubicBezTo>
                    <a:pt x="12009" y="4337"/>
                    <a:pt x="12009" y="4170"/>
                    <a:pt x="11942" y="3503"/>
                  </a:cubicBezTo>
                  <a:cubicBezTo>
                    <a:pt x="11942" y="3003"/>
                    <a:pt x="11875" y="2536"/>
                    <a:pt x="11675" y="2035"/>
                  </a:cubicBezTo>
                  <a:cubicBezTo>
                    <a:pt x="11375" y="1235"/>
                    <a:pt x="10741" y="634"/>
                    <a:pt x="9907" y="301"/>
                  </a:cubicBezTo>
                  <a:cubicBezTo>
                    <a:pt x="9440" y="134"/>
                    <a:pt x="8940" y="34"/>
                    <a:pt x="8439" y="0"/>
                  </a:cubicBezTo>
                  <a:close/>
                </a:path>
              </a:pathLst>
            </a:custGeom>
            <a:solidFill>
              <a:srgbClr val="FFFFFF"/>
            </a:solidFill>
            <a:ln>
              <a:noFill/>
            </a:ln>
          </p:spPr>
          <p:txBody>
            <a:bodyPr spcFirstLastPara="1" wrap="square" lIns="91425" tIns="91425" rIns="91425" bIns="91425" anchor="ctr" anchorCtr="0">
              <a:noAutofit/>
            </a:bodyPr>
            <a:lstStyle/>
            <a:p>
              <a:endParaRPr/>
            </a:p>
          </p:txBody>
        </p:sp>
        <p:sp>
          <p:nvSpPr>
            <p:cNvPr id="977" name="Google Shape;977;p37"/>
            <p:cNvSpPr/>
            <p:nvPr/>
          </p:nvSpPr>
          <p:spPr>
            <a:xfrm>
              <a:off x="5234750" y="4211800"/>
              <a:ext cx="152625" cy="152625"/>
            </a:xfrm>
            <a:custGeom>
              <a:avLst/>
              <a:gdLst/>
              <a:ahLst/>
              <a:cxnLst/>
              <a:rect l="l" t="t" r="r" b="b"/>
              <a:pathLst>
                <a:path w="6105" h="6105" extrusionOk="0">
                  <a:moveTo>
                    <a:pt x="3036" y="1101"/>
                  </a:moveTo>
                  <a:cubicBezTo>
                    <a:pt x="4136" y="1101"/>
                    <a:pt x="5004" y="1968"/>
                    <a:pt x="5004" y="3036"/>
                  </a:cubicBezTo>
                  <a:cubicBezTo>
                    <a:pt x="5004" y="4136"/>
                    <a:pt x="4136" y="5004"/>
                    <a:pt x="3036" y="5004"/>
                  </a:cubicBezTo>
                  <a:cubicBezTo>
                    <a:pt x="1968" y="5004"/>
                    <a:pt x="1101" y="4136"/>
                    <a:pt x="1101" y="3036"/>
                  </a:cubicBezTo>
                  <a:cubicBezTo>
                    <a:pt x="1101" y="1968"/>
                    <a:pt x="1968" y="1101"/>
                    <a:pt x="3036" y="1101"/>
                  </a:cubicBezTo>
                  <a:close/>
                  <a:moveTo>
                    <a:pt x="3036" y="0"/>
                  </a:moveTo>
                  <a:cubicBezTo>
                    <a:pt x="1368" y="0"/>
                    <a:pt x="0" y="1368"/>
                    <a:pt x="0" y="3036"/>
                  </a:cubicBezTo>
                  <a:cubicBezTo>
                    <a:pt x="0" y="4703"/>
                    <a:pt x="1368" y="6104"/>
                    <a:pt x="3036" y="6104"/>
                  </a:cubicBezTo>
                  <a:cubicBezTo>
                    <a:pt x="4704" y="6104"/>
                    <a:pt x="6105" y="4703"/>
                    <a:pt x="6105" y="3036"/>
                  </a:cubicBezTo>
                  <a:cubicBezTo>
                    <a:pt x="6105" y="1368"/>
                    <a:pt x="4704" y="0"/>
                    <a:pt x="3036" y="0"/>
                  </a:cubicBezTo>
                  <a:close/>
                </a:path>
              </a:pathLst>
            </a:custGeom>
            <a:solidFill>
              <a:srgbClr val="FFFFFF"/>
            </a:solidFill>
            <a:ln>
              <a:noFill/>
            </a:ln>
          </p:spPr>
          <p:txBody>
            <a:bodyPr spcFirstLastPara="1" wrap="square" lIns="91425" tIns="91425" rIns="91425" bIns="91425" anchor="ctr" anchorCtr="0">
              <a:noAutofit/>
            </a:bodyPr>
            <a:lstStyle/>
            <a:p>
              <a:endParaRPr/>
            </a:p>
          </p:txBody>
        </p:sp>
        <p:sp>
          <p:nvSpPr>
            <p:cNvPr id="978" name="Google Shape;978;p37"/>
            <p:cNvSpPr/>
            <p:nvPr/>
          </p:nvSpPr>
          <p:spPr>
            <a:xfrm>
              <a:off x="5372350" y="4190950"/>
              <a:ext cx="35875" cy="35875"/>
            </a:xfrm>
            <a:custGeom>
              <a:avLst/>
              <a:gdLst/>
              <a:ahLst/>
              <a:cxnLst/>
              <a:rect l="l" t="t" r="r" b="b"/>
              <a:pathLst>
                <a:path w="1435" h="1435" extrusionOk="0">
                  <a:moveTo>
                    <a:pt x="701" y="0"/>
                  </a:moveTo>
                  <a:cubicBezTo>
                    <a:pt x="334" y="0"/>
                    <a:pt x="0" y="334"/>
                    <a:pt x="0" y="701"/>
                  </a:cubicBezTo>
                  <a:cubicBezTo>
                    <a:pt x="0" y="1068"/>
                    <a:pt x="334" y="1435"/>
                    <a:pt x="701" y="1435"/>
                  </a:cubicBezTo>
                  <a:cubicBezTo>
                    <a:pt x="1101" y="1435"/>
                    <a:pt x="1434" y="1068"/>
                    <a:pt x="1434" y="701"/>
                  </a:cubicBezTo>
                  <a:cubicBezTo>
                    <a:pt x="1434" y="334"/>
                    <a:pt x="1101" y="0"/>
                    <a:pt x="701" y="0"/>
                  </a:cubicBezTo>
                  <a:close/>
                </a:path>
              </a:pathLst>
            </a:custGeom>
            <a:solidFill>
              <a:srgbClr val="FFFFFF"/>
            </a:solidFill>
            <a:ln>
              <a:noFill/>
            </a:ln>
          </p:spPr>
          <p:txBody>
            <a:bodyPr spcFirstLastPara="1" wrap="square" lIns="91425" tIns="91425" rIns="91425" bIns="91425" anchor="ctr" anchorCtr="0">
              <a:noAutofit/>
            </a:bodyPr>
            <a:lstStyle/>
            <a:p>
              <a:endParaRPr/>
            </a:p>
          </p:txBody>
        </p:sp>
        <p:sp>
          <p:nvSpPr>
            <p:cNvPr id="979" name="Google Shape;979;p37"/>
            <p:cNvSpPr/>
            <p:nvPr/>
          </p:nvSpPr>
          <p:spPr>
            <a:xfrm>
              <a:off x="5017925" y="1234650"/>
              <a:ext cx="771400" cy="771425"/>
            </a:xfrm>
            <a:custGeom>
              <a:avLst/>
              <a:gdLst/>
              <a:ahLst/>
              <a:cxnLst/>
              <a:rect l="l" t="t" r="r" b="b"/>
              <a:pathLst>
                <a:path w="30856" h="30857" extrusionOk="0">
                  <a:moveTo>
                    <a:pt x="15445" y="1"/>
                  </a:moveTo>
                  <a:cubicBezTo>
                    <a:pt x="6939" y="1"/>
                    <a:pt x="0" y="6906"/>
                    <a:pt x="0" y="15445"/>
                  </a:cubicBezTo>
                  <a:cubicBezTo>
                    <a:pt x="0" y="23951"/>
                    <a:pt x="6939" y="30856"/>
                    <a:pt x="15445" y="30856"/>
                  </a:cubicBezTo>
                  <a:cubicBezTo>
                    <a:pt x="23951" y="30856"/>
                    <a:pt x="30856" y="23985"/>
                    <a:pt x="30856" y="15445"/>
                  </a:cubicBezTo>
                  <a:cubicBezTo>
                    <a:pt x="30856" y="6906"/>
                    <a:pt x="23951" y="1"/>
                    <a:pt x="15445" y="1"/>
                  </a:cubicBezTo>
                  <a:close/>
                </a:path>
              </a:pathLst>
            </a:custGeom>
            <a:solidFill>
              <a:srgbClr val="263238"/>
            </a:solidFill>
            <a:ln w="10850" cap="rnd" cmpd="sng">
              <a:solidFill>
                <a:srgbClr val="263238"/>
              </a:solidFill>
              <a:prstDash val="solid"/>
              <a:round/>
              <a:headEnd type="none" w="sm" len="sm"/>
              <a:tailEnd type="none" w="sm" len="sm"/>
            </a:ln>
          </p:spPr>
          <p:txBody>
            <a:bodyPr spcFirstLastPara="1" wrap="square" lIns="91425" tIns="91425" rIns="91425" bIns="91425" anchor="ctr" anchorCtr="0">
              <a:noAutofit/>
            </a:bodyPr>
            <a:lstStyle/>
            <a:p>
              <a:endParaRPr/>
            </a:p>
          </p:txBody>
        </p:sp>
        <p:sp>
          <p:nvSpPr>
            <p:cNvPr id="980" name="Google Shape;980;p37"/>
            <p:cNvSpPr/>
            <p:nvPr/>
          </p:nvSpPr>
          <p:spPr>
            <a:xfrm>
              <a:off x="5198050" y="1453825"/>
              <a:ext cx="411150" cy="334600"/>
            </a:xfrm>
            <a:custGeom>
              <a:avLst/>
              <a:gdLst/>
              <a:ahLst/>
              <a:cxnLst/>
              <a:rect l="l" t="t" r="r" b="b"/>
              <a:pathLst>
                <a:path w="16446" h="13384" extrusionOk="0">
                  <a:moveTo>
                    <a:pt x="11374" y="1"/>
                  </a:moveTo>
                  <a:cubicBezTo>
                    <a:pt x="10557" y="1"/>
                    <a:pt x="9745" y="302"/>
                    <a:pt x="9107" y="907"/>
                  </a:cubicBezTo>
                  <a:cubicBezTo>
                    <a:pt x="8206" y="1741"/>
                    <a:pt x="7839" y="2942"/>
                    <a:pt x="8140" y="4110"/>
                  </a:cubicBezTo>
                  <a:cubicBezTo>
                    <a:pt x="5438" y="3976"/>
                    <a:pt x="2869" y="2709"/>
                    <a:pt x="1168" y="607"/>
                  </a:cubicBezTo>
                  <a:lnTo>
                    <a:pt x="1168" y="607"/>
                  </a:lnTo>
                  <a:cubicBezTo>
                    <a:pt x="301" y="2142"/>
                    <a:pt x="701" y="4110"/>
                    <a:pt x="2202" y="5110"/>
                  </a:cubicBezTo>
                  <a:cubicBezTo>
                    <a:pt x="1668" y="5110"/>
                    <a:pt x="1168" y="4944"/>
                    <a:pt x="668" y="4710"/>
                  </a:cubicBezTo>
                  <a:lnTo>
                    <a:pt x="668" y="4710"/>
                  </a:lnTo>
                  <a:cubicBezTo>
                    <a:pt x="668" y="6311"/>
                    <a:pt x="1802" y="7712"/>
                    <a:pt x="3403" y="8046"/>
                  </a:cubicBezTo>
                  <a:cubicBezTo>
                    <a:pt x="3103" y="8106"/>
                    <a:pt x="2802" y="8154"/>
                    <a:pt x="2495" y="8154"/>
                  </a:cubicBezTo>
                  <a:cubicBezTo>
                    <a:pt x="2290" y="8154"/>
                    <a:pt x="2082" y="8133"/>
                    <a:pt x="1868" y="8079"/>
                  </a:cubicBezTo>
                  <a:lnTo>
                    <a:pt x="1868" y="8079"/>
                  </a:lnTo>
                  <a:cubicBezTo>
                    <a:pt x="2335" y="9447"/>
                    <a:pt x="3603" y="10414"/>
                    <a:pt x="5004" y="10414"/>
                  </a:cubicBezTo>
                  <a:cubicBezTo>
                    <a:pt x="3775" y="11414"/>
                    <a:pt x="2277" y="11925"/>
                    <a:pt x="762" y="11925"/>
                  </a:cubicBezTo>
                  <a:cubicBezTo>
                    <a:pt x="508" y="11925"/>
                    <a:pt x="254" y="11911"/>
                    <a:pt x="0" y="11882"/>
                  </a:cubicBezTo>
                  <a:lnTo>
                    <a:pt x="0" y="11882"/>
                  </a:lnTo>
                  <a:cubicBezTo>
                    <a:pt x="1568" y="12883"/>
                    <a:pt x="3336" y="13383"/>
                    <a:pt x="5171" y="13383"/>
                  </a:cubicBezTo>
                  <a:cubicBezTo>
                    <a:pt x="11442" y="13383"/>
                    <a:pt x="14978" y="8079"/>
                    <a:pt x="14778" y="3343"/>
                  </a:cubicBezTo>
                  <a:cubicBezTo>
                    <a:pt x="15445" y="2876"/>
                    <a:pt x="15979" y="2242"/>
                    <a:pt x="16446" y="1575"/>
                  </a:cubicBezTo>
                  <a:lnTo>
                    <a:pt x="16446" y="1575"/>
                  </a:lnTo>
                  <a:cubicBezTo>
                    <a:pt x="15812" y="1875"/>
                    <a:pt x="15178" y="2042"/>
                    <a:pt x="14511" y="2108"/>
                  </a:cubicBezTo>
                  <a:cubicBezTo>
                    <a:pt x="15211" y="1708"/>
                    <a:pt x="15712" y="1041"/>
                    <a:pt x="15979" y="240"/>
                  </a:cubicBezTo>
                  <a:lnTo>
                    <a:pt x="15979" y="240"/>
                  </a:lnTo>
                  <a:cubicBezTo>
                    <a:pt x="15311" y="641"/>
                    <a:pt x="14611" y="907"/>
                    <a:pt x="13844" y="1074"/>
                  </a:cubicBezTo>
                  <a:cubicBezTo>
                    <a:pt x="13164" y="360"/>
                    <a:pt x="12267" y="1"/>
                    <a:pt x="11374" y="1"/>
                  </a:cubicBezTo>
                  <a:close/>
                </a:path>
              </a:pathLst>
            </a:custGeom>
            <a:solidFill>
              <a:srgbClr val="FFFFFF"/>
            </a:solidFill>
            <a:ln>
              <a:noFill/>
            </a:ln>
          </p:spPr>
          <p:txBody>
            <a:bodyPr spcFirstLastPara="1" wrap="square" lIns="91425" tIns="91425" rIns="91425" bIns="91425" anchor="ctr" anchorCtr="0">
              <a:noAutofit/>
            </a:bodyPr>
            <a:lstStyle/>
            <a:p>
              <a:endParaRPr/>
            </a:p>
          </p:txBody>
        </p:sp>
        <p:sp>
          <p:nvSpPr>
            <p:cNvPr id="981" name="Google Shape;981;p37"/>
            <p:cNvSpPr/>
            <p:nvPr/>
          </p:nvSpPr>
          <p:spPr>
            <a:xfrm>
              <a:off x="2179225" y="2330450"/>
              <a:ext cx="402825" cy="401975"/>
            </a:xfrm>
            <a:custGeom>
              <a:avLst/>
              <a:gdLst/>
              <a:ahLst/>
              <a:cxnLst/>
              <a:rect l="l" t="t" r="r" b="b"/>
              <a:pathLst>
                <a:path w="16113" h="16079" extrusionOk="0">
                  <a:moveTo>
                    <a:pt x="8073" y="0"/>
                  </a:moveTo>
                  <a:cubicBezTo>
                    <a:pt x="3637" y="0"/>
                    <a:pt x="1" y="3569"/>
                    <a:pt x="1" y="8039"/>
                  </a:cubicBezTo>
                  <a:cubicBezTo>
                    <a:pt x="1" y="12476"/>
                    <a:pt x="3603" y="16078"/>
                    <a:pt x="8073" y="16078"/>
                  </a:cubicBezTo>
                  <a:cubicBezTo>
                    <a:pt x="12510" y="16078"/>
                    <a:pt x="16112" y="12509"/>
                    <a:pt x="16112" y="8039"/>
                  </a:cubicBezTo>
                  <a:cubicBezTo>
                    <a:pt x="16079" y="3636"/>
                    <a:pt x="12476" y="0"/>
                    <a:pt x="8073" y="0"/>
                  </a:cubicBezTo>
                  <a:close/>
                </a:path>
              </a:pathLst>
            </a:custGeom>
            <a:solidFill>
              <a:srgbClr val="808080"/>
            </a:solidFill>
            <a:ln>
              <a:noFill/>
            </a:ln>
          </p:spPr>
          <p:txBody>
            <a:bodyPr spcFirstLastPara="1" wrap="square" lIns="91425" tIns="91425" rIns="91425" bIns="91425" anchor="ctr" anchorCtr="0">
              <a:noAutofit/>
            </a:bodyPr>
            <a:lstStyle/>
            <a:p>
              <a:endParaRPr/>
            </a:p>
          </p:txBody>
        </p:sp>
        <p:sp>
          <p:nvSpPr>
            <p:cNvPr id="982" name="Google Shape;982;p37"/>
            <p:cNvSpPr/>
            <p:nvPr/>
          </p:nvSpPr>
          <p:spPr>
            <a:xfrm>
              <a:off x="2277625" y="2478050"/>
              <a:ext cx="43400" cy="142625"/>
            </a:xfrm>
            <a:custGeom>
              <a:avLst/>
              <a:gdLst/>
              <a:ahLst/>
              <a:cxnLst/>
              <a:rect l="l" t="t" r="r" b="b"/>
              <a:pathLst>
                <a:path w="1736" h="5705" extrusionOk="0">
                  <a:moveTo>
                    <a:pt x="1" y="0"/>
                  </a:moveTo>
                  <a:lnTo>
                    <a:pt x="1" y="5705"/>
                  </a:lnTo>
                  <a:lnTo>
                    <a:pt x="1735" y="5705"/>
                  </a:lnTo>
                  <a:lnTo>
                    <a:pt x="1735" y="0"/>
                  </a:lnTo>
                  <a:close/>
                </a:path>
              </a:pathLst>
            </a:custGeom>
            <a:solidFill>
              <a:srgbClr val="FFFFFF"/>
            </a:solidFill>
            <a:ln>
              <a:noFill/>
            </a:ln>
          </p:spPr>
          <p:txBody>
            <a:bodyPr spcFirstLastPara="1" wrap="square" lIns="91425" tIns="91425" rIns="91425" bIns="91425" anchor="ctr" anchorCtr="0">
              <a:noAutofit/>
            </a:bodyPr>
            <a:lstStyle/>
            <a:p>
              <a:endParaRPr/>
            </a:p>
          </p:txBody>
        </p:sp>
        <p:sp>
          <p:nvSpPr>
            <p:cNvPr id="983" name="Google Shape;983;p37"/>
            <p:cNvSpPr/>
            <p:nvPr/>
          </p:nvSpPr>
          <p:spPr>
            <a:xfrm>
              <a:off x="2273450" y="2408825"/>
              <a:ext cx="51750" cy="51725"/>
            </a:xfrm>
            <a:custGeom>
              <a:avLst/>
              <a:gdLst/>
              <a:ahLst/>
              <a:cxnLst/>
              <a:rect l="l" t="t" r="r" b="b"/>
              <a:pathLst>
                <a:path w="2070" h="2069" extrusionOk="0">
                  <a:moveTo>
                    <a:pt x="1035" y="1"/>
                  </a:moveTo>
                  <a:cubicBezTo>
                    <a:pt x="468" y="1"/>
                    <a:pt x="1" y="434"/>
                    <a:pt x="1" y="1035"/>
                  </a:cubicBezTo>
                  <a:cubicBezTo>
                    <a:pt x="1" y="1569"/>
                    <a:pt x="468" y="2069"/>
                    <a:pt x="1035" y="2069"/>
                  </a:cubicBezTo>
                  <a:cubicBezTo>
                    <a:pt x="1635" y="2069"/>
                    <a:pt x="2069" y="1602"/>
                    <a:pt x="2069" y="1035"/>
                  </a:cubicBezTo>
                  <a:cubicBezTo>
                    <a:pt x="2069" y="434"/>
                    <a:pt x="1635" y="1"/>
                    <a:pt x="1035" y="1"/>
                  </a:cubicBezTo>
                  <a:close/>
                </a:path>
              </a:pathLst>
            </a:custGeom>
            <a:solidFill>
              <a:srgbClr val="FFFFFF"/>
            </a:solidFill>
            <a:ln>
              <a:noFill/>
            </a:ln>
          </p:spPr>
          <p:txBody>
            <a:bodyPr spcFirstLastPara="1" wrap="square" lIns="91425" tIns="91425" rIns="91425" bIns="91425" anchor="ctr" anchorCtr="0">
              <a:noAutofit/>
            </a:bodyPr>
            <a:lstStyle/>
            <a:p>
              <a:endParaRPr/>
            </a:p>
          </p:txBody>
        </p:sp>
        <p:sp>
          <p:nvSpPr>
            <p:cNvPr id="984" name="Google Shape;984;p37"/>
            <p:cNvSpPr/>
            <p:nvPr/>
          </p:nvSpPr>
          <p:spPr>
            <a:xfrm>
              <a:off x="2349350" y="2475550"/>
              <a:ext cx="137625" cy="146800"/>
            </a:xfrm>
            <a:custGeom>
              <a:avLst/>
              <a:gdLst/>
              <a:ahLst/>
              <a:cxnLst/>
              <a:rect l="l" t="t" r="r" b="b"/>
              <a:pathLst>
                <a:path w="5505" h="5872" extrusionOk="0">
                  <a:moveTo>
                    <a:pt x="3436" y="0"/>
                  </a:moveTo>
                  <a:cubicBezTo>
                    <a:pt x="2702" y="0"/>
                    <a:pt x="2069" y="334"/>
                    <a:pt x="1702" y="934"/>
                  </a:cubicBezTo>
                  <a:lnTo>
                    <a:pt x="1702" y="167"/>
                  </a:lnTo>
                  <a:lnTo>
                    <a:pt x="0" y="167"/>
                  </a:lnTo>
                  <a:lnTo>
                    <a:pt x="0" y="5871"/>
                  </a:lnTo>
                  <a:lnTo>
                    <a:pt x="1702" y="5871"/>
                  </a:lnTo>
                  <a:lnTo>
                    <a:pt x="1702" y="2869"/>
                  </a:lnTo>
                  <a:cubicBezTo>
                    <a:pt x="1702" y="2069"/>
                    <a:pt x="2102" y="1568"/>
                    <a:pt x="2802" y="1568"/>
                  </a:cubicBezTo>
                  <a:cubicBezTo>
                    <a:pt x="3503" y="1568"/>
                    <a:pt x="3736" y="2035"/>
                    <a:pt x="3736" y="2869"/>
                  </a:cubicBezTo>
                  <a:lnTo>
                    <a:pt x="3736" y="5871"/>
                  </a:lnTo>
                  <a:lnTo>
                    <a:pt x="5504" y="5871"/>
                  </a:lnTo>
                  <a:lnTo>
                    <a:pt x="5504" y="2235"/>
                  </a:lnTo>
                  <a:cubicBezTo>
                    <a:pt x="5504" y="701"/>
                    <a:pt x="4637" y="0"/>
                    <a:pt x="3436" y="0"/>
                  </a:cubicBezTo>
                  <a:close/>
                </a:path>
              </a:pathLst>
            </a:custGeom>
            <a:solidFill>
              <a:srgbClr val="FFFFFF"/>
            </a:solidFill>
            <a:ln>
              <a:noFill/>
            </a:ln>
          </p:spPr>
          <p:txBody>
            <a:bodyPr spcFirstLastPara="1" wrap="square" lIns="91425" tIns="91425" rIns="91425" bIns="91425" anchor="ctr" anchorCtr="0">
              <a:noAutofit/>
            </a:bodyPr>
            <a:lstStyle/>
            <a:p>
              <a:endParaRPr/>
            </a:p>
          </p:txBody>
        </p:sp>
        <p:sp>
          <p:nvSpPr>
            <p:cNvPr id="985" name="Google Shape;985;p37"/>
            <p:cNvSpPr/>
            <p:nvPr/>
          </p:nvSpPr>
          <p:spPr>
            <a:xfrm>
              <a:off x="5452400" y="3337000"/>
              <a:ext cx="416975" cy="416975"/>
            </a:xfrm>
            <a:custGeom>
              <a:avLst/>
              <a:gdLst/>
              <a:ahLst/>
              <a:cxnLst/>
              <a:rect l="l" t="t" r="r" b="b"/>
              <a:pathLst>
                <a:path w="16679" h="16679" extrusionOk="0">
                  <a:moveTo>
                    <a:pt x="8340" y="0"/>
                  </a:moveTo>
                  <a:cubicBezTo>
                    <a:pt x="3770" y="0"/>
                    <a:pt x="0" y="3770"/>
                    <a:pt x="0" y="8340"/>
                  </a:cubicBezTo>
                  <a:cubicBezTo>
                    <a:pt x="0" y="12943"/>
                    <a:pt x="3770" y="16679"/>
                    <a:pt x="8340" y="16679"/>
                  </a:cubicBezTo>
                  <a:cubicBezTo>
                    <a:pt x="12976" y="16679"/>
                    <a:pt x="16679" y="12976"/>
                    <a:pt x="16679" y="8340"/>
                  </a:cubicBezTo>
                  <a:cubicBezTo>
                    <a:pt x="16679" y="3770"/>
                    <a:pt x="12943" y="0"/>
                    <a:pt x="8340" y="0"/>
                  </a:cubicBezTo>
                  <a:close/>
                </a:path>
              </a:pathLst>
            </a:custGeom>
            <a:solidFill>
              <a:srgbClr val="808080"/>
            </a:solidFill>
            <a:ln>
              <a:noFill/>
            </a:ln>
          </p:spPr>
          <p:txBody>
            <a:bodyPr spcFirstLastPara="1" wrap="square" lIns="91425" tIns="91425" rIns="91425" bIns="91425" anchor="ctr" anchorCtr="0">
              <a:noAutofit/>
            </a:bodyPr>
            <a:lstStyle/>
            <a:p>
              <a:endParaRPr/>
            </a:p>
          </p:txBody>
        </p:sp>
        <p:sp>
          <p:nvSpPr>
            <p:cNvPr id="986" name="Google Shape;986;p37"/>
            <p:cNvSpPr/>
            <p:nvPr/>
          </p:nvSpPr>
          <p:spPr>
            <a:xfrm>
              <a:off x="5545800" y="3480975"/>
              <a:ext cx="118450" cy="146250"/>
            </a:xfrm>
            <a:custGeom>
              <a:avLst/>
              <a:gdLst/>
              <a:ahLst/>
              <a:cxnLst/>
              <a:rect l="l" t="t" r="r" b="b"/>
              <a:pathLst>
                <a:path w="4738" h="5850" extrusionOk="0">
                  <a:moveTo>
                    <a:pt x="2369" y="1013"/>
                  </a:moveTo>
                  <a:cubicBezTo>
                    <a:pt x="2602" y="1013"/>
                    <a:pt x="2836" y="1046"/>
                    <a:pt x="3069" y="1080"/>
                  </a:cubicBezTo>
                  <a:cubicBezTo>
                    <a:pt x="3269" y="1180"/>
                    <a:pt x="3403" y="1380"/>
                    <a:pt x="3403" y="1647"/>
                  </a:cubicBezTo>
                  <a:cubicBezTo>
                    <a:pt x="3436" y="1847"/>
                    <a:pt x="3336" y="2047"/>
                    <a:pt x="3169" y="2147"/>
                  </a:cubicBezTo>
                  <a:cubicBezTo>
                    <a:pt x="2979" y="2202"/>
                    <a:pt x="2810" y="2256"/>
                    <a:pt x="2646" y="2256"/>
                  </a:cubicBezTo>
                  <a:cubicBezTo>
                    <a:pt x="2609" y="2256"/>
                    <a:pt x="2572" y="2253"/>
                    <a:pt x="2536" y="2247"/>
                  </a:cubicBezTo>
                  <a:lnTo>
                    <a:pt x="1101" y="2247"/>
                  </a:lnTo>
                  <a:lnTo>
                    <a:pt x="1101" y="1013"/>
                  </a:lnTo>
                  <a:close/>
                  <a:moveTo>
                    <a:pt x="2569" y="3315"/>
                  </a:moveTo>
                  <a:cubicBezTo>
                    <a:pt x="2769" y="3315"/>
                    <a:pt x="3003" y="3348"/>
                    <a:pt x="3169" y="3381"/>
                  </a:cubicBezTo>
                  <a:cubicBezTo>
                    <a:pt x="3403" y="3515"/>
                    <a:pt x="3570" y="3748"/>
                    <a:pt x="3536" y="4015"/>
                  </a:cubicBezTo>
                  <a:cubicBezTo>
                    <a:pt x="3570" y="4282"/>
                    <a:pt x="3403" y="4582"/>
                    <a:pt x="3169" y="4749"/>
                  </a:cubicBezTo>
                  <a:cubicBezTo>
                    <a:pt x="3003" y="4849"/>
                    <a:pt x="2769" y="4882"/>
                    <a:pt x="2569" y="4882"/>
                  </a:cubicBezTo>
                  <a:lnTo>
                    <a:pt x="1101" y="4849"/>
                  </a:lnTo>
                  <a:lnTo>
                    <a:pt x="1101" y="3315"/>
                  </a:lnTo>
                  <a:close/>
                  <a:moveTo>
                    <a:pt x="3027" y="1"/>
                  </a:moveTo>
                  <a:cubicBezTo>
                    <a:pt x="2964" y="1"/>
                    <a:pt x="2900" y="5"/>
                    <a:pt x="2836" y="12"/>
                  </a:cubicBezTo>
                  <a:lnTo>
                    <a:pt x="0" y="12"/>
                  </a:lnTo>
                  <a:lnTo>
                    <a:pt x="0" y="5850"/>
                  </a:lnTo>
                  <a:lnTo>
                    <a:pt x="2602" y="5850"/>
                  </a:lnTo>
                  <a:cubicBezTo>
                    <a:pt x="2869" y="5850"/>
                    <a:pt x="3103" y="5816"/>
                    <a:pt x="3403" y="5750"/>
                  </a:cubicBezTo>
                  <a:cubicBezTo>
                    <a:pt x="3670" y="5716"/>
                    <a:pt x="3870" y="5616"/>
                    <a:pt x="4070" y="5483"/>
                  </a:cubicBezTo>
                  <a:cubicBezTo>
                    <a:pt x="4237" y="5349"/>
                    <a:pt x="4370" y="5183"/>
                    <a:pt x="4504" y="5016"/>
                  </a:cubicBezTo>
                  <a:cubicBezTo>
                    <a:pt x="4670" y="4716"/>
                    <a:pt x="4737" y="4415"/>
                    <a:pt x="4737" y="4082"/>
                  </a:cubicBezTo>
                  <a:cubicBezTo>
                    <a:pt x="4737" y="3815"/>
                    <a:pt x="4670" y="3515"/>
                    <a:pt x="4537" y="3214"/>
                  </a:cubicBezTo>
                  <a:cubicBezTo>
                    <a:pt x="4370" y="2948"/>
                    <a:pt x="4103" y="2781"/>
                    <a:pt x="3870" y="2714"/>
                  </a:cubicBezTo>
                  <a:cubicBezTo>
                    <a:pt x="4037" y="2614"/>
                    <a:pt x="4203" y="2514"/>
                    <a:pt x="4337" y="2381"/>
                  </a:cubicBezTo>
                  <a:cubicBezTo>
                    <a:pt x="4537" y="2114"/>
                    <a:pt x="4604" y="1847"/>
                    <a:pt x="4570" y="1513"/>
                  </a:cubicBezTo>
                  <a:cubicBezTo>
                    <a:pt x="4570" y="1180"/>
                    <a:pt x="4504" y="879"/>
                    <a:pt x="4337" y="613"/>
                  </a:cubicBezTo>
                  <a:cubicBezTo>
                    <a:pt x="3982" y="228"/>
                    <a:pt x="3522" y="1"/>
                    <a:pt x="3027" y="1"/>
                  </a:cubicBezTo>
                  <a:close/>
                </a:path>
              </a:pathLst>
            </a:custGeom>
            <a:solidFill>
              <a:srgbClr val="FFFFFF"/>
            </a:solidFill>
            <a:ln>
              <a:noFill/>
            </a:ln>
          </p:spPr>
          <p:txBody>
            <a:bodyPr spcFirstLastPara="1" wrap="square" lIns="91425" tIns="91425" rIns="91425" bIns="91425" anchor="ctr" anchorCtr="0">
              <a:noAutofit/>
            </a:bodyPr>
            <a:lstStyle/>
            <a:p>
              <a:endParaRPr/>
            </a:p>
          </p:txBody>
        </p:sp>
        <p:sp>
          <p:nvSpPr>
            <p:cNvPr id="987" name="Google Shape;987;p37"/>
            <p:cNvSpPr/>
            <p:nvPr/>
          </p:nvSpPr>
          <p:spPr>
            <a:xfrm>
              <a:off x="5670050" y="3516225"/>
              <a:ext cx="107600" cy="115250"/>
            </a:xfrm>
            <a:custGeom>
              <a:avLst/>
              <a:gdLst/>
              <a:ahLst/>
              <a:cxnLst/>
              <a:rect l="l" t="t" r="r" b="b"/>
              <a:pathLst>
                <a:path w="4304" h="4610" extrusionOk="0">
                  <a:moveTo>
                    <a:pt x="2236" y="937"/>
                  </a:moveTo>
                  <a:cubicBezTo>
                    <a:pt x="2469" y="937"/>
                    <a:pt x="2736" y="1004"/>
                    <a:pt x="2903" y="1171"/>
                  </a:cubicBezTo>
                  <a:cubicBezTo>
                    <a:pt x="3103" y="1337"/>
                    <a:pt x="3203" y="1604"/>
                    <a:pt x="3203" y="1838"/>
                  </a:cubicBezTo>
                  <a:lnTo>
                    <a:pt x="1235" y="1838"/>
                  </a:lnTo>
                  <a:cubicBezTo>
                    <a:pt x="1268" y="1604"/>
                    <a:pt x="1402" y="1337"/>
                    <a:pt x="1568" y="1171"/>
                  </a:cubicBezTo>
                  <a:cubicBezTo>
                    <a:pt x="1735" y="1004"/>
                    <a:pt x="1969" y="937"/>
                    <a:pt x="2236" y="937"/>
                  </a:cubicBezTo>
                  <a:close/>
                  <a:moveTo>
                    <a:pt x="2073" y="0"/>
                  </a:moveTo>
                  <a:cubicBezTo>
                    <a:pt x="1542" y="0"/>
                    <a:pt x="1044" y="257"/>
                    <a:pt x="634" y="604"/>
                  </a:cubicBezTo>
                  <a:cubicBezTo>
                    <a:pt x="234" y="1071"/>
                    <a:pt x="1" y="1671"/>
                    <a:pt x="67" y="2305"/>
                  </a:cubicBezTo>
                  <a:cubicBezTo>
                    <a:pt x="34" y="2972"/>
                    <a:pt x="267" y="3606"/>
                    <a:pt x="734" y="4073"/>
                  </a:cubicBezTo>
                  <a:cubicBezTo>
                    <a:pt x="1135" y="4406"/>
                    <a:pt x="1702" y="4606"/>
                    <a:pt x="2236" y="4606"/>
                  </a:cubicBezTo>
                  <a:cubicBezTo>
                    <a:pt x="2275" y="4609"/>
                    <a:pt x="2315" y="4610"/>
                    <a:pt x="2355" y="4610"/>
                  </a:cubicBezTo>
                  <a:cubicBezTo>
                    <a:pt x="2940" y="4610"/>
                    <a:pt x="3464" y="4379"/>
                    <a:pt x="3870" y="3973"/>
                  </a:cubicBezTo>
                  <a:cubicBezTo>
                    <a:pt x="4070" y="3773"/>
                    <a:pt x="4237" y="3472"/>
                    <a:pt x="4270" y="3172"/>
                  </a:cubicBezTo>
                  <a:lnTo>
                    <a:pt x="3103" y="3172"/>
                  </a:lnTo>
                  <a:cubicBezTo>
                    <a:pt x="3069" y="3306"/>
                    <a:pt x="2969" y="3406"/>
                    <a:pt x="2903" y="3472"/>
                  </a:cubicBezTo>
                  <a:cubicBezTo>
                    <a:pt x="2736" y="3606"/>
                    <a:pt x="2469" y="3672"/>
                    <a:pt x="2269" y="3672"/>
                  </a:cubicBezTo>
                  <a:cubicBezTo>
                    <a:pt x="2069" y="3672"/>
                    <a:pt x="1869" y="3639"/>
                    <a:pt x="1635" y="3506"/>
                  </a:cubicBezTo>
                  <a:cubicBezTo>
                    <a:pt x="1368" y="3306"/>
                    <a:pt x="1201" y="2972"/>
                    <a:pt x="1201" y="2605"/>
                  </a:cubicBezTo>
                  <a:lnTo>
                    <a:pt x="4304" y="2605"/>
                  </a:lnTo>
                  <a:cubicBezTo>
                    <a:pt x="4304" y="2305"/>
                    <a:pt x="4304" y="2005"/>
                    <a:pt x="4270" y="1738"/>
                  </a:cubicBezTo>
                  <a:cubicBezTo>
                    <a:pt x="4237" y="1404"/>
                    <a:pt x="4104" y="1104"/>
                    <a:pt x="3937" y="837"/>
                  </a:cubicBezTo>
                  <a:cubicBezTo>
                    <a:pt x="3770" y="570"/>
                    <a:pt x="3470" y="337"/>
                    <a:pt x="3170" y="237"/>
                  </a:cubicBezTo>
                  <a:cubicBezTo>
                    <a:pt x="2836" y="103"/>
                    <a:pt x="2502" y="3"/>
                    <a:pt x="2169" y="3"/>
                  </a:cubicBezTo>
                  <a:cubicBezTo>
                    <a:pt x="2137" y="1"/>
                    <a:pt x="2105" y="0"/>
                    <a:pt x="2073" y="0"/>
                  </a:cubicBezTo>
                  <a:close/>
                </a:path>
              </a:pathLst>
            </a:custGeom>
            <a:solidFill>
              <a:srgbClr val="FFFFFF"/>
            </a:solidFill>
            <a:ln>
              <a:noFill/>
            </a:ln>
          </p:spPr>
          <p:txBody>
            <a:bodyPr spcFirstLastPara="1" wrap="square" lIns="91425" tIns="91425" rIns="91425" bIns="91425" anchor="ctr" anchorCtr="0">
              <a:noAutofit/>
            </a:bodyPr>
            <a:lstStyle/>
            <a:p>
              <a:endParaRPr/>
            </a:p>
          </p:txBody>
        </p:sp>
        <p:sp>
          <p:nvSpPr>
            <p:cNvPr id="988" name="Google Shape;988;p37"/>
            <p:cNvSpPr/>
            <p:nvPr/>
          </p:nvSpPr>
          <p:spPr>
            <a:xfrm>
              <a:off x="5692575" y="3489600"/>
              <a:ext cx="63400" cy="14200"/>
            </a:xfrm>
            <a:custGeom>
              <a:avLst/>
              <a:gdLst/>
              <a:ahLst/>
              <a:cxnLst/>
              <a:rect l="l" t="t" r="r" b="b"/>
              <a:pathLst>
                <a:path w="2536" h="568" extrusionOk="0">
                  <a:moveTo>
                    <a:pt x="0" y="1"/>
                  </a:moveTo>
                  <a:lnTo>
                    <a:pt x="0" y="568"/>
                  </a:lnTo>
                  <a:lnTo>
                    <a:pt x="2535" y="568"/>
                  </a:lnTo>
                  <a:lnTo>
                    <a:pt x="2535" y="1"/>
                  </a:lnTo>
                  <a:close/>
                </a:path>
              </a:pathLst>
            </a:custGeom>
            <a:solidFill>
              <a:srgbClr val="FFFFFF"/>
            </a:solidFill>
            <a:ln>
              <a:noFill/>
            </a:ln>
          </p:spPr>
          <p:txBody>
            <a:bodyPr spcFirstLastPara="1" wrap="square" lIns="91425" tIns="91425" rIns="91425" bIns="91425" anchor="ctr" anchorCtr="0">
              <a:noAutofit/>
            </a:bodyPr>
            <a:lstStyle/>
            <a:p>
              <a:endParaRPr/>
            </a:p>
          </p:txBody>
        </p:sp>
        <p:sp>
          <p:nvSpPr>
            <p:cNvPr id="989" name="Google Shape;989;p37"/>
            <p:cNvSpPr/>
            <p:nvPr/>
          </p:nvSpPr>
          <p:spPr>
            <a:xfrm>
              <a:off x="3934650" y="556675"/>
              <a:ext cx="416975" cy="417000"/>
            </a:xfrm>
            <a:custGeom>
              <a:avLst/>
              <a:gdLst/>
              <a:ahLst/>
              <a:cxnLst/>
              <a:rect l="l" t="t" r="r" b="b"/>
              <a:pathLst>
                <a:path w="16679" h="16680" extrusionOk="0">
                  <a:moveTo>
                    <a:pt x="8340" y="0"/>
                  </a:moveTo>
                  <a:cubicBezTo>
                    <a:pt x="3770" y="0"/>
                    <a:pt x="0" y="3770"/>
                    <a:pt x="0" y="8340"/>
                  </a:cubicBezTo>
                  <a:cubicBezTo>
                    <a:pt x="0" y="12943"/>
                    <a:pt x="3770" y="16679"/>
                    <a:pt x="8340" y="16679"/>
                  </a:cubicBezTo>
                  <a:cubicBezTo>
                    <a:pt x="12976" y="16679"/>
                    <a:pt x="16679" y="12976"/>
                    <a:pt x="16679" y="8340"/>
                  </a:cubicBezTo>
                  <a:cubicBezTo>
                    <a:pt x="16679" y="3770"/>
                    <a:pt x="12943" y="0"/>
                    <a:pt x="8340" y="0"/>
                  </a:cubicBezTo>
                  <a:close/>
                </a:path>
              </a:pathLst>
            </a:custGeom>
            <a:solidFill>
              <a:srgbClr val="808080"/>
            </a:solidFill>
            <a:ln>
              <a:noFill/>
            </a:ln>
          </p:spPr>
          <p:txBody>
            <a:bodyPr spcFirstLastPara="1" wrap="square" lIns="91425" tIns="91425" rIns="91425" bIns="91425" anchor="ctr" anchorCtr="0">
              <a:noAutofit/>
            </a:bodyPr>
            <a:lstStyle/>
            <a:p>
              <a:endParaRPr/>
            </a:p>
          </p:txBody>
        </p:sp>
        <p:sp>
          <p:nvSpPr>
            <p:cNvPr id="990" name="Google Shape;990;p37"/>
            <p:cNvSpPr/>
            <p:nvPr/>
          </p:nvSpPr>
          <p:spPr>
            <a:xfrm>
              <a:off x="4017200" y="649250"/>
              <a:ext cx="246875" cy="233525"/>
            </a:xfrm>
            <a:custGeom>
              <a:avLst/>
              <a:gdLst/>
              <a:ahLst/>
              <a:cxnLst/>
              <a:rect l="l" t="t" r="r" b="b"/>
              <a:pathLst>
                <a:path w="9875" h="9341" extrusionOk="0">
                  <a:moveTo>
                    <a:pt x="9874" y="7105"/>
                  </a:moveTo>
                  <a:lnTo>
                    <a:pt x="9874" y="7105"/>
                  </a:lnTo>
                  <a:lnTo>
                    <a:pt x="9874" y="7105"/>
                  </a:lnTo>
                  <a:lnTo>
                    <a:pt x="9874" y="7105"/>
                  </a:lnTo>
                  <a:cubicBezTo>
                    <a:pt x="9808" y="7072"/>
                    <a:pt x="9674" y="7038"/>
                    <a:pt x="9541" y="7005"/>
                  </a:cubicBezTo>
                  <a:lnTo>
                    <a:pt x="9541" y="7005"/>
                  </a:lnTo>
                  <a:cubicBezTo>
                    <a:pt x="9041" y="6838"/>
                    <a:pt x="8574" y="6505"/>
                    <a:pt x="8240" y="6038"/>
                  </a:cubicBezTo>
                  <a:cubicBezTo>
                    <a:pt x="8040" y="5771"/>
                    <a:pt x="7906" y="5537"/>
                    <a:pt x="7806" y="5237"/>
                  </a:cubicBezTo>
                  <a:lnTo>
                    <a:pt x="7806" y="5237"/>
                  </a:lnTo>
                  <a:cubicBezTo>
                    <a:pt x="7740" y="5170"/>
                    <a:pt x="7740" y="5037"/>
                    <a:pt x="7806" y="4904"/>
                  </a:cubicBezTo>
                  <a:lnTo>
                    <a:pt x="7806" y="4904"/>
                  </a:lnTo>
                  <a:cubicBezTo>
                    <a:pt x="7906" y="4770"/>
                    <a:pt x="8040" y="4670"/>
                    <a:pt x="8240" y="4603"/>
                  </a:cubicBezTo>
                  <a:lnTo>
                    <a:pt x="8240" y="4603"/>
                  </a:lnTo>
                  <a:cubicBezTo>
                    <a:pt x="8473" y="4537"/>
                    <a:pt x="8674" y="4437"/>
                    <a:pt x="8840" y="4337"/>
                  </a:cubicBezTo>
                  <a:lnTo>
                    <a:pt x="8840" y="4337"/>
                  </a:lnTo>
                  <a:cubicBezTo>
                    <a:pt x="8874" y="4270"/>
                    <a:pt x="8907" y="4236"/>
                    <a:pt x="8907" y="4203"/>
                  </a:cubicBezTo>
                  <a:lnTo>
                    <a:pt x="8907" y="4170"/>
                  </a:lnTo>
                  <a:cubicBezTo>
                    <a:pt x="8974" y="4103"/>
                    <a:pt x="8974" y="4036"/>
                    <a:pt x="8907" y="4003"/>
                  </a:cubicBezTo>
                  <a:lnTo>
                    <a:pt x="8907" y="4003"/>
                  </a:lnTo>
                  <a:cubicBezTo>
                    <a:pt x="8874" y="3903"/>
                    <a:pt x="8807" y="3836"/>
                    <a:pt x="8707" y="3769"/>
                  </a:cubicBezTo>
                  <a:lnTo>
                    <a:pt x="8707" y="3769"/>
                  </a:lnTo>
                  <a:cubicBezTo>
                    <a:pt x="8574" y="3703"/>
                    <a:pt x="8473" y="3703"/>
                    <a:pt x="8340" y="3736"/>
                  </a:cubicBezTo>
                  <a:lnTo>
                    <a:pt x="8340" y="3736"/>
                  </a:lnTo>
                  <a:cubicBezTo>
                    <a:pt x="8240" y="3769"/>
                    <a:pt x="8140" y="3836"/>
                    <a:pt x="8006" y="3836"/>
                  </a:cubicBezTo>
                  <a:lnTo>
                    <a:pt x="8006" y="3836"/>
                  </a:lnTo>
                  <a:cubicBezTo>
                    <a:pt x="7873" y="3870"/>
                    <a:pt x="7740" y="3870"/>
                    <a:pt x="7640" y="3836"/>
                  </a:cubicBezTo>
                  <a:lnTo>
                    <a:pt x="7640" y="3736"/>
                  </a:lnTo>
                  <a:lnTo>
                    <a:pt x="7640" y="3736"/>
                  </a:lnTo>
                  <a:lnTo>
                    <a:pt x="7640" y="3069"/>
                  </a:lnTo>
                  <a:lnTo>
                    <a:pt x="7640" y="3069"/>
                  </a:lnTo>
                  <a:cubicBezTo>
                    <a:pt x="7673" y="2702"/>
                    <a:pt x="7640" y="2368"/>
                    <a:pt x="7573" y="2002"/>
                  </a:cubicBezTo>
                  <a:lnTo>
                    <a:pt x="7573" y="2002"/>
                  </a:lnTo>
                  <a:cubicBezTo>
                    <a:pt x="7473" y="1368"/>
                    <a:pt x="7072" y="834"/>
                    <a:pt x="6572" y="500"/>
                  </a:cubicBezTo>
                  <a:cubicBezTo>
                    <a:pt x="6205" y="234"/>
                    <a:pt x="5805" y="67"/>
                    <a:pt x="5338" y="33"/>
                  </a:cubicBezTo>
                  <a:lnTo>
                    <a:pt x="5338" y="33"/>
                  </a:lnTo>
                  <a:lnTo>
                    <a:pt x="4871" y="33"/>
                  </a:lnTo>
                  <a:cubicBezTo>
                    <a:pt x="3803" y="0"/>
                    <a:pt x="2736" y="601"/>
                    <a:pt x="2336" y="1668"/>
                  </a:cubicBezTo>
                  <a:lnTo>
                    <a:pt x="2336" y="1668"/>
                  </a:lnTo>
                  <a:cubicBezTo>
                    <a:pt x="2202" y="2068"/>
                    <a:pt x="2136" y="2535"/>
                    <a:pt x="2202" y="3002"/>
                  </a:cubicBezTo>
                  <a:lnTo>
                    <a:pt x="2202" y="3002"/>
                  </a:lnTo>
                  <a:cubicBezTo>
                    <a:pt x="2236" y="3269"/>
                    <a:pt x="2236" y="3569"/>
                    <a:pt x="2202" y="3870"/>
                  </a:cubicBezTo>
                  <a:lnTo>
                    <a:pt x="2202" y="3870"/>
                  </a:lnTo>
                  <a:cubicBezTo>
                    <a:pt x="2069" y="3903"/>
                    <a:pt x="1902" y="3903"/>
                    <a:pt x="1802" y="3870"/>
                  </a:cubicBezTo>
                  <a:lnTo>
                    <a:pt x="1802" y="3870"/>
                  </a:lnTo>
                  <a:cubicBezTo>
                    <a:pt x="1702" y="3870"/>
                    <a:pt x="1569" y="3836"/>
                    <a:pt x="1468" y="3769"/>
                  </a:cubicBezTo>
                  <a:lnTo>
                    <a:pt x="1468" y="3769"/>
                  </a:lnTo>
                  <a:cubicBezTo>
                    <a:pt x="1335" y="3769"/>
                    <a:pt x="1235" y="3769"/>
                    <a:pt x="1135" y="3870"/>
                  </a:cubicBezTo>
                  <a:lnTo>
                    <a:pt x="1135" y="3870"/>
                  </a:lnTo>
                  <a:cubicBezTo>
                    <a:pt x="1035" y="3903"/>
                    <a:pt x="968" y="4036"/>
                    <a:pt x="968" y="4103"/>
                  </a:cubicBezTo>
                  <a:lnTo>
                    <a:pt x="968" y="4170"/>
                  </a:lnTo>
                  <a:lnTo>
                    <a:pt x="968" y="4170"/>
                  </a:lnTo>
                  <a:cubicBezTo>
                    <a:pt x="968" y="4236"/>
                    <a:pt x="1001" y="4270"/>
                    <a:pt x="1068" y="4337"/>
                  </a:cubicBezTo>
                  <a:lnTo>
                    <a:pt x="1202" y="4403"/>
                  </a:lnTo>
                  <a:lnTo>
                    <a:pt x="1202" y="4403"/>
                  </a:lnTo>
                  <a:cubicBezTo>
                    <a:pt x="1402" y="4537"/>
                    <a:pt x="1635" y="4603"/>
                    <a:pt x="1869" y="4703"/>
                  </a:cubicBezTo>
                  <a:lnTo>
                    <a:pt x="1869" y="4703"/>
                  </a:lnTo>
                  <a:cubicBezTo>
                    <a:pt x="2002" y="4737"/>
                    <a:pt x="2136" y="4870"/>
                    <a:pt x="2169" y="5004"/>
                  </a:cubicBezTo>
                  <a:cubicBezTo>
                    <a:pt x="2169" y="5170"/>
                    <a:pt x="2136" y="5371"/>
                    <a:pt x="2036" y="5504"/>
                  </a:cubicBezTo>
                  <a:lnTo>
                    <a:pt x="2036" y="5504"/>
                  </a:lnTo>
                  <a:cubicBezTo>
                    <a:pt x="1802" y="5938"/>
                    <a:pt x="1468" y="6338"/>
                    <a:pt x="1035" y="6672"/>
                  </a:cubicBezTo>
                  <a:cubicBezTo>
                    <a:pt x="801" y="6838"/>
                    <a:pt x="534" y="6905"/>
                    <a:pt x="301" y="7005"/>
                  </a:cubicBezTo>
                  <a:lnTo>
                    <a:pt x="301" y="7005"/>
                  </a:lnTo>
                  <a:cubicBezTo>
                    <a:pt x="168" y="7005"/>
                    <a:pt x="67" y="7072"/>
                    <a:pt x="34" y="7172"/>
                  </a:cubicBezTo>
                  <a:lnTo>
                    <a:pt x="34" y="7205"/>
                  </a:lnTo>
                  <a:cubicBezTo>
                    <a:pt x="1" y="7272"/>
                    <a:pt x="34" y="7372"/>
                    <a:pt x="67" y="7405"/>
                  </a:cubicBezTo>
                  <a:cubicBezTo>
                    <a:pt x="134" y="7439"/>
                    <a:pt x="168" y="7505"/>
                    <a:pt x="201" y="7505"/>
                  </a:cubicBezTo>
                  <a:lnTo>
                    <a:pt x="201" y="7505"/>
                  </a:lnTo>
                  <a:cubicBezTo>
                    <a:pt x="401" y="7606"/>
                    <a:pt x="668" y="7706"/>
                    <a:pt x="868" y="7739"/>
                  </a:cubicBezTo>
                  <a:lnTo>
                    <a:pt x="868" y="7739"/>
                  </a:lnTo>
                  <a:cubicBezTo>
                    <a:pt x="1001" y="7772"/>
                    <a:pt x="1168" y="7772"/>
                    <a:pt x="1302" y="7872"/>
                  </a:cubicBezTo>
                  <a:lnTo>
                    <a:pt x="1335" y="8006"/>
                  </a:lnTo>
                  <a:cubicBezTo>
                    <a:pt x="1368" y="8106"/>
                    <a:pt x="1368" y="8239"/>
                    <a:pt x="1468" y="8406"/>
                  </a:cubicBezTo>
                  <a:cubicBezTo>
                    <a:pt x="1468" y="8439"/>
                    <a:pt x="1502" y="8506"/>
                    <a:pt x="1535" y="8506"/>
                  </a:cubicBezTo>
                  <a:cubicBezTo>
                    <a:pt x="1602" y="8540"/>
                    <a:pt x="1669" y="8540"/>
                    <a:pt x="1702" y="8506"/>
                  </a:cubicBezTo>
                  <a:lnTo>
                    <a:pt x="1702" y="8506"/>
                  </a:lnTo>
                  <a:cubicBezTo>
                    <a:pt x="2069" y="8406"/>
                    <a:pt x="2402" y="8406"/>
                    <a:pt x="2803" y="8439"/>
                  </a:cubicBezTo>
                  <a:lnTo>
                    <a:pt x="2803" y="8439"/>
                  </a:lnTo>
                  <a:cubicBezTo>
                    <a:pt x="3170" y="8573"/>
                    <a:pt x="3503" y="8773"/>
                    <a:pt x="3837" y="9040"/>
                  </a:cubicBezTo>
                  <a:lnTo>
                    <a:pt x="3837" y="9040"/>
                  </a:lnTo>
                  <a:cubicBezTo>
                    <a:pt x="4104" y="9207"/>
                    <a:pt x="4371" y="9340"/>
                    <a:pt x="4671" y="9340"/>
                  </a:cubicBezTo>
                  <a:lnTo>
                    <a:pt x="4671" y="9340"/>
                  </a:lnTo>
                  <a:lnTo>
                    <a:pt x="5371" y="9340"/>
                  </a:lnTo>
                  <a:lnTo>
                    <a:pt x="5371" y="9340"/>
                  </a:lnTo>
                  <a:cubicBezTo>
                    <a:pt x="5571" y="9340"/>
                    <a:pt x="5738" y="9240"/>
                    <a:pt x="5905" y="9173"/>
                  </a:cubicBezTo>
                  <a:lnTo>
                    <a:pt x="5905" y="9173"/>
                  </a:lnTo>
                  <a:cubicBezTo>
                    <a:pt x="6305" y="8940"/>
                    <a:pt x="6639" y="8706"/>
                    <a:pt x="6972" y="8540"/>
                  </a:cubicBezTo>
                  <a:lnTo>
                    <a:pt x="6972" y="8540"/>
                  </a:lnTo>
                  <a:cubicBezTo>
                    <a:pt x="7106" y="8506"/>
                    <a:pt x="7239" y="8506"/>
                    <a:pt x="7373" y="8506"/>
                  </a:cubicBezTo>
                  <a:lnTo>
                    <a:pt x="7373" y="8506"/>
                  </a:lnTo>
                  <a:cubicBezTo>
                    <a:pt x="7673" y="8506"/>
                    <a:pt x="7973" y="8506"/>
                    <a:pt x="8273" y="8540"/>
                  </a:cubicBezTo>
                  <a:lnTo>
                    <a:pt x="8307" y="8540"/>
                  </a:lnTo>
                  <a:cubicBezTo>
                    <a:pt x="8340" y="8540"/>
                    <a:pt x="8373" y="8506"/>
                    <a:pt x="8440" y="8506"/>
                  </a:cubicBezTo>
                  <a:cubicBezTo>
                    <a:pt x="8440" y="8506"/>
                    <a:pt x="8473" y="8439"/>
                    <a:pt x="8473" y="8406"/>
                  </a:cubicBezTo>
                  <a:cubicBezTo>
                    <a:pt x="8473" y="8373"/>
                    <a:pt x="8473" y="8373"/>
                    <a:pt x="8473" y="8406"/>
                  </a:cubicBezTo>
                  <a:lnTo>
                    <a:pt x="8473" y="8373"/>
                  </a:lnTo>
                  <a:cubicBezTo>
                    <a:pt x="8507" y="8206"/>
                    <a:pt x="8540" y="8073"/>
                    <a:pt x="8640" y="7939"/>
                  </a:cubicBezTo>
                  <a:cubicBezTo>
                    <a:pt x="8674" y="7906"/>
                    <a:pt x="8774" y="7872"/>
                    <a:pt x="8807" y="7906"/>
                  </a:cubicBezTo>
                  <a:lnTo>
                    <a:pt x="8807" y="7906"/>
                  </a:lnTo>
                  <a:cubicBezTo>
                    <a:pt x="9041" y="7872"/>
                    <a:pt x="9307" y="7772"/>
                    <a:pt x="9508" y="7706"/>
                  </a:cubicBezTo>
                  <a:lnTo>
                    <a:pt x="9508" y="7706"/>
                  </a:lnTo>
                  <a:cubicBezTo>
                    <a:pt x="9641" y="7672"/>
                    <a:pt x="9708" y="7572"/>
                    <a:pt x="9808" y="7505"/>
                  </a:cubicBezTo>
                  <a:lnTo>
                    <a:pt x="9808" y="7505"/>
                  </a:lnTo>
                  <a:cubicBezTo>
                    <a:pt x="9874" y="7405"/>
                    <a:pt x="9841" y="7272"/>
                    <a:pt x="9741" y="7205"/>
                  </a:cubicBezTo>
                  <a:lnTo>
                    <a:pt x="9741" y="7205"/>
                  </a:lnTo>
                  <a:close/>
                </a:path>
              </a:pathLst>
            </a:custGeom>
            <a:solidFill>
              <a:srgbClr val="FFFFFF"/>
            </a:solidFill>
            <a:ln>
              <a:noFill/>
            </a:ln>
          </p:spPr>
          <p:txBody>
            <a:bodyPr spcFirstLastPara="1" wrap="square" lIns="91425" tIns="91425" rIns="91425" bIns="91425" anchor="ctr" anchorCtr="0">
              <a:noAutofit/>
            </a:bodyPr>
            <a:lstStyle/>
            <a:p>
              <a:endParaRPr/>
            </a:p>
          </p:txBody>
        </p:sp>
        <p:sp>
          <p:nvSpPr>
            <p:cNvPr id="991" name="Google Shape;991;p37"/>
            <p:cNvSpPr/>
            <p:nvPr/>
          </p:nvSpPr>
          <p:spPr>
            <a:xfrm>
              <a:off x="2807175" y="1130425"/>
              <a:ext cx="1971425" cy="3846950"/>
            </a:xfrm>
            <a:custGeom>
              <a:avLst/>
              <a:gdLst/>
              <a:ahLst/>
              <a:cxnLst/>
              <a:rect l="l" t="t" r="r" b="b"/>
              <a:pathLst>
                <a:path w="78857" h="153878" extrusionOk="0">
                  <a:moveTo>
                    <a:pt x="6072" y="0"/>
                  </a:moveTo>
                  <a:cubicBezTo>
                    <a:pt x="2702" y="0"/>
                    <a:pt x="1" y="2702"/>
                    <a:pt x="34" y="6038"/>
                  </a:cubicBezTo>
                  <a:lnTo>
                    <a:pt x="34" y="147806"/>
                  </a:lnTo>
                  <a:cubicBezTo>
                    <a:pt x="34" y="151142"/>
                    <a:pt x="2736" y="153877"/>
                    <a:pt x="6072" y="153877"/>
                  </a:cubicBezTo>
                  <a:lnTo>
                    <a:pt x="72786" y="153877"/>
                  </a:lnTo>
                  <a:cubicBezTo>
                    <a:pt x="76122" y="153877"/>
                    <a:pt x="78857" y="151142"/>
                    <a:pt x="78857" y="147806"/>
                  </a:cubicBezTo>
                  <a:lnTo>
                    <a:pt x="78857" y="6038"/>
                  </a:lnTo>
                  <a:cubicBezTo>
                    <a:pt x="78857" y="2702"/>
                    <a:pt x="76122" y="0"/>
                    <a:pt x="72786" y="0"/>
                  </a:cubicBezTo>
                  <a:close/>
                </a:path>
              </a:pathLst>
            </a:custGeom>
            <a:solidFill>
              <a:srgbClr val="263238"/>
            </a:solidFill>
            <a:ln>
              <a:noFill/>
            </a:ln>
          </p:spPr>
          <p:txBody>
            <a:bodyPr spcFirstLastPara="1" wrap="square" lIns="91425" tIns="91425" rIns="91425" bIns="91425" anchor="ctr" anchorCtr="0">
              <a:noAutofit/>
            </a:bodyPr>
            <a:lstStyle/>
            <a:p>
              <a:endParaRPr/>
            </a:p>
          </p:txBody>
        </p:sp>
        <p:sp>
          <p:nvSpPr>
            <p:cNvPr id="992" name="Google Shape;992;p37"/>
            <p:cNvSpPr/>
            <p:nvPr/>
          </p:nvSpPr>
          <p:spPr>
            <a:xfrm>
              <a:off x="2807175" y="1130425"/>
              <a:ext cx="1210900" cy="3806900"/>
            </a:xfrm>
            <a:custGeom>
              <a:avLst/>
              <a:gdLst/>
              <a:ahLst/>
              <a:cxnLst/>
              <a:rect l="l" t="t" r="r" b="b"/>
              <a:pathLst>
                <a:path w="48436" h="152276" extrusionOk="0">
                  <a:moveTo>
                    <a:pt x="6805" y="0"/>
                  </a:moveTo>
                  <a:cubicBezTo>
                    <a:pt x="3036" y="0"/>
                    <a:pt x="1" y="3036"/>
                    <a:pt x="1" y="6805"/>
                  </a:cubicBezTo>
                  <a:lnTo>
                    <a:pt x="1" y="147072"/>
                  </a:lnTo>
                  <a:cubicBezTo>
                    <a:pt x="1" y="149074"/>
                    <a:pt x="868" y="150975"/>
                    <a:pt x="2402" y="152276"/>
                  </a:cubicBezTo>
                  <a:lnTo>
                    <a:pt x="48435" y="0"/>
                  </a:lnTo>
                  <a:close/>
                </a:path>
              </a:pathLst>
            </a:custGeom>
            <a:solidFill>
              <a:srgbClr val="FFFFFF">
                <a:alpha val="16069"/>
              </a:srgbClr>
            </a:solidFill>
            <a:ln>
              <a:noFill/>
            </a:ln>
          </p:spPr>
          <p:txBody>
            <a:bodyPr spcFirstLastPara="1" wrap="square" lIns="91425" tIns="91425" rIns="91425" bIns="91425" anchor="ctr" anchorCtr="0">
              <a:noAutofit/>
            </a:bodyPr>
            <a:lstStyle/>
            <a:p>
              <a:endParaRPr/>
            </a:p>
          </p:txBody>
        </p:sp>
        <p:sp>
          <p:nvSpPr>
            <p:cNvPr id="993" name="Google Shape;993;p37"/>
            <p:cNvSpPr/>
            <p:nvPr/>
          </p:nvSpPr>
          <p:spPr>
            <a:xfrm>
              <a:off x="3726175" y="4798875"/>
              <a:ext cx="133450" cy="133450"/>
            </a:xfrm>
            <a:custGeom>
              <a:avLst/>
              <a:gdLst/>
              <a:ahLst/>
              <a:cxnLst/>
              <a:rect l="l" t="t" r="r" b="b"/>
              <a:pathLst>
                <a:path w="5338" h="5338" fill="none" extrusionOk="0">
                  <a:moveTo>
                    <a:pt x="5337" y="2669"/>
                  </a:moveTo>
                  <a:cubicBezTo>
                    <a:pt x="5337" y="1168"/>
                    <a:pt x="4136" y="1"/>
                    <a:pt x="2669" y="1"/>
                  </a:cubicBezTo>
                  <a:cubicBezTo>
                    <a:pt x="1168" y="1"/>
                    <a:pt x="0" y="1201"/>
                    <a:pt x="0" y="2669"/>
                  </a:cubicBezTo>
                  <a:cubicBezTo>
                    <a:pt x="0" y="4137"/>
                    <a:pt x="1234" y="5338"/>
                    <a:pt x="2669" y="5338"/>
                  </a:cubicBezTo>
                  <a:lnTo>
                    <a:pt x="2669" y="5338"/>
                  </a:lnTo>
                  <a:cubicBezTo>
                    <a:pt x="4136" y="5338"/>
                    <a:pt x="5337" y="4170"/>
                    <a:pt x="5337" y="2669"/>
                  </a:cubicBezTo>
                  <a:close/>
                </a:path>
              </a:pathLst>
            </a:custGeom>
            <a:noFill/>
            <a:ln w="10850" cap="rnd" cmpd="sng">
              <a:solidFill>
                <a:srgbClr val="FFFFFF"/>
              </a:solidFill>
              <a:prstDash val="solid"/>
              <a:round/>
              <a:headEnd type="none" w="sm" len="sm"/>
              <a:tailEnd type="none" w="sm" len="sm"/>
            </a:ln>
          </p:spPr>
          <p:txBody>
            <a:bodyPr spcFirstLastPara="1" wrap="square" lIns="91425" tIns="91425" rIns="91425" bIns="91425" anchor="ctr" anchorCtr="0">
              <a:noAutofit/>
            </a:bodyPr>
            <a:lstStyle/>
            <a:p>
              <a:endParaRPr/>
            </a:p>
          </p:txBody>
        </p:sp>
        <p:sp>
          <p:nvSpPr>
            <p:cNvPr id="994" name="Google Shape;994;p37"/>
            <p:cNvSpPr/>
            <p:nvPr/>
          </p:nvSpPr>
          <p:spPr>
            <a:xfrm>
              <a:off x="2807175" y="1130425"/>
              <a:ext cx="1971425" cy="3846950"/>
            </a:xfrm>
            <a:custGeom>
              <a:avLst/>
              <a:gdLst/>
              <a:ahLst/>
              <a:cxnLst/>
              <a:rect l="l" t="t" r="r" b="b"/>
              <a:pathLst>
                <a:path w="78857" h="153878" fill="none" extrusionOk="0">
                  <a:moveTo>
                    <a:pt x="6072" y="0"/>
                  </a:moveTo>
                  <a:lnTo>
                    <a:pt x="72786" y="0"/>
                  </a:lnTo>
                  <a:cubicBezTo>
                    <a:pt x="76122" y="0"/>
                    <a:pt x="78857" y="2702"/>
                    <a:pt x="78857" y="6038"/>
                  </a:cubicBezTo>
                  <a:lnTo>
                    <a:pt x="78857" y="147806"/>
                  </a:lnTo>
                  <a:cubicBezTo>
                    <a:pt x="78857" y="151142"/>
                    <a:pt x="76122" y="153877"/>
                    <a:pt x="72786" y="153877"/>
                  </a:cubicBezTo>
                  <a:lnTo>
                    <a:pt x="6072" y="153877"/>
                  </a:lnTo>
                  <a:cubicBezTo>
                    <a:pt x="2736" y="153877"/>
                    <a:pt x="34" y="151142"/>
                    <a:pt x="34" y="147806"/>
                  </a:cubicBezTo>
                  <a:lnTo>
                    <a:pt x="34" y="6038"/>
                  </a:lnTo>
                  <a:cubicBezTo>
                    <a:pt x="1" y="2702"/>
                    <a:pt x="2702" y="0"/>
                    <a:pt x="6072" y="0"/>
                  </a:cubicBezTo>
                  <a:close/>
                </a:path>
              </a:pathLst>
            </a:custGeom>
            <a:noFill/>
            <a:ln w="10850" cap="rnd" cmpd="sng">
              <a:solidFill>
                <a:srgbClr val="263238"/>
              </a:solidFill>
              <a:prstDash val="solid"/>
              <a:round/>
              <a:headEnd type="none" w="sm" len="sm"/>
              <a:tailEnd type="none" w="sm" len="sm"/>
            </a:ln>
          </p:spPr>
          <p:txBody>
            <a:bodyPr spcFirstLastPara="1" wrap="square" lIns="91425" tIns="91425" rIns="91425" bIns="91425" anchor="ctr" anchorCtr="0">
              <a:noAutofit/>
            </a:bodyPr>
            <a:lstStyle/>
            <a:p>
              <a:endParaRPr/>
            </a:p>
          </p:txBody>
        </p:sp>
        <p:sp>
          <p:nvSpPr>
            <p:cNvPr id="995" name="Google Shape;995;p37"/>
            <p:cNvSpPr/>
            <p:nvPr/>
          </p:nvSpPr>
          <p:spPr>
            <a:xfrm>
              <a:off x="2894750" y="1392275"/>
              <a:ext cx="1796300" cy="3356600"/>
            </a:xfrm>
            <a:custGeom>
              <a:avLst/>
              <a:gdLst/>
              <a:ahLst/>
              <a:cxnLst/>
              <a:rect l="l" t="t" r="r" b="b"/>
              <a:pathLst>
                <a:path w="71852" h="134264" extrusionOk="0">
                  <a:moveTo>
                    <a:pt x="0" y="0"/>
                  </a:moveTo>
                  <a:lnTo>
                    <a:pt x="0" y="134263"/>
                  </a:lnTo>
                  <a:lnTo>
                    <a:pt x="71851" y="134263"/>
                  </a:lnTo>
                  <a:lnTo>
                    <a:pt x="71851" y="0"/>
                  </a:lnTo>
                  <a:close/>
                </a:path>
              </a:pathLst>
            </a:custGeom>
            <a:solidFill>
              <a:srgbClr val="FF8D00"/>
            </a:solidFill>
            <a:ln w="10850" cap="rnd" cmpd="sng">
              <a:solidFill>
                <a:srgbClr val="263238"/>
              </a:solidFill>
              <a:prstDash val="solid"/>
              <a:round/>
              <a:headEnd type="none" w="sm" len="sm"/>
              <a:tailEnd type="none" w="sm" len="sm"/>
            </a:ln>
          </p:spPr>
          <p:txBody>
            <a:bodyPr spcFirstLastPara="1" wrap="square" lIns="91425" tIns="91425" rIns="91425" bIns="91425" anchor="ctr" anchorCtr="0">
              <a:noAutofit/>
            </a:bodyPr>
            <a:lstStyle/>
            <a:p>
              <a:endParaRPr/>
            </a:p>
          </p:txBody>
        </p:sp>
        <p:sp>
          <p:nvSpPr>
            <p:cNvPr id="996" name="Google Shape;996;p37"/>
            <p:cNvSpPr/>
            <p:nvPr/>
          </p:nvSpPr>
          <p:spPr>
            <a:xfrm>
              <a:off x="2941449" y="2422175"/>
              <a:ext cx="1647026" cy="1647050"/>
            </a:xfrm>
            <a:custGeom>
              <a:avLst/>
              <a:gdLst/>
              <a:ahLst/>
              <a:cxnLst/>
              <a:rect l="l" t="t" r="r" b="b"/>
              <a:pathLst>
                <a:path w="65881" h="65882" extrusionOk="0">
                  <a:moveTo>
                    <a:pt x="32957" y="1"/>
                  </a:moveTo>
                  <a:cubicBezTo>
                    <a:pt x="14744" y="1"/>
                    <a:pt x="0" y="14744"/>
                    <a:pt x="0" y="32924"/>
                  </a:cubicBezTo>
                  <a:cubicBezTo>
                    <a:pt x="0" y="51137"/>
                    <a:pt x="14744" y="65881"/>
                    <a:pt x="32957" y="65881"/>
                  </a:cubicBezTo>
                  <a:cubicBezTo>
                    <a:pt x="51137" y="65881"/>
                    <a:pt x="65880" y="51137"/>
                    <a:pt x="65880" y="32924"/>
                  </a:cubicBezTo>
                  <a:cubicBezTo>
                    <a:pt x="65880" y="14744"/>
                    <a:pt x="51137" y="1"/>
                    <a:pt x="32957" y="1"/>
                  </a:cubicBezTo>
                  <a:close/>
                </a:path>
              </a:pathLst>
            </a:custGeom>
            <a:solidFill>
              <a:srgbClr val="263238"/>
            </a:solidFill>
            <a:ln>
              <a:noFill/>
            </a:ln>
          </p:spPr>
          <p:txBody>
            <a:bodyPr spcFirstLastPara="1" wrap="square" lIns="91425" tIns="91425" rIns="91425" bIns="91425" anchor="ctr" anchorCtr="0">
              <a:noAutofit/>
            </a:bodyPr>
            <a:lstStyle/>
            <a:p>
              <a:endParaRPr/>
            </a:p>
          </p:txBody>
        </p:sp>
        <p:sp>
          <p:nvSpPr>
            <p:cNvPr id="997" name="Google Shape;997;p37"/>
            <p:cNvSpPr/>
            <p:nvPr/>
          </p:nvSpPr>
          <p:spPr>
            <a:xfrm>
              <a:off x="2957275" y="1794225"/>
              <a:ext cx="1677900" cy="382800"/>
            </a:xfrm>
            <a:custGeom>
              <a:avLst/>
              <a:gdLst/>
              <a:ahLst/>
              <a:cxnLst/>
              <a:rect l="l" t="t" r="r" b="b"/>
              <a:pathLst>
                <a:path w="67116" h="15312" extrusionOk="0">
                  <a:moveTo>
                    <a:pt x="1" y="1"/>
                  </a:moveTo>
                  <a:lnTo>
                    <a:pt x="1" y="15312"/>
                  </a:lnTo>
                  <a:lnTo>
                    <a:pt x="67115" y="15312"/>
                  </a:lnTo>
                  <a:lnTo>
                    <a:pt x="67115" y="1"/>
                  </a:lnTo>
                  <a:close/>
                </a:path>
              </a:pathLst>
            </a:custGeom>
            <a:solidFill>
              <a:srgbClr val="FFFFFF"/>
            </a:solidFill>
            <a:ln>
              <a:noFill/>
            </a:ln>
          </p:spPr>
          <p:txBody>
            <a:bodyPr spcFirstLastPara="1" wrap="square" lIns="91425" tIns="91425" rIns="91425" bIns="91425" anchor="ctr" anchorCtr="0">
              <a:noAutofit/>
            </a:bodyPr>
            <a:lstStyle/>
            <a:p>
              <a:endParaRPr/>
            </a:p>
          </p:txBody>
        </p:sp>
        <p:sp>
          <p:nvSpPr>
            <p:cNvPr id="998" name="Google Shape;998;p37"/>
            <p:cNvSpPr/>
            <p:nvPr/>
          </p:nvSpPr>
          <p:spPr>
            <a:xfrm>
              <a:off x="2957275" y="4304350"/>
              <a:ext cx="1677900" cy="382800"/>
            </a:xfrm>
            <a:custGeom>
              <a:avLst/>
              <a:gdLst/>
              <a:ahLst/>
              <a:cxnLst/>
              <a:rect l="l" t="t" r="r" b="b"/>
              <a:pathLst>
                <a:path w="67116" h="15312" extrusionOk="0">
                  <a:moveTo>
                    <a:pt x="1" y="1"/>
                  </a:moveTo>
                  <a:lnTo>
                    <a:pt x="1" y="15312"/>
                  </a:lnTo>
                  <a:lnTo>
                    <a:pt x="67115" y="15312"/>
                  </a:lnTo>
                  <a:lnTo>
                    <a:pt x="67115" y="1"/>
                  </a:lnTo>
                  <a:close/>
                </a:path>
              </a:pathLst>
            </a:custGeom>
            <a:solidFill>
              <a:srgbClr val="FFFFFF"/>
            </a:solidFill>
            <a:ln>
              <a:noFill/>
            </a:ln>
          </p:spPr>
          <p:txBody>
            <a:bodyPr spcFirstLastPara="1" wrap="square" lIns="91425" tIns="91425" rIns="91425" bIns="91425" anchor="ctr" anchorCtr="0">
              <a:noAutofit/>
            </a:bodyPr>
            <a:lstStyle/>
            <a:p>
              <a:endParaRPr/>
            </a:p>
          </p:txBody>
        </p:sp>
        <p:sp>
          <p:nvSpPr>
            <p:cNvPr id="999" name="Google Shape;999;p37"/>
            <p:cNvSpPr/>
            <p:nvPr/>
          </p:nvSpPr>
          <p:spPr>
            <a:xfrm>
              <a:off x="2957275" y="4170925"/>
              <a:ext cx="1677900" cy="16700"/>
            </a:xfrm>
            <a:custGeom>
              <a:avLst/>
              <a:gdLst/>
              <a:ahLst/>
              <a:cxnLst/>
              <a:rect l="l" t="t" r="r" b="b"/>
              <a:pathLst>
                <a:path w="67116" h="668" extrusionOk="0">
                  <a:moveTo>
                    <a:pt x="1" y="1"/>
                  </a:moveTo>
                  <a:lnTo>
                    <a:pt x="1" y="668"/>
                  </a:lnTo>
                  <a:lnTo>
                    <a:pt x="67115" y="668"/>
                  </a:lnTo>
                  <a:lnTo>
                    <a:pt x="67115" y="1"/>
                  </a:lnTo>
                  <a:close/>
                </a:path>
              </a:pathLst>
            </a:custGeom>
            <a:solidFill>
              <a:srgbClr val="FFFFFF"/>
            </a:solidFill>
            <a:ln>
              <a:noFill/>
            </a:ln>
          </p:spPr>
          <p:txBody>
            <a:bodyPr spcFirstLastPara="1" wrap="square" lIns="91425" tIns="91425" rIns="91425" bIns="91425" anchor="ctr" anchorCtr="0">
              <a:noAutofit/>
            </a:bodyPr>
            <a:lstStyle/>
            <a:p>
              <a:endParaRPr/>
            </a:p>
          </p:txBody>
        </p:sp>
        <p:sp>
          <p:nvSpPr>
            <p:cNvPr id="1000" name="Google Shape;1000;p37"/>
            <p:cNvSpPr/>
            <p:nvPr/>
          </p:nvSpPr>
          <p:spPr>
            <a:xfrm>
              <a:off x="2957275" y="4245975"/>
              <a:ext cx="1677900" cy="16700"/>
            </a:xfrm>
            <a:custGeom>
              <a:avLst/>
              <a:gdLst/>
              <a:ahLst/>
              <a:cxnLst/>
              <a:rect l="l" t="t" r="r" b="b"/>
              <a:pathLst>
                <a:path w="67116" h="668" extrusionOk="0">
                  <a:moveTo>
                    <a:pt x="1" y="1"/>
                  </a:moveTo>
                  <a:lnTo>
                    <a:pt x="1" y="668"/>
                  </a:lnTo>
                  <a:lnTo>
                    <a:pt x="67115" y="668"/>
                  </a:lnTo>
                  <a:lnTo>
                    <a:pt x="67115" y="1"/>
                  </a:lnTo>
                  <a:close/>
                </a:path>
              </a:pathLst>
            </a:custGeom>
            <a:solidFill>
              <a:srgbClr val="FFFFFF"/>
            </a:solidFill>
            <a:ln>
              <a:noFill/>
            </a:ln>
          </p:spPr>
          <p:txBody>
            <a:bodyPr spcFirstLastPara="1" wrap="square" lIns="91425" tIns="91425" rIns="91425" bIns="91425" anchor="ctr" anchorCtr="0">
              <a:noAutofit/>
            </a:bodyPr>
            <a:lstStyle/>
            <a:p>
              <a:endParaRPr/>
            </a:p>
          </p:txBody>
        </p:sp>
        <p:sp>
          <p:nvSpPr>
            <p:cNvPr id="1001" name="Google Shape;1001;p37"/>
            <p:cNvSpPr/>
            <p:nvPr/>
          </p:nvSpPr>
          <p:spPr>
            <a:xfrm>
              <a:off x="4480875" y="1426475"/>
              <a:ext cx="149300" cy="81750"/>
            </a:xfrm>
            <a:custGeom>
              <a:avLst/>
              <a:gdLst/>
              <a:ahLst/>
              <a:cxnLst/>
              <a:rect l="l" t="t" r="r" b="b"/>
              <a:pathLst>
                <a:path w="5972" h="3270" fill="none" extrusionOk="0">
                  <a:moveTo>
                    <a:pt x="0" y="0"/>
                  </a:moveTo>
                  <a:lnTo>
                    <a:pt x="5971" y="0"/>
                  </a:lnTo>
                  <a:lnTo>
                    <a:pt x="5971" y="3269"/>
                  </a:lnTo>
                  <a:lnTo>
                    <a:pt x="0" y="3269"/>
                  </a:lnTo>
                  <a:close/>
                </a:path>
              </a:pathLst>
            </a:custGeom>
            <a:noFill/>
            <a:ln w="8350" cap="rnd" cmpd="sng">
              <a:solidFill>
                <a:srgbClr val="263238"/>
              </a:solidFill>
              <a:prstDash val="solid"/>
              <a:round/>
              <a:headEnd type="none" w="sm" len="sm"/>
              <a:tailEnd type="none" w="sm" len="sm"/>
            </a:ln>
          </p:spPr>
          <p:txBody>
            <a:bodyPr spcFirstLastPara="1" wrap="square" lIns="91425" tIns="91425" rIns="91425" bIns="91425" anchor="ctr" anchorCtr="0">
              <a:noAutofit/>
            </a:bodyPr>
            <a:lstStyle/>
            <a:p>
              <a:endParaRPr/>
            </a:p>
          </p:txBody>
        </p:sp>
        <p:sp>
          <p:nvSpPr>
            <p:cNvPr id="1002" name="Google Shape;1002;p37"/>
            <p:cNvSpPr/>
            <p:nvPr/>
          </p:nvSpPr>
          <p:spPr>
            <a:xfrm>
              <a:off x="4480875" y="1426475"/>
              <a:ext cx="115925" cy="81750"/>
            </a:xfrm>
            <a:custGeom>
              <a:avLst/>
              <a:gdLst/>
              <a:ahLst/>
              <a:cxnLst/>
              <a:rect l="l" t="t" r="r" b="b"/>
              <a:pathLst>
                <a:path w="4637" h="3270" extrusionOk="0">
                  <a:moveTo>
                    <a:pt x="0" y="0"/>
                  </a:moveTo>
                  <a:lnTo>
                    <a:pt x="0" y="3269"/>
                  </a:lnTo>
                  <a:lnTo>
                    <a:pt x="4637" y="3269"/>
                  </a:lnTo>
                  <a:lnTo>
                    <a:pt x="4637" y="0"/>
                  </a:lnTo>
                  <a:close/>
                </a:path>
              </a:pathLst>
            </a:custGeom>
            <a:solidFill>
              <a:srgbClr val="263238"/>
            </a:solidFill>
            <a:ln w="7500" cap="rnd" cmpd="sng">
              <a:solidFill>
                <a:srgbClr val="263238"/>
              </a:solidFill>
              <a:prstDash val="solid"/>
              <a:round/>
              <a:headEnd type="none" w="sm" len="sm"/>
              <a:tailEnd type="none" w="sm" len="sm"/>
            </a:ln>
          </p:spPr>
          <p:txBody>
            <a:bodyPr spcFirstLastPara="1" wrap="square" lIns="91425" tIns="91425" rIns="91425" bIns="91425" anchor="ctr" anchorCtr="0">
              <a:noAutofit/>
            </a:bodyPr>
            <a:lstStyle/>
            <a:p>
              <a:endParaRPr/>
            </a:p>
          </p:txBody>
        </p:sp>
        <p:sp>
          <p:nvSpPr>
            <p:cNvPr id="1003" name="Google Shape;1003;p37"/>
            <p:cNvSpPr/>
            <p:nvPr/>
          </p:nvSpPr>
          <p:spPr>
            <a:xfrm>
              <a:off x="4629300" y="1448975"/>
              <a:ext cx="20875" cy="35900"/>
            </a:xfrm>
            <a:custGeom>
              <a:avLst/>
              <a:gdLst/>
              <a:ahLst/>
              <a:cxnLst/>
              <a:rect l="l" t="t" r="r" b="b"/>
              <a:pathLst>
                <a:path w="835" h="1436" extrusionOk="0">
                  <a:moveTo>
                    <a:pt x="1" y="1"/>
                  </a:moveTo>
                  <a:lnTo>
                    <a:pt x="1" y="1435"/>
                  </a:lnTo>
                  <a:lnTo>
                    <a:pt x="835" y="1435"/>
                  </a:lnTo>
                  <a:lnTo>
                    <a:pt x="835" y="1"/>
                  </a:lnTo>
                  <a:close/>
                </a:path>
              </a:pathLst>
            </a:custGeom>
            <a:solidFill>
              <a:srgbClr val="263238"/>
            </a:solidFill>
            <a:ln w="7500" cap="rnd" cmpd="sng">
              <a:solidFill>
                <a:srgbClr val="263238"/>
              </a:solidFill>
              <a:prstDash val="solid"/>
              <a:round/>
              <a:headEnd type="none" w="sm" len="sm"/>
              <a:tailEnd type="none" w="sm" len="sm"/>
            </a:ln>
          </p:spPr>
          <p:txBody>
            <a:bodyPr spcFirstLastPara="1" wrap="square" lIns="91425" tIns="91425" rIns="91425" bIns="91425" anchor="ctr" anchorCtr="0">
              <a:noAutofit/>
            </a:bodyPr>
            <a:lstStyle/>
            <a:p>
              <a:endParaRPr/>
            </a:p>
          </p:txBody>
        </p:sp>
        <p:sp>
          <p:nvSpPr>
            <p:cNvPr id="1004" name="Google Shape;1004;p37"/>
            <p:cNvSpPr/>
            <p:nvPr/>
          </p:nvSpPr>
          <p:spPr>
            <a:xfrm>
              <a:off x="2934775" y="1451475"/>
              <a:ext cx="27525" cy="46725"/>
            </a:xfrm>
            <a:custGeom>
              <a:avLst/>
              <a:gdLst/>
              <a:ahLst/>
              <a:cxnLst/>
              <a:rect l="l" t="t" r="r" b="b"/>
              <a:pathLst>
                <a:path w="1101" h="1869" extrusionOk="0">
                  <a:moveTo>
                    <a:pt x="0" y="1"/>
                  </a:moveTo>
                  <a:lnTo>
                    <a:pt x="0" y="1869"/>
                  </a:lnTo>
                  <a:lnTo>
                    <a:pt x="1101" y="1869"/>
                  </a:lnTo>
                  <a:lnTo>
                    <a:pt x="1101" y="1"/>
                  </a:lnTo>
                  <a:close/>
                </a:path>
              </a:pathLst>
            </a:custGeom>
            <a:solidFill>
              <a:srgbClr val="263238"/>
            </a:solidFill>
            <a:ln w="9175" cap="rnd" cmpd="sng">
              <a:solidFill>
                <a:srgbClr val="263238"/>
              </a:solidFill>
              <a:prstDash val="solid"/>
              <a:round/>
              <a:headEnd type="none" w="sm" len="sm"/>
              <a:tailEnd type="none" w="sm" len="sm"/>
            </a:ln>
          </p:spPr>
          <p:txBody>
            <a:bodyPr spcFirstLastPara="1" wrap="square" lIns="91425" tIns="91425" rIns="91425" bIns="91425" anchor="ctr" anchorCtr="0">
              <a:noAutofit/>
            </a:bodyPr>
            <a:lstStyle/>
            <a:p>
              <a:endParaRPr/>
            </a:p>
          </p:txBody>
        </p:sp>
        <p:sp>
          <p:nvSpPr>
            <p:cNvPr id="1005" name="Google Shape;1005;p37"/>
            <p:cNvSpPr/>
            <p:nvPr/>
          </p:nvSpPr>
          <p:spPr>
            <a:xfrm>
              <a:off x="2978125" y="1434800"/>
              <a:ext cx="26725" cy="63400"/>
            </a:xfrm>
            <a:custGeom>
              <a:avLst/>
              <a:gdLst/>
              <a:ahLst/>
              <a:cxnLst/>
              <a:rect l="l" t="t" r="r" b="b"/>
              <a:pathLst>
                <a:path w="1069" h="2536" extrusionOk="0">
                  <a:moveTo>
                    <a:pt x="1" y="1"/>
                  </a:moveTo>
                  <a:lnTo>
                    <a:pt x="1" y="2536"/>
                  </a:lnTo>
                  <a:lnTo>
                    <a:pt x="1068" y="2536"/>
                  </a:lnTo>
                  <a:lnTo>
                    <a:pt x="1068" y="1"/>
                  </a:lnTo>
                  <a:close/>
                </a:path>
              </a:pathLst>
            </a:custGeom>
            <a:solidFill>
              <a:srgbClr val="263238"/>
            </a:solidFill>
            <a:ln w="9175" cap="rnd" cmpd="sng">
              <a:solidFill>
                <a:srgbClr val="263238"/>
              </a:solidFill>
              <a:prstDash val="solid"/>
              <a:round/>
              <a:headEnd type="none" w="sm" len="sm"/>
              <a:tailEnd type="none" w="sm" len="sm"/>
            </a:ln>
          </p:spPr>
          <p:txBody>
            <a:bodyPr spcFirstLastPara="1" wrap="square" lIns="91425" tIns="91425" rIns="91425" bIns="91425" anchor="ctr" anchorCtr="0">
              <a:noAutofit/>
            </a:bodyPr>
            <a:lstStyle/>
            <a:p>
              <a:endParaRPr/>
            </a:p>
          </p:txBody>
        </p:sp>
        <p:sp>
          <p:nvSpPr>
            <p:cNvPr id="1006" name="Google Shape;1006;p37"/>
            <p:cNvSpPr/>
            <p:nvPr/>
          </p:nvSpPr>
          <p:spPr>
            <a:xfrm>
              <a:off x="3020650" y="1416450"/>
              <a:ext cx="27550" cy="81750"/>
            </a:xfrm>
            <a:custGeom>
              <a:avLst/>
              <a:gdLst/>
              <a:ahLst/>
              <a:cxnLst/>
              <a:rect l="l" t="t" r="r" b="b"/>
              <a:pathLst>
                <a:path w="1102" h="3270" extrusionOk="0">
                  <a:moveTo>
                    <a:pt x="1" y="1"/>
                  </a:moveTo>
                  <a:lnTo>
                    <a:pt x="1" y="3270"/>
                  </a:lnTo>
                  <a:lnTo>
                    <a:pt x="1102" y="3270"/>
                  </a:lnTo>
                  <a:lnTo>
                    <a:pt x="1102" y="1"/>
                  </a:lnTo>
                  <a:close/>
                </a:path>
              </a:pathLst>
            </a:custGeom>
            <a:solidFill>
              <a:srgbClr val="263238"/>
            </a:solidFill>
            <a:ln w="9175" cap="rnd" cmpd="sng">
              <a:solidFill>
                <a:srgbClr val="263238"/>
              </a:solidFill>
              <a:prstDash val="solid"/>
              <a:round/>
              <a:headEnd type="none" w="sm" len="sm"/>
              <a:tailEnd type="none" w="sm" len="sm"/>
            </a:ln>
          </p:spPr>
          <p:txBody>
            <a:bodyPr spcFirstLastPara="1" wrap="square" lIns="91425" tIns="91425" rIns="91425" bIns="91425" anchor="ctr" anchorCtr="0">
              <a:noAutofit/>
            </a:bodyPr>
            <a:lstStyle/>
            <a:p>
              <a:endParaRPr/>
            </a:p>
          </p:txBody>
        </p:sp>
        <p:sp>
          <p:nvSpPr>
            <p:cNvPr id="1007" name="Google Shape;1007;p37"/>
            <p:cNvSpPr/>
            <p:nvPr/>
          </p:nvSpPr>
          <p:spPr>
            <a:xfrm>
              <a:off x="2923925" y="1553225"/>
              <a:ext cx="1723750" cy="129275"/>
            </a:xfrm>
            <a:custGeom>
              <a:avLst/>
              <a:gdLst/>
              <a:ahLst/>
              <a:cxnLst/>
              <a:rect l="l" t="t" r="r" b="b"/>
              <a:pathLst>
                <a:path w="68950" h="5171" extrusionOk="0">
                  <a:moveTo>
                    <a:pt x="1" y="0"/>
                  </a:moveTo>
                  <a:lnTo>
                    <a:pt x="1" y="5171"/>
                  </a:lnTo>
                  <a:lnTo>
                    <a:pt x="68950" y="5171"/>
                  </a:lnTo>
                  <a:lnTo>
                    <a:pt x="68950" y="0"/>
                  </a:lnTo>
                  <a:close/>
                </a:path>
              </a:pathLst>
            </a:custGeom>
            <a:solidFill>
              <a:srgbClr val="263238"/>
            </a:solidFill>
            <a:ln>
              <a:noFill/>
            </a:ln>
          </p:spPr>
          <p:txBody>
            <a:bodyPr spcFirstLastPara="1" wrap="square" lIns="91425" tIns="91425" rIns="91425" bIns="91425" anchor="ctr" anchorCtr="0">
              <a:noAutofit/>
            </a:bodyPr>
            <a:lstStyle/>
            <a:p>
              <a:endParaRPr/>
            </a:p>
          </p:txBody>
        </p:sp>
        <p:sp>
          <p:nvSpPr>
            <p:cNvPr id="1008" name="Google Shape;1008;p37"/>
            <p:cNvSpPr/>
            <p:nvPr/>
          </p:nvSpPr>
          <p:spPr>
            <a:xfrm>
              <a:off x="3025675" y="2715725"/>
              <a:ext cx="2061475" cy="1344125"/>
            </a:xfrm>
            <a:custGeom>
              <a:avLst/>
              <a:gdLst/>
              <a:ahLst/>
              <a:cxnLst/>
              <a:rect l="l" t="t" r="r" b="b"/>
              <a:pathLst>
                <a:path w="82459" h="53765" extrusionOk="0">
                  <a:moveTo>
                    <a:pt x="68349" y="0"/>
                  </a:moveTo>
                  <a:lnTo>
                    <a:pt x="69383" y="17246"/>
                  </a:lnTo>
                  <a:cubicBezTo>
                    <a:pt x="69383" y="17313"/>
                    <a:pt x="69350" y="17413"/>
                    <a:pt x="69283" y="17446"/>
                  </a:cubicBezTo>
                  <a:cubicBezTo>
                    <a:pt x="69241" y="17460"/>
                    <a:pt x="69206" y="17468"/>
                    <a:pt x="69171" y="17468"/>
                  </a:cubicBezTo>
                  <a:cubicBezTo>
                    <a:pt x="69122" y="17468"/>
                    <a:pt x="69075" y="17452"/>
                    <a:pt x="69016" y="17413"/>
                  </a:cubicBezTo>
                  <a:cubicBezTo>
                    <a:pt x="68949" y="17313"/>
                    <a:pt x="60610" y="9807"/>
                    <a:pt x="57708" y="7639"/>
                  </a:cubicBezTo>
                  <a:cubicBezTo>
                    <a:pt x="56107" y="6405"/>
                    <a:pt x="50203" y="2302"/>
                    <a:pt x="43364" y="1835"/>
                  </a:cubicBezTo>
                  <a:cubicBezTo>
                    <a:pt x="42222" y="1757"/>
                    <a:pt x="40989" y="1726"/>
                    <a:pt x="39743" y="1726"/>
                  </a:cubicBezTo>
                  <a:cubicBezTo>
                    <a:pt x="34554" y="1726"/>
                    <a:pt x="29141" y="2269"/>
                    <a:pt x="29088" y="2269"/>
                  </a:cubicBezTo>
                  <a:cubicBezTo>
                    <a:pt x="28987" y="2269"/>
                    <a:pt x="19481" y="3236"/>
                    <a:pt x="14344" y="4270"/>
                  </a:cubicBezTo>
                  <a:cubicBezTo>
                    <a:pt x="9774" y="5171"/>
                    <a:pt x="7005" y="8673"/>
                    <a:pt x="5170" y="15945"/>
                  </a:cubicBezTo>
                  <a:cubicBezTo>
                    <a:pt x="4437" y="18914"/>
                    <a:pt x="2235" y="26819"/>
                    <a:pt x="0" y="34625"/>
                  </a:cubicBezTo>
                  <a:cubicBezTo>
                    <a:pt x="4951" y="46066"/>
                    <a:pt x="16349" y="53764"/>
                    <a:pt x="29101" y="53764"/>
                  </a:cubicBezTo>
                  <a:cubicBezTo>
                    <a:pt x="30440" y="53764"/>
                    <a:pt x="31794" y="53680"/>
                    <a:pt x="33157" y="53505"/>
                  </a:cubicBezTo>
                  <a:cubicBezTo>
                    <a:pt x="33657" y="53472"/>
                    <a:pt x="34124" y="53372"/>
                    <a:pt x="34625" y="53305"/>
                  </a:cubicBezTo>
                  <a:cubicBezTo>
                    <a:pt x="35792" y="51204"/>
                    <a:pt x="37093" y="49169"/>
                    <a:pt x="38428" y="47167"/>
                  </a:cubicBezTo>
                  <a:cubicBezTo>
                    <a:pt x="41797" y="42497"/>
                    <a:pt x="52137" y="26920"/>
                    <a:pt x="52204" y="26753"/>
                  </a:cubicBezTo>
                  <a:cubicBezTo>
                    <a:pt x="52254" y="26678"/>
                    <a:pt x="52323" y="26640"/>
                    <a:pt x="52396" y="26640"/>
                  </a:cubicBezTo>
                  <a:cubicBezTo>
                    <a:pt x="52421" y="26640"/>
                    <a:pt x="52446" y="26644"/>
                    <a:pt x="52471" y="26653"/>
                  </a:cubicBezTo>
                  <a:cubicBezTo>
                    <a:pt x="52504" y="26653"/>
                    <a:pt x="53038" y="26920"/>
                    <a:pt x="57208" y="28120"/>
                  </a:cubicBezTo>
                  <a:cubicBezTo>
                    <a:pt x="59543" y="28788"/>
                    <a:pt x="62978" y="30022"/>
                    <a:pt x="66614" y="31323"/>
                  </a:cubicBezTo>
                  <a:cubicBezTo>
                    <a:pt x="69683" y="32423"/>
                    <a:pt x="72885" y="33591"/>
                    <a:pt x="75888" y="34592"/>
                  </a:cubicBezTo>
                  <a:lnTo>
                    <a:pt x="77856" y="35259"/>
                  </a:lnTo>
                  <a:cubicBezTo>
                    <a:pt x="80303" y="36043"/>
                    <a:pt x="81058" y="36302"/>
                    <a:pt x="81350" y="36302"/>
                  </a:cubicBezTo>
                  <a:cubicBezTo>
                    <a:pt x="81468" y="36302"/>
                    <a:pt x="81510" y="36260"/>
                    <a:pt x="81558" y="36193"/>
                  </a:cubicBezTo>
                  <a:cubicBezTo>
                    <a:pt x="81625" y="36126"/>
                    <a:pt x="81692" y="36026"/>
                    <a:pt x="81825" y="35959"/>
                  </a:cubicBezTo>
                  <a:cubicBezTo>
                    <a:pt x="82459" y="35492"/>
                    <a:pt x="82459" y="33491"/>
                    <a:pt x="81725" y="29188"/>
                  </a:cubicBezTo>
                  <a:cubicBezTo>
                    <a:pt x="81058" y="24985"/>
                    <a:pt x="76021" y="2635"/>
                    <a:pt x="75521" y="601"/>
                  </a:cubicBezTo>
                  <a:lnTo>
                    <a:pt x="68349" y="0"/>
                  </a:lnTo>
                  <a:close/>
                </a:path>
              </a:pathLst>
            </a:custGeom>
            <a:solidFill>
              <a:srgbClr val="FFFFFF"/>
            </a:solidFill>
            <a:ln>
              <a:noFill/>
            </a:ln>
          </p:spPr>
          <p:txBody>
            <a:bodyPr spcFirstLastPara="1" wrap="square" lIns="91425" tIns="91425" rIns="91425" bIns="91425" anchor="ctr" anchorCtr="0">
              <a:noAutofit/>
            </a:bodyPr>
            <a:lstStyle/>
            <a:p>
              <a:endParaRPr/>
            </a:p>
          </p:txBody>
        </p:sp>
        <p:sp>
          <p:nvSpPr>
            <p:cNvPr id="1009" name="Google Shape;1009;p37"/>
            <p:cNvSpPr/>
            <p:nvPr/>
          </p:nvSpPr>
          <p:spPr>
            <a:xfrm>
              <a:off x="3021500" y="2706550"/>
              <a:ext cx="2079000" cy="1341825"/>
            </a:xfrm>
            <a:custGeom>
              <a:avLst/>
              <a:gdLst/>
              <a:ahLst/>
              <a:cxnLst/>
              <a:rect l="l" t="t" r="r" b="b"/>
              <a:pathLst>
                <a:path w="83160" h="53673" extrusionOk="0">
                  <a:moveTo>
                    <a:pt x="68449" y="0"/>
                  </a:moveTo>
                  <a:cubicBezTo>
                    <a:pt x="68382" y="0"/>
                    <a:pt x="68316" y="0"/>
                    <a:pt x="68282" y="34"/>
                  </a:cubicBezTo>
                  <a:cubicBezTo>
                    <a:pt x="68216" y="100"/>
                    <a:pt x="68182" y="134"/>
                    <a:pt x="68216" y="200"/>
                  </a:cubicBezTo>
                  <a:lnTo>
                    <a:pt x="69216" y="17146"/>
                  </a:lnTo>
                  <a:cubicBezTo>
                    <a:pt x="67549" y="15645"/>
                    <a:pt x="60810" y="9641"/>
                    <a:pt x="58275" y="7706"/>
                  </a:cubicBezTo>
                  <a:cubicBezTo>
                    <a:pt x="56607" y="6472"/>
                    <a:pt x="50636" y="2335"/>
                    <a:pt x="43698" y="1835"/>
                  </a:cubicBezTo>
                  <a:cubicBezTo>
                    <a:pt x="42549" y="1758"/>
                    <a:pt x="41310" y="1726"/>
                    <a:pt x="40058" y="1726"/>
                  </a:cubicBezTo>
                  <a:cubicBezTo>
                    <a:pt x="34841" y="1726"/>
                    <a:pt x="29402" y="2269"/>
                    <a:pt x="29321" y="2269"/>
                  </a:cubicBezTo>
                  <a:cubicBezTo>
                    <a:pt x="29255" y="2269"/>
                    <a:pt x="19681" y="3203"/>
                    <a:pt x="14577" y="4270"/>
                  </a:cubicBezTo>
                  <a:cubicBezTo>
                    <a:pt x="9774" y="5204"/>
                    <a:pt x="6939" y="8807"/>
                    <a:pt x="5071" y="16279"/>
                  </a:cubicBezTo>
                  <a:cubicBezTo>
                    <a:pt x="4303" y="19147"/>
                    <a:pt x="2169" y="26820"/>
                    <a:pt x="0" y="34392"/>
                  </a:cubicBezTo>
                  <a:cubicBezTo>
                    <a:pt x="67" y="34492"/>
                    <a:pt x="100" y="34625"/>
                    <a:pt x="134" y="34692"/>
                  </a:cubicBezTo>
                  <a:cubicBezTo>
                    <a:pt x="2302" y="27020"/>
                    <a:pt x="4504" y="19214"/>
                    <a:pt x="5237" y="16312"/>
                  </a:cubicBezTo>
                  <a:cubicBezTo>
                    <a:pt x="6905" y="9774"/>
                    <a:pt x="9407" y="5504"/>
                    <a:pt x="14577" y="4470"/>
                  </a:cubicBezTo>
                  <a:cubicBezTo>
                    <a:pt x="19748" y="3436"/>
                    <a:pt x="29288" y="2469"/>
                    <a:pt x="29288" y="2469"/>
                  </a:cubicBezTo>
                  <a:cubicBezTo>
                    <a:pt x="29288" y="2469"/>
                    <a:pt x="34690" y="1926"/>
                    <a:pt x="39947" y="1926"/>
                  </a:cubicBezTo>
                  <a:cubicBezTo>
                    <a:pt x="41209" y="1926"/>
                    <a:pt x="42463" y="1958"/>
                    <a:pt x="43631" y="2035"/>
                  </a:cubicBezTo>
                  <a:cubicBezTo>
                    <a:pt x="49669" y="2469"/>
                    <a:pt x="55140" y="5671"/>
                    <a:pt x="58042" y="7873"/>
                  </a:cubicBezTo>
                  <a:cubicBezTo>
                    <a:pt x="60977" y="10108"/>
                    <a:pt x="69383" y="17646"/>
                    <a:pt x="69383" y="17646"/>
                  </a:cubicBezTo>
                  <a:lnTo>
                    <a:pt x="68349" y="200"/>
                  </a:lnTo>
                  <a:lnTo>
                    <a:pt x="75955" y="834"/>
                  </a:lnTo>
                  <a:cubicBezTo>
                    <a:pt x="75955" y="834"/>
                    <a:pt x="81458" y="25152"/>
                    <a:pt x="82159" y="29622"/>
                  </a:cubicBezTo>
                  <a:cubicBezTo>
                    <a:pt x="82859" y="34058"/>
                    <a:pt x="82893" y="36059"/>
                    <a:pt x="82159" y="36560"/>
                  </a:cubicBezTo>
                  <a:cubicBezTo>
                    <a:pt x="81854" y="36758"/>
                    <a:pt x="81876" y="36931"/>
                    <a:pt x="81595" y="36931"/>
                  </a:cubicBezTo>
                  <a:cubicBezTo>
                    <a:pt x="81168" y="36931"/>
                    <a:pt x="80044" y="36533"/>
                    <a:pt x="76021" y="35226"/>
                  </a:cubicBezTo>
                  <a:cubicBezTo>
                    <a:pt x="69350" y="33057"/>
                    <a:pt x="61578" y="30022"/>
                    <a:pt x="57341" y="28821"/>
                  </a:cubicBezTo>
                  <a:cubicBezTo>
                    <a:pt x="53105" y="27553"/>
                    <a:pt x="52538" y="27353"/>
                    <a:pt x="52538" y="27353"/>
                  </a:cubicBezTo>
                  <a:cubicBezTo>
                    <a:pt x="52538" y="27353"/>
                    <a:pt x="42130" y="43031"/>
                    <a:pt x="38828" y="47701"/>
                  </a:cubicBezTo>
                  <a:cubicBezTo>
                    <a:pt x="37494" y="49636"/>
                    <a:pt x="36293" y="51637"/>
                    <a:pt x="35125" y="53672"/>
                  </a:cubicBezTo>
                  <a:cubicBezTo>
                    <a:pt x="35192" y="53672"/>
                    <a:pt x="35292" y="53639"/>
                    <a:pt x="35426" y="53639"/>
                  </a:cubicBezTo>
                  <a:cubicBezTo>
                    <a:pt x="36526" y="51671"/>
                    <a:pt x="37761" y="49703"/>
                    <a:pt x="38995" y="47868"/>
                  </a:cubicBezTo>
                  <a:cubicBezTo>
                    <a:pt x="42130" y="43331"/>
                    <a:pt x="51637" y="29021"/>
                    <a:pt x="52671" y="27487"/>
                  </a:cubicBezTo>
                  <a:cubicBezTo>
                    <a:pt x="53038" y="27620"/>
                    <a:pt x="54139" y="27954"/>
                    <a:pt x="57308" y="28888"/>
                  </a:cubicBezTo>
                  <a:cubicBezTo>
                    <a:pt x="59643" y="29555"/>
                    <a:pt x="63045" y="30822"/>
                    <a:pt x="66681" y="32090"/>
                  </a:cubicBezTo>
                  <a:cubicBezTo>
                    <a:pt x="69783" y="33224"/>
                    <a:pt x="72986" y="34358"/>
                    <a:pt x="75988" y="35359"/>
                  </a:cubicBezTo>
                  <a:lnTo>
                    <a:pt x="77956" y="36026"/>
                  </a:lnTo>
                  <a:cubicBezTo>
                    <a:pt x="80369" y="36838"/>
                    <a:pt x="81237" y="37130"/>
                    <a:pt x="81655" y="37130"/>
                  </a:cubicBezTo>
                  <a:cubicBezTo>
                    <a:pt x="81889" y="37130"/>
                    <a:pt x="81982" y="37037"/>
                    <a:pt x="82126" y="36893"/>
                  </a:cubicBezTo>
                  <a:cubicBezTo>
                    <a:pt x="82159" y="36860"/>
                    <a:pt x="82192" y="36793"/>
                    <a:pt x="82326" y="36727"/>
                  </a:cubicBezTo>
                  <a:cubicBezTo>
                    <a:pt x="83160" y="36160"/>
                    <a:pt x="83160" y="34225"/>
                    <a:pt x="82392" y="29555"/>
                  </a:cubicBezTo>
                  <a:cubicBezTo>
                    <a:pt x="81692" y="25152"/>
                    <a:pt x="76221" y="1034"/>
                    <a:pt x="76188" y="801"/>
                  </a:cubicBezTo>
                  <a:cubicBezTo>
                    <a:pt x="76188" y="701"/>
                    <a:pt x="76121" y="634"/>
                    <a:pt x="76021" y="634"/>
                  </a:cubicBezTo>
                  <a:lnTo>
                    <a:pt x="68449" y="0"/>
                  </a:lnTo>
                  <a:close/>
                </a:path>
              </a:pathLst>
            </a:custGeom>
            <a:solidFill>
              <a:srgbClr val="263238"/>
            </a:solidFill>
            <a:ln>
              <a:noFill/>
            </a:ln>
          </p:spPr>
          <p:txBody>
            <a:bodyPr spcFirstLastPara="1" wrap="square" lIns="91425" tIns="91425" rIns="91425" bIns="91425" anchor="ctr" anchorCtr="0">
              <a:noAutofit/>
            </a:bodyPr>
            <a:lstStyle/>
            <a:p>
              <a:endParaRPr/>
            </a:p>
          </p:txBody>
        </p:sp>
        <p:sp>
          <p:nvSpPr>
            <p:cNvPr id="1010" name="Google Shape;1010;p37"/>
            <p:cNvSpPr/>
            <p:nvPr/>
          </p:nvSpPr>
          <p:spPr>
            <a:xfrm>
              <a:off x="3027325" y="2708225"/>
              <a:ext cx="2069000" cy="1337650"/>
            </a:xfrm>
            <a:custGeom>
              <a:avLst/>
              <a:gdLst/>
              <a:ahLst/>
              <a:cxnLst/>
              <a:rect l="l" t="t" r="r" b="b"/>
              <a:pathLst>
                <a:path w="82760" h="53506" extrusionOk="0">
                  <a:moveTo>
                    <a:pt x="68216" y="0"/>
                  </a:moveTo>
                  <a:lnTo>
                    <a:pt x="69250" y="17446"/>
                  </a:lnTo>
                  <a:cubicBezTo>
                    <a:pt x="69250" y="17446"/>
                    <a:pt x="60811" y="9907"/>
                    <a:pt x="57909" y="7672"/>
                  </a:cubicBezTo>
                  <a:cubicBezTo>
                    <a:pt x="54973" y="5471"/>
                    <a:pt x="49469" y="2268"/>
                    <a:pt x="43465" y="1835"/>
                  </a:cubicBezTo>
                  <a:cubicBezTo>
                    <a:pt x="42303" y="1757"/>
                    <a:pt x="41053" y="1726"/>
                    <a:pt x="39794" y="1726"/>
                  </a:cubicBezTo>
                  <a:cubicBezTo>
                    <a:pt x="34545" y="1726"/>
                    <a:pt x="29122" y="2268"/>
                    <a:pt x="29122" y="2268"/>
                  </a:cubicBezTo>
                  <a:cubicBezTo>
                    <a:pt x="29122" y="2268"/>
                    <a:pt x="19581" y="3236"/>
                    <a:pt x="14411" y="4270"/>
                  </a:cubicBezTo>
                  <a:cubicBezTo>
                    <a:pt x="9241" y="5304"/>
                    <a:pt x="6739" y="9574"/>
                    <a:pt x="5071" y="16112"/>
                  </a:cubicBezTo>
                  <a:cubicBezTo>
                    <a:pt x="4337" y="19014"/>
                    <a:pt x="2169" y="26819"/>
                    <a:pt x="1" y="34491"/>
                  </a:cubicBezTo>
                  <a:cubicBezTo>
                    <a:pt x="34" y="34591"/>
                    <a:pt x="68" y="34692"/>
                    <a:pt x="101" y="34792"/>
                  </a:cubicBezTo>
                  <a:cubicBezTo>
                    <a:pt x="2236" y="27119"/>
                    <a:pt x="4437" y="19147"/>
                    <a:pt x="5205" y="16245"/>
                  </a:cubicBezTo>
                  <a:cubicBezTo>
                    <a:pt x="7039" y="8973"/>
                    <a:pt x="9774" y="5471"/>
                    <a:pt x="14378" y="4570"/>
                  </a:cubicBezTo>
                  <a:cubicBezTo>
                    <a:pt x="19515" y="3503"/>
                    <a:pt x="29022" y="2569"/>
                    <a:pt x="29088" y="2569"/>
                  </a:cubicBezTo>
                  <a:cubicBezTo>
                    <a:pt x="29169" y="2569"/>
                    <a:pt x="34565" y="2026"/>
                    <a:pt x="39765" y="2026"/>
                  </a:cubicBezTo>
                  <a:cubicBezTo>
                    <a:pt x="41013" y="2026"/>
                    <a:pt x="42249" y="2057"/>
                    <a:pt x="43398" y="2135"/>
                  </a:cubicBezTo>
                  <a:cubicBezTo>
                    <a:pt x="50203" y="2602"/>
                    <a:pt x="56074" y="6672"/>
                    <a:pt x="57742" y="7939"/>
                  </a:cubicBezTo>
                  <a:cubicBezTo>
                    <a:pt x="60611" y="10107"/>
                    <a:pt x="68950" y="17613"/>
                    <a:pt x="69050" y="17679"/>
                  </a:cubicBezTo>
                  <a:cubicBezTo>
                    <a:pt x="69099" y="17728"/>
                    <a:pt x="69166" y="17759"/>
                    <a:pt x="69224" y="17759"/>
                  </a:cubicBezTo>
                  <a:cubicBezTo>
                    <a:pt x="69245" y="17759"/>
                    <a:pt x="69266" y="17755"/>
                    <a:pt x="69284" y="17746"/>
                  </a:cubicBezTo>
                  <a:cubicBezTo>
                    <a:pt x="69384" y="17679"/>
                    <a:pt x="69417" y="17613"/>
                    <a:pt x="69417" y="17546"/>
                  </a:cubicBezTo>
                  <a:lnTo>
                    <a:pt x="68383" y="300"/>
                  </a:lnTo>
                  <a:lnTo>
                    <a:pt x="68383" y="300"/>
                  </a:lnTo>
                  <a:lnTo>
                    <a:pt x="75555" y="901"/>
                  </a:lnTo>
                  <a:cubicBezTo>
                    <a:pt x="75988" y="2935"/>
                    <a:pt x="81059" y="25285"/>
                    <a:pt x="81759" y="29488"/>
                  </a:cubicBezTo>
                  <a:cubicBezTo>
                    <a:pt x="82460" y="33791"/>
                    <a:pt x="82460" y="35792"/>
                    <a:pt x="81826" y="36259"/>
                  </a:cubicBezTo>
                  <a:cubicBezTo>
                    <a:pt x="81726" y="36326"/>
                    <a:pt x="81626" y="36426"/>
                    <a:pt x="81592" y="36493"/>
                  </a:cubicBezTo>
                  <a:cubicBezTo>
                    <a:pt x="81546" y="36540"/>
                    <a:pt x="81502" y="36573"/>
                    <a:pt x="81387" y="36573"/>
                  </a:cubicBezTo>
                  <a:cubicBezTo>
                    <a:pt x="81094" y="36573"/>
                    <a:pt x="80339" y="36351"/>
                    <a:pt x="77890" y="35559"/>
                  </a:cubicBezTo>
                  <a:lnTo>
                    <a:pt x="75922" y="34858"/>
                  </a:lnTo>
                  <a:cubicBezTo>
                    <a:pt x="72920" y="33891"/>
                    <a:pt x="69717" y="32757"/>
                    <a:pt x="66615" y="31623"/>
                  </a:cubicBezTo>
                  <a:cubicBezTo>
                    <a:pt x="62979" y="30322"/>
                    <a:pt x="59577" y="29121"/>
                    <a:pt x="57242" y="28420"/>
                  </a:cubicBezTo>
                  <a:cubicBezTo>
                    <a:pt x="53072" y="27220"/>
                    <a:pt x="52472" y="26953"/>
                    <a:pt x="52472" y="26953"/>
                  </a:cubicBezTo>
                  <a:cubicBezTo>
                    <a:pt x="52454" y="26944"/>
                    <a:pt x="52431" y="26940"/>
                    <a:pt x="52407" y="26940"/>
                  </a:cubicBezTo>
                  <a:cubicBezTo>
                    <a:pt x="52341" y="26940"/>
                    <a:pt x="52263" y="26971"/>
                    <a:pt x="52238" y="27019"/>
                  </a:cubicBezTo>
                  <a:cubicBezTo>
                    <a:pt x="52105" y="27186"/>
                    <a:pt x="41764" y="42764"/>
                    <a:pt x="38528" y="47401"/>
                  </a:cubicBezTo>
                  <a:cubicBezTo>
                    <a:pt x="37194" y="49335"/>
                    <a:pt x="35893" y="51404"/>
                    <a:pt x="34726" y="53505"/>
                  </a:cubicBezTo>
                  <a:cubicBezTo>
                    <a:pt x="34792" y="53505"/>
                    <a:pt x="34892" y="53472"/>
                    <a:pt x="34959" y="53472"/>
                  </a:cubicBezTo>
                  <a:cubicBezTo>
                    <a:pt x="36127" y="51437"/>
                    <a:pt x="37361" y="49469"/>
                    <a:pt x="38695" y="47501"/>
                  </a:cubicBezTo>
                  <a:cubicBezTo>
                    <a:pt x="41964" y="42831"/>
                    <a:pt x="52405" y="27153"/>
                    <a:pt x="52405" y="27153"/>
                  </a:cubicBezTo>
                  <a:cubicBezTo>
                    <a:pt x="52405" y="27153"/>
                    <a:pt x="52939" y="27353"/>
                    <a:pt x="57175" y="28621"/>
                  </a:cubicBezTo>
                  <a:cubicBezTo>
                    <a:pt x="61445" y="29855"/>
                    <a:pt x="69250" y="32857"/>
                    <a:pt x="75888" y="35025"/>
                  </a:cubicBezTo>
                  <a:cubicBezTo>
                    <a:pt x="79893" y="36340"/>
                    <a:pt x="81016" y="36759"/>
                    <a:pt x="81443" y="36759"/>
                  </a:cubicBezTo>
                  <a:cubicBezTo>
                    <a:pt x="81720" y="36759"/>
                    <a:pt x="81704" y="36583"/>
                    <a:pt x="81993" y="36359"/>
                  </a:cubicBezTo>
                  <a:cubicBezTo>
                    <a:pt x="82760" y="35826"/>
                    <a:pt x="82727" y="33858"/>
                    <a:pt x="81993" y="29421"/>
                  </a:cubicBezTo>
                  <a:cubicBezTo>
                    <a:pt x="81292" y="24951"/>
                    <a:pt x="75788" y="634"/>
                    <a:pt x="75788" y="634"/>
                  </a:cubicBezTo>
                  <a:lnTo>
                    <a:pt x="68216" y="0"/>
                  </a:lnTo>
                  <a:close/>
                </a:path>
              </a:pathLst>
            </a:custGeom>
            <a:solidFill>
              <a:srgbClr val="263238"/>
            </a:solidFill>
            <a:ln>
              <a:noFill/>
            </a:ln>
          </p:spPr>
          <p:txBody>
            <a:bodyPr spcFirstLastPara="1" wrap="square" lIns="91425" tIns="91425" rIns="91425" bIns="91425" anchor="ctr" anchorCtr="0">
              <a:noAutofit/>
            </a:bodyPr>
            <a:lstStyle/>
            <a:p>
              <a:endParaRPr/>
            </a:p>
          </p:txBody>
        </p:sp>
        <p:sp>
          <p:nvSpPr>
            <p:cNvPr id="1011" name="Google Shape;1011;p37"/>
            <p:cNvSpPr/>
            <p:nvPr/>
          </p:nvSpPr>
          <p:spPr>
            <a:xfrm>
              <a:off x="4329100" y="3260800"/>
              <a:ext cx="231025" cy="132100"/>
            </a:xfrm>
            <a:custGeom>
              <a:avLst/>
              <a:gdLst/>
              <a:ahLst/>
              <a:cxnLst/>
              <a:rect l="l" t="t" r="r" b="b"/>
              <a:pathLst>
                <a:path w="9241" h="5284" extrusionOk="0">
                  <a:moveTo>
                    <a:pt x="3218" y="0"/>
                  </a:moveTo>
                  <a:cubicBezTo>
                    <a:pt x="3128" y="0"/>
                    <a:pt x="3027" y="38"/>
                    <a:pt x="3002" y="113"/>
                  </a:cubicBezTo>
                  <a:lnTo>
                    <a:pt x="34" y="4950"/>
                  </a:lnTo>
                  <a:cubicBezTo>
                    <a:pt x="0" y="5016"/>
                    <a:pt x="0" y="5117"/>
                    <a:pt x="67" y="5183"/>
                  </a:cubicBezTo>
                  <a:cubicBezTo>
                    <a:pt x="100" y="5217"/>
                    <a:pt x="200" y="5283"/>
                    <a:pt x="234" y="5283"/>
                  </a:cubicBezTo>
                  <a:cubicBezTo>
                    <a:pt x="301" y="5283"/>
                    <a:pt x="301" y="5217"/>
                    <a:pt x="367" y="5217"/>
                  </a:cubicBezTo>
                  <a:lnTo>
                    <a:pt x="9107" y="380"/>
                  </a:lnTo>
                  <a:cubicBezTo>
                    <a:pt x="9207" y="313"/>
                    <a:pt x="9240" y="180"/>
                    <a:pt x="9207" y="113"/>
                  </a:cubicBezTo>
                  <a:cubicBezTo>
                    <a:pt x="9132" y="38"/>
                    <a:pt x="9057" y="0"/>
                    <a:pt x="8982" y="0"/>
                  </a:cubicBezTo>
                  <a:cubicBezTo>
                    <a:pt x="8957" y="0"/>
                    <a:pt x="8932" y="5"/>
                    <a:pt x="8907" y="13"/>
                  </a:cubicBezTo>
                  <a:lnTo>
                    <a:pt x="834" y="4483"/>
                  </a:lnTo>
                  <a:lnTo>
                    <a:pt x="3369" y="313"/>
                  </a:lnTo>
                  <a:cubicBezTo>
                    <a:pt x="3403" y="213"/>
                    <a:pt x="3369" y="46"/>
                    <a:pt x="3303" y="13"/>
                  </a:cubicBezTo>
                  <a:cubicBezTo>
                    <a:pt x="3278" y="5"/>
                    <a:pt x="3248" y="0"/>
                    <a:pt x="3218" y="0"/>
                  </a:cubicBezTo>
                  <a:close/>
                </a:path>
              </a:pathLst>
            </a:custGeom>
            <a:solidFill>
              <a:srgbClr val="263238"/>
            </a:solidFill>
            <a:ln>
              <a:noFill/>
            </a:ln>
          </p:spPr>
          <p:txBody>
            <a:bodyPr spcFirstLastPara="1" wrap="square" lIns="91425" tIns="91425" rIns="91425" bIns="91425" anchor="ctr" anchorCtr="0">
              <a:noAutofit/>
            </a:bodyPr>
            <a:lstStyle/>
            <a:p>
              <a:endParaRPr/>
            </a:p>
          </p:txBody>
        </p:sp>
        <p:sp>
          <p:nvSpPr>
            <p:cNvPr id="1012" name="Google Shape;1012;p37"/>
            <p:cNvSpPr/>
            <p:nvPr/>
          </p:nvSpPr>
          <p:spPr>
            <a:xfrm>
              <a:off x="3145750" y="2873550"/>
              <a:ext cx="1948075" cy="1185250"/>
            </a:xfrm>
            <a:custGeom>
              <a:avLst/>
              <a:gdLst/>
              <a:ahLst/>
              <a:cxnLst/>
              <a:rect l="l" t="t" r="r" b="b"/>
              <a:pathLst>
                <a:path w="77923" h="47410" extrusionOk="0">
                  <a:moveTo>
                    <a:pt x="35377" y="0"/>
                  </a:moveTo>
                  <a:cubicBezTo>
                    <a:pt x="32813" y="0"/>
                    <a:pt x="30236" y="378"/>
                    <a:pt x="27687" y="1193"/>
                  </a:cubicBezTo>
                  <a:cubicBezTo>
                    <a:pt x="22050" y="3027"/>
                    <a:pt x="17346" y="4829"/>
                    <a:pt x="13877" y="8298"/>
                  </a:cubicBezTo>
                  <a:cubicBezTo>
                    <a:pt x="11175" y="11000"/>
                    <a:pt x="3336" y="28345"/>
                    <a:pt x="1" y="35884"/>
                  </a:cubicBezTo>
                  <a:cubicBezTo>
                    <a:pt x="5899" y="43015"/>
                    <a:pt x="14818" y="47410"/>
                    <a:pt x="24486" y="47410"/>
                  </a:cubicBezTo>
                  <a:cubicBezTo>
                    <a:pt x="25808" y="47410"/>
                    <a:pt x="27144" y="47327"/>
                    <a:pt x="28488" y="47159"/>
                  </a:cubicBezTo>
                  <a:cubicBezTo>
                    <a:pt x="29021" y="47059"/>
                    <a:pt x="29622" y="46992"/>
                    <a:pt x="30155" y="46892"/>
                  </a:cubicBezTo>
                  <a:cubicBezTo>
                    <a:pt x="31323" y="44857"/>
                    <a:pt x="32557" y="42856"/>
                    <a:pt x="33891" y="40888"/>
                  </a:cubicBezTo>
                  <a:cubicBezTo>
                    <a:pt x="37160" y="36184"/>
                    <a:pt x="47568" y="20506"/>
                    <a:pt x="47568" y="20506"/>
                  </a:cubicBezTo>
                  <a:cubicBezTo>
                    <a:pt x="47568" y="20506"/>
                    <a:pt x="48135" y="20707"/>
                    <a:pt x="52371" y="21974"/>
                  </a:cubicBezTo>
                  <a:cubicBezTo>
                    <a:pt x="56608" y="23208"/>
                    <a:pt x="64413" y="26211"/>
                    <a:pt x="71051" y="28379"/>
                  </a:cubicBezTo>
                  <a:cubicBezTo>
                    <a:pt x="75142" y="29715"/>
                    <a:pt x="76230" y="30114"/>
                    <a:pt x="76643" y="30114"/>
                  </a:cubicBezTo>
                  <a:cubicBezTo>
                    <a:pt x="76900" y="30114"/>
                    <a:pt x="76895" y="29959"/>
                    <a:pt x="77189" y="29780"/>
                  </a:cubicBezTo>
                  <a:cubicBezTo>
                    <a:pt x="77923" y="29279"/>
                    <a:pt x="77923" y="27278"/>
                    <a:pt x="77189" y="22808"/>
                  </a:cubicBezTo>
                  <a:cubicBezTo>
                    <a:pt x="76755" y="20140"/>
                    <a:pt x="74587" y="10433"/>
                    <a:pt x="72986" y="2994"/>
                  </a:cubicBezTo>
                  <a:lnTo>
                    <a:pt x="72986" y="2994"/>
                  </a:lnTo>
                  <a:cubicBezTo>
                    <a:pt x="73653" y="11767"/>
                    <a:pt x="73887" y="20306"/>
                    <a:pt x="72552" y="21907"/>
                  </a:cubicBezTo>
                  <a:cubicBezTo>
                    <a:pt x="71750" y="22867"/>
                    <a:pt x="70842" y="23214"/>
                    <a:pt x="69950" y="23214"/>
                  </a:cubicBezTo>
                  <a:cubicBezTo>
                    <a:pt x="67615" y="23214"/>
                    <a:pt x="65381" y="20840"/>
                    <a:pt x="65381" y="20840"/>
                  </a:cubicBezTo>
                  <a:lnTo>
                    <a:pt x="64547" y="14135"/>
                  </a:lnTo>
                  <a:cubicBezTo>
                    <a:pt x="64547" y="14135"/>
                    <a:pt x="50003" y="3394"/>
                    <a:pt x="44566" y="1560"/>
                  </a:cubicBezTo>
                  <a:cubicBezTo>
                    <a:pt x="41569" y="555"/>
                    <a:pt x="38482" y="0"/>
                    <a:pt x="35377" y="0"/>
                  </a:cubicBezTo>
                  <a:close/>
                </a:path>
              </a:pathLst>
            </a:custGeom>
            <a:solidFill>
              <a:srgbClr val="000000">
                <a:alpha val="28570"/>
              </a:srgbClr>
            </a:solidFill>
            <a:ln>
              <a:noFill/>
            </a:ln>
          </p:spPr>
          <p:txBody>
            <a:bodyPr spcFirstLastPara="1" wrap="square" lIns="91425" tIns="91425" rIns="91425" bIns="91425" anchor="ctr" anchorCtr="0">
              <a:noAutofit/>
            </a:bodyPr>
            <a:lstStyle/>
            <a:p>
              <a:endParaRPr/>
            </a:p>
          </p:txBody>
        </p:sp>
        <p:sp>
          <p:nvSpPr>
            <p:cNvPr id="1013" name="Google Shape;1013;p37"/>
            <p:cNvSpPr/>
            <p:nvPr/>
          </p:nvSpPr>
          <p:spPr>
            <a:xfrm>
              <a:off x="4755225" y="3145200"/>
              <a:ext cx="92600" cy="298575"/>
            </a:xfrm>
            <a:custGeom>
              <a:avLst/>
              <a:gdLst/>
              <a:ahLst/>
              <a:cxnLst/>
              <a:rect l="l" t="t" r="r" b="b"/>
              <a:pathLst>
                <a:path w="3704" h="11943" extrusionOk="0">
                  <a:moveTo>
                    <a:pt x="1" y="0"/>
                  </a:moveTo>
                  <a:lnTo>
                    <a:pt x="1" y="0"/>
                  </a:lnTo>
                  <a:cubicBezTo>
                    <a:pt x="1" y="1"/>
                    <a:pt x="435" y="8640"/>
                    <a:pt x="935" y="9974"/>
                  </a:cubicBezTo>
                  <a:cubicBezTo>
                    <a:pt x="1435" y="11308"/>
                    <a:pt x="3703" y="11942"/>
                    <a:pt x="3703" y="11942"/>
                  </a:cubicBezTo>
                  <a:lnTo>
                    <a:pt x="1" y="0"/>
                  </a:lnTo>
                  <a:close/>
                </a:path>
              </a:pathLst>
            </a:custGeom>
            <a:solidFill>
              <a:srgbClr val="FFFFFF"/>
            </a:solidFill>
            <a:ln>
              <a:noFill/>
            </a:ln>
          </p:spPr>
          <p:txBody>
            <a:bodyPr spcFirstLastPara="1" wrap="square" lIns="91425" tIns="91425" rIns="91425" bIns="91425" anchor="ctr" anchorCtr="0">
              <a:noAutofit/>
            </a:bodyPr>
            <a:lstStyle/>
            <a:p>
              <a:endParaRPr/>
            </a:p>
          </p:txBody>
        </p:sp>
        <p:sp>
          <p:nvSpPr>
            <p:cNvPr id="1014" name="Google Shape;1014;p37"/>
            <p:cNvSpPr/>
            <p:nvPr/>
          </p:nvSpPr>
          <p:spPr>
            <a:xfrm>
              <a:off x="4750225" y="3140200"/>
              <a:ext cx="104275" cy="308575"/>
            </a:xfrm>
            <a:custGeom>
              <a:avLst/>
              <a:gdLst/>
              <a:ahLst/>
              <a:cxnLst/>
              <a:rect l="l" t="t" r="r" b="b"/>
              <a:pathLst>
                <a:path w="4171" h="12343" extrusionOk="0">
                  <a:moveTo>
                    <a:pt x="201" y="0"/>
                  </a:moveTo>
                  <a:cubicBezTo>
                    <a:pt x="67" y="0"/>
                    <a:pt x="1" y="67"/>
                    <a:pt x="1" y="200"/>
                  </a:cubicBezTo>
                  <a:cubicBezTo>
                    <a:pt x="34" y="601"/>
                    <a:pt x="401" y="8873"/>
                    <a:pt x="935" y="10274"/>
                  </a:cubicBezTo>
                  <a:cubicBezTo>
                    <a:pt x="1502" y="11675"/>
                    <a:pt x="3837" y="12309"/>
                    <a:pt x="3903" y="12342"/>
                  </a:cubicBezTo>
                  <a:lnTo>
                    <a:pt x="3970" y="12342"/>
                  </a:lnTo>
                  <a:cubicBezTo>
                    <a:pt x="4037" y="12342"/>
                    <a:pt x="4137" y="12309"/>
                    <a:pt x="4170" y="12209"/>
                  </a:cubicBezTo>
                  <a:cubicBezTo>
                    <a:pt x="4170" y="12075"/>
                    <a:pt x="4104" y="12009"/>
                    <a:pt x="4004" y="11975"/>
                  </a:cubicBezTo>
                  <a:cubicBezTo>
                    <a:pt x="3937" y="11975"/>
                    <a:pt x="1769" y="11375"/>
                    <a:pt x="1335" y="10141"/>
                  </a:cubicBezTo>
                  <a:cubicBezTo>
                    <a:pt x="835" y="8806"/>
                    <a:pt x="401" y="300"/>
                    <a:pt x="401" y="200"/>
                  </a:cubicBezTo>
                  <a:cubicBezTo>
                    <a:pt x="401" y="67"/>
                    <a:pt x="334" y="0"/>
                    <a:pt x="201" y="0"/>
                  </a:cubicBezTo>
                  <a:close/>
                </a:path>
              </a:pathLst>
            </a:custGeom>
            <a:solidFill>
              <a:srgbClr val="263238"/>
            </a:solidFill>
            <a:ln>
              <a:noFill/>
            </a:ln>
          </p:spPr>
          <p:txBody>
            <a:bodyPr spcFirstLastPara="1" wrap="square" lIns="91425" tIns="91425" rIns="91425" bIns="91425" anchor="ctr" anchorCtr="0">
              <a:noAutofit/>
            </a:bodyPr>
            <a:lstStyle/>
            <a:p>
              <a:endParaRPr/>
            </a:p>
          </p:txBody>
        </p:sp>
        <p:sp>
          <p:nvSpPr>
            <p:cNvPr id="1015" name="Google Shape;1015;p37"/>
            <p:cNvSpPr/>
            <p:nvPr/>
          </p:nvSpPr>
          <p:spPr>
            <a:xfrm>
              <a:off x="3583575" y="2801675"/>
              <a:ext cx="494525" cy="443625"/>
            </a:xfrm>
            <a:custGeom>
              <a:avLst/>
              <a:gdLst/>
              <a:ahLst/>
              <a:cxnLst/>
              <a:rect l="l" t="t" r="r" b="b"/>
              <a:pathLst>
                <a:path w="19781" h="17745" extrusionOk="0">
                  <a:moveTo>
                    <a:pt x="11400" y="0"/>
                  </a:moveTo>
                  <a:cubicBezTo>
                    <a:pt x="7082" y="0"/>
                    <a:pt x="6227" y="3387"/>
                    <a:pt x="4203" y="7403"/>
                  </a:cubicBezTo>
                  <a:cubicBezTo>
                    <a:pt x="2135" y="11640"/>
                    <a:pt x="1134" y="13508"/>
                    <a:pt x="1134" y="13508"/>
                  </a:cubicBezTo>
                  <a:cubicBezTo>
                    <a:pt x="1134" y="13508"/>
                    <a:pt x="0" y="16210"/>
                    <a:pt x="534" y="16210"/>
                  </a:cubicBezTo>
                  <a:cubicBezTo>
                    <a:pt x="1101" y="16210"/>
                    <a:pt x="4803" y="14809"/>
                    <a:pt x="6505" y="14809"/>
                  </a:cubicBezTo>
                  <a:cubicBezTo>
                    <a:pt x="8206" y="14809"/>
                    <a:pt x="10041" y="17744"/>
                    <a:pt x="10041" y="17744"/>
                  </a:cubicBezTo>
                  <a:cubicBezTo>
                    <a:pt x="10041" y="17744"/>
                    <a:pt x="14472" y="14473"/>
                    <a:pt x="16258" y="14473"/>
                  </a:cubicBezTo>
                  <a:cubicBezTo>
                    <a:pt x="16363" y="14473"/>
                    <a:pt x="16460" y="14484"/>
                    <a:pt x="16545" y="14508"/>
                  </a:cubicBezTo>
                  <a:cubicBezTo>
                    <a:pt x="17312" y="14742"/>
                    <a:pt x="18013" y="15176"/>
                    <a:pt x="18613" y="15709"/>
                  </a:cubicBezTo>
                  <a:cubicBezTo>
                    <a:pt x="18730" y="15826"/>
                    <a:pt x="18879" y="15879"/>
                    <a:pt x="19030" y="15879"/>
                  </a:cubicBezTo>
                  <a:cubicBezTo>
                    <a:pt x="19222" y="15879"/>
                    <a:pt x="19416" y="15792"/>
                    <a:pt x="19547" y="15643"/>
                  </a:cubicBezTo>
                  <a:cubicBezTo>
                    <a:pt x="19647" y="15509"/>
                    <a:pt x="19714" y="15342"/>
                    <a:pt x="19714" y="15209"/>
                  </a:cubicBezTo>
                  <a:cubicBezTo>
                    <a:pt x="19781" y="14475"/>
                    <a:pt x="19781" y="13408"/>
                    <a:pt x="19781" y="12073"/>
                  </a:cubicBezTo>
                  <a:cubicBezTo>
                    <a:pt x="19781" y="8971"/>
                    <a:pt x="17046" y="498"/>
                    <a:pt x="12142" y="31"/>
                  </a:cubicBezTo>
                  <a:cubicBezTo>
                    <a:pt x="11884" y="11"/>
                    <a:pt x="11637" y="0"/>
                    <a:pt x="11400" y="0"/>
                  </a:cubicBezTo>
                  <a:close/>
                </a:path>
              </a:pathLst>
            </a:custGeom>
            <a:solidFill>
              <a:srgbClr val="263238"/>
            </a:solidFill>
            <a:ln>
              <a:noFill/>
            </a:ln>
          </p:spPr>
          <p:txBody>
            <a:bodyPr spcFirstLastPara="1" wrap="square" lIns="91425" tIns="91425" rIns="91425" bIns="91425" anchor="ctr" anchorCtr="0">
              <a:noAutofit/>
            </a:bodyPr>
            <a:lstStyle/>
            <a:p>
              <a:endParaRPr/>
            </a:p>
          </p:txBody>
        </p:sp>
        <p:sp>
          <p:nvSpPr>
            <p:cNvPr id="1016" name="Google Shape;1016;p37"/>
            <p:cNvSpPr/>
            <p:nvPr/>
          </p:nvSpPr>
          <p:spPr>
            <a:xfrm>
              <a:off x="3561600" y="2680700"/>
              <a:ext cx="542350" cy="546425"/>
            </a:xfrm>
            <a:custGeom>
              <a:avLst/>
              <a:gdLst/>
              <a:ahLst/>
              <a:cxnLst/>
              <a:rect l="l" t="t" r="r" b="b"/>
              <a:pathLst>
                <a:path w="21694" h="21857" extrusionOk="0">
                  <a:moveTo>
                    <a:pt x="12654" y="0"/>
                  </a:moveTo>
                  <a:cubicBezTo>
                    <a:pt x="12654" y="0"/>
                    <a:pt x="7851" y="634"/>
                    <a:pt x="5682" y="2702"/>
                  </a:cubicBezTo>
                  <a:cubicBezTo>
                    <a:pt x="3514" y="4804"/>
                    <a:pt x="4215" y="8073"/>
                    <a:pt x="3081" y="11142"/>
                  </a:cubicBezTo>
                  <a:cubicBezTo>
                    <a:pt x="1986" y="14161"/>
                    <a:pt x="0" y="20182"/>
                    <a:pt x="996" y="20182"/>
                  </a:cubicBezTo>
                  <a:cubicBezTo>
                    <a:pt x="1001" y="20182"/>
                    <a:pt x="1007" y="20182"/>
                    <a:pt x="1012" y="20181"/>
                  </a:cubicBezTo>
                  <a:cubicBezTo>
                    <a:pt x="1935" y="20092"/>
                    <a:pt x="4931" y="17771"/>
                    <a:pt x="6299" y="17771"/>
                  </a:cubicBezTo>
                  <a:cubicBezTo>
                    <a:pt x="6464" y="17771"/>
                    <a:pt x="6605" y="17804"/>
                    <a:pt x="6717" y="17880"/>
                  </a:cubicBezTo>
                  <a:cubicBezTo>
                    <a:pt x="7751" y="18580"/>
                    <a:pt x="10152" y="21649"/>
                    <a:pt x="10553" y="21849"/>
                  </a:cubicBezTo>
                  <a:cubicBezTo>
                    <a:pt x="10564" y="21854"/>
                    <a:pt x="10578" y="21857"/>
                    <a:pt x="10595" y="21857"/>
                  </a:cubicBezTo>
                  <a:cubicBezTo>
                    <a:pt x="11251" y="21857"/>
                    <a:pt x="16275" y="18203"/>
                    <a:pt x="16991" y="17813"/>
                  </a:cubicBezTo>
                  <a:cubicBezTo>
                    <a:pt x="17022" y="17793"/>
                    <a:pt x="17060" y="17784"/>
                    <a:pt x="17103" y="17784"/>
                  </a:cubicBezTo>
                  <a:cubicBezTo>
                    <a:pt x="17889" y="17784"/>
                    <a:pt x="20448" y="20937"/>
                    <a:pt x="21172" y="20937"/>
                  </a:cubicBezTo>
                  <a:cubicBezTo>
                    <a:pt x="21277" y="20937"/>
                    <a:pt x="21344" y="20869"/>
                    <a:pt x="21360" y="20715"/>
                  </a:cubicBezTo>
                  <a:cubicBezTo>
                    <a:pt x="21494" y="19481"/>
                    <a:pt x="21694" y="12076"/>
                    <a:pt x="20927" y="7639"/>
                  </a:cubicBezTo>
                  <a:cubicBezTo>
                    <a:pt x="20226" y="3136"/>
                    <a:pt x="15056" y="134"/>
                    <a:pt x="12654" y="0"/>
                  </a:cubicBezTo>
                  <a:close/>
                </a:path>
              </a:pathLst>
            </a:custGeom>
            <a:solidFill>
              <a:srgbClr val="FFFFFF"/>
            </a:solidFill>
            <a:ln>
              <a:noFill/>
            </a:ln>
          </p:spPr>
          <p:txBody>
            <a:bodyPr spcFirstLastPara="1" wrap="square" lIns="91425" tIns="91425" rIns="91425" bIns="91425" anchor="ctr" anchorCtr="0">
              <a:noAutofit/>
            </a:bodyPr>
            <a:lstStyle/>
            <a:p>
              <a:endParaRPr/>
            </a:p>
          </p:txBody>
        </p:sp>
        <p:sp>
          <p:nvSpPr>
            <p:cNvPr id="1017" name="Google Shape;1017;p37"/>
            <p:cNvSpPr/>
            <p:nvPr/>
          </p:nvSpPr>
          <p:spPr>
            <a:xfrm>
              <a:off x="3557700" y="2674850"/>
              <a:ext cx="552100" cy="557100"/>
            </a:xfrm>
            <a:custGeom>
              <a:avLst/>
              <a:gdLst/>
              <a:ahLst/>
              <a:cxnLst/>
              <a:rect l="l" t="t" r="r" b="b"/>
              <a:pathLst>
                <a:path w="22084" h="22284" extrusionOk="0">
                  <a:moveTo>
                    <a:pt x="12843" y="468"/>
                  </a:moveTo>
                  <a:cubicBezTo>
                    <a:pt x="15212" y="601"/>
                    <a:pt x="20215" y="3570"/>
                    <a:pt x="20916" y="7906"/>
                  </a:cubicBezTo>
                  <a:cubicBezTo>
                    <a:pt x="21650" y="12343"/>
                    <a:pt x="21416" y="19782"/>
                    <a:pt x="21350" y="20949"/>
                  </a:cubicBezTo>
                  <a:lnTo>
                    <a:pt x="21350" y="20982"/>
                  </a:lnTo>
                  <a:cubicBezTo>
                    <a:pt x="21049" y="20916"/>
                    <a:pt x="20182" y="20082"/>
                    <a:pt x="19582" y="19515"/>
                  </a:cubicBezTo>
                  <a:cubicBezTo>
                    <a:pt x="18506" y="18469"/>
                    <a:pt x="17760" y="17802"/>
                    <a:pt x="17277" y="17802"/>
                  </a:cubicBezTo>
                  <a:cubicBezTo>
                    <a:pt x="17206" y="17802"/>
                    <a:pt x="17140" y="17817"/>
                    <a:pt x="17080" y="17847"/>
                  </a:cubicBezTo>
                  <a:cubicBezTo>
                    <a:pt x="16846" y="17980"/>
                    <a:pt x="16246" y="18414"/>
                    <a:pt x="15512" y="18914"/>
                  </a:cubicBezTo>
                  <a:cubicBezTo>
                    <a:pt x="14144" y="19815"/>
                    <a:pt x="11309" y="21783"/>
                    <a:pt x="10809" y="21850"/>
                  </a:cubicBezTo>
                  <a:cubicBezTo>
                    <a:pt x="10575" y="21750"/>
                    <a:pt x="10008" y="21016"/>
                    <a:pt x="9474" y="20449"/>
                  </a:cubicBezTo>
                  <a:cubicBezTo>
                    <a:pt x="8574" y="19481"/>
                    <a:pt x="7573" y="18347"/>
                    <a:pt x="7006" y="17947"/>
                  </a:cubicBezTo>
                  <a:cubicBezTo>
                    <a:pt x="6873" y="17814"/>
                    <a:pt x="6672" y="17780"/>
                    <a:pt x="6472" y="17780"/>
                  </a:cubicBezTo>
                  <a:cubicBezTo>
                    <a:pt x="5572" y="17780"/>
                    <a:pt x="4337" y="18547"/>
                    <a:pt x="3070" y="19281"/>
                  </a:cubicBezTo>
                  <a:cubicBezTo>
                    <a:pt x="2303" y="19748"/>
                    <a:pt x="1502" y="20182"/>
                    <a:pt x="1168" y="20249"/>
                  </a:cubicBezTo>
                  <a:cubicBezTo>
                    <a:pt x="802" y="19915"/>
                    <a:pt x="1869" y="15612"/>
                    <a:pt x="3470" y="11476"/>
                  </a:cubicBezTo>
                  <a:cubicBezTo>
                    <a:pt x="3870" y="10308"/>
                    <a:pt x="4037" y="9107"/>
                    <a:pt x="4204" y="7940"/>
                  </a:cubicBezTo>
                  <a:cubicBezTo>
                    <a:pt x="4471" y="6105"/>
                    <a:pt x="4704" y="4404"/>
                    <a:pt x="6005" y="3136"/>
                  </a:cubicBezTo>
                  <a:cubicBezTo>
                    <a:pt x="8040" y="1168"/>
                    <a:pt x="12510" y="501"/>
                    <a:pt x="12843" y="468"/>
                  </a:cubicBezTo>
                  <a:close/>
                  <a:moveTo>
                    <a:pt x="12810" y="1"/>
                  </a:moveTo>
                  <a:cubicBezTo>
                    <a:pt x="12577" y="67"/>
                    <a:pt x="7907" y="668"/>
                    <a:pt x="5705" y="2803"/>
                  </a:cubicBezTo>
                  <a:cubicBezTo>
                    <a:pt x="4304" y="4137"/>
                    <a:pt x="4037" y="5938"/>
                    <a:pt x="3804" y="7806"/>
                  </a:cubicBezTo>
                  <a:cubicBezTo>
                    <a:pt x="3637" y="8941"/>
                    <a:pt x="3470" y="10141"/>
                    <a:pt x="3036" y="11276"/>
                  </a:cubicBezTo>
                  <a:cubicBezTo>
                    <a:pt x="3003" y="11342"/>
                    <a:pt x="1" y="19415"/>
                    <a:pt x="802" y="20449"/>
                  </a:cubicBezTo>
                  <a:cubicBezTo>
                    <a:pt x="868" y="20582"/>
                    <a:pt x="1002" y="20616"/>
                    <a:pt x="1168" y="20616"/>
                  </a:cubicBezTo>
                  <a:cubicBezTo>
                    <a:pt x="1569" y="20582"/>
                    <a:pt x="2369" y="20115"/>
                    <a:pt x="3237" y="19615"/>
                  </a:cubicBezTo>
                  <a:cubicBezTo>
                    <a:pt x="4317" y="19018"/>
                    <a:pt x="5713" y="18202"/>
                    <a:pt x="6432" y="18202"/>
                  </a:cubicBezTo>
                  <a:cubicBezTo>
                    <a:pt x="6556" y="18202"/>
                    <a:pt x="6660" y="18226"/>
                    <a:pt x="6739" y="18281"/>
                  </a:cubicBezTo>
                  <a:cubicBezTo>
                    <a:pt x="7306" y="18647"/>
                    <a:pt x="8307" y="19782"/>
                    <a:pt x="9141" y="20682"/>
                  </a:cubicBezTo>
                  <a:cubicBezTo>
                    <a:pt x="9975" y="21650"/>
                    <a:pt x="10408" y="22150"/>
                    <a:pt x="10642" y="22250"/>
                  </a:cubicBezTo>
                  <a:cubicBezTo>
                    <a:pt x="10675" y="22283"/>
                    <a:pt x="10709" y="22283"/>
                    <a:pt x="10742" y="22283"/>
                  </a:cubicBezTo>
                  <a:cubicBezTo>
                    <a:pt x="11142" y="22283"/>
                    <a:pt x="12176" y="21650"/>
                    <a:pt x="15712" y="19248"/>
                  </a:cubicBezTo>
                  <a:cubicBezTo>
                    <a:pt x="16413" y="18748"/>
                    <a:pt x="17046" y="18314"/>
                    <a:pt x="17247" y="18180"/>
                  </a:cubicBezTo>
                  <a:cubicBezTo>
                    <a:pt x="17256" y="18178"/>
                    <a:pt x="17265" y="18177"/>
                    <a:pt x="17276" y="18177"/>
                  </a:cubicBezTo>
                  <a:cubicBezTo>
                    <a:pt x="17615" y="18177"/>
                    <a:pt x="18699" y="19199"/>
                    <a:pt x="19281" y="19782"/>
                  </a:cubicBezTo>
                  <a:cubicBezTo>
                    <a:pt x="20344" y="20785"/>
                    <a:pt x="20936" y="21345"/>
                    <a:pt x="21359" y="21345"/>
                  </a:cubicBezTo>
                  <a:cubicBezTo>
                    <a:pt x="21414" y="21345"/>
                    <a:pt x="21466" y="21335"/>
                    <a:pt x="21516" y="21316"/>
                  </a:cubicBezTo>
                  <a:cubicBezTo>
                    <a:pt x="21650" y="21283"/>
                    <a:pt x="21750" y="21183"/>
                    <a:pt x="21750" y="20949"/>
                  </a:cubicBezTo>
                  <a:cubicBezTo>
                    <a:pt x="21883" y="19682"/>
                    <a:pt x="22083" y="12343"/>
                    <a:pt x="21350" y="7806"/>
                  </a:cubicBezTo>
                  <a:cubicBezTo>
                    <a:pt x="20582" y="3236"/>
                    <a:pt x="15345" y="134"/>
                    <a:pt x="12843" y="1"/>
                  </a:cubicBezTo>
                  <a:close/>
                </a:path>
              </a:pathLst>
            </a:custGeom>
            <a:solidFill>
              <a:srgbClr val="263238"/>
            </a:solidFill>
            <a:ln>
              <a:noFill/>
            </a:ln>
          </p:spPr>
          <p:txBody>
            <a:bodyPr spcFirstLastPara="1" wrap="square" lIns="91425" tIns="91425" rIns="91425" bIns="91425" anchor="ctr" anchorCtr="0">
              <a:noAutofit/>
            </a:bodyPr>
            <a:lstStyle/>
            <a:p>
              <a:endParaRPr/>
            </a:p>
          </p:txBody>
        </p:sp>
        <p:sp>
          <p:nvSpPr>
            <p:cNvPr id="1018" name="Google Shape;1018;p37"/>
            <p:cNvSpPr/>
            <p:nvPr/>
          </p:nvSpPr>
          <p:spPr>
            <a:xfrm>
              <a:off x="3762150" y="2535600"/>
              <a:ext cx="454400" cy="696425"/>
            </a:xfrm>
            <a:custGeom>
              <a:avLst/>
              <a:gdLst/>
              <a:ahLst/>
              <a:cxnLst/>
              <a:rect l="l" t="t" r="r" b="b"/>
              <a:pathLst>
                <a:path w="18176" h="27857" extrusionOk="0">
                  <a:moveTo>
                    <a:pt x="6300" y="0"/>
                  </a:moveTo>
                  <a:cubicBezTo>
                    <a:pt x="6300" y="0"/>
                    <a:pt x="4532" y="5371"/>
                    <a:pt x="3064" y="7305"/>
                  </a:cubicBezTo>
                  <a:cubicBezTo>
                    <a:pt x="1630" y="9173"/>
                    <a:pt x="996" y="9474"/>
                    <a:pt x="496" y="13843"/>
                  </a:cubicBezTo>
                  <a:cubicBezTo>
                    <a:pt x="0" y="18169"/>
                    <a:pt x="2186" y="27856"/>
                    <a:pt x="2974" y="27856"/>
                  </a:cubicBezTo>
                  <a:cubicBezTo>
                    <a:pt x="2982" y="27856"/>
                    <a:pt x="2990" y="27855"/>
                    <a:pt x="2998" y="27853"/>
                  </a:cubicBezTo>
                  <a:cubicBezTo>
                    <a:pt x="3731" y="27653"/>
                    <a:pt x="10870" y="16212"/>
                    <a:pt x="13305" y="14344"/>
                  </a:cubicBezTo>
                  <a:cubicBezTo>
                    <a:pt x="15673" y="12476"/>
                    <a:pt x="18175" y="10508"/>
                    <a:pt x="18175" y="10508"/>
                  </a:cubicBezTo>
                  <a:cubicBezTo>
                    <a:pt x="18175" y="10508"/>
                    <a:pt x="12338" y="8773"/>
                    <a:pt x="10370" y="6271"/>
                  </a:cubicBezTo>
                  <a:cubicBezTo>
                    <a:pt x="8868" y="4270"/>
                    <a:pt x="7501" y="2168"/>
                    <a:pt x="6300" y="0"/>
                  </a:cubicBezTo>
                  <a:close/>
                </a:path>
              </a:pathLst>
            </a:custGeom>
            <a:solidFill>
              <a:srgbClr val="FFFFFF"/>
            </a:solidFill>
            <a:ln>
              <a:noFill/>
            </a:ln>
          </p:spPr>
          <p:txBody>
            <a:bodyPr spcFirstLastPara="1" wrap="square" lIns="91425" tIns="91425" rIns="91425" bIns="91425" anchor="ctr" anchorCtr="0">
              <a:noAutofit/>
            </a:bodyPr>
            <a:lstStyle/>
            <a:p>
              <a:endParaRPr/>
            </a:p>
          </p:txBody>
        </p:sp>
        <p:sp>
          <p:nvSpPr>
            <p:cNvPr id="1019" name="Google Shape;1019;p37"/>
            <p:cNvSpPr/>
            <p:nvPr/>
          </p:nvSpPr>
          <p:spPr>
            <a:xfrm>
              <a:off x="3866275" y="2535600"/>
              <a:ext cx="349425" cy="337750"/>
            </a:xfrm>
            <a:custGeom>
              <a:avLst/>
              <a:gdLst/>
              <a:ahLst/>
              <a:cxnLst/>
              <a:rect l="l" t="t" r="r" b="b"/>
              <a:pathLst>
                <a:path w="13977" h="13510" extrusionOk="0">
                  <a:moveTo>
                    <a:pt x="2135" y="0"/>
                  </a:moveTo>
                  <a:cubicBezTo>
                    <a:pt x="1501" y="1835"/>
                    <a:pt x="834" y="3636"/>
                    <a:pt x="0" y="5371"/>
                  </a:cubicBezTo>
                  <a:cubicBezTo>
                    <a:pt x="901" y="7839"/>
                    <a:pt x="3336" y="11842"/>
                    <a:pt x="10141" y="13510"/>
                  </a:cubicBezTo>
                  <a:cubicBezTo>
                    <a:pt x="12175" y="11942"/>
                    <a:pt x="13977" y="10474"/>
                    <a:pt x="13977" y="10474"/>
                  </a:cubicBezTo>
                  <a:cubicBezTo>
                    <a:pt x="13977" y="10474"/>
                    <a:pt x="8139" y="8706"/>
                    <a:pt x="6171" y="6205"/>
                  </a:cubicBezTo>
                  <a:cubicBezTo>
                    <a:pt x="4670" y="4203"/>
                    <a:pt x="3336" y="2135"/>
                    <a:pt x="2135" y="0"/>
                  </a:cubicBezTo>
                  <a:close/>
                </a:path>
              </a:pathLst>
            </a:custGeom>
            <a:solidFill>
              <a:srgbClr val="000000">
                <a:alpha val="29910"/>
              </a:srgbClr>
            </a:solidFill>
            <a:ln>
              <a:noFill/>
            </a:ln>
          </p:spPr>
          <p:txBody>
            <a:bodyPr spcFirstLastPara="1" wrap="square" lIns="91425" tIns="91425" rIns="91425" bIns="91425" anchor="ctr" anchorCtr="0">
              <a:noAutofit/>
            </a:bodyPr>
            <a:lstStyle/>
            <a:p>
              <a:endParaRPr/>
            </a:p>
          </p:txBody>
        </p:sp>
        <p:sp>
          <p:nvSpPr>
            <p:cNvPr id="1020" name="Google Shape;1020;p37"/>
            <p:cNvSpPr/>
            <p:nvPr/>
          </p:nvSpPr>
          <p:spPr>
            <a:xfrm>
              <a:off x="3884600" y="2535600"/>
              <a:ext cx="331100" cy="317750"/>
            </a:xfrm>
            <a:custGeom>
              <a:avLst/>
              <a:gdLst/>
              <a:ahLst/>
              <a:cxnLst/>
              <a:rect l="l" t="t" r="r" b="b"/>
              <a:pathLst>
                <a:path w="13244" h="12710" extrusionOk="0">
                  <a:moveTo>
                    <a:pt x="1402" y="0"/>
                  </a:moveTo>
                  <a:cubicBezTo>
                    <a:pt x="1402" y="0"/>
                    <a:pt x="802" y="1835"/>
                    <a:pt x="1" y="3703"/>
                  </a:cubicBezTo>
                  <a:cubicBezTo>
                    <a:pt x="635" y="5604"/>
                    <a:pt x="1969" y="8373"/>
                    <a:pt x="4271" y="10007"/>
                  </a:cubicBezTo>
                  <a:cubicBezTo>
                    <a:pt x="6139" y="11275"/>
                    <a:pt x="8240" y="12176"/>
                    <a:pt x="10442" y="12709"/>
                  </a:cubicBezTo>
                  <a:lnTo>
                    <a:pt x="13244" y="10508"/>
                  </a:lnTo>
                  <a:cubicBezTo>
                    <a:pt x="13244" y="10474"/>
                    <a:pt x="7440" y="8706"/>
                    <a:pt x="5438" y="6205"/>
                  </a:cubicBezTo>
                  <a:cubicBezTo>
                    <a:pt x="3937" y="4203"/>
                    <a:pt x="2603" y="2135"/>
                    <a:pt x="1402" y="0"/>
                  </a:cubicBezTo>
                  <a:close/>
                </a:path>
              </a:pathLst>
            </a:custGeom>
            <a:solidFill>
              <a:srgbClr val="263238"/>
            </a:solidFill>
            <a:ln>
              <a:noFill/>
            </a:ln>
          </p:spPr>
          <p:txBody>
            <a:bodyPr spcFirstLastPara="1" wrap="square" lIns="91425" tIns="91425" rIns="91425" bIns="91425" anchor="ctr" anchorCtr="0">
              <a:noAutofit/>
            </a:bodyPr>
            <a:lstStyle/>
            <a:p>
              <a:endParaRPr/>
            </a:p>
          </p:txBody>
        </p:sp>
        <p:sp>
          <p:nvSpPr>
            <p:cNvPr id="1021" name="Google Shape;1021;p37"/>
            <p:cNvSpPr/>
            <p:nvPr/>
          </p:nvSpPr>
          <p:spPr>
            <a:xfrm>
              <a:off x="3757025" y="2530575"/>
              <a:ext cx="462025" cy="706375"/>
            </a:xfrm>
            <a:custGeom>
              <a:avLst/>
              <a:gdLst/>
              <a:ahLst/>
              <a:cxnLst/>
              <a:rect l="l" t="t" r="r" b="b"/>
              <a:pathLst>
                <a:path w="18481" h="28255" extrusionOk="0">
                  <a:moveTo>
                    <a:pt x="6538" y="701"/>
                  </a:moveTo>
                  <a:cubicBezTo>
                    <a:pt x="7706" y="2703"/>
                    <a:pt x="9007" y="4704"/>
                    <a:pt x="10408" y="6572"/>
                  </a:cubicBezTo>
                  <a:cubicBezTo>
                    <a:pt x="12109" y="8741"/>
                    <a:pt x="16579" y="10342"/>
                    <a:pt x="17913" y="10809"/>
                  </a:cubicBezTo>
                  <a:cubicBezTo>
                    <a:pt x="17146" y="11376"/>
                    <a:pt x="15211" y="12910"/>
                    <a:pt x="13343" y="14378"/>
                  </a:cubicBezTo>
                  <a:cubicBezTo>
                    <a:pt x="11942" y="15479"/>
                    <a:pt x="8940" y="19748"/>
                    <a:pt x="6572" y="23184"/>
                  </a:cubicBezTo>
                  <a:cubicBezTo>
                    <a:pt x="5071" y="25319"/>
                    <a:pt x="3536" y="27521"/>
                    <a:pt x="3169" y="27821"/>
                  </a:cubicBezTo>
                  <a:cubicBezTo>
                    <a:pt x="2435" y="27087"/>
                    <a:pt x="367" y="18214"/>
                    <a:pt x="868" y="14044"/>
                  </a:cubicBezTo>
                  <a:cubicBezTo>
                    <a:pt x="1301" y="10242"/>
                    <a:pt x="1835" y="9641"/>
                    <a:pt x="2936" y="8207"/>
                  </a:cubicBezTo>
                  <a:cubicBezTo>
                    <a:pt x="3069" y="8040"/>
                    <a:pt x="3236" y="7840"/>
                    <a:pt x="3403" y="7640"/>
                  </a:cubicBezTo>
                  <a:cubicBezTo>
                    <a:pt x="4637" y="6005"/>
                    <a:pt x="6071" y="2036"/>
                    <a:pt x="6538" y="701"/>
                  </a:cubicBezTo>
                  <a:close/>
                  <a:moveTo>
                    <a:pt x="6438" y="1"/>
                  </a:moveTo>
                  <a:cubicBezTo>
                    <a:pt x="6372" y="1"/>
                    <a:pt x="6338" y="34"/>
                    <a:pt x="6271" y="134"/>
                  </a:cubicBezTo>
                  <a:cubicBezTo>
                    <a:pt x="6238" y="168"/>
                    <a:pt x="4504" y="5505"/>
                    <a:pt x="3069" y="7340"/>
                  </a:cubicBezTo>
                  <a:cubicBezTo>
                    <a:pt x="2902" y="7540"/>
                    <a:pt x="2736" y="7740"/>
                    <a:pt x="2602" y="7907"/>
                  </a:cubicBezTo>
                  <a:cubicBezTo>
                    <a:pt x="1501" y="9341"/>
                    <a:pt x="901" y="10041"/>
                    <a:pt x="434" y="13978"/>
                  </a:cubicBezTo>
                  <a:cubicBezTo>
                    <a:pt x="0" y="18014"/>
                    <a:pt x="1935" y="27321"/>
                    <a:pt x="2902" y="28154"/>
                  </a:cubicBezTo>
                  <a:cubicBezTo>
                    <a:pt x="3036" y="28221"/>
                    <a:pt x="3069" y="28221"/>
                    <a:pt x="3169" y="28221"/>
                  </a:cubicBezTo>
                  <a:cubicBezTo>
                    <a:pt x="3203" y="28221"/>
                    <a:pt x="3203" y="28221"/>
                    <a:pt x="3203" y="28255"/>
                  </a:cubicBezTo>
                  <a:cubicBezTo>
                    <a:pt x="3536" y="28154"/>
                    <a:pt x="4504" y="26854"/>
                    <a:pt x="6872" y="23418"/>
                  </a:cubicBezTo>
                  <a:cubicBezTo>
                    <a:pt x="9240" y="20015"/>
                    <a:pt x="12209" y="15746"/>
                    <a:pt x="13543" y="14712"/>
                  </a:cubicBezTo>
                  <a:cubicBezTo>
                    <a:pt x="15912" y="12844"/>
                    <a:pt x="18413" y="10875"/>
                    <a:pt x="18413" y="10875"/>
                  </a:cubicBezTo>
                  <a:cubicBezTo>
                    <a:pt x="18480" y="10842"/>
                    <a:pt x="18480" y="10742"/>
                    <a:pt x="18480" y="10675"/>
                  </a:cubicBezTo>
                  <a:cubicBezTo>
                    <a:pt x="18480" y="10575"/>
                    <a:pt x="18447" y="10542"/>
                    <a:pt x="18380" y="10508"/>
                  </a:cubicBezTo>
                  <a:cubicBezTo>
                    <a:pt x="18347" y="10508"/>
                    <a:pt x="12609" y="8741"/>
                    <a:pt x="10708" y="6339"/>
                  </a:cubicBezTo>
                  <a:cubicBezTo>
                    <a:pt x="9207" y="4371"/>
                    <a:pt x="7873" y="2303"/>
                    <a:pt x="6672" y="134"/>
                  </a:cubicBezTo>
                  <a:cubicBezTo>
                    <a:pt x="6605" y="34"/>
                    <a:pt x="6538" y="1"/>
                    <a:pt x="6438" y="1"/>
                  </a:cubicBezTo>
                  <a:close/>
                </a:path>
              </a:pathLst>
            </a:custGeom>
            <a:solidFill>
              <a:srgbClr val="263238"/>
            </a:solidFill>
            <a:ln>
              <a:noFill/>
            </a:ln>
          </p:spPr>
          <p:txBody>
            <a:bodyPr spcFirstLastPara="1" wrap="square" lIns="91425" tIns="91425" rIns="91425" bIns="91425" anchor="ctr" anchorCtr="0">
              <a:noAutofit/>
            </a:bodyPr>
            <a:lstStyle/>
            <a:p>
              <a:endParaRPr/>
            </a:p>
          </p:txBody>
        </p:sp>
        <p:sp>
          <p:nvSpPr>
            <p:cNvPr id="1022" name="Google Shape;1022;p37"/>
            <p:cNvSpPr/>
            <p:nvPr/>
          </p:nvSpPr>
          <p:spPr>
            <a:xfrm>
              <a:off x="3846250" y="2059375"/>
              <a:ext cx="649650" cy="783450"/>
            </a:xfrm>
            <a:custGeom>
              <a:avLst/>
              <a:gdLst/>
              <a:ahLst/>
              <a:cxnLst/>
              <a:rect l="l" t="t" r="r" b="b"/>
              <a:pathLst>
                <a:path w="25986" h="31338" extrusionOk="0">
                  <a:moveTo>
                    <a:pt x="13018" y="0"/>
                  </a:moveTo>
                  <a:cubicBezTo>
                    <a:pt x="10434" y="0"/>
                    <a:pt x="7860" y="618"/>
                    <a:pt x="5504" y="1837"/>
                  </a:cubicBezTo>
                  <a:cubicBezTo>
                    <a:pt x="834" y="4305"/>
                    <a:pt x="1" y="12077"/>
                    <a:pt x="701" y="14379"/>
                  </a:cubicBezTo>
                  <a:cubicBezTo>
                    <a:pt x="1435" y="16681"/>
                    <a:pt x="2269" y="23719"/>
                    <a:pt x="6839" y="27155"/>
                  </a:cubicBezTo>
                  <a:cubicBezTo>
                    <a:pt x="10700" y="30009"/>
                    <a:pt x="15288" y="31337"/>
                    <a:pt x="17730" y="31337"/>
                  </a:cubicBezTo>
                  <a:cubicBezTo>
                    <a:pt x="18200" y="31337"/>
                    <a:pt x="18590" y="31288"/>
                    <a:pt x="18881" y="31191"/>
                  </a:cubicBezTo>
                  <a:cubicBezTo>
                    <a:pt x="20682" y="30557"/>
                    <a:pt x="22216" y="28156"/>
                    <a:pt x="24084" y="24420"/>
                  </a:cubicBezTo>
                  <a:cubicBezTo>
                    <a:pt x="25986" y="20717"/>
                    <a:pt x="25085" y="16747"/>
                    <a:pt x="24918" y="14446"/>
                  </a:cubicBezTo>
                  <a:cubicBezTo>
                    <a:pt x="24785" y="12178"/>
                    <a:pt x="25052" y="5206"/>
                    <a:pt x="25052" y="5206"/>
                  </a:cubicBezTo>
                  <a:cubicBezTo>
                    <a:pt x="25052" y="5206"/>
                    <a:pt x="20248" y="1503"/>
                    <a:pt x="17747" y="703"/>
                  </a:cubicBezTo>
                  <a:cubicBezTo>
                    <a:pt x="16198" y="233"/>
                    <a:pt x="14606" y="0"/>
                    <a:pt x="13018" y="0"/>
                  </a:cubicBezTo>
                  <a:close/>
                </a:path>
              </a:pathLst>
            </a:custGeom>
            <a:solidFill>
              <a:srgbClr val="FFFFFF"/>
            </a:solidFill>
            <a:ln>
              <a:noFill/>
            </a:ln>
          </p:spPr>
          <p:txBody>
            <a:bodyPr spcFirstLastPara="1" wrap="square" lIns="91425" tIns="91425" rIns="91425" bIns="91425" anchor="ctr" anchorCtr="0">
              <a:noAutofit/>
            </a:bodyPr>
            <a:lstStyle/>
            <a:p>
              <a:endParaRPr/>
            </a:p>
          </p:txBody>
        </p:sp>
        <p:sp>
          <p:nvSpPr>
            <p:cNvPr id="1023" name="Google Shape;1023;p37"/>
            <p:cNvSpPr/>
            <p:nvPr/>
          </p:nvSpPr>
          <p:spPr>
            <a:xfrm>
              <a:off x="3940475" y="2057975"/>
              <a:ext cx="533750" cy="217250"/>
            </a:xfrm>
            <a:custGeom>
              <a:avLst/>
              <a:gdLst/>
              <a:ahLst/>
              <a:cxnLst/>
              <a:rect l="l" t="t" r="r" b="b"/>
              <a:pathLst>
                <a:path w="21350" h="8690" extrusionOk="0">
                  <a:moveTo>
                    <a:pt x="9360" y="0"/>
                  </a:moveTo>
                  <a:cubicBezTo>
                    <a:pt x="6738" y="0"/>
                    <a:pt x="4143" y="631"/>
                    <a:pt x="1769" y="1859"/>
                  </a:cubicBezTo>
                  <a:cubicBezTo>
                    <a:pt x="1102" y="2226"/>
                    <a:pt x="535" y="2693"/>
                    <a:pt x="1" y="3227"/>
                  </a:cubicBezTo>
                  <a:lnTo>
                    <a:pt x="2403" y="4928"/>
                  </a:lnTo>
                  <a:cubicBezTo>
                    <a:pt x="2403" y="4928"/>
                    <a:pt x="3461" y="3881"/>
                    <a:pt x="5718" y="3881"/>
                  </a:cubicBezTo>
                  <a:cubicBezTo>
                    <a:pt x="7324" y="3881"/>
                    <a:pt x="9538" y="4412"/>
                    <a:pt x="12410" y="6229"/>
                  </a:cubicBezTo>
                  <a:cubicBezTo>
                    <a:pt x="15436" y="8107"/>
                    <a:pt x="18062" y="8689"/>
                    <a:pt x="20110" y="8689"/>
                  </a:cubicBezTo>
                  <a:cubicBezTo>
                    <a:pt x="20500" y="8689"/>
                    <a:pt x="20869" y="8668"/>
                    <a:pt x="21216" y="8631"/>
                  </a:cubicBezTo>
                  <a:cubicBezTo>
                    <a:pt x="21249" y="6796"/>
                    <a:pt x="21349" y="5262"/>
                    <a:pt x="21349" y="5262"/>
                  </a:cubicBezTo>
                  <a:cubicBezTo>
                    <a:pt x="21349" y="5262"/>
                    <a:pt x="16546" y="1526"/>
                    <a:pt x="14078" y="692"/>
                  </a:cubicBezTo>
                  <a:cubicBezTo>
                    <a:pt x="12524" y="228"/>
                    <a:pt x="10937" y="0"/>
                    <a:pt x="9360" y="0"/>
                  </a:cubicBezTo>
                  <a:close/>
                </a:path>
              </a:pathLst>
            </a:custGeom>
            <a:solidFill>
              <a:srgbClr val="000000">
                <a:alpha val="29910"/>
              </a:srgbClr>
            </a:solidFill>
            <a:ln>
              <a:noFill/>
            </a:ln>
          </p:spPr>
          <p:txBody>
            <a:bodyPr spcFirstLastPara="1" wrap="square" lIns="91425" tIns="91425" rIns="91425" bIns="91425" anchor="ctr" anchorCtr="0">
              <a:noAutofit/>
            </a:bodyPr>
            <a:lstStyle/>
            <a:p>
              <a:endParaRPr/>
            </a:p>
          </p:txBody>
        </p:sp>
        <p:sp>
          <p:nvSpPr>
            <p:cNvPr id="1024" name="Google Shape;1024;p37"/>
            <p:cNvSpPr/>
            <p:nvPr/>
          </p:nvSpPr>
          <p:spPr>
            <a:xfrm>
              <a:off x="3842925" y="2053575"/>
              <a:ext cx="652975" cy="794775"/>
            </a:xfrm>
            <a:custGeom>
              <a:avLst/>
              <a:gdLst/>
              <a:ahLst/>
              <a:cxnLst/>
              <a:rect l="l" t="t" r="r" b="b"/>
              <a:pathLst>
                <a:path w="26119" h="31791" extrusionOk="0">
                  <a:moveTo>
                    <a:pt x="13176" y="401"/>
                  </a:moveTo>
                  <a:cubicBezTo>
                    <a:pt x="14744" y="401"/>
                    <a:pt x="16312" y="634"/>
                    <a:pt x="17813" y="1068"/>
                  </a:cubicBezTo>
                  <a:cubicBezTo>
                    <a:pt x="20048" y="1802"/>
                    <a:pt x="24284" y="5038"/>
                    <a:pt x="24951" y="5538"/>
                  </a:cubicBezTo>
                  <a:cubicBezTo>
                    <a:pt x="24918" y="6439"/>
                    <a:pt x="24651" y="12576"/>
                    <a:pt x="24851" y="14711"/>
                  </a:cubicBezTo>
                  <a:cubicBezTo>
                    <a:pt x="24918" y="14978"/>
                    <a:pt x="24951" y="15378"/>
                    <a:pt x="24985" y="15745"/>
                  </a:cubicBezTo>
                  <a:cubicBezTo>
                    <a:pt x="25251" y="17980"/>
                    <a:pt x="25652" y="21416"/>
                    <a:pt x="24084" y="24552"/>
                  </a:cubicBezTo>
                  <a:cubicBezTo>
                    <a:pt x="22283" y="28087"/>
                    <a:pt x="20748" y="30556"/>
                    <a:pt x="18980" y="31156"/>
                  </a:cubicBezTo>
                  <a:cubicBezTo>
                    <a:pt x="18697" y="31260"/>
                    <a:pt x="18311" y="31312"/>
                    <a:pt x="17842" y="31312"/>
                  </a:cubicBezTo>
                  <a:cubicBezTo>
                    <a:pt x="15438" y="31312"/>
                    <a:pt x="10879" y="29945"/>
                    <a:pt x="7139" y="27153"/>
                  </a:cubicBezTo>
                  <a:cubicBezTo>
                    <a:pt x="3469" y="24418"/>
                    <a:pt x="2235" y="19281"/>
                    <a:pt x="1501" y="16212"/>
                  </a:cubicBezTo>
                  <a:cubicBezTo>
                    <a:pt x="1401" y="15478"/>
                    <a:pt x="1234" y="14911"/>
                    <a:pt x="1101" y="14478"/>
                  </a:cubicBezTo>
                  <a:cubicBezTo>
                    <a:pt x="434" y="12476"/>
                    <a:pt x="1101" y="4704"/>
                    <a:pt x="5771" y="2202"/>
                  </a:cubicBezTo>
                  <a:cubicBezTo>
                    <a:pt x="8106" y="1035"/>
                    <a:pt x="10641" y="401"/>
                    <a:pt x="13176" y="401"/>
                  </a:cubicBezTo>
                  <a:close/>
                  <a:moveTo>
                    <a:pt x="13215" y="0"/>
                  </a:moveTo>
                  <a:cubicBezTo>
                    <a:pt x="10587" y="0"/>
                    <a:pt x="7986" y="626"/>
                    <a:pt x="5604" y="1869"/>
                  </a:cubicBezTo>
                  <a:cubicBezTo>
                    <a:pt x="634" y="4471"/>
                    <a:pt x="0" y="12476"/>
                    <a:pt x="734" y="14644"/>
                  </a:cubicBezTo>
                  <a:cubicBezTo>
                    <a:pt x="834" y="15078"/>
                    <a:pt x="967" y="15645"/>
                    <a:pt x="1134" y="16312"/>
                  </a:cubicBezTo>
                  <a:cubicBezTo>
                    <a:pt x="1835" y="19448"/>
                    <a:pt x="3102" y="24718"/>
                    <a:pt x="6905" y="27554"/>
                  </a:cubicBezTo>
                  <a:cubicBezTo>
                    <a:pt x="10674" y="30422"/>
                    <a:pt x="15378" y="31790"/>
                    <a:pt x="17880" y="31790"/>
                  </a:cubicBezTo>
                  <a:cubicBezTo>
                    <a:pt x="18413" y="31790"/>
                    <a:pt x="18814" y="31723"/>
                    <a:pt x="19180" y="31590"/>
                  </a:cubicBezTo>
                  <a:cubicBezTo>
                    <a:pt x="21082" y="30956"/>
                    <a:pt x="22650" y="28388"/>
                    <a:pt x="24484" y="24752"/>
                  </a:cubicBezTo>
                  <a:cubicBezTo>
                    <a:pt x="26119" y="21483"/>
                    <a:pt x="25685" y="17980"/>
                    <a:pt x="25452" y="15712"/>
                  </a:cubicBezTo>
                  <a:cubicBezTo>
                    <a:pt x="25385" y="15312"/>
                    <a:pt x="25352" y="14978"/>
                    <a:pt x="25318" y="14644"/>
                  </a:cubicBezTo>
                  <a:cubicBezTo>
                    <a:pt x="25151" y="12410"/>
                    <a:pt x="25452" y="5538"/>
                    <a:pt x="25452" y="5438"/>
                  </a:cubicBezTo>
                  <a:cubicBezTo>
                    <a:pt x="25452" y="5405"/>
                    <a:pt x="25418" y="5304"/>
                    <a:pt x="25352" y="5271"/>
                  </a:cubicBezTo>
                  <a:cubicBezTo>
                    <a:pt x="25151" y="5138"/>
                    <a:pt x="20515" y="1535"/>
                    <a:pt x="18013" y="701"/>
                  </a:cubicBezTo>
                  <a:cubicBezTo>
                    <a:pt x="16433" y="233"/>
                    <a:pt x="14819" y="0"/>
                    <a:pt x="13215" y="0"/>
                  </a:cubicBezTo>
                  <a:close/>
                </a:path>
              </a:pathLst>
            </a:custGeom>
            <a:solidFill>
              <a:srgbClr val="263238"/>
            </a:solidFill>
            <a:ln>
              <a:noFill/>
            </a:ln>
          </p:spPr>
          <p:txBody>
            <a:bodyPr spcFirstLastPara="1" wrap="square" lIns="91425" tIns="91425" rIns="91425" bIns="91425" anchor="ctr" anchorCtr="0">
              <a:noAutofit/>
            </a:bodyPr>
            <a:lstStyle/>
            <a:p>
              <a:endParaRPr/>
            </a:p>
          </p:txBody>
        </p:sp>
        <p:sp>
          <p:nvSpPr>
            <p:cNvPr id="1025" name="Google Shape;1025;p37"/>
            <p:cNvSpPr/>
            <p:nvPr/>
          </p:nvSpPr>
          <p:spPr>
            <a:xfrm>
              <a:off x="4195675" y="2390475"/>
              <a:ext cx="30875" cy="66750"/>
            </a:xfrm>
            <a:custGeom>
              <a:avLst/>
              <a:gdLst/>
              <a:ahLst/>
              <a:cxnLst/>
              <a:rect l="l" t="t" r="r" b="b"/>
              <a:pathLst>
                <a:path w="1235" h="2670" extrusionOk="0">
                  <a:moveTo>
                    <a:pt x="634" y="1"/>
                  </a:moveTo>
                  <a:cubicBezTo>
                    <a:pt x="300" y="1"/>
                    <a:pt x="0" y="601"/>
                    <a:pt x="0" y="1335"/>
                  </a:cubicBezTo>
                  <a:cubicBezTo>
                    <a:pt x="0" y="2102"/>
                    <a:pt x="300" y="2670"/>
                    <a:pt x="634" y="2670"/>
                  </a:cubicBezTo>
                  <a:cubicBezTo>
                    <a:pt x="968" y="2670"/>
                    <a:pt x="1234" y="2102"/>
                    <a:pt x="1234" y="1335"/>
                  </a:cubicBezTo>
                  <a:cubicBezTo>
                    <a:pt x="1234" y="635"/>
                    <a:pt x="968" y="1"/>
                    <a:pt x="634" y="1"/>
                  </a:cubicBezTo>
                  <a:close/>
                </a:path>
              </a:pathLst>
            </a:custGeom>
            <a:solidFill>
              <a:srgbClr val="263238"/>
            </a:solidFill>
            <a:ln>
              <a:noFill/>
            </a:ln>
          </p:spPr>
          <p:txBody>
            <a:bodyPr spcFirstLastPara="1" wrap="square" lIns="91425" tIns="91425" rIns="91425" bIns="91425" anchor="ctr" anchorCtr="0">
              <a:noAutofit/>
            </a:bodyPr>
            <a:lstStyle/>
            <a:p>
              <a:endParaRPr/>
            </a:p>
          </p:txBody>
        </p:sp>
        <p:sp>
          <p:nvSpPr>
            <p:cNvPr id="1026" name="Google Shape;1026;p37"/>
            <p:cNvSpPr/>
            <p:nvPr/>
          </p:nvSpPr>
          <p:spPr>
            <a:xfrm>
              <a:off x="4384975" y="2408825"/>
              <a:ext cx="31700" cy="66750"/>
            </a:xfrm>
            <a:custGeom>
              <a:avLst/>
              <a:gdLst/>
              <a:ahLst/>
              <a:cxnLst/>
              <a:rect l="l" t="t" r="r" b="b"/>
              <a:pathLst>
                <a:path w="1268" h="2670" extrusionOk="0">
                  <a:moveTo>
                    <a:pt x="634" y="1"/>
                  </a:moveTo>
                  <a:cubicBezTo>
                    <a:pt x="300" y="1"/>
                    <a:pt x="0" y="568"/>
                    <a:pt x="0" y="1335"/>
                  </a:cubicBezTo>
                  <a:cubicBezTo>
                    <a:pt x="0" y="2069"/>
                    <a:pt x="300" y="2669"/>
                    <a:pt x="634" y="2669"/>
                  </a:cubicBezTo>
                  <a:cubicBezTo>
                    <a:pt x="968" y="2669"/>
                    <a:pt x="1268" y="2069"/>
                    <a:pt x="1268" y="1335"/>
                  </a:cubicBezTo>
                  <a:cubicBezTo>
                    <a:pt x="1268" y="568"/>
                    <a:pt x="968" y="1"/>
                    <a:pt x="634" y="1"/>
                  </a:cubicBezTo>
                  <a:close/>
                </a:path>
              </a:pathLst>
            </a:custGeom>
            <a:solidFill>
              <a:srgbClr val="263238"/>
            </a:solidFill>
            <a:ln>
              <a:noFill/>
            </a:ln>
          </p:spPr>
          <p:txBody>
            <a:bodyPr spcFirstLastPara="1" wrap="square" lIns="91425" tIns="91425" rIns="91425" bIns="91425" anchor="ctr" anchorCtr="0">
              <a:noAutofit/>
            </a:bodyPr>
            <a:lstStyle/>
            <a:p>
              <a:endParaRPr/>
            </a:p>
          </p:txBody>
        </p:sp>
        <p:sp>
          <p:nvSpPr>
            <p:cNvPr id="1027" name="Google Shape;1027;p37"/>
            <p:cNvSpPr/>
            <p:nvPr/>
          </p:nvSpPr>
          <p:spPr>
            <a:xfrm>
              <a:off x="4257375" y="2386950"/>
              <a:ext cx="119275" cy="170350"/>
            </a:xfrm>
            <a:custGeom>
              <a:avLst/>
              <a:gdLst/>
              <a:ahLst/>
              <a:cxnLst/>
              <a:rect l="l" t="t" r="r" b="b"/>
              <a:pathLst>
                <a:path w="4771" h="6814" extrusionOk="0">
                  <a:moveTo>
                    <a:pt x="4375" y="0"/>
                  </a:moveTo>
                  <a:cubicBezTo>
                    <a:pt x="4320" y="0"/>
                    <a:pt x="4270" y="25"/>
                    <a:pt x="4237" y="75"/>
                  </a:cubicBezTo>
                  <a:cubicBezTo>
                    <a:pt x="3970" y="275"/>
                    <a:pt x="2135" y="2143"/>
                    <a:pt x="2736" y="3111"/>
                  </a:cubicBezTo>
                  <a:cubicBezTo>
                    <a:pt x="2936" y="3411"/>
                    <a:pt x="3136" y="3644"/>
                    <a:pt x="3403" y="3878"/>
                  </a:cubicBezTo>
                  <a:cubicBezTo>
                    <a:pt x="3870" y="4312"/>
                    <a:pt x="4270" y="4745"/>
                    <a:pt x="4070" y="5446"/>
                  </a:cubicBezTo>
                  <a:cubicBezTo>
                    <a:pt x="3903" y="5913"/>
                    <a:pt x="3270" y="6280"/>
                    <a:pt x="2536" y="6380"/>
                  </a:cubicBezTo>
                  <a:cubicBezTo>
                    <a:pt x="2451" y="6387"/>
                    <a:pt x="2363" y="6392"/>
                    <a:pt x="2274" y="6392"/>
                  </a:cubicBezTo>
                  <a:cubicBezTo>
                    <a:pt x="1592" y="6392"/>
                    <a:pt x="814" y="6150"/>
                    <a:pt x="401" y="5412"/>
                  </a:cubicBezTo>
                  <a:cubicBezTo>
                    <a:pt x="351" y="5337"/>
                    <a:pt x="263" y="5300"/>
                    <a:pt x="180" y="5300"/>
                  </a:cubicBezTo>
                  <a:cubicBezTo>
                    <a:pt x="153" y="5300"/>
                    <a:pt x="126" y="5304"/>
                    <a:pt x="101" y="5312"/>
                  </a:cubicBezTo>
                  <a:cubicBezTo>
                    <a:pt x="34" y="5412"/>
                    <a:pt x="1" y="5546"/>
                    <a:pt x="34" y="5613"/>
                  </a:cubicBezTo>
                  <a:cubicBezTo>
                    <a:pt x="534" y="6547"/>
                    <a:pt x="1435" y="6813"/>
                    <a:pt x="2236" y="6813"/>
                  </a:cubicBezTo>
                  <a:cubicBezTo>
                    <a:pt x="2369" y="6813"/>
                    <a:pt x="2436" y="6813"/>
                    <a:pt x="2602" y="6780"/>
                  </a:cubicBezTo>
                  <a:cubicBezTo>
                    <a:pt x="3536" y="6680"/>
                    <a:pt x="4270" y="6180"/>
                    <a:pt x="4470" y="5579"/>
                  </a:cubicBezTo>
                  <a:cubicBezTo>
                    <a:pt x="4771" y="4612"/>
                    <a:pt x="4204" y="4078"/>
                    <a:pt x="3703" y="3578"/>
                  </a:cubicBezTo>
                  <a:cubicBezTo>
                    <a:pt x="3470" y="3344"/>
                    <a:pt x="3270" y="3144"/>
                    <a:pt x="3103" y="2911"/>
                  </a:cubicBezTo>
                  <a:cubicBezTo>
                    <a:pt x="2803" y="2444"/>
                    <a:pt x="3770" y="1109"/>
                    <a:pt x="4537" y="342"/>
                  </a:cubicBezTo>
                  <a:cubicBezTo>
                    <a:pt x="4604" y="275"/>
                    <a:pt x="4604" y="142"/>
                    <a:pt x="4537" y="75"/>
                  </a:cubicBezTo>
                  <a:cubicBezTo>
                    <a:pt x="4487" y="25"/>
                    <a:pt x="4429" y="0"/>
                    <a:pt x="4375" y="0"/>
                  </a:cubicBezTo>
                  <a:close/>
                </a:path>
              </a:pathLst>
            </a:custGeom>
            <a:solidFill>
              <a:srgbClr val="263238"/>
            </a:solidFill>
            <a:ln>
              <a:noFill/>
            </a:ln>
          </p:spPr>
          <p:txBody>
            <a:bodyPr spcFirstLastPara="1" wrap="square" lIns="91425" tIns="91425" rIns="91425" bIns="91425" anchor="ctr" anchorCtr="0">
              <a:noAutofit/>
            </a:bodyPr>
            <a:lstStyle/>
            <a:p>
              <a:endParaRPr/>
            </a:p>
          </p:txBody>
        </p:sp>
        <p:sp>
          <p:nvSpPr>
            <p:cNvPr id="1028" name="Google Shape;1028;p37"/>
            <p:cNvSpPr/>
            <p:nvPr/>
          </p:nvSpPr>
          <p:spPr>
            <a:xfrm>
              <a:off x="4072250" y="2553100"/>
              <a:ext cx="200175" cy="141525"/>
            </a:xfrm>
            <a:custGeom>
              <a:avLst/>
              <a:gdLst/>
              <a:ahLst/>
              <a:cxnLst/>
              <a:rect l="l" t="t" r="r" b="b"/>
              <a:pathLst>
                <a:path w="8007" h="5661" extrusionOk="0">
                  <a:moveTo>
                    <a:pt x="1668" y="1"/>
                  </a:moveTo>
                  <a:cubicBezTo>
                    <a:pt x="1668" y="1"/>
                    <a:pt x="0" y="5338"/>
                    <a:pt x="1902" y="5638"/>
                  </a:cubicBezTo>
                  <a:cubicBezTo>
                    <a:pt x="1997" y="5653"/>
                    <a:pt x="2098" y="5661"/>
                    <a:pt x="2204" y="5661"/>
                  </a:cubicBezTo>
                  <a:cubicBezTo>
                    <a:pt x="4190" y="5661"/>
                    <a:pt x="8006" y="3136"/>
                    <a:pt x="8006" y="3136"/>
                  </a:cubicBezTo>
                  <a:cubicBezTo>
                    <a:pt x="5571" y="3069"/>
                    <a:pt x="3269" y="1935"/>
                    <a:pt x="1668" y="1"/>
                  </a:cubicBezTo>
                  <a:close/>
                </a:path>
              </a:pathLst>
            </a:custGeom>
            <a:solidFill>
              <a:srgbClr val="263238"/>
            </a:solidFill>
            <a:ln>
              <a:noFill/>
            </a:ln>
          </p:spPr>
          <p:txBody>
            <a:bodyPr spcFirstLastPara="1" wrap="square" lIns="91425" tIns="91425" rIns="91425" bIns="91425" anchor="ctr" anchorCtr="0">
              <a:noAutofit/>
            </a:bodyPr>
            <a:lstStyle/>
            <a:p>
              <a:endParaRPr/>
            </a:p>
          </p:txBody>
        </p:sp>
        <p:sp>
          <p:nvSpPr>
            <p:cNvPr id="1029" name="Google Shape;1029;p37"/>
            <p:cNvSpPr/>
            <p:nvPr/>
          </p:nvSpPr>
          <p:spPr>
            <a:xfrm>
              <a:off x="4077250" y="2548100"/>
              <a:ext cx="201825" cy="150975"/>
            </a:xfrm>
            <a:custGeom>
              <a:avLst/>
              <a:gdLst/>
              <a:ahLst/>
              <a:cxnLst/>
              <a:rect l="l" t="t" r="r" b="b"/>
              <a:pathLst>
                <a:path w="8073" h="6039" extrusionOk="0">
                  <a:moveTo>
                    <a:pt x="1568" y="634"/>
                  </a:moveTo>
                  <a:cubicBezTo>
                    <a:pt x="3036" y="2269"/>
                    <a:pt x="5037" y="3269"/>
                    <a:pt x="7139" y="3503"/>
                  </a:cubicBezTo>
                  <a:cubicBezTo>
                    <a:pt x="6006" y="4164"/>
                    <a:pt x="3391" y="5655"/>
                    <a:pt x="1950" y="5655"/>
                  </a:cubicBezTo>
                  <a:cubicBezTo>
                    <a:pt x="1862" y="5655"/>
                    <a:pt x="1780" y="5649"/>
                    <a:pt x="1702" y="5638"/>
                  </a:cubicBezTo>
                  <a:cubicBezTo>
                    <a:pt x="1468" y="5571"/>
                    <a:pt x="1368" y="5471"/>
                    <a:pt x="1235" y="5304"/>
                  </a:cubicBezTo>
                  <a:cubicBezTo>
                    <a:pt x="668" y="4370"/>
                    <a:pt x="1235" y="1868"/>
                    <a:pt x="1568" y="634"/>
                  </a:cubicBezTo>
                  <a:close/>
                  <a:moveTo>
                    <a:pt x="1435" y="0"/>
                  </a:moveTo>
                  <a:cubicBezTo>
                    <a:pt x="1335" y="0"/>
                    <a:pt x="1301" y="34"/>
                    <a:pt x="1268" y="134"/>
                  </a:cubicBezTo>
                  <a:cubicBezTo>
                    <a:pt x="1235" y="301"/>
                    <a:pt x="0" y="4137"/>
                    <a:pt x="901" y="5504"/>
                  </a:cubicBezTo>
                  <a:cubicBezTo>
                    <a:pt x="1068" y="5805"/>
                    <a:pt x="1301" y="5971"/>
                    <a:pt x="1635" y="6005"/>
                  </a:cubicBezTo>
                  <a:cubicBezTo>
                    <a:pt x="1768" y="6038"/>
                    <a:pt x="1835" y="6038"/>
                    <a:pt x="1969" y="6038"/>
                  </a:cubicBezTo>
                  <a:cubicBezTo>
                    <a:pt x="4037" y="6038"/>
                    <a:pt x="7773" y="3636"/>
                    <a:pt x="7939" y="3536"/>
                  </a:cubicBezTo>
                  <a:cubicBezTo>
                    <a:pt x="8006" y="3470"/>
                    <a:pt x="8073" y="3370"/>
                    <a:pt x="8006" y="3303"/>
                  </a:cubicBezTo>
                  <a:cubicBezTo>
                    <a:pt x="7973" y="3203"/>
                    <a:pt x="7906" y="3136"/>
                    <a:pt x="7806" y="3136"/>
                  </a:cubicBezTo>
                  <a:cubicBezTo>
                    <a:pt x="5438" y="3036"/>
                    <a:pt x="3169" y="1935"/>
                    <a:pt x="1635" y="101"/>
                  </a:cubicBezTo>
                  <a:cubicBezTo>
                    <a:pt x="1602" y="0"/>
                    <a:pt x="1502" y="0"/>
                    <a:pt x="1435" y="0"/>
                  </a:cubicBezTo>
                  <a:close/>
                </a:path>
              </a:pathLst>
            </a:custGeom>
            <a:solidFill>
              <a:srgbClr val="263238"/>
            </a:solidFill>
            <a:ln>
              <a:noFill/>
            </a:ln>
          </p:spPr>
          <p:txBody>
            <a:bodyPr spcFirstLastPara="1" wrap="square" lIns="91425" tIns="91425" rIns="91425" bIns="91425" anchor="ctr" anchorCtr="0">
              <a:noAutofit/>
            </a:bodyPr>
            <a:lstStyle/>
            <a:p>
              <a:endParaRPr/>
            </a:p>
          </p:txBody>
        </p:sp>
        <p:sp>
          <p:nvSpPr>
            <p:cNvPr id="1030" name="Google Shape;1030;p37"/>
            <p:cNvSpPr/>
            <p:nvPr/>
          </p:nvSpPr>
          <p:spPr>
            <a:xfrm>
              <a:off x="4133125" y="2283625"/>
              <a:ext cx="147625" cy="46850"/>
            </a:xfrm>
            <a:custGeom>
              <a:avLst/>
              <a:gdLst/>
              <a:ahLst/>
              <a:cxnLst/>
              <a:rect l="l" t="t" r="r" b="b"/>
              <a:pathLst>
                <a:path w="5905" h="1874" extrusionOk="0">
                  <a:moveTo>
                    <a:pt x="3386" y="0"/>
                  </a:moveTo>
                  <a:cubicBezTo>
                    <a:pt x="1208" y="0"/>
                    <a:pt x="67" y="1514"/>
                    <a:pt x="67" y="1540"/>
                  </a:cubicBezTo>
                  <a:cubicBezTo>
                    <a:pt x="0" y="1606"/>
                    <a:pt x="34" y="1740"/>
                    <a:pt x="100" y="1840"/>
                  </a:cubicBezTo>
                  <a:cubicBezTo>
                    <a:pt x="167" y="1873"/>
                    <a:pt x="201" y="1873"/>
                    <a:pt x="234" y="1873"/>
                  </a:cubicBezTo>
                  <a:cubicBezTo>
                    <a:pt x="301" y="1873"/>
                    <a:pt x="367" y="1873"/>
                    <a:pt x="401" y="1840"/>
                  </a:cubicBezTo>
                  <a:cubicBezTo>
                    <a:pt x="477" y="1764"/>
                    <a:pt x="1454" y="460"/>
                    <a:pt x="3406" y="460"/>
                  </a:cubicBezTo>
                  <a:cubicBezTo>
                    <a:pt x="4028" y="460"/>
                    <a:pt x="4749" y="593"/>
                    <a:pt x="5571" y="939"/>
                  </a:cubicBezTo>
                  <a:cubicBezTo>
                    <a:pt x="5608" y="958"/>
                    <a:pt x="5646" y="966"/>
                    <a:pt x="5681" y="966"/>
                  </a:cubicBezTo>
                  <a:cubicBezTo>
                    <a:pt x="5771" y="966"/>
                    <a:pt x="5847" y="911"/>
                    <a:pt x="5871" y="839"/>
                  </a:cubicBezTo>
                  <a:cubicBezTo>
                    <a:pt x="5905" y="706"/>
                    <a:pt x="5871" y="572"/>
                    <a:pt x="5738" y="539"/>
                  </a:cubicBezTo>
                  <a:cubicBezTo>
                    <a:pt x="4854" y="149"/>
                    <a:pt x="4069" y="0"/>
                    <a:pt x="3386" y="0"/>
                  </a:cubicBezTo>
                  <a:close/>
                </a:path>
              </a:pathLst>
            </a:custGeom>
            <a:solidFill>
              <a:srgbClr val="263238"/>
            </a:solidFill>
            <a:ln>
              <a:noFill/>
            </a:ln>
          </p:spPr>
          <p:txBody>
            <a:bodyPr spcFirstLastPara="1" wrap="square" lIns="91425" tIns="91425" rIns="91425" bIns="91425" anchor="ctr" anchorCtr="0">
              <a:noAutofit/>
            </a:bodyPr>
            <a:lstStyle/>
            <a:p>
              <a:endParaRPr/>
            </a:p>
          </p:txBody>
        </p:sp>
        <p:sp>
          <p:nvSpPr>
            <p:cNvPr id="1031" name="Google Shape;1031;p37"/>
            <p:cNvSpPr/>
            <p:nvPr/>
          </p:nvSpPr>
          <p:spPr>
            <a:xfrm>
              <a:off x="4377475" y="2320800"/>
              <a:ext cx="90900" cy="53025"/>
            </a:xfrm>
            <a:custGeom>
              <a:avLst/>
              <a:gdLst/>
              <a:ahLst/>
              <a:cxnLst/>
              <a:rect l="l" t="t" r="r" b="b"/>
              <a:pathLst>
                <a:path w="3636" h="2121" extrusionOk="0">
                  <a:moveTo>
                    <a:pt x="846" y="0"/>
                  </a:moveTo>
                  <a:cubicBezTo>
                    <a:pt x="488" y="0"/>
                    <a:pt x="244" y="53"/>
                    <a:pt x="234" y="53"/>
                  </a:cubicBezTo>
                  <a:cubicBezTo>
                    <a:pt x="100" y="86"/>
                    <a:pt x="0" y="186"/>
                    <a:pt x="67" y="286"/>
                  </a:cubicBezTo>
                  <a:cubicBezTo>
                    <a:pt x="93" y="390"/>
                    <a:pt x="160" y="474"/>
                    <a:pt x="235" y="474"/>
                  </a:cubicBezTo>
                  <a:cubicBezTo>
                    <a:pt x="256" y="474"/>
                    <a:pt x="278" y="468"/>
                    <a:pt x="300" y="453"/>
                  </a:cubicBezTo>
                  <a:cubicBezTo>
                    <a:pt x="331" y="453"/>
                    <a:pt x="538" y="413"/>
                    <a:pt x="832" y="413"/>
                  </a:cubicBezTo>
                  <a:cubicBezTo>
                    <a:pt x="1512" y="413"/>
                    <a:pt x="2657" y="624"/>
                    <a:pt x="3169" y="2021"/>
                  </a:cubicBezTo>
                  <a:cubicBezTo>
                    <a:pt x="3236" y="2087"/>
                    <a:pt x="3302" y="2121"/>
                    <a:pt x="3402" y="2121"/>
                  </a:cubicBezTo>
                  <a:cubicBezTo>
                    <a:pt x="3402" y="2121"/>
                    <a:pt x="3436" y="2121"/>
                    <a:pt x="3469" y="2087"/>
                  </a:cubicBezTo>
                  <a:cubicBezTo>
                    <a:pt x="3603" y="2054"/>
                    <a:pt x="3636" y="1954"/>
                    <a:pt x="3603" y="1854"/>
                  </a:cubicBezTo>
                  <a:cubicBezTo>
                    <a:pt x="2962" y="252"/>
                    <a:pt x="1629" y="0"/>
                    <a:pt x="846" y="0"/>
                  </a:cubicBezTo>
                  <a:close/>
                </a:path>
              </a:pathLst>
            </a:custGeom>
            <a:solidFill>
              <a:srgbClr val="263238"/>
            </a:solidFill>
            <a:ln>
              <a:noFill/>
            </a:ln>
          </p:spPr>
          <p:txBody>
            <a:bodyPr spcFirstLastPara="1" wrap="square" lIns="91425" tIns="91425" rIns="91425" bIns="91425" anchor="ctr" anchorCtr="0">
              <a:noAutofit/>
            </a:bodyPr>
            <a:lstStyle/>
            <a:p>
              <a:endParaRPr/>
            </a:p>
          </p:txBody>
        </p:sp>
        <p:sp>
          <p:nvSpPr>
            <p:cNvPr id="1032" name="Google Shape;1032;p37"/>
            <p:cNvSpPr/>
            <p:nvPr/>
          </p:nvSpPr>
          <p:spPr>
            <a:xfrm>
              <a:off x="3784550" y="1922650"/>
              <a:ext cx="887325" cy="566275"/>
            </a:xfrm>
            <a:custGeom>
              <a:avLst/>
              <a:gdLst/>
              <a:ahLst/>
              <a:cxnLst/>
              <a:rect l="l" t="t" r="r" b="b"/>
              <a:pathLst>
                <a:path w="35493" h="22651" extrusionOk="0">
                  <a:moveTo>
                    <a:pt x="24218" y="1"/>
                  </a:moveTo>
                  <a:cubicBezTo>
                    <a:pt x="23599" y="1"/>
                    <a:pt x="22975" y="54"/>
                    <a:pt x="22349" y="167"/>
                  </a:cubicBezTo>
                  <a:cubicBezTo>
                    <a:pt x="20682" y="468"/>
                    <a:pt x="19114" y="1135"/>
                    <a:pt x="17446" y="1302"/>
                  </a:cubicBezTo>
                  <a:cubicBezTo>
                    <a:pt x="17144" y="1333"/>
                    <a:pt x="16847" y="1347"/>
                    <a:pt x="16553" y="1347"/>
                  </a:cubicBezTo>
                  <a:cubicBezTo>
                    <a:pt x="14660" y="1347"/>
                    <a:pt x="12902" y="775"/>
                    <a:pt x="11044" y="775"/>
                  </a:cubicBezTo>
                  <a:cubicBezTo>
                    <a:pt x="10477" y="775"/>
                    <a:pt x="9900" y="828"/>
                    <a:pt x="9307" y="968"/>
                  </a:cubicBezTo>
                  <a:cubicBezTo>
                    <a:pt x="6938" y="1535"/>
                    <a:pt x="4837" y="2836"/>
                    <a:pt x="3269" y="4704"/>
                  </a:cubicBezTo>
                  <a:cubicBezTo>
                    <a:pt x="734" y="7873"/>
                    <a:pt x="0" y="13710"/>
                    <a:pt x="3936" y="22650"/>
                  </a:cubicBezTo>
                  <a:cubicBezTo>
                    <a:pt x="3936" y="22650"/>
                    <a:pt x="4837" y="18614"/>
                    <a:pt x="7139" y="17146"/>
                  </a:cubicBezTo>
                  <a:cubicBezTo>
                    <a:pt x="9440" y="15678"/>
                    <a:pt x="11608" y="16012"/>
                    <a:pt x="10274" y="14011"/>
                  </a:cubicBezTo>
                  <a:cubicBezTo>
                    <a:pt x="8940" y="12009"/>
                    <a:pt x="8173" y="10041"/>
                    <a:pt x="11108" y="9140"/>
                  </a:cubicBezTo>
                  <a:cubicBezTo>
                    <a:pt x="11724" y="8942"/>
                    <a:pt x="12467" y="8857"/>
                    <a:pt x="13288" y="8857"/>
                  </a:cubicBezTo>
                  <a:cubicBezTo>
                    <a:pt x="16334" y="8857"/>
                    <a:pt x="20441" y="10036"/>
                    <a:pt x="23017" y="11008"/>
                  </a:cubicBezTo>
                  <a:cubicBezTo>
                    <a:pt x="24272" y="11491"/>
                    <a:pt x="25987" y="11847"/>
                    <a:pt x="27721" y="11847"/>
                  </a:cubicBezTo>
                  <a:cubicBezTo>
                    <a:pt x="30546" y="11847"/>
                    <a:pt x="33424" y="10900"/>
                    <a:pt x="34458" y="8006"/>
                  </a:cubicBezTo>
                  <a:cubicBezTo>
                    <a:pt x="35492" y="5138"/>
                    <a:pt x="32490" y="2836"/>
                    <a:pt x="30288" y="1635"/>
                  </a:cubicBezTo>
                  <a:cubicBezTo>
                    <a:pt x="28404" y="628"/>
                    <a:pt x="26339" y="1"/>
                    <a:pt x="24218" y="1"/>
                  </a:cubicBezTo>
                  <a:close/>
                </a:path>
              </a:pathLst>
            </a:custGeom>
            <a:solidFill>
              <a:srgbClr val="263238"/>
            </a:solidFill>
            <a:ln>
              <a:noFill/>
            </a:ln>
          </p:spPr>
          <p:txBody>
            <a:bodyPr spcFirstLastPara="1" wrap="square" lIns="91425" tIns="91425" rIns="91425" bIns="91425" anchor="ctr" anchorCtr="0">
              <a:noAutofit/>
            </a:bodyPr>
            <a:lstStyle/>
            <a:p>
              <a:endParaRPr/>
            </a:p>
          </p:txBody>
        </p:sp>
        <p:sp>
          <p:nvSpPr>
            <p:cNvPr id="1033" name="Google Shape;1033;p37"/>
            <p:cNvSpPr/>
            <p:nvPr/>
          </p:nvSpPr>
          <p:spPr>
            <a:xfrm>
              <a:off x="3816225" y="1947675"/>
              <a:ext cx="747225" cy="234350"/>
            </a:xfrm>
            <a:custGeom>
              <a:avLst/>
              <a:gdLst/>
              <a:ahLst/>
              <a:cxnLst/>
              <a:rect l="l" t="t" r="r" b="b"/>
              <a:pathLst>
                <a:path w="29889" h="9374" extrusionOk="0">
                  <a:moveTo>
                    <a:pt x="27654" y="0"/>
                  </a:moveTo>
                  <a:lnTo>
                    <a:pt x="27654" y="0"/>
                  </a:lnTo>
                  <a:cubicBezTo>
                    <a:pt x="28254" y="601"/>
                    <a:pt x="28955" y="1468"/>
                    <a:pt x="29222" y="2535"/>
                  </a:cubicBezTo>
                  <a:cubicBezTo>
                    <a:pt x="29488" y="3836"/>
                    <a:pt x="29088" y="5171"/>
                    <a:pt x="28021" y="6538"/>
                  </a:cubicBezTo>
                  <a:cubicBezTo>
                    <a:pt x="26618" y="8350"/>
                    <a:pt x="25243" y="8989"/>
                    <a:pt x="23579" y="8989"/>
                  </a:cubicBezTo>
                  <a:cubicBezTo>
                    <a:pt x="22118" y="8989"/>
                    <a:pt x="20435" y="8496"/>
                    <a:pt x="18314" y="7873"/>
                  </a:cubicBezTo>
                  <a:cubicBezTo>
                    <a:pt x="16512" y="7339"/>
                    <a:pt x="14411" y="6772"/>
                    <a:pt x="11909" y="6238"/>
                  </a:cubicBezTo>
                  <a:cubicBezTo>
                    <a:pt x="10455" y="5956"/>
                    <a:pt x="9094" y="5838"/>
                    <a:pt x="7835" y="5838"/>
                  </a:cubicBezTo>
                  <a:cubicBezTo>
                    <a:pt x="4475" y="5838"/>
                    <a:pt x="1839" y="6681"/>
                    <a:pt x="67" y="7506"/>
                  </a:cubicBezTo>
                  <a:cubicBezTo>
                    <a:pt x="34" y="7672"/>
                    <a:pt x="1" y="7839"/>
                    <a:pt x="1" y="8006"/>
                  </a:cubicBezTo>
                  <a:cubicBezTo>
                    <a:pt x="1659" y="7214"/>
                    <a:pt x="4345" y="6294"/>
                    <a:pt x="7856" y="6294"/>
                  </a:cubicBezTo>
                  <a:cubicBezTo>
                    <a:pt x="9077" y="6294"/>
                    <a:pt x="10397" y="6405"/>
                    <a:pt x="11809" y="6672"/>
                  </a:cubicBezTo>
                  <a:cubicBezTo>
                    <a:pt x="14311" y="7139"/>
                    <a:pt x="16346" y="7773"/>
                    <a:pt x="18114" y="8273"/>
                  </a:cubicBezTo>
                  <a:cubicBezTo>
                    <a:pt x="20248" y="8873"/>
                    <a:pt x="22016" y="9374"/>
                    <a:pt x="23551" y="9374"/>
                  </a:cubicBezTo>
                  <a:cubicBezTo>
                    <a:pt x="25285" y="9374"/>
                    <a:pt x="26820" y="8707"/>
                    <a:pt x="28288" y="6805"/>
                  </a:cubicBezTo>
                  <a:cubicBezTo>
                    <a:pt x="29455" y="5304"/>
                    <a:pt x="29889" y="3836"/>
                    <a:pt x="29588" y="2469"/>
                  </a:cubicBezTo>
                  <a:cubicBezTo>
                    <a:pt x="29422" y="1668"/>
                    <a:pt x="29055" y="1001"/>
                    <a:pt x="28621" y="467"/>
                  </a:cubicBezTo>
                  <a:cubicBezTo>
                    <a:pt x="28288" y="301"/>
                    <a:pt x="27954" y="134"/>
                    <a:pt x="27654" y="0"/>
                  </a:cubicBezTo>
                  <a:close/>
                </a:path>
              </a:pathLst>
            </a:custGeom>
            <a:solidFill>
              <a:srgbClr val="808080"/>
            </a:solidFill>
            <a:ln>
              <a:noFill/>
            </a:ln>
          </p:spPr>
          <p:txBody>
            <a:bodyPr spcFirstLastPara="1" wrap="square" lIns="91425" tIns="91425" rIns="91425" bIns="91425" anchor="ctr" anchorCtr="0">
              <a:noAutofit/>
            </a:bodyPr>
            <a:lstStyle/>
            <a:p>
              <a:endParaRPr/>
            </a:p>
          </p:txBody>
        </p:sp>
        <p:sp>
          <p:nvSpPr>
            <p:cNvPr id="1034" name="Google Shape;1034;p37"/>
            <p:cNvSpPr/>
            <p:nvPr/>
          </p:nvSpPr>
          <p:spPr>
            <a:xfrm>
              <a:off x="3812050" y="2189500"/>
              <a:ext cx="197675" cy="83425"/>
            </a:xfrm>
            <a:custGeom>
              <a:avLst/>
              <a:gdLst/>
              <a:ahLst/>
              <a:cxnLst/>
              <a:rect l="l" t="t" r="r" b="b"/>
              <a:pathLst>
                <a:path w="7907" h="3337" extrusionOk="0">
                  <a:moveTo>
                    <a:pt x="7907" y="1"/>
                  </a:moveTo>
                  <a:cubicBezTo>
                    <a:pt x="7339" y="68"/>
                    <a:pt x="6672" y="168"/>
                    <a:pt x="5872" y="301"/>
                  </a:cubicBezTo>
                  <a:cubicBezTo>
                    <a:pt x="3003" y="801"/>
                    <a:pt x="1135" y="1869"/>
                    <a:pt x="1" y="2836"/>
                  </a:cubicBezTo>
                  <a:cubicBezTo>
                    <a:pt x="1" y="3003"/>
                    <a:pt x="34" y="3170"/>
                    <a:pt x="68" y="3337"/>
                  </a:cubicBezTo>
                  <a:cubicBezTo>
                    <a:pt x="1168" y="2369"/>
                    <a:pt x="3003" y="1202"/>
                    <a:pt x="5905" y="701"/>
                  </a:cubicBezTo>
                  <a:cubicBezTo>
                    <a:pt x="6606" y="568"/>
                    <a:pt x="7239" y="501"/>
                    <a:pt x="7840" y="435"/>
                  </a:cubicBezTo>
                  <a:cubicBezTo>
                    <a:pt x="7840" y="268"/>
                    <a:pt x="7873" y="134"/>
                    <a:pt x="7907" y="1"/>
                  </a:cubicBezTo>
                  <a:close/>
                </a:path>
              </a:pathLst>
            </a:custGeom>
            <a:solidFill>
              <a:srgbClr val="808080"/>
            </a:solidFill>
            <a:ln>
              <a:noFill/>
            </a:ln>
          </p:spPr>
          <p:txBody>
            <a:bodyPr spcFirstLastPara="1" wrap="square" lIns="91425" tIns="91425" rIns="91425" bIns="91425" anchor="ctr" anchorCtr="0">
              <a:noAutofit/>
            </a:bodyPr>
            <a:lstStyle/>
            <a:p>
              <a:endParaRPr/>
            </a:p>
          </p:txBody>
        </p:sp>
        <p:sp>
          <p:nvSpPr>
            <p:cNvPr id="1035" name="Google Shape;1035;p37"/>
            <p:cNvSpPr/>
            <p:nvPr/>
          </p:nvSpPr>
          <p:spPr>
            <a:xfrm>
              <a:off x="3759525" y="1917600"/>
              <a:ext cx="919850" cy="576325"/>
            </a:xfrm>
            <a:custGeom>
              <a:avLst/>
              <a:gdLst/>
              <a:ahLst/>
              <a:cxnLst/>
              <a:rect l="l" t="t" r="r" b="b"/>
              <a:pathLst>
                <a:path w="36794" h="23053" extrusionOk="0">
                  <a:moveTo>
                    <a:pt x="25224" y="351"/>
                  </a:moveTo>
                  <a:cubicBezTo>
                    <a:pt x="27191" y="351"/>
                    <a:pt x="29220" y="896"/>
                    <a:pt x="31189" y="1971"/>
                  </a:cubicBezTo>
                  <a:cubicBezTo>
                    <a:pt x="32790" y="2838"/>
                    <a:pt x="36326" y="5139"/>
                    <a:pt x="35292" y="8075"/>
                  </a:cubicBezTo>
                  <a:cubicBezTo>
                    <a:pt x="34792" y="9409"/>
                    <a:pt x="33858" y="10410"/>
                    <a:pt x="32524" y="11044"/>
                  </a:cubicBezTo>
                  <a:cubicBezTo>
                    <a:pt x="31388" y="11567"/>
                    <a:pt x="30044" y="11782"/>
                    <a:pt x="28700" y="11782"/>
                  </a:cubicBezTo>
                  <a:cubicBezTo>
                    <a:pt x="27044" y="11782"/>
                    <a:pt x="25388" y="11456"/>
                    <a:pt x="24118" y="10977"/>
                  </a:cubicBezTo>
                  <a:cubicBezTo>
                    <a:pt x="21135" y="9862"/>
                    <a:pt x="17185" y="8787"/>
                    <a:pt x="14242" y="8787"/>
                  </a:cubicBezTo>
                  <a:cubicBezTo>
                    <a:pt x="13400" y="8787"/>
                    <a:pt x="12640" y="8875"/>
                    <a:pt x="12009" y="9076"/>
                  </a:cubicBezTo>
                  <a:cubicBezTo>
                    <a:pt x="10908" y="9476"/>
                    <a:pt x="10241" y="9976"/>
                    <a:pt x="9974" y="10710"/>
                  </a:cubicBezTo>
                  <a:cubicBezTo>
                    <a:pt x="9607" y="11878"/>
                    <a:pt x="10408" y="13245"/>
                    <a:pt x="11108" y="14313"/>
                  </a:cubicBezTo>
                  <a:cubicBezTo>
                    <a:pt x="11442" y="14746"/>
                    <a:pt x="11575" y="15080"/>
                    <a:pt x="11475" y="15313"/>
                  </a:cubicBezTo>
                  <a:cubicBezTo>
                    <a:pt x="11409" y="15647"/>
                    <a:pt x="10841" y="15847"/>
                    <a:pt x="10141" y="16147"/>
                  </a:cubicBezTo>
                  <a:cubicBezTo>
                    <a:pt x="9574" y="16381"/>
                    <a:pt x="8807" y="16681"/>
                    <a:pt x="8073" y="17148"/>
                  </a:cubicBezTo>
                  <a:cubicBezTo>
                    <a:pt x="6205" y="18316"/>
                    <a:pt x="5271" y="20984"/>
                    <a:pt x="4904" y="22185"/>
                  </a:cubicBezTo>
                  <a:cubicBezTo>
                    <a:pt x="601" y="12144"/>
                    <a:pt x="2769" y="7074"/>
                    <a:pt x="4470" y="5006"/>
                  </a:cubicBezTo>
                  <a:cubicBezTo>
                    <a:pt x="5971" y="3205"/>
                    <a:pt x="8106" y="1870"/>
                    <a:pt x="10374" y="1337"/>
                  </a:cubicBezTo>
                  <a:cubicBezTo>
                    <a:pt x="10975" y="1170"/>
                    <a:pt x="11575" y="1137"/>
                    <a:pt x="12109" y="1137"/>
                  </a:cubicBezTo>
                  <a:cubicBezTo>
                    <a:pt x="13010" y="1137"/>
                    <a:pt x="13910" y="1303"/>
                    <a:pt x="14778" y="1370"/>
                  </a:cubicBezTo>
                  <a:cubicBezTo>
                    <a:pt x="15755" y="1506"/>
                    <a:pt x="16733" y="1664"/>
                    <a:pt x="17765" y="1664"/>
                  </a:cubicBezTo>
                  <a:cubicBezTo>
                    <a:pt x="18000" y="1664"/>
                    <a:pt x="18238" y="1656"/>
                    <a:pt x="18480" y="1637"/>
                  </a:cubicBezTo>
                  <a:cubicBezTo>
                    <a:pt x="19448" y="1504"/>
                    <a:pt x="20382" y="1237"/>
                    <a:pt x="21316" y="1003"/>
                  </a:cubicBezTo>
                  <a:cubicBezTo>
                    <a:pt x="22016" y="836"/>
                    <a:pt x="22750" y="636"/>
                    <a:pt x="23450" y="503"/>
                  </a:cubicBezTo>
                  <a:cubicBezTo>
                    <a:pt x="24034" y="402"/>
                    <a:pt x="24626" y="351"/>
                    <a:pt x="25224" y="351"/>
                  </a:cubicBezTo>
                  <a:close/>
                  <a:moveTo>
                    <a:pt x="25227" y="0"/>
                  </a:moveTo>
                  <a:cubicBezTo>
                    <a:pt x="24583" y="0"/>
                    <a:pt x="23945" y="56"/>
                    <a:pt x="23317" y="169"/>
                  </a:cubicBezTo>
                  <a:cubicBezTo>
                    <a:pt x="22583" y="269"/>
                    <a:pt x="21849" y="436"/>
                    <a:pt x="21149" y="670"/>
                  </a:cubicBezTo>
                  <a:cubicBezTo>
                    <a:pt x="20282" y="903"/>
                    <a:pt x="19314" y="1170"/>
                    <a:pt x="18414" y="1237"/>
                  </a:cubicBezTo>
                  <a:cubicBezTo>
                    <a:pt x="18131" y="1267"/>
                    <a:pt x="17851" y="1280"/>
                    <a:pt x="17572" y="1280"/>
                  </a:cubicBezTo>
                  <a:cubicBezTo>
                    <a:pt x="16632" y="1280"/>
                    <a:pt x="15711" y="1132"/>
                    <a:pt x="14811" y="1003"/>
                  </a:cubicBezTo>
                  <a:cubicBezTo>
                    <a:pt x="13874" y="875"/>
                    <a:pt x="12924" y="721"/>
                    <a:pt x="11952" y="721"/>
                  </a:cubicBezTo>
                  <a:cubicBezTo>
                    <a:pt x="11400" y="721"/>
                    <a:pt x="10842" y="770"/>
                    <a:pt x="10274" y="903"/>
                  </a:cubicBezTo>
                  <a:cubicBezTo>
                    <a:pt x="7906" y="1504"/>
                    <a:pt x="5738" y="2871"/>
                    <a:pt x="4137" y="4739"/>
                  </a:cubicBezTo>
                  <a:cubicBezTo>
                    <a:pt x="2335" y="6974"/>
                    <a:pt x="0" y="12311"/>
                    <a:pt x="4737" y="22919"/>
                  </a:cubicBezTo>
                  <a:cubicBezTo>
                    <a:pt x="4770" y="23019"/>
                    <a:pt x="4837" y="23052"/>
                    <a:pt x="4937" y="23052"/>
                  </a:cubicBezTo>
                  <a:cubicBezTo>
                    <a:pt x="5071" y="23052"/>
                    <a:pt x="5137" y="22986"/>
                    <a:pt x="5104" y="22919"/>
                  </a:cubicBezTo>
                  <a:cubicBezTo>
                    <a:pt x="5104" y="22885"/>
                    <a:pt x="6071" y="18916"/>
                    <a:pt x="8240" y="17548"/>
                  </a:cubicBezTo>
                  <a:cubicBezTo>
                    <a:pt x="8940" y="17081"/>
                    <a:pt x="9641" y="16814"/>
                    <a:pt x="10241" y="16581"/>
                  </a:cubicBezTo>
                  <a:cubicBezTo>
                    <a:pt x="11075" y="16247"/>
                    <a:pt x="11642" y="16014"/>
                    <a:pt x="11809" y="15514"/>
                  </a:cubicBezTo>
                  <a:cubicBezTo>
                    <a:pt x="11942" y="15147"/>
                    <a:pt x="11775" y="14713"/>
                    <a:pt x="11409" y="14146"/>
                  </a:cubicBezTo>
                  <a:cubicBezTo>
                    <a:pt x="10775" y="13212"/>
                    <a:pt x="9974" y="11911"/>
                    <a:pt x="10308" y="10910"/>
                  </a:cubicBezTo>
                  <a:cubicBezTo>
                    <a:pt x="10508" y="10343"/>
                    <a:pt x="11108" y="9876"/>
                    <a:pt x="12109" y="9543"/>
                  </a:cubicBezTo>
                  <a:cubicBezTo>
                    <a:pt x="12705" y="9351"/>
                    <a:pt x="13429" y="9267"/>
                    <a:pt x="14236" y="9267"/>
                  </a:cubicBezTo>
                  <a:cubicBezTo>
                    <a:pt x="17089" y="9267"/>
                    <a:pt x="20979" y="10319"/>
                    <a:pt x="23917" y="11411"/>
                  </a:cubicBezTo>
                  <a:cubicBezTo>
                    <a:pt x="25265" y="11927"/>
                    <a:pt x="26990" y="12271"/>
                    <a:pt x="28709" y="12271"/>
                  </a:cubicBezTo>
                  <a:cubicBezTo>
                    <a:pt x="30097" y="12271"/>
                    <a:pt x="31480" y="12047"/>
                    <a:pt x="32657" y="11511"/>
                  </a:cubicBezTo>
                  <a:cubicBezTo>
                    <a:pt x="34125" y="10844"/>
                    <a:pt x="35125" y="9743"/>
                    <a:pt x="35626" y="8308"/>
                  </a:cubicBezTo>
                  <a:cubicBezTo>
                    <a:pt x="36793" y="5006"/>
                    <a:pt x="33024" y="2571"/>
                    <a:pt x="31356" y="1670"/>
                  </a:cubicBezTo>
                  <a:cubicBezTo>
                    <a:pt x="29332" y="557"/>
                    <a:pt x="27250" y="0"/>
                    <a:pt x="25227" y="0"/>
                  </a:cubicBezTo>
                  <a:close/>
                </a:path>
              </a:pathLst>
            </a:custGeom>
            <a:solidFill>
              <a:srgbClr val="263238"/>
            </a:solidFill>
            <a:ln>
              <a:noFill/>
            </a:ln>
          </p:spPr>
          <p:txBody>
            <a:bodyPr spcFirstLastPara="1" wrap="square" lIns="91425" tIns="91425" rIns="91425" bIns="91425" anchor="ctr" anchorCtr="0">
              <a:noAutofit/>
            </a:bodyPr>
            <a:lstStyle/>
            <a:p>
              <a:endParaRPr/>
            </a:p>
          </p:txBody>
        </p:sp>
        <p:sp>
          <p:nvSpPr>
            <p:cNvPr id="1036" name="Google Shape;1036;p37"/>
            <p:cNvSpPr/>
            <p:nvPr/>
          </p:nvSpPr>
          <p:spPr>
            <a:xfrm>
              <a:off x="3761950" y="2354100"/>
              <a:ext cx="183575" cy="188050"/>
            </a:xfrm>
            <a:custGeom>
              <a:avLst/>
              <a:gdLst/>
              <a:ahLst/>
              <a:cxnLst/>
              <a:rect l="l" t="t" r="r" b="b"/>
              <a:pathLst>
                <a:path w="7343" h="7522" extrusionOk="0">
                  <a:moveTo>
                    <a:pt x="3635" y="1"/>
                  </a:moveTo>
                  <a:cubicBezTo>
                    <a:pt x="3149" y="1"/>
                    <a:pt x="2653" y="263"/>
                    <a:pt x="2172" y="922"/>
                  </a:cubicBezTo>
                  <a:cubicBezTo>
                    <a:pt x="1" y="3857"/>
                    <a:pt x="3407" y="7521"/>
                    <a:pt x="6508" y="7521"/>
                  </a:cubicBezTo>
                  <a:cubicBezTo>
                    <a:pt x="6790" y="7521"/>
                    <a:pt x="7069" y="7491"/>
                    <a:pt x="7342" y="7427"/>
                  </a:cubicBezTo>
                  <a:lnTo>
                    <a:pt x="7209" y="3891"/>
                  </a:lnTo>
                  <a:cubicBezTo>
                    <a:pt x="7209" y="3891"/>
                    <a:pt x="5505" y="1"/>
                    <a:pt x="3635" y="1"/>
                  </a:cubicBezTo>
                  <a:close/>
                </a:path>
              </a:pathLst>
            </a:custGeom>
            <a:solidFill>
              <a:srgbClr val="FFFFFF"/>
            </a:solidFill>
            <a:ln>
              <a:noFill/>
            </a:ln>
          </p:spPr>
          <p:txBody>
            <a:bodyPr spcFirstLastPara="1" wrap="square" lIns="91425" tIns="91425" rIns="91425" bIns="91425" anchor="ctr" anchorCtr="0">
              <a:noAutofit/>
            </a:bodyPr>
            <a:lstStyle/>
            <a:p>
              <a:endParaRPr/>
            </a:p>
          </p:txBody>
        </p:sp>
        <p:sp>
          <p:nvSpPr>
            <p:cNvPr id="1037" name="Google Shape;1037;p37"/>
            <p:cNvSpPr/>
            <p:nvPr/>
          </p:nvSpPr>
          <p:spPr>
            <a:xfrm>
              <a:off x="3787050" y="2348575"/>
              <a:ext cx="163475" cy="198725"/>
            </a:xfrm>
            <a:custGeom>
              <a:avLst/>
              <a:gdLst/>
              <a:ahLst/>
              <a:cxnLst/>
              <a:rect l="l" t="t" r="r" b="b"/>
              <a:pathLst>
                <a:path w="6539" h="7949" extrusionOk="0">
                  <a:moveTo>
                    <a:pt x="2669" y="1"/>
                  </a:moveTo>
                  <a:cubicBezTo>
                    <a:pt x="2063" y="1"/>
                    <a:pt x="1490" y="337"/>
                    <a:pt x="1001" y="1010"/>
                  </a:cubicBezTo>
                  <a:cubicBezTo>
                    <a:pt x="0" y="2311"/>
                    <a:pt x="34" y="3945"/>
                    <a:pt x="1001" y="5413"/>
                  </a:cubicBezTo>
                  <a:cubicBezTo>
                    <a:pt x="2002" y="6947"/>
                    <a:pt x="3836" y="7948"/>
                    <a:pt x="5471" y="7948"/>
                  </a:cubicBezTo>
                  <a:cubicBezTo>
                    <a:pt x="5738" y="7948"/>
                    <a:pt x="6038" y="7915"/>
                    <a:pt x="6338" y="7848"/>
                  </a:cubicBezTo>
                  <a:cubicBezTo>
                    <a:pt x="6438" y="7815"/>
                    <a:pt x="6538" y="7748"/>
                    <a:pt x="6505" y="7615"/>
                  </a:cubicBezTo>
                  <a:cubicBezTo>
                    <a:pt x="6450" y="7504"/>
                    <a:pt x="6394" y="7439"/>
                    <a:pt x="6301" y="7439"/>
                  </a:cubicBezTo>
                  <a:cubicBezTo>
                    <a:pt x="6282" y="7439"/>
                    <a:pt x="6261" y="7442"/>
                    <a:pt x="6238" y="7448"/>
                  </a:cubicBezTo>
                  <a:cubicBezTo>
                    <a:pt x="5990" y="7507"/>
                    <a:pt x="5732" y="7536"/>
                    <a:pt x="5468" y="7536"/>
                  </a:cubicBezTo>
                  <a:cubicBezTo>
                    <a:pt x="3958" y="7536"/>
                    <a:pt x="2272" y="6599"/>
                    <a:pt x="1334" y="5179"/>
                  </a:cubicBezTo>
                  <a:cubicBezTo>
                    <a:pt x="467" y="3845"/>
                    <a:pt x="400" y="2444"/>
                    <a:pt x="1301" y="1277"/>
                  </a:cubicBezTo>
                  <a:cubicBezTo>
                    <a:pt x="1692" y="706"/>
                    <a:pt x="2136" y="433"/>
                    <a:pt x="2586" y="433"/>
                  </a:cubicBezTo>
                  <a:cubicBezTo>
                    <a:pt x="2636" y="433"/>
                    <a:pt x="2686" y="436"/>
                    <a:pt x="2735" y="443"/>
                  </a:cubicBezTo>
                  <a:cubicBezTo>
                    <a:pt x="4403" y="643"/>
                    <a:pt x="6004" y="4145"/>
                    <a:pt x="6004" y="4179"/>
                  </a:cubicBezTo>
                  <a:cubicBezTo>
                    <a:pt x="6055" y="4281"/>
                    <a:pt x="6126" y="4324"/>
                    <a:pt x="6216" y="4324"/>
                  </a:cubicBezTo>
                  <a:cubicBezTo>
                    <a:pt x="6244" y="4324"/>
                    <a:pt x="6273" y="4320"/>
                    <a:pt x="6305" y="4312"/>
                  </a:cubicBezTo>
                  <a:cubicBezTo>
                    <a:pt x="6405" y="4245"/>
                    <a:pt x="6471" y="4145"/>
                    <a:pt x="6405" y="4012"/>
                  </a:cubicBezTo>
                  <a:cubicBezTo>
                    <a:pt x="6371" y="3845"/>
                    <a:pt x="4737" y="243"/>
                    <a:pt x="2836" y="9"/>
                  </a:cubicBezTo>
                  <a:cubicBezTo>
                    <a:pt x="2780" y="4"/>
                    <a:pt x="2725" y="1"/>
                    <a:pt x="2669" y="1"/>
                  </a:cubicBezTo>
                  <a:close/>
                </a:path>
              </a:pathLst>
            </a:custGeom>
            <a:solidFill>
              <a:srgbClr val="263238"/>
            </a:solidFill>
            <a:ln>
              <a:noFill/>
            </a:ln>
          </p:spPr>
          <p:txBody>
            <a:bodyPr spcFirstLastPara="1" wrap="square" lIns="91425" tIns="91425" rIns="91425" bIns="91425" anchor="ctr" anchorCtr="0">
              <a:noAutofit/>
            </a:bodyPr>
            <a:lstStyle/>
            <a:p>
              <a:endParaRPr/>
            </a:p>
          </p:txBody>
        </p:sp>
        <p:sp>
          <p:nvSpPr>
            <p:cNvPr id="1038" name="Google Shape;1038;p37"/>
            <p:cNvSpPr/>
            <p:nvPr/>
          </p:nvSpPr>
          <p:spPr>
            <a:xfrm>
              <a:off x="4607625" y="2431350"/>
              <a:ext cx="90100" cy="127625"/>
            </a:xfrm>
            <a:custGeom>
              <a:avLst/>
              <a:gdLst/>
              <a:ahLst/>
              <a:cxnLst/>
              <a:rect l="l" t="t" r="r" b="b"/>
              <a:pathLst>
                <a:path w="3604" h="5105" extrusionOk="0">
                  <a:moveTo>
                    <a:pt x="3603" y="0"/>
                  </a:moveTo>
                  <a:lnTo>
                    <a:pt x="2703" y="101"/>
                  </a:lnTo>
                  <a:cubicBezTo>
                    <a:pt x="2703" y="101"/>
                    <a:pt x="2600" y="87"/>
                    <a:pt x="2439" y="87"/>
                  </a:cubicBezTo>
                  <a:cubicBezTo>
                    <a:pt x="1933" y="87"/>
                    <a:pt x="854" y="221"/>
                    <a:pt x="601" y="1335"/>
                  </a:cubicBezTo>
                  <a:cubicBezTo>
                    <a:pt x="267" y="2802"/>
                    <a:pt x="1" y="5104"/>
                    <a:pt x="601" y="5104"/>
                  </a:cubicBezTo>
                  <a:cubicBezTo>
                    <a:pt x="1235" y="5104"/>
                    <a:pt x="2369" y="4804"/>
                    <a:pt x="2769" y="3837"/>
                  </a:cubicBezTo>
                  <a:cubicBezTo>
                    <a:pt x="3203" y="2869"/>
                    <a:pt x="3603" y="1"/>
                    <a:pt x="3603" y="0"/>
                  </a:cubicBezTo>
                  <a:close/>
                </a:path>
              </a:pathLst>
            </a:custGeom>
            <a:solidFill>
              <a:srgbClr val="FFFFFF"/>
            </a:solidFill>
            <a:ln>
              <a:noFill/>
            </a:ln>
          </p:spPr>
          <p:txBody>
            <a:bodyPr spcFirstLastPara="1" wrap="square" lIns="91425" tIns="91425" rIns="91425" bIns="91425" anchor="ctr" anchorCtr="0">
              <a:noAutofit/>
            </a:bodyPr>
            <a:lstStyle/>
            <a:p>
              <a:endParaRPr/>
            </a:p>
          </p:txBody>
        </p:sp>
        <p:sp>
          <p:nvSpPr>
            <p:cNvPr id="1039" name="Google Shape;1039;p37"/>
            <p:cNvSpPr/>
            <p:nvPr/>
          </p:nvSpPr>
          <p:spPr>
            <a:xfrm>
              <a:off x="4601800" y="2426350"/>
              <a:ext cx="103425" cy="137625"/>
            </a:xfrm>
            <a:custGeom>
              <a:avLst/>
              <a:gdLst/>
              <a:ahLst/>
              <a:cxnLst/>
              <a:rect l="l" t="t" r="r" b="b"/>
              <a:pathLst>
                <a:path w="4137" h="5505" extrusionOk="0">
                  <a:moveTo>
                    <a:pt x="3603" y="367"/>
                  </a:moveTo>
                  <a:lnTo>
                    <a:pt x="3603" y="367"/>
                  </a:lnTo>
                  <a:cubicBezTo>
                    <a:pt x="3469" y="1134"/>
                    <a:pt x="3136" y="3169"/>
                    <a:pt x="2802" y="3903"/>
                  </a:cubicBezTo>
                  <a:cubicBezTo>
                    <a:pt x="2469" y="4737"/>
                    <a:pt x="1434" y="5037"/>
                    <a:pt x="801" y="5037"/>
                  </a:cubicBezTo>
                  <a:cubicBezTo>
                    <a:pt x="601" y="4737"/>
                    <a:pt x="667" y="3236"/>
                    <a:pt x="1068" y="1568"/>
                  </a:cubicBezTo>
                  <a:cubicBezTo>
                    <a:pt x="1268" y="634"/>
                    <a:pt x="2235" y="501"/>
                    <a:pt x="2669" y="501"/>
                  </a:cubicBezTo>
                  <a:cubicBezTo>
                    <a:pt x="2802" y="501"/>
                    <a:pt x="2902" y="501"/>
                    <a:pt x="2869" y="467"/>
                  </a:cubicBezTo>
                  <a:lnTo>
                    <a:pt x="2936" y="467"/>
                  </a:lnTo>
                  <a:lnTo>
                    <a:pt x="3603" y="367"/>
                  </a:lnTo>
                  <a:close/>
                  <a:moveTo>
                    <a:pt x="3903" y="0"/>
                  </a:moveTo>
                  <a:lnTo>
                    <a:pt x="2969" y="67"/>
                  </a:lnTo>
                  <a:cubicBezTo>
                    <a:pt x="2897" y="60"/>
                    <a:pt x="2818" y="56"/>
                    <a:pt x="2734" y="56"/>
                  </a:cubicBezTo>
                  <a:cubicBezTo>
                    <a:pt x="2028" y="56"/>
                    <a:pt x="935" y="340"/>
                    <a:pt x="667" y="1501"/>
                  </a:cubicBezTo>
                  <a:cubicBezTo>
                    <a:pt x="567" y="2035"/>
                    <a:pt x="0" y="4704"/>
                    <a:pt x="500" y="5337"/>
                  </a:cubicBezTo>
                  <a:cubicBezTo>
                    <a:pt x="601" y="5471"/>
                    <a:pt x="734" y="5504"/>
                    <a:pt x="834" y="5504"/>
                  </a:cubicBezTo>
                  <a:cubicBezTo>
                    <a:pt x="1468" y="5504"/>
                    <a:pt x="2735" y="5237"/>
                    <a:pt x="3269" y="4170"/>
                  </a:cubicBezTo>
                  <a:cubicBezTo>
                    <a:pt x="3669" y="3203"/>
                    <a:pt x="4103" y="367"/>
                    <a:pt x="4103" y="234"/>
                  </a:cubicBezTo>
                  <a:cubicBezTo>
                    <a:pt x="4136" y="200"/>
                    <a:pt x="4103" y="167"/>
                    <a:pt x="4036" y="67"/>
                  </a:cubicBezTo>
                  <a:cubicBezTo>
                    <a:pt x="4003" y="0"/>
                    <a:pt x="3936" y="0"/>
                    <a:pt x="3903" y="0"/>
                  </a:cubicBezTo>
                  <a:close/>
                </a:path>
              </a:pathLst>
            </a:custGeom>
            <a:solidFill>
              <a:srgbClr val="263238"/>
            </a:solidFill>
            <a:ln>
              <a:noFill/>
            </a:ln>
          </p:spPr>
          <p:txBody>
            <a:bodyPr spcFirstLastPara="1" wrap="square" lIns="91425" tIns="91425" rIns="91425" bIns="91425" anchor="ctr" anchorCtr="0">
              <a:noAutofit/>
            </a:bodyPr>
            <a:lstStyle/>
            <a:p>
              <a:endParaRPr/>
            </a:p>
          </p:txBody>
        </p:sp>
        <p:sp>
          <p:nvSpPr>
            <p:cNvPr id="1040" name="Google Shape;1040;p37"/>
            <p:cNvSpPr/>
            <p:nvPr/>
          </p:nvSpPr>
          <p:spPr>
            <a:xfrm>
              <a:off x="4657675" y="2418925"/>
              <a:ext cx="87575" cy="121900"/>
            </a:xfrm>
            <a:custGeom>
              <a:avLst/>
              <a:gdLst/>
              <a:ahLst/>
              <a:cxnLst/>
              <a:rect l="l" t="t" r="r" b="b"/>
              <a:pathLst>
                <a:path w="3503" h="4876" extrusionOk="0">
                  <a:moveTo>
                    <a:pt x="2322" y="0"/>
                  </a:moveTo>
                  <a:cubicBezTo>
                    <a:pt x="1629" y="0"/>
                    <a:pt x="859" y="121"/>
                    <a:pt x="701" y="631"/>
                  </a:cubicBezTo>
                  <a:cubicBezTo>
                    <a:pt x="400" y="1598"/>
                    <a:pt x="0" y="4801"/>
                    <a:pt x="267" y="4867"/>
                  </a:cubicBezTo>
                  <a:cubicBezTo>
                    <a:pt x="285" y="4873"/>
                    <a:pt x="308" y="4876"/>
                    <a:pt x="335" y="4876"/>
                  </a:cubicBezTo>
                  <a:cubicBezTo>
                    <a:pt x="780" y="4876"/>
                    <a:pt x="2435" y="4167"/>
                    <a:pt x="2435" y="4167"/>
                  </a:cubicBezTo>
                  <a:lnTo>
                    <a:pt x="3503" y="97"/>
                  </a:lnTo>
                  <a:cubicBezTo>
                    <a:pt x="3503" y="97"/>
                    <a:pt x="2943" y="0"/>
                    <a:pt x="2322" y="0"/>
                  </a:cubicBezTo>
                  <a:close/>
                </a:path>
              </a:pathLst>
            </a:custGeom>
            <a:solidFill>
              <a:srgbClr val="FFFFFF"/>
            </a:solidFill>
            <a:ln>
              <a:noFill/>
            </a:ln>
          </p:spPr>
          <p:txBody>
            <a:bodyPr spcFirstLastPara="1" wrap="square" lIns="91425" tIns="91425" rIns="91425" bIns="91425" anchor="ctr" anchorCtr="0">
              <a:noAutofit/>
            </a:bodyPr>
            <a:lstStyle/>
            <a:p>
              <a:endParaRPr/>
            </a:p>
          </p:txBody>
        </p:sp>
        <p:sp>
          <p:nvSpPr>
            <p:cNvPr id="1041" name="Google Shape;1041;p37"/>
            <p:cNvSpPr/>
            <p:nvPr/>
          </p:nvSpPr>
          <p:spPr>
            <a:xfrm>
              <a:off x="4651825" y="2413325"/>
              <a:ext cx="99275" cy="133125"/>
            </a:xfrm>
            <a:custGeom>
              <a:avLst/>
              <a:gdLst/>
              <a:ahLst/>
              <a:cxnLst/>
              <a:rect l="l" t="t" r="r" b="b"/>
              <a:pathLst>
                <a:path w="3971" h="5325" extrusionOk="0">
                  <a:moveTo>
                    <a:pt x="2569" y="421"/>
                  </a:moveTo>
                  <a:cubicBezTo>
                    <a:pt x="2903" y="421"/>
                    <a:pt x="3169" y="421"/>
                    <a:pt x="3436" y="521"/>
                  </a:cubicBezTo>
                  <a:lnTo>
                    <a:pt x="2469" y="4224"/>
                  </a:lnTo>
                  <a:cubicBezTo>
                    <a:pt x="1735" y="4558"/>
                    <a:pt x="901" y="4858"/>
                    <a:pt x="601" y="4891"/>
                  </a:cubicBezTo>
                  <a:cubicBezTo>
                    <a:pt x="501" y="4357"/>
                    <a:pt x="801" y="1789"/>
                    <a:pt x="1101" y="888"/>
                  </a:cubicBezTo>
                  <a:cubicBezTo>
                    <a:pt x="1235" y="555"/>
                    <a:pt x="1902" y="421"/>
                    <a:pt x="2569" y="421"/>
                  </a:cubicBezTo>
                  <a:close/>
                  <a:moveTo>
                    <a:pt x="2614" y="0"/>
                  </a:moveTo>
                  <a:cubicBezTo>
                    <a:pt x="1844" y="0"/>
                    <a:pt x="961" y="138"/>
                    <a:pt x="768" y="755"/>
                  </a:cubicBezTo>
                  <a:cubicBezTo>
                    <a:pt x="501" y="1555"/>
                    <a:pt x="1" y="4658"/>
                    <a:pt x="301" y="5158"/>
                  </a:cubicBezTo>
                  <a:cubicBezTo>
                    <a:pt x="334" y="5258"/>
                    <a:pt x="434" y="5325"/>
                    <a:pt x="468" y="5325"/>
                  </a:cubicBezTo>
                  <a:lnTo>
                    <a:pt x="568" y="5325"/>
                  </a:lnTo>
                  <a:cubicBezTo>
                    <a:pt x="968" y="5325"/>
                    <a:pt x="2102" y="4858"/>
                    <a:pt x="2803" y="4524"/>
                  </a:cubicBezTo>
                  <a:cubicBezTo>
                    <a:pt x="2903" y="4524"/>
                    <a:pt x="2936" y="4424"/>
                    <a:pt x="2936" y="4391"/>
                  </a:cubicBezTo>
                  <a:lnTo>
                    <a:pt x="3970" y="355"/>
                  </a:lnTo>
                  <a:cubicBezTo>
                    <a:pt x="3970" y="321"/>
                    <a:pt x="3937" y="221"/>
                    <a:pt x="3937" y="188"/>
                  </a:cubicBezTo>
                  <a:cubicBezTo>
                    <a:pt x="3937" y="154"/>
                    <a:pt x="3837" y="88"/>
                    <a:pt x="3803" y="88"/>
                  </a:cubicBezTo>
                  <a:cubicBezTo>
                    <a:pt x="3677" y="74"/>
                    <a:pt x="3175" y="0"/>
                    <a:pt x="2614" y="0"/>
                  </a:cubicBezTo>
                  <a:close/>
                </a:path>
              </a:pathLst>
            </a:custGeom>
            <a:solidFill>
              <a:srgbClr val="263238"/>
            </a:solidFill>
            <a:ln>
              <a:noFill/>
            </a:ln>
          </p:spPr>
          <p:txBody>
            <a:bodyPr spcFirstLastPara="1" wrap="square" lIns="91425" tIns="91425" rIns="91425" bIns="91425" anchor="ctr" anchorCtr="0">
              <a:noAutofit/>
            </a:bodyPr>
            <a:lstStyle/>
            <a:p>
              <a:endParaRPr/>
            </a:p>
          </p:txBody>
        </p:sp>
        <p:sp>
          <p:nvSpPr>
            <p:cNvPr id="1042" name="Google Shape;1042;p37"/>
            <p:cNvSpPr/>
            <p:nvPr/>
          </p:nvSpPr>
          <p:spPr>
            <a:xfrm>
              <a:off x="4718550" y="2396450"/>
              <a:ext cx="150125" cy="127800"/>
            </a:xfrm>
            <a:custGeom>
              <a:avLst/>
              <a:gdLst/>
              <a:ahLst/>
              <a:cxnLst/>
              <a:rect l="l" t="t" r="r" b="b"/>
              <a:pathLst>
                <a:path w="6005" h="5112" extrusionOk="0">
                  <a:moveTo>
                    <a:pt x="1414" y="1"/>
                  </a:moveTo>
                  <a:cubicBezTo>
                    <a:pt x="1137" y="1"/>
                    <a:pt x="907" y="76"/>
                    <a:pt x="767" y="262"/>
                  </a:cubicBezTo>
                  <a:cubicBezTo>
                    <a:pt x="67" y="1230"/>
                    <a:pt x="0" y="5066"/>
                    <a:pt x="0" y="5066"/>
                  </a:cubicBezTo>
                  <a:cubicBezTo>
                    <a:pt x="131" y="5097"/>
                    <a:pt x="260" y="5111"/>
                    <a:pt x="386" y="5111"/>
                  </a:cubicBezTo>
                  <a:cubicBezTo>
                    <a:pt x="805" y="5111"/>
                    <a:pt x="1186" y="4948"/>
                    <a:pt x="1468" y="4665"/>
                  </a:cubicBezTo>
                  <a:cubicBezTo>
                    <a:pt x="2002" y="4032"/>
                    <a:pt x="2602" y="3198"/>
                    <a:pt x="2602" y="3198"/>
                  </a:cubicBezTo>
                  <a:cubicBezTo>
                    <a:pt x="2602" y="3198"/>
                    <a:pt x="4311" y="3611"/>
                    <a:pt x="4848" y="3611"/>
                  </a:cubicBezTo>
                  <a:cubicBezTo>
                    <a:pt x="4901" y="3611"/>
                    <a:pt x="4943" y="3607"/>
                    <a:pt x="4970" y="3598"/>
                  </a:cubicBezTo>
                  <a:cubicBezTo>
                    <a:pt x="5271" y="3531"/>
                    <a:pt x="6004" y="3598"/>
                    <a:pt x="5804" y="2564"/>
                  </a:cubicBezTo>
                  <a:cubicBezTo>
                    <a:pt x="5604" y="1530"/>
                    <a:pt x="4403" y="1196"/>
                    <a:pt x="4403" y="1196"/>
                  </a:cubicBezTo>
                  <a:cubicBezTo>
                    <a:pt x="4403" y="1196"/>
                    <a:pt x="2525" y="1"/>
                    <a:pt x="1414" y="1"/>
                  </a:cubicBezTo>
                  <a:close/>
                </a:path>
              </a:pathLst>
            </a:custGeom>
            <a:solidFill>
              <a:srgbClr val="FFFFFF"/>
            </a:solidFill>
            <a:ln>
              <a:noFill/>
            </a:ln>
          </p:spPr>
          <p:txBody>
            <a:bodyPr spcFirstLastPara="1" wrap="square" lIns="91425" tIns="91425" rIns="91425" bIns="91425" anchor="ctr" anchorCtr="0">
              <a:noAutofit/>
            </a:bodyPr>
            <a:lstStyle/>
            <a:p>
              <a:endParaRPr/>
            </a:p>
          </p:txBody>
        </p:sp>
        <p:sp>
          <p:nvSpPr>
            <p:cNvPr id="1043" name="Google Shape;1043;p37"/>
            <p:cNvSpPr/>
            <p:nvPr/>
          </p:nvSpPr>
          <p:spPr>
            <a:xfrm>
              <a:off x="4714375" y="2390350"/>
              <a:ext cx="158475" cy="137750"/>
            </a:xfrm>
            <a:custGeom>
              <a:avLst/>
              <a:gdLst/>
              <a:ahLst/>
              <a:cxnLst/>
              <a:rect l="l" t="t" r="r" b="b"/>
              <a:pathLst>
                <a:path w="6339" h="5510" extrusionOk="0">
                  <a:moveTo>
                    <a:pt x="1560" y="421"/>
                  </a:moveTo>
                  <a:cubicBezTo>
                    <a:pt x="2319" y="421"/>
                    <a:pt x="3705" y="1137"/>
                    <a:pt x="4437" y="1607"/>
                  </a:cubicBezTo>
                  <a:cubicBezTo>
                    <a:pt x="4437" y="1640"/>
                    <a:pt x="4437" y="1640"/>
                    <a:pt x="4470" y="1640"/>
                  </a:cubicBezTo>
                  <a:cubicBezTo>
                    <a:pt x="4470" y="1640"/>
                    <a:pt x="5604" y="1974"/>
                    <a:pt x="5771" y="2841"/>
                  </a:cubicBezTo>
                  <a:cubicBezTo>
                    <a:pt x="5804" y="3142"/>
                    <a:pt x="5804" y="3308"/>
                    <a:pt x="5738" y="3442"/>
                  </a:cubicBezTo>
                  <a:cubicBezTo>
                    <a:pt x="5638" y="3575"/>
                    <a:pt x="5471" y="3575"/>
                    <a:pt x="5304" y="3609"/>
                  </a:cubicBezTo>
                  <a:cubicBezTo>
                    <a:pt x="5237" y="3609"/>
                    <a:pt x="5137" y="3642"/>
                    <a:pt x="5104" y="3642"/>
                  </a:cubicBezTo>
                  <a:cubicBezTo>
                    <a:pt x="5089" y="3644"/>
                    <a:pt x="5069" y="3646"/>
                    <a:pt x="5045" y="3646"/>
                  </a:cubicBezTo>
                  <a:cubicBezTo>
                    <a:pt x="4737" y="3646"/>
                    <a:pt x="3698" y="3458"/>
                    <a:pt x="2802" y="3242"/>
                  </a:cubicBezTo>
                  <a:cubicBezTo>
                    <a:pt x="2736" y="3242"/>
                    <a:pt x="2636" y="3242"/>
                    <a:pt x="2602" y="3308"/>
                  </a:cubicBezTo>
                  <a:cubicBezTo>
                    <a:pt x="2602" y="3308"/>
                    <a:pt x="1968" y="4142"/>
                    <a:pt x="1468" y="4743"/>
                  </a:cubicBezTo>
                  <a:cubicBezTo>
                    <a:pt x="1198" y="4983"/>
                    <a:pt x="874" y="5115"/>
                    <a:pt x="521" y="5115"/>
                  </a:cubicBezTo>
                  <a:cubicBezTo>
                    <a:pt x="481" y="5115"/>
                    <a:pt x="441" y="5113"/>
                    <a:pt x="401" y="5110"/>
                  </a:cubicBezTo>
                  <a:cubicBezTo>
                    <a:pt x="434" y="3942"/>
                    <a:pt x="567" y="1307"/>
                    <a:pt x="1101" y="606"/>
                  </a:cubicBezTo>
                  <a:cubicBezTo>
                    <a:pt x="1188" y="476"/>
                    <a:pt x="1350" y="421"/>
                    <a:pt x="1560" y="421"/>
                  </a:cubicBezTo>
                  <a:close/>
                  <a:moveTo>
                    <a:pt x="1625" y="0"/>
                  </a:moveTo>
                  <a:cubicBezTo>
                    <a:pt x="1282" y="0"/>
                    <a:pt x="990" y="96"/>
                    <a:pt x="801" y="340"/>
                  </a:cubicBezTo>
                  <a:cubicBezTo>
                    <a:pt x="67" y="1307"/>
                    <a:pt x="0" y="4843"/>
                    <a:pt x="0" y="5276"/>
                  </a:cubicBezTo>
                  <a:cubicBezTo>
                    <a:pt x="0" y="5343"/>
                    <a:pt x="100" y="5443"/>
                    <a:pt x="167" y="5477"/>
                  </a:cubicBezTo>
                  <a:cubicBezTo>
                    <a:pt x="301" y="5510"/>
                    <a:pt x="434" y="5510"/>
                    <a:pt x="567" y="5510"/>
                  </a:cubicBezTo>
                  <a:cubicBezTo>
                    <a:pt x="1001" y="5510"/>
                    <a:pt x="1468" y="5343"/>
                    <a:pt x="1835" y="4976"/>
                  </a:cubicBezTo>
                  <a:cubicBezTo>
                    <a:pt x="2269" y="4509"/>
                    <a:pt x="2736" y="3875"/>
                    <a:pt x="2936" y="3642"/>
                  </a:cubicBezTo>
                  <a:cubicBezTo>
                    <a:pt x="3540" y="3786"/>
                    <a:pt x="4640" y="4029"/>
                    <a:pt x="5124" y="4029"/>
                  </a:cubicBezTo>
                  <a:cubicBezTo>
                    <a:pt x="5201" y="4029"/>
                    <a:pt x="5263" y="4023"/>
                    <a:pt x="5304" y="4009"/>
                  </a:cubicBezTo>
                  <a:cubicBezTo>
                    <a:pt x="5337" y="3975"/>
                    <a:pt x="5438" y="3975"/>
                    <a:pt x="5471" y="3975"/>
                  </a:cubicBezTo>
                  <a:cubicBezTo>
                    <a:pt x="5671" y="3942"/>
                    <a:pt x="6005" y="3842"/>
                    <a:pt x="6171" y="3609"/>
                  </a:cubicBezTo>
                  <a:cubicBezTo>
                    <a:pt x="6305" y="3375"/>
                    <a:pt x="6338" y="3108"/>
                    <a:pt x="6271" y="2708"/>
                  </a:cubicBezTo>
                  <a:cubicBezTo>
                    <a:pt x="6071" y="1674"/>
                    <a:pt x="4904" y="1307"/>
                    <a:pt x="4670" y="1207"/>
                  </a:cubicBezTo>
                  <a:cubicBezTo>
                    <a:pt x="4364" y="1003"/>
                    <a:pt x="2734" y="0"/>
                    <a:pt x="1625" y="0"/>
                  </a:cubicBezTo>
                  <a:close/>
                </a:path>
              </a:pathLst>
            </a:custGeom>
            <a:solidFill>
              <a:srgbClr val="263238"/>
            </a:solidFill>
            <a:ln>
              <a:noFill/>
            </a:ln>
          </p:spPr>
          <p:txBody>
            <a:bodyPr spcFirstLastPara="1" wrap="square" lIns="91425" tIns="91425" rIns="91425" bIns="91425" anchor="ctr" anchorCtr="0">
              <a:noAutofit/>
            </a:bodyPr>
            <a:lstStyle/>
            <a:p>
              <a:endParaRPr/>
            </a:p>
          </p:txBody>
        </p:sp>
        <p:sp>
          <p:nvSpPr>
            <p:cNvPr id="1044" name="Google Shape;1044;p37"/>
            <p:cNvSpPr/>
            <p:nvPr/>
          </p:nvSpPr>
          <p:spPr>
            <a:xfrm>
              <a:off x="4783575" y="2340200"/>
              <a:ext cx="143475" cy="153725"/>
            </a:xfrm>
            <a:custGeom>
              <a:avLst/>
              <a:gdLst/>
              <a:ahLst/>
              <a:cxnLst/>
              <a:rect l="l" t="t" r="r" b="b"/>
              <a:pathLst>
                <a:path w="5739" h="6149" extrusionOk="0">
                  <a:moveTo>
                    <a:pt x="1219" y="1"/>
                  </a:moveTo>
                  <a:cubicBezTo>
                    <a:pt x="968" y="1"/>
                    <a:pt x="754" y="246"/>
                    <a:pt x="535" y="644"/>
                  </a:cubicBezTo>
                  <a:cubicBezTo>
                    <a:pt x="1" y="1612"/>
                    <a:pt x="635" y="2512"/>
                    <a:pt x="1035" y="3346"/>
                  </a:cubicBezTo>
                  <a:cubicBezTo>
                    <a:pt x="1469" y="4180"/>
                    <a:pt x="3203" y="6148"/>
                    <a:pt x="3203" y="6148"/>
                  </a:cubicBezTo>
                  <a:lnTo>
                    <a:pt x="5738" y="5314"/>
                  </a:lnTo>
                  <a:cubicBezTo>
                    <a:pt x="4471" y="4414"/>
                    <a:pt x="3370" y="3179"/>
                    <a:pt x="2636" y="1778"/>
                  </a:cubicBezTo>
                  <a:cubicBezTo>
                    <a:pt x="2008" y="503"/>
                    <a:pt x="1576" y="1"/>
                    <a:pt x="1219" y="1"/>
                  </a:cubicBezTo>
                  <a:close/>
                </a:path>
              </a:pathLst>
            </a:custGeom>
            <a:solidFill>
              <a:srgbClr val="FFFFFF"/>
            </a:solidFill>
            <a:ln>
              <a:noFill/>
            </a:ln>
          </p:spPr>
          <p:txBody>
            <a:bodyPr spcFirstLastPara="1" wrap="square" lIns="91425" tIns="91425" rIns="91425" bIns="91425" anchor="ctr" anchorCtr="0">
              <a:noAutofit/>
            </a:bodyPr>
            <a:lstStyle/>
            <a:p>
              <a:endParaRPr/>
            </a:p>
          </p:txBody>
        </p:sp>
        <p:sp>
          <p:nvSpPr>
            <p:cNvPr id="1045" name="Google Shape;1045;p37"/>
            <p:cNvSpPr/>
            <p:nvPr/>
          </p:nvSpPr>
          <p:spPr>
            <a:xfrm>
              <a:off x="4779425" y="2335450"/>
              <a:ext cx="151800" cy="163475"/>
            </a:xfrm>
            <a:custGeom>
              <a:avLst/>
              <a:gdLst/>
              <a:ahLst/>
              <a:cxnLst/>
              <a:rect l="l" t="t" r="r" b="b"/>
              <a:pathLst>
                <a:path w="6072" h="6539" extrusionOk="0">
                  <a:moveTo>
                    <a:pt x="1368" y="434"/>
                  </a:moveTo>
                  <a:cubicBezTo>
                    <a:pt x="1568" y="434"/>
                    <a:pt x="1968" y="701"/>
                    <a:pt x="2635" y="2102"/>
                  </a:cubicBezTo>
                  <a:cubicBezTo>
                    <a:pt x="3303" y="3436"/>
                    <a:pt x="4303" y="4604"/>
                    <a:pt x="5471" y="5471"/>
                  </a:cubicBezTo>
                  <a:lnTo>
                    <a:pt x="3469" y="6138"/>
                  </a:lnTo>
                  <a:cubicBezTo>
                    <a:pt x="3136" y="5704"/>
                    <a:pt x="1735" y="4170"/>
                    <a:pt x="1401" y="3470"/>
                  </a:cubicBezTo>
                  <a:cubicBezTo>
                    <a:pt x="1368" y="3369"/>
                    <a:pt x="1301" y="3269"/>
                    <a:pt x="1234" y="3169"/>
                  </a:cubicBezTo>
                  <a:cubicBezTo>
                    <a:pt x="867" y="2435"/>
                    <a:pt x="467" y="1702"/>
                    <a:pt x="867" y="968"/>
                  </a:cubicBezTo>
                  <a:cubicBezTo>
                    <a:pt x="1068" y="601"/>
                    <a:pt x="1234" y="434"/>
                    <a:pt x="1368" y="434"/>
                  </a:cubicBezTo>
                  <a:close/>
                  <a:moveTo>
                    <a:pt x="1368" y="0"/>
                  </a:moveTo>
                  <a:cubicBezTo>
                    <a:pt x="968" y="0"/>
                    <a:pt x="701" y="434"/>
                    <a:pt x="501" y="768"/>
                  </a:cubicBezTo>
                  <a:cubicBezTo>
                    <a:pt x="0" y="1668"/>
                    <a:pt x="467" y="2536"/>
                    <a:pt x="867" y="3336"/>
                  </a:cubicBezTo>
                  <a:cubicBezTo>
                    <a:pt x="968" y="3436"/>
                    <a:pt x="1001" y="3536"/>
                    <a:pt x="1034" y="3636"/>
                  </a:cubicBezTo>
                  <a:cubicBezTo>
                    <a:pt x="1468" y="4470"/>
                    <a:pt x="3169" y="6372"/>
                    <a:pt x="3236" y="6472"/>
                  </a:cubicBezTo>
                  <a:cubicBezTo>
                    <a:pt x="3303" y="6505"/>
                    <a:pt x="3369" y="6538"/>
                    <a:pt x="3403" y="6538"/>
                  </a:cubicBezTo>
                  <a:lnTo>
                    <a:pt x="3469" y="6538"/>
                  </a:lnTo>
                  <a:lnTo>
                    <a:pt x="5971" y="5704"/>
                  </a:lnTo>
                  <a:cubicBezTo>
                    <a:pt x="6004" y="5671"/>
                    <a:pt x="6071" y="5638"/>
                    <a:pt x="6071" y="5538"/>
                  </a:cubicBezTo>
                  <a:cubicBezTo>
                    <a:pt x="6071" y="5471"/>
                    <a:pt x="6071" y="5371"/>
                    <a:pt x="6004" y="5338"/>
                  </a:cubicBezTo>
                  <a:cubicBezTo>
                    <a:pt x="4704" y="4470"/>
                    <a:pt x="3669" y="3269"/>
                    <a:pt x="2969" y="1868"/>
                  </a:cubicBezTo>
                  <a:cubicBezTo>
                    <a:pt x="2335" y="601"/>
                    <a:pt x="1835" y="0"/>
                    <a:pt x="1368" y="0"/>
                  </a:cubicBezTo>
                  <a:close/>
                </a:path>
              </a:pathLst>
            </a:custGeom>
            <a:solidFill>
              <a:srgbClr val="263238"/>
            </a:solidFill>
            <a:ln>
              <a:noFill/>
            </a:ln>
          </p:spPr>
          <p:txBody>
            <a:bodyPr spcFirstLastPara="1" wrap="square" lIns="91425" tIns="91425" rIns="91425" bIns="91425" anchor="ctr" anchorCtr="0">
              <a:noAutofit/>
            </a:bodyPr>
            <a:lstStyle/>
            <a:p>
              <a:endParaRPr/>
            </a:p>
          </p:txBody>
        </p:sp>
        <p:sp>
          <p:nvSpPr>
            <p:cNvPr id="1046" name="Google Shape;1046;p37"/>
            <p:cNvSpPr/>
            <p:nvPr/>
          </p:nvSpPr>
          <p:spPr>
            <a:xfrm>
              <a:off x="4422500" y="2835800"/>
              <a:ext cx="138450" cy="368350"/>
            </a:xfrm>
            <a:custGeom>
              <a:avLst/>
              <a:gdLst/>
              <a:ahLst/>
              <a:cxnLst/>
              <a:rect l="l" t="t" r="r" b="b"/>
              <a:pathLst>
                <a:path w="5538" h="14734" extrusionOk="0">
                  <a:moveTo>
                    <a:pt x="1501" y="1"/>
                  </a:moveTo>
                  <a:cubicBezTo>
                    <a:pt x="1501" y="1"/>
                    <a:pt x="0" y="12843"/>
                    <a:pt x="267" y="13544"/>
                  </a:cubicBezTo>
                  <a:cubicBezTo>
                    <a:pt x="455" y="14107"/>
                    <a:pt x="2128" y="14734"/>
                    <a:pt x="3073" y="14734"/>
                  </a:cubicBezTo>
                  <a:cubicBezTo>
                    <a:pt x="3304" y="14734"/>
                    <a:pt x="3491" y="14696"/>
                    <a:pt x="3603" y="14611"/>
                  </a:cubicBezTo>
                  <a:cubicBezTo>
                    <a:pt x="4137" y="14144"/>
                    <a:pt x="3836" y="13210"/>
                    <a:pt x="3603" y="12643"/>
                  </a:cubicBezTo>
                  <a:cubicBezTo>
                    <a:pt x="3336" y="12043"/>
                    <a:pt x="5538" y="1302"/>
                    <a:pt x="5538" y="1302"/>
                  </a:cubicBezTo>
                  <a:lnTo>
                    <a:pt x="1501" y="1"/>
                  </a:lnTo>
                  <a:close/>
                </a:path>
              </a:pathLst>
            </a:custGeom>
            <a:solidFill>
              <a:srgbClr val="FF8D00"/>
            </a:solidFill>
            <a:ln>
              <a:noFill/>
            </a:ln>
          </p:spPr>
          <p:txBody>
            <a:bodyPr spcFirstLastPara="1" wrap="square" lIns="91425" tIns="91425" rIns="91425" bIns="91425" anchor="ctr" anchorCtr="0">
              <a:noAutofit/>
            </a:bodyPr>
            <a:lstStyle/>
            <a:p>
              <a:endParaRPr/>
            </a:p>
          </p:txBody>
        </p:sp>
        <p:sp>
          <p:nvSpPr>
            <p:cNvPr id="1047" name="Google Shape;1047;p37"/>
            <p:cNvSpPr/>
            <p:nvPr/>
          </p:nvSpPr>
          <p:spPr>
            <a:xfrm>
              <a:off x="4416650" y="2830800"/>
              <a:ext cx="148475" cy="379475"/>
            </a:xfrm>
            <a:custGeom>
              <a:avLst/>
              <a:gdLst/>
              <a:ahLst/>
              <a:cxnLst/>
              <a:rect l="l" t="t" r="r" b="b"/>
              <a:pathLst>
                <a:path w="5939" h="15179" extrusionOk="0">
                  <a:moveTo>
                    <a:pt x="1902" y="501"/>
                  </a:moveTo>
                  <a:lnTo>
                    <a:pt x="5538" y="1635"/>
                  </a:lnTo>
                  <a:cubicBezTo>
                    <a:pt x="5004" y="4370"/>
                    <a:pt x="3370" y="12343"/>
                    <a:pt x="3637" y="12910"/>
                  </a:cubicBezTo>
                  <a:cubicBezTo>
                    <a:pt x="3904" y="13577"/>
                    <a:pt x="4137" y="14311"/>
                    <a:pt x="3703" y="14644"/>
                  </a:cubicBezTo>
                  <a:cubicBezTo>
                    <a:pt x="3624" y="14692"/>
                    <a:pt x="3453" y="14732"/>
                    <a:pt x="3210" y="14732"/>
                  </a:cubicBezTo>
                  <a:cubicBezTo>
                    <a:pt x="2943" y="14732"/>
                    <a:pt x="2588" y="14684"/>
                    <a:pt x="2169" y="14544"/>
                  </a:cubicBezTo>
                  <a:cubicBezTo>
                    <a:pt x="1335" y="14311"/>
                    <a:pt x="735" y="13911"/>
                    <a:pt x="668" y="13710"/>
                  </a:cubicBezTo>
                  <a:cubicBezTo>
                    <a:pt x="501" y="13177"/>
                    <a:pt x="1335" y="5638"/>
                    <a:pt x="1902" y="501"/>
                  </a:cubicBezTo>
                  <a:close/>
                  <a:moveTo>
                    <a:pt x="1735" y="1"/>
                  </a:moveTo>
                  <a:cubicBezTo>
                    <a:pt x="1702" y="1"/>
                    <a:pt x="1635" y="1"/>
                    <a:pt x="1569" y="34"/>
                  </a:cubicBezTo>
                  <a:cubicBezTo>
                    <a:pt x="1535" y="67"/>
                    <a:pt x="1502" y="167"/>
                    <a:pt x="1502" y="201"/>
                  </a:cubicBezTo>
                  <a:cubicBezTo>
                    <a:pt x="1235" y="2336"/>
                    <a:pt x="1" y="13143"/>
                    <a:pt x="234" y="13844"/>
                  </a:cubicBezTo>
                  <a:cubicBezTo>
                    <a:pt x="401" y="14344"/>
                    <a:pt x="1302" y="14744"/>
                    <a:pt x="2036" y="14978"/>
                  </a:cubicBezTo>
                  <a:cubicBezTo>
                    <a:pt x="2302" y="15045"/>
                    <a:pt x="2803" y="15178"/>
                    <a:pt x="3236" y="15178"/>
                  </a:cubicBezTo>
                  <a:cubicBezTo>
                    <a:pt x="3537" y="15178"/>
                    <a:pt x="3804" y="15078"/>
                    <a:pt x="3870" y="15011"/>
                  </a:cubicBezTo>
                  <a:cubicBezTo>
                    <a:pt x="4637" y="14411"/>
                    <a:pt x="4170" y="13310"/>
                    <a:pt x="3970" y="12810"/>
                  </a:cubicBezTo>
                  <a:cubicBezTo>
                    <a:pt x="3837" y="12243"/>
                    <a:pt x="5071" y="5571"/>
                    <a:pt x="5905" y="1535"/>
                  </a:cubicBezTo>
                  <a:cubicBezTo>
                    <a:pt x="5938" y="1402"/>
                    <a:pt x="5872" y="1335"/>
                    <a:pt x="5772" y="1302"/>
                  </a:cubicBezTo>
                  <a:lnTo>
                    <a:pt x="1735" y="1"/>
                  </a:lnTo>
                  <a:close/>
                </a:path>
              </a:pathLst>
            </a:custGeom>
            <a:solidFill>
              <a:srgbClr val="263238"/>
            </a:solidFill>
            <a:ln>
              <a:noFill/>
            </a:ln>
          </p:spPr>
          <p:txBody>
            <a:bodyPr spcFirstLastPara="1" wrap="square" lIns="91425" tIns="91425" rIns="91425" bIns="91425" anchor="ctr" anchorCtr="0">
              <a:noAutofit/>
            </a:bodyPr>
            <a:lstStyle/>
            <a:p>
              <a:endParaRPr/>
            </a:p>
          </p:txBody>
        </p:sp>
        <p:sp>
          <p:nvSpPr>
            <p:cNvPr id="1048" name="Google Shape;1048;p37"/>
            <p:cNvSpPr/>
            <p:nvPr/>
          </p:nvSpPr>
          <p:spPr>
            <a:xfrm>
              <a:off x="3192450" y="2854200"/>
              <a:ext cx="1450225" cy="1109950"/>
            </a:xfrm>
            <a:custGeom>
              <a:avLst/>
              <a:gdLst/>
              <a:ahLst/>
              <a:cxnLst/>
              <a:rect l="l" t="t" r="r" b="b"/>
              <a:pathLst>
                <a:path w="58009" h="44398" extrusionOk="0">
                  <a:moveTo>
                    <a:pt x="50881" y="1"/>
                  </a:moveTo>
                  <a:cubicBezTo>
                    <a:pt x="50493" y="1"/>
                    <a:pt x="50167" y="41"/>
                    <a:pt x="49936" y="132"/>
                  </a:cubicBezTo>
                  <a:cubicBezTo>
                    <a:pt x="48468" y="732"/>
                    <a:pt x="46100" y="6737"/>
                    <a:pt x="41997" y="12041"/>
                  </a:cubicBezTo>
                  <a:cubicBezTo>
                    <a:pt x="37928" y="17311"/>
                    <a:pt x="20415" y="27552"/>
                    <a:pt x="20415" y="27552"/>
                  </a:cubicBezTo>
                  <a:lnTo>
                    <a:pt x="12776" y="3735"/>
                  </a:lnTo>
                  <a:lnTo>
                    <a:pt x="1" y="17978"/>
                  </a:lnTo>
                  <a:cubicBezTo>
                    <a:pt x="2765" y="23174"/>
                    <a:pt x="15605" y="44397"/>
                    <a:pt x="17803" y="44397"/>
                  </a:cubicBezTo>
                  <a:cubicBezTo>
                    <a:pt x="17806" y="44397"/>
                    <a:pt x="17810" y="44397"/>
                    <a:pt x="17813" y="44397"/>
                  </a:cubicBezTo>
                  <a:cubicBezTo>
                    <a:pt x="19981" y="44297"/>
                    <a:pt x="33891" y="31588"/>
                    <a:pt x="38328" y="26084"/>
                  </a:cubicBezTo>
                  <a:cubicBezTo>
                    <a:pt x="42764" y="20580"/>
                    <a:pt x="47468" y="11273"/>
                    <a:pt x="48168" y="11140"/>
                  </a:cubicBezTo>
                  <a:cubicBezTo>
                    <a:pt x="49336" y="11006"/>
                    <a:pt x="50470" y="10806"/>
                    <a:pt x="51604" y="10539"/>
                  </a:cubicBezTo>
                  <a:cubicBezTo>
                    <a:pt x="52271" y="10406"/>
                    <a:pt x="52872" y="10206"/>
                    <a:pt x="53472" y="9939"/>
                  </a:cubicBezTo>
                  <a:cubicBezTo>
                    <a:pt x="53772" y="9806"/>
                    <a:pt x="53872" y="9605"/>
                    <a:pt x="54173" y="9205"/>
                  </a:cubicBezTo>
                  <a:cubicBezTo>
                    <a:pt x="54373" y="8805"/>
                    <a:pt x="54539" y="8405"/>
                    <a:pt x="54640" y="7938"/>
                  </a:cubicBezTo>
                  <a:cubicBezTo>
                    <a:pt x="54667" y="7771"/>
                    <a:pt x="54672" y="7743"/>
                    <a:pt x="54697" y="7743"/>
                  </a:cubicBezTo>
                  <a:cubicBezTo>
                    <a:pt x="54709" y="7743"/>
                    <a:pt x="54727" y="7751"/>
                    <a:pt x="54756" y="7751"/>
                  </a:cubicBezTo>
                  <a:cubicBezTo>
                    <a:pt x="54807" y="7751"/>
                    <a:pt x="54891" y="7728"/>
                    <a:pt x="55040" y="7604"/>
                  </a:cubicBezTo>
                  <a:cubicBezTo>
                    <a:pt x="55473" y="7270"/>
                    <a:pt x="55507" y="5402"/>
                    <a:pt x="55507" y="5402"/>
                  </a:cubicBezTo>
                  <a:cubicBezTo>
                    <a:pt x="55507" y="5402"/>
                    <a:pt x="56007" y="5236"/>
                    <a:pt x="56941" y="4402"/>
                  </a:cubicBezTo>
                  <a:cubicBezTo>
                    <a:pt x="57842" y="3568"/>
                    <a:pt x="58009" y="2634"/>
                    <a:pt x="57275" y="1800"/>
                  </a:cubicBezTo>
                  <a:cubicBezTo>
                    <a:pt x="56631" y="1100"/>
                    <a:pt x="52909" y="1"/>
                    <a:pt x="50881" y="1"/>
                  </a:cubicBezTo>
                  <a:close/>
                </a:path>
              </a:pathLst>
            </a:custGeom>
            <a:solidFill>
              <a:srgbClr val="FFFFFF"/>
            </a:solidFill>
            <a:ln>
              <a:noFill/>
            </a:ln>
          </p:spPr>
          <p:txBody>
            <a:bodyPr spcFirstLastPara="1" wrap="square" lIns="91425" tIns="91425" rIns="91425" bIns="91425" anchor="ctr" anchorCtr="0">
              <a:noAutofit/>
            </a:bodyPr>
            <a:lstStyle/>
            <a:p>
              <a:endParaRPr/>
            </a:p>
          </p:txBody>
        </p:sp>
        <p:sp>
          <p:nvSpPr>
            <p:cNvPr id="1049" name="Google Shape;1049;p37"/>
            <p:cNvSpPr/>
            <p:nvPr/>
          </p:nvSpPr>
          <p:spPr>
            <a:xfrm>
              <a:off x="3187450" y="2846950"/>
              <a:ext cx="1463575" cy="1121350"/>
            </a:xfrm>
            <a:custGeom>
              <a:avLst/>
              <a:gdLst/>
              <a:ahLst/>
              <a:cxnLst/>
              <a:rect l="l" t="t" r="r" b="b"/>
              <a:pathLst>
                <a:path w="58543" h="44854" extrusionOk="0">
                  <a:moveTo>
                    <a:pt x="51284" y="1"/>
                  </a:moveTo>
                  <a:cubicBezTo>
                    <a:pt x="50847" y="1"/>
                    <a:pt x="50474" y="48"/>
                    <a:pt x="50203" y="155"/>
                  </a:cubicBezTo>
                  <a:cubicBezTo>
                    <a:pt x="49369" y="422"/>
                    <a:pt x="48435" y="2057"/>
                    <a:pt x="47034" y="4525"/>
                  </a:cubicBezTo>
                  <a:cubicBezTo>
                    <a:pt x="45733" y="6760"/>
                    <a:pt x="44165" y="9529"/>
                    <a:pt x="42164" y="12097"/>
                  </a:cubicBezTo>
                  <a:cubicBezTo>
                    <a:pt x="38361" y="17034"/>
                    <a:pt x="22850" y="26240"/>
                    <a:pt x="20815" y="27441"/>
                  </a:cubicBezTo>
                  <a:lnTo>
                    <a:pt x="13243" y="3891"/>
                  </a:lnTo>
                  <a:cubicBezTo>
                    <a:pt x="13214" y="3834"/>
                    <a:pt x="13161" y="3751"/>
                    <a:pt x="13061" y="3751"/>
                  </a:cubicBezTo>
                  <a:cubicBezTo>
                    <a:pt x="13045" y="3751"/>
                    <a:pt x="13028" y="3753"/>
                    <a:pt x="13010" y="3758"/>
                  </a:cubicBezTo>
                  <a:cubicBezTo>
                    <a:pt x="12910" y="3824"/>
                    <a:pt x="12843" y="3891"/>
                    <a:pt x="12876" y="4025"/>
                  </a:cubicBezTo>
                  <a:lnTo>
                    <a:pt x="20515" y="27842"/>
                  </a:lnTo>
                  <a:cubicBezTo>
                    <a:pt x="20515" y="27875"/>
                    <a:pt x="20615" y="27908"/>
                    <a:pt x="20648" y="27942"/>
                  </a:cubicBezTo>
                  <a:cubicBezTo>
                    <a:pt x="20665" y="27975"/>
                    <a:pt x="20699" y="27992"/>
                    <a:pt x="20732" y="27992"/>
                  </a:cubicBezTo>
                  <a:cubicBezTo>
                    <a:pt x="20765" y="27992"/>
                    <a:pt x="20799" y="27975"/>
                    <a:pt x="20815" y="27942"/>
                  </a:cubicBezTo>
                  <a:cubicBezTo>
                    <a:pt x="21516" y="27541"/>
                    <a:pt x="38394" y="17701"/>
                    <a:pt x="42497" y="12397"/>
                  </a:cubicBezTo>
                  <a:cubicBezTo>
                    <a:pt x="44499" y="9762"/>
                    <a:pt x="46067" y="6993"/>
                    <a:pt x="47368" y="4758"/>
                  </a:cubicBezTo>
                  <a:cubicBezTo>
                    <a:pt x="48635" y="2557"/>
                    <a:pt x="49602" y="822"/>
                    <a:pt x="50303" y="555"/>
                  </a:cubicBezTo>
                  <a:cubicBezTo>
                    <a:pt x="50506" y="481"/>
                    <a:pt x="50790" y="448"/>
                    <a:pt x="51129" y="448"/>
                  </a:cubicBezTo>
                  <a:cubicBezTo>
                    <a:pt x="53070" y="448"/>
                    <a:pt x="56807" y="1537"/>
                    <a:pt x="57375" y="2190"/>
                  </a:cubicBezTo>
                  <a:cubicBezTo>
                    <a:pt x="58008" y="2924"/>
                    <a:pt x="57908" y="3691"/>
                    <a:pt x="57041" y="4525"/>
                  </a:cubicBezTo>
                  <a:cubicBezTo>
                    <a:pt x="56207" y="5326"/>
                    <a:pt x="55707" y="5426"/>
                    <a:pt x="55707" y="5426"/>
                  </a:cubicBezTo>
                  <a:cubicBezTo>
                    <a:pt x="55640" y="5492"/>
                    <a:pt x="55540" y="5559"/>
                    <a:pt x="55540" y="5659"/>
                  </a:cubicBezTo>
                  <a:cubicBezTo>
                    <a:pt x="55540" y="6526"/>
                    <a:pt x="55373" y="7527"/>
                    <a:pt x="55173" y="7694"/>
                  </a:cubicBezTo>
                  <a:cubicBezTo>
                    <a:pt x="55073" y="7761"/>
                    <a:pt x="55040" y="7761"/>
                    <a:pt x="55040" y="7761"/>
                  </a:cubicBezTo>
                  <a:cubicBezTo>
                    <a:pt x="55006" y="7744"/>
                    <a:pt x="54965" y="7736"/>
                    <a:pt x="54927" y="7736"/>
                  </a:cubicBezTo>
                  <a:cubicBezTo>
                    <a:pt x="54890" y="7736"/>
                    <a:pt x="54856" y="7744"/>
                    <a:pt x="54840" y="7761"/>
                  </a:cubicBezTo>
                  <a:cubicBezTo>
                    <a:pt x="54739" y="7827"/>
                    <a:pt x="54706" y="7894"/>
                    <a:pt x="54673" y="8094"/>
                  </a:cubicBezTo>
                  <a:cubicBezTo>
                    <a:pt x="54573" y="8528"/>
                    <a:pt x="54406" y="8928"/>
                    <a:pt x="54206" y="9262"/>
                  </a:cubicBezTo>
                  <a:lnTo>
                    <a:pt x="54072" y="9428"/>
                  </a:lnTo>
                  <a:cubicBezTo>
                    <a:pt x="53872" y="9729"/>
                    <a:pt x="53805" y="9862"/>
                    <a:pt x="53572" y="9929"/>
                  </a:cubicBezTo>
                  <a:cubicBezTo>
                    <a:pt x="53005" y="10196"/>
                    <a:pt x="52371" y="10396"/>
                    <a:pt x="51737" y="10529"/>
                  </a:cubicBezTo>
                  <a:cubicBezTo>
                    <a:pt x="50670" y="10829"/>
                    <a:pt x="49536" y="11030"/>
                    <a:pt x="48368" y="11163"/>
                  </a:cubicBezTo>
                  <a:cubicBezTo>
                    <a:pt x="48035" y="11230"/>
                    <a:pt x="47434" y="12097"/>
                    <a:pt x="45399" y="15533"/>
                  </a:cubicBezTo>
                  <a:cubicBezTo>
                    <a:pt x="43498" y="18702"/>
                    <a:pt x="40896" y="23038"/>
                    <a:pt x="38394" y="26174"/>
                  </a:cubicBezTo>
                  <a:cubicBezTo>
                    <a:pt x="33691" y="32078"/>
                    <a:pt x="19981" y="44353"/>
                    <a:pt x="18013" y="44387"/>
                  </a:cubicBezTo>
                  <a:cubicBezTo>
                    <a:pt x="16045" y="44387"/>
                    <a:pt x="3636" y="24206"/>
                    <a:pt x="434" y="18101"/>
                  </a:cubicBezTo>
                  <a:cubicBezTo>
                    <a:pt x="363" y="18054"/>
                    <a:pt x="276" y="18007"/>
                    <a:pt x="207" y="18007"/>
                  </a:cubicBezTo>
                  <a:cubicBezTo>
                    <a:pt x="179" y="18007"/>
                    <a:pt x="153" y="18015"/>
                    <a:pt x="134" y="18035"/>
                  </a:cubicBezTo>
                  <a:cubicBezTo>
                    <a:pt x="34" y="18101"/>
                    <a:pt x="0" y="18235"/>
                    <a:pt x="34" y="18335"/>
                  </a:cubicBezTo>
                  <a:cubicBezTo>
                    <a:pt x="2169" y="22371"/>
                    <a:pt x="15511" y="44854"/>
                    <a:pt x="18013" y="44854"/>
                  </a:cubicBezTo>
                  <a:cubicBezTo>
                    <a:pt x="20382" y="44754"/>
                    <a:pt x="34625" y="31578"/>
                    <a:pt x="38895" y="26374"/>
                  </a:cubicBezTo>
                  <a:cubicBezTo>
                    <a:pt x="41397" y="23205"/>
                    <a:pt x="43998" y="18835"/>
                    <a:pt x="45900" y="15666"/>
                  </a:cubicBezTo>
                  <a:cubicBezTo>
                    <a:pt x="47167" y="13565"/>
                    <a:pt x="48335" y="11597"/>
                    <a:pt x="48568" y="11497"/>
                  </a:cubicBezTo>
                  <a:cubicBezTo>
                    <a:pt x="49736" y="11363"/>
                    <a:pt x="50870" y="11163"/>
                    <a:pt x="52004" y="10863"/>
                  </a:cubicBezTo>
                  <a:cubicBezTo>
                    <a:pt x="52605" y="10729"/>
                    <a:pt x="53272" y="10529"/>
                    <a:pt x="53872" y="10262"/>
                  </a:cubicBezTo>
                  <a:cubicBezTo>
                    <a:pt x="54172" y="10162"/>
                    <a:pt x="54339" y="9929"/>
                    <a:pt x="54539" y="9595"/>
                  </a:cubicBezTo>
                  <a:lnTo>
                    <a:pt x="54673" y="9428"/>
                  </a:lnTo>
                  <a:cubicBezTo>
                    <a:pt x="54906" y="9028"/>
                    <a:pt x="55073" y="8561"/>
                    <a:pt x="55173" y="8094"/>
                  </a:cubicBezTo>
                  <a:lnTo>
                    <a:pt x="55173" y="8061"/>
                  </a:lnTo>
                  <a:cubicBezTo>
                    <a:pt x="55240" y="8061"/>
                    <a:pt x="55373" y="7994"/>
                    <a:pt x="55507" y="7894"/>
                  </a:cubicBezTo>
                  <a:cubicBezTo>
                    <a:pt x="55907" y="7560"/>
                    <a:pt x="56007" y="6260"/>
                    <a:pt x="56040" y="5692"/>
                  </a:cubicBezTo>
                  <a:cubicBezTo>
                    <a:pt x="56307" y="5592"/>
                    <a:pt x="56741" y="5359"/>
                    <a:pt x="57408" y="4725"/>
                  </a:cubicBezTo>
                  <a:cubicBezTo>
                    <a:pt x="58409" y="3758"/>
                    <a:pt x="58542" y="2724"/>
                    <a:pt x="57742" y="1856"/>
                  </a:cubicBezTo>
                  <a:cubicBezTo>
                    <a:pt x="57104" y="1136"/>
                    <a:pt x="53428" y="1"/>
                    <a:pt x="51284" y="1"/>
                  </a:cubicBezTo>
                  <a:close/>
                </a:path>
              </a:pathLst>
            </a:custGeom>
            <a:solidFill>
              <a:srgbClr val="263238"/>
            </a:solidFill>
            <a:ln>
              <a:noFill/>
            </a:ln>
          </p:spPr>
          <p:txBody>
            <a:bodyPr spcFirstLastPara="1" wrap="square" lIns="91425" tIns="91425" rIns="91425" bIns="91425" anchor="ctr" anchorCtr="0">
              <a:noAutofit/>
            </a:bodyPr>
            <a:lstStyle/>
            <a:p>
              <a:endParaRPr/>
            </a:p>
          </p:txBody>
        </p:sp>
        <p:sp>
          <p:nvSpPr>
            <p:cNvPr id="1050" name="Google Shape;1050;p37"/>
            <p:cNvSpPr/>
            <p:nvPr/>
          </p:nvSpPr>
          <p:spPr>
            <a:xfrm>
              <a:off x="3603575" y="3537975"/>
              <a:ext cx="103425" cy="145125"/>
            </a:xfrm>
            <a:custGeom>
              <a:avLst/>
              <a:gdLst/>
              <a:ahLst/>
              <a:cxnLst/>
              <a:rect l="l" t="t" r="r" b="b"/>
              <a:pathLst>
                <a:path w="4137" h="5805" extrusionOk="0">
                  <a:moveTo>
                    <a:pt x="3903" y="0"/>
                  </a:moveTo>
                  <a:cubicBezTo>
                    <a:pt x="3837" y="0"/>
                    <a:pt x="1735" y="134"/>
                    <a:pt x="34" y="5571"/>
                  </a:cubicBezTo>
                  <a:cubicBezTo>
                    <a:pt x="1" y="5638"/>
                    <a:pt x="34" y="5771"/>
                    <a:pt x="167" y="5805"/>
                  </a:cubicBezTo>
                  <a:lnTo>
                    <a:pt x="234" y="5805"/>
                  </a:lnTo>
                  <a:cubicBezTo>
                    <a:pt x="368" y="5805"/>
                    <a:pt x="401" y="5771"/>
                    <a:pt x="401" y="5738"/>
                  </a:cubicBezTo>
                  <a:cubicBezTo>
                    <a:pt x="2002" y="634"/>
                    <a:pt x="3870" y="434"/>
                    <a:pt x="3903" y="434"/>
                  </a:cubicBezTo>
                  <a:cubicBezTo>
                    <a:pt x="4037" y="434"/>
                    <a:pt x="4137" y="334"/>
                    <a:pt x="4137" y="234"/>
                  </a:cubicBezTo>
                  <a:cubicBezTo>
                    <a:pt x="4137" y="101"/>
                    <a:pt x="4037" y="0"/>
                    <a:pt x="3903" y="0"/>
                  </a:cubicBezTo>
                  <a:close/>
                </a:path>
              </a:pathLst>
            </a:custGeom>
            <a:solidFill>
              <a:srgbClr val="263238"/>
            </a:solidFill>
            <a:ln>
              <a:noFill/>
            </a:ln>
          </p:spPr>
          <p:txBody>
            <a:bodyPr spcFirstLastPara="1" wrap="square" lIns="91425" tIns="91425" rIns="91425" bIns="91425" anchor="ctr" anchorCtr="0">
              <a:noAutofit/>
            </a:bodyPr>
            <a:lstStyle/>
            <a:p>
              <a:endParaRPr/>
            </a:p>
          </p:txBody>
        </p:sp>
        <p:sp>
          <p:nvSpPr>
            <p:cNvPr id="1051" name="Google Shape;1051;p37"/>
            <p:cNvSpPr/>
            <p:nvPr/>
          </p:nvSpPr>
          <p:spPr>
            <a:xfrm>
              <a:off x="4254875" y="2854575"/>
              <a:ext cx="386975" cy="355700"/>
            </a:xfrm>
            <a:custGeom>
              <a:avLst/>
              <a:gdLst/>
              <a:ahLst/>
              <a:cxnLst/>
              <a:rect l="l" t="t" r="r" b="b"/>
              <a:pathLst>
                <a:path w="15479" h="14228" extrusionOk="0">
                  <a:moveTo>
                    <a:pt x="8259" y="1"/>
                  </a:moveTo>
                  <a:cubicBezTo>
                    <a:pt x="7899" y="1"/>
                    <a:pt x="7594" y="37"/>
                    <a:pt x="7372" y="117"/>
                  </a:cubicBezTo>
                  <a:cubicBezTo>
                    <a:pt x="5938" y="684"/>
                    <a:pt x="3770" y="6221"/>
                    <a:pt x="1" y="11358"/>
                  </a:cubicBezTo>
                  <a:lnTo>
                    <a:pt x="3503" y="14227"/>
                  </a:lnTo>
                  <a:cubicBezTo>
                    <a:pt x="4604" y="12392"/>
                    <a:pt x="5371" y="11125"/>
                    <a:pt x="5638" y="11092"/>
                  </a:cubicBezTo>
                  <a:cubicBezTo>
                    <a:pt x="6839" y="10958"/>
                    <a:pt x="7973" y="10758"/>
                    <a:pt x="9107" y="10458"/>
                  </a:cubicBezTo>
                  <a:cubicBezTo>
                    <a:pt x="9707" y="10358"/>
                    <a:pt x="10341" y="10124"/>
                    <a:pt x="10975" y="9891"/>
                  </a:cubicBezTo>
                  <a:cubicBezTo>
                    <a:pt x="11275" y="9757"/>
                    <a:pt x="11375" y="9557"/>
                    <a:pt x="11676" y="9123"/>
                  </a:cubicBezTo>
                  <a:cubicBezTo>
                    <a:pt x="11942" y="8757"/>
                    <a:pt x="12109" y="8356"/>
                    <a:pt x="12143" y="7889"/>
                  </a:cubicBezTo>
                  <a:cubicBezTo>
                    <a:pt x="12209" y="7456"/>
                    <a:pt x="12509" y="7356"/>
                    <a:pt x="12876" y="7022"/>
                  </a:cubicBezTo>
                  <a:cubicBezTo>
                    <a:pt x="13277" y="6688"/>
                    <a:pt x="12976" y="5387"/>
                    <a:pt x="12976" y="5387"/>
                  </a:cubicBezTo>
                  <a:cubicBezTo>
                    <a:pt x="12976" y="5387"/>
                    <a:pt x="13477" y="5254"/>
                    <a:pt x="14377" y="4387"/>
                  </a:cubicBezTo>
                  <a:cubicBezTo>
                    <a:pt x="15311" y="3519"/>
                    <a:pt x="15478" y="2585"/>
                    <a:pt x="14711" y="1785"/>
                  </a:cubicBezTo>
                  <a:cubicBezTo>
                    <a:pt x="14088" y="1133"/>
                    <a:pt x="10290" y="1"/>
                    <a:pt x="8259" y="1"/>
                  </a:cubicBezTo>
                  <a:close/>
                </a:path>
              </a:pathLst>
            </a:custGeom>
            <a:solidFill>
              <a:srgbClr val="FFFFFF"/>
            </a:solidFill>
            <a:ln>
              <a:noFill/>
            </a:ln>
          </p:spPr>
          <p:txBody>
            <a:bodyPr spcFirstLastPara="1" wrap="square" lIns="91425" tIns="91425" rIns="91425" bIns="91425" anchor="ctr" anchorCtr="0">
              <a:noAutofit/>
            </a:bodyPr>
            <a:lstStyle/>
            <a:p>
              <a:endParaRPr/>
            </a:p>
          </p:txBody>
        </p:sp>
        <p:sp>
          <p:nvSpPr>
            <p:cNvPr id="1052" name="Google Shape;1052;p37"/>
            <p:cNvSpPr/>
            <p:nvPr/>
          </p:nvSpPr>
          <p:spPr>
            <a:xfrm>
              <a:off x="3362563" y="2850575"/>
              <a:ext cx="1280100" cy="1108775"/>
            </a:xfrm>
            <a:custGeom>
              <a:avLst/>
              <a:gdLst/>
              <a:ahLst/>
              <a:cxnLst/>
              <a:rect l="l" t="t" r="r" b="b"/>
              <a:pathLst>
                <a:path w="51204" h="44351" extrusionOk="0">
                  <a:moveTo>
                    <a:pt x="44002" y="0"/>
                  </a:moveTo>
                  <a:cubicBezTo>
                    <a:pt x="43634" y="0"/>
                    <a:pt x="43323" y="37"/>
                    <a:pt x="43097" y="119"/>
                  </a:cubicBezTo>
                  <a:cubicBezTo>
                    <a:pt x="42731" y="285"/>
                    <a:pt x="42264" y="786"/>
                    <a:pt x="41763" y="1586"/>
                  </a:cubicBezTo>
                  <a:cubicBezTo>
                    <a:pt x="42530" y="2821"/>
                    <a:pt x="43431" y="3588"/>
                    <a:pt x="42597" y="5789"/>
                  </a:cubicBezTo>
                  <a:cubicBezTo>
                    <a:pt x="41363" y="9125"/>
                    <a:pt x="38427" y="13295"/>
                    <a:pt x="35926" y="16831"/>
                  </a:cubicBezTo>
                  <a:cubicBezTo>
                    <a:pt x="33449" y="20364"/>
                    <a:pt x="12995" y="39586"/>
                    <a:pt x="10155" y="39586"/>
                  </a:cubicBezTo>
                  <a:cubicBezTo>
                    <a:pt x="10126" y="39586"/>
                    <a:pt x="10099" y="39584"/>
                    <a:pt x="10074" y="39580"/>
                  </a:cubicBezTo>
                  <a:cubicBezTo>
                    <a:pt x="8039" y="39247"/>
                    <a:pt x="2135" y="32075"/>
                    <a:pt x="0" y="29473"/>
                  </a:cubicBezTo>
                  <a:lnTo>
                    <a:pt x="0" y="29473"/>
                  </a:lnTo>
                  <a:cubicBezTo>
                    <a:pt x="4484" y="36713"/>
                    <a:pt x="9629" y="44351"/>
                    <a:pt x="10990" y="44351"/>
                  </a:cubicBezTo>
                  <a:cubicBezTo>
                    <a:pt x="10996" y="44351"/>
                    <a:pt x="11002" y="44351"/>
                    <a:pt x="11008" y="44350"/>
                  </a:cubicBezTo>
                  <a:cubicBezTo>
                    <a:pt x="13176" y="44284"/>
                    <a:pt x="27153" y="31608"/>
                    <a:pt x="31556" y="26071"/>
                  </a:cubicBezTo>
                  <a:cubicBezTo>
                    <a:pt x="35959" y="20500"/>
                    <a:pt x="40662" y="11227"/>
                    <a:pt x="41363" y="11127"/>
                  </a:cubicBezTo>
                  <a:cubicBezTo>
                    <a:pt x="42530" y="10993"/>
                    <a:pt x="43665" y="10793"/>
                    <a:pt x="44765" y="10493"/>
                  </a:cubicBezTo>
                  <a:cubicBezTo>
                    <a:pt x="45399" y="10393"/>
                    <a:pt x="46033" y="10159"/>
                    <a:pt x="46667" y="9926"/>
                  </a:cubicBezTo>
                  <a:cubicBezTo>
                    <a:pt x="47000" y="9792"/>
                    <a:pt x="47067" y="9592"/>
                    <a:pt x="47367" y="9158"/>
                  </a:cubicBezTo>
                  <a:cubicBezTo>
                    <a:pt x="47601" y="8792"/>
                    <a:pt x="47767" y="8391"/>
                    <a:pt x="47834" y="7924"/>
                  </a:cubicBezTo>
                  <a:cubicBezTo>
                    <a:pt x="47861" y="7749"/>
                    <a:pt x="47866" y="7716"/>
                    <a:pt x="47889" y="7716"/>
                  </a:cubicBezTo>
                  <a:cubicBezTo>
                    <a:pt x="47904" y="7716"/>
                    <a:pt x="47925" y="7729"/>
                    <a:pt x="47964" y="7729"/>
                  </a:cubicBezTo>
                  <a:cubicBezTo>
                    <a:pt x="48015" y="7729"/>
                    <a:pt x="48098" y="7705"/>
                    <a:pt x="48234" y="7591"/>
                  </a:cubicBezTo>
                  <a:cubicBezTo>
                    <a:pt x="48668" y="7257"/>
                    <a:pt x="48701" y="5356"/>
                    <a:pt x="48701" y="5356"/>
                  </a:cubicBezTo>
                  <a:cubicBezTo>
                    <a:pt x="48701" y="5356"/>
                    <a:pt x="49202" y="5256"/>
                    <a:pt x="50102" y="4355"/>
                  </a:cubicBezTo>
                  <a:cubicBezTo>
                    <a:pt x="51036" y="3488"/>
                    <a:pt x="51203" y="2587"/>
                    <a:pt x="50436" y="1787"/>
                  </a:cubicBezTo>
                  <a:cubicBezTo>
                    <a:pt x="49815" y="1109"/>
                    <a:pt x="46037" y="0"/>
                    <a:pt x="44002" y="0"/>
                  </a:cubicBezTo>
                  <a:close/>
                </a:path>
              </a:pathLst>
            </a:custGeom>
            <a:solidFill>
              <a:srgbClr val="000000">
                <a:alpha val="40180"/>
              </a:srgbClr>
            </a:solidFill>
            <a:ln>
              <a:noFill/>
            </a:ln>
          </p:spPr>
          <p:txBody>
            <a:bodyPr spcFirstLastPara="1" wrap="square" lIns="91425" tIns="91425" rIns="91425" bIns="91425" anchor="ctr" anchorCtr="0">
              <a:noAutofit/>
            </a:bodyPr>
            <a:lstStyle/>
            <a:p>
              <a:endParaRPr/>
            </a:p>
          </p:txBody>
        </p:sp>
        <p:sp>
          <p:nvSpPr>
            <p:cNvPr id="1053" name="Google Shape;1053;p37"/>
            <p:cNvSpPr/>
            <p:nvPr/>
          </p:nvSpPr>
          <p:spPr>
            <a:xfrm>
              <a:off x="4250700" y="2849350"/>
              <a:ext cx="396975" cy="365925"/>
            </a:xfrm>
            <a:custGeom>
              <a:avLst/>
              <a:gdLst/>
              <a:ahLst/>
              <a:cxnLst/>
              <a:rect l="l" t="t" r="r" b="b"/>
              <a:pathLst>
                <a:path w="15879" h="14637" extrusionOk="0">
                  <a:moveTo>
                    <a:pt x="8473" y="487"/>
                  </a:moveTo>
                  <a:cubicBezTo>
                    <a:pt x="10403" y="487"/>
                    <a:pt x="14208" y="1601"/>
                    <a:pt x="14778" y="2227"/>
                  </a:cubicBezTo>
                  <a:cubicBezTo>
                    <a:pt x="15612" y="3095"/>
                    <a:pt x="15011" y="3929"/>
                    <a:pt x="14444" y="4496"/>
                  </a:cubicBezTo>
                  <a:cubicBezTo>
                    <a:pt x="13610" y="5296"/>
                    <a:pt x="13110" y="5430"/>
                    <a:pt x="13110" y="5430"/>
                  </a:cubicBezTo>
                  <a:cubicBezTo>
                    <a:pt x="13043" y="5430"/>
                    <a:pt x="13010" y="5463"/>
                    <a:pt x="12977" y="5496"/>
                  </a:cubicBezTo>
                  <a:cubicBezTo>
                    <a:pt x="12943" y="5530"/>
                    <a:pt x="12943" y="5630"/>
                    <a:pt x="12943" y="5663"/>
                  </a:cubicBezTo>
                  <a:cubicBezTo>
                    <a:pt x="13043" y="6130"/>
                    <a:pt x="13143" y="6931"/>
                    <a:pt x="12943" y="7098"/>
                  </a:cubicBezTo>
                  <a:cubicBezTo>
                    <a:pt x="12877" y="7131"/>
                    <a:pt x="12810" y="7164"/>
                    <a:pt x="12777" y="7198"/>
                  </a:cubicBezTo>
                  <a:cubicBezTo>
                    <a:pt x="12443" y="7464"/>
                    <a:pt x="12176" y="7665"/>
                    <a:pt x="12109" y="8098"/>
                  </a:cubicBezTo>
                  <a:cubicBezTo>
                    <a:pt x="12009" y="8499"/>
                    <a:pt x="11843" y="8932"/>
                    <a:pt x="11642" y="9266"/>
                  </a:cubicBezTo>
                  <a:lnTo>
                    <a:pt x="11542" y="9399"/>
                  </a:lnTo>
                  <a:cubicBezTo>
                    <a:pt x="11342" y="9733"/>
                    <a:pt x="11275" y="9833"/>
                    <a:pt x="11042" y="9933"/>
                  </a:cubicBezTo>
                  <a:cubicBezTo>
                    <a:pt x="10475" y="10133"/>
                    <a:pt x="9841" y="10333"/>
                    <a:pt x="9207" y="10467"/>
                  </a:cubicBezTo>
                  <a:cubicBezTo>
                    <a:pt x="8140" y="10767"/>
                    <a:pt x="7006" y="10967"/>
                    <a:pt x="5838" y="11100"/>
                  </a:cubicBezTo>
                  <a:cubicBezTo>
                    <a:pt x="5538" y="11134"/>
                    <a:pt x="5204" y="11567"/>
                    <a:pt x="3670" y="14103"/>
                  </a:cubicBezTo>
                  <a:lnTo>
                    <a:pt x="501" y="11501"/>
                  </a:lnTo>
                  <a:cubicBezTo>
                    <a:pt x="2169" y="9132"/>
                    <a:pt x="3603" y="6731"/>
                    <a:pt x="4704" y="4829"/>
                  </a:cubicBezTo>
                  <a:cubicBezTo>
                    <a:pt x="5972" y="2628"/>
                    <a:pt x="6972" y="826"/>
                    <a:pt x="7673" y="593"/>
                  </a:cubicBezTo>
                  <a:cubicBezTo>
                    <a:pt x="7868" y="520"/>
                    <a:pt x="8143" y="487"/>
                    <a:pt x="8473" y="487"/>
                  </a:cubicBezTo>
                  <a:close/>
                  <a:moveTo>
                    <a:pt x="8476" y="1"/>
                  </a:moveTo>
                  <a:cubicBezTo>
                    <a:pt x="8096" y="1"/>
                    <a:pt x="7774" y="39"/>
                    <a:pt x="7539" y="126"/>
                  </a:cubicBezTo>
                  <a:cubicBezTo>
                    <a:pt x="6672" y="459"/>
                    <a:pt x="5705" y="2227"/>
                    <a:pt x="4337" y="4596"/>
                  </a:cubicBezTo>
                  <a:cubicBezTo>
                    <a:pt x="3203" y="6597"/>
                    <a:pt x="1802" y="9066"/>
                    <a:pt x="34" y="11434"/>
                  </a:cubicBezTo>
                  <a:cubicBezTo>
                    <a:pt x="1" y="11501"/>
                    <a:pt x="1" y="11634"/>
                    <a:pt x="101" y="11734"/>
                  </a:cubicBezTo>
                  <a:lnTo>
                    <a:pt x="3603" y="14603"/>
                  </a:lnTo>
                  <a:cubicBezTo>
                    <a:pt x="3637" y="14636"/>
                    <a:pt x="3670" y="14636"/>
                    <a:pt x="3703" y="14636"/>
                  </a:cubicBezTo>
                  <a:cubicBezTo>
                    <a:pt x="3772" y="14613"/>
                    <a:pt x="3826" y="14574"/>
                    <a:pt x="3874" y="14574"/>
                  </a:cubicBezTo>
                  <a:cubicBezTo>
                    <a:pt x="3896" y="14574"/>
                    <a:pt x="3916" y="14582"/>
                    <a:pt x="3937" y="14603"/>
                  </a:cubicBezTo>
                  <a:cubicBezTo>
                    <a:pt x="4471" y="13736"/>
                    <a:pt x="5671" y="11667"/>
                    <a:pt x="5938" y="11567"/>
                  </a:cubicBezTo>
                  <a:cubicBezTo>
                    <a:pt x="7106" y="11434"/>
                    <a:pt x="8207" y="11234"/>
                    <a:pt x="9341" y="10934"/>
                  </a:cubicBezTo>
                  <a:cubicBezTo>
                    <a:pt x="9975" y="10800"/>
                    <a:pt x="10642" y="10600"/>
                    <a:pt x="11209" y="10333"/>
                  </a:cubicBezTo>
                  <a:cubicBezTo>
                    <a:pt x="11542" y="10233"/>
                    <a:pt x="11676" y="9966"/>
                    <a:pt x="11943" y="9633"/>
                  </a:cubicBezTo>
                  <a:lnTo>
                    <a:pt x="12009" y="9499"/>
                  </a:lnTo>
                  <a:cubicBezTo>
                    <a:pt x="12276" y="9099"/>
                    <a:pt x="12443" y="8632"/>
                    <a:pt x="12510" y="8165"/>
                  </a:cubicBezTo>
                  <a:cubicBezTo>
                    <a:pt x="12543" y="7898"/>
                    <a:pt x="12710" y="7765"/>
                    <a:pt x="13010" y="7565"/>
                  </a:cubicBezTo>
                  <a:cubicBezTo>
                    <a:pt x="13110" y="7464"/>
                    <a:pt x="13143" y="7431"/>
                    <a:pt x="13210" y="7398"/>
                  </a:cubicBezTo>
                  <a:cubicBezTo>
                    <a:pt x="13644" y="7064"/>
                    <a:pt x="13510" y="6130"/>
                    <a:pt x="13444" y="5730"/>
                  </a:cubicBezTo>
                  <a:cubicBezTo>
                    <a:pt x="13677" y="5630"/>
                    <a:pt x="14144" y="5330"/>
                    <a:pt x="14778" y="4763"/>
                  </a:cubicBezTo>
                  <a:cubicBezTo>
                    <a:pt x="15779" y="3762"/>
                    <a:pt x="15879" y="2728"/>
                    <a:pt x="15112" y="1827"/>
                  </a:cubicBezTo>
                  <a:cubicBezTo>
                    <a:pt x="14462" y="1177"/>
                    <a:pt x="10581" y="1"/>
                    <a:pt x="8476" y="1"/>
                  </a:cubicBezTo>
                  <a:close/>
                </a:path>
              </a:pathLst>
            </a:custGeom>
            <a:solidFill>
              <a:srgbClr val="263238"/>
            </a:solidFill>
            <a:ln>
              <a:noFill/>
            </a:ln>
          </p:spPr>
          <p:txBody>
            <a:bodyPr spcFirstLastPara="1" wrap="square" lIns="91425" tIns="91425" rIns="91425" bIns="91425" anchor="ctr" anchorCtr="0">
              <a:noAutofit/>
            </a:bodyPr>
            <a:lstStyle/>
            <a:p>
              <a:endParaRPr/>
            </a:p>
          </p:txBody>
        </p:sp>
        <p:sp>
          <p:nvSpPr>
            <p:cNvPr id="1054" name="Google Shape;1054;p37"/>
            <p:cNvSpPr/>
            <p:nvPr/>
          </p:nvSpPr>
          <p:spPr>
            <a:xfrm>
              <a:off x="4316575" y="2425500"/>
              <a:ext cx="688025" cy="576275"/>
            </a:xfrm>
            <a:custGeom>
              <a:avLst/>
              <a:gdLst/>
              <a:ahLst/>
              <a:cxnLst/>
              <a:rect l="l" t="t" r="r" b="b"/>
              <a:pathLst>
                <a:path w="27521" h="23051" extrusionOk="0">
                  <a:moveTo>
                    <a:pt x="27521" y="1"/>
                  </a:moveTo>
                  <a:lnTo>
                    <a:pt x="2069" y="8040"/>
                  </a:lnTo>
                  <a:cubicBezTo>
                    <a:pt x="902" y="8040"/>
                    <a:pt x="1" y="9708"/>
                    <a:pt x="1" y="11709"/>
                  </a:cubicBezTo>
                  <a:cubicBezTo>
                    <a:pt x="1" y="13711"/>
                    <a:pt x="902" y="15379"/>
                    <a:pt x="2069" y="15379"/>
                  </a:cubicBezTo>
                  <a:lnTo>
                    <a:pt x="27521" y="23051"/>
                  </a:lnTo>
                  <a:lnTo>
                    <a:pt x="27521" y="1"/>
                  </a:lnTo>
                  <a:close/>
                </a:path>
              </a:pathLst>
            </a:custGeom>
            <a:solidFill>
              <a:srgbClr val="FF8D00"/>
            </a:solidFill>
            <a:ln>
              <a:noFill/>
            </a:ln>
          </p:spPr>
          <p:txBody>
            <a:bodyPr spcFirstLastPara="1" wrap="square" lIns="91425" tIns="91425" rIns="91425" bIns="91425" anchor="ctr" anchorCtr="0">
              <a:noAutofit/>
            </a:bodyPr>
            <a:lstStyle/>
            <a:p>
              <a:endParaRPr/>
            </a:p>
          </p:txBody>
        </p:sp>
        <p:sp>
          <p:nvSpPr>
            <p:cNvPr id="1055" name="Google Shape;1055;p37"/>
            <p:cNvSpPr/>
            <p:nvPr/>
          </p:nvSpPr>
          <p:spPr>
            <a:xfrm>
              <a:off x="4312425" y="2422175"/>
              <a:ext cx="697175" cy="585450"/>
            </a:xfrm>
            <a:custGeom>
              <a:avLst/>
              <a:gdLst/>
              <a:ahLst/>
              <a:cxnLst/>
              <a:rect l="l" t="t" r="r" b="b"/>
              <a:pathLst>
                <a:path w="27887" h="23418" extrusionOk="0">
                  <a:moveTo>
                    <a:pt x="27486" y="468"/>
                  </a:moveTo>
                  <a:lnTo>
                    <a:pt x="27486" y="22884"/>
                  </a:lnTo>
                  <a:lnTo>
                    <a:pt x="2302" y="15311"/>
                  </a:lnTo>
                  <a:lnTo>
                    <a:pt x="2235" y="15311"/>
                  </a:lnTo>
                  <a:cubicBezTo>
                    <a:pt x="1234" y="15311"/>
                    <a:pt x="367" y="13710"/>
                    <a:pt x="367" y="11842"/>
                  </a:cubicBezTo>
                  <a:cubicBezTo>
                    <a:pt x="367" y="9974"/>
                    <a:pt x="1234" y="8373"/>
                    <a:pt x="2235" y="8373"/>
                  </a:cubicBezTo>
                  <a:lnTo>
                    <a:pt x="2335" y="8373"/>
                  </a:lnTo>
                  <a:lnTo>
                    <a:pt x="27486" y="468"/>
                  </a:lnTo>
                  <a:close/>
                  <a:moveTo>
                    <a:pt x="27620" y="1"/>
                  </a:moveTo>
                  <a:lnTo>
                    <a:pt x="2235" y="8006"/>
                  </a:lnTo>
                  <a:cubicBezTo>
                    <a:pt x="1001" y="8006"/>
                    <a:pt x="0" y="9741"/>
                    <a:pt x="0" y="11876"/>
                  </a:cubicBezTo>
                  <a:cubicBezTo>
                    <a:pt x="0" y="14011"/>
                    <a:pt x="1001" y="15712"/>
                    <a:pt x="2235" y="15745"/>
                  </a:cubicBezTo>
                  <a:lnTo>
                    <a:pt x="27620" y="23417"/>
                  </a:lnTo>
                  <a:lnTo>
                    <a:pt x="27787" y="23417"/>
                  </a:lnTo>
                  <a:cubicBezTo>
                    <a:pt x="27853" y="23384"/>
                    <a:pt x="27887" y="23351"/>
                    <a:pt x="27887" y="23251"/>
                  </a:cubicBezTo>
                  <a:lnTo>
                    <a:pt x="27887" y="201"/>
                  </a:lnTo>
                  <a:cubicBezTo>
                    <a:pt x="27887" y="101"/>
                    <a:pt x="27853" y="67"/>
                    <a:pt x="27787" y="34"/>
                  </a:cubicBezTo>
                  <a:cubicBezTo>
                    <a:pt x="27753" y="1"/>
                    <a:pt x="27720" y="1"/>
                    <a:pt x="27620" y="1"/>
                  </a:cubicBezTo>
                  <a:close/>
                </a:path>
              </a:pathLst>
            </a:custGeom>
            <a:solidFill>
              <a:srgbClr val="263238"/>
            </a:solidFill>
            <a:ln>
              <a:noFill/>
            </a:ln>
          </p:spPr>
          <p:txBody>
            <a:bodyPr spcFirstLastPara="1" wrap="square" lIns="91425" tIns="91425" rIns="91425" bIns="91425" anchor="ctr" anchorCtr="0">
              <a:noAutofit/>
            </a:bodyPr>
            <a:lstStyle/>
            <a:p>
              <a:endParaRPr/>
            </a:p>
          </p:txBody>
        </p:sp>
        <p:sp>
          <p:nvSpPr>
            <p:cNvPr id="1056" name="Google Shape;1056;p37"/>
            <p:cNvSpPr/>
            <p:nvPr/>
          </p:nvSpPr>
          <p:spPr>
            <a:xfrm>
              <a:off x="4471700" y="2543725"/>
              <a:ext cx="259375" cy="82800"/>
            </a:xfrm>
            <a:custGeom>
              <a:avLst/>
              <a:gdLst/>
              <a:ahLst/>
              <a:cxnLst/>
              <a:rect l="l" t="t" r="r" b="b"/>
              <a:pathLst>
                <a:path w="10375" h="3312" extrusionOk="0">
                  <a:moveTo>
                    <a:pt x="10160" y="0"/>
                  </a:moveTo>
                  <a:cubicBezTo>
                    <a:pt x="10143" y="0"/>
                    <a:pt x="10125" y="3"/>
                    <a:pt x="10108" y="9"/>
                  </a:cubicBezTo>
                  <a:lnTo>
                    <a:pt x="167" y="2877"/>
                  </a:lnTo>
                  <a:cubicBezTo>
                    <a:pt x="100" y="2944"/>
                    <a:pt x="0" y="3011"/>
                    <a:pt x="34" y="3144"/>
                  </a:cubicBezTo>
                  <a:cubicBezTo>
                    <a:pt x="100" y="3278"/>
                    <a:pt x="167" y="3311"/>
                    <a:pt x="234" y="3311"/>
                  </a:cubicBezTo>
                  <a:cubicBezTo>
                    <a:pt x="301" y="3311"/>
                    <a:pt x="301" y="3311"/>
                    <a:pt x="301" y="3278"/>
                  </a:cubicBezTo>
                  <a:lnTo>
                    <a:pt x="10208" y="376"/>
                  </a:lnTo>
                  <a:cubicBezTo>
                    <a:pt x="10308" y="342"/>
                    <a:pt x="10374" y="276"/>
                    <a:pt x="10341" y="142"/>
                  </a:cubicBezTo>
                  <a:cubicBezTo>
                    <a:pt x="10314" y="60"/>
                    <a:pt x="10241" y="0"/>
                    <a:pt x="10160" y="0"/>
                  </a:cubicBezTo>
                  <a:close/>
                </a:path>
              </a:pathLst>
            </a:custGeom>
            <a:solidFill>
              <a:srgbClr val="263238"/>
            </a:solidFill>
            <a:ln>
              <a:noFill/>
            </a:ln>
          </p:spPr>
          <p:txBody>
            <a:bodyPr spcFirstLastPara="1" wrap="square" lIns="91425" tIns="91425" rIns="91425" bIns="91425" anchor="ctr" anchorCtr="0">
              <a:noAutofit/>
            </a:bodyPr>
            <a:lstStyle/>
            <a:p>
              <a:endParaRPr/>
            </a:p>
          </p:txBody>
        </p:sp>
        <p:sp>
          <p:nvSpPr>
            <p:cNvPr id="1057" name="Google Shape;1057;p37"/>
            <p:cNvSpPr/>
            <p:nvPr/>
          </p:nvSpPr>
          <p:spPr>
            <a:xfrm>
              <a:off x="4751075" y="2520875"/>
              <a:ext cx="63400" cy="25575"/>
            </a:xfrm>
            <a:custGeom>
              <a:avLst/>
              <a:gdLst/>
              <a:ahLst/>
              <a:cxnLst/>
              <a:rect l="l" t="t" r="r" b="b"/>
              <a:pathLst>
                <a:path w="2536" h="1023" extrusionOk="0">
                  <a:moveTo>
                    <a:pt x="2337" y="0"/>
                  </a:moveTo>
                  <a:cubicBezTo>
                    <a:pt x="2315" y="0"/>
                    <a:pt x="2292" y="7"/>
                    <a:pt x="2268" y="22"/>
                  </a:cubicBezTo>
                  <a:lnTo>
                    <a:pt x="167" y="589"/>
                  </a:lnTo>
                  <a:cubicBezTo>
                    <a:pt x="100" y="622"/>
                    <a:pt x="0" y="723"/>
                    <a:pt x="33" y="856"/>
                  </a:cubicBezTo>
                  <a:cubicBezTo>
                    <a:pt x="100" y="956"/>
                    <a:pt x="167" y="1023"/>
                    <a:pt x="267" y="1023"/>
                  </a:cubicBezTo>
                  <a:cubicBezTo>
                    <a:pt x="300" y="1023"/>
                    <a:pt x="300" y="1023"/>
                    <a:pt x="300" y="956"/>
                  </a:cubicBezTo>
                  <a:lnTo>
                    <a:pt x="2368" y="389"/>
                  </a:lnTo>
                  <a:cubicBezTo>
                    <a:pt x="2468" y="356"/>
                    <a:pt x="2535" y="256"/>
                    <a:pt x="2502" y="122"/>
                  </a:cubicBezTo>
                  <a:cubicBezTo>
                    <a:pt x="2476" y="71"/>
                    <a:pt x="2411" y="0"/>
                    <a:pt x="2337" y="0"/>
                  </a:cubicBezTo>
                  <a:close/>
                </a:path>
              </a:pathLst>
            </a:custGeom>
            <a:solidFill>
              <a:srgbClr val="263238"/>
            </a:solidFill>
            <a:ln>
              <a:noFill/>
            </a:ln>
          </p:spPr>
          <p:txBody>
            <a:bodyPr spcFirstLastPara="1" wrap="square" lIns="91425" tIns="91425" rIns="91425" bIns="91425" anchor="ctr" anchorCtr="0">
              <a:noAutofit/>
            </a:bodyPr>
            <a:lstStyle/>
            <a:p>
              <a:endParaRPr/>
            </a:p>
          </p:txBody>
        </p:sp>
        <p:sp>
          <p:nvSpPr>
            <p:cNvPr id="1058" name="Google Shape;1058;p37"/>
            <p:cNvSpPr/>
            <p:nvPr/>
          </p:nvSpPr>
          <p:spPr>
            <a:xfrm>
              <a:off x="4316575" y="2600625"/>
              <a:ext cx="133475" cy="231025"/>
            </a:xfrm>
            <a:custGeom>
              <a:avLst/>
              <a:gdLst/>
              <a:ahLst/>
              <a:cxnLst/>
              <a:rect l="l" t="t" r="r" b="b"/>
              <a:pathLst>
                <a:path w="5339" h="9241" extrusionOk="0">
                  <a:moveTo>
                    <a:pt x="5338" y="1"/>
                  </a:moveTo>
                  <a:lnTo>
                    <a:pt x="2069" y="1035"/>
                  </a:lnTo>
                  <a:cubicBezTo>
                    <a:pt x="902" y="1035"/>
                    <a:pt x="1" y="2703"/>
                    <a:pt x="1" y="4704"/>
                  </a:cubicBezTo>
                  <a:cubicBezTo>
                    <a:pt x="1" y="6706"/>
                    <a:pt x="902" y="8374"/>
                    <a:pt x="2069" y="8374"/>
                  </a:cubicBezTo>
                  <a:lnTo>
                    <a:pt x="5005" y="9241"/>
                  </a:lnTo>
                  <a:cubicBezTo>
                    <a:pt x="3637" y="6339"/>
                    <a:pt x="3737" y="2870"/>
                    <a:pt x="5338" y="1"/>
                  </a:cubicBezTo>
                  <a:close/>
                </a:path>
              </a:pathLst>
            </a:custGeom>
            <a:solidFill>
              <a:srgbClr val="263238"/>
            </a:solidFill>
            <a:ln>
              <a:noFill/>
            </a:ln>
          </p:spPr>
          <p:txBody>
            <a:bodyPr spcFirstLastPara="1" wrap="square" lIns="91425" tIns="91425" rIns="91425" bIns="91425" anchor="ctr" anchorCtr="0">
              <a:noAutofit/>
            </a:bodyPr>
            <a:lstStyle/>
            <a:p>
              <a:endParaRPr/>
            </a:p>
          </p:txBody>
        </p:sp>
        <p:sp>
          <p:nvSpPr>
            <p:cNvPr id="1059" name="Google Shape;1059;p37"/>
            <p:cNvSpPr/>
            <p:nvPr/>
          </p:nvSpPr>
          <p:spPr>
            <a:xfrm>
              <a:off x="4312425" y="2596975"/>
              <a:ext cx="142625" cy="241350"/>
            </a:xfrm>
            <a:custGeom>
              <a:avLst/>
              <a:gdLst/>
              <a:ahLst/>
              <a:cxnLst/>
              <a:rect l="l" t="t" r="r" b="b"/>
              <a:pathLst>
                <a:path w="5705" h="9654" extrusionOk="0">
                  <a:moveTo>
                    <a:pt x="5070" y="514"/>
                  </a:moveTo>
                  <a:cubicBezTo>
                    <a:pt x="3736" y="3182"/>
                    <a:pt x="3669" y="6351"/>
                    <a:pt x="4737" y="9053"/>
                  </a:cubicBezTo>
                  <a:lnTo>
                    <a:pt x="2235" y="8319"/>
                  </a:lnTo>
                  <a:lnTo>
                    <a:pt x="2202" y="8319"/>
                  </a:lnTo>
                  <a:cubicBezTo>
                    <a:pt x="1201" y="8319"/>
                    <a:pt x="334" y="6718"/>
                    <a:pt x="334" y="4850"/>
                  </a:cubicBezTo>
                  <a:cubicBezTo>
                    <a:pt x="334" y="2982"/>
                    <a:pt x="1201" y="1381"/>
                    <a:pt x="2202" y="1381"/>
                  </a:cubicBezTo>
                  <a:lnTo>
                    <a:pt x="2302" y="1381"/>
                  </a:lnTo>
                  <a:lnTo>
                    <a:pt x="5070" y="514"/>
                  </a:lnTo>
                  <a:close/>
                  <a:moveTo>
                    <a:pt x="5511" y="0"/>
                  </a:moveTo>
                  <a:cubicBezTo>
                    <a:pt x="5489" y="0"/>
                    <a:pt x="5464" y="5"/>
                    <a:pt x="5437" y="14"/>
                  </a:cubicBezTo>
                  <a:lnTo>
                    <a:pt x="2235" y="1014"/>
                  </a:lnTo>
                  <a:cubicBezTo>
                    <a:pt x="1001" y="1014"/>
                    <a:pt x="0" y="2749"/>
                    <a:pt x="0" y="4884"/>
                  </a:cubicBezTo>
                  <a:cubicBezTo>
                    <a:pt x="0" y="7019"/>
                    <a:pt x="1001" y="8720"/>
                    <a:pt x="2235" y="8753"/>
                  </a:cubicBezTo>
                  <a:lnTo>
                    <a:pt x="5171" y="9654"/>
                  </a:lnTo>
                  <a:lnTo>
                    <a:pt x="5204" y="9654"/>
                  </a:lnTo>
                  <a:cubicBezTo>
                    <a:pt x="5231" y="9654"/>
                    <a:pt x="5279" y="9611"/>
                    <a:pt x="5314" y="9611"/>
                  </a:cubicBezTo>
                  <a:cubicBezTo>
                    <a:pt x="5323" y="9611"/>
                    <a:pt x="5331" y="9614"/>
                    <a:pt x="5337" y="9620"/>
                  </a:cubicBezTo>
                  <a:cubicBezTo>
                    <a:pt x="5404" y="9587"/>
                    <a:pt x="5404" y="9520"/>
                    <a:pt x="5371" y="9420"/>
                  </a:cubicBezTo>
                  <a:cubicBezTo>
                    <a:pt x="4003" y="6552"/>
                    <a:pt x="4070" y="3116"/>
                    <a:pt x="5671" y="347"/>
                  </a:cubicBezTo>
                  <a:cubicBezTo>
                    <a:pt x="5704" y="247"/>
                    <a:pt x="5704" y="180"/>
                    <a:pt x="5671" y="80"/>
                  </a:cubicBezTo>
                  <a:cubicBezTo>
                    <a:pt x="5622" y="31"/>
                    <a:pt x="5573" y="0"/>
                    <a:pt x="5511" y="0"/>
                  </a:cubicBezTo>
                  <a:close/>
                </a:path>
              </a:pathLst>
            </a:custGeom>
            <a:solidFill>
              <a:srgbClr val="263238"/>
            </a:solidFill>
            <a:ln>
              <a:noFill/>
            </a:ln>
          </p:spPr>
          <p:txBody>
            <a:bodyPr spcFirstLastPara="1" wrap="square" lIns="91425" tIns="91425" rIns="91425" bIns="91425" anchor="ctr" anchorCtr="0">
              <a:noAutofit/>
            </a:bodyPr>
            <a:lstStyle/>
            <a:p>
              <a:endParaRPr/>
            </a:p>
          </p:txBody>
        </p:sp>
        <p:sp>
          <p:nvSpPr>
            <p:cNvPr id="1060" name="Google Shape;1060;p37"/>
            <p:cNvSpPr/>
            <p:nvPr/>
          </p:nvSpPr>
          <p:spPr>
            <a:xfrm>
              <a:off x="4841950" y="2331275"/>
              <a:ext cx="435350" cy="773075"/>
            </a:xfrm>
            <a:custGeom>
              <a:avLst/>
              <a:gdLst/>
              <a:ahLst/>
              <a:cxnLst/>
              <a:rect l="l" t="t" r="r" b="b"/>
              <a:pathLst>
                <a:path w="17414" h="30923" extrusionOk="0">
                  <a:moveTo>
                    <a:pt x="8707" y="1"/>
                  </a:moveTo>
                  <a:cubicBezTo>
                    <a:pt x="3904" y="1"/>
                    <a:pt x="1" y="6939"/>
                    <a:pt x="1" y="15478"/>
                  </a:cubicBezTo>
                  <a:cubicBezTo>
                    <a:pt x="1" y="24018"/>
                    <a:pt x="3904" y="30923"/>
                    <a:pt x="8707" y="30923"/>
                  </a:cubicBezTo>
                  <a:cubicBezTo>
                    <a:pt x="13511" y="30923"/>
                    <a:pt x="17413" y="24018"/>
                    <a:pt x="17413" y="15478"/>
                  </a:cubicBezTo>
                  <a:cubicBezTo>
                    <a:pt x="17413" y="6939"/>
                    <a:pt x="13511" y="1"/>
                    <a:pt x="8707" y="1"/>
                  </a:cubicBezTo>
                  <a:close/>
                </a:path>
              </a:pathLst>
            </a:custGeom>
            <a:solidFill>
              <a:srgbClr val="D6D6D6"/>
            </a:solidFill>
            <a:ln>
              <a:noFill/>
            </a:ln>
          </p:spPr>
          <p:txBody>
            <a:bodyPr spcFirstLastPara="1" wrap="square" lIns="91425" tIns="91425" rIns="91425" bIns="91425" anchor="ctr" anchorCtr="0">
              <a:noAutofit/>
            </a:bodyPr>
            <a:lstStyle/>
            <a:p>
              <a:endParaRPr/>
            </a:p>
          </p:txBody>
        </p:sp>
        <p:sp>
          <p:nvSpPr>
            <p:cNvPr id="1061" name="Google Shape;1061;p37"/>
            <p:cNvSpPr/>
            <p:nvPr/>
          </p:nvSpPr>
          <p:spPr>
            <a:xfrm>
              <a:off x="4836950" y="2326275"/>
              <a:ext cx="446175" cy="783925"/>
            </a:xfrm>
            <a:custGeom>
              <a:avLst/>
              <a:gdLst/>
              <a:ahLst/>
              <a:cxnLst/>
              <a:rect l="l" t="t" r="r" b="b"/>
              <a:pathLst>
                <a:path w="17847" h="31357" extrusionOk="0">
                  <a:moveTo>
                    <a:pt x="8907" y="401"/>
                  </a:moveTo>
                  <a:cubicBezTo>
                    <a:pt x="13577" y="401"/>
                    <a:pt x="17413" y="7239"/>
                    <a:pt x="17413" y="15678"/>
                  </a:cubicBezTo>
                  <a:cubicBezTo>
                    <a:pt x="17413" y="24084"/>
                    <a:pt x="13577" y="30923"/>
                    <a:pt x="8907" y="30923"/>
                  </a:cubicBezTo>
                  <a:cubicBezTo>
                    <a:pt x="4237" y="30923"/>
                    <a:pt x="401" y="24084"/>
                    <a:pt x="401" y="15678"/>
                  </a:cubicBezTo>
                  <a:cubicBezTo>
                    <a:pt x="401" y="7239"/>
                    <a:pt x="4204" y="401"/>
                    <a:pt x="8907" y="401"/>
                  </a:cubicBezTo>
                  <a:close/>
                  <a:moveTo>
                    <a:pt x="8907" y="0"/>
                  </a:moveTo>
                  <a:cubicBezTo>
                    <a:pt x="4004" y="0"/>
                    <a:pt x="1" y="7039"/>
                    <a:pt x="1" y="15678"/>
                  </a:cubicBezTo>
                  <a:cubicBezTo>
                    <a:pt x="1" y="24318"/>
                    <a:pt x="4004" y="31356"/>
                    <a:pt x="8907" y="31356"/>
                  </a:cubicBezTo>
                  <a:cubicBezTo>
                    <a:pt x="13844" y="31356"/>
                    <a:pt x="17847" y="24318"/>
                    <a:pt x="17847" y="15678"/>
                  </a:cubicBezTo>
                  <a:cubicBezTo>
                    <a:pt x="17847" y="7039"/>
                    <a:pt x="13811" y="0"/>
                    <a:pt x="8907" y="0"/>
                  </a:cubicBezTo>
                  <a:close/>
                </a:path>
              </a:pathLst>
            </a:custGeom>
            <a:solidFill>
              <a:srgbClr val="263238"/>
            </a:solidFill>
            <a:ln>
              <a:noFill/>
            </a:ln>
          </p:spPr>
          <p:txBody>
            <a:bodyPr spcFirstLastPara="1" wrap="square" lIns="91425" tIns="91425" rIns="91425" bIns="91425" anchor="ctr" anchorCtr="0">
              <a:noAutofit/>
            </a:bodyPr>
            <a:lstStyle/>
            <a:p>
              <a:endParaRPr/>
            </a:p>
          </p:txBody>
        </p:sp>
        <p:sp>
          <p:nvSpPr>
            <p:cNvPr id="1062" name="Google Shape;1062;p37"/>
            <p:cNvSpPr/>
            <p:nvPr/>
          </p:nvSpPr>
          <p:spPr>
            <a:xfrm>
              <a:off x="4833625" y="2576450"/>
              <a:ext cx="233525" cy="299400"/>
            </a:xfrm>
            <a:custGeom>
              <a:avLst/>
              <a:gdLst/>
              <a:ahLst/>
              <a:cxnLst/>
              <a:rect l="l" t="t" r="r" b="b"/>
              <a:pathLst>
                <a:path w="9341" h="11976" extrusionOk="0">
                  <a:moveTo>
                    <a:pt x="701" y="1"/>
                  </a:moveTo>
                  <a:lnTo>
                    <a:pt x="0" y="5905"/>
                  </a:lnTo>
                  <a:lnTo>
                    <a:pt x="901" y="11976"/>
                  </a:lnTo>
                  <a:lnTo>
                    <a:pt x="9040" y="9140"/>
                  </a:lnTo>
                  <a:lnTo>
                    <a:pt x="9340" y="2402"/>
                  </a:lnTo>
                  <a:lnTo>
                    <a:pt x="9040" y="2236"/>
                  </a:lnTo>
                  <a:lnTo>
                    <a:pt x="701" y="1"/>
                  </a:lnTo>
                  <a:close/>
                </a:path>
              </a:pathLst>
            </a:custGeom>
            <a:solidFill>
              <a:srgbClr val="D6D6D6"/>
            </a:solidFill>
            <a:ln>
              <a:noFill/>
            </a:ln>
          </p:spPr>
          <p:txBody>
            <a:bodyPr spcFirstLastPara="1" wrap="square" lIns="91425" tIns="91425" rIns="91425" bIns="91425" anchor="ctr" anchorCtr="0">
              <a:noAutofit/>
            </a:bodyPr>
            <a:lstStyle/>
            <a:p>
              <a:endParaRPr/>
            </a:p>
          </p:txBody>
        </p:sp>
        <p:sp>
          <p:nvSpPr>
            <p:cNvPr id="1063" name="Google Shape;1063;p37"/>
            <p:cNvSpPr/>
            <p:nvPr/>
          </p:nvSpPr>
          <p:spPr>
            <a:xfrm>
              <a:off x="4828625" y="2571450"/>
              <a:ext cx="243525" cy="309400"/>
            </a:xfrm>
            <a:custGeom>
              <a:avLst/>
              <a:gdLst/>
              <a:ahLst/>
              <a:cxnLst/>
              <a:rect l="l" t="t" r="r" b="b"/>
              <a:pathLst>
                <a:path w="9741" h="12376" extrusionOk="0">
                  <a:moveTo>
                    <a:pt x="1034" y="434"/>
                  </a:moveTo>
                  <a:lnTo>
                    <a:pt x="9107" y="2602"/>
                  </a:lnTo>
                  <a:cubicBezTo>
                    <a:pt x="9157" y="2636"/>
                    <a:pt x="9190" y="2652"/>
                    <a:pt x="9215" y="2652"/>
                  </a:cubicBezTo>
                  <a:cubicBezTo>
                    <a:pt x="9240" y="2652"/>
                    <a:pt x="9257" y="2636"/>
                    <a:pt x="9274" y="2602"/>
                  </a:cubicBezTo>
                  <a:lnTo>
                    <a:pt x="9274" y="2602"/>
                  </a:lnTo>
                  <a:lnTo>
                    <a:pt x="9007" y="9174"/>
                  </a:lnTo>
                  <a:lnTo>
                    <a:pt x="1268" y="11876"/>
                  </a:lnTo>
                  <a:lnTo>
                    <a:pt x="401" y="6105"/>
                  </a:lnTo>
                  <a:lnTo>
                    <a:pt x="1034" y="434"/>
                  </a:lnTo>
                  <a:close/>
                  <a:moveTo>
                    <a:pt x="934" y="0"/>
                  </a:moveTo>
                  <a:cubicBezTo>
                    <a:pt x="901" y="0"/>
                    <a:pt x="834" y="0"/>
                    <a:pt x="767" y="34"/>
                  </a:cubicBezTo>
                  <a:cubicBezTo>
                    <a:pt x="734" y="67"/>
                    <a:pt x="701" y="167"/>
                    <a:pt x="701" y="201"/>
                  </a:cubicBezTo>
                  <a:lnTo>
                    <a:pt x="0" y="6105"/>
                  </a:lnTo>
                  <a:lnTo>
                    <a:pt x="0" y="6172"/>
                  </a:lnTo>
                  <a:lnTo>
                    <a:pt x="901" y="12176"/>
                  </a:lnTo>
                  <a:cubicBezTo>
                    <a:pt x="901" y="12243"/>
                    <a:pt x="934" y="12276"/>
                    <a:pt x="1001" y="12343"/>
                  </a:cubicBezTo>
                  <a:cubicBezTo>
                    <a:pt x="1034" y="12376"/>
                    <a:pt x="1068" y="12376"/>
                    <a:pt x="1101" y="12376"/>
                  </a:cubicBezTo>
                  <a:cubicBezTo>
                    <a:pt x="1168" y="12376"/>
                    <a:pt x="1168" y="12376"/>
                    <a:pt x="1201" y="12276"/>
                  </a:cubicBezTo>
                  <a:lnTo>
                    <a:pt x="9274" y="9441"/>
                  </a:lnTo>
                  <a:cubicBezTo>
                    <a:pt x="9374" y="9441"/>
                    <a:pt x="9407" y="9374"/>
                    <a:pt x="9407" y="9274"/>
                  </a:cubicBezTo>
                  <a:lnTo>
                    <a:pt x="9741" y="2569"/>
                  </a:lnTo>
                  <a:cubicBezTo>
                    <a:pt x="9741" y="2436"/>
                    <a:pt x="9640" y="2369"/>
                    <a:pt x="9540" y="2369"/>
                  </a:cubicBezTo>
                  <a:cubicBezTo>
                    <a:pt x="9474" y="2369"/>
                    <a:pt x="9440" y="2402"/>
                    <a:pt x="9407" y="2402"/>
                  </a:cubicBezTo>
                  <a:cubicBezTo>
                    <a:pt x="9407" y="2269"/>
                    <a:pt x="9307" y="2235"/>
                    <a:pt x="9240" y="2202"/>
                  </a:cubicBezTo>
                  <a:lnTo>
                    <a:pt x="934" y="0"/>
                  </a:lnTo>
                  <a:close/>
                </a:path>
              </a:pathLst>
            </a:custGeom>
            <a:solidFill>
              <a:srgbClr val="263238"/>
            </a:solidFill>
            <a:ln>
              <a:noFill/>
            </a:ln>
          </p:spPr>
          <p:txBody>
            <a:bodyPr spcFirstLastPara="1" wrap="square" lIns="91425" tIns="91425" rIns="91425" bIns="91425" anchor="ctr" anchorCtr="0">
              <a:noAutofit/>
            </a:bodyPr>
            <a:lstStyle/>
            <a:p>
              <a:endParaRPr/>
            </a:p>
          </p:txBody>
        </p:sp>
        <p:sp>
          <p:nvSpPr>
            <p:cNvPr id="1064" name="Google Shape;1064;p37"/>
            <p:cNvSpPr/>
            <p:nvPr/>
          </p:nvSpPr>
          <p:spPr>
            <a:xfrm>
              <a:off x="4821950" y="2296250"/>
              <a:ext cx="475350" cy="843975"/>
            </a:xfrm>
            <a:custGeom>
              <a:avLst/>
              <a:gdLst/>
              <a:ahLst/>
              <a:cxnLst/>
              <a:rect l="l" t="t" r="r" b="b"/>
              <a:pathLst>
                <a:path w="19014" h="33759" extrusionOk="0">
                  <a:moveTo>
                    <a:pt x="9707" y="2402"/>
                  </a:moveTo>
                  <a:cubicBezTo>
                    <a:pt x="14110" y="2402"/>
                    <a:pt x="17646" y="8874"/>
                    <a:pt x="17646" y="16879"/>
                  </a:cubicBezTo>
                  <a:cubicBezTo>
                    <a:pt x="17646" y="24885"/>
                    <a:pt x="14110" y="31356"/>
                    <a:pt x="9707" y="31356"/>
                  </a:cubicBezTo>
                  <a:cubicBezTo>
                    <a:pt x="5338" y="31356"/>
                    <a:pt x="1802" y="24885"/>
                    <a:pt x="1802" y="16879"/>
                  </a:cubicBezTo>
                  <a:cubicBezTo>
                    <a:pt x="1802" y="8874"/>
                    <a:pt x="5338" y="2402"/>
                    <a:pt x="9707" y="2402"/>
                  </a:cubicBezTo>
                  <a:close/>
                  <a:moveTo>
                    <a:pt x="9507" y="1"/>
                  </a:moveTo>
                  <a:cubicBezTo>
                    <a:pt x="4270" y="1"/>
                    <a:pt x="0" y="7539"/>
                    <a:pt x="0" y="16879"/>
                  </a:cubicBezTo>
                  <a:cubicBezTo>
                    <a:pt x="0" y="26219"/>
                    <a:pt x="4270" y="33758"/>
                    <a:pt x="9507" y="33758"/>
                  </a:cubicBezTo>
                  <a:cubicBezTo>
                    <a:pt x="14778" y="33758"/>
                    <a:pt x="19014" y="26219"/>
                    <a:pt x="19014" y="16879"/>
                  </a:cubicBezTo>
                  <a:cubicBezTo>
                    <a:pt x="19014" y="7539"/>
                    <a:pt x="14711" y="1"/>
                    <a:pt x="9507" y="1"/>
                  </a:cubicBezTo>
                  <a:close/>
                </a:path>
              </a:pathLst>
            </a:custGeom>
            <a:solidFill>
              <a:srgbClr val="263238"/>
            </a:solidFill>
            <a:ln>
              <a:noFill/>
            </a:ln>
          </p:spPr>
          <p:txBody>
            <a:bodyPr spcFirstLastPara="1" wrap="square" lIns="91425" tIns="91425" rIns="91425" bIns="91425" anchor="ctr" anchorCtr="0">
              <a:noAutofit/>
            </a:bodyPr>
            <a:lstStyle/>
            <a:p>
              <a:endParaRPr/>
            </a:p>
          </p:txBody>
        </p:sp>
        <p:sp>
          <p:nvSpPr>
            <p:cNvPr id="1065" name="Google Shape;1065;p37"/>
            <p:cNvSpPr/>
            <p:nvPr/>
          </p:nvSpPr>
          <p:spPr>
            <a:xfrm>
              <a:off x="4816950" y="2290425"/>
              <a:ext cx="485375" cy="854800"/>
            </a:xfrm>
            <a:custGeom>
              <a:avLst/>
              <a:gdLst/>
              <a:ahLst/>
              <a:cxnLst/>
              <a:rect l="l" t="t" r="r" b="b"/>
              <a:pathLst>
                <a:path w="19415" h="34192" extrusionOk="0">
                  <a:moveTo>
                    <a:pt x="9907" y="2835"/>
                  </a:moveTo>
                  <a:cubicBezTo>
                    <a:pt x="14177" y="2835"/>
                    <a:pt x="17646" y="9240"/>
                    <a:pt x="17646" y="17112"/>
                  </a:cubicBezTo>
                  <a:cubicBezTo>
                    <a:pt x="17646" y="24951"/>
                    <a:pt x="14177" y="31356"/>
                    <a:pt x="9907" y="31356"/>
                  </a:cubicBezTo>
                  <a:cubicBezTo>
                    <a:pt x="5671" y="31356"/>
                    <a:pt x="2202" y="24985"/>
                    <a:pt x="2202" y="17112"/>
                  </a:cubicBezTo>
                  <a:cubicBezTo>
                    <a:pt x="2202" y="9273"/>
                    <a:pt x="5671" y="2835"/>
                    <a:pt x="9907" y="2835"/>
                  </a:cubicBezTo>
                  <a:close/>
                  <a:moveTo>
                    <a:pt x="9907" y="2435"/>
                  </a:moveTo>
                  <a:cubicBezTo>
                    <a:pt x="5404" y="2435"/>
                    <a:pt x="1802" y="9007"/>
                    <a:pt x="1802" y="17112"/>
                  </a:cubicBezTo>
                  <a:cubicBezTo>
                    <a:pt x="1802" y="25185"/>
                    <a:pt x="5404" y="31790"/>
                    <a:pt x="9907" y="31790"/>
                  </a:cubicBezTo>
                  <a:cubicBezTo>
                    <a:pt x="14411" y="31790"/>
                    <a:pt x="18046" y="25185"/>
                    <a:pt x="18046" y="17112"/>
                  </a:cubicBezTo>
                  <a:cubicBezTo>
                    <a:pt x="18046" y="9007"/>
                    <a:pt x="14411" y="2435"/>
                    <a:pt x="9907" y="2435"/>
                  </a:cubicBezTo>
                  <a:close/>
                  <a:moveTo>
                    <a:pt x="9707" y="434"/>
                  </a:moveTo>
                  <a:cubicBezTo>
                    <a:pt x="14844" y="434"/>
                    <a:pt x="19014" y="7939"/>
                    <a:pt x="19014" y="17112"/>
                  </a:cubicBezTo>
                  <a:cubicBezTo>
                    <a:pt x="19014" y="26319"/>
                    <a:pt x="14844" y="33791"/>
                    <a:pt x="9707" y="33791"/>
                  </a:cubicBezTo>
                  <a:cubicBezTo>
                    <a:pt x="4570" y="33791"/>
                    <a:pt x="401" y="26286"/>
                    <a:pt x="401" y="17112"/>
                  </a:cubicBezTo>
                  <a:cubicBezTo>
                    <a:pt x="401" y="7906"/>
                    <a:pt x="4570" y="434"/>
                    <a:pt x="9707" y="434"/>
                  </a:cubicBezTo>
                  <a:close/>
                  <a:moveTo>
                    <a:pt x="9707" y="0"/>
                  </a:moveTo>
                  <a:cubicBezTo>
                    <a:pt x="4370" y="0"/>
                    <a:pt x="0" y="7672"/>
                    <a:pt x="0" y="17112"/>
                  </a:cubicBezTo>
                  <a:cubicBezTo>
                    <a:pt x="0" y="26519"/>
                    <a:pt x="4370" y="34191"/>
                    <a:pt x="9707" y="34191"/>
                  </a:cubicBezTo>
                  <a:cubicBezTo>
                    <a:pt x="15044" y="34191"/>
                    <a:pt x="19414" y="26519"/>
                    <a:pt x="19414" y="17112"/>
                  </a:cubicBezTo>
                  <a:cubicBezTo>
                    <a:pt x="19414" y="7672"/>
                    <a:pt x="15044" y="0"/>
                    <a:pt x="9707" y="0"/>
                  </a:cubicBezTo>
                  <a:close/>
                </a:path>
              </a:pathLst>
            </a:custGeom>
            <a:solidFill>
              <a:srgbClr val="263238"/>
            </a:solidFill>
            <a:ln>
              <a:noFill/>
            </a:ln>
          </p:spPr>
          <p:txBody>
            <a:bodyPr spcFirstLastPara="1" wrap="square" lIns="91425" tIns="91425" rIns="91425" bIns="91425" anchor="ctr" anchorCtr="0">
              <a:noAutofit/>
            </a:bodyPr>
            <a:lstStyle/>
            <a:p>
              <a:endParaRPr/>
            </a:p>
          </p:txBody>
        </p:sp>
        <p:sp>
          <p:nvSpPr>
            <p:cNvPr id="1066" name="Google Shape;1066;p37"/>
            <p:cNvSpPr/>
            <p:nvPr/>
          </p:nvSpPr>
          <p:spPr>
            <a:xfrm>
              <a:off x="5012075" y="2632325"/>
              <a:ext cx="95925" cy="170975"/>
            </a:xfrm>
            <a:custGeom>
              <a:avLst/>
              <a:gdLst/>
              <a:ahLst/>
              <a:cxnLst/>
              <a:rect l="l" t="t" r="r" b="b"/>
              <a:pathLst>
                <a:path w="3837" h="6839" extrusionOk="0">
                  <a:moveTo>
                    <a:pt x="1902" y="1"/>
                  </a:moveTo>
                  <a:cubicBezTo>
                    <a:pt x="835" y="1"/>
                    <a:pt x="1" y="1535"/>
                    <a:pt x="1" y="3436"/>
                  </a:cubicBezTo>
                  <a:cubicBezTo>
                    <a:pt x="1" y="5304"/>
                    <a:pt x="835" y="6839"/>
                    <a:pt x="1902" y="6839"/>
                  </a:cubicBezTo>
                  <a:cubicBezTo>
                    <a:pt x="2970" y="6839"/>
                    <a:pt x="3837" y="5304"/>
                    <a:pt x="3837" y="3436"/>
                  </a:cubicBezTo>
                  <a:cubicBezTo>
                    <a:pt x="3837" y="1535"/>
                    <a:pt x="2970" y="1"/>
                    <a:pt x="1902" y="1"/>
                  </a:cubicBezTo>
                  <a:close/>
                </a:path>
              </a:pathLst>
            </a:custGeom>
            <a:solidFill>
              <a:srgbClr val="FF8D00"/>
            </a:solidFill>
            <a:ln>
              <a:noFill/>
            </a:ln>
          </p:spPr>
          <p:txBody>
            <a:bodyPr spcFirstLastPara="1" wrap="square" lIns="91425" tIns="91425" rIns="91425" bIns="91425" anchor="ctr" anchorCtr="0">
              <a:noAutofit/>
            </a:bodyPr>
            <a:lstStyle/>
            <a:p>
              <a:endParaRPr/>
            </a:p>
          </p:txBody>
        </p:sp>
        <p:sp>
          <p:nvSpPr>
            <p:cNvPr id="1067" name="Google Shape;1067;p37"/>
            <p:cNvSpPr/>
            <p:nvPr/>
          </p:nvSpPr>
          <p:spPr>
            <a:xfrm>
              <a:off x="5006250" y="2628150"/>
              <a:ext cx="106775" cy="181825"/>
            </a:xfrm>
            <a:custGeom>
              <a:avLst/>
              <a:gdLst/>
              <a:ahLst/>
              <a:cxnLst/>
              <a:rect l="l" t="t" r="r" b="b"/>
              <a:pathLst>
                <a:path w="4271" h="7273" extrusionOk="0">
                  <a:moveTo>
                    <a:pt x="2135" y="401"/>
                  </a:moveTo>
                  <a:cubicBezTo>
                    <a:pt x="3069" y="401"/>
                    <a:pt x="3836" y="1835"/>
                    <a:pt x="3836" y="3603"/>
                  </a:cubicBezTo>
                  <a:cubicBezTo>
                    <a:pt x="3836" y="5338"/>
                    <a:pt x="3069" y="6806"/>
                    <a:pt x="2135" y="6806"/>
                  </a:cubicBezTo>
                  <a:cubicBezTo>
                    <a:pt x="1201" y="6806"/>
                    <a:pt x="434" y="5338"/>
                    <a:pt x="434" y="3603"/>
                  </a:cubicBezTo>
                  <a:cubicBezTo>
                    <a:pt x="434" y="1835"/>
                    <a:pt x="1235" y="401"/>
                    <a:pt x="2135" y="401"/>
                  </a:cubicBezTo>
                  <a:close/>
                  <a:moveTo>
                    <a:pt x="2135" y="1"/>
                  </a:moveTo>
                  <a:cubicBezTo>
                    <a:pt x="968" y="1"/>
                    <a:pt x="0" y="1602"/>
                    <a:pt x="0" y="3637"/>
                  </a:cubicBezTo>
                  <a:cubicBezTo>
                    <a:pt x="0" y="5671"/>
                    <a:pt x="934" y="7273"/>
                    <a:pt x="2135" y="7273"/>
                  </a:cubicBezTo>
                  <a:cubicBezTo>
                    <a:pt x="3303" y="7273"/>
                    <a:pt x="4270" y="5671"/>
                    <a:pt x="4270" y="3637"/>
                  </a:cubicBezTo>
                  <a:cubicBezTo>
                    <a:pt x="4270" y="1602"/>
                    <a:pt x="3336" y="1"/>
                    <a:pt x="2135" y="1"/>
                  </a:cubicBezTo>
                  <a:close/>
                </a:path>
              </a:pathLst>
            </a:custGeom>
            <a:solidFill>
              <a:srgbClr val="263238"/>
            </a:solidFill>
            <a:ln>
              <a:noFill/>
            </a:ln>
          </p:spPr>
          <p:txBody>
            <a:bodyPr spcFirstLastPara="1" wrap="square" lIns="91425" tIns="91425" rIns="91425" bIns="91425" anchor="ctr" anchorCtr="0">
              <a:noAutofit/>
            </a:bodyPr>
            <a:lstStyle/>
            <a:p>
              <a:endParaRPr/>
            </a:p>
          </p:txBody>
        </p:sp>
        <p:sp>
          <p:nvSpPr>
            <p:cNvPr id="1068" name="Google Shape;1068;p37"/>
            <p:cNvSpPr/>
            <p:nvPr/>
          </p:nvSpPr>
          <p:spPr>
            <a:xfrm>
              <a:off x="5666725" y="2260175"/>
              <a:ext cx="59225" cy="25250"/>
            </a:xfrm>
            <a:custGeom>
              <a:avLst/>
              <a:gdLst/>
              <a:ahLst/>
              <a:cxnLst/>
              <a:rect l="l" t="t" r="r" b="b"/>
              <a:pathLst>
                <a:path w="2369" h="1010" extrusionOk="0">
                  <a:moveTo>
                    <a:pt x="2133" y="1"/>
                  </a:moveTo>
                  <a:cubicBezTo>
                    <a:pt x="2114" y="1"/>
                    <a:pt x="2092" y="3"/>
                    <a:pt x="2068" y="9"/>
                  </a:cubicBezTo>
                  <a:lnTo>
                    <a:pt x="167" y="610"/>
                  </a:lnTo>
                  <a:cubicBezTo>
                    <a:pt x="67" y="643"/>
                    <a:pt x="0" y="710"/>
                    <a:pt x="34" y="843"/>
                  </a:cubicBezTo>
                  <a:cubicBezTo>
                    <a:pt x="67" y="977"/>
                    <a:pt x="167" y="1010"/>
                    <a:pt x="234" y="1010"/>
                  </a:cubicBezTo>
                  <a:cubicBezTo>
                    <a:pt x="234" y="1010"/>
                    <a:pt x="267" y="1010"/>
                    <a:pt x="267" y="977"/>
                  </a:cubicBezTo>
                  <a:lnTo>
                    <a:pt x="2202" y="376"/>
                  </a:lnTo>
                  <a:cubicBezTo>
                    <a:pt x="2268" y="343"/>
                    <a:pt x="2369" y="276"/>
                    <a:pt x="2335" y="143"/>
                  </a:cubicBezTo>
                  <a:cubicBezTo>
                    <a:pt x="2280" y="60"/>
                    <a:pt x="2225" y="1"/>
                    <a:pt x="2133" y="1"/>
                  </a:cubicBezTo>
                  <a:close/>
                </a:path>
              </a:pathLst>
            </a:custGeom>
            <a:solidFill>
              <a:srgbClr val="263238"/>
            </a:solidFill>
            <a:ln>
              <a:noFill/>
            </a:ln>
          </p:spPr>
          <p:txBody>
            <a:bodyPr spcFirstLastPara="1" wrap="square" lIns="91425" tIns="91425" rIns="91425" bIns="91425" anchor="ctr" anchorCtr="0">
              <a:noAutofit/>
            </a:bodyPr>
            <a:lstStyle/>
            <a:p>
              <a:endParaRPr/>
            </a:p>
          </p:txBody>
        </p:sp>
        <p:sp>
          <p:nvSpPr>
            <p:cNvPr id="1069" name="Google Shape;1069;p37"/>
            <p:cNvSpPr/>
            <p:nvPr/>
          </p:nvSpPr>
          <p:spPr>
            <a:xfrm>
              <a:off x="5320625" y="2293525"/>
              <a:ext cx="296925" cy="99500"/>
            </a:xfrm>
            <a:custGeom>
              <a:avLst/>
              <a:gdLst/>
              <a:ahLst/>
              <a:cxnLst/>
              <a:rect l="l" t="t" r="r" b="b"/>
              <a:pathLst>
                <a:path w="11877" h="3980" extrusionOk="0">
                  <a:moveTo>
                    <a:pt x="11641" y="1"/>
                  </a:moveTo>
                  <a:cubicBezTo>
                    <a:pt x="11621" y="1"/>
                    <a:pt x="11600" y="4"/>
                    <a:pt x="11576" y="10"/>
                  </a:cubicBezTo>
                  <a:lnTo>
                    <a:pt x="168" y="3545"/>
                  </a:lnTo>
                  <a:cubicBezTo>
                    <a:pt x="68" y="3612"/>
                    <a:pt x="1" y="3679"/>
                    <a:pt x="34" y="3812"/>
                  </a:cubicBezTo>
                  <a:cubicBezTo>
                    <a:pt x="68" y="3946"/>
                    <a:pt x="168" y="3979"/>
                    <a:pt x="234" y="3979"/>
                  </a:cubicBezTo>
                  <a:cubicBezTo>
                    <a:pt x="268" y="3979"/>
                    <a:pt x="268" y="3979"/>
                    <a:pt x="268" y="3946"/>
                  </a:cubicBezTo>
                  <a:lnTo>
                    <a:pt x="11709" y="376"/>
                  </a:lnTo>
                  <a:cubicBezTo>
                    <a:pt x="11776" y="343"/>
                    <a:pt x="11876" y="276"/>
                    <a:pt x="11843" y="143"/>
                  </a:cubicBezTo>
                  <a:cubicBezTo>
                    <a:pt x="11788" y="61"/>
                    <a:pt x="11733" y="1"/>
                    <a:pt x="11641" y="1"/>
                  </a:cubicBezTo>
                  <a:close/>
                </a:path>
              </a:pathLst>
            </a:custGeom>
            <a:solidFill>
              <a:srgbClr val="263238"/>
            </a:solidFill>
            <a:ln>
              <a:noFill/>
            </a:ln>
          </p:spPr>
          <p:txBody>
            <a:bodyPr spcFirstLastPara="1" wrap="square" lIns="91425" tIns="91425" rIns="91425" bIns="91425" anchor="ctr" anchorCtr="0">
              <a:noAutofit/>
            </a:bodyPr>
            <a:lstStyle/>
            <a:p>
              <a:endParaRPr/>
            </a:p>
          </p:txBody>
        </p:sp>
        <p:sp>
          <p:nvSpPr>
            <p:cNvPr id="1070" name="Google Shape;1070;p37"/>
            <p:cNvSpPr/>
            <p:nvPr/>
          </p:nvSpPr>
          <p:spPr>
            <a:xfrm>
              <a:off x="5359000" y="2692375"/>
              <a:ext cx="272725" cy="19200"/>
            </a:xfrm>
            <a:custGeom>
              <a:avLst/>
              <a:gdLst/>
              <a:ahLst/>
              <a:cxnLst/>
              <a:rect l="l" t="t" r="r" b="b"/>
              <a:pathLst>
                <a:path w="10909" h="768" extrusionOk="0">
                  <a:moveTo>
                    <a:pt x="201" y="0"/>
                  </a:moveTo>
                  <a:cubicBezTo>
                    <a:pt x="67" y="0"/>
                    <a:pt x="0" y="67"/>
                    <a:pt x="0" y="200"/>
                  </a:cubicBezTo>
                  <a:cubicBezTo>
                    <a:pt x="0" y="334"/>
                    <a:pt x="67" y="401"/>
                    <a:pt x="201" y="401"/>
                  </a:cubicBezTo>
                  <a:lnTo>
                    <a:pt x="10708" y="767"/>
                  </a:lnTo>
                  <a:cubicBezTo>
                    <a:pt x="10841" y="767"/>
                    <a:pt x="10908" y="701"/>
                    <a:pt x="10908" y="567"/>
                  </a:cubicBezTo>
                  <a:cubicBezTo>
                    <a:pt x="10908" y="434"/>
                    <a:pt x="10841" y="367"/>
                    <a:pt x="10708" y="367"/>
                  </a:cubicBezTo>
                  <a:lnTo>
                    <a:pt x="201" y="0"/>
                  </a:lnTo>
                  <a:close/>
                </a:path>
              </a:pathLst>
            </a:custGeom>
            <a:solidFill>
              <a:srgbClr val="263238"/>
            </a:solidFill>
            <a:ln>
              <a:noFill/>
            </a:ln>
          </p:spPr>
          <p:txBody>
            <a:bodyPr spcFirstLastPara="1" wrap="square" lIns="91425" tIns="91425" rIns="91425" bIns="91425" anchor="ctr" anchorCtr="0">
              <a:noAutofit/>
            </a:bodyPr>
            <a:lstStyle/>
            <a:p>
              <a:endParaRPr/>
            </a:p>
          </p:txBody>
        </p:sp>
        <p:sp>
          <p:nvSpPr>
            <p:cNvPr id="1071" name="Google Shape;1071;p37"/>
            <p:cNvSpPr/>
            <p:nvPr/>
          </p:nvSpPr>
          <p:spPr>
            <a:xfrm>
              <a:off x="5575825" y="3077350"/>
              <a:ext cx="65900" cy="27850"/>
            </a:xfrm>
            <a:custGeom>
              <a:avLst/>
              <a:gdLst/>
              <a:ahLst/>
              <a:cxnLst/>
              <a:rect l="l" t="t" r="r" b="b"/>
              <a:pathLst>
                <a:path w="2636" h="1114" extrusionOk="0">
                  <a:moveTo>
                    <a:pt x="226" y="0"/>
                  </a:moveTo>
                  <a:cubicBezTo>
                    <a:pt x="143" y="0"/>
                    <a:pt x="59" y="44"/>
                    <a:pt x="34" y="146"/>
                  </a:cubicBezTo>
                  <a:cubicBezTo>
                    <a:pt x="0" y="212"/>
                    <a:pt x="34" y="346"/>
                    <a:pt x="167" y="379"/>
                  </a:cubicBezTo>
                  <a:lnTo>
                    <a:pt x="2335" y="1113"/>
                  </a:lnTo>
                  <a:lnTo>
                    <a:pt x="2402" y="1113"/>
                  </a:lnTo>
                  <a:cubicBezTo>
                    <a:pt x="2502" y="1113"/>
                    <a:pt x="2569" y="1046"/>
                    <a:pt x="2569" y="980"/>
                  </a:cubicBezTo>
                  <a:cubicBezTo>
                    <a:pt x="2635" y="880"/>
                    <a:pt x="2569" y="780"/>
                    <a:pt x="2469" y="713"/>
                  </a:cubicBezTo>
                  <a:lnTo>
                    <a:pt x="300" y="12"/>
                  </a:lnTo>
                  <a:cubicBezTo>
                    <a:pt x="277" y="4"/>
                    <a:pt x="251" y="0"/>
                    <a:pt x="226" y="0"/>
                  </a:cubicBezTo>
                  <a:close/>
                </a:path>
              </a:pathLst>
            </a:custGeom>
            <a:solidFill>
              <a:srgbClr val="263238"/>
            </a:solidFill>
            <a:ln>
              <a:noFill/>
            </a:ln>
          </p:spPr>
          <p:txBody>
            <a:bodyPr spcFirstLastPara="1" wrap="square" lIns="91425" tIns="91425" rIns="91425" bIns="91425" anchor="ctr" anchorCtr="0">
              <a:noAutofit/>
            </a:bodyPr>
            <a:lstStyle/>
            <a:p>
              <a:endParaRPr/>
            </a:p>
          </p:txBody>
        </p:sp>
        <p:sp>
          <p:nvSpPr>
            <p:cNvPr id="1072" name="Google Shape;1072;p37"/>
            <p:cNvSpPr/>
            <p:nvPr/>
          </p:nvSpPr>
          <p:spPr>
            <a:xfrm>
              <a:off x="5338975" y="3001525"/>
              <a:ext cx="204350" cy="71975"/>
            </a:xfrm>
            <a:custGeom>
              <a:avLst/>
              <a:gdLst/>
              <a:ahLst/>
              <a:cxnLst/>
              <a:rect l="l" t="t" r="r" b="b"/>
              <a:pathLst>
                <a:path w="8174" h="2879" extrusionOk="0">
                  <a:moveTo>
                    <a:pt x="246" y="1"/>
                  </a:moveTo>
                  <a:cubicBezTo>
                    <a:pt x="165" y="1"/>
                    <a:pt x="89" y="55"/>
                    <a:pt x="34" y="110"/>
                  </a:cubicBezTo>
                  <a:cubicBezTo>
                    <a:pt x="1" y="210"/>
                    <a:pt x="34" y="343"/>
                    <a:pt x="168" y="377"/>
                  </a:cubicBezTo>
                  <a:lnTo>
                    <a:pt x="7873" y="2879"/>
                  </a:lnTo>
                  <a:lnTo>
                    <a:pt x="7973" y="2879"/>
                  </a:lnTo>
                  <a:cubicBezTo>
                    <a:pt x="8040" y="2879"/>
                    <a:pt x="8140" y="2845"/>
                    <a:pt x="8140" y="2745"/>
                  </a:cubicBezTo>
                  <a:cubicBezTo>
                    <a:pt x="8173" y="2678"/>
                    <a:pt x="8140" y="2545"/>
                    <a:pt x="8007" y="2512"/>
                  </a:cubicBezTo>
                  <a:lnTo>
                    <a:pt x="301" y="10"/>
                  </a:lnTo>
                  <a:cubicBezTo>
                    <a:pt x="283" y="4"/>
                    <a:pt x="264" y="1"/>
                    <a:pt x="246" y="1"/>
                  </a:cubicBezTo>
                  <a:close/>
                </a:path>
              </a:pathLst>
            </a:custGeom>
            <a:solidFill>
              <a:srgbClr val="263238"/>
            </a:solidFill>
            <a:ln>
              <a:noFill/>
            </a:ln>
          </p:spPr>
          <p:txBody>
            <a:bodyPr spcFirstLastPara="1" wrap="square" lIns="91425" tIns="91425" rIns="91425" bIns="91425" anchor="ctr" anchorCtr="0">
              <a:noAutofit/>
            </a:bodyPr>
            <a:lstStyle/>
            <a:p>
              <a:endParaRPr/>
            </a:p>
          </p:txBody>
        </p:sp>
        <p:sp>
          <p:nvSpPr>
            <p:cNvPr id="1073" name="Google Shape;1073;p37"/>
            <p:cNvSpPr/>
            <p:nvPr/>
          </p:nvSpPr>
          <p:spPr>
            <a:xfrm>
              <a:off x="5349825" y="2503900"/>
              <a:ext cx="150975" cy="30050"/>
            </a:xfrm>
            <a:custGeom>
              <a:avLst/>
              <a:gdLst/>
              <a:ahLst/>
              <a:cxnLst/>
              <a:rect l="l" t="t" r="r" b="b"/>
              <a:pathLst>
                <a:path w="6039" h="1202" extrusionOk="0">
                  <a:moveTo>
                    <a:pt x="5771" y="1"/>
                  </a:moveTo>
                  <a:lnTo>
                    <a:pt x="167" y="768"/>
                  </a:lnTo>
                  <a:cubicBezTo>
                    <a:pt x="67" y="801"/>
                    <a:pt x="0" y="901"/>
                    <a:pt x="0" y="1035"/>
                  </a:cubicBezTo>
                  <a:cubicBezTo>
                    <a:pt x="0" y="1101"/>
                    <a:pt x="101" y="1201"/>
                    <a:pt x="201" y="1201"/>
                  </a:cubicBezTo>
                  <a:lnTo>
                    <a:pt x="5871" y="434"/>
                  </a:lnTo>
                  <a:cubicBezTo>
                    <a:pt x="5938" y="401"/>
                    <a:pt x="6038" y="301"/>
                    <a:pt x="6038" y="201"/>
                  </a:cubicBezTo>
                  <a:cubicBezTo>
                    <a:pt x="6005" y="101"/>
                    <a:pt x="5905" y="1"/>
                    <a:pt x="5771" y="1"/>
                  </a:cubicBezTo>
                  <a:close/>
                </a:path>
              </a:pathLst>
            </a:custGeom>
            <a:solidFill>
              <a:srgbClr val="263238"/>
            </a:solidFill>
            <a:ln>
              <a:noFill/>
            </a:ln>
          </p:spPr>
          <p:txBody>
            <a:bodyPr spcFirstLastPara="1" wrap="square" lIns="91425" tIns="91425" rIns="91425" bIns="91425" anchor="ctr" anchorCtr="0">
              <a:noAutofit/>
            </a:bodyPr>
            <a:lstStyle/>
            <a:p>
              <a:endParaRPr/>
            </a:p>
          </p:txBody>
        </p:sp>
        <p:sp>
          <p:nvSpPr>
            <p:cNvPr id="1074" name="Google Shape;1074;p37"/>
            <p:cNvSpPr/>
            <p:nvPr/>
          </p:nvSpPr>
          <p:spPr>
            <a:xfrm>
              <a:off x="5283950" y="3103825"/>
              <a:ext cx="113425" cy="94775"/>
            </a:xfrm>
            <a:custGeom>
              <a:avLst/>
              <a:gdLst/>
              <a:ahLst/>
              <a:cxnLst/>
              <a:rect l="l" t="t" r="r" b="b"/>
              <a:pathLst>
                <a:path w="4537" h="3791" extrusionOk="0">
                  <a:moveTo>
                    <a:pt x="207" y="1"/>
                  </a:moveTo>
                  <a:cubicBezTo>
                    <a:pt x="130" y="1"/>
                    <a:pt x="55" y="24"/>
                    <a:pt x="34" y="87"/>
                  </a:cubicBezTo>
                  <a:cubicBezTo>
                    <a:pt x="0" y="154"/>
                    <a:pt x="0" y="288"/>
                    <a:pt x="67" y="354"/>
                  </a:cubicBezTo>
                  <a:lnTo>
                    <a:pt x="4203" y="3757"/>
                  </a:lnTo>
                  <a:cubicBezTo>
                    <a:pt x="4237" y="3790"/>
                    <a:pt x="4303" y="3790"/>
                    <a:pt x="4337" y="3790"/>
                  </a:cubicBezTo>
                  <a:cubicBezTo>
                    <a:pt x="4403" y="3790"/>
                    <a:pt x="4470" y="3790"/>
                    <a:pt x="4503" y="3690"/>
                  </a:cubicBezTo>
                  <a:cubicBezTo>
                    <a:pt x="4537" y="3623"/>
                    <a:pt x="4537" y="3490"/>
                    <a:pt x="4470" y="3423"/>
                  </a:cubicBezTo>
                  <a:lnTo>
                    <a:pt x="334" y="21"/>
                  </a:lnTo>
                  <a:cubicBezTo>
                    <a:pt x="297" y="9"/>
                    <a:pt x="252" y="1"/>
                    <a:pt x="207" y="1"/>
                  </a:cubicBezTo>
                  <a:close/>
                </a:path>
              </a:pathLst>
            </a:custGeom>
            <a:solidFill>
              <a:srgbClr val="263238"/>
            </a:solidFill>
            <a:ln>
              <a:noFill/>
            </a:ln>
          </p:spPr>
          <p:txBody>
            <a:bodyPr spcFirstLastPara="1" wrap="square" lIns="91425" tIns="91425" rIns="91425" bIns="91425" anchor="ctr" anchorCtr="0">
              <a:noAutofit/>
            </a:bodyPr>
            <a:lstStyle/>
            <a:p>
              <a:endParaRPr/>
            </a:p>
          </p:txBody>
        </p:sp>
      </p:grpSp>
    </p:spTree>
    <p:extLst>
      <p:ext uri="{BB962C8B-B14F-4D97-AF65-F5344CB8AC3E}">
        <p14:creationId xmlns:p14="http://schemas.microsoft.com/office/powerpoint/2010/main" val="116017616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409"/>
        <p:cNvGrpSpPr/>
        <p:nvPr/>
      </p:nvGrpSpPr>
      <p:grpSpPr>
        <a:xfrm>
          <a:off x="0" y="0"/>
          <a:ext cx="0" cy="0"/>
          <a:chOff x="0" y="0"/>
          <a:chExt cx="0" cy="0"/>
        </a:xfrm>
      </p:grpSpPr>
      <p:cxnSp>
        <p:nvCxnSpPr>
          <p:cNvPr id="1410" name="Google Shape;1410;p52"/>
          <p:cNvCxnSpPr/>
          <p:nvPr/>
        </p:nvCxnSpPr>
        <p:spPr>
          <a:xfrm>
            <a:off x="2357422" y="3857628"/>
            <a:ext cx="1094362" cy="39482"/>
          </a:xfrm>
          <a:prstGeom prst="straightConnector1">
            <a:avLst/>
          </a:prstGeom>
          <a:noFill/>
          <a:ln w="19050" cap="flat" cmpd="sng">
            <a:solidFill>
              <a:srgbClr val="FF8D00"/>
            </a:solidFill>
            <a:prstDash val="solid"/>
            <a:round/>
            <a:headEnd type="none" w="med" len="med"/>
            <a:tailEnd type="none" w="med" len="med"/>
          </a:ln>
        </p:spPr>
      </p:cxnSp>
      <p:cxnSp>
        <p:nvCxnSpPr>
          <p:cNvPr id="1412" name="Google Shape;1412;p52"/>
          <p:cNvCxnSpPr/>
          <p:nvPr/>
        </p:nvCxnSpPr>
        <p:spPr>
          <a:xfrm flipH="1">
            <a:off x="5178075" y="2562350"/>
            <a:ext cx="1482000" cy="437400"/>
          </a:xfrm>
          <a:prstGeom prst="straightConnector1">
            <a:avLst/>
          </a:prstGeom>
          <a:noFill/>
          <a:ln w="19050" cap="flat" cmpd="sng">
            <a:solidFill>
              <a:srgbClr val="FF8D00"/>
            </a:solidFill>
            <a:prstDash val="solid"/>
            <a:round/>
            <a:headEnd type="none" w="med" len="med"/>
            <a:tailEnd type="none" w="med" len="med"/>
          </a:ln>
        </p:spPr>
      </p:cxnSp>
      <p:cxnSp>
        <p:nvCxnSpPr>
          <p:cNvPr id="1413" name="Google Shape;1413;p52"/>
          <p:cNvCxnSpPr>
            <a:stCxn id="1554" idx="6"/>
          </p:cNvCxnSpPr>
          <p:nvPr/>
        </p:nvCxnSpPr>
        <p:spPr>
          <a:xfrm flipV="1">
            <a:off x="2786050" y="4924508"/>
            <a:ext cx="957410" cy="76128"/>
          </a:xfrm>
          <a:prstGeom prst="straightConnector1">
            <a:avLst/>
          </a:prstGeom>
          <a:noFill/>
          <a:ln w="19050" cap="flat" cmpd="sng">
            <a:solidFill>
              <a:srgbClr val="FF8D00"/>
            </a:solidFill>
            <a:prstDash val="solid"/>
            <a:round/>
            <a:headEnd type="none" w="med" len="med"/>
            <a:tailEnd type="none" w="med" len="med"/>
          </a:ln>
        </p:spPr>
      </p:cxnSp>
      <p:cxnSp>
        <p:nvCxnSpPr>
          <p:cNvPr id="1414" name="Google Shape;1414;p52"/>
          <p:cNvCxnSpPr/>
          <p:nvPr/>
        </p:nvCxnSpPr>
        <p:spPr>
          <a:xfrm rot="10800000">
            <a:off x="5815600" y="4194850"/>
            <a:ext cx="956100" cy="207000"/>
          </a:xfrm>
          <a:prstGeom prst="straightConnector1">
            <a:avLst/>
          </a:prstGeom>
          <a:noFill/>
          <a:ln w="19050" cap="flat" cmpd="sng">
            <a:solidFill>
              <a:srgbClr val="FF8D00"/>
            </a:solidFill>
            <a:prstDash val="solid"/>
            <a:round/>
            <a:headEnd type="none" w="med" len="med"/>
            <a:tailEnd type="none" w="med" len="med"/>
          </a:ln>
        </p:spPr>
      </p:cxnSp>
      <p:sp>
        <p:nvSpPr>
          <p:cNvPr id="1415" name="Google Shape;1415;p52"/>
          <p:cNvSpPr txBox="1">
            <a:spLocks noGrp="1"/>
          </p:cNvSpPr>
          <p:nvPr>
            <p:ph type="title" idx="4294967295"/>
          </p:nvPr>
        </p:nvSpPr>
        <p:spPr>
          <a:xfrm>
            <a:off x="0" y="3643314"/>
            <a:ext cx="2214578" cy="401700"/>
          </a:xfrm>
          <a:prstGeom prst="rect">
            <a:avLst/>
          </a:prstGeom>
        </p:spPr>
        <p:txBody>
          <a:bodyPr spcFirstLastPara="1" vert="horz" wrap="square" lIns="91425" tIns="91425" rIns="91425" bIns="91425" anchor="t" anchorCtr="0">
            <a:noAutofit/>
            <a:scene3d>
              <a:camera prst="orthographicFront"/>
              <a:lightRig rig="soft" dir="t">
                <a:rot lat="0" lon="0" rev="16800000"/>
              </a:lightRig>
            </a:scene3d>
            <a:sp3d prstMaterial="softEdge">
              <a:bevelT w="38100" h="38100"/>
            </a:sp3d>
          </a:bodyPr>
          <a:lstStyle/>
          <a:p>
            <a:pPr>
              <a:spcBef>
                <a:spcPts val="0"/>
              </a:spcBef>
            </a:pPr>
            <a:r>
              <a:rPr lang="ar-DZ" sz="1600" dirty="0">
                <a:solidFill>
                  <a:schemeClr val="accent2"/>
                </a:solidFill>
                <a:latin typeface="Poppins"/>
                <a:ea typeface="Poppins"/>
                <a:cs typeface="Poppins"/>
                <a:sym typeface="Poppins"/>
              </a:rPr>
              <a:t>الأعمال الالكترونية بين الحكومة والمواطن   </a:t>
            </a:r>
            <a:endParaRPr sz="1600">
              <a:solidFill>
                <a:schemeClr val="accent2"/>
              </a:solidFill>
              <a:latin typeface="Poppins"/>
              <a:ea typeface="Poppins"/>
              <a:cs typeface="Poppins"/>
              <a:sym typeface="Poppins"/>
            </a:endParaRPr>
          </a:p>
        </p:txBody>
      </p:sp>
      <p:sp>
        <p:nvSpPr>
          <p:cNvPr id="1417" name="Google Shape;1417;p52"/>
          <p:cNvSpPr txBox="1">
            <a:spLocks noGrp="1"/>
          </p:cNvSpPr>
          <p:nvPr>
            <p:ph type="title" idx="4294967295"/>
          </p:nvPr>
        </p:nvSpPr>
        <p:spPr>
          <a:xfrm>
            <a:off x="428596" y="5000636"/>
            <a:ext cx="2035266" cy="332400"/>
          </a:xfrm>
          <a:prstGeom prst="rect">
            <a:avLst/>
          </a:prstGeom>
        </p:spPr>
        <p:txBody>
          <a:bodyPr spcFirstLastPara="1" vert="horz" wrap="square" lIns="91425" tIns="91425" rIns="91425" bIns="91425" anchor="t" anchorCtr="0">
            <a:noAutofit/>
            <a:scene3d>
              <a:camera prst="orthographicFront"/>
              <a:lightRig rig="soft" dir="t">
                <a:rot lat="0" lon="0" rev="16800000"/>
              </a:lightRig>
            </a:scene3d>
            <a:sp3d prstMaterial="softEdge">
              <a:bevelT w="38100" h="38100"/>
            </a:sp3d>
          </a:bodyPr>
          <a:lstStyle/>
          <a:p>
            <a:pPr>
              <a:spcBef>
                <a:spcPts val="0"/>
              </a:spcBef>
            </a:pPr>
            <a:r>
              <a:rPr lang="ar-DZ" sz="1600" dirty="0">
                <a:solidFill>
                  <a:schemeClr val="accent2"/>
                </a:solidFill>
                <a:latin typeface="Poppins"/>
                <a:ea typeface="Poppins"/>
                <a:cs typeface="Poppins"/>
                <a:sym typeface="Poppins"/>
              </a:rPr>
              <a:t>الأعمال الإلكترونية بين الحكومات </a:t>
            </a:r>
            <a:endParaRPr sz="1600">
              <a:solidFill>
                <a:schemeClr val="accent2"/>
              </a:solidFill>
              <a:latin typeface="Poppins"/>
              <a:ea typeface="Poppins"/>
              <a:cs typeface="Poppins"/>
              <a:sym typeface="Poppins"/>
            </a:endParaRPr>
          </a:p>
        </p:txBody>
      </p:sp>
      <p:sp>
        <p:nvSpPr>
          <p:cNvPr id="1419" name="Google Shape;1419;p52"/>
          <p:cNvSpPr txBox="1">
            <a:spLocks noGrp="1"/>
          </p:cNvSpPr>
          <p:nvPr>
            <p:ph type="title" idx="4294967295"/>
          </p:nvPr>
        </p:nvSpPr>
        <p:spPr>
          <a:xfrm>
            <a:off x="6786578" y="4500570"/>
            <a:ext cx="2357422" cy="332400"/>
          </a:xfrm>
          <a:prstGeom prst="rect">
            <a:avLst/>
          </a:prstGeom>
        </p:spPr>
        <p:txBody>
          <a:bodyPr spcFirstLastPara="1" vert="horz" wrap="square" lIns="91425" tIns="91425" rIns="91425" bIns="91425" anchor="t" anchorCtr="0">
            <a:noAutofit/>
            <a:scene3d>
              <a:camera prst="orthographicFront"/>
              <a:lightRig rig="soft" dir="t">
                <a:rot lat="0" lon="0" rev="16800000"/>
              </a:lightRig>
            </a:scene3d>
            <a:sp3d prstMaterial="softEdge">
              <a:bevelT w="38100" h="38100"/>
            </a:sp3d>
          </a:bodyPr>
          <a:lstStyle/>
          <a:p>
            <a:pPr>
              <a:spcBef>
                <a:spcPts val="0"/>
              </a:spcBef>
            </a:pPr>
            <a:r>
              <a:rPr lang="ar-DZ" sz="1600" dirty="0">
                <a:solidFill>
                  <a:schemeClr val="accent2"/>
                </a:solidFill>
                <a:latin typeface="Poppins"/>
                <a:ea typeface="Poppins"/>
                <a:cs typeface="Poppins"/>
                <a:sym typeface="Poppins"/>
              </a:rPr>
              <a:t>الأعمال الالكترونية  التي تستهدف الأسواق  الصناعية والتجارية </a:t>
            </a:r>
            <a:endParaRPr sz="1600">
              <a:solidFill>
                <a:schemeClr val="accent2"/>
              </a:solidFill>
              <a:latin typeface="Poppins"/>
              <a:ea typeface="Poppins"/>
              <a:cs typeface="Poppins"/>
              <a:sym typeface="Poppins"/>
            </a:endParaRPr>
          </a:p>
        </p:txBody>
      </p:sp>
      <p:sp>
        <p:nvSpPr>
          <p:cNvPr id="1421" name="Google Shape;1421;p52"/>
          <p:cNvSpPr txBox="1">
            <a:spLocks noGrp="1"/>
          </p:cNvSpPr>
          <p:nvPr>
            <p:ph type="title" idx="4294967295"/>
          </p:nvPr>
        </p:nvSpPr>
        <p:spPr>
          <a:xfrm>
            <a:off x="6572264" y="1785926"/>
            <a:ext cx="2314306" cy="332400"/>
          </a:xfrm>
          <a:prstGeom prst="rect">
            <a:avLst/>
          </a:prstGeom>
        </p:spPr>
        <p:txBody>
          <a:bodyPr spcFirstLastPara="1" vert="horz" wrap="square" lIns="91425" tIns="91425" rIns="91425" bIns="91425" anchor="t" anchorCtr="0">
            <a:noAutofit/>
            <a:scene3d>
              <a:camera prst="orthographicFront"/>
              <a:lightRig rig="soft" dir="t">
                <a:rot lat="0" lon="0" rev="16800000"/>
              </a:lightRig>
            </a:scene3d>
            <a:sp3d prstMaterial="softEdge">
              <a:bevelT w="38100" h="38100"/>
            </a:sp3d>
          </a:bodyPr>
          <a:lstStyle/>
          <a:p>
            <a:pPr>
              <a:spcBef>
                <a:spcPts val="0"/>
              </a:spcBef>
            </a:pPr>
            <a:r>
              <a:rPr lang="ar-DZ" sz="1600" dirty="0">
                <a:solidFill>
                  <a:schemeClr val="accent2"/>
                </a:solidFill>
                <a:latin typeface="Poppins"/>
                <a:ea typeface="Poppins"/>
                <a:cs typeface="Poppins"/>
                <a:sym typeface="Poppins"/>
              </a:rPr>
              <a:t>الأعمال الالكترونية المواجهة </a:t>
            </a:r>
            <a:br>
              <a:rPr lang="ar-DZ" sz="1600" dirty="0">
                <a:solidFill>
                  <a:schemeClr val="accent2"/>
                </a:solidFill>
                <a:latin typeface="Poppins"/>
                <a:ea typeface="Poppins"/>
                <a:cs typeface="Poppins"/>
                <a:sym typeface="Poppins"/>
              </a:rPr>
            </a:br>
            <a:r>
              <a:rPr lang="ar-DZ" sz="1600" dirty="0" err="1">
                <a:solidFill>
                  <a:schemeClr val="accent2"/>
                </a:solidFill>
                <a:latin typeface="Poppins"/>
                <a:ea typeface="Poppins"/>
                <a:cs typeface="Poppins"/>
                <a:sym typeface="Poppins"/>
              </a:rPr>
              <a:t>الى</a:t>
            </a:r>
            <a:r>
              <a:rPr lang="ar-DZ" sz="1600" dirty="0">
                <a:solidFill>
                  <a:schemeClr val="accent2"/>
                </a:solidFill>
                <a:latin typeface="Poppins"/>
                <a:ea typeface="Poppins"/>
                <a:cs typeface="Poppins"/>
                <a:sym typeface="Poppins"/>
              </a:rPr>
              <a:t> المستهلكين النهائيين</a:t>
            </a:r>
            <a:endParaRPr sz="1600">
              <a:solidFill>
                <a:schemeClr val="accent2"/>
              </a:solidFill>
              <a:latin typeface="Poppins"/>
              <a:ea typeface="Poppins"/>
              <a:cs typeface="Poppins"/>
              <a:sym typeface="Poppins"/>
            </a:endParaRPr>
          </a:p>
        </p:txBody>
      </p:sp>
      <p:sp>
        <p:nvSpPr>
          <p:cNvPr id="1423" name="Google Shape;1423;p52"/>
          <p:cNvSpPr txBox="1">
            <a:spLocks noGrp="1"/>
          </p:cNvSpPr>
          <p:nvPr>
            <p:ph type="title"/>
          </p:nvPr>
        </p:nvSpPr>
        <p:spPr>
          <a:xfrm>
            <a:off x="428596" y="857251"/>
            <a:ext cx="8501090" cy="599227"/>
          </a:xfrm>
          <a:prstGeom prst="rect">
            <a:avLst/>
          </a:prstGeom>
        </p:spPr>
        <p:txBody>
          <a:bodyPr spcFirstLastPara="1" vert="horz" wrap="square" lIns="91425" tIns="91425" rIns="91425" bIns="91425" anchor="t" anchorCtr="0">
            <a:noAutofit/>
            <a:scene3d>
              <a:camera prst="orthographicFront"/>
              <a:lightRig rig="soft" dir="t">
                <a:rot lat="0" lon="0" rev="16800000"/>
              </a:lightRig>
            </a:scene3d>
            <a:sp3d prstMaterial="softEdge">
              <a:bevelT w="38100" h="38100"/>
            </a:sp3d>
          </a:bodyPr>
          <a:lstStyle/>
          <a:p>
            <a:pPr lvl="0">
              <a:buClr>
                <a:schemeClr val="dk1"/>
              </a:buClr>
              <a:buSzPts val="1100"/>
            </a:pPr>
            <a:r>
              <a:rPr lang="fr-FR" u="sng" dirty="0" smtClean="0"/>
              <a:t>Types of </a:t>
            </a:r>
            <a:r>
              <a:rPr lang="fr-FR" u="sng" dirty="0" err="1" smtClean="0"/>
              <a:t>electronic</a:t>
            </a:r>
            <a:r>
              <a:rPr lang="fr-FR" u="sng" dirty="0" smtClean="0"/>
              <a:t> commerce</a:t>
            </a:r>
            <a:r>
              <a:rPr lang="ar-DZ" u="sng" dirty="0" smtClean="0"/>
              <a:t>ثانيا: أنواع  الأعمال الالكترونية </a:t>
            </a:r>
            <a:endParaRPr i="1" u="sng">
              <a:solidFill>
                <a:srgbClr val="FF8D00"/>
              </a:solidFill>
            </a:endParaRPr>
          </a:p>
        </p:txBody>
      </p:sp>
      <p:sp>
        <p:nvSpPr>
          <p:cNvPr id="1553" name="Google Shape;1553;p52"/>
          <p:cNvSpPr/>
          <p:nvPr/>
        </p:nvSpPr>
        <p:spPr>
          <a:xfrm>
            <a:off x="2143108" y="3714752"/>
            <a:ext cx="258000" cy="285752"/>
          </a:xfrm>
          <a:prstGeom prst="ellipse">
            <a:avLst/>
          </a:prstGeom>
          <a:solidFill>
            <a:schemeClr val="accent2"/>
          </a:solidFill>
          <a:ln>
            <a:noFill/>
          </a:ln>
        </p:spPr>
        <p:txBody>
          <a:bodyPr spcFirstLastPara="1" wrap="square" lIns="91425" tIns="91425" rIns="91425" bIns="91425" anchor="ctr" anchorCtr="0">
            <a:noAutofit/>
          </a:bodyPr>
          <a:lstStyle/>
          <a:p>
            <a:r>
              <a:rPr lang="ar-DZ" dirty="0"/>
              <a:t>4</a:t>
            </a:r>
            <a:endParaRPr/>
          </a:p>
        </p:txBody>
      </p:sp>
      <p:sp>
        <p:nvSpPr>
          <p:cNvPr id="1554" name="Google Shape;1554;p52"/>
          <p:cNvSpPr/>
          <p:nvPr/>
        </p:nvSpPr>
        <p:spPr>
          <a:xfrm>
            <a:off x="2500298" y="4857760"/>
            <a:ext cx="285752" cy="285752"/>
          </a:xfrm>
          <a:prstGeom prst="ellipse">
            <a:avLst/>
          </a:prstGeom>
          <a:solidFill>
            <a:schemeClr val="accent2"/>
          </a:solidFill>
          <a:ln>
            <a:noFill/>
          </a:ln>
        </p:spPr>
        <p:txBody>
          <a:bodyPr spcFirstLastPara="1" wrap="square" lIns="91425" tIns="91425" rIns="91425" bIns="91425" anchor="ctr" anchorCtr="0">
            <a:noAutofit/>
          </a:bodyPr>
          <a:lstStyle/>
          <a:p>
            <a:r>
              <a:rPr lang="ar-DZ" dirty="0"/>
              <a:t>5</a:t>
            </a:r>
            <a:endParaRPr/>
          </a:p>
        </p:txBody>
      </p:sp>
      <p:sp>
        <p:nvSpPr>
          <p:cNvPr id="1555" name="Google Shape;1555;p52"/>
          <p:cNvSpPr/>
          <p:nvPr/>
        </p:nvSpPr>
        <p:spPr>
          <a:xfrm>
            <a:off x="6786578" y="4286256"/>
            <a:ext cx="258000" cy="258000"/>
          </a:xfrm>
          <a:prstGeom prst="ellipse">
            <a:avLst/>
          </a:prstGeom>
          <a:solidFill>
            <a:schemeClr val="accent2"/>
          </a:solidFill>
          <a:ln>
            <a:noFill/>
          </a:ln>
        </p:spPr>
        <p:txBody>
          <a:bodyPr spcFirstLastPara="1" wrap="square" lIns="91425" tIns="91425" rIns="91425" bIns="91425" anchor="ctr" anchorCtr="0">
            <a:noAutofit/>
          </a:bodyPr>
          <a:lstStyle/>
          <a:p>
            <a:r>
              <a:rPr lang="ar-DZ" dirty="0"/>
              <a:t>1</a:t>
            </a:r>
            <a:endParaRPr/>
          </a:p>
        </p:txBody>
      </p:sp>
      <p:sp>
        <p:nvSpPr>
          <p:cNvPr id="1556" name="Google Shape;1556;p52"/>
          <p:cNvSpPr/>
          <p:nvPr/>
        </p:nvSpPr>
        <p:spPr>
          <a:xfrm>
            <a:off x="6643702" y="2357430"/>
            <a:ext cx="258000" cy="258000"/>
          </a:xfrm>
          <a:prstGeom prst="ellipse">
            <a:avLst/>
          </a:prstGeom>
          <a:solidFill>
            <a:schemeClr val="accent2"/>
          </a:solidFill>
          <a:ln>
            <a:noFill/>
          </a:ln>
        </p:spPr>
        <p:txBody>
          <a:bodyPr spcFirstLastPara="1" wrap="square" lIns="91425" tIns="91425" rIns="91425" bIns="91425" anchor="ctr" anchorCtr="0">
            <a:noAutofit/>
          </a:bodyPr>
          <a:lstStyle/>
          <a:p>
            <a:r>
              <a:rPr lang="ar-DZ" dirty="0"/>
              <a:t>2</a:t>
            </a:r>
            <a:endParaRPr/>
          </a:p>
        </p:txBody>
      </p:sp>
      <p:grpSp>
        <p:nvGrpSpPr>
          <p:cNvPr id="148" name="Google Shape;12379;p82"/>
          <p:cNvGrpSpPr/>
          <p:nvPr/>
        </p:nvGrpSpPr>
        <p:grpSpPr>
          <a:xfrm>
            <a:off x="5072741" y="3022367"/>
            <a:ext cx="197682" cy="34072"/>
            <a:chOff x="1865294" y="2725009"/>
            <a:chExt cx="184218" cy="43604"/>
          </a:xfrm>
          <a:solidFill>
            <a:schemeClr val="accent2"/>
          </a:solidFill>
        </p:grpSpPr>
        <p:sp>
          <p:nvSpPr>
            <p:cNvPr id="149" name="Google Shape;12380;p82"/>
            <p:cNvSpPr/>
            <p:nvPr/>
          </p:nvSpPr>
          <p:spPr>
            <a:xfrm>
              <a:off x="1865294" y="2725009"/>
              <a:ext cx="43604" cy="43604"/>
            </a:xfrm>
            <a:custGeom>
              <a:avLst/>
              <a:gdLst/>
              <a:ahLst/>
              <a:cxnLst/>
              <a:rect l="l" t="t" r="r" b="b"/>
              <a:pathLst>
                <a:path w="1370" h="1370" extrusionOk="0">
                  <a:moveTo>
                    <a:pt x="679" y="370"/>
                  </a:moveTo>
                  <a:cubicBezTo>
                    <a:pt x="858" y="370"/>
                    <a:pt x="1013" y="512"/>
                    <a:pt x="1013" y="691"/>
                  </a:cubicBezTo>
                  <a:cubicBezTo>
                    <a:pt x="1013" y="870"/>
                    <a:pt x="858" y="1024"/>
                    <a:pt x="679" y="1024"/>
                  </a:cubicBezTo>
                  <a:cubicBezTo>
                    <a:pt x="501" y="1024"/>
                    <a:pt x="358" y="870"/>
                    <a:pt x="358" y="691"/>
                  </a:cubicBezTo>
                  <a:cubicBezTo>
                    <a:pt x="370" y="501"/>
                    <a:pt x="501" y="370"/>
                    <a:pt x="679" y="370"/>
                  </a:cubicBezTo>
                  <a:close/>
                  <a:moveTo>
                    <a:pt x="679" y="1"/>
                  </a:moveTo>
                  <a:cubicBezTo>
                    <a:pt x="310" y="1"/>
                    <a:pt x="1" y="310"/>
                    <a:pt x="1" y="679"/>
                  </a:cubicBezTo>
                  <a:cubicBezTo>
                    <a:pt x="1" y="1072"/>
                    <a:pt x="310" y="1370"/>
                    <a:pt x="679" y="1370"/>
                  </a:cubicBezTo>
                  <a:cubicBezTo>
                    <a:pt x="1048" y="1370"/>
                    <a:pt x="1370" y="1048"/>
                    <a:pt x="1370" y="679"/>
                  </a:cubicBezTo>
                  <a:cubicBezTo>
                    <a:pt x="1370" y="310"/>
                    <a:pt x="1048" y="1"/>
                    <a:pt x="679" y="1"/>
                  </a:cubicBezTo>
                  <a:close/>
                </a:path>
              </a:pathLst>
            </a:custGeom>
            <a:grpFill/>
            <a:ln>
              <a:noFill/>
            </a:ln>
          </p:spPr>
          <p:txBody>
            <a:bodyPr spcFirstLastPara="1" wrap="square" lIns="91425" tIns="91425" rIns="91425" bIns="91425" anchor="ctr" anchorCtr="0">
              <a:noAutofit/>
            </a:bodyPr>
            <a:lstStyle/>
            <a:p>
              <a:endParaRPr/>
            </a:p>
          </p:txBody>
        </p:sp>
        <p:sp>
          <p:nvSpPr>
            <p:cNvPr id="150" name="Google Shape;12381;p82"/>
            <p:cNvSpPr/>
            <p:nvPr/>
          </p:nvSpPr>
          <p:spPr>
            <a:xfrm>
              <a:off x="2005876" y="2725009"/>
              <a:ext cx="43636" cy="43604"/>
            </a:xfrm>
            <a:custGeom>
              <a:avLst/>
              <a:gdLst/>
              <a:ahLst/>
              <a:cxnLst/>
              <a:rect l="l" t="t" r="r" b="b"/>
              <a:pathLst>
                <a:path w="1371" h="1370" extrusionOk="0">
                  <a:moveTo>
                    <a:pt x="680" y="370"/>
                  </a:moveTo>
                  <a:cubicBezTo>
                    <a:pt x="858" y="370"/>
                    <a:pt x="1013" y="512"/>
                    <a:pt x="1013" y="691"/>
                  </a:cubicBezTo>
                  <a:cubicBezTo>
                    <a:pt x="1013" y="870"/>
                    <a:pt x="858" y="1024"/>
                    <a:pt x="680" y="1024"/>
                  </a:cubicBezTo>
                  <a:cubicBezTo>
                    <a:pt x="501" y="1024"/>
                    <a:pt x="358" y="870"/>
                    <a:pt x="358" y="691"/>
                  </a:cubicBezTo>
                  <a:cubicBezTo>
                    <a:pt x="370" y="501"/>
                    <a:pt x="501" y="370"/>
                    <a:pt x="680" y="370"/>
                  </a:cubicBezTo>
                  <a:close/>
                  <a:moveTo>
                    <a:pt x="680" y="1"/>
                  </a:moveTo>
                  <a:cubicBezTo>
                    <a:pt x="311" y="1"/>
                    <a:pt x="1" y="310"/>
                    <a:pt x="1" y="679"/>
                  </a:cubicBezTo>
                  <a:cubicBezTo>
                    <a:pt x="1" y="1072"/>
                    <a:pt x="311" y="1370"/>
                    <a:pt x="680" y="1370"/>
                  </a:cubicBezTo>
                  <a:cubicBezTo>
                    <a:pt x="1061" y="1370"/>
                    <a:pt x="1370" y="1048"/>
                    <a:pt x="1370" y="679"/>
                  </a:cubicBezTo>
                  <a:cubicBezTo>
                    <a:pt x="1370" y="310"/>
                    <a:pt x="1061" y="1"/>
                    <a:pt x="680" y="1"/>
                  </a:cubicBezTo>
                  <a:close/>
                </a:path>
              </a:pathLst>
            </a:custGeom>
            <a:grpFill/>
            <a:ln>
              <a:noFill/>
            </a:ln>
          </p:spPr>
          <p:txBody>
            <a:bodyPr spcFirstLastPara="1" wrap="square" lIns="91425" tIns="91425" rIns="91425" bIns="91425" anchor="ctr" anchorCtr="0">
              <a:noAutofit/>
            </a:bodyPr>
            <a:lstStyle/>
            <a:p>
              <a:endParaRPr/>
            </a:p>
          </p:txBody>
        </p:sp>
      </p:grpSp>
      <p:grpSp>
        <p:nvGrpSpPr>
          <p:cNvPr id="159" name="Google Shape;3275;p70"/>
          <p:cNvGrpSpPr/>
          <p:nvPr/>
        </p:nvGrpSpPr>
        <p:grpSpPr>
          <a:xfrm>
            <a:off x="3214678" y="2428868"/>
            <a:ext cx="2857520" cy="2643206"/>
            <a:chOff x="1291100" y="457250"/>
            <a:chExt cx="4992750" cy="4616025"/>
          </a:xfrm>
        </p:grpSpPr>
        <p:sp>
          <p:nvSpPr>
            <p:cNvPr id="160" name="Google Shape;3276;p70"/>
            <p:cNvSpPr/>
            <p:nvPr/>
          </p:nvSpPr>
          <p:spPr>
            <a:xfrm>
              <a:off x="1512925" y="457250"/>
              <a:ext cx="4647500" cy="4527150"/>
            </a:xfrm>
            <a:custGeom>
              <a:avLst/>
              <a:gdLst/>
              <a:ahLst/>
              <a:cxnLst/>
              <a:rect l="l" t="t" r="r" b="b"/>
              <a:pathLst>
                <a:path w="185900" h="181086" extrusionOk="0">
                  <a:moveTo>
                    <a:pt x="84113" y="0"/>
                  </a:moveTo>
                  <a:cubicBezTo>
                    <a:pt x="64912" y="0"/>
                    <a:pt x="44730" y="8131"/>
                    <a:pt x="30122" y="23758"/>
                  </a:cubicBezTo>
                  <a:cubicBezTo>
                    <a:pt x="4270" y="51378"/>
                    <a:pt x="3002" y="79031"/>
                    <a:pt x="3002" y="79031"/>
                  </a:cubicBezTo>
                  <a:cubicBezTo>
                    <a:pt x="3002" y="79031"/>
                    <a:pt x="0" y="111755"/>
                    <a:pt x="24451" y="137973"/>
                  </a:cubicBezTo>
                  <a:cubicBezTo>
                    <a:pt x="48902" y="164192"/>
                    <a:pt x="86362" y="172031"/>
                    <a:pt x="116617" y="179170"/>
                  </a:cubicBezTo>
                  <a:cubicBezTo>
                    <a:pt x="122093" y="180463"/>
                    <a:pt x="127415" y="181085"/>
                    <a:pt x="132501" y="181085"/>
                  </a:cubicBezTo>
                  <a:cubicBezTo>
                    <a:pt x="155481" y="181085"/>
                    <a:pt x="173617" y="168381"/>
                    <a:pt x="179162" y="147514"/>
                  </a:cubicBezTo>
                  <a:cubicBezTo>
                    <a:pt x="185900" y="122029"/>
                    <a:pt x="163584" y="110487"/>
                    <a:pt x="154677" y="78698"/>
                  </a:cubicBezTo>
                  <a:cubicBezTo>
                    <a:pt x="145738" y="46942"/>
                    <a:pt x="148073" y="37368"/>
                    <a:pt x="123622" y="14652"/>
                  </a:cubicBezTo>
                  <a:cubicBezTo>
                    <a:pt x="113005" y="4788"/>
                    <a:pt x="98848" y="0"/>
                    <a:pt x="84113" y="0"/>
                  </a:cubicBezTo>
                  <a:close/>
                </a:path>
              </a:pathLst>
            </a:custGeom>
            <a:solidFill>
              <a:srgbClr val="FF8D00"/>
            </a:solidFill>
            <a:ln>
              <a:noFill/>
            </a:ln>
          </p:spPr>
          <p:txBody>
            <a:bodyPr spcFirstLastPara="1" wrap="square" lIns="91425" tIns="91425" rIns="91425" bIns="91425" anchor="ctr" anchorCtr="0">
              <a:noAutofit/>
            </a:bodyPr>
            <a:lstStyle/>
            <a:p>
              <a:endParaRPr/>
            </a:p>
          </p:txBody>
        </p:sp>
        <p:sp>
          <p:nvSpPr>
            <p:cNvPr id="161" name="Google Shape;3277;p70"/>
            <p:cNvSpPr/>
            <p:nvPr/>
          </p:nvSpPr>
          <p:spPr>
            <a:xfrm>
              <a:off x="1512925" y="457250"/>
              <a:ext cx="4647500" cy="4527150"/>
            </a:xfrm>
            <a:custGeom>
              <a:avLst/>
              <a:gdLst/>
              <a:ahLst/>
              <a:cxnLst/>
              <a:rect l="l" t="t" r="r" b="b"/>
              <a:pathLst>
                <a:path w="185900" h="181086" extrusionOk="0">
                  <a:moveTo>
                    <a:pt x="84113" y="0"/>
                  </a:moveTo>
                  <a:cubicBezTo>
                    <a:pt x="64912" y="0"/>
                    <a:pt x="44730" y="8131"/>
                    <a:pt x="30122" y="23758"/>
                  </a:cubicBezTo>
                  <a:cubicBezTo>
                    <a:pt x="4270" y="51378"/>
                    <a:pt x="3002" y="79031"/>
                    <a:pt x="3002" y="79031"/>
                  </a:cubicBezTo>
                  <a:cubicBezTo>
                    <a:pt x="3002" y="79031"/>
                    <a:pt x="0" y="111755"/>
                    <a:pt x="24451" y="137973"/>
                  </a:cubicBezTo>
                  <a:cubicBezTo>
                    <a:pt x="48902" y="164192"/>
                    <a:pt x="86362" y="172031"/>
                    <a:pt x="116617" y="179170"/>
                  </a:cubicBezTo>
                  <a:cubicBezTo>
                    <a:pt x="122093" y="180463"/>
                    <a:pt x="127415" y="181085"/>
                    <a:pt x="132501" y="181085"/>
                  </a:cubicBezTo>
                  <a:cubicBezTo>
                    <a:pt x="155481" y="181085"/>
                    <a:pt x="173617" y="168381"/>
                    <a:pt x="179162" y="147514"/>
                  </a:cubicBezTo>
                  <a:cubicBezTo>
                    <a:pt x="185900" y="122029"/>
                    <a:pt x="163584" y="110487"/>
                    <a:pt x="154677" y="78698"/>
                  </a:cubicBezTo>
                  <a:cubicBezTo>
                    <a:pt x="145738" y="46942"/>
                    <a:pt x="148073" y="37368"/>
                    <a:pt x="123622" y="14652"/>
                  </a:cubicBezTo>
                  <a:cubicBezTo>
                    <a:pt x="113005" y="4788"/>
                    <a:pt x="98848" y="0"/>
                    <a:pt x="84113" y="0"/>
                  </a:cubicBezTo>
                  <a:close/>
                </a:path>
              </a:pathLst>
            </a:custGeom>
            <a:solidFill>
              <a:srgbClr val="FFFFFF">
                <a:alpha val="68630"/>
              </a:srgbClr>
            </a:solidFill>
            <a:ln>
              <a:noFill/>
            </a:ln>
          </p:spPr>
          <p:txBody>
            <a:bodyPr spcFirstLastPara="1" wrap="square" lIns="91425" tIns="91425" rIns="91425" bIns="91425" anchor="ctr" anchorCtr="0">
              <a:noAutofit/>
            </a:bodyPr>
            <a:lstStyle/>
            <a:p>
              <a:endParaRPr/>
            </a:p>
          </p:txBody>
        </p:sp>
        <p:sp>
          <p:nvSpPr>
            <p:cNvPr id="162" name="Google Shape;3278;p70"/>
            <p:cNvSpPr/>
            <p:nvPr/>
          </p:nvSpPr>
          <p:spPr>
            <a:xfrm>
              <a:off x="1291100" y="4040625"/>
              <a:ext cx="190150" cy="103400"/>
            </a:xfrm>
            <a:custGeom>
              <a:avLst/>
              <a:gdLst/>
              <a:ahLst/>
              <a:cxnLst/>
              <a:rect l="l" t="t" r="r" b="b"/>
              <a:pathLst>
                <a:path w="7606" h="4136" extrusionOk="0">
                  <a:moveTo>
                    <a:pt x="2390" y="0"/>
                  </a:moveTo>
                  <a:cubicBezTo>
                    <a:pt x="1859" y="0"/>
                    <a:pt x="1373" y="109"/>
                    <a:pt x="1001" y="376"/>
                  </a:cubicBezTo>
                  <a:cubicBezTo>
                    <a:pt x="100" y="1043"/>
                    <a:pt x="0" y="2344"/>
                    <a:pt x="767" y="3144"/>
                  </a:cubicBezTo>
                  <a:cubicBezTo>
                    <a:pt x="1389" y="3880"/>
                    <a:pt x="2467" y="4135"/>
                    <a:pt x="3431" y="4135"/>
                  </a:cubicBezTo>
                  <a:cubicBezTo>
                    <a:pt x="3604" y="4135"/>
                    <a:pt x="3774" y="4127"/>
                    <a:pt x="3936" y="4112"/>
                  </a:cubicBezTo>
                  <a:cubicBezTo>
                    <a:pt x="5171" y="4045"/>
                    <a:pt x="7606" y="2677"/>
                    <a:pt x="7606" y="2677"/>
                  </a:cubicBezTo>
                  <a:cubicBezTo>
                    <a:pt x="7606" y="2677"/>
                    <a:pt x="6238" y="1343"/>
                    <a:pt x="6138" y="1276"/>
                  </a:cubicBezTo>
                  <a:cubicBezTo>
                    <a:pt x="5328" y="681"/>
                    <a:pt x="3718" y="0"/>
                    <a:pt x="2390" y="0"/>
                  </a:cubicBezTo>
                  <a:close/>
                </a:path>
              </a:pathLst>
            </a:custGeom>
            <a:solidFill>
              <a:srgbClr val="263238"/>
            </a:solidFill>
            <a:ln>
              <a:noFill/>
            </a:ln>
          </p:spPr>
          <p:txBody>
            <a:bodyPr spcFirstLastPara="1" wrap="square" lIns="91425" tIns="91425" rIns="91425" bIns="91425" anchor="ctr" anchorCtr="0">
              <a:noAutofit/>
            </a:bodyPr>
            <a:lstStyle/>
            <a:p>
              <a:endParaRPr/>
            </a:p>
          </p:txBody>
        </p:sp>
        <p:sp>
          <p:nvSpPr>
            <p:cNvPr id="163" name="Google Shape;3279;p70"/>
            <p:cNvSpPr/>
            <p:nvPr/>
          </p:nvSpPr>
          <p:spPr>
            <a:xfrm>
              <a:off x="1337800" y="3505675"/>
              <a:ext cx="1003225" cy="1287400"/>
            </a:xfrm>
            <a:custGeom>
              <a:avLst/>
              <a:gdLst/>
              <a:ahLst/>
              <a:cxnLst/>
              <a:rect l="l" t="t" r="r" b="b"/>
              <a:pathLst>
                <a:path w="40129" h="51496" extrusionOk="0">
                  <a:moveTo>
                    <a:pt x="30631" y="1"/>
                  </a:moveTo>
                  <a:cubicBezTo>
                    <a:pt x="30409" y="1"/>
                    <a:pt x="30180" y="40"/>
                    <a:pt x="29955" y="125"/>
                  </a:cubicBezTo>
                  <a:cubicBezTo>
                    <a:pt x="28487" y="692"/>
                    <a:pt x="27820" y="3494"/>
                    <a:pt x="27920" y="4895"/>
                  </a:cubicBezTo>
                  <a:cubicBezTo>
                    <a:pt x="27920" y="5027"/>
                    <a:pt x="28281" y="6897"/>
                    <a:pt x="28287" y="6897"/>
                  </a:cubicBezTo>
                  <a:cubicBezTo>
                    <a:pt x="28287" y="6897"/>
                    <a:pt x="28287" y="6897"/>
                    <a:pt x="28287" y="6897"/>
                  </a:cubicBezTo>
                  <a:lnTo>
                    <a:pt x="28320" y="6897"/>
                  </a:lnTo>
                  <a:cubicBezTo>
                    <a:pt x="28220" y="7330"/>
                    <a:pt x="28120" y="7831"/>
                    <a:pt x="28020" y="8331"/>
                  </a:cubicBezTo>
                  <a:cubicBezTo>
                    <a:pt x="27820" y="9298"/>
                    <a:pt x="27587" y="10366"/>
                    <a:pt x="27453" y="11567"/>
                  </a:cubicBezTo>
                  <a:cubicBezTo>
                    <a:pt x="27286" y="12867"/>
                    <a:pt x="27186" y="14168"/>
                    <a:pt x="27153" y="15469"/>
                  </a:cubicBezTo>
                  <a:cubicBezTo>
                    <a:pt x="27120" y="16904"/>
                    <a:pt x="27220" y="18371"/>
                    <a:pt x="27453" y="19806"/>
                  </a:cubicBezTo>
                  <a:lnTo>
                    <a:pt x="27453" y="19872"/>
                  </a:lnTo>
                  <a:cubicBezTo>
                    <a:pt x="27253" y="19439"/>
                    <a:pt x="26619" y="18305"/>
                    <a:pt x="26553" y="18205"/>
                  </a:cubicBezTo>
                  <a:cubicBezTo>
                    <a:pt x="25813" y="17198"/>
                    <a:pt x="23969" y="15693"/>
                    <a:pt x="22515" y="15693"/>
                  </a:cubicBezTo>
                  <a:cubicBezTo>
                    <a:pt x="22330" y="15693"/>
                    <a:pt x="22152" y="15717"/>
                    <a:pt x="21983" y="15770"/>
                  </a:cubicBezTo>
                  <a:cubicBezTo>
                    <a:pt x="20915" y="16136"/>
                    <a:pt x="20415" y="17337"/>
                    <a:pt x="20882" y="18338"/>
                  </a:cubicBezTo>
                  <a:cubicBezTo>
                    <a:pt x="21315" y="19372"/>
                    <a:pt x="22550" y="19973"/>
                    <a:pt x="23584" y="20239"/>
                  </a:cubicBezTo>
                  <a:cubicBezTo>
                    <a:pt x="23865" y="20312"/>
                    <a:pt x="24226" y="20340"/>
                    <a:pt x="24615" y="20340"/>
                  </a:cubicBezTo>
                  <a:cubicBezTo>
                    <a:pt x="25838" y="20340"/>
                    <a:pt x="27335" y="20065"/>
                    <a:pt x="27487" y="20039"/>
                  </a:cubicBezTo>
                  <a:cubicBezTo>
                    <a:pt x="27753" y="21474"/>
                    <a:pt x="28120" y="22908"/>
                    <a:pt x="28587" y="24342"/>
                  </a:cubicBezTo>
                  <a:cubicBezTo>
                    <a:pt x="28854" y="25176"/>
                    <a:pt x="29121" y="25977"/>
                    <a:pt x="29421" y="26777"/>
                  </a:cubicBezTo>
                  <a:cubicBezTo>
                    <a:pt x="29221" y="26444"/>
                    <a:pt x="29054" y="26110"/>
                    <a:pt x="29021" y="26077"/>
                  </a:cubicBezTo>
                  <a:cubicBezTo>
                    <a:pt x="28282" y="25043"/>
                    <a:pt x="26445" y="23564"/>
                    <a:pt x="24968" y="23564"/>
                  </a:cubicBezTo>
                  <a:cubicBezTo>
                    <a:pt x="24777" y="23564"/>
                    <a:pt x="24593" y="23588"/>
                    <a:pt x="24418" y="23642"/>
                  </a:cubicBezTo>
                  <a:cubicBezTo>
                    <a:pt x="23384" y="24009"/>
                    <a:pt x="22850" y="25176"/>
                    <a:pt x="23350" y="26210"/>
                  </a:cubicBezTo>
                  <a:cubicBezTo>
                    <a:pt x="23784" y="27244"/>
                    <a:pt x="25018" y="27845"/>
                    <a:pt x="26052" y="28112"/>
                  </a:cubicBezTo>
                  <a:cubicBezTo>
                    <a:pt x="26319" y="28180"/>
                    <a:pt x="26660" y="28207"/>
                    <a:pt x="27031" y="28207"/>
                  </a:cubicBezTo>
                  <a:cubicBezTo>
                    <a:pt x="28100" y="28207"/>
                    <a:pt x="29409" y="27986"/>
                    <a:pt x="29855" y="27912"/>
                  </a:cubicBezTo>
                  <a:cubicBezTo>
                    <a:pt x="29955" y="28212"/>
                    <a:pt x="30088" y="28545"/>
                    <a:pt x="30188" y="28846"/>
                  </a:cubicBezTo>
                  <a:cubicBezTo>
                    <a:pt x="30756" y="30347"/>
                    <a:pt x="31356" y="31848"/>
                    <a:pt x="31856" y="33315"/>
                  </a:cubicBezTo>
                  <a:cubicBezTo>
                    <a:pt x="32056" y="33849"/>
                    <a:pt x="32223" y="34349"/>
                    <a:pt x="32390" y="34883"/>
                  </a:cubicBezTo>
                  <a:cubicBezTo>
                    <a:pt x="32190" y="34583"/>
                    <a:pt x="32056" y="34316"/>
                    <a:pt x="32023" y="34283"/>
                  </a:cubicBezTo>
                  <a:cubicBezTo>
                    <a:pt x="31283" y="33247"/>
                    <a:pt x="29439" y="31738"/>
                    <a:pt x="27985" y="31738"/>
                  </a:cubicBezTo>
                  <a:cubicBezTo>
                    <a:pt x="27800" y="31738"/>
                    <a:pt x="27622" y="31762"/>
                    <a:pt x="27453" y="31814"/>
                  </a:cubicBezTo>
                  <a:cubicBezTo>
                    <a:pt x="26386" y="32181"/>
                    <a:pt x="25885" y="33382"/>
                    <a:pt x="26352" y="34383"/>
                  </a:cubicBezTo>
                  <a:cubicBezTo>
                    <a:pt x="26786" y="35417"/>
                    <a:pt x="28020" y="36051"/>
                    <a:pt x="29054" y="36284"/>
                  </a:cubicBezTo>
                  <a:cubicBezTo>
                    <a:pt x="29338" y="36357"/>
                    <a:pt x="29693" y="36385"/>
                    <a:pt x="30072" y="36385"/>
                  </a:cubicBezTo>
                  <a:cubicBezTo>
                    <a:pt x="31074" y="36385"/>
                    <a:pt x="32249" y="36190"/>
                    <a:pt x="32757" y="36117"/>
                  </a:cubicBezTo>
                  <a:cubicBezTo>
                    <a:pt x="32890" y="36651"/>
                    <a:pt x="33057" y="37185"/>
                    <a:pt x="33157" y="37719"/>
                  </a:cubicBezTo>
                  <a:cubicBezTo>
                    <a:pt x="33224" y="38085"/>
                    <a:pt x="33324" y="38419"/>
                    <a:pt x="33391" y="38786"/>
                  </a:cubicBezTo>
                  <a:cubicBezTo>
                    <a:pt x="33457" y="39153"/>
                    <a:pt x="33524" y="39520"/>
                    <a:pt x="33591" y="39887"/>
                  </a:cubicBezTo>
                  <a:cubicBezTo>
                    <a:pt x="33691" y="40554"/>
                    <a:pt x="33791" y="41288"/>
                    <a:pt x="33858" y="41955"/>
                  </a:cubicBezTo>
                  <a:cubicBezTo>
                    <a:pt x="33924" y="42422"/>
                    <a:pt x="33958" y="42889"/>
                    <a:pt x="33991" y="43323"/>
                  </a:cubicBezTo>
                  <a:cubicBezTo>
                    <a:pt x="33824" y="42822"/>
                    <a:pt x="33457" y="41788"/>
                    <a:pt x="33424" y="41721"/>
                  </a:cubicBezTo>
                  <a:cubicBezTo>
                    <a:pt x="32824" y="40621"/>
                    <a:pt x="31956" y="39687"/>
                    <a:pt x="30922" y="39019"/>
                  </a:cubicBezTo>
                  <a:cubicBezTo>
                    <a:pt x="30856" y="38886"/>
                    <a:pt x="30789" y="38786"/>
                    <a:pt x="30689" y="38686"/>
                  </a:cubicBezTo>
                  <a:cubicBezTo>
                    <a:pt x="30322" y="38145"/>
                    <a:pt x="29730" y="37861"/>
                    <a:pt x="29136" y="37861"/>
                  </a:cubicBezTo>
                  <a:cubicBezTo>
                    <a:pt x="28704" y="37861"/>
                    <a:pt x="28271" y="38010"/>
                    <a:pt x="27920" y="38319"/>
                  </a:cubicBezTo>
                  <a:cubicBezTo>
                    <a:pt x="26753" y="39420"/>
                    <a:pt x="27153" y="42255"/>
                    <a:pt x="27753" y="43523"/>
                  </a:cubicBezTo>
                  <a:cubicBezTo>
                    <a:pt x="27787" y="43623"/>
                    <a:pt x="28254" y="44390"/>
                    <a:pt x="28587" y="44890"/>
                  </a:cubicBezTo>
                  <a:cubicBezTo>
                    <a:pt x="28354" y="44624"/>
                    <a:pt x="28154" y="44357"/>
                    <a:pt x="27887" y="44090"/>
                  </a:cubicBezTo>
                  <a:cubicBezTo>
                    <a:pt x="27453" y="43589"/>
                    <a:pt x="26953" y="43056"/>
                    <a:pt x="26452" y="42522"/>
                  </a:cubicBezTo>
                  <a:lnTo>
                    <a:pt x="25685" y="41721"/>
                  </a:lnTo>
                  <a:cubicBezTo>
                    <a:pt x="25452" y="41455"/>
                    <a:pt x="25152" y="41221"/>
                    <a:pt x="24851" y="40954"/>
                  </a:cubicBezTo>
                  <a:cubicBezTo>
                    <a:pt x="24218" y="40354"/>
                    <a:pt x="23517" y="39787"/>
                    <a:pt x="22817" y="39220"/>
                  </a:cubicBezTo>
                  <a:cubicBezTo>
                    <a:pt x="23250" y="38819"/>
                    <a:pt x="24885" y="37385"/>
                    <a:pt x="25318" y="36418"/>
                  </a:cubicBezTo>
                  <a:cubicBezTo>
                    <a:pt x="25719" y="35450"/>
                    <a:pt x="26052" y="34116"/>
                    <a:pt x="25518" y="33115"/>
                  </a:cubicBezTo>
                  <a:cubicBezTo>
                    <a:pt x="25183" y="32444"/>
                    <a:pt x="24517" y="32058"/>
                    <a:pt x="23822" y="32058"/>
                  </a:cubicBezTo>
                  <a:cubicBezTo>
                    <a:pt x="23482" y="32058"/>
                    <a:pt x="23135" y="32151"/>
                    <a:pt x="22817" y="32348"/>
                  </a:cubicBezTo>
                  <a:cubicBezTo>
                    <a:pt x="21516" y="33215"/>
                    <a:pt x="21449" y="36084"/>
                    <a:pt x="21849" y="37452"/>
                  </a:cubicBezTo>
                  <a:cubicBezTo>
                    <a:pt x="21883" y="37518"/>
                    <a:pt x="22283" y="38486"/>
                    <a:pt x="22483" y="38986"/>
                  </a:cubicBezTo>
                  <a:cubicBezTo>
                    <a:pt x="22083" y="38653"/>
                    <a:pt x="21649" y="38319"/>
                    <a:pt x="21182" y="38019"/>
                  </a:cubicBezTo>
                  <a:cubicBezTo>
                    <a:pt x="19914" y="37085"/>
                    <a:pt x="18580" y="36184"/>
                    <a:pt x="17246" y="35283"/>
                  </a:cubicBezTo>
                  <a:lnTo>
                    <a:pt x="16045" y="34450"/>
                  </a:lnTo>
                  <a:cubicBezTo>
                    <a:pt x="16212" y="34316"/>
                    <a:pt x="18147" y="32615"/>
                    <a:pt x="18647" y="31514"/>
                  </a:cubicBezTo>
                  <a:cubicBezTo>
                    <a:pt x="19114" y="30547"/>
                    <a:pt x="19414" y="29212"/>
                    <a:pt x="18880" y="28212"/>
                  </a:cubicBezTo>
                  <a:cubicBezTo>
                    <a:pt x="18546" y="27565"/>
                    <a:pt x="17883" y="27186"/>
                    <a:pt x="17201" y="27186"/>
                  </a:cubicBezTo>
                  <a:cubicBezTo>
                    <a:pt x="16863" y="27186"/>
                    <a:pt x="16521" y="27279"/>
                    <a:pt x="16212" y="27478"/>
                  </a:cubicBezTo>
                  <a:cubicBezTo>
                    <a:pt x="14878" y="28379"/>
                    <a:pt x="14844" y="31247"/>
                    <a:pt x="15244" y="32582"/>
                  </a:cubicBezTo>
                  <a:cubicBezTo>
                    <a:pt x="15278" y="32682"/>
                    <a:pt x="15845" y="34049"/>
                    <a:pt x="15978" y="34383"/>
                  </a:cubicBezTo>
                  <a:cubicBezTo>
                    <a:pt x="15111" y="33782"/>
                    <a:pt x="14244" y="33149"/>
                    <a:pt x="13376" y="32515"/>
                  </a:cubicBezTo>
                  <a:cubicBezTo>
                    <a:pt x="12242" y="31648"/>
                    <a:pt x="11175" y="30680"/>
                    <a:pt x="10141" y="29679"/>
                  </a:cubicBezTo>
                  <a:cubicBezTo>
                    <a:pt x="10241" y="29613"/>
                    <a:pt x="12276" y="27878"/>
                    <a:pt x="12776" y="26777"/>
                  </a:cubicBezTo>
                  <a:cubicBezTo>
                    <a:pt x="13210" y="25810"/>
                    <a:pt x="13510" y="24476"/>
                    <a:pt x="13010" y="23475"/>
                  </a:cubicBezTo>
                  <a:cubicBezTo>
                    <a:pt x="12674" y="22804"/>
                    <a:pt x="11993" y="22417"/>
                    <a:pt x="11299" y="22417"/>
                  </a:cubicBezTo>
                  <a:cubicBezTo>
                    <a:pt x="10958" y="22417"/>
                    <a:pt x="10615" y="22510"/>
                    <a:pt x="10308" y="22708"/>
                  </a:cubicBezTo>
                  <a:cubicBezTo>
                    <a:pt x="8973" y="23608"/>
                    <a:pt x="8940" y="26477"/>
                    <a:pt x="9340" y="27845"/>
                  </a:cubicBezTo>
                  <a:cubicBezTo>
                    <a:pt x="9374" y="27945"/>
                    <a:pt x="9974" y="29413"/>
                    <a:pt x="10107" y="29646"/>
                  </a:cubicBezTo>
                  <a:lnTo>
                    <a:pt x="9941" y="29479"/>
                  </a:lnTo>
                  <a:cubicBezTo>
                    <a:pt x="8940" y="28445"/>
                    <a:pt x="8039" y="27311"/>
                    <a:pt x="7239" y="26110"/>
                  </a:cubicBezTo>
                  <a:cubicBezTo>
                    <a:pt x="6805" y="25476"/>
                    <a:pt x="6405" y="24809"/>
                    <a:pt x="6038" y="24176"/>
                  </a:cubicBezTo>
                  <a:cubicBezTo>
                    <a:pt x="6472" y="23875"/>
                    <a:pt x="8340" y="22541"/>
                    <a:pt x="8907" y="21607"/>
                  </a:cubicBezTo>
                  <a:cubicBezTo>
                    <a:pt x="9474" y="20640"/>
                    <a:pt x="9907" y="19372"/>
                    <a:pt x="9474" y="18338"/>
                  </a:cubicBezTo>
                  <a:cubicBezTo>
                    <a:pt x="9205" y="17580"/>
                    <a:pt x="8487" y="17108"/>
                    <a:pt x="7715" y="17108"/>
                  </a:cubicBezTo>
                  <a:cubicBezTo>
                    <a:pt x="7435" y="17108"/>
                    <a:pt x="7147" y="17171"/>
                    <a:pt x="6872" y="17304"/>
                  </a:cubicBezTo>
                  <a:cubicBezTo>
                    <a:pt x="5471" y="18038"/>
                    <a:pt x="5137" y="20873"/>
                    <a:pt x="5371" y="22274"/>
                  </a:cubicBezTo>
                  <a:cubicBezTo>
                    <a:pt x="5371" y="22341"/>
                    <a:pt x="5604" y="23108"/>
                    <a:pt x="5771" y="23642"/>
                  </a:cubicBezTo>
                  <a:cubicBezTo>
                    <a:pt x="5638" y="23375"/>
                    <a:pt x="5471" y="23075"/>
                    <a:pt x="5304" y="22775"/>
                  </a:cubicBezTo>
                  <a:cubicBezTo>
                    <a:pt x="4737" y="21707"/>
                    <a:pt x="4303" y="20706"/>
                    <a:pt x="3903" y="19806"/>
                  </a:cubicBezTo>
                  <a:cubicBezTo>
                    <a:pt x="3703" y="19305"/>
                    <a:pt x="3503" y="18838"/>
                    <a:pt x="3336" y="18405"/>
                  </a:cubicBezTo>
                  <a:cubicBezTo>
                    <a:pt x="3603" y="17904"/>
                    <a:pt x="4637" y="15903"/>
                    <a:pt x="4704" y="14802"/>
                  </a:cubicBezTo>
                  <a:cubicBezTo>
                    <a:pt x="4770" y="13735"/>
                    <a:pt x="4537" y="12400"/>
                    <a:pt x="3703" y="11667"/>
                  </a:cubicBezTo>
                  <a:cubicBezTo>
                    <a:pt x="3336" y="11329"/>
                    <a:pt x="2878" y="11166"/>
                    <a:pt x="2424" y="11166"/>
                  </a:cubicBezTo>
                  <a:cubicBezTo>
                    <a:pt x="1846" y="11166"/>
                    <a:pt x="1274" y="11429"/>
                    <a:pt x="901" y="11933"/>
                  </a:cubicBezTo>
                  <a:cubicBezTo>
                    <a:pt x="0" y="13234"/>
                    <a:pt x="1001" y="15903"/>
                    <a:pt x="1835" y="17037"/>
                  </a:cubicBezTo>
                  <a:cubicBezTo>
                    <a:pt x="1934" y="17136"/>
                    <a:pt x="3238" y="18505"/>
                    <a:pt x="3269" y="18505"/>
                  </a:cubicBezTo>
                  <a:cubicBezTo>
                    <a:pt x="3269" y="18505"/>
                    <a:pt x="3269" y="18505"/>
                    <a:pt x="3269" y="18505"/>
                  </a:cubicBezTo>
                  <a:lnTo>
                    <a:pt x="3269" y="18471"/>
                  </a:lnTo>
                  <a:cubicBezTo>
                    <a:pt x="3436" y="18905"/>
                    <a:pt x="3603" y="19339"/>
                    <a:pt x="3803" y="19839"/>
                  </a:cubicBezTo>
                  <a:cubicBezTo>
                    <a:pt x="4170" y="20740"/>
                    <a:pt x="4570" y="21774"/>
                    <a:pt x="5104" y="22841"/>
                  </a:cubicBezTo>
                  <a:cubicBezTo>
                    <a:pt x="5671" y="24009"/>
                    <a:pt x="6305" y="25143"/>
                    <a:pt x="7039" y="26244"/>
                  </a:cubicBezTo>
                  <a:cubicBezTo>
                    <a:pt x="7806" y="27478"/>
                    <a:pt x="8673" y="28645"/>
                    <a:pt x="9674" y="29713"/>
                  </a:cubicBezTo>
                  <a:lnTo>
                    <a:pt x="9707" y="29746"/>
                  </a:lnTo>
                  <a:cubicBezTo>
                    <a:pt x="9274" y="29513"/>
                    <a:pt x="8139" y="28912"/>
                    <a:pt x="8039" y="28879"/>
                  </a:cubicBezTo>
                  <a:cubicBezTo>
                    <a:pt x="7430" y="28635"/>
                    <a:pt x="6509" y="28461"/>
                    <a:pt x="5592" y="28461"/>
                  </a:cubicBezTo>
                  <a:cubicBezTo>
                    <a:pt x="4499" y="28461"/>
                    <a:pt x="3413" y="28708"/>
                    <a:pt x="2869" y="29379"/>
                  </a:cubicBezTo>
                  <a:cubicBezTo>
                    <a:pt x="2168" y="30247"/>
                    <a:pt x="2402" y="31547"/>
                    <a:pt x="3369" y="32115"/>
                  </a:cubicBezTo>
                  <a:cubicBezTo>
                    <a:pt x="3821" y="32421"/>
                    <a:pt x="4374" y="32540"/>
                    <a:pt x="4938" y="32540"/>
                  </a:cubicBezTo>
                  <a:cubicBezTo>
                    <a:pt x="5540" y="32540"/>
                    <a:pt x="6155" y="32404"/>
                    <a:pt x="6672" y="32215"/>
                  </a:cubicBezTo>
                  <a:cubicBezTo>
                    <a:pt x="7806" y="31814"/>
                    <a:pt x="9674" y="30013"/>
                    <a:pt x="9807" y="29880"/>
                  </a:cubicBezTo>
                  <a:cubicBezTo>
                    <a:pt x="10841" y="30947"/>
                    <a:pt x="11942" y="31948"/>
                    <a:pt x="13076" y="32882"/>
                  </a:cubicBezTo>
                  <a:cubicBezTo>
                    <a:pt x="13777" y="33415"/>
                    <a:pt x="14444" y="33916"/>
                    <a:pt x="15178" y="34450"/>
                  </a:cubicBezTo>
                  <a:cubicBezTo>
                    <a:pt x="14811" y="34249"/>
                    <a:pt x="14511" y="34083"/>
                    <a:pt x="14444" y="34083"/>
                  </a:cubicBezTo>
                  <a:cubicBezTo>
                    <a:pt x="13850" y="33839"/>
                    <a:pt x="12930" y="33665"/>
                    <a:pt x="12010" y="33665"/>
                  </a:cubicBezTo>
                  <a:cubicBezTo>
                    <a:pt x="10914" y="33665"/>
                    <a:pt x="9818" y="33912"/>
                    <a:pt x="9274" y="34583"/>
                  </a:cubicBezTo>
                  <a:cubicBezTo>
                    <a:pt x="8573" y="35450"/>
                    <a:pt x="8807" y="36751"/>
                    <a:pt x="9774" y="37352"/>
                  </a:cubicBezTo>
                  <a:cubicBezTo>
                    <a:pt x="10217" y="37637"/>
                    <a:pt x="10758" y="37749"/>
                    <a:pt x="11311" y="37749"/>
                  </a:cubicBezTo>
                  <a:cubicBezTo>
                    <a:pt x="11923" y="37749"/>
                    <a:pt x="12550" y="37611"/>
                    <a:pt x="13076" y="37418"/>
                  </a:cubicBezTo>
                  <a:cubicBezTo>
                    <a:pt x="14077" y="37085"/>
                    <a:pt x="15711" y="35584"/>
                    <a:pt x="16112" y="35183"/>
                  </a:cubicBezTo>
                  <a:cubicBezTo>
                    <a:pt x="16412" y="35350"/>
                    <a:pt x="16679" y="35550"/>
                    <a:pt x="16946" y="35750"/>
                  </a:cubicBezTo>
                  <a:cubicBezTo>
                    <a:pt x="18247" y="36684"/>
                    <a:pt x="19548" y="37618"/>
                    <a:pt x="20815" y="38552"/>
                  </a:cubicBezTo>
                  <a:cubicBezTo>
                    <a:pt x="21249" y="38886"/>
                    <a:pt x="21649" y="39253"/>
                    <a:pt x="22083" y="39587"/>
                  </a:cubicBezTo>
                  <a:cubicBezTo>
                    <a:pt x="21782" y="39420"/>
                    <a:pt x="21516" y="39286"/>
                    <a:pt x="21482" y="39253"/>
                  </a:cubicBezTo>
                  <a:cubicBezTo>
                    <a:pt x="20868" y="39023"/>
                    <a:pt x="19935" y="38849"/>
                    <a:pt x="19007" y="38849"/>
                  </a:cubicBezTo>
                  <a:cubicBezTo>
                    <a:pt x="17919" y="38849"/>
                    <a:pt x="16836" y="39087"/>
                    <a:pt x="16279" y="39753"/>
                  </a:cubicBezTo>
                  <a:cubicBezTo>
                    <a:pt x="15611" y="40654"/>
                    <a:pt x="15845" y="41922"/>
                    <a:pt x="16779" y="42522"/>
                  </a:cubicBezTo>
                  <a:cubicBezTo>
                    <a:pt x="17222" y="42807"/>
                    <a:pt x="17770" y="42919"/>
                    <a:pt x="18328" y="42919"/>
                  </a:cubicBezTo>
                  <a:cubicBezTo>
                    <a:pt x="18945" y="42919"/>
                    <a:pt x="19573" y="42782"/>
                    <a:pt x="20081" y="42589"/>
                  </a:cubicBezTo>
                  <a:cubicBezTo>
                    <a:pt x="21082" y="42255"/>
                    <a:pt x="22583" y="40888"/>
                    <a:pt x="23083" y="40421"/>
                  </a:cubicBezTo>
                  <a:cubicBezTo>
                    <a:pt x="23484" y="40787"/>
                    <a:pt x="23917" y="41121"/>
                    <a:pt x="24318" y="41521"/>
                  </a:cubicBezTo>
                  <a:cubicBezTo>
                    <a:pt x="24584" y="41755"/>
                    <a:pt x="24851" y="41988"/>
                    <a:pt x="25118" y="42289"/>
                  </a:cubicBezTo>
                  <a:lnTo>
                    <a:pt x="25852" y="43089"/>
                  </a:lnTo>
                  <a:cubicBezTo>
                    <a:pt x="26319" y="43589"/>
                    <a:pt x="26819" y="44123"/>
                    <a:pt x="27253" y="44657"/>
                  </a:cubicBezTo>
                  <a:cubicBezTo>
                    <a:pt x="27553" y="45024"/>
                    <a:pt x="27820" y="45357"/>
                    <a:pt x="28120" y="45724"/>
                  </a:cubicBezTo>
                  <a:cubicBezTo>
                    <a:pt x="27687" y="45391"/>
                    <a:pt x="26819" y="44757"/>
                    <a:pt x="26753" y="44690"/>
                  </a:cubicBezTo>
                  <a:cubicBezTo>
                    <a:pt x="25964" y="44254"/>
                    <a:pt x="24593" y="43831"/>
                    <a:pt x="23389" y="43831"/>
                  </a:cubicBezTo>
                  <a:cubicBezTo>
                    <a:pt x="22659" y="43831"/>
                    <a:pt x="21990" y="43987"/>
                    <a:pt x="21549" y="44390"/>
                  </a:cubicBezTo>
                  <a:cubicBezTo>
                    <a:pt x="20715" y="45157"/>
                    <a:pt x="20782" y="46492"/>
                    <a:pt x="21616" y="47192"/>
                  </a:cubicBezTo>
                  <a:cubicBezTo>
                    <a:pt x="22183" y="47714"/>
                    <a:pt x="23014" y="47896"/>
                    <a:pt x="23812" y="47896"/>
                  </a:cubicBezTo>
                  <a:cubicBezTo>
                    <a:pt x="24187" y="47896"/>
                    <a:pt x="24554" y="47856"/>
                    <a:pt x="24885" y="47792"/>
                  </a:cubicBezTo>
                  <a:cubicBezTo>
                    <a:pt x="26019" y="47559"/>
                    <a:pt x="28054" y="46158"/>
                    <a:pt x="28320" y="45958"/>
                  </a:cubicBezTo>
                  <a:cubicBezTo>
                    <a:pt x="28787" y="46558"/>
                    <a:pt x="29254" y="47125"/>
                    <a:pt x="29655" y="47659"/>
                  </a:cubicBezTo>
                  <a:cubicBezTo>
                    <a:pt x="30822" y="49127"/>
                    <a:pt x="31756" y="50428"/>
                    <a:pt x="32490" y="51495"/>
                  </a:cubicBezTo>
                  <a:lnTo>
                    <a:pt x="33424" y="50995"/>
                  </a:lnTo>
                  <a:cubicBezTo>
                    <a:pt x="32624" y="49927"/>
                    <a:pt x="31623" y="48593"/>
                    <a:pt x="30389" y="47092"/>
                  </a:cubicBezTo>
                  <a:cubicBezTo>
                    <a:pt x="29922" y="46492"/>
                    <a:pt x="29388" y="45858"/>
                    <a:pt x="28854" y="45224"/>
                  </a:cubicBezTo>
                  <a:cubicBezTo>
                    <a:pt x="29388" y="44624"/>
                    <a:pt x="29855" y="43990"/>
                    <a:pt x="30289" y="43323"/>
                  </a:cubicBezTo>
                  <a:cubicBezTo>
                    <a:pt x="31139" y="43623"/>
                    <a:pt x="32665" y="43660"/>
                    <a:pt x="33502" y="43660"/>
                  </a:cubicBezTo>
                  <a:cubicBezTo>
                    <a:pt x="33781" y="43660"/>
                    <a:pt x="33983" y="43656"/>
                    <a:pt x="34058" y="43656"/>
                  </a:cubicBezTo>
                  <a:cubicBezTo>
                    <a:pt x="34125" y="44390"/>
                    <a:pt x="34191" y="45124"/>
                    <a:pt x="34225" y="45824"/>
                  </a:cubicBezTo>
                  <a:cubicBezTo>
                    <a:pt x="34358" y="47592"/>
                    <a:pt x="34458" y="49193"/>
                    <a:pt x="34492" y="50461"/>
                  </a:cubicBezTo>
                  <a:lnTo>
                    <a:pt x="35492" y="49894"/>
                  </a:lnTo>
                  <a:cubicBezTo>
                    <a:pt x="35426" y="48726"/>
                    <a:pt x="35325" y="47325"/>
                    <a:pt x="35192" y="45724"/>
                  </a:cubicBezTo>
                  <a:cubicBezTo>
                    <a:pt x="35092" y="44990"/>
                    <a:pt x="35025" y="44157"/>
                    <a:pt x="34925" y="43323"/>
                  </a:cubicBezTo>
                  <a:cubicBezTo>
                    <a:pt x="35192" y="43256"/>
                    <a:pt x="37594" y="42555"/>
                    <a:pt x="38494" y="41788"/>
                  </a:cubicBezTo>
                  <a:cubicBezTo>
                    <a:pt x="39295" y="41088"/>
                    <a:pt x="40129" y="39987"/>
                    <a:pt x="40062" y="38886"/>
                  </a:cubicBezTo>
                  <a:cubicBezTo>
                    <a:pt x="40031" y="37832"/>
                    <a:pt x="39165" y="37037"/>
                    <a:pt x="38159" y="37037"/>
                  </a:cubicBezTo>
                  <a:cubicBezTo>
                    <a:pt x="38082" y="37037"/>
                    <a:pt x="38005" y="37042"/>
                    <a:pt x="37927" y="37051"/>
                  </a:cubicBezTo>
                  <a:cubicBezTo>
                    <a:pt x="36360" y="37318"/>
                    <a:pt x="35125" y="39887"/>
                    <a:pt x="34925" y="41288"/>
                  </a:cubicBezTo>
                  <a:cubicBezTo>
                    <a:pt x="34925" y="41388"/>
                    <a:pt x="34858" y="42289"/>
                    <a:pt x="34858" y="42856"/>
                  </a:cubicBezTo>
                  <a:cubicBezTo>
                    <a:pt x="34825" y="42522"/>
                    <a:pt x="34758" y="42188"/>
                    <a:pt x="34725" y="41855"/>
                  </a:cubicBezTo>
                  <a:cubicBezTo>
                    <a:pt x="34625" y="41154"/>
                    <a:pt x="34525" y="40454"/>
                    <a:pt x="34391" y="39720"/>
                  </a:cubicBezTo>
                  <a:cubicBezTo>
                    <a:pt x="34325" y="39386"/>
                    <a:pt x="34258" y="39019"/>
                    <a:pt x="34191" y="38653"/>
                  </a:cubicBezTo>
                  <a:cubicBezTo>
                    <a:pt x="34125" y="38286"/>
                    <a:pt x="34025" y="37919"/>
                    <a:pt x="33924" y="37552"/>
                  </a:cubicBezTo>
                  <a:cubicBezTo>
                    <a:pt x="33691" y="36684"/>
                    <a:pt x="33424" y="35851"/>
                    <a:pt x="33157" y="34983"/>
                  </a:cubicBezTo>
                  <a:cubicBezTo>
                    <a:pt x="33758" y="34883"/>
                    <a:pt x="35893" y="34550"/>
                    <a:pt x="36793" y="34016"/>
                  </a:cubicBezTo>
                  <a:cubicBezTo>
                    <a:pt x="37727" y="33482"/>
                    <a:pt x="38695" y="32481"/>
                    <a:pt x="38795" y="31381"/>
                  </a:cubicBezTo>
                  <a:cubicBezTo>
                    <a:pt x="38961" y="30280"/>
                    <a:pt x="38094" y="29279"/>
                    <a:pt x="36960" y="29246"/>
                  </a:cubicBezTo>
                  <a:cubicBezTo>
                    <a:pt x="35392" y="29246"/>
                    <a:pt x="33791" y="31648"/>
                    <a:pt x="33357" y="33015"/>
                  </a:cubicBezTo>
                  <a:cubicBezTo>
                    <a:pt x="33324" y="33115"/>
                    <a:pt x="33124" y="34116"/>
                    <a:pt x="33024" y="34650"/>
                  </a:cubicBezTo>
                  <a:cubicBezTo>
                    <a:pt x="32857" y="34149"/>
                    <a:pt x="32690" y="33616"/>
                    <a:pt x="32490" y="33115"/>
                  </a:cubicBezTo>
                  <a:cubicBezTo>
                    <a:pt x="31923" y="31648"/>
                    <a:pt x="31323" y="30146"/>
                    <a:pt x="30722" y="28679"/>
                  </a:cubicBezTo>
                  <a:lnTo>
                    <a:pt x="30155" y="27311"/>
                  </a:lnTo>
                  <a:cubicBezTo>
                    <a:pt x="30389" y="27278"/>
                    <a:pt x="32924" y="26944"/>
                    <a:pt x="33958" y="26310"/>
                  </a:cubicBezTo>
                  <a:cubicBezTo>
                    <a:pt x="34858" y="25743"/>
                    <a:pt x="35859" y="24809"/>
                    <a:pt x="35959" y="23675"/>
                  </a:cubicBezTo>
                  <a:cubicBezTo>
                    <a:pt x="36126" y="22574"/>
                    <a:pt x="35259" y="21540"/>
                    <a:pt x="34125" y="21540"/>
                  </a:cubicBezTo>
                  <a:cubicBezTo>
                    <a:pt x="32523" y="21540"/>
                    <a:pt x="30922" y="23909"/>
                    <a:pt x="30489" y="25243"/>
                  </a:cubicBezTo>
                  <a:cubicBezTo>
                    <a:pt x="30455" y="25376"/>
                    <a:pt x="30188" y="26811"/>
                    <a:pt x="30155" y="27178"/>
                  </a:cubicBezTo>
                  <a:cubicBezTo>
                    <a:pt x="29721" y="26177"/>
                    <a:pt x="29355" y="25176"/>
                    <a:pt x="29021" y="24176"/>
                  </a:cubicBezTo>
                  <a:cubicBezTo>
                    <a:pt x="28554" y="22808"/>
                    <a:pt x="28154" y="21440"/>
                    <a:pt x="27887" y="20039"/>
                  </a:cubicBezTo>
                  <a:cubicBezTo>
                    <a:pt x="27954" y="20039"/>
                    <a:pt x="30655" y="19706"/>
                    <a:pt x="31690" y="19039"/>
                  </a:cubicBezTo>
                  <a:cubicBezTo>
                    <a:pt x="32590" y="18505"/>
                    <a:pt x="33558" y="17537"/>
                    <a:pt x="33691" y="16403"/>
                  </a:cubicBezTo>
                  <a:cubicBezTo>
                    <a:pt x="33824" y="15303"/>
                    <a:pt x="32957" y="14302"/>
                    <a:pt x="31856" y="14302"/>
                  </a:cubicBezTo>
                  <a:cubicBezTo>
                    <a:pt x="30255" y="14302"/>
                    <a:pt x="28654" y="16670"/>
                    <a:pt x="28220" y="18038"/>
                  </a:cubicBezTo>
                  <a:cubicBezTo>
                    <a:pt x="28187" y="18138"/>
                    <a:pt x="27887" y="19706"/>
                    <a:pt x="27853" y="19973"/>
                  </a:cubicBezTo>
                  <a:cubicBezTo>
                    <a:pt x="27853" y="19906"/>
                    <a:pt x="27820" y="19806"/>
                    <a:pt x="27787" y="19739"/>
                  </a:cubicBezTo>
                  <a:cubicBezTo>
                    <a:pt x="27553" y="18305"/>
                    <a:pt x="27420" y="16870"/>
                    <a:pt x="27420" y="15436"/>
                  </a:cubicBezTo>
                  <a:cubicBezTo>
                    <a:pt x="27420" y="14669"/>
                    <a:pt x="27453" y="13902"/>
                    <a:pt x="27487" y="13168"/>
                  </a:cubicBezTo>
                  <a:cubicBezTo>
                    <a:pt x="27987" y="13168"/>
                    <a:pt x="30289" y="13068"/>
                    <a:pt x="31289" y="12601"/>
                  </a:cubicBezTo>
                  <a:cubicBezTo>
                    <a:pt x="32290" y="12134"/>
                    <a:pt x="33357" y="11300"/>
                    <a:pt x="33591" y="10199"/>
                  </a:cubicBezTo>
                  <a:cubicBezTo>
                    <a:pt x="33824" y="9098"/>
                    <a:pt x="33091" y="8031"/>
                    <a:pt x="31990" y="7897"/>
                  </a:cubicBezTo>
                  <a:cubicBezTo>
                    <a:pt x="31932" y="7891"/>
                    <a:pt x="31874" y="7888"/>
                    <a:pt x="31816" y="7888"/>
                  </a:cubicBezTo>
                  <a:cubicBezTo>
                    <a:pt x="30287" y="7888"/>
                    <a:pt x="28533" y="9946"/>
                    <a:pt x="27987" y="11200"/>
                  </a:cubicBezTo>
                  <a:cubicBezTo>
                    <a:pt x="27954" y="11266"/>
                    <a:pt x="27720" y="12034"/>
                    <a:pt x="27553" y="12567"/>
                  </a:cubicBezTo>
                  <a:cubicBezTo>
                    <a:pt x="27587" y="12234"/>
                    <a:pt x="27620" y="11900"/>
                    <a:pt x="27653" y="11600"/>
                  </a:cubicBezTo>
                  <a:cubicBezTo>
                    <a:pt x="27753" y="10399"/>
                    <a:pt x="27954" y="9298"/>
                    <a:pt x="28120" y="8331"/>
                  </a:cubicBezTo>
                  <a:cubicBezTo>
                    <a:pt x="28220" y="7797"/>
                    <a:pt x="28320" y="7297"/>
                    <a:pt x="28421" y="6863"/>
                  </a:cubicBezTo>
                  <a:cubicBezTo>
                    <a:pt x="28921" y="6563"/>
                    <a:pt x="30889" y="5462"/>
                    <a:pt x="31523" y="4595"/>
                  </a:cubicBezTo>
                  <a:cubicBezTo>
                    <a:pt x="32190" y="3728"/>
                    <a:pt x="32757" y="2527"/>
                    <a:pt x="32423" y="1426"/>
                  </a:cubicBezTo>
                  <a:cubicBezTo>
                    <a:pt x="32213" y="558"/>
                    <a:pt x="31463" y="1"/>
                    <a:pt x="30631" y="1"/>
                  </a:cubicBezTo>
                  <a:close/>
                </a:path>
              </a:pathLst>
            </a:custGeom>
            <a:solidFill>
              <a:srgbClr val="263238"/>
            </a:solidFill>
            <a:ln>
              <a:noFill/>
            </a:ln>
          </p:spPr>
          <p:txBody>
            <a:bodyPr spcFirstLastPara="1" wrap="square" lIns="91425" tIns="91425" rIns="91425" bIns="91425" anchor="ctr" anchorCtr="0">
              <a:noAutofit/>
            </a:bodyPr>
            <a:lstStyle/>
            <a:p>
              <a:endParaRPr/>
            </a:p>
          </p:txBody>
        </p:sp>
        <p:sp>
          <p:nvSpPr>
            <p:cNvPr id="164" name="Google Shape;3280;p70"/>
            <p:cNvSpPr/>
            <p:nvPr/>
          </p:nvSpPr>
          <p:spPr>
            <a:xfrm>
              <a:off x="1865675" y="3689725"/>
              <a:ext cx="155125" cy="139325"/>
            </a:xfrm>
            <a:custGeom>
              <a:avLst/>
              <a:gdLst/>
              <a:ahLst/>
              <a:cxnLst/>
              <a:rect l="l" t="t" r="r" b="b"/>
              <a:pathLst>
                <a:path w="6205" h="5573" extrusionOk="0">
                  <a:moveTo>
                    <a:pt x="2002" y="0"/>
                  </a:moveTo>
                  <a:cubicBezTo>
                    <a:pt x="1980" y="0"/>
                    <a:pt x="1957" y="1"/>
                    <a:pt x="1935" y="2"/>
                  </a:cubicBezTo>
                  <a:cubicBezTo>
                    <a:pt x="801" y="68"/>
                    <a:pt x="0" y="1102"/>
                    <a:pt x="200" y="2203"/>
                  </a:cubicBezTo>
                  <a:cubicBezTo>
                    <a:pt x="367" y="3304"/>
                    <a:pt x="1368" y="4238"/>
                    <a:pt x="2302" y="4738"/>
                  </a:cubicBezTo>
                  <a:cubicBezTo>
                    <a:pt x="3403" y="5339"/>
                    <a:pt x="6171" y="5572"/>
                    <a:pt x="6171" y="5572"/>
                  </a:cubicBezTo>
                  <a:cubicBezTo>
                    <a:pt x="6205" y="5572"/>
                    <a:pt x="5738" y="3704"/>
                    <a:pt x="5704" y="3571"/>
                  </a:cubicBezTo>
                  <a:cubicBezTo>
                    <a:pt x="5244" y="2255"/>
                    <a:pt x="3552" y="0"/>
                    <a:pt x="2002" y="0"/>
                  </a:cubicBezTo>
                  <a:close/>
                </a:path>
              </a:pathLst>
            </a:custGeom>
            <a:solidFill>
              <a:srgbClr val="263238"/>
            </a:solidFill>
            <a:ln>
              <a:noFill/>
            </a:ln>
          </p:spPr>
          <p:txBody>
            <a:bodyPr spcFirstLastPara="1" wrap="square" lIns="91425" tIns="91425" rIns="91425" bIns="91425" anchor="ctr" anchorCtr="0">
              <a:noAutofit/>
            </a:bodyPr>
            <a:lstStyle/>
            <a:p>
              <a:endParaRPr/>
            </a:p>
          </p:txBody>
        </p:sp>
        <p:sp>
          <p:nvSpPr>
            <p:cNvPr id="165" name="Google Shape;3281;p70"/>
            <p:cNvSpPr/>
            <p:nvPr/>
          </p:nvSpPr>
          <p:spPr>
            <a:xfrm>
              <a:off x="6093700" y="4040625"/>
              <a:ext cx="190150" cy="103400"/>
            </a:xfrm>
            <a:custGeom>
              <a:avLst/>
              <a:gdLst/>
              <a:ahLst/>
              <a:cxnLst/>
              <a:rect l="l" t="t" r="r" b="b"/>
              <a:pathLst>
                <a:path w="7606" h="4136" extrusionOk="0">
                  <a:moveTo>
                    <a:pt x="5222" y="0"/>
                  </a:moveTo>
                  <a:cubicBezTo>
                    <a:pt x="3902" y="0"/>
                    <a:pt x="2302" y="681"/>
                    <a:pt x="1468" y="1276"/>
                  </a:cubicBezTo>
                  <a:cubicBezTo>
                    <a:pt x="1401" y="1343"/>
                    <a:pt x="0" y="2677"/>
                    <a:pt x="0" y="2677"/>
                  </a:cubicBezTo>
                  <a:cubicBezTo>
                    <a:pt x="0" y="2677"/>
                    <a:pt x="2435" y="4045"/>
                    <a:pt x="3669" y="4112"/>
                  </a:cubicBezTo>
                  <a:cubicBezTo>
                    <a:pt x="3832" y="4127"/>
                    <a:pt x="4002" y="4135"/>
                    <a:pt x="4175" y="4135"/>
                  </a:cubicBezTo>
                  <a:cubicBezTo>
                    <a:pt x="5139" y="4135"/>
                    <a:pt x="6216" y="3880"/>
                    <a:pt x="6838" y="3144"/>
                  </a:cubicBezTo>
                  <a:cubicBezTo>
                    <a:pt x="7606" y="2344"/>
                    <a:pt x="7505" y="1043"/>
                    <a:pt x="6605" y="376"/>
                  </a:cubicBezTo>
                  <a:cubicBezTo>
                    <a:pt x="6233" y="109"/>
                    <a:pt x="5750" y="0"/>
                    <a:pt x="5222" y="0"/>
                  </a:cubicBezTo>
                  <a:close/>
                </a:path>
              </a:pathLst>
            </a:custGeom>
            <a:solidFill>
              <a:srgbClr val="263238"/>
            </a:solidFill>
            <a:ln>
              <a:noFill/>
            </a:ln>
          </p:spPr>
          <p:txBody>
            <a:bodyPr spcFirstLastPara="1" wrap="square" lIns="91425" tIns="91425" rIns="91425" bIns="91425" anchor="ctr" anchorCtr="0">
              <a:noAutofit/>
            </a:bodyPr>
            <a:lstStyle/>
            <a:p>
              <a:endParaRPr/>
            </a:p>
          </p:txBody>
        </p:sp>
        <p:sp>
          <p:nvSpPr>
            <p:cNvPr id="166" name="Google Shape;3282;p70"/>
            <p:cNvSpPr/>
            <p:nvPr/>
          </p:nvSpPr>
          <p:spPr>
            <a:xfrm>
              <a:off x="5233900" y="3506100"/>
              <a:ext cx="1003250" cy="1286125"/>
            </a:xfrm>
            <a:custGeom>
              <a:avLst/>
              <a:gdLst/>
              <a:ahLst/>
              <a:cxnLst/>
              <a:rect l="l" t="t" r="r" b="b"/>
              <a:pathLst>
                <a:path w="40130" h="51445" extrusionOk="0">
                  <a:moveTo>
                    <a:pt x="9536" y="0"/>
                  </a:moveTo>
                  <a:cubicBezTo>
                    <a:pt x="8690" y="0"/>
                    <a:pt x="7920" y="561"/>
                    <a:pt x="7706" y="1442"/>
                  </a:cubicBezTo>
                  <a:cubicBezTo>
                    <a:pt x="7406" y="2510"/>
                    <a:pt x="7973" y="3744"/>
                    <a:pt x="8607" y="4611"/>
                  </a:cubicBezTo>
                  <a:cubicBezTo>
                    <a:pt x="9274" y="5479"/>
                    <a:pt x="11209" y="6579"/>
                    <a:pt x="11709" y="6846"/>
                  </a:cubicBezTo>
                  <a:cubicBezTo>
                    <a:pt x="11809" y="7313"/>
                    <a:pt x="11909" y="7780"/>
                    <a:pt x="12009" y="8347"/>
                  </a:cubicBezTo>
                  <a:cubicBezTo>
                    <a:pt x="12176" y="9315"/>
                    <a:pt x="12376" y="10382"/>
                    <a:pt x="12510" y="11583"/>
                  </a:cubicBezTo>
                  <a:cubicBezTo>
                    <a:pt x="12543" y="11916"/>
                    <a:pt x="12543" y="12250"/>
                    <a:pt x="12576" y="12584"/>
                  </a:cubicBezTo>
                  <a:cubicBezTo>
                    <a:pt x="12443" y="12050"/>
                    <a:pt x="12210" y="11283"/>
                    <a:pt x="12176" y="11216"/>
                  </a:cubicBezTo>
                  <a:cubicBezTo>
                    <a:pt x="11626" y="9954"/>
                    <a:pt x="9851" y="7874"/>
                    <a:pt x="8283" y="7874"/>
                  </a:cubicBezTo>
                  <a:cubicBezTo>
                    <a:pt x="8235" y="7874"/>
                    <a:pt x="8187" y="7876"/>
                    <a:pt x="8140" y="7880"/>
                  </a:cubicBezTo>
                  <a:cubicBezTo>
                    <a:pt x="7039" y="8047"/>
                    <a:pt x="6305" y="9114"/>
                    <a:pt x="6572" y="10182"/>
                  </a:cubicBezTo>
                  <a:cubicBezTo>
                    <a:pt x="6806" y="11283"/>
                    <a:pt x="7840" y="12117"/>
                    <a:pt x="8840" y="12584"/>
                  </a:cubicBezTo>
                  <a:cubicBezTo>
                    <a:pt x="9841" y="13084"/>
                    <a:pt x="12143" y="13151"/>
                    <a:pt x="12643" y="13151"/>
                  </a:cubicBezTo>
                  <a:cubicBezTo>
                    <a:pt x="12677" y="13885"/>
                    <a:pt x="12710" y="14652"/>
                    <a:pt x="12710" y="15452"/>
                  </a:cubicBezTo>
                  <a:cubicBezTo>
                    <a:pt x="12710" y="16887"/>
                    <a:pt x="12576" y="18321"/>
                    <a:pt x="12343" y="19722"/>
                  </a:cubicBezTo>
                  <a:cubicBezTo>
                    <a:pt x="12310" y="19822"/>
                    <a:pt x="12276" y="19889"/>
                    <a:pt x="12276" y="19989"/>
                  </a:cubicBezTo>
                  <a:cubicBezTo>
                    <a:pt x="12243" y="19689"/>
                    <a:pt x="11943" y="18121"/>
                    <a:pt x="11909" y="18021"/>
                  </a:cubicBezTo>
                  <a:cubicBezTo>
                    <a:pt x="11476" y="16687"/>
                    <a:pt x="9875" y="14285"/>
                    <a:pt x="8307" y="14285"/>
                  </a:cubicBezTo>
                  <a:cubicBezTo>
                    <a:pt x="7173" y="14318"/>
                    <a:pt x="6305" y="15286"/>
                    <a:pt x="6472" y="16420"/>
                  </a:cubicBezTo>
                  <a:cubicBezTo>
                    <a:pt x="6572" y="17520"/>
                    <a:pt x="7573" y="18488"/>
                    <a:pt x="8474" y="19055"/>
                  </a:cubicBezTo>
                  <a:cubicBezTo>
                    <a:pt x="9508" y="19689"/>
                    <a:pt x="12176" y="20022"/>
                    <a:pt x="12276" y="20022"/>
                  </a:cubicBezTo>
                  <a:cubicBezTo>
                    <a:pt x="11976" y="21423"/>
                    <a:pt x="11576" y="22824"/>
                    <a:pt x="11109" y="24159"/>
                  </a:cubicBezTo>
                  <a:cubicBezTo>
                    <a:pt x="10775" y="25159"/>
                    <a:pt x="10408" y="26193"/>
                    <a:pt x="9975" y="27194"/>
                  </a:cubicBezTo>
                  <a:cubicBezTo>
                    <a:pt x="9941" y="26794"/>
                    <a:pt x="9674" y="25359"/>
                    <a:pt x="9641" y="25259"/>
                  </a:cubicBezTo>
                  <a:cubicBezTo>
                    <a:pt x="9207" y="23892"/>
                    <a:pt x="7606" y="21523"/>
                    <a:pt x="6005" y="21523"/>
                  </a:cubicBezTo>
                  <a:cubicBezTo>
                    <a:pt x="4871" y="21557"/>
                    <a:pt x="4037" y="22524"/>
                    <a:pt x="4170" y="23658"/>
                  </a:cubicBezTo>
                  <a:cubicBezTo>
                    <a:pt x="4271" y="24759"/>
                    <a:pt x="5271" y="25726"/>
                    <a:pt x="6172" y="26293"/>
                  </a:cubicBezTo>
                  <a:cubicBezTo>
                    <a:pt x="7173" y="26894"/>
                    <a:pt x="9741" y="27227"/>
                    <a:pt x="9941" y="27261"/>
                  </a:cubicBezTo>
                  <a:cubicBezTo>
                    <a:pt x="9774" y="27728"/>
                    <a:pt x="9608" y="28161"/>
                    <a:pt x="9408" y="28628"/>
                  </a:cubicBezTo>
                  <a:cubicBezTo>
                    <a:pt x="8807" y="30096"/>
                    <a:pt x="8207" y="31597"/>
                    <a:pt x="7640" y="33065"/>
                  </a:cubicBezTo>
                  <a:cubicBezTo>
                    <a:pt x="7439" y="33599"/>
                    <a:pt x="7273" y="34099"/>
                    <a:pt x="7073" y="34633"/>
                  </a:cubicBezTo>
                  <a:cubicBezTo>
                    <a:pt x="7006" y="34066"/>
                    <a:pt x="6806" y="33065"/>
                    <a:pt x="6772" y="32965"/>
                  </a:cubicBezTo>
                  <a:cubicBezTo>
                    <a:pt x="6339" y="31597"/>
                    <a:pt x="4738" y="29229"/>
                    <a:pt x="3136" y="29229"/>
                  </a:cubicBezTo>
                  <a:cubicBezTo>
                    <a:pt x="2036" y="29229"/>
                    <a:pt x="1168" y="30230"/>
                    <a:pt x="1335" y="31330"/>
                  </a:cubicBezTo>
                  <a:cubicBezTo>
                    <a:pt x="1435" y="32464"/>
                    <a:pt x="2403" y="33432"/>
                    <a:pt x="3303" y="33966"/>
                  </a:cubicBezTo>
                  <a:cubicBezTo>
                    <a:pt x="4204" y="34533"/>
                    <a:pt x="6372" y="34866"/>
                    <a:pt x="6972" y="34933"/>
                  </a:cubicBezTo>
                  <a:cubicBezTo>
                    <a:pt x="6672" y="35800"/>
                    <a:pt x="6405" y="36667"/>
                    <a:pt x="6205" y="37501"/>
                  </a:cubicBezTo>
                  <a:cubicBezTo>
                    <a:pt x="6105" y="37868"/>
                    <a:pt x="6005" y="38269"/>
                    <a:pt x="5938" y="38602"/>
                  </a:cubicBezTo>
                  <a:cubicBezTo>
                    <a:pt x="5872" y="38969"/>
                    <a:pt x="5805" y="39336"/>
                    <a:pt x="5738" y="39703"/>
                  </a:cubicBezTo>
                  <a:cubicBezTo>
                    <a:pt x="5605" y="40437"/>
                    <a:pt x="5505" y="41104"/>
                    <a:pt x="5405" y="41805"/>
                  </a:cubicBezTo>
                  <a:cubicBezTo>
                    <a:pt x="5338" y="42171"/>
                    <a:pt x="5305" y="42505"/>
                    <a:pt x="5271" y="42839"/>
                  </a:cubicBezTo>
                  <a:cubicBezTo>
                    <a:pt x="5271" y="42238"/>
                    <a:pt x="5205" y="41338"/>
                    <a:pt x="5205" y="41271"/>
                  </a:cubicBezTo>
                  <a:cubicBezTo>
                    <a:pt x="5004" y="39870"/>
                    <a:pt x="3770" y="37268"/>
                    <a:pt x="2202" y="37034"/>
                  </a:cubicBezTo>
                  <a:cubicBezTo>
                    <a:pt x="2105" y="37020"/>
                    <a:pt x="2009" y="37013"/>
                    <a:pt x="1914" y="37013"/>
                  </a:cubicBezTo>
                  <a:cubicBezTo>
                    <a:pt x="909" y="37013"/>
                    <a:pt x="98" y="37799"/>
                    <a:pt x="68" y="38836"/>
                  </a:cubicBezTo>
                  <a:cubicBezTo>
                    <a:pt x="1" y="39970"/>
                    <a:pt x="835" y="41071"/>
                    <a:pt x="1635" y="41738"/>
                  </a:cubicBezTo>
                  <a:cubicBezTo>
                    <a:pt x="2536" y="42505"/>
                    <a:pt x="4904" y="43206"/>
                    <a:pt x="5205" y="43306"/>
                  </a:cubicBezTo>
                  <a:cubicBezTo>
                    <a:pt x="5104" y="44140"/>
                    <a:pt x="5004" y="44940"/>
                    <a:pt x="4938" y="45707"/>
                  </a:cubicBezTo>
                  <a:cubicBezTo>
                    <a:pt x="4804" y="47275"/>
                    <a:pt x="4704" y="48676"/>
                    <a:pt x="4637" y="49877"/>
                  </a:cubicBezTo>
                  <a:lnTo>
                    <a:pt x="5638" y="50411"/>
                  </a:lnTo>
                  <a:cubicBezTo>
                    <a:pt x="5672" y="49143"/>
                    <a:pt x="5738" y="47575"/>
                    <a:pt x="5872" y="45774"/>
                  </a:cubicBezTo>
                  <a:cubicBezTo>
                    <a:pt x="5938" y="45074"/>
                    <a:pt x="6005" y="44340"/>
                    <a:pt x="6072" y="43606"/>
                  </a:cubicBezTo>
                  <a:cubicBezTo>
                    <a:pt x="6167" y="43606"/>
                    <a:pt x="6464" y="43616"/>
                    <a:pt x="6862" y="43616"/>
                  </a:cubicBezTo>
                  <a:cubicBezTo>
                    <a:pt x="7724" y="43616"/>
                    <a:pt x="9055" y="43569"/>
                    <a:pt x="9808" y="43272"/>
                  </a:cubicBezTo>
                  <a:cubicBezTo>
                    <a:pt x="10275" y="43939"/>
                    <a:pt x="10742" y="44573"/>
                    <a:pt x="11276" y="45174"/>
                  </a:cubicBezTo>
                  <a:cubicBezTo>
                    <a:pt x="10708" y="45841"/>
                    <a:pt x="10208" y="46441"/>
                    <a:pt x="9708" y="47042"/>
                  </a:cubicBezTo>
                  <a:cubicBezTo>
                    <a:pt x="8507" y="48543"/>
                    <a:pt x="7473" y="49910"/>
                    <a:pt x="6706" y="50978"/>
                  </a:cubicBezTo>
                  <a:lnTo>
                    <a:pt x="7640" y="51445"/>
                  </a:lnTo>
                  <a:cubicBezTo>
                    <a:pt x="8373" y="50411"/>
                    <a:pt x="9341" y="49110"/>
                    <a:pt x="10475" y="47642"/>
                  </a:cubicBezTo>
                  <a:cubicBezTo>
                    <a:pt x="10875" y="47075"/>
                    <a:pt x="11342" y="46508"/>
                    <a:pt x="11809" y="45941"/>
                  </a:cubicBezTo>
                  <a:cubicBezTo>
                    <a:pt x="12076" y="46108"/>
                    <a:pt x="14111" y="47542"/>
                    <a:pt x="15245" y="47742"/>
                  </a:cubicBezTo>
                  <a:cubicBezTo>
                    <a:pt x="15580" y="47807"/>
                    <a:pt x="15953" y="47847"/>
                    <a:pt x="16333" y="47847"/>
                  </a:cubicBezTo>
                  <a:cubicBezTo>
                    <a:pt x="17127" y="47847"/>
                    <a:pt x="17950" y="47671"/>
                    <a:pt x="18514" y="47175"/>
                  </a:cubicBezTo>
                  <a:cubicBezTo>
                    <a:pt x="19348" y="46441"/>
                    <a:pt x="19381" y="45140"/>
                    <a:pt x="18581" y="44373"/>
                  </a:cubicBezTo>
                  <a:cubicBezTo>
                    <a:pt x="18134" y="43965"/>
                    <a:pt x="17448" y="43805"/>
                    <a:pt x="16704" y="43805"/>
                  </a:cubicBezTo>
                  <a:cubicBezTo>
                    <a:pt x="15503" y="43805"/>
                    <a:pt x="14152" y="44220"/>
                    <a:pt x="13410" y="44673"/>
                  </a:cubicBezTo>
                  <a:cubicBezTo>
                    <a:pt x="13310" y="44707"/>
                    <a:pt x="12443" y="45340"/>
                    <a:pt x="12009" y="45674"/>
                  </a:cubicBezTo>
                  <a:cubicBezTo>
                    <a:pt x="12310" y="45340"/>
                    <a:pt x="12576" y="44973"/>
                    <a:pt x="12877" y="44640"/>
                  </a:cubicBezTo>
                  <a:cubicBezTo>
                    <a:pt x="13344" y="44106"/>
                    <a:pt x="13811" y="43572"/>
                    <a:pt x="14278" y="43039"/>
                  </a:cubicBezTo>
                  <a:cubicBezTo>
                    <a:pt x="14511" y="42772"/>
                    <a:pt x="14778" y="42505"/>
                    <a:pt x="15012" y="42238"/>
                  </a:cubicBezTo>
                  <a:cubicBezTo>
                    <a:pt x="15278" y="41971"/>
                    <a:pt x="15545" y="41738"/>
                    <a:pt x="15812" y="41471"/>
                  </a:cubicBezTo>
                  <a:cubicBezTo>
                    <a:pt x="16212" y="41104"/>
                    <a:pt x="16646" y="40737"/>
                    <a:pt x="17046" y="40370"/>
                  </a:cubicBezTo>
                  <a:cubicBezTo>
                    <a:pt x="17547" y="40837"/>
                    <a:pt x="19048" y="42205"/>
                    <a:pt x="20048" y="42572"/>
                  </a:cubicBezTo>
                  <a:cubicBezTo>
                    <a:pt x="20567" y="42744"/>
                    <a:pt x="21183" y="42872"/>
                    <a:pt x="21787" y="42872"/>
                  </a:cubicBezTo>
                  <a:cubicBezTo>
                    <a:pt x="22349" y="42872"/>
                    <a:pt x="22900" y="42761"/>
                    <a:pt x="23351" y="42472"/>
                  </a:cubicBezTo>
                  <a:cubicBezTo>
                    <a:pt x="24285" y="41871"/>
                    <a:pt x="24518" y="40604"/>
                    <a:pt x="23851" y="39703"/>
                  </a:cubicBezTo>
                  <a:cubicBezTo>
                    <a:pt x="23311" y="39055"/>
                    <a:pt x="22228" y="38815"/>
                    <a:pt x="21140" y="38815"/>
                  </a:cubicBezTo>
                  <a:cubicBezTo>
                    <a:pt x="20212" y="38815"/>
                    <a:pt x="19280" y="38990"/>
                    <a:pt x="18681" y="39236"/>
                  </a:cubicBezTo>
                  <a:cubicBezTo>
                    <a:pt x="18614" y="39236"/>
                    <a:pt x="18347" y="39369"/>
                    <a:pt x="18047" y="39536"/>
                  </a:cubicBezTo>
                  <a:cubicBezTo>
                    <a:pt x="18481" y="39203"/>
                    <a:pt x="18881" y="38869"/>
                    <a:pt x="19348" y="38535"/>
                  </a:cubicBezTo>
                  <a:cubicBezTo>
                    <a:pt x="20582" y="37568"/>
                    <a:pt x="21883" y="36667"/>
                    <a:pt x="23184" y="35733"/>
                  </a:cubicBezTo>
                  <a:lnTo>
                    <a:pt x="24018" y="35133"/>
                  </a:lnTo>
                  <a:cubicBezTo>
                    <a:pt x="24418" y="35533"/>
                    <a:pt x="26053" y="37034"/>
                    <a:pt x="27054" y="37401"/>
                  </a:cubicBezTo>
                  <a:cubicBezTo>
                    <a:pt x="27579" y="37577"/>
                    <a:pt x="28206" y="37715"/>
                    <a:pt x="28819" y="37715"/>
                  </a:cubicBezTo>
                  <a:cubicBezTo>
                    <a:pt x="29372" y="37715"/>
                    <a:pt x="29913" y="37602"/>
                    <a:pt x="30356" y="37301"/>
                  </a:cubicBezTo>
                  <a:cubicBezTo>
                    <a:pt x="31323" y="36701"/>
                    <a:pt x="31557" y="35433"/>
                    <a:pt x="30890" y="34566"/>
                  </a:cubicBezTo>
                  <a:cubicBezTo>
                    <a:pt x="30327" y="33895"/>
                    <a:pt x="29233" y="33648"/>
                    <a:pt x="28137" y="33648"/>
                  </a:cubicBezTo>
                  <a:cubicBezTo>
                    <a:pt x="27216" y="33648"/>
                    <a:pt x="26295" y="33822"/>
                    <a:pt x="25686" y="34066"/>
                  </a:cubicBezTo>
                  <a:cubicBezTo>
                    <a:pt x="25653" y="34066"/>
                    <a:pt x="25319" y="34232"/>
                    <a:pt x="24985" y="34433"/>
                  </a:cubicBezTo>
                  <a:cubicBezTo>
                    <a:pt x="25686" y="33899"/>
                    <a:pt x="26386" y="33398"/>
                    <a:pt x="27054" y="32865"/>
                  </a:cubicBezTo>
                  <a:cubicBezTo>
                    <a:pt x="28188" y="31931"/>
                    <a:pt x="29288" y="30930"/>
                    <a:pt x="30323" y="29863"/>
                  </a:cubicBezTo>
                  <a:cubicBezTo>
                    <a:pt x="30489" y="29996"/>
                    <a:pt x="32324" y="31797"/>
                    <a:pt x="33458" y="32198"/>
                  </a:cubicBezTo>
                  <a:cubicBezTo>
                    <a:pt x="33975" y="32387"/>
                    <a:pt x="34590" y="32523"/>
                    <a:pt x="35192" y="32523"/>
                  </a:cubicBezTo>
                  <a:cubicBezTo>
                    <a:pt x="35756" y="32523"/>
                    <a:pt x="36309" y="32404"/>
                    <a:pt x="36760" y="32098"/>
                  </a:cubicBezTo>
                  <a:cubicBezTo>
                    <a:pt x="37728" y="31530"/>
                    <a:pt x="37961" y="30230"/>
                    <a:pt x="37261" y="29362"/>
                  </a:cubicBezTo>
                  <a:cubicBezTo>
                    <a:pt x="36717" y="28691"/>
                    <a:pt x="35631" y="28444"/>
                    <a:pt x="34538" y="28444"/>
                  </a:cubicBezTo>
                  <a:cubicBezTo>
                    <a:pt x="33621" y="28444"/>
                    <a:pt x="32699" y="28618"/>
                    <a:pt x="32090" y="28862"/>
                  </a:cubicBezTo>
                  <a:cubicBezTo>
                    <a:pt x="31990" y="28895"/>
                    <a:pt x="30856" y="29496"/>
                    <a:pt x="30423" y="29729"/>
                  </a:cubicBezTo>
                  <a:lnTo>
                    <a:pt x="30456" y="29696"/>
                  </a:lnTo>
                  <a:cubicBezTo>
                    <a:pt x="31457" y="28628"/>
                    <a:pt x="32324" y="27461"/>
                    <a:pt x="33091" y="26227"/>
                  </a:cubicBezTo>
                  <a:cubicBezTo>
                    <a:pt x="33792" y="25126"/>
                    <a:pt x="34425" y="23992"/>
                    <a:pt x="34993" y="22824"/>
                  </a:cubicBezTo>
                  <a:cubicBezTo>
                    <a:pt x="35526" y="21757"/>
                    <a:pt x="35960" y="20723"/>
                    <a:pt x="36327" y="19822"/>
                  </a:cubicBezTo>
                  <a:cubicBezTo>
                    <a:pt x="36527" y="19322"/>
                    <a:pt x="36694" y="18855"/>
                    <a:pt x="36861" y="18454"/>
                  </a:cubicBezTo>
                  <a:lnTo>
                    <a:pt x="36861" y="18488"/>
                  </a:lnTo>
                  <a:cubicBezTo>
                    <a:pt x="36861" y="18488"/>
                    <a:pt x="36861" y="18488"/>
                    <a:pt x="36861" y="18488"/>
                  </a:cubicBezTo>
                  <a:cubicBezTo>
                    <a:pt x="36892" y="18488"/>
                    <a:pt x="38196" y="17119"/>
                    <a:pt x="38262" y="17020"/>
                  </a:cubicBezTo>
                  <a:cubicBezTo>
                    <a:pt x="39129" y="15886"/>
                    <a:pt x="40130" y="13217"/>
                    <a:pt x="39229" y="11916"/>
                  </a:cubicBezTo>
                  <a:cubicBezTo>
                    <a:pt x="38855" y="11412"/>
                    <a:pt x="38283" y="11149"/>
                    <a:pt x="37706" y="11149"/>
                  </a:cubicBezTo>
                  <a:cubicBezTo>
                    <a:pt x="37252" y="11149"/>
                    <a:pt x="36794" y="11312"/>
                    <a:pt x="36427" y="11650"/>
                  </a:cubicBezTo>
                  <a:cubicBezTo>
                    <a:pt x="35593" y="12383"/>
                    <a:pt x="35359" y="13718"/>
                    <a:pt x="35426" y="14785"/>
                  </a:cubicBezTo>
                  <a:cubicBezTo>
                    <a:pt x="35493" y="15853"/>
                    <a:pt x="36527" y="17887"/>
                    <a:pt x="36794" y="18354"/>
                  </a:cubicBezTo>
                  <a:cubicBezTo>
                    <a:pt x="36627" y="18821"/>
                    <a:pt x="36427" y="19288"/>
                    <a:pt x="36227" y="19789"/>
                  </a:cubicBezTo>
                  <a:cubicBezTo>
                    <a:pt x="35826" y="20656"/>
                    <a:pt x="35393" y="21690"/>
                    <a:pt x="34826" y="22758"/>
                  </a:cubicBezTo>
                  <a:cubicBezTo>
                    <a:pt x="34692" y="23024"/>
                    <a:pt x="34492" y="23325"/>
                    <a:pt x="34359" y="23625"/>
                  </a:cubicBezTo>
                  <a:cubicBezTo>
                    <a:pt x="34526" y="23091"/>
                    <a:pt x="34759" y="22324"/>
                    <a:pt x="34759" y="22257"/>
                  </a:cubicBezTo>
                  <a:cubicBezTo>
                    <a:pt x="34993" y="20856"/>
                    <a:pt x="34659" y="18021"/>
                    <a:pt x="33258" y="17254"/>
                  </a:cubicBezTo>
                  <a:cubicBezTo>
                    <a:pt x="32995" y="17131"/>
                    <a:pt x="32717" y="17073"/>
                    <a:pt x="32442" y="17073"/>
                  </a:cubicBezTo>
                  <a:cubicBezTo>
                    <a:pt x="31669" y="17073"/>
                    <a:pt x="30927" y="17534"/>
                    <a:pt x="30656" y="18321"/>
                  </a:cubicBezTo>
                  <a:cubicBezTo>
                    <a:pt x="30222" y="19355"/>
                    <a:pt x="30656" y="20623"/>
                    <a:pt x="31223" y="21557"/>
                  </a:cubicBezTo>
                  <a:cubicBezTo>
                    <a:pt x="31790" y="22524"/>
                    <a:pt x="33658" y="23858"/>
                    <a:pt x="34092" y="24125"/>
                  </a:cubicBezTo>
                  <a:cubicBezTo>
                    <a:pt x="33725" y="24792"/>
                    <a:pt x="33325" y="25426"/>
                    <a:pt x="32891" y="26093"/>
                  </a:cubicBezTo>
                  <a:cubicBezTo>
                    <a:pt x="32090" y="27294"/>
                    <a:pt x="31190" y="28428"/>
                    <a:pt x="30222" y="29462"/>
                  </a:cubicBezTo>
                  <a:lnTo>
                    <a:pt x="30022" y="29629"/>
                  </a:lnTo>
                  <a:cubicBezTo>
                    <a:pt x="30156" y="29362"/>
                    <a:pt x="30756" y="27895"/>
                    <a:pt x="30790" y="27794"/>
                  </a:cubicBezTo>
                  <a:cubicBezTo>
                    <a:pt x="31190" y="26427"/>
                    <a:pt x="31156" y="23591"/>
                    <a:pt x="29822" y="22691"/>
                  </a:cubicBezTo>
                  <a:cubicBezTo>
                    <a:pt x="29515" y="22493"/>
                    <a:pt x="29171" y="22400"/>
                    <a:pt x="28832" y="22400"/>
                  </a:cubicBezTo>
                  <a:cubicBezTo>
                    <a:pt x="28141" y="22400"/>
                    <a:pt x="27467" y="22787"/>
                    <a:pt x="27154" y="23458"/>
                  </a:cubicBezTo>
                  <a:cubicBezTo>
                    <a:pt x="26620" y="24425"/>
                    <a:pt x="26920" y="25793"/>
                    <a:pt x="27354" y="26727"/>
                  </a:cubicBezTo>
                  <a:cubicBezTo>
                    <a:pt x="27854" y="27828"/>
                    <a:pt x="29889" y="29596"/>
                    <a:pt x="29989" y="29662"/>
                  </a:cubicBezTo>
                  <a:cubicBezTo>
                    <a:pt x="28955" y="30663"/>
                    <a:pt x="27887" y="31597"/>
                    <a:pt x="26753" y="32464"/>
                  </a:cubicBezTo>
                  <a:cubicBezTo>
                    <a:pt x="25919" y="33098"/>
                    <a:pt x="25019" y="33732"/>
                    <a:pt x="24151" y="34366"/>
                  </a:cubicBezTo>
                  <a:cubicBezTo>
                    <a:pt x="24318" y="34032"/>
                    <a:pt x="24885" y="32665"/>
                    <a:pt x="24885" y="32565"/>
                  </a:cubicBezTo>
                  <a:cubicBezTo>
                    <a:pt x="25286" y="31197"/>
                    <a:pt x="25252" y="28328"/>
                    <a:pt x="23951" y="27461"/>
                  </a:cubicBezTo>
                  <a:cubicBezTo>
                    <a:pt x="23625" y="27258"/>
                    <a:pt x="23267" y="27162"/>
                    <a:pt x="22918" y="27162"/>
                  </a:cubicBezTo>
                  <a:cubicBezTo>
                    <a:pt x="22234" y="27162"/>
                    <a:pt x="21581" y="27532"/>
                    <a:pt x="21249" y="28195"/>
                  </a:cubicBezTo>
                  <a:cubicBezTo>
                    <a:pt x="20716" y="29195"/>
                    <a:pt x="21016" y="30530"/>
                    <a:pt x="21449" y="31497"/>
                  </a:cubicBezTo>
                  <a:cubicBezTo>
                    <a:pt x="21950" y="32598"/>
                    <a:pt x="23918" y="34299"/>
                    <a:pt x="24051" y="34433"/>
                  </a:cubicBezTo>
                  <a:lnTo>
                    <a:pt x="22850" y="35266"/>
                  </a:lnTo>
                  <a:cubicBezTo>
                    <a:pt x="21550" y="36167"/>
                    <a:pt x="20215" y="37068"/>
                    <a:pt x="18914" y="38002"/>
                  </a:cubicBezTo>
                  <a:cubicBezTo>
                    <a:pt x="18481" y="38302"/>
                    <a:pt x="18047" y="38636"/>
                    <a:pt x="17613" y="38969"/>
                  </a:cubicBezTo>
                  <a:cubicBezTo>
                    <a:pt x="17847" y="38469"/>
                    <a:pt x="18247" y="37501"/>
                    <a:pt x="18247" y="37435"/>
                  </a:cubicBezTo>
                  <a:cubicBezTo>
                    <a:pt x="18647" y="36067"/>
                    <a:pt x="18614" y="33198"/>
                    <a:pt x="17280" y="32331"/>
                  </a:cubicBezTo>
                  <a:cubicBezTo>
                    <a:pt x="16964" y="32128"/>
                    <a:pt x="16615" y="32032"/>
                    <a:pt x="16271" y="32032"/>
                  </a:cubicBezTo>
                  <a:cubicBezTo>
                    <a:pt x="15596" y="32032"/>
                    <a:pt x="14943" y="32402"/>
                    <a:pt x="14611" y="33065"/>
                  </a:cubicBezTo>
                  <a:cubicBezTo>
                    <a:pt x="14078" y="34066"/>
                    <a:pt x="14411" y="35400"/>
                    <a:pt x="14811" y="36367"/>
                  </a:cubicBezTo>
                  <a:cubicBezTo>
                    <a:pt x="15245" y="37335"/>
                    <a:pt x="16846" y="38769"/>
                    <a:pt x="17313" y="39203"/>
                  </a:cubicBezTo>
                  <a:cubicBezTo>
                    <a:pt x="16613" y="39736"/>
                    <a:pt x="15912" y="40337"/>
                    <a:pt x="15245" y="40904"/>
                  </a:cubicBezTo>
                  <a:cubicBezTo>
                    <a:pt x="14978" y="41171"/>
                    <a:pt x="14678" y="41438"/>
                    <a:pt x="14411" y="41704"/>
                  </a:cubicBezTo>
                  <a:lnTo>
                    <a:pt x="13644" y="42472"/>
                  </a:lnTo>
                  <a:cubicBezTo>
                    <a:pt x="13144" y="43039"/>
                    <a:pt x="12677" y="43539"/>
                    <a:pt x="12210" y="44073"/>
                  </a:cubicBezTo>
                  <a:cubicBezTo>
                    <a:pt x="11976" y="44340"/>
                    <a:pt x="11776" y="44573"/>
                    <a:pt x="11542" y="44840"/>
                  </a:cubicBezTo>
                  <a:cubicBezTo>
                    <a:pt x="11876" y="44340"/>
                    <a:pt x="12343" y="43572"/>
                    <a:pt x="12376" y="43506"/>
                  </a:cubicBezTo>
                  <a:cubicBezTo>
                    <a:pt x="12977" y="42205"/>
                    <a:pt x="13377" y="39369"/>
                    <a:pt x="12210" y="38302"/>
                  </a:cubicBezTo>
                  <a:cubicBezTo>
                    <a:pt x="11836" y="37986"/>
                    <a:pt x="11389" y="37831"/>
                    <a:pt x="10950" y="37831"/>
                  </a:cubicBezTo>
                  <a:cubicBezTo>
                    <a:pt x="10369" y="37831"/>
                    <a:pt x="9802" y="38103"/>
                    <a:pt x="9441" y="38636"/>
                  </a:cubicBezTo>
                  <a:cubicBezTo>
                    <a:pt x="9341" y="38736"/>
                    <a:pt x="9274" y="38869"/>
                    <a:pt x="9207" y="39002"/>
                  </a:cubicBezTo>
                  <a:cubicBezTo>
                    <a:pt x="8173" y="39670"/>
                    <a:pt x="7306" y="40604"/>
                    <a:pt x="6706" y="41704"/>
                  </a:cubicBezTo>
                  <a:cubicBezTo>
                    <a:pt x="6672" y="41805"/>
                    <a:pt x="6305" y="42805"/>
                    <a:pt x="6139" y="43339"/>
                  </a:cubicBezTo>
                  <a:cubicBezTo>
                    <a:pt x="6172" y="42872"/>
                    <a:pt x="6205" y="42438"/>
                    <a:pt x="6272" y="41971"/>
                  </a:cubicBezTo>
                  <a:cubicBezTo>
                    <a:pt x="6339" y="41271"/>
                    <a:pt x="6439" y="40570"/>
                    <a:pt x="6539" y="39870"/>
                  </a:cubicBezTo>
                  <a:cubicBezTo>
                    <a:pt x="6606" y="39503"/>
                    <a:pt x="6672" y="39169"/>
                    <a:pt x="6739" y="38802"/>
                  </a:cubicBezTo>
                  <a:cubicBezTo>
                    <a:pt x="6772" y="38435"/>
                    <a:pt x="6872" y="38068"/>
                    <a:pt x="6972" y="37702"/>
                  </a:cubicBezTo>
                  <a:cubicBezTo>
                    <a:pt x="7073" y="37201"/>
                    <a:pt x="7239" y="36634"/>
                    <a:pt x="7373" y="36100"/>
                  </a:cubicBezTo>
                  <a:cubicBezTo>
                    <a:pt x="7883" y="36198"/>
                    <a:pt x="9067" y="36401"/>
                    <a:pt x="10072" y="36401"/>
                  </a:cubicBezTo>
                  <a:cubicBezTo>
                    <a:pt x="10446" y="36401"/>
                    <a:pt x="10795" y="36373"/>
                    <a:pt x="11075" y="36301"/>
                  </a:cubicBezTo>
                  <a:cubicBezTo>
                    <a:pt x="12109" y="36034"/>
                    <a:pt x="13344" y="35433"/>
                    <a:pt x="13777" y="34399"/>
                  </a:cubicBezTo>
                  <a:cubicBezTo>
                    <a:pt x="14244" y="33365"/>
                    <a:pt x="13744" y="32198"/>
                    <a:pt x="12677" y="31831"/>
                  </a:cubicBezTo>
                  <a:cubicBezTo>
                    <a:pt x="12505" y="31777"/>
                    <a:pt x="12324" y="31753"/>
                    <a:pt x="12136" y="31753"/>
                  </a:cubicBezTo>
                  <a:cubicBezTo>
                    <a:pt x="10683" y="31753"/>
                    <a:pt x="8845" y="33232"/>
                    <a:pt x="8107" y="34266"/>
                  </a:cubicBezTo>
                  <a:cubicBezTo>
                    <a:pt x="8073" y="34299"/>
                    <a:pt x="7940" y="34566"/>
                    <a:pt x="7773" y="34866"/>
                  </a:cubicBezTo>
                  <a:cubicBezTo>
                    <a:pt x="7940" y="34366"/>
                    <a:pt x="8073" y="33832"/>
                    <a:pt x="8273" y="33332"/>
                  </a:cubicBezTo>
                  <a:cubicBezTo>
                    <a:pt x="8774" y="31831"/>
                    <a:pt x="9374" y="30330"/>
                    <a:pt x="9941" y="28829"/>
                  </a:cubicBezTo>
                  <a:lnTo>
                    <a:pt x="10275" y="27895"/>
                  </a:lnTo>
                  <a:cubicBezTo>
                    <a:pt x="10721" y="27969"/>
                    <a:pt x="12030" y="28190"/>
                    <a:pt x="13098" y="28190"/>
                  </a:cubicBezTo>
                  <a:cubicBezTo>
                    <a:pt x="13469" y="28190"/>
                    <a:pt x="13811" y="28163"/>
                    <a:pt x="14078" y="28095"/>
                  </a:cubicBezTo>
                  <a:cubicBezTo>
                    <a:pt x="15112" y="27861"/>
                    <a:pt x="16346" y="27227"/>
                    <a:pt x="16779" y="26193"/>
                  </a:cubicBezTo>
                  <a:cubicBezTo>
                    <a:pt x="17280" y="25193"/>
                    <a:pt x="16746" y="23992"/>
                    <a:pt x="15712" y="23625"/>
                  </a:cubicBezTo>
                  <a:cubicBezTo>
                    <a:pt x="15539" y="23572"/>
                    <a:pt x="15358" y="23548"/>
                    <a:pt x="15171" y="23548"/>
                  </a:cubicBezTo>
                  <a:cubicBezTo>
                    <a:pt x="13692" y="23548"/>
                    <a:pt x="11849" y="25057"/>
                    <a:pt x="11109" y="26093"/>
                  </a:cubicBezTo>
                  <a:cubicBezTo>
                    <a:pt x="11075" y="26127"/>
                    <a:pt x="10909" y="26427"/>
                    <a:pt x="10708" y="26794"/>
                  </a:cubicBezTo>
                  <a:cubicBezTo>
                    <a:pt x="11009" y="25960"/>
                    <a:pt x="11276" y="25159"/>
                    <a:pt x="11542" y="24325"/>
                  </a:cubicBezTo>
                  <a:cubicBezTo>
                    <a:pt x="12009" y="22924"/>
                    <a:pt x="12376" y="21490"/>
                    <a:pt x="12643" y="20022"/>
                  </a:cubicBezTo>
                  <a:cubicBezTo>
                    <a:pt x="12799" y="20048"/>
                    <a:pt x="14374" y="20338"/>
                    <a:pt x="15614" y="20338"/>
                  </a:cubicBezTo>
                  <a:cubicBezTo>
                    <a:pt x="15965" y="20338"/>
                    <a:pt x="16289" y="20315"/>
                    <a:pt x="16546" y="20256"/>
                  </a:cubicBezTo>
                  <a:cubicBezTo>
                    <a:pt x="17580" y="19989"/>
                    <a:pt x="18814" y="19388"/>
                    <a:pt x="19248" y="18354"/>
                  </a:cubicBezTo>
                  <a:cubicBezTo>
                    <a:pt x="19715" y="17320"/>
                    <a:pt x="19215" y="16119"/>
                    <a:pt x="18147" y="15786"/>
                  </a:cubicBezTo>
                  <a:cubicBezTo>
                    <a:pt x="17968" y="15726"/>
                    <a:pt x="17779" y="15699"/>
                    <a:pt x="17582" y="15699"/>
                  </a:cubicBezTo>
                  <a:cubicBezTo>
                    <a:pt x="16133" y="15699"/>
                    <a:pt x="14312" y="17193"/>
                    <a:pt x="13577" y="18221"/>
                  </a:cubicBezTo>
                  <a:cubicBezTo>
                    <a:pt x="13510" y="18288"/>
                    <a:pt x="12877" y="19455"/>
                    <a:pt x="12677" y="19855"/>
                  </a:cubicBezTo>
                  <a:lnTo>
                    <a:pt x="12677" y="19822"/>
                  </a:lnTo>
                  <a:cubicBezTo>
                    <a:pt x="12910" y="18354"/>
                    <a:pt x="13010" y="16920"/>
                    <a:pt x="12977" y="15452"/>
                  </a:cubicBezTo>
                  <a:cubicBezTo>
                    <a:pt x="12943" y="14151"/>
                    <a:pt x="12843" y="12850"/>
                    <a:pt x="12677" y="11583"/>
                  </a:cubicBezTo>
                  <a:cubicBezTo>
                    <a:pt x="12543" y="10382"/>
                    <a:pt x="12310" y="9281"/>
                    <a:pt x="12109" y="8347"/>
                  </a:cubicBezTo>
                  <a:cubicBezTo>
                    <a:pt x="12009" y="7814"/>
                    <a:pt x="11909" y="7347"/>
                    <a:pt x="11809" y="6913"/>
                  </a:cubicBezTo>
                  <a:cubicBezTo>
                    <a:pt x="11843" y="6913"/>
                    <a:pt x="12210" y="5011"/>
                    <a:pt x="12210" y="4911"/>
                  </a:cubicBezTo>
                  <a:cubicBezTo>
                    <a:pt x="12310" y="3477"/>
                    <a:pt x="11642" y="708"/>
                    <a:pt x="10175" y="108"/>
                  </a:cubicBezTo>
                  <a:cubicBezTo>
                    <a:pt x="9962" y="35"/>
                    <a:pt x="9747" y="0"/>
                    <a:pt x="9536" y="0"/>
                  </a:cubicBezTo>
                  <a:close/>
                </a:path>
              </a:pathLst>
            </a:custGeom>
            <a:solidFill>
              <a:srgbClr val="263238"/>
            </a:solidFill>
            <a:ln>
              <a:noFill/>
            </a:ln>
          </p:spPr>
          <p:txBody>
            <a:bodyPr spcFirstLastPara="1" wrap="square" lIns="91425" tIns="91425" rIns="91425" bIns="91425" anchor="ctr" anchorCtr="0">
              <a:noAutofit/>
            </a:bodyPr>
            <a:lstStyle/>
            <a:p>
              <a:endParaRPr/>
            </a:p>
          </p:txBody>
        </p:sp>
        <p:sp>
          <p:nvSpPr>
            <p:cNvPr id="167" name="Google Shape;3283;p70"/>
            <p:cNvSpPr/>
            <p:nvPr/>
          </p:nvSpPr>
          <p:spPr>
            <a:xfrm>
              <a:off x="5554125" y="3689725"/>
              <a:ext cx="155150" cy="139325"/>
            </a:xfrm>
            <a:custGeom>
              <a:avLst/>
              <a:gdLst/>
              <a:ahLst/>
              <a:cxnLst/>
              <a:rect l="l" t="t" r="r" b="b"/>
              <a:pathLst>
                <a:path w="6206" h="5573" extrusionOk="0">
                  <a:moveTo>
                    <a:pt x="4204" y="0"/>
                  </a:moveTo>
                  <a:cubicBezTo>
                    <a:pt x="2654" y="0"/>
                    <a:pt x="962" y="2255"/>
                    <a:pt x="501" y="3571"/>
                  </a:cubicBezTo>
                  <a:cubicBezTo>
                    <a:pt x="468" y="3704"/>
                    <a:pt x="1" y="5572"/>
                    <a:pt x="34" y="5572"/>
                  </a:cubicBezTo>
                  <a:cubicBezTo>
                    <a:pt x="34" y="5572"/>
                    <a:pt x="2836" y="5339"/>
                    <a:pt x="3904" y="4738"/>
                  </a:cubicBezTo>
                  <a:cubicBezTo>
                    <a:pt x="4838" y="4238"/>
                    <a:pt x="5872" y="3304"/>
                    <a:pt x="6005" y="2203"/>
                  </a:cubicBezTo>
                  <a:cubicBezTo>
                    <a:pt x="6205" y="1102"/>
                    <a:pt x="5405" y="68"/>
                    <a:pt x="4271" y="2"/>
                  </a:cubicBezTo>
                  <a:cubicBezTo>
                    <a:pt x="4248" y="1"/>
                    <a:pt x="4226" y="0"/>
                    <a:pt x="4204" y="0"/>
                  </a:cubicBezTo>
                  <a:close/>
                </a:path>
              </a:pathLst>
            </a:custGeom>
            <a:solidFill>
              <a:srgbClr val="263238"/>
            </a:solidFill>
            <a:ln>
              <a:noFill/>
            </a:ln>
          </p:spPr>
          <p:txBody>
            <a:bodyPr spcFirstLastPara="1" wrap="square" lIns="91425" tIns="91425" rIns="91425" bIns="91425" anchor="ctr" anchorCtr="0">
              <a:noAutofit/>
            </a:bodyPr>
            <a:lstStyle/>
            <a:p>
              <a:endParaRPr/>
            </a:p>
          </p:txBody>
        </p:sp>
        <p:sp>
          <p:nvSpPr>
            <p:cNvPr id="168" name="Google Shape;3284;p70"/>
            <p:cNvSpPr/>
            <p:nvPr/>
          </p:nvSpPr>
          <p:spPr>
            <a:xfrm>
              <a:off x="2151700" y="2329600"/>
              <a:ext cx="8375" cy="5050"/>
            </a:xfrm>
            <a:custGeom>
              <a:avLst/>
              <a:gdLst/>
              <a:ahLst/>
              <a:cxnLst/>
              <a:rect l="l" t="t" r="r" b="b"/>
              <a:pathLst>
                <a:path w="335" h="202" fill="none" extrusionOk="0">
                  <a:moveTo>
                    <a:pt x="1" y="1"/>
                  </a:moveTo>
                  <a:lnTo>
                    <a:pt x="334" y="201"/>
                  </a:lnTo>
                </a:path>
              </a:pathLst>
            </a:custGeom>
            <a:noFill/>
            <a:ln w="10850" cap="flat" cmpd="sng">
              <a:solidFill>
                <a:srgbClr val="263238"/>
              </a:solidFill>
              <a:prstDash val="solid"/>
              <a:miter lim="33357"/>
              <a:headEnd type="none" w="sm" len="sm"/>
              <a:tailEnd type="none" w="sm" len="sm"/>
            </a:ln>
          </p:spPr>
          <p:txBody>
            <a:bodyPr spcFirstLastPara="1" wrap="square" lIns="91425" tIns="91425" rIns="91425" bIns="91425" anchor="ctr" anchorCtr="0">
              <a:noAutofit/>
            </a:bodyPr>
            <a:lstStyle/>
            <a:p>
              <a:endParaRPr/>
            </a:p>
          </p:txBody>
        </p:sp>
        <p:sp>
          <p:nvSpPr>
            <p:cNvPr id="169" name="Google Shape;3285;p70"/>
            <p:cNvSpPr/>
            <p:nvPr/>
          </p:nvSpPr>
          <p:spPr>
            <a:xfrm>
              <a:off x="2177550" y="2346300"/>
              <a:ext cx="1597850" cy="1038250"/>
            </a:xfrm>
            <a:custGeom>
              <a:avLst/>
              <a:gdLst/>
              <a:ahLst/>
              <a:cxnLst/>
              <a:rect l="l" t="t" r="r" b="b"/>
              <a:pathLst>
                <a:path w="63914" h="41530" fill="none" extrusionOk="0">
                  <a:moveTo>
                    <a:pt x="1" y="0"/>
                  </a:moveTo>
                  <a:lnTo>
                    <a:pt x="63913" y="41530"/>
                  </a:lnTo>
                </a:path>
              </a:pathLst>
            </a:custGeom>
            <a:noFill/>
            <a:ln w="10850" cap="flat" cmpd="sng">
              <a:solidFill>
                <a:srgbClr val="263238"/>
              </a:solidFill>
              <a:prstDash val="solid"/>
              <a:miter lim="33357"/>
              <a:headEnd type="none" w="sm" len="sm"/>
              <a:tailEnd type="none" w="sm" len="sm"/>
            </a:ln>
          </p:spPr>
          <p:txBody>
            <a:bodyPr spcFirstLastPara="1" wrap="square" lIns="91425" tIns="91425" rIns="91425" bIns="91425" anchor="ctr" anchorCtr="0">
              <a:noAutofit/>
            </a:bodyPr>
            <a:lstStyle/>
            <a:p>
              <a:endParaRPr/>
            </a:p>
          </p:txBody>
        </p:sp>
        <p:sp>
          <p:nvSpPr>
            <p:cNvPr id="170" name="Google Shape;3286;p70"/>
            <p:cNvSpPr/>
            <p:nvPr/>
          </p:nvSpPr>
          <p:spPr>
            <a:xfrm>
              <a:off x="3783700" y="3387875"/>
              <a:ext cx="9200" cy="8350"/>
            </a:xfrm>
            <a:custGeom>
              <a:avLst/>
              <a:gdLst/>
              <a:ahLst/>
              <a:cxnLst/>
              <a:rect l="l" t="t" r="r" b="b"/>
              <a:pathLst>
                <a:path w="368" h="334" fill="none" extrusionOk="0">
                  <a:moveTo>
                    <a:pt x="1" y="100"/>
                  </a:moveTo>
                  <a:lnTo>
                    <a:pt x="368" y="334"/>
                  </a:lnTo>
                  <a:lnTo>
                    <a:pt x="134" y="0"/>
                  </a:lnTo>
                </a:path>
              </a:pathLst>
            </a:custGeom>
            <a:noFill/>
            <a:ln w="10850" cap="flat" cmpd="sng">
              <a:solidFill>
                <a:srgbClr val="263238"/>
              </a:solidFill>
              <a:prstDash val="solid"/>
              <a:miter lim="33357"/>
              <a:headEnd type="none" w="sm" len="sm"/>
              <a:tailEnd type="none" w="sm" len="sm"/>
            </a:ln>
          </p:spPr>
          <p:txBody>
            <a:bodyPr spcFirstLastPara="1" wrap="square" lIns="91425" tIns="91425" rIns="91425" bIns="91425" anchor="ctr" anchorCtr="0">
              <a:noAutofit/>
            </a:bodyPr>
            <a:lstStyle/>
            <a:p>
              <a:endParaRPr/>
            </a:p>
          </p:txBody>
        </p:sp>
        <p:sp>
          <p:nvSpPr>
            <p:cNvPr id="171" name="Google Shape;3287;p70"/>
            <p:cNvSpPr/>
            <p:nvPr/>
          </p:nvSpPr>
          <p:spPr>
            <a:xfrm>
              <a:off x="2405225" y="1263850"/>
              <a:ext cx="1370175" cy="2106525"/>
            </a:xfrm>
            <a:custGeom>
              <a:avLst/>
              <a:gdLst/>
              <a:ahLst/>
              <a:cxnLst/>
              <a:rect l="l" t="t" r="r" b="b"/>
              <a:pathLst>
                <a:path w="54807" h="84261" fill="none" extrusionOk="0">
                  <a:moveTo>
                    <a:pt x="54806" y="84261"/>
                  </a:moveTo>
                  <a:lnTo>
                    <a:pt x="0" y="0"/>
                  </a:lnTo>
                </a:path>
              </a:pathLst>
            </a:custGeom>
            <a:noFill/>
            <a:ln w="10850" cap="flat" cmpd="sng">
              <a:solidFill>
                <a:srgbClr val="263238"/>
              </a:solidFill>
              <a:prstDash val="solid"/>
              <a:miter lim="33357"/>
              <a:headEnd type="none" w="sm" len="sm"/>
              <a:tailEnd type="none" w="sm" len="sm"/>
            </a:ln>
          </p:spPr>
          <p:txBody>
            <a:bodyPr spcFirstLastPara="1" wrap="square" lIns="91425" tIns="91425" rIns="91425" bIns="91425" anchor="ctr" anchorCtr="0">
              <a:noAutofit/>
            </a:bodyPr>
            <a:lstStyle/>
            <a:p>
              <a:endParaRPr/>
            </a:p>
          </p:txBody>
        </p:sp>
        <p:sp>
          <p:nvSpPr>
            <p:cNvPr id="172" name="Google Shape;3288;p70"/>
            <p:cNvSpPr/>
            <p:nvPr/>
          </p:nvSpPr>
          <p:spPr>
            <a:xfrm>
              <a:off x="2394375" y="1246325"/>
              <a:ext cx="5025" cy="8375"/>
            </a:xfrm>
            <a:custGeom>
              <a:avLst/>
              <a:gdLst/>
              <a:ahLst/>
              <a:cxnLst/>
              <a:rect l="l" t="t" r="r" b="b"/>
              <a:pathLst>
                <a:path w="201" h="335" fill="none" extrusionOk="0">
                  <a:moveTo>
                    <a:pt x="201" y="334"/>
                  </a:moveTo>
                  <a:lnTo>
                    <a:pt x="1" y="1"/>
                  </a:lnTo>
                </a:path>
              </a:pathLst>
            </a:custGeom>
            <a:noFill/>
            <a:ln w="10850" cap="flat" cmpd="sng">
              <a:solidFill>
                <a:srgbClr val="263238"/>
              </a:solidFill>
              <a:prstDash val="solid"/>
              <a:miter lim="33357"/>
              <a:headEnd type="none" w="sm" len="sm"/>
              <a:tailEnd type="none" w="sm" len="sm"/>
            </a:ln>
          </p:spPr>
          <p:txBody>
            <a:bodyPr spcFirstLastPara="1" wrap="square" lIns="91425" tIns="91425" rIns="91425" bIns="91425" anchor="ctr" anchorCtr="0">
              <a:noAutofit/>
            </a:bodyPr>
            <a:lstStyle/>
            <a:p>
              <a:endParaRPr/>
            </a:p>
          </p:txBody>
        </p:sp>
        <p:sp>
          <p:nvSpPr>
            <p:cNvPr id="173" name="Google Shape;3289;p70"/>
            <p:cNvSpPr/>
            <p:nvPr/>
          </p:nvSpPr>
          <p:spPr>
            <a:xfrm>
              <a:off x="5424875" y="2329600"/>
              <a:ext cx="8375" cy="5050"/>
            </a:xfrm>
            <a:custGeom>
              <a:avLst/>
              <a:gdLst/>
              <a:ahLst/>
              <a:cxnLst/>
              <a:rect l="l" t="t" r="r" b="b"/>
              <a:pathLst>
                <a:path w="335" h="202" fill="none" extrusionOk="0">
                  <a:moveTo>
                    <a:pt x="334" y="1"/>
                  </a:moveTo>
                  <a:lnTo>
                    <a:pt x="1" y="201"/>
                  </a:lnTo>
                </a:path>
              </a:pathLst>
            </a:custGeom>
            <a:noFill/>
            <a:ln w="10850" cap="flat" cmpd="sng">
              <a:solidFill>
                <a:srgbClr val="263238"/>
              </a:solidFill>
              <a:prstDash val="solid"/>
              <a:miter lim="33357"/>
              <a:headEnd type="none" w="sm" len="sm"/>
              <a:tailEnd type="none" w="sm" len="sm"/>
            </a:ln>
          </p:spPr>
          <p:txBody>
            <a:bodyPr spcFirstLastPara="1" wrap="square" lIns="91425" tIns="91425" rIns="91425" bIns="91425" anchor="ctr" anchorCtr="0">
              <a:noAutofit/>
            </a:bodyPr>
            <a:lstStyle/>
            <a:p>
              <a:endParaRPr/>
            </a:p>
          </p:txBody>
        </p:sp>
        <p:sp>
          <p:nvSpPr>
            <p:cNvPr id="174" name="Google Shape;3290;p70"/>
            <p:cNvSpPr/>
            <p:nvPr/>
          </p:nvSpPr>
          <p:spPr>
            <a:xfrm>
              <a:off x="3810400" y="2346300"/>
              <a:ext cx="1597000" cy="1038250"/>
            </a:xfrm>
            <a:custGeom>
              <a:avLst/>
              <a:gdLst/>
              <a:ahLst/>
              <a:cxnLst/>
              <a:rect l="l" t="t" r="r" b="b"/>
              <a:pathLst>
                <a:path w="63880" h="41530" fill="none" extrusionOk="0">
                  <a:moveTo>
                    <a:pt x="63879" y="0"/>
                  </a:moveTo>
                  <a:lnTo>
                    <a:pt x="0" y="41530"/>
                  </a:lnTo>
                </a:path>
              </a:pathLst>
            </a:custGeom>
            <a:noFill/>
            <a:ln w="10850" cap="flat" cmpd="sng">
              <a:solidFill>
                <a:srgbClr val="263238"/>
              </a:solidFill>
              <a:prstDash val="solid"/>
              <a:miter lim="33357"/>
              <a:headEnd type="none" w="sm" len="sm"/>
              <a:tailEnd type="none" w="sm" len="sm"/>
            </a:ln>
          </p:spPr>
          <p:txBody>
            <a:bodyPr spcFirstLastPara="1" wrap="square" lIns="91425" tIns="91425" rIns="91425" bIns="91425" anchor="ctr" anchorCtr="0">
              <a:noAutofit/>
            </a:bodyPr>
            <a:lstStyle/>
            <a:p>
              <a:endParaRPr/>
            </a:p>
          </p:txBody>
        </p:sp>
        <p:sp>
          <p:nvSpPr>
            <p:cNvPr id="175" name="Google Shape;3291;p70"/>
            <p:cNvSpPr/>
            <p:nvPr/>
          </p:nvSpPr>
          <p:spPr>
            <a:xfrm>
              <a:off x="3792875" y="3387875"/>
              <a:ext cx="8375" cy="8350"/>
            </a:xfrm>
            <a:custGeom>
              <a:avLst/>
              <a:gdLst/>
              <a:ahLst/>
              <a:cxnLst/>
              <a:rect l="l" t="t" r="r" b="b"/>
              <a:pathLst>
                <a:path w="335" h="334" fill="none" extrusionOk="0">
                  <a:moveTo>
                    <a:pt x="334" y="100"/>
                  </a:moveTo>
                  <a:lnTo>
                    <a:pt x="1" y="334"/>
                  </a:lnTo>
                  <a:lnTo>
                    <a:pt x="201" y="0"/>
                  </a:lnTo>
                </a:path>
              </a:pathLst>
            </a:custGeom>
            <a:noFill/>
            <a:ln w="10850" cap="flat" cmpd="sng">
              <a:solidFill>
                <a:srgbClr val="263238"/>
              </a:solidFill>
              <a:prstDash val="solid"/>
              <a:miter lim="33357"/>
              <a:headEnd type="none" w="sm" len="sm"/>
              <a:tailEnd type="none" w="sm" len="sm"/>
            </a:ln>
          </p:spPr>
          <p:txBody>
            <a:bodyPr spcFirstLastPara="1" wrap="square" lIns="91425" tIns="91425" rIns="91425" bIns="91425" anchor="ctr" anchorCtr="0">
              <a:noAutofit/>
            </a:bodyPr>
            <a:lstStyle/>
            <a:p>
              <a:endParaRPr/>
            </a:p>
          </p:txBody>
        </p:sp>
        <p:sp>
          <p:nvSpPr>
            <p:cNvPr id="176" name="Google Shape;3292;p70"/>
            <p:cNvSpPr/>
            <p:nvPr/>
          </p:nvSpPr>
          <p:spPr>
            <a:xfrm>
              <a:off x="3809550" y="1263850"/>
              <a:ext cx="1370175" cy="2106525"/>
            </a:xfrm>
            <a:custGeom>
              <a:avLst/>
              <a:gdLst/>
              <a:ahLst/>
              <a:cxnLst/>
              <a:rect l="l" t="t" r="r" b="b"/>
              <a:pathLst>
                <a:path w="54807" h="84261" fill="none" extrusionOk="0">
                  <a:moveTo>
                    <a:pt x="1" y="84261"/>
                  </a:moveTo>
                  <a:lnTo>
                    <a:pt x="54807" y="0"/>
                  </a:lnTo>
                </a:path>
              </a:pathLst>
            </a:custGeom>
            <a:noFill/>
            <a:ln w="10850" cap="flat" cmpd="sng">
              <a:solidFill>
                <a:srgbClr val="263238"/>
              </a:solidFill>
              <a:prstDash val="solid"/>
              <a:miter lim="33357"/>
              <a:headEnd type="none" w="sm" len="sm"/>
              <a:tailEnd type="none" w="sm" len="sm"/>
            </a:ln>
          </p:spPr>
          <p:txBody>
            <a:bodyPr spcFirstLastPara="1" wrap="square" lIns="91425" tIns="91425" rIns="91425" bIns="91425" anchor="ctr" anchorCtr="0">
              <a:noAutofit/>
            </a:bodyPr>
            <a:lstStyle/>
            <a:p>
              <a:endParaRPr/>
            </a:p>
          </p:txBody>
        </p:sp>
        <p:sp>
          <p:nvSpPr>
            <p:cNvPr id="177" name="Google Shape;3293;p70"/>
            <p:cNvSpPr/>
            <p:nvPr/>
          </p:nvSpPr>
          <p:spPr>
            <a:xfrm>
              <a:off x="5185550" y="1246325"/>
              <a:ext cx="5025" cy="8375"/>
            </a:xfrm>
            <a:custGeom>
              <a:avLst/>
              <a:gdLst/>
              <a:ahLst/>
              <a:cxnLst/>
              <a:rect l="l" t="t" r="r" b="b"/>
              <a:pathLst>
                <a:path w="201" h="335" fill="none" extrusionOk="0">
                  <a:moveTo>
                    <a:pt x="0" y="334"/>
                  </a:moveTo>
                  <a:lnTo>
                    <a:pt x="200" y="1"/>
                  </a:lnTo>
                </a:path>
              </a:pathLst>
            </a:custGeom>
            <a:noFill/>
            <a:ln w="10850" cap="flat" cmpd="sng">
              <a:solidFill>
                <a:srgbClr val="263238"/>
              </a:solidFill>
              <a:prstDash val="solid"/>
              <a:miter lim="33357"/>
              <a:headEnd type="none" w="sm" len="sm"/>
              <a:tailEnd type="none" w="sm" len="sm"/>
            </a:ln>
          </p:spPr>
          <p:txBody>
            <a:bodyPr spcFirstLastPara="1" wrap="square" lIns="91425" tIns="91425" rIns="91425" bIns="91425" anchor="ctr" anchorCtr="0">
              <a:noAutofit/>
            </a:bodyPr>
            <a:lstStyle/>
            <a:p>
              <a:endParaRPr/>
            </a:p>
          </p:txBody>
        </p:sp>
        <p:sp>
          <p:nvSpPr>
            <p:cNvPr id="178" name="Google Shape;3294;p70"/>
            <p:cNvSpPr/>
            <p:nvPr/>
          </p:nvSpPr>
          <p:spPr>
            <a:xfrm>
              <a:off x="3792050" y="922775"/>
              <a:ext cx="25" cy="10025"/>
            </a:xfrm>
            <a:custGeom>
              <a:avLst/>
              <a:gdLst/>
              <a:ahLst/>
              <a:cxnLst/>
              <a:rect l="l" t="t" r="r" b="b"/>
              <a:pathLst>
                <a:path w="1" h="401" fill="none" extrusionOk="0">
                  <a:moveTo>
                    <a:pt x="0" y="0"/>
                  </a:moveTo>
                  <a:lnTo>
                    <a:pt x="0" y="401"/>
                  </a:lnTo>
                </a:path>
              </a:pathLst>
            </a:custGeom>
            <a:noFill/>
            <a:ln w="10850" cap="flat" cmpd="sng">
              <a:solidFill>
                <a:srgbClr val="263238"/>
              </a:solidFill>
              <a:prstDash val="solid"/>
              <a:miter lim="33357"/>
              <a:headEnd type="none" w="sm" len="sm"/>
              <a:tailEnd type="none" w="sm" len="sm"/>
            </a:ln>
          </p:spPr>
          <p:txBody>
            <a:bodyPr spcFirstLastPara="1" wrap="square" lIns="91425" tIns="91425" rIns="91425" bIns="91425" anchor="ctr" anchorCtr="0">
              <a:noAutofit/>
            </a:bodyPr>
            <a:lstStyle/>
            <a:p>
              <a:endParaRPr/>
            </a:p>
          </p:txBody>
        </p:sp>
        <p:sp>
          <p:nvSpPr>
            <p:cNvPr id="179" name="Google Shape;3295;p70"/>
            <p:cNvSpPr/>
            <p:nvPr/>
          </p:nvSpPr>
          <p:spPr>
            <a:xfrm>
              <a:off x="3792050" y="954450"/>
              <a:ext cx="25" cy="2420925"/>
            </a:xfrm>
            <a:custGeom>
              <a:avLst/>
              <a:gdLst/>
              <a:ahLst/>
              <a:cxnLst/>
              <a:rect l="l" t="t" r="r" b="b"/>
              <a:pathLst>
                <a:path w="1" h="96837" fill="none" extrusionOk="0">
                  <a:moveTo>
                    <a:pt x="0" y="1"/>
                  </a:moveTo>
                  <a:lnTo>
                    <a:pt x="0" y="96837"/>
                  </a:lnTo>
                </a:path>
              </a:pathLst>
            </a:custGeom>
            <a:noFill/>
            <a:ln w="10850" cap="flat" cmpd="sng">
              <a:solidFill>
                <a:srgbClr val="263238"/>
              </a:solidFill>
              <a:prstDash val="solid"/>
              <a:miter lim="33357"/>
              <a:headEnd type="none" w="sm" len="sm"/>
              <a:tailEnd type="none" w="sm" len="sm"/>
            </a:ln>
          </p:spPr>
          <p:txBody>
            <a:bodyPr spcFirstLastPara="1" wrap="square" lIns="91425" tIns="91425" rIns="91425" bIns="91425" anchor="ctr" anchorCtr="0">
              <a:noAutofit/>
            </a:bodyPr>
            <a:lstStyle/>
            <a:p>
              <a:endParaRPr/>
            </a:p>
          </p:txBody>
        </p:sp>
        <p:sp>
          <p:nvSpPr>
            <p:cNvPr id="180" name="Google Shape;3296;p70"/>
            <p:cNvSpPr/>
            <p:nvPr/>
          </p:nvSpPr>
          <p:spPr>
            <a:xfrm>
              <a:off x="3792050" y="3385375"/>
              <a:ext cx="25" cy="10850"/>
            </a:xfrm>
            <a:custGeom>
              <a:avLst/>
              <a:gdLst/>
              <a:ahLst/>
              <a:cxnLst/>
              <a:rect l="l" t="t" r="r" b="b"/>
              <a:pathLst>
                <a:path w="1" h="434" fill="none" extrusionOk="0">
                  <a:moveTo>
                    <a:pt x="0" y="0"/>
                  </a:moveTo>
                  <a:lnTo>
                    <a:pt x="0" y="434"/>
                  </a:lnTo>
                </a:path>
              </a:pathLst>
            </a:custGeom>
            <a:noFill/>
            <a:ln w="10850" cap="flat" cmpd="sng">
              <a:solidFill>
                <a:srgbClr val="263238"/>
              </a:solidFill>
              <a:prstDash val="solid"/>
              <a:miter lim="33357"/>
              <a:headEnd type="none" w="sm" len="sm"/>
              <a:tailEnd type="none" w="sm" len="sm"/>
            </a:ln>
          </p:spPr>
          <p:txBody>
            <a:bodyPr spcFirstLastPara="1" wrap="square" lIns="91425" tIns="91425" rIns="91425" bIns="91425" anchor="ctr" anchorCtr="0">
              <a:noAutofit/>
            </a:bodyPr>
            <a:lstStyle/>
            <a:p>
              <a:endParaRPr/>
            </a:p>
          </p:txBody>
        </p:sp>
        <p:sp>
          <p:nvSpPr>
            <p:cNvPr id="181" name="Google Shape;3297;p70"/>
            <p:cNvSpPr/>
            <p:nvPr/>
          </p:nvSpPr>
          <p:spPr>
            <a:xfrm>
              <a:off x="3491000" y="555000"/>
              <a:ext cx="641325" cy="641325"/>
            </a:xfrm>
            <a:custGeom>
              <a:avLst/>
              <a:gdLst/>
              <a:ahLst/>
              <a:cxnLst/>
              <a:rect l="l" t="t" r="r" b="b"/>
              <a:pathLst>
                <a:path w="25653" h="25653" extrusionOk="0">
                  <a:moveTo>
                    <a:pt x="12843" y="1"/>
                  </a:moveTo>
                  <a:cubicBezTo>
                    <a:pt x="5771" y="1"/>
                    <a:pt x="0" y="5738"/>
                    <a:pt x="0" y="12810"/>
                  </a:cubicBezTo>
                  <a:cubicBezTo>
                    <a:pt x="0" y="19915"/>
                    <a:pt x="5771" y="25652"/>
                    <a:pt x="12843" y="25652"/>
                  </a:cubicBezTo>
                  <a:cubicBezTo>
                    <a:pt x="19915" y="25652"/>
                    <a:pt x="25652" y="19915"/>
                    <a:pt x="25652" y="12810"/>
                  </a:cubicBezTo>
                  <a:cubicBezTo>
                    <a:pt x="25652" y="5738"/>
                    <a:pt x="19915" y="1"/>
                    <a:pt x="12843" y="1"/>
                  </a:cubicBezTo>
                  <a:close/>
                </a:path>
              </a:pathLst>
            </a:custGeom>
            <a:solidFill>
              <a:srgbClr val="263238"/>
            </a:solidFill>
            <a:ln w="20850" cap="flat" cmpd="sng">
              <a:solidFill>
                <a:srgbClr val="263238"/>
              </a:solidFill>
              <a:prstDash val="solid"/>
              <a:miter lim="33357"/>
              <a:headEnd type="none" w="sm" len="sm"/>
              <a:tailEnd type="none" w="sm" len="sm"/>
            </a:ln>
          </p:spPr>
          <p:txBody>
            <a:bodyPr spcFirstLastPara="1" wrap="square" lIns="91425" tIns="91425" rIns="91425" bIns="91425" anchor="ctr" anchorCtr="0">
              <a:noAutofit/>
            </a:bodyPr>
            <a:lstStyle/>
            <a:p>
              <a:endParaRPr/>
            </a:p>
          </p:txBody>
        </p:sp>
        <p:sp>
          <p:nvSpPr>
            <p:cNvPr id="182" name="Google Shape;3298;p70"/>
            <p:cNvSpPr/>
            <p:nvPr/>
          </p:nvSpPr>
          <p:spPr>
            <a:xfrm>
              <a:off x="3812050" y="570850"/>
              <a:ext cx="269400" cy="304400"/>
            </a:xfrm>
            <a:custGeom>
              <a:avLst/>
              <a:gdLst/>
              <a:ahLst/>
              <a:cxnLst/>
              <a:rect l="l" t="t" r="r" b="b"/>
              <a:pathLst>
                <a:path w="10776" h="12176" extrusionOk="0">
                  <a:moveTo>
                    <a:pt x="4004" y="1"/>
                  </a:moveTo>
                  <a:lnTo>
                    <a:pt x="1" y="12176"/>
                  </a:lnTo>
                  <a:lnTo>
                    <a:pt x="10775" y="5271"/>
                  </a:lnTo>
                  <a:cubicBezTo>
                    <a:pt x="9207" y="2769"/>
                    <a:pt x="6806" y="935"/>
                    <a:pt x="4004" y="1"/>
                  </a:cubicBezTo>
                  <a:close/>
                </a:path>
              </a:pathLst>
            </a:custGeom>
            <a:solidFill>
              <a:srgbClr val="FF8D00"/>
            </a:solidFill>
            <a:ln w="10850" cap="flat" cmpd="sng">
              <a:solidFill>
                <a:srgbClr val="263238"/>
              </a:solidFill>
              <a:prstDash val="solid"/>
              <a:miter lim="33357"/>
              <a:headEnd type="none" w="sm" len="sm"/>
              <a:tailEnd type="none" w="sm" len="sm"/>
            </a:ln>
          </p:spPr>
          <p:txBody>
            <a:bodyPr spcFirstLastPara="1" wrap="square" lIns="91425" tIns="91425" rIns="91425" bIns="91425" anchor="ctr" anchorCtr="0">
              <a:noAutofit/>
            </a:bodyPr>
            <a:lstStyle/>
            <a:p>
              <a:endParaRPr/>
            </a:p>
          </p:txBody>
        </p:sp>
        <p:sp>
          <p:nvSpPr>
            <p:cNvPr id="183" name="Google Shape;3299;p70"/>
            <p:cNvSpPr/>
            <p:nvPr/>
          </p:nvSpPr>
          <p:spPr>
            <a:xfrm>
              <a:off x="3812050" y="702600"/>
              <a:ext cx="370300" cy="455375"/>
            </a:xfrm>
            <a:custGeom>
              <a:avLst/>
              <a:gdLst/>
              <a:ahLst/>
              <a:cxnLst/>
              <a:rect l="l" t="t" r="r" b="b"/>
              <a:pathLst>
                <a:path w="14812" h="18215" extrusionOk="0">
                  <a:moveTo>
                    <a:pt x="10775" y="1"/>
                  </a:moveTo>
                  <a:lnTo>
                    <a:pt x="1" y="6906"/>
                  </a:lnTo>
                  <a:lnTo>
                    <a:pt x="6039" y="18214"/>
                  </a:lnTo>
                  <a:cubicBezTo>
                    <a:pt x="12643" y="14678"/>
                    <a:pt x="14811" y="6305"/>
                    <a:pt x="10775" y="1"/>
                  </a:cubicBezTo>
                  <a:close/>
                </a:path>
              </a:pathLst>
            </a:custGeom>
            <a:solidFill>
              <a:srgbClr val="FFFFFF"/>
            </a:solidFill>
            <a:ln w="10850" cap="flat" cmpd="sng">
              <a:solidFill>
                <a:srgbClr val="263238"/>
              </a:solidFill>
              <a:prstDash val="solid"/>
              <a:miter lim="33357"/>
              <a:headEnd type="none" w="sm" len="sm"/>
              <a:tailEnd type="none" w="sm" len="sm"/>
            </a:ln>
          </p:spPr>
          <p:txBody>
            <a:bodyPr spcFirstLastPara="1" wrap="square" lIns="91425" tIns="91425" rIns="91425" bIns="91425" anchor="ctr" anchorCtr="0">
              <a:noAutofit/>
            </a:bodyPr>
            <a:lstStyle/>
            <a:p>
              <a:endParaRPr/>
            </a:p>
          </p:txBody>
        </p:sp>
        <p:sp>
          <p:nvSpPr>
            <p:cNvPr id="184" name="Google Shape;3300;p70"/>
            <p:cNvSpPr/>
            <p:nvPr/>
          </p:nvSpPr>
          <p:spPr>
            <a:xfrm>
              <a:off x="4786100" y="891925"/>
              <a:ext cx="703025" cy="703850"/>
            </a:xfrm>
            <a:custGeom>
              <a:avLst/>
              <a:gdLst/>
              <a:ahLst/>
              <a:cxnLst/>
              <a:rect l="l" t="t" r="r" b="b"/>
              <a:pathLst>
                <a:path w="28121" h="28154" fill="none" extrusionOk="0">
                  <a:moveTo>
                    <a:pt x="23117" y="5004"/>
                  </a:moveTo>
                  <a:cubicBezTo>
                    <a:pt x="28120" y="10041"/>
                    <a:pt x="28120" y="18146"/>
                    <a:pt x="23117" y="23150"/>
                  </a:cubicBezTo>
                  <a:cubicBezTo>
                    <a:pt x="18113" y="28154"/>
                    <a:pt x="10007" y="28154"/>
                    <a:pt x="5004" y="23150"/>
                  </a:cubicBezTo>
                  <a:cubicBezTo>
                    <a:pt x="0" y="18146"/>
                    <a:pt x="0" y="10041"/>
                    <a:pt x="5004" y="5004"/>
                  </a:cubicBezTo>
                  <a:cubicBezTo>
                    <a:pt x="10007" y="0"/>
                    <a:pt x="18113" y="0"/>
                    <a:pt x="23117" y="5004"/>
                  </a:cubicBezTo>
                  <a:close/>
                </a:path>
              </a:pathLst>
            </a:custGeom>
            <a:noFill/>
            <a:ln w="10000" cap="flat" cmpd="sng">
              <a:solidFill>
                <a:srgbClr val="263238"/>
              </a:solidFill>
              <a:prstDash val="solid"/>
              <a:miter lim="33357"/>
              <a:headEnd type="none" w="sm" len="sm"/>
              <a:tailEnd type="none" w="sm" len="sm"/>
            </a:ln>
          </p:spPr>
          <p:txBody>
            <a:bodyPr spcFirstLastPara="1" wrap="square" lIns="91425" tIns="91425" rIns="91425" bIns="91425" anchor="ctr" anchorCtr="0">
              <a:noAutofit/>
            </a:bodyPr>
            <a:lstStyle/>
            <a:p>
              <a:endParaRPr/>
            </a:p>
          </p:txBody>
        </p:sp>
        <p:sp>
          <p:nvSpPr>
            <p:cNvPr id="185" name="Google Shape;3301;p70"/>
            <p:cNvSpPr/>
            <p:nvPr/>
          </p:nvSpPr>
          <p:spPr>
            <a:xfrm>
              <a:off x="4859475" y="966125"/>
              <a:ext cx="556250" cy="555425"/>
            </a:xfrm>
            <a:custGeom>
              <a:avLst/>
              <a:gdLst/>
              <a:ahLst/>
              <a:cxnLst/>
              <a:rect l="l" t="t" r="r" b="b"/>
              <a:pathLst>
                <a:path w="22250" h="22217" extrusionOk="0">
                  <a:moveTo>
                    <a:pt x="11108" y="1"/>
                  </a:moveTo>
                  <a:cubicBezTo>
                    <a:pt x="4971" y="1"/>
                    <a:pt x="0" y="4971"/>
                    <a:pt x="0" y="11109"/>
                  </a:cubicBezTo>
                  <a:cubicBezTo>
                    <a:pt x="0" y="17247"/>
                    <a:pt x="4971" y="22217"/>
                    <a:pt x="11108" y="22217"/>
                  </a:cubicBezTo>
                  <a:cubicBezTo>
                    <a:pt x="17246" y="22217"/>
                    <a:pt x="22250" y="17247"/>
                    <a:pt x="22250" y="11109"/>
                  </a:cubicBezTo>
                  <a:cubicBezTo>
                    <a:pt x="22250" y="4971"/>
                    <a:pt x="17246" y="1"/>
                    <a:pt x="11108" y="1"/>
                  </a:cubicBezTo>
                  <a:close/>
                </a:path>
              </a:pathLst>
            </a:custGeom>
            <a:solidFill>
              <a:srgbClr val="263238"/>
            </a:solidFill>
            <a:ln>
              <a:noFill/>
            </a:ln>
          </p:spPr>
          <p:txBody>
            <a:bodyPr spcFirstLastPara="1" wrap="square" lIns="91425" tIns="91425" rIns="91425" bIns="91425" anchor="ctr" anchorCtr="0">
              <a:noAutofit/>
            </a:bodyPr>
            <a:lstStyle/>
            <a:p>
              <a:endParaRPr/>
            </a:p>
          </p:txBody>
        </p:sp>
        <p:sp>
          <p:nvSpPr>
            <p:cNvPr id="186" name="Google Shape;3302;p70"/>
            <p:cNvSpPr/>
            <p:nvPr/>
          </p:nvSpPr>
          <p:spPr>
            <a:xfrm>
              <a:off x="5027925" y="1088725"/>
              <a:ext cx="269375" cy="311075"/>
            </a:xfrm>
            <a:custGeom>
              <a:avLst/>
              <a:gdLst/>
              <a:ahLst/>
              <a:cxnLst/>
              <a:rect l="l" t="t" r="r" b="b"/>
              <a:pathLst>
                <a:path w="10775" h="12443" extrusionOk="0">
                  <a:moveTo>
                    <a:pt x="1" y="0"/>
                  </a:moveTo>
                  <a:lnTo>
                    <a:pt x="1" y="12443"/>
                  </a:lnTo>
                  <a:lnTo>
                    <a:pt x="10775" y="6205"/>
                  </a:lnTo>
                  <a:lnTo>
                    <a:pt x="1" y="0"/>
                  </a:lnTo>
                  <a:close/>
                </a:path>
              </a:pathLst>
            </a:custGeom>
            <a:solidFill>
              <a:srgbClr val="FFFFFF"/>
            </a:solidFill>
            <a:ln>
              <a:noFill/>
            </a:ln>
          </p:spPr>
          <p:txBody>
            <a:bodyPr spcFirstLastPara="1" wrap="square" lIns="91425" tIns="91425" rIns="91425" bIns="91425" anchor="ctr" anchorCtr="0">
              <a:noAutofit/>
            </a:bodyPr>
            <a:lstStyle/>
            <a:p>
              <a:endParaRPr/>
            </a:p>
          </p:txBody>
        </p:sp>
        <p:sp>
          <p:nvSpPr>
            <p:cNvPr id="187" name="Google Shape;3303;p70"/>
            <p:cNvSpPr/>
            <p:nvPr/>
          </p:nvSpPr>
          <p:spPr>
            <a:xfrm>
              <a:off x="5228075" y="1954950"/>
              <a:ext cx="737225" cy="669025"/>
            </a:xfrm>
            <a:custGeom>
              <a:avLst/>
              <a:gdLst/>
              <a:ahLst/>
              <a:cxnLst/>
              <a:rect l="l" t="t" r="r" b="b"/>
              <a:pathLst>
                <a:path w="29489" h="26761" extrusionOk="0">
                  <a:moveTo>
                    <a:pt x="14709" y="1"/>
                  </a:moveTo>
                  <a:cubicBezTo>
                    <a:pt x="8681" y="1"/>
                    <a:pt x="3215" y="4129"/>
                    <a:pt x="1735" y="10250"/>
                  </a:cubicBezTo>
                  <a:cubicBezTo>
                    <a:pt x="0" y="17455"/>
                    <a:pt x="4437" y="24660"/>
                    <a:pt x="11642" y="26395"/>
                  </a:cubicBezTo>
                  <a:cubicBezTo>
                    <a:pt x="12682" y="26642"/>
                    <a:pt x="13723" y="26760"/>
                    <a:pt x="14748" y="26760"/>
                  </a:cubicBezTo>
                  <a:cubicBezTo>
                    <a:pt x="20789" y="26760"/>
                    <a:pt x="26271" y="22648"/>
                    <a:pt x="27754" y="16488"/>
                  </a:cubicBezTo>
                  <a:cubicBezTo>
                    <a:pt x="29488" y="9316"/>
                    <a:pt x="25052" y="2078"/>
                    <a:pt x="17846" y="376"/>
                  </a:cubicBezTo>
                  <a:cubicBezTo>
                    <a:pt x="16796" y="122"/>
                    <a:pt x="15744" y="1"/>
                    <a:pt x="14709" y="1"/>
                  </a:cubicBezTo>
                  <a:close/>
                </a:path>
              </a:pathLst>
            </a:custGeom>
            <a:solidFill>
              <a:srgbClr val="263238"/>
            </a:solidFill>
            <a:ln>
              <a:noFill/>
            </a:ln>
          </p:spPr>
          <p:txBody>
            <a:bodyPr spcFirstLastPara="1" wrap="square" lIns="91425" tIns="91425" rIns="91425" bIns="91425" anchor="ctr" anchorCtr="0">
              <a:noAutofit/>
            </a:bodyPr>
            <a:lstStyle/>
            <a:p>
              <a:endParaRPr/>
            </a:p>
          </p:txBody>
        </p:sp>
        <p:sp>
          <p:nvSpPr>
            <p:cNvPr id="188" name="Google Shape;3304;p70"/>
            <p:cNvSpPr/>
            <p:nvPr/>
          </p:nvSpPr>
          <p:spPr>
            <a:xfrm>
              <a:off x="5333975" y="2051075"/>
              <a:ext cx="526250" cy="477550"/>
            </a:xfrm>
            <a:custGeom>
              <a:avLst/>
              <a:gdLst/>
              <a:ahLst/>
              <a:cxnLst/>
              <a:rect l="l" t="t" r="r" b="b"/>
              <a:pathLst>
                <a:path w="21050" h="19102" extrusionOk="0">
                  <a:moveTo>
                    <a:pt x="10503" y="1"/>
                  </a:moveTo>
                  <a:cubicBezTo>
                    <a:pt x="6181" y="1"/>
                    <a:pt x="2260" y="2952"/>
                    <a:pt x="1235" y="7339"/>
                  </a:cubicBezTo>
                  <a:cubicBezTo>
                    <a:pt x="1" y="12443"/>
                    <a:pt x="3170" y="17613"/>
                    <a:pt x="8307" y="18847"/>
                  </a:cubicBezTo>
                  <a:cubicBezTo>
                    <a:pt x="9042" y="19019"/>
                    <a:pt x="9777" y="19102"/>
                    <a:pt x="10501" y="19102"/>
                  </a:cubicBezTo>
                  <a:cubicBezTo>
                    <a:pt x="14834" y="19102"/>
                    <a:pt x="18757" y="16149"/>
                    <a:pt x="19815" y="11776"/>
                  </a:cubicBezTo>
                  <a:cubicBezTo>
                    <a:pt x="21049" y="6639"/>
                    <a:pt x="17880" y="1468"/>
                    <a:pt x="12743" y="267"/>
                  </a:cubicBezTo>
                  <a:cubicBezTo>
                    <a:pt x="11993" y="87"/>
                    <a:pt x="11242" y="1"/>
                    <a:pt x="10503" y="1"/>
                  </a:cubicBezTo>
                  <a:close/>
                </a:path>
              </a:pathLst>
            </a:custGeom>
            <a:solidFill>
              <a:srgbClr val="FFFFFF"/>
            </a:solidFill>
            <a:ln>
              <a:noFill/>
            </a:ln>
          </p:spPr>
          <p:txBody>
            <a:bodyPr spcFirstLastPara="1" wrap="square" lIns="91425" tIns="91425" rIns="91425" bIns="91425" anchor="ctr" anchorCtr="0">
              <a:noAutofit/>
            </a:bodyPr>
            <a:lstStyle/>
            <a:p>
              <a:endParaRPr/>
            </a:p>
          </p:txBody>
        </p:sp>
        <p:sp>
          <p:nvSpPr>
            <p:cNvPr id="189" name="Google Shape;3305;p70"/>
            <p:cNvSpPr/>
            <p:nvPr/>
          </p:nvSpPr>
          <p:spPr>
            <a:xfrm>
              <a:off x="5439050" y="2145600"/>
              <a:ext cx="315250" cy="287200"/>
            </a:xfrm>
            <a:custGeom>
              <a:avLst/>
              <a:gdLst/>
              <a:ahLst/>
              <a:cxnLst/>
              <a:rect l="l" t="t" r="r" b="b"/>
              <a:pathLst>
                <a:path w="12610" h="11488" extrusionOk="0">
                  <a:moveTo>
                    <a:pt x="6291" y="0"/>
                  </a:moveTo>
                  <a:cubicBezTo>
                    <a:pt x="3697" y="0"/>
                    <a:pt x="1335" y="1797"/>
                    <a:pt x="735" y="4425"/>
                  </a:cubicBezTo>
                  <a:cubicBezTo>
                    <a:pt x="1" y="7494"/>
                    <a:pt x="1902" y="10597"/>
                    <a:pt x="4971" y="11330"/>
                  </a:cubicBezTo>
                  <a:cubicBezTo>
                    <a:pt x="5416" y="11437"/>
                    <a:pt x="5861" y="11488"/>
                    <a:pt x="6300" y="11488"/>
                  </a:cubicBezTo>
                  <a:cubicBezTo>
                    <a:pt x="8889" y="11488"/>
                    <a:pt x="11248" y="9713"/>
                    <a:pt x="11876" y="7061"/>
                  </a:cubicBezTo>
                  <a:cubicBezTo>
                    <a:pt x="12610" y="3992"/>
                    <a:pt x="10708" y="890"/>
                    <a:pt x="7606" y="156"/>
                  </a:cubicBezTo>
                  <a:cubicBezTo>
                    <a:pt x="7166" y="50"/>
                    <a:pt x="6725" y="0"/>
                    <a:pt x="6291" y="0"/>
                  </a:cubicBezTo>
                  <a:close/>
                </a:path>
              </a:pathLst>
            </a:custGeom>
            <a:solidFill>
              <a:srgbClr val="263238"/>
            </a:solidFill>
            <a:ln>
              <a:noFill/>
            </a:ln>
          </p:spPr>
          <p:txBody>
            <a:bodyPr spcFirstLastPara="1" wrap="square" lIns="91425" tIns="91425" rIns="91425" bIns="91425" anchor="ctr" anchorCtr="0">
              <a:noAutofit/>
            </a:bodyPr>
            <a:lstStyle/>
            <a:p>
              <a:endParaRPr/>
            </a:p>
          </p:txBody>
        </p:sp>
        <p:sp>
          <p:nvSpPr>
            <p:cNvPr id="190" name="Google Shape;3306;p70"/>
            <p:cNvSpPr/>
            <p:nvPr/>
          </p:nvSpPr>
          <p:spPr>
            <a:xfrm>
              <a:off x="5512450" y="2212375"/>
              <a:ext cx="169300" cy="154425"/>
            </a:xfrm>
            <a:custGeom>
              <a:avLst/>
              <a:gdLst/>
              <a:ahLst/>
              <a:cxnLst/>
              <a:rect l="l" t="t" r="r" b="b"/>
              <a:pathLst>
                <a:path w="6772" h="6177" extrusionOk="0">
                  <a:moveTo>
                    <a:pt x="3379" y="1"/>
                  </a:moveTo>
                  <a:cubicBezTo>
                    <a:pt x="1977" y="1"/>
                    <a:pt x="709" y="963"/>
                    <a:pt x="367" y="2388"/>
                  </a:cubicBezTo>
                  <a:cubicBezTo>
                    <a:pt x="0" y="4056"/>
                    <a:pt x="1001" y="5691"/>
                    <a:pt x="2669" y="6091"/>
                  </a:cubicBezTo>
                  <a:cubicBezTo>
                    <a:pt x="2911" y="6149"/>
                    <a:pt x="3154" y="6177"/>
                    <a:pt x="3392" y="6177"/>
                  </a:cubicBezTo>
                  <a:cubicBezTo>
                    <a:pt x="4794" y="6177"/>
                    <a:pt x="6058" y="5215"/>
                    <a:pt x="6371" y="3789"/>
                  </a:cubicBezTo>
                  <a:cubicBezTo>
                    <a:pt x="6772" y="2155"/>
                    <a:pt x="5738" y="487"/>
                    <a:pt x="4103" y="87"/>
                  </a:cubicBezTo>
                  <a:cubicBezTo>
                    <a:pt x="3860" y="28"/>
                    <a:pt x="3618" y="1"/>
                    <a:pt x="3379" y="1"/>
                  </a:cubicBezTo>
                  <a:close/>
                </a:path>
              </a:pathLst>
            </a:custGeom>
            <a:solidFill>
              <a:srgbClr val="FFFFFF"/>
            </a:solidFill>
            <a:ln>
              <a:noFill/>
            </a:ln>
          </p:spPr>
          <p:txBody>
            <a:bodyPr spcFirstLastPara="1" wrap="square" lIns="91425" tIns="91425" rIns="91425" bIns="91425" anchor="ctr" anchorCtr="0">
              <a:noAutofit/>
            </a:bodyPr>
            <a:lstStyle/>
            <a:p>
              <a:endParaRPr/>
            </a:p>
          </p:txBody>
        </p:sp>
        <p:sp>
          <p:nvSpPr>
            <p:cNvPr id="191" name="Google Shape;3307;p70"/>
            <p:cNvSpPr/>
            <p:nvPr/>
          </p:nvSpPr>
          <p:spPr>
            <a:xfrm>
              <a:off x="5586650" y="2047750"/>
              <a:ext cx="436175" cy="250500"/>
            </a:xfrm>
            <a:custGeom>
              <a:avLst/>
              <a:gdLst/>
              <a:ahLst/>
              <a:cxnLst/>
              <a:rect l="l" t="t" r="r" b="b"/>
              <a:pathLst>
                <a:path w="17447" h="10020" extrusionOk="0">
                  <a:moveTo>
                    <a:pt x="16513" y="0"/>
                  </a:moveTo>
                  <a:lnTo>
                    <a:pt x="13310" y="1435"/>
                  </a:lnTo>
                  <a:lnTo>
                    <a:pt x="12877" y="3202"/>
                  </a:lnTo>
                  <a:lnTo>
                    <a:pt x="234" y="9340"/>
                  </a:lnTo>
                  <a:cubicBezTo>
                    <a:pt x="68" y="9440"/>
                    <a:pt x="1" y="9640"/>
                    <a:pt x="101" y="9807"/>
                  </a:cubicBezTo>
                  <a:cubicBezTo>
                    <a:pt x="147" y="9945"/>
                    <a:pt x="257" y="10020"/>
                    <a:pt x="386" y="10020"/>
                  </a:cubicBezTo>
                  <a:cubicBezTo>
                    <a:pt x="444" y="10020"/>
                    <a:pt x="506" y="10005"/>
                    <a:pt x="568" y="9974"/>
                  </a:cubicBezTo>
                  <a:lnTo>
                    <a:pt x="13210" y="3803"/>
                  </a:lnTo>
                  <a:lnTo>
                    <a:pt x="14578" y="4603"/>
                  </a:lnTo>
                  <a:lnTo>
                    <a:pt x="17447" y="3269"/>
                  </a:lnTo>
                  <a:lnTo>
                    <a:pt x="15746" y="2602"/>
                  </a:lnTo>
                  <a:lnTo>
                    <a:pt x="16479" y="2235"/>
                  </a:lnTo>
                  <a:cubicBezTo>
                    <a:pt x="16850" y="2064"/>
                    <a:pt x="16685" y="1552"/>
                    <a:pt x="16358" y="1552"/>
                  </a:cubicBezTo>
                  <a:cubicBezTo>
                    <a:pt x="16303" y="1552"/>
                    <a:pt x="16242" y="1567"/>
                    <a:pt x="16179" y="1601"/>
                  </a:cubicBezTo>
                  <a:lnTo>
                    <a:pt x="15645" y="1868"/>
                  </a:lnTo>
                  <a:lnTo>
                    <a:pt x="16513" y="0"/>
                  </a:lnTo>
                  <a:close/>
                </a:path>
              </a:pathLst>
            </a:custGeom>
            <a:solidFill>
              <a:srgbClr val="263238"/>
            </a:solidFill>
            <a:ln>
              <a:noFill/>
            </a:ln>
          </p:spPr>
          <p:txBody>
            <a:bodyPr spcFirstLastPara="1" wrap="square" lIns="91425" tIns="91425" rIns="91425" bIns="91425" anchor="ctr" anchorCtr="0">
              <a:noAutofit/>
            </a:bodyPr>
            <a:lstStyle/>
            <a:p>
              <a:endParaRPr/>
            </a:p>
          </p:txBody>
        </p:sp>
        <p:sp>
          <p:nvSpPr>
            <p:cNvPr id="192" name="Google Shape;3308;p70"/>
            <p:cNvSpPr/>
            <p:nvPr/>
          </p:nvSpPr>
          <p:spPr>
            <a:xfrm>
              <a:off x="2087500" y="896075"/>
              <a:ext cx="668825" cy="668000"/>
            </a:xfrm>
            <a:custGeom>
              <a:avLst/>
              <a:gdLst/>
              <a:ahLst/>
              <a:cxnLst/>
              <a:rect l="l" t="t" r="r" b="b"/>
              <a:pathLst>
                <a:path w="26753" h="26720" extrusionOk="0">
                  <a:moveTo>
                    <a:pt x="13377" y="1"/>
                  </a:moveTo>
                  <a:cubicBezTo>
                    <a:pt x="6005" y="1"/>
                    <a:pt x="0" y="5972"/>
                    <a:pt x="0" y="13377"/>
                  </a:cubicBezTo>
                  <a:cubicBezTo>
                    <a:pt x="0" y="20749"/>
                    <a:pt x="6005" y="26720"/>
                    <a:pt x="13377" y="26720"/>
                  </a:cubicBezTo>
                  <a:cubicBezTo>
                    <a:pt x="20782" y="26720"/>
                    <a:pt x="26753" y="20749"/>
                    <a:pt x="26753" y="13377"/>
                  </a:cubicBezTo>
                  <a:cubicBezTo>
                    <a:pt x="26753" y="5972"/>
                    <a:pt x="20782" y="1"/>
                    <a:pt x="13377" y="1"/>
                  </a:cubicBezTo>
                  <a:close/>
                </a:path>
              </a:pathLst>
            </a:custGeom>
            <a:solidFill>
              <a:srgbClr val="FFFFFF"/>
            </a:solidFill>
            <a:ln w="20850" cap="flat" cmpd="sng">
              <a:solidFill>
                <a:srgbClr val="263238"/>
              </a:solidFill>
              <a:prstDash val="solid"/>
              <a:miter lim="33357"/>
              <a:headEnd type="none" w="sm" len="sm"/>
              <a:tailEnd type="none" w="sm" len="sm"/>
            </a:ln>
          </p:spPr>
          <p:txBody>
            <a:bodyPr spcFirstLastPara="1" wrap="square" lIns="91425" tIns="91425" rIns="91425" bIns="91425" anchor="ctr" anchorCtr="0">
              <a:noAutofit/>
            </a:bodyPr>
            <a:lstStyle/>
            <a:p>
              <a:endParaRPr/>
            </a:p>
          </p:txBody>
        </p:sp>
        <p:sp>
          <p:nvSpPr>
            <p:cNvPr id="193" name="Google Shape;3309;p70"/>
            <p:cNvSpPr/>
            <p:nvPr/>
          </p:nvSpPr>
          <p:spPr>
            <a:xfrm>
              <a:off x="2179225" y="896075"/>
              <a:ext cx="485375" cy="668000"/>
            </a:xfrm>
            <a:custGeom>
              <a:avLst/>
              <a:gdLst/>
              <a:ahLst/>
              <a:cxnLst/>
              <a:rect l="l" t="t" r="r" b="b"/>
              <a:pathLst>
                <a:path w="19415" h="26720" extrusionOk="0">
                  <a:moveTo>
                    <a:pt x="9708" y="1"/>
                  </a:moveTo>
                  <a:cubicBezTo>
                    <a:pt x="4370" y="1"/>
                    <a:pt x="1" y="5972"/>
                    <a:pt x="1" y="13377"/>
                  </a:cubicBezTo>
                  <a:cubicBezTo>
                    <a:pt x="1" y="20749"/>
                    <a:pt x="4370" y="26720"/>
                    <a:pt x="9708" y="26720"/>
                  </a:cubicBezTo>
                  <a:cubicBezTo>
                    <a:pt x="15078" y="26720"/>
                    <a:pt x="19414" y="20749"/>
                    <a:pt x="19414" y="13377"/>
                  </a:cubicBezTo>
                  <a:cubicBezTo>
                    <a:pt x="19414" y="5972"/>
                    <a:pt x="15078" y="1"/>
                    <a:pt x="9708" y="1"/>
                  </a:cubicBezTo>
                  <a:close/>
                </a:path>
              </a:pathLst>
            </a:custGeom>
            <a:solidFill>
              <a:srgbClr val="FFFFFF"/>
            </a:solidFill>
            <a:ln w="10850" cap="flat" cmpd="sng">
              <a:solidFill>
                <a:srgbClr val="263238"/>
              </a:solidFill>
              <a:prstDash val="solid"/>
              <a:miter lim="33357"/>
              <a:headEnd type="none" w="sm" len="sm"/>
              <a:tailEnd type="none" w="sm" len="sm"/>
            </a:ln>
          </p:spPr>
          <p:txBody>
            <a:bodyPr spcFirstLastPara="1" wrap="square" lIns="91425" tIns="91425" rIns="91425" bIns="91425" anchor="ctr" anchorCtr="0">
              <a:noAutofit/>
            </a:bodyPr>
            <a:lstStyle/>
            <a:p>
              <a:endParaRPr/>
            </a:p>
          </p:txBody>
        </p:sp>
        <p:sp>
          <p:nvSpPr>
            <p:cNvPr id="194" name="Google Shape;3310;p70"/>
            <p:cNvSpPr/>
            <p:nvPr/>
          </p:nvSpPr>
          <p:spPr>
            <a:xfrm>
              <a:off x="2318500" y="896075"/>
              <a:ext cx="206825" cy="668000"/>
            </a:xfrm>
            <a:custGeom>
              <a:avLst/>
              <a:gdLst/>
              <a:ahLst/>
              <a:cxnLst/>
              <a:rect l="l" t="t" r="r" b="b"/>
              <a:pathLst>
                <a:path w="8273" h="26720" extrusionOk="0">
                  <a:moveTo>
                    <a:pt x="4137" y="1"/>
                  </a:moveTo>
                  <a:cubicBezTo>
                    <a:pt x="1868" y="1"/>
                    <a:pt x="0" y="5972"/>
                    <a:pt x="0" y="13377"/>
                  </a:cubicBezTo>
                  <a:cubicBezTo>
                    <a:pt x="0" y="20749"/>
                    <a:pt x="1868" y="26720"/>
                    <a:pt x="4137" y="26720"/>
                  </a:cubicBezTo>
                  <a:cubicBezTo>
                    <a:pt x="6405" y="26720"/>
                    <a:pt x="8273" y="20749"/>
                    <a:pt x="8273" y="13377"/>
                  </a:cubicBezTo>
                  <a:cubicBezTo>
                    <a:pt x="8273" y="5972"/>
                    <a:pt x="6405" y="1"/>
                    <a:pt x="4137" y="1"/>
                  </a:cubicBezTo>
                  <a:close/>
                </a:path>
              </a:pathLst>
            </a:custGeom>
            <a:solidFill>
              <a:srgbClr val="FFFFFF"/>
            </a:solidFill>
            <a:ln w="10850" cap="flat" cmpd="sng">
              <a:solidFill>
                <a:srgbClr val="263238"/>
              </a:solidFill>
              <a:prstDash val="solid"/>
              <a:miter lim="33357"/>
              <a:headEnd type="none" w="sm" len="sm"/>
              <a:tailEnd type="none" w="sm" len="sm"/>
            </a:ln>
          </p:spPr>
          <p:txBody>
            <a:bodyPr spcFirstLastPara="1" wrap="square" lIns="91425" tIns="91425" rIns="91425" bIns="91425" anchor="ctr" anchorCtr="0">
              <a:noAutofit/>
            </a:bodyPr>
            <a:lstStyle/>
            <a:p>
              <a:endParaRPr/>
            </a:p>
          </p:txBody>
        </p:sp>
        <p:sp>
          <p:nvSpPr>
            <p:cNvPr id="195" name="Google Shape;3311;p70"/>
            <p:cNvSpPr/>
            <p:nvPr/>
          </p:nvSpPr>
          <p:spPr>
            <a:xfrm>
              <a:off x="2245100" y="947775"/>
              <a:ext cx="360300" cy="25"/>
            </a:xfrm>
            <a:custGeom>
              <a:avLst/>
              <a:gdLst/>
              <a:ahLst/>
              <a:cxnLst/>
              <a:rect l="l" t="t" r="r" b="b"/>
              <a:pathLst>
                <a:path w="14412" h="1" fill="none" extrusionOk="0">
                  <a:moveTo>
                    <a:pt x="1" y="1"/>
                  </a:moveTo>
                  <a:lnTo>
                    <a:pt x="14411" y="1"/>
                  </a:lnTo>
                </a:path>
              </a:pathLst>
            </a:custGeom>
            <a:noFill/>
            <a:ln w="10850" cap="flat" cmpd="sng">
              <a:solidFill>
                <a:srgbClr val="263238"/>
              </a:solidFill>
              <a:prstDash val="solid"/>
              <a:miter lim="33357"/>
              <a:headEnd type="none" w="sm" len="sm"/>
              <a:tailEnd type="none" w="sm" len="sm"/>
            </a:ln>
          </p:spPr>
          <p:txBody>
            <a:bodyPr spcFirstLastPara="1" wrap="square" lIns="91425" tIns="91425" rIns="91425" bIns="91425" anchor="ctr" anchorCtr="0">
              <a:noAutofit/>
            </a:bodyPr>
            <a:lstStyle/>
            <a:p>
              <a:endParaRPr/>
            </a:p>
          </p:txBody>
        </p:sp>
        <p:sp>
          <p:nvSpPr>
            <p:cNvPr id="196" name="Google Shape;3312;p70"/>
            <p:cNvSpPr/>
            <p:nvPr/>
          </p:nvSpPr>
          <p:spPr>
            <a:xfrm>
              <a:off x="2123350" y="1078725"/>
              <a:ext cx="596300" cy="25"/>
            </a:xfrm>
            <a:custGeom>
              <a:avLst/>
              <a:gdLst/>
              <a:ahLst/>
              <a:cxnLst/>
              <a:rect l="l" t="t" r="r" b="b"/>
              <a:pathLst>
                <a:path w="23852" h="1" fill="none" extrusionOk="0">
                  <a:moveTo>
                    <a:pt x="1" y="0"/>
                  </a:moveTo>
                  <a:lnTo>
                    <a:pt x="23851" y="0"/>
                  </a:lnTo>
                </a:path>
              </a:pathLst>
            </a:custGeom>
            <a:noFill/>
            <a:ln w="10850" cap="flat" cmpd="sng">
              <a:solidFill>
                <a:srgbClr val="263238"/>
              </a:solidFill>
              <a:prstDash val="solid"/>
              <a:miter lim="33357"/>
              <a:headEnd type="none" w="sm" len="sm"/>
              <a:tailEnd type="none" w="sm" len="sm"/>
            </a:ln>
          </p:spPr>
          <p:txBody>
            <a:bodyPr spcFirstLastPara="1" wrap="square" lIns="91425" tIns="91425" rIns="91425" bIns="91425" anchor="ctr" anchorCtr="0">
              <a:noAutofit/>
            </a:bodyPr>
            <a:lstStyle/>
            <a:p>
              <a:endParaRPr/>
            </a:p>
          </p:txBody>
        </p:sp>
        <p:sp>
          <p:nvSpPr>
            <p:cNvPr id="197" name="Google Shape;3313;p70"/>
            <p:cNvSpPr/>
            <p:nvPr/>
          </p:nvSpPr>
          <p:spPr>
            <a:xfrm>
              <a:off x="2089175" y="1209650"/>
              <a:ext cx="666325" cy="25"/>
            </a:xfrm>
            <a:custGeom>
              <a:avLst/>
              <a:gdLst/>
              <a:ahLst/>
              <a:cxnLst/>
              <a:rect l="l" t="t" r="r" b="b"/>
              <a:pathLst>
                <a:path w="26653" h="1" fill="none" extrusionOk="0">
                  <a:moveTo>
                    <a:pt x="0" y="0"/>
                  </a:moveTo>
                  <a:lnTo>
                    <a:pt x="26652" y="0"/>
                  </a:lnTo>
                </a:path>
              </a:pathLst>
            </a:custGeom>
            <a:noFill/>
            <a:ln w="10850" cap="flat" cmpd="sng">
              <a:solidFill>
                <a:srgbClr val="263238"/>
              </a:solidFill>
              <a:prstDash val="solid"/>
              <a:miter lim="33357"/>
              <a:headEnd type="none" w="sm" len="sm"/>
              <a:tailEnd type="none" w="sm" len="sm"/>
            </a:ln>
          </p:spPr>
          <p:txBody>
            <a:bodyPr spcFirstLastPara="1" wrap="square" lIns="91425" tIns="91425" rIns="91425" bIns="91425" anchor="ctr" anchorCtr="0">
              <a:noAutofit/>
            </a:bodyPr>
            <a:lstStyle/>
            <a:p>
              <a:endParaRPr/>
            </a:p>
          </p:txBody>
        </p:sp>
        <p:sp>
          <p:nvSpPr>
            <p:cNvPr id="198" name="Google Shape;3314;p70"/>
            <p:cNvSpPr/>
            <p:nvPr/>
          </p:nvSpPr>
          <p:spPr>
            <a:xfrm>
              <a:off x="2104175" y="1340575"/>
              <a:ext cx="632150" cy="25"/>
            </a:xfrm>
            <a:custGeom>
              <a:avLst/>
              <a:gdLst/>
              <a:ahLst/>
              <a:cxnLst/>
              <a:rect l="l" t="t" r="r" b="b"/>
              <a:pathLst>
                <a:path w="25286" h="1" fill="none" extrusionOk="0">
                  <a:moveTo>
                    <a:pt x="0" y="0"/>
                  </a:moveTo>
                  <a:lnTo>
                    <a:pt x="25285" y="0"/>
                  </a:lnTo>
                </a:path>
              </a:pathLst>
            </a:custGeom>
            <a:noFill/>
            <a:ln w="10850" cap="flat" cmpd="sng">
              <a:solidFill>
                <a:srgbClr val="263238"/>
              </a:solidFill>
              <a:prstDash val="solid"/>
              <a:miter lim="33357"/>
              <a:headEnd type="none" w="sm" len="sm"/>
              <a:tailEnd type="none" w="sm" len="sm"/>
            </a:ln>
          </p:spPr>
          <p:txBody>
            <a:bodyPr spcFirstLastPara="1" wrap="square" lIns="91425" tIns="91425" rIns="91425" bIns="91425" anchor="ctr" anchorCtr="0">
              <a:noAutofit/>
            </a:bodyPr>
            <a:lstStyle/>
            <a:p>
              <a:endParaRPr/>
            </a:p>
          </p:txBody>
        </p:sp>
        <p:sp>
          <p:nvSpPr>
            <p:cNvPr id="199" name="Google Shape;3315;p70"/>
            <p:cNvSpPr/>
            <p:nvPr/>
          </p:nvSpPr>
          <p:spPr>
            <a:xfrm>
              <a:off x="2194250" y="1471500"/>
              <a:ext cx="462000" cy="25"/>
            </a:xfrm>
            <a:custGeom>
              <a:avLst/>
              <a:gdLst/>
              <a:ahLst/>
              <a:cxnLst/>
              <a:rect l="l" t="t" r="r" b="b"/>
              <a:pathLst>
                <a:path w="18480" h="1" fill="none" extrusionOk="0">
                  <a:moveTo>
                    <a:pt x="0" y="0"/>
                  </a:moveTo>
                  <a:lnTo>
                    <a:pt x="18480" y="0"/>
                  </a:lnTo>
                </a:path>
              </a:pathLst>
            </a:custGeom>
            <a:noFill/>
            <a:ln w="10850" cap="flat" cmpd="sng">
              <a:solidFill>
                <a:srgbClr val="263238"/>
              </a:solidFill>
              <a:prstDash val="solid"/>
              <a:miter lim="33357"/>
              <a:headEnd type="none" w="sm" len="sm"/>
              <a:tailEnd type="none" w="sm" len="sm"/>
            </a:ln>
          </p:spPr>
          <p:txBody>
            <a:bodyPr spcFirstLastPara="1" wrap="square" lIns="91425" tIns="91425" rIns="91425" bIns="91425" anchor="ctr" anchorCtr="0">
              <a:noAutofit/>
            </a:bodyPr>
            <a:lstStyle/>
            <a:p>
              <a:endParaRPr/>
            </a:p>
          </p:txBody>
        </p:sp>
        <p:sp>
          <p:nvSpPr>
            <p:cNvPr id="200" name="Google Shape;3316;p70"/>
            <p:cNvSpPr/>
            <p:nvPr/>
          </p:nvSpPr>
          <p:spPr>
            <a:xfrm>
              <a:off x="1650525" y="1955175"/>
              <a:ext cx="668000" cy="668825"/>
            </a:xfrm>
            <a:custGeom>
              <a:avLst/>
              <a:gdLst/>
              <a:ahLst/>
              <a:cxnLst/>
              <a:rect l="l" t="t" r="r" b="b"/>
              <a:pathLst>
                <a:path w="26720" h="26753" extrusionOk="0">
                  <a:moveTo>
                    <a:pt x="13343" y="1"/>
                  </a:moveTo>
                  <a:cubicBezTo>
                    <a:pt x="5971" y="1"/>
                    <a:pt x="0" y="5971"/>
                    <a:pt x="0" y="13377"/>
                  </a:cubicBezTo>
                  <a:cubicBezTo>
                    <a:pt x="0" y="20749"/>
                    <a:pt x="5971" y="26753"/>
                    <a:pt x="13343" y="26753"/>
                  </a:cubicBezTo>
                  <a:cubicBezTo>
                    <a:pt x="20748" y="26753"/>
                    <a:pt x="26719" y="20749"/>
                    <a:pt x="26719" y="13377"/>
                  </a:cubicBezTo>
                  <a:cubicBezTo>
                    <a:pt x="26719" y="5971"/>
                    <a:pt x="20748" y="1"/>
                    <a:pt x="13343" y="1"/>
                  </a:cubicBezTo>
                  <a:close/>
                </a:path>
              </a:pathLst>
            </a:custGeom>
            <a:solidFill>
              <a:srgbClr val="263238"/>
            </a:solidFill>
            <a:ln w="20850" cap="flat" cmpd="sng">
              <a:solidFill>
                <a:srgbClr val="263238"/>
              </a:solidFill>
              <a:prstDash val="solid"/>
              <a:miter lim="33357"/>
              <a:headEnd type="none" w="sm" len="sm"/>
              <a:tailEnd type="none" w="sm" len="sm"/>
            </a:ln>
          </p:spPr>
          <p:txBody>
            <a:bodyPr spcFirstLastPara="1" wrap="square" lIns="91425" tIns="91425" rIns="91425" bIns="91425" anchor="ctr" anchorCtr="0">
              <a:noAutofit/>
            </a:bodyPr>
            <a:lstStyle/>
            <a:p>
              <a:endParaRPr/>
            </a:p>
          </p:txBody>
        </p:sp>
        <p:sp>
          <p:nvSpPr>
            <p:cNvPr id="201" name="Google Shape;3317;p70"/>
            <p:cNvSpPr/>
            <p:nvPr/>
          </p:nvSpPr>
          <p:spPr>
            <a:xfrm>
              <a:off x="1753100" y="2131125"/>
              <a:ext cx="442825" cy="355300"/>
            </a:xfrm>
            <a:custGeom>
              <a:avLst/>
              <a:gdLst/>
              <a:ahLst/>
              <a:cxnLst/>
              <a:rect l="l" t="t" r="r" b="b"/>
              <a:pathLst>
                <a:path w="17713" h="14212" extrusionOk="0">
                  <a:moveTo>
                    <a:pt x="0" y="1"/>
                  </a:moveTo>
                  <a:lnTo>
                    <a:pt x="0" y="14211"/>
                  </a:lnTo>
                  <a:lnTo>
                    <a:pt x="17713" y="14211"/>
                  </a:lnTo>
                  <a:lnTo>
                    <a:pt x="17713" y="1"/>
                  </a:lnTo>
                  <a:close/>
                </a:path>
              </a:pathLst>
            </a:custGeom>
            <a:solidFill>
              <a:srgbClr val="FFFFFF"/>
            </a:solidFill>
            <a:ln w="20850" cap="flat" cmpd="sng">
              <a:solidFill>
                <a:srgbClr val="263238"/>
              </a:solidFill>
              <a:prstDash val="solid"/>
              <a:miter lim="33357"/>
              <a:headEnd type="none" w="sm" len="sm"/>
              <a:tailEnd type="none" w="sm" len="sm"/>
            </a:ln>
          </p:spPr>
          <p:txBody>
            <a:bodyPr spcFirstLastPara="1" wrap="square" lIns="91425" tIns="91425" rIns="91425" bIns="91425" anchor="ctr" anchorCtr="0">
              <a:noAutofit/>
            </a:bodyPr>
            <a:lstStyle/>
            <a:p>
              <a:endParaRPr/>
            </a:p>
          </p:txBody>
        </p:sp>
        <p:sp>
          <p:nvSpPr>
            <p:cNvPr id="202" name="Google Shape;3318;p70"/>
            <p:cNvSpPr/>
            <p:nvPr/>
          </p:nvSpPr>
          <p:spPr>
            <a:xfrm>
              <a:off x="1724725" y="2131125"/>
              <a:ext cx="499550" cy="144300"/>
            </a:xfrm>
            <a:custGeom>
              <a:avLst/>
              <a:gdLst/>
              <a:ahLst/>
              <a:cxnLst/>
              <a:rect l="l" t="t" r="r" b="b"/>
              <a:pathLst>
                <a:path w="19982" h="5772" extrusionOk="0">
                  <a:moveTo>
                    <a:pt x="1" y="1"/>
                  </a:moveTo>
                  <a:lnTo>
                    <a:pt x="1" y="5772"/>
                  </a:lnTo>
                  <a:lnTo>
                    <a:pt x="19982" y="5772"/>
                  </a:lnTo>
                  <a:lnTo>
                    <a:pt x="19982" y="1"/>
                  </a:lnTo>
                  <a:close/>
                </a:path>
              </a:pathLst>
            </a:custGeom>
            <a:solidFill>
              <a:srgbClr val="FFFFFF"/>
            </a:solidFill>
            <a:ln w="20850" cap="flat" cmpd="sng">
              <a:solidFill>
                <a:srgbClr val="263238"/>
              </a:solidFill>
              <a:prstDash val="solid"/>
              <a:miter lim="33357"/>
              <a:headEnd type="none" w="sm" len="sm"/>
              <a:tailEnd type="none" w="sm" len="sm"/>
            </a:ln>
          </p:spPr>
          <p:txBody>
            <a:bodyPr spcFirstLastPara="1" wrap="square" lIns="91425" tIns="91425" rIns="91425" bIns="91425" anchor="ctr" anchorCtr="0">
              <a:noAutofit/>
            </a:bodyPr>
            <a:lstStyle/>
            <a:p>
              <a:endParaRPr/>
            </a:p>
          </p:txBody>
        </p:sp>
        <p:sp>
          <p:nvSpPr>
            <p:cNvPr id="203" name="Google Shape;3319;p70"/>
            <p:cNvSpPr/>
            <p:nvPr/>
          </p:nvSpPr>
          <p:spPr>
            <a:xfrm>
              <a:off x="1788125" y="2011675"/>
              <a:ext cx="185975" cy="116150"/>
            </a:xfrm>
            <a:custGeom>
              <a:avLst/>
              <a:gdLst/>
              <a:ahLst/>
              <a:cxnLst/>
              <a:rect l="l" t="t" r="r" b="b"/>
              <a:pathLst>
                <a:path w="7439" h="4646" extrusionOk="0">
                  <a:moveTo>
                    <a:pt x="2623" y="1"/>
                  </a:moveTo>
                  <a:cubicBezTo>
                    <a:pt x="2603" y="1"/>
                    <a:pt x="2585" y="3"/>
                    <a:pt x="2569" y="9"/>
                  </a:cubicBezTo>
                  <a:cubicBezTo>
                    <a:pt x="1835" y="242"/>
                    <a:pt x="0" y="3478"/>
                    <a:pt x="1034" y="3845"/>
                  </a:cubicBezTo>
                  <a:cubicBezTo>
                    <a:pt x="2102" y="4178"/>
                    <a:pt x="7439" y="4645"/>
                    <a:pt x="7439" y="4645"/>
                  </a:cubicBezTo>
                  <a:cubicBezTo>
                    <a:pt x="7439" y="4645"/>
                    <a:pt x="3462" y="1"/>
                    <a:pt x="2623" y="1"/>
                  </a:cubicBezTo>
                  <a:close/>
                </a:path>
              </a:pathLst>
            </a:custGeom>
            <a:solidFill>
              <a:srgbClr val="FF8D00"/>
            </a:solidFill>
            <a:ln>
              <a:noFill/>
            </a:ln>
          </p:spPr>
          <p:txBody>
            <a:bodyPr spcFirstLastPara="1" wrap="square" lIns="91425" tIns="91425" rIns="91425" bIns="91425" anchor="ctr" anchorCtr="0">
              <a:noAutofit/>
            </a:bodyPr>
            <a:lstStyle/>
            <a:p>
              <a:endParaRPr/>
            </a:p>
          </p:txBody>
        </p:sp>
        <p:sp>
          <p:nvSpPr>
            <p:cNvPr id="204" name="Google Shape;3320;p70"/>
            <p:cNvSpPr/>
            <p:nvPr/>
          </p:nvSpPr>
          <p:spPr>
            <a:xfrm>
              <a:off x="1974925" y="2011675"/>
              <a:ext cx="185975" cy="116150"/>
            </a:xfrm>
            <a:custGeom>
              <a:avLst/>
              <a:gdLst/>
              <a:ahLst/>
              <a:cxnLst/>
              <a:rect l="l" t="t" r="r" b="b"/>
              <a:pathLst>
                <a:path w="7439" h="4646" extrusionOk="0">
                  <a:moveTo>
                    <a:pt x="4846" y="1"/>
                  </a:moveTo>
                  <a:cubicBezTo>
                    <a:pt x="3977" y="1"/>
                    <a:pt x="0" y="4645"/>
                    <a:pt x="0" y="4645"/>
                  </a:cubicBezTo>
                  <a:cubicBezTo>
                    <a:pt x="0" y="4645"/>
                    <a:pt x="5337" y="4178"/>
                    <a:pt x="6405" y="3845"/>
                  </a:cubicBezTo>
                  <a:cubicBezTo>
                    <a:pt x="7439" y="3478"/>
                    <a:pt x="5604" y="242"/>
                    <a:pt x="4904" y="9"/>
                  </a:cubicBezTo>
                  <a:cubicBezTo>
                    <a:pt x="4886" y="3"/>
                    <a:pt x="4867" y="1"/>
                    <a:pt x="4846" y="1"/>
                  </a:cubicBezTo>
                  <a:close/>
                </a:path>
              </a:pathLst>
            </a:custGeom>
            <a:solidFill>
              <a:srgbClr val="FF8D00"/>
            </a:solidFill>
            <a:ln>
              <a:noFill/>
            </a:ln>
          </p:spPr>
          <p:txBody>
            <a:bodyPr spcFirstLastPara="1" wrap="square" lIns="91425" tIns="91425" rIns="91425" bIns="91425" anchor="ctr" anchorCtr="0">
              <a:noAutofit/>
            </a:bodyPr>
            <a:lstStyle/>
            <a:p>
              <a:endParaRPr/>
            </a:p>
          </p:txBody>
        </p:sp>
        <p:sp>
          <p:nvSpPr>
            <p:cNvPr id="205" name="Google Shape;3321;p70"/>
            <p:cNvSpPr/>
            <p:nvPr/>
          </p:nvSpPr>
          <p:spPr>
            <a:xfrm>
              <a:off x="1942400" y="2136975"/>
              <a:ext cx="63400" cy="243525"/>
            </a:xfrm>
            <a:custGeom>
              <a:avLst/>
              <a:gdLst/>
              <a:ahLst/>
              <a:cxnLst/>
              <a:rect l="l" t="t" r="r" b="b"/>
              <a:pathLst>
                <a:path w="2536" h="9741" extrusionOk="0">
                  <a:moveTo>
                    <a:pt x="0" y="0"/>
                  </a:moveTo>
                  <a:lnTo>
                    <a:pt x="0" y="9741"/>
                  </a:lnTo>
                  <a:lnTo>
                    <a:pt x="1301" y="7572"/>
                  </a:lnTo>
                  <a:lnTo>
                    <a:pt x="2535" y="9741"/>
                  </a:lnTo>
                  <a:lnTo>
                    <a:pt x="2535" y="0"/>
                  </a:lnTo>
                  <a:close/>
                </a:path>
              </a:pathLst>
            </a:custGeom>
            <a:solidFill>
              <a:srgbClr val="FF8D00"/>
            </a:solidFill>
            <a:ln>
              <a:noFill/>
            </a:ln>
          </p:spPr>
          <p:txBody>
            <a:bodyPr spcFirstLastPara="1" wrap="square" lIns="91425" tIns="91425" rIns="91425" bIns="91425" anchor="ctr" anchorCtr="0">
              <a:noAutofit/>
            </a:bodyPr>
            <a:lstStyle/>
            <a:p>
              <a:endParaRPr/>
            </a:p>
          </p:txBody>
        </p:sp>
        <p:sp>
          <p:nvSpPr>
            <p:cNvPr id="206" name="Google Shape;3322;p70"/>
            <p:cNvSpPr/>
            <p:nvPr/>
          </p:nvSpPr>
          <p:spPr>
            <a:xfrm>
              <a:off x="2132525" y="2277075"/>
              <a:ext cx="3358250" cy="2286650"/>
            </a:xfrm>
            <a:custGeom>
              <a:avLst/>
              <a:gdLst/>
              <a:ahLst/>
              <a:cxnLst/>
              <a:rect l="l" t="t" r="r" b="b"/>
              <a:pathLst>
                <a:path w="134330" h="91466" extrusionOk="0">
                  <a:moveTo>
                    <a:pt x="66348" y="0"/>
                  </a:moveTo>
                  <a:lnTo>
                    <a:pt x="1" y="37327"/>
                  </a:lnTo>
                  <a:lnTo>
                    <a:pt x="801" y="91466"/>
                  </a:lnTo>
                  <a:lnTo>
                    <a:pt x="134330" y="91466"/>
                  </a:lnTo>
                  <a:lnTo>
                    <a:pt x="134330" y="37327"/>
                  </a:lnTo>
                  <a:lnTo>
                    <a:pt x="66348" y="0"/>
                  </a:lnTo>
                  <a:close/>
                </a:path>
              </a:pathLst>
            </a:custGeom>
            <a:solidFill>
              <a:srgbClr val="263238"/>
            </a:solidFill>
            <a:ln w="10850" cap="rnd" cmpd="sng">
              <a:solidFill>
                <a:srgbClr val="263238"/>
              </a:solidFill>
              <a:prstDash val="solid"/>
              <a:round/>
              <a:headEnd type="none" w="sm" len="sm"/>
              <a:tailEnd type="none" w="sm" len="sm"/>
            </a:ln>
          </p:spPr>
          <p:txBody>
            <a:bodyPr spcFirstLastPara="1" wrap="square" lIns="91425" tIns="91425" rIns="91425" bIns="91425" anchor="ctr" anchorCtr="0">
              <a:noAutofit/>
            </a:bodyPr>
            <a:lstStyle/>
            <a:p>
              <a:endParaRPr/>
            </a:p>
          </p:txBody>
        </p:sp>
        <p:sp>
          <p:nvSpPr>
            <p:cNvPr id="207" name="Google Shape;3323;p70"/>
            <p:cNvSpPr/>
            <p:nvPr/>
          </p:nvSpPr>
          <p:spPr>
            <a:xfrm>
              <a:off x="2570350" y="2528925"/>
              <a:ext cx="2483450" cy="2208275"/>
            </a:xfrm>
            <a:custGeom>
              <a:avLst/>
              <a:gdLst/>
              <a:ahLst/>
              <a:cxnLst/>
              <a:rect l="l" t="t" r="r" b="b"/>
              <a:pathLst>
                <a:path w="99338" h="88331" extrusionOk="0">
                  <a:moveTo>
                    <a:pt x="0" y="0"/>
                  </a:moveTo>
                  <a:lnTo>
                    <a:pt x="0" y="88330"/>
                  </a:lnTo>
                  <a:lnTo>
                    <a:pt x="99338" y="88330"/>
                  </a:lnTo>
                  <a:lnTo>
                    <a:pt x="99338" y="0"/>
                  </a:lnTo>
                  <a:close/>
                </a:path>
              </a:pathLst>
            </a:custGeom>
            <a:solidFill>
              <a:srgbClr val="FFFFFF"/>
            </a:solidFill>
            <a:ln w="10850" cap="flat" cmpd="sng">
              <a:solidFill>
                <a:srgbClr val="263238"/>
              </a:solidFill>
              <a:prstDash val="solid"/>
              <a:miter lim="33357"/>
              <a:headEnd type="none" w="sm" len="sm"/>
              <a:tailEnd type="none" w="sm" len="sm"/>
            </a:ln>
          </p:spPr>
          <p:txBody>
            <a:bodyPr spcFirstLastPara="1" wrap="square" lIns="91425" tIns="91425" rIns="91425" bIns="91425" anchor="ctr" anchorCtr="0">
              <a:noAutofit/>
            </a:bodyPr>
            <a:lstStyle/>
            <a:p>
              <a:endParaRPr/>
            </a:p>
          </p:txBody>
        </p:sp>
        <p:sp>
          <p:nvSpPr>
            <p:cNvPr id="208" name="Google Shape;3324;p70"/>
            <p:cNvSpPr/>
            <p:nvPr/>
          </p:nvSpPr>
          <p:spPr>
            <a:xfrm>
              <a:off x="2854700" y="2915025"/>
              <a:ext cx="1883050" cy="25"/>
            </a:xfrm>
            <a:custGeom>
              <a:avLst/>
              <a:gdLst/>
              <a:ahLst/>
              <a:cxnLst/>
              <a:rect l="l" t="t" r="r" b="b"/>
              <a:pathLst>
                <a:path w="75322" h="1" fill="none" extrusionOk="0">
                  <a:moveTo>
                    <a:pt x="1" y="1"/>
                  </a:moveTo>
                  <a:lnTo>
                    <a:pt x="75321" y="1"/>
                  </a:lnTo>
                </a:path>
              </a:pathLst>
            </a:custGeom>
            <a:noFill/>
            <a:ln w="10850" cap="flat" cmpd="sng">
              <a:solidFill>
                <a:srgbClr val="263238"/>
              </a:solidFill>
              <a:prstDash val="solid"/>
              <a:miter lim="33357"/>
              <a:headEnd type="none" w="sm" len="sm"/>
              <a:tailEnd type="none" w="sm" len="sm"/>
            </a:ln>
          </p:spPr>
          <p:txBody>
            <a:bodyPr spcFirstLastPara="1" wrap="square" lIns="91425" tIns="91425" rIns="91425" bIns="91425" anchor="ctr" anchorCtr="0">
              <a:noAutofit/>
            </a:bodyPr>
            <a:lstStyle/>
            <a:p>
              <a:endParaRPr/>
            </a:p>
          </p:txBody>
        </p:sp>
        <p:sp>
          <p:nvSpPr>
            <p:cNvPr id="209" name="Google Shape;3325;p70"/>
            <p:cNvSpPr/>
            <p:nvPr/>
          </p:nvSpPr>
          <p:spPr>
            <a:xfrm>
              <a:off x="2854700" y="3108500"/>
              <a:ext cx="1883050" cy="25"/>
            </a:xfrm>
            <a:custGeom>
              <a:avLst/>
              <a:gdLst/>
              <a:ahLst/>
              <a:cxnLst/>
              <a:rect l="l" t="t" r="r" b="b"/>
              <a:pathLst>
                <a:path w="75322" h="1" fill="none" extrusionOk="0">
                  <a:moveTo>
                    <a:pt x="1" y="1"/>
                  </a:moveTo>
                  <a:lnTo>
                    <a:pt x="75321" y="1"/>
                  </a:lnTo>
                </a:path>
              </a:pathLst>
            </a:custGeom>
            <a:noFill/>
            <a:ln w="10850" cap="flat" cmpd="sng">
              <a:solidFill>
                <a:srgbClr val="263238"/>
              </a:solidFill>
              <a:prstDash val="solid"/>
              <a:miter lim="33357"/>
              <a:headEnd type="none" w="sm" len="sm"/>
              <a:tailEnd type="none" w="sm" len="sm"/>
            </a:ln>
          </p:spPr>
          <p:txBody>
            <a:bodyPr spcFirstLastPara="1" wrap="square" lIns="91425" tIns="91425" rIns="91425" bIns="91425" anchor="ctr" anchorCtr="0">
              <a:noAutofit/>
            </a:bodyPr>
            <a:lstStyle/>
            <a:p>
              <a:endParaRPr/>
            </a:p>
          </p:txBody>
        </p:sp>
        <p:sp>
          <p:nvSpPr>
            <p:cNvPr id="210" name="Google Shape;3326;p70"/>
            <p:cNvSpPr/>
            <p:nvPr/>
          </p:nvSpPr>
          <p:spPr>
            <a:xfrm>
              <a:off x="2854700" y="3301975"/>
              <a:ext cx="1883050" cy="25"/>
            </a:xfrm>
            <a:custGeom>
              <a:avLst/>
              <a:gdLst/>
              <a:ahLst/>
              <a:cxnLst/>
              <a:rect l="l" t="t" r="r" b="b"/>
              <a:pathLst>
                <a:path w="75322" h="1" fill="none" extrusionOk="0">
                  <a:moveTo>
                    <a:pt x="1" y="0"/>
                  </a:moveTo>
                  <a:lnTo>
                    <a:pt x="75321" y="0"/>
                  </a:lnTo>
                </a:path>
              </a:pathLst>
            </a:custGeom>
            <a:noFill/>
            <a:ln w="10850" cap="flat" cmpd="sng">
              <a:solidFill>
                <a:srgbClr val="263238"/>
              </a:solidFill>
              <a:prstDash val="solid"/>
              <a:miter lim="33357"/>
              <a:headEnd type="none" w="sm" len="sm"/>
              <a:tailEnd type="none" w="sm" len="sm"/>
            </a:ln>
          </p:spPr>
          <p:txBody>
            <a:bodyPr spcFirstLastPara="1" wrap="square" lIns="91425" tIns="91425" rIns="91425" bIns="91425" anchor="ctr" anchorCtr="0">
              <a:noAutofit/>
            </a:bodyPr>
            <a:lstStyle/>
            <a:p>
              <a:endParaRPr/>
            </a:p>
          </p:txBody>
        </p:sp>
        <p:sp>
          <p:nvSpPr>
            <p:cNvPr id="211" name="Google Shape;3327;p70"/>
            <p:cNvSpPr/>
            <p:nvPr/>
          </p:nvSpPr>
          <p:spPr>
            <a:xfrm>
              <a:off x="2854700" y="3495450"/>
              <a:ext cx="1883050" cy="25"/>
            </a:xfrm>
            <a:custGeom>
              <a:avLst/>
              <a:gdLst/>
              <a:ahLst/>
              <a:cxnLst/>
              <a:rect l="l" t="t" r="r" b="b"/>
              <a:pathLst>
                <a:path w="75322" h="1" fill="none" extrusionOk="0">
                  <a:moveTo>
                    <a:pt x="1" y="0"/>
                  </a:moveTo>
                  <a:lnTo>
                    <a:pt x="75321" y="0"/>
                  </a:lnTo>
                </a:path>
              </a:pathLst>
            </a:custGeom>
            <a:noFill/>
            <a:ln w="10850" cap="flat" cmpd="sng">
              <a:solidFill>
                <a:srgbClr val="263238"/>
              </a:solidFill>
              <a:prstDash val="solid"/>
              <a:miter lim="33357"/>
              <a:headEnd type="none" w="sm" len="sm"/>
              <a:tailEnd type="none" w="sm" len="sm"/>
            </a:ln>
          </p:spPr>
          <p:txBody>
            <a:bodyPr spcFirstLastPara="1" wrap="square" lIns="91425" tIns="91425" rIns="91425" bIns="91425" anchor="ctr" anchorCtr="0">
              <a:noAutofit/>
            </a:bodyPr>
            <a:lstStyle/>
            <a:p>
              <a:endParaRPr/>
            </a:p>
          </p:txBody>
        </p:sp>
        <p:sp>
          <p:nvSpPr>
            <p:cNvPr id="212" name="Google Shape;3328;p70"/>
            <p:cNvSpPr/>
            <p:nvPr/>
          </p:nvSpPr>
          <p:spPr>
            <a:xfrm>
              <a:off x="2854700" y="3688925"/>
              <a:ext cx="1883050" cy="25"/>
            </a:xfrm>
            <a:custGeom>
              <a:avLst/>
              <a:gdLst/>
              <a:ahLst/>
              <a:cxnLst/>
              <a:rect l="l" t="t" r="r" b="b"/>
              <a:pathLst>
                <a:path w="75322" h="1" fill="none" extrusionOk="0">
                  <a:moveTo>
                    <a:pt x="1" y="0"/>
                  </a:moveTo>
                  <a:lnTo>
                    <a:pt x="75321" y="0"/>
                  </a:lnTo>
                </a:path>
              </a:pathLst>
            </a:custGeom>
            <a:noFill/>
            <a:ln w="10850" cap="flat" cmpd="sng">
              <a:solidFill>
                <a:srgbClr val="263238"/>
              </a:solidFill>
              <a:prstDash val="solid"/>
              <a:miter lim="33357"/>
              <a:headEnd type="none" w="sm" len="sm"/>
              <a:tailEnd type="none" w="sm" len="sm"/>
            </a:ln>
          </p:spPr>
          <p:txBody>
            <a:bodyPr spcFirstLastPara="1" wrap="square" lIns="91425" tIns="91425" rIns="91425" bIns="91425" anchor="ctr" anchorCtr="0">
              <a:noAutofit/>
            </a:bodyPr>
            <a:lstStyle/>
            <a:p>
              <a:endParaRPr/>
            </a:p>
          </p:txBody>
        </p:sp>
        <p:sp>
          <p:nvSpPr>
            <p:cNvPr id="213" name="Google Shape;3329;p70"/>
            <p:cNvSpPr/>
            <p:nvPr/>
          </p:nvSpPr>
          <p:spPr>
            <a:xfrm>
              <a:off x="2854700" y="3882400"/>
              <a:ext cx="1883050" cy="25"/>
            </a:xfrm>
            <a:custGeom>
              <a:avLst/>
              <a:gdLst/>
              <a:ahLst/>
              <a:cxnLst/>
              <a:rect l="l" t="t" r="r" b="b"/>
              <a:pathLst>
                <a:path w="75322" h="1" fill="none" extrusionOk="0">
                  <a:moveTo>
                    <a:pt x="1" y="0"/>
                  </a:moveTo>
                  <a:lnTo>
                    <a:pt x="75321" y="0"/>
                  </a:lnTo>
                </a:path>
              </a:pathLst>
            </a:custGeom>
            <a:noFill/>
            <a:ln w="10850" cap="flat" cmpd="sng">
              <a:solidFill>
                <a:srgbClr val="263238"/>
              </a:solidFill>
              <a:prstDash val="solid"/>
              <a:miter lim="33357"/>
              <a:headEnd type="none" w="sm" len="sm"/>
              <a:tailEnd type="none" w="sm" len="sm"/>
            </a:ln>
          </p:spPr>
          <p:txBody>
            <a:bodyPr spcFirstLastPara="1" wrap="square" lIns="91425" tIns="91425" rIns="91425" bIns="91425" anchor="ctr" anchorCtr="0">
              <a:noAutofit/>
            </a:bodyPr>
            <a:lstStyle/>
            <a:p>
              <a:endParaRPr/>
            </a:p>
          </p:txBody>
        </p:sp>
        <p:sp>
          <p:nvSpPr>
            <p:cNvPr id="214" name="Google Shape;3330;p70"/>
            <p:cNvSpPr/>
            <p:nvPr/>
          </p:nvSpPr>
          <p:spPr>
            <a:xfrm>
              <a:off x="2132525" y="3210250"/>
              <a:ext cx="3358250" cy="1863025"/>
            </a:xfrm>
            <a:custGeom>
              <a:avLst/>
              <a:gdLst/>
              <a:ahLst/>
              <a:cxnLst/>
              <a:rect l="l" t="t" r="r" b="b"/>
              <a:pathLst>
                <a:path w="134330" h="74521" extrusionOk="0">
                  <a:moveTo>
                    <a:pt x="1" y="0"/>
                  </a:moveTo>
                  <a:lnTo>
                    <a:pt x="1" y="74520"/>
                  </a:lnTo>
                  <a:lnTo>
                    <a:pt x="134330" y="74520"/>
                  </a:lnTo>
                  <a:lnTo>
                    <a:pt x="134330" y="0"/>
                  </a:lnTo>
                  <a:lnTo>
                    <a:pt x="67182" y="45599"/>
                  </a:lnTo>
                  <a:lnTo>
                    <a:pt x="1" y="0"/>
                  </a:lnTo>
                  <a:close/>
                </a:path>
              </a:pathLst>
            </a:custGeom>
            <a:solidFill>
              <a:srgbClr val="FF8D00"/>
            </a:solidFill>
            <a:ln w="10850" cap="flat" cmpd="sng">
              <a:solidFill>
                <a:srgbClr val="263238"/>
              </a:solidFill>
              <a:prstDash val="solid"/>
              <a:miter lim="33357"/>
              <a:headEnd type="none" w="sm" len="sm"/>
              <a:tailEnd type="none" w="sm" len="sm"/>
            </a:ln>
          </p:spPr>
          <p:txBody>
            <a:bodyPr spcFirstLastPara="1" wrap="square" lIns="91425" tIns="91425" rIns="91425" bIns="91425" anchor="ctr" anchorCtr="0">
              <a:noAutofit/>
            </a:bodyPr>
            <a:lstStyle/>
            <a:p>
              <a:endParaRPr/>
            </a:p>
          </p:txBody>
        </p:sp>
        <p:sp>
          <p:nvSpPr>
            <p:cNvPr id="215" name="Google Shape;3331;p70"/>
            <p:cNvSpPr/>
            <p:nvPr/>
          </p:nvSpPr>
          <p:spPr>
            <a:xfrm>
              <a:off x="2132525" y="4039175"/>
              <a:ext cx="1220900" cy="1034100"/>
            </a:xfrm>
            <a:custGeom>
              <a:avLst/>
              <a:gdLst/>
              <a:ahLst/>
              <a:cxnLst/>
              <a:rect l="l" t="t" r="r" b="b"/>
              <a:pathLst>
                <a:path w="48836" h="41364" fill="none" extrusionOk="0">
                  <a:moveTo>
                    <a:pt x="1" y="41363"/>
                  </a:moveTo>
                  <a:lnTo>
                    <a:pt x="48835" y="0"/>
                  </a:lnTo>
                </a:path>
              </a:pathLst>
            </a:custGeom>
            <a:noFill/>
            <a:ln w="10850" cap="flat" cmpd="sng">
              <a:solidFill>
                <a:srgbClr val="263238"/>
              </a:solidFill>
              <a:prstDash val="solid"/>
              <a:miter lim="33357"/>
              <a:headEnd type="none" w="sm" len="sm"/>
              <a:tailEnd type="none" w="sm" len="sm"/>
            </a:ln>
          </p:spPr>
          <p:txBody>
            <a:bodyPr spcFirstLastPara="1" wrap="square" lIns="91425" tIns="91425" rIns="91425" bIns="91425" anchor="ctr" anchorCtr="0">
              <a:noAutofit/>
            </a:bodyPr>
            <a:lstStyle/>
            <a:p>
              <a:endParaRPr/>
            </a:p>
          </p:txBody>
        </p:sp>
        <p:sp>
          <p:nvSpPr>
            <p:cNvPr id="216" name="Google Shape;3332;p70"/>
            <p:cNvSpPr/>
            <p:nvPr/>
          </p:nvSpPr>
          <p:spPr>
            <a:xfrm>
              <a:off x="4273225" y="4037500"/>
              <a:ext cx="1212550" cy="1035775"/>
            </a:xfrm>
            <a:custGeom>
              <a:avLst/>
              <a:gdLst/>
              <a:ahLst/>
              <a:cxnLst/>
              <a:rect l="l" t="t" r="r" b="b"/>
              <a:pathLst>
                <a:path w="48502" h="41431" fill="none" extrusionOk="0">
                  <a:moveTo>
                    <a:pt x="48502" y="41430"/>
                  </a:moveTo>
                  <a:lnTo>
                    <a:pt x="0" y="0"/>
                  </a:lnTo>
                </a:path>
              </a:pathLst>
            </a:custGeom>
            <a:noFill/>
            <a:ln w="10850" cap="flat" cmpd="sng">
              <a:solidFill>
                <a:srgbClr val="263238"/>
              </a:solidFill>
              <a:prstDash val="solid"/>
              <a:miter lim="33357"/>
              <a:headEnd type="none" w="sm" len="sm"/>
              <a:tailEnd type="none" w="sm" len="sm"/>
            </a:ln>
          </p:spPr>
          <p:txBody>
            <a:bodyPr spcFirstLastPara="1" wrap="square" lIns="91425" tIns="91425" rIns="91425" bIns="91425" anchor="ctr" anchorCtr="0">
              <a:noAutofit/>
            </a:bodyPr>
            <a:lstStyle/>
            <a:p>
              <a:endParaRPr/>
            </a:p>
          </p:txBody>
        </p:sp>
        <p:sp>
          <p:nvSpPr>
            <p:cNvPr id="217" name="Google Shape;3333;p70"/>
            <p:cNvSpPr/>
            <p:nvPr/>
          </p:nvSpPr>
          <p:spPr>
            <a:xfrm>
              <a:off x="4082250" y="1885950"/>
              <a:ext cx="299400" cy="707550"/>
            </a:xfrm>
            <a:custGeom>
              <a:avLst/>
              <a:gdLst/>
              <a:ahLst/>
              <a:cxnLst/>
              <a:rect l="l" t="t" r="r" b="b"/>
              <a:pathLst>
                <a:path w="11976" h="28302" extrusionOk="0">
                  <a:moveTo>
                    <a:pt x="4737" y="1"/>
                  </a:moveTo>
                  <a:cubicBezTo>
                    <a:pt x="4737" y="1"/>
                    <a:pt x="3703" y="401"/>
                    <a:pt x="3703" y="1068"/>
                  </a:cubicBezTo>
                  <a:cubicBezTo>
                    <a:pt x="3703" y="1068"/>
                    <a:pt x="3203" y="3437"/>
                    <a:pt x="3870" y="4204"/>
                  </a:cubicBezTo>
                  <a:cubicBezTo>
                    <a:pt x="4571" y="4971"/>
                    <a:pt x="7072" y="7640"/>
                    <a:pt x="7072" y="8073"/>
                  </a:cubicBezTo>
                  <a:cubicBezTo>
                    <a:pt x="7072" y="8507"/>
                    <a:pt x="6238" y="20649"/>
                    <a:pt x="6238" y="20649"/>
                  </a:cubicBezTo>
                  <a:lnTo>
                    <a:pt x="2369" y="17847"/>
                  </a:lnTo>
                  <a:lnTo>
                    <a:pt x="1" y="25119"/>
                  </a:lnTo>
                  <a:cubicBezTo>
                    <a:pt x="1" y="25119"/>
                    <a:pt x="5905" y="27654"/>
                    <a:pt x="8707" y="28154"/>
                  </a:cubicBezTo>
                  <a:cubicBezTo>
                    <a:pt x="9248" y="28252"/>
                    <a:pt x="9702" y="28301"/>
                    <a:pt x="10083" y="28301"/>
                  </a:cubicBezTo>
                  <a:cubicBezTo>
                    <a:pt x="11652" y="28301"/>
                    <a:pt x="11976" y="27464"/>
                    <a:pt x="11976" y="25719"/>
                  </a:cubicBezTo>
                  <a:cubicBezTo>
                    <a:pt x="11976" y="23518"/>
                    <a:pt x="9774" y="6739"/>
                    <a:pt x="9774" y="6739"/>
                  </a:cubicBezTo>
                  <a:cubicBezTo>
                    <a:pt x="9774" y="6739"/>
                    <a:pt x="10475" y="2870"/>
                    <a:pt x="10475" y="2169"/>
                  </a:cubicBezTo>
                  <a:cubicBezTo>
                    <a:pt x="10475" y="1502"/>
                    <a:pt x="10708" y="1168"/>
                    <a:pt x="10108" y="835"/>
                  </a:cubicBezTo>
                  <a:cubicBezTo>
                    <a:pt x="9541" y="501"/>
                    <a:pt x="4737" y="1"/>
                    <a:pt x="4737" y="1"/>
                  </a:cubicBezTo>
                  <a:close/>
                </a:path>
              </a:pathLst>
            </a:custGeom>
            <a:solidFill>
              <a:srgbClr val="FFFFFF"/>
            </a:solidFill>
            <a:ln w="10850" cap="rnd" cmpd="sng">
              <a:solidFill>
                <a:srgbClr val="263238"/>
              </a:solidFill>
              <a:prstDash val="solid"/>
              <a:round/>
              <a:headEnd type="none" w="sm" len="sm"/>
              <a:tailEnd type="none" w="sm" len="sm"/>
            </a:ln>
          </p:spPr>
          <p:txBody>
            <a:bodyPr spcFirstLastPara="1" wrap="square" lIns="91425" tIns="91425" rIns="91425" bIns="91425" anchor="ctr" anchorCtr="0">
              <a:noAutofit/>
            </a:bodyPr>
            <a:lstStyle/>
            <a:p>
              <a:endParaRPr/>
            </a:p>
          </p:txBody>
        </p:sp>
        <p:sp>
          <p:nvSpPr>
            <p:cNvPr id="218" name="Google Shape;3334;p70"/>
            <p:cNvSpPr/>
            <p:nvPr/>
          </p:nvSpPr>
          <p:spPr>
            <a:xfrm>
              <a:off x="4082250" y="2357975"/>
              <a:ext cx="61750" cy="162625"/>
            </a:xfrm>
            <a:custGeom>
              <a:avLst/>
              <a:gdLst/>
              <a:ahLst/>
              <a:cxnLst/>
              <a:rect l="l" t="t" r="r" b="b"/>
              <a:pathLst>
                <a:path w="2470" h="6505" extrusionOk="0">
                  <a:moveTo>
                    <a:pt x="2469" y="0"/>
                  </a:moveTo>
                  <a:lnTo>
                    <a:pt x="1" y="6238"/>
                  </a:lnTo>
                  <a:lnTo>
                    <a:pt x="1168" y="6505"/>
                  </a:lnTo>
                  <a:lnTo>
                    <a:pt x="2469" y="0"/>
                  </a:lnTo>
                  <a:close/>
                </a:path>
              </a:pathLst>
            </a:custGeom>
            <a:solidFill>
              <a:srgbClr val="263238"/>
            </a:solidFill>
            <a:ln w="10850" cap="rnd" cmpd="sng">
              <a:solidFill>
                <a:srgbClr val="263238"/>
              </a:solidFill>
              <a:prstDash val="solid"/>
              <a:round/>
              <a:headEnd type="none" w="sm" len="sm"/>
              <a:tailEnd type="none" w="sm" len="sm"/>
            </a:ln>
          </p:spPr>
          <p:txBody>
            <a:bodyPr spcFirstLastPara="1" wrap="square" lIns="91425" tIns="91425" rIns="91425" bIns="91425" anchor="ctr" anchorCtr="0">
              <a:noAutofit/>
            </a:bodyPr>
            <a:lstStyle/>
            <a:p>
              <a:endParaRPr/>
            </a:p>
          </p:txBody>
        </p:sp>
        <p:sp>
          <p:nvSpPr>
            <p:cNvPr id="219" name="Google Shape;3335;p70"/>
            <p:cNvSpPr/>
            <p:nvPr/>
          </p:nvSpPr>
          <p:spPr>
            <a:xfrm>
              <a:off x="4141450" y="1858450"/>
              <a:ext cx="246125" cy="101750"/>
            </a:xfrm>
            <a:custGeom>
              <a:avLst/>
              <a:gdLst/>
              <a:ahLst/>
              <a:cxnLst/>
              <a:rect l="l" t="t" r="r" b="b"/>
              <a:pathLst>
                <a:path w="9845" h="4070" extrusionOk="0">
                  <a:moveTo>
                    <a:pt x="418" y="0"/>
                  </a:moveTo>
                  <a:cubicBezTo>
                    <a:pt x="209" y="0"/>
                    <a:pt x="1" y="133"/>
                    <a:pt x="1" y="400"/>
                  </a:cubicBezTo>
                  <a:lnTo>
                    <a:pt x="1" y="2802"/>
                  </a:lnTo>
                  <a:lnTo>
                    <a:pt x="9541" y="4070"/>
                  </a:lnTo>
                  <a:lnTo>
                    <a:pt x="9775" y="1268"/>
                  </a:lnTo>
                  <a:cubicBezTo>
                    <a:pt x="9845" y="1022"/>
                    <a:pt x="9592" y="887"/>
                    <a:pt x="9347" y="887"/>
                  </a:cubicBezTo>
                  <a:cubicBezTo>
                    <a:pt x="9125" y="887"/>
                    <a:pt x="8909" y="997"/>
                    <a:pt x="8941" y="1234"/>
                  </a:cubicBezTo>
                  <a:lnTo>
                    <a:pt x="8807" y="3169"/>
                  </a:lnTo>
                  <a:lnTo>
                    <a:pt x="835" y="2068"/>
                  </a:lnTo>
                  <a:lnTo>
                    <a:pt x="835" y="400"/>
                  </a:lnTo>
                  <a:cubicBezTo>
                    <a:pt x="835" y="133"/>
                    <a:pt x="626" y="0"/>
                    <a:pt x="418" y="0"/>
                  </a:cubicBezTo>
                  <a:close/>
                </a:path>
              </a:pathLst>
            </a:custGeom>
            <a:solidFill>
              <a:srgbClr val="263238"/>
            </a:solidFill>
            <a:ln>
              <a:noFill/>
            </a:ln>
          </p:spPr>
          <p:txBody>
            <a:bodyPr spcFirstLastPara="1" wrap="square" lIns="91425" tIns="91425" rIns="91425" bIns="91425" anchor="ctr" anchorCtr="0">
              <a:noAutofit/>
            </a:bodyPr>
            <a:lstStyle/>
            <a:p>
              <a:endParaRPr/>
            </a:p>
          </p:txBody>
        </p:sp>
        <p:sp>
          <p:nvSpPr>
            <p:cNvPr id="220" name="Google Shape;3336;p70"/>
            <p:cNvSpPr/>
            <p:nvPr/>
          </p:nvSpPr>
          <p:spPr>
            <a:xfrm>
              <a:off x="4196500" y="1885950"/>
              <a:ext cx="138450" cy="66750"/>
            </a:xfrm>
            <a:custGeom>
              <a:avLst/>
              <a:gdLst/>
              <a:ahLst/>
              <a:cxnLst/>
              <a:rect l="l" t="t" r="r" b="b"/>
              <a:pathLst>
                <a:path w="5538" h="2670" extrusionOk="0">
                  <a:moveTo>
                    <a:pt x="167" y="1"/>
                  </a:moveTo>
                  <a:lnTo>
                    <a:pt x="1" y="2169"/>
                  </a:lnTo>
                  <a:lnTo>
                    <a:pt x="5204" y="2669"/>
                  </a:lnTo>
                  <a:lnTo>
                    <a:pt x="5538" y="835"/>
                  </a:lnTo>
                  <a:lnTo>
                    <a:pt x="167" y="1"/>
                  </a:lnTo>
                  <a:close/>
                </a:path>
              </a:pathLst>
            </a:custGeom>
            <a:solidFill>
              <a:srgbClr val="FFFFFF"/>
            </a:solidFill>
            <a:ln w="10850" cap="rnd" cmpd="sng">
              <a:solidFill>
                <a:srgbClr val="263238"/>
              </a:solidFill>
              <a:prstDash val="solid"/>
              <a:round/>
              <a:headEnd type="none" w="sm" len="sm"/>
              <a:tailEnd type="none" w="sm" len="sm"/>
            </a:ln>
          </p:spPr>
          <p:txBody>
            <a:bodyPr spcFirstLastPara="1" wrap="square" lIns="91425" tIns="91425" rIns="91425" bIns="91425" anchor="ctr" anchorCtr="0">
              <a:noAutofit/>
            </a:bodyPr>
            <a:lstStyle/>
            <a:p>
              <a:endParaRPr/>
            </a:p>
          </p:txBody>
        </p:sp>
        <p:sp>
          <p:nvSpPr>
            <p:cNvPr id="221" name="Google Shape;3337;p70"/>
            <p:cNvSpPr/>
            <p:nvPr/>
          </p:nvSpPr>
          <p:spPr>
            <a:xfrm>
              <a:off x="4173150" y="1888800"/>
              <a:ext cx="110100" cy="121450"/>
            </a:xfrm>
            <a:custGeom>
              <a:avLst/>
              <a:gdLst/>
              <a:ahLst/>
              <a:cxnLst/>
              <a:rect l="l" t="t" r="r" b="b"/>
              <a:pathLst>
                <a:path w="4404" h="4858" extrusionOk="0">
                  <a:moveTo>
                    <a:pt x="808" y="0"/>
                  </a:moveTo>
                  <a:cubicBezTo>
                    <a:pt x="507" y="0"/>
                    <a:pt x="292" y="18"/>
                    <a:pt x="234" y="54"/>
                  </a:cubicBezTo>
                  <a:cubicBezTo>
                    <a:pt x="1" y="220"/>
                    <a:pt x="1" y="2322"/>
                    <a:pt x="1" y="2322"/>
                  </a:cubicBezTo>
                  <a:lnTo>
                    <a:pt x="3803" y="4857"/>
                  </a:lnTo>
                  <a:cubicBezTo>
                    <a:pt x="4404" y="3256"/>
                    <a:pt x="2469" y="1455"/>
                    <a:pt x="2469" y="1455"/>
                  </a:cubicBezTo>
                  <a:cubicBezTo>
                    <a:pt x="2469" y="1455"/>
                    <a:pt x="3303" y="1388"/>
                    <a:pt x="3703" y="1388"/>
                  </a:cubicBezTo>
                  <a:cubicBezTo>
                    <a:pt x="4137" y="1388"/>
                    <a:pt x="4137" y="1121"/>
                    <a:pt x="4137" y="621"/>
                  </a:cubicBezTo>
                  <a:cubicBezTo>
                    <a:pt x="4137" y="228"/>
                    <a:pt x="1903" y="0"/>
                    <a:pt x="808" y="0"/>
                  </a:cubicBezTo>
                  <a:close/>
                </a:path>
              </a:pathLst>
            </a:custGeom>
            <a:solidFill>
              <a:srgbClr val="FFFFFF"/>
            </a:solidFill>
            <a:ln>
              <a:noFill/>
            </a:ln>
          </p:spPr>
          <p:txBody>
            <a:bodyPr spcFirstLastPara="1" wrap="square" lIns="91425" tIns="91425" rIns="91425" bIns="91425" anchor="ctr" anchorCtr="0">
              <a:noAutofit/>
            </a:bodyPr>
            <a:lstStyle/>
            <a:p>
              <a:endParaRPr/>
            </a:p>
          </p:txBody>
        </p:sp>
        <p:sp>
          <p:nvSpPr>
            <p:cNvPr id="222" name="Google Shape;3338;p70"/>
            <p:cNvSpPr/>
            <p:nvPr/>
          </p:nvSpPr>
          <p:spPr>
            <a:xfrm>
              <a:off x="4173150" y="1885950"/>
              <a:ext cx="110100" cy="124300"/>
            </a:xfrm>
            <a:custGeom>
              <a:avLst/>
              <a:gdLst/>
              <a:ahLst/>
              <a:cxnLst/>
              <a:rect l="l" t="t" r="r" b="b"/>
              <a:pathLst>
                <a:path w="4404" h="4972" fill="none" extrusionOk="0">
                  <a:moveTo>
                    <a:pt x="1" y="2436"/>
                  </a:moveTo>
                  <a:cubicBezTo>
                    <a:pt x="1" y="2436"/>
                    <a:pt x="1" y="334"/>
                    <a:pt x="234" y="168"/>
                  </a:cubicBezTo>
                  <a:cubicBezTo>
                    <a:pt x="501" y="1"/>
                    <a:pt x="4137" y="234"/>
                    <a:pt x="4137" y="735"/>
                  </a:cubicBezTo>
                  <a:cubicBezTo>
                    <a:pt x="4137" y="1235"/>
                    <a:pt x="4137" y="1502"/>
                    <a:pt x="3703" y="1502"/>
                  </a:cubicBezTo>
                  <a:cubicBezTo>
                    <a:pt x="3303" y="1502"/>
                    <a:pt x="2469" y="1569"/>
                    <a:pt x="2469" y="1569"/>
                  </a:cubicBezTo>
                  <a:cubicBezTo>
                    <a:pt x="2469" y="1569"/>
                    <a:pt x="4404" y="3370"/>
                    <a:pt x="3803" y="4971"/>
                  </a:cubicBezTo>
                </a:path>
              </a:pathLst>
            </a:custGeom>
            <a:noFill/>
            <a:ln w="10850" cap="rnd" cmpd="sng">
              <a:solidFill>
                <a:srgbClr val="263238"/>
              </a:solidFill>
              <a:prstDash val="solid"/>
              <a:round/>
              <a:headEnd type="none" w="sm" len="sm"/>
              <a:tailEnd type="none" w="sm" len="sm"/>
            </a:ln>
          </p:spPr>
          <p:txBody>
            <a:bodyPr spcFirstLastPara="1" wrap="square" lIns="91425" tIns="91425" rIns="91425" bIns="91425" anchor="ctr" anchorCtr="0">
              <a:noAutofit/>
            </a:bodyPr>
            <a:lstStyle/>
            <a:p>
              <a:endParaRPr/>
            </a:p>
          </p:txBody>
        </p:sp>
        <p:sp>
          <p:nvSpPr>
            <p:cNvPr id="223" name="Google Shape;3339;p70"/>
            <p:cNvSpPr/>
            <p:nvPr/>
          </p:nvSpPr>
          <p:spPr>
            <a:xfrm>
              <a:off x="4229850" y="2402150"/>
              <a:ext cx="8375" cy="92600"/>
            </a:xfrm>
            <a:custGeom>
              <a:avLst/>
              <a:gdLst/>
              <a:ahLst/>
              <a:cxnLst/>
              <a:rect l="l" t="t" r="r" b="b"/>
              <a:pathLst>
                <a:path w="335" h="3704" fill="none" extrusionOk="0">
                  <a:moveTo>
                    <a:pt x="334" y="1"/>
                  </a:moveTo>
                  <a:lnTo>
                    <a:pt x="1" y="3704"/>
                  </a:lnTo>
                </a:path>
              </a:pathLst>
            </a:custGeom>
            <a:noFill/>
            <a:ln w="10850" cap="rnd" cmpd="sng">
              <a:solidFill>
                <a:srgbClr val="263238"/>
              </a:solidFill>
              <a:prstDash val="solid"/>
              <a:round/>
              <a:headEnd type="none" w="sm" len="sm"/>
              <a:tailEnd type="none" w="sm" len="sm"/>
            </a:ln>
          </p:spPr>
          <p:txBody>
            <a:bodyPr spcFirstLastPara="1" wrap="square" lIns="91425" tIns="91425" rIns="91425" bIns="91425" anchor="ctr" anchorCtr="0">
              <a:noAutofit/>
            </a:bodyPr>
            <a:lstStyle/>
            <a:p>
              <a:endParaRPr/>
            </a:p>
          </p:txBody>
        </p:sp>
        <p:sp>
          <p:nvSpPr>
            <p:cNvPr id="224" name="Google Shape;3340;p70"/>
            <p:cNvSpPr/>
            <p:nvPr/>
          </p:nvSpPr>
          <p:spPr>
            <a:xfrm>
              <a:off x="2869725" y="2361300"/>
              <a:ext cx="557925" cy="705200"/>
            </a:xfrm>
            <a:custGeom>
              <a:avLst/>
              <a:gdLst/>
              <a:ahLst/>
              <a:cxnLst/>
              <a:rect l="l" t="t" r="r" b="b"/>
              <a:pathLst>
                <a:path w="22317" h="28208" extrusionOk="0">
                  <a:moveTo>
                    <a:pt x="11909" y="0"/>
                  </a:moveTo>
                  <a:cubicBezTo>
                    <a:pt x="11909" y="0"/>
                    <a:pt x="0" y="9307"/>
                    <a:pt x="301" y="10308"/>
                  </a:cubicBezTo>
                  <a:cubicBezTo>
                    <a:pt x="634" y="11309"/>
                    <a:pt x="9474" y="19781"/>
                    <a:pt x="12376" y="21849"/>
                  </a:cubicBezTo>
                  <a:cubicBezTo>
                    <a:pt x="15311" y="23918"/>
                    <a:pt x="16912" y="24852"/>
                    <a:pt x="16912" y="24852"/>
                  </a:cubicBezTo>
                  <a:lnTo>
                    <a:pt x="18747" y="25986"/>
                  </a:lnTo>
                  <a:cubicBezTo>
                    <a:pt x="18747" y="25986"/>
                    <a:pt x="17980" y="27253"/>
                    <a:pt x="18447" y="27453"/>
                  </a:cubicBezTo>
                  <a:cubicBezTo>
                    <a:pt x="18822" y="27614"/>
                    <a:pt x="19997" y="28207"/>
                    <a:pt x="20563" y="28207"/>
                  </a:cubicBezTo>
                  <a:cubicBezTo>
                    <a:pt x="20701" y="28207"/>
                    <a:pt x="20803" y="28172"/>
                    <a:pt x="20849" y="28087"/>
                  </a:cubicBezTo>
                  <a:cubicBezTo>
                    <a:pt x="21082" y="27620"/>
                    <a:pt x="22316" y="24151"/>
                    <a:pt x="22149" y="23317"/>
                  </a:cubicBezTo>
                  <a:cubicBezTo>
                    <a:pt x="21983" y="22450"/>
                    <a:pt x="17546" y="21783"/>
                    <a:pt x="17213" y="21449"/>
                  </a:cubicBezTo>
                  <a:cubicBezTo>
                    <a:pt x="16912" y="21149"/>
                    <a:pt x="9607" y="9774"/>
                    <a:pt x="9607" y="9774"/>
                  </a:cubicBezTo>
                  <a:lnTo>
                    <a:pt x="15311" y="5338"/>
                  </a:lnTo>
                  <a:lnTo>
                    <a:pt x="11909" y="0"/>
                  </a:lnTo>
                  <a:close/>
                </a:path>
              </a:pathLst>
            </a:custGeom>
            <a:solidFill>
              <a:srgbClr val="FFFFFF"/>
            </a:solidFill>
            <a:ln w="10850" cap="rnd" cmpd="sng">
              <a:solidFill>
                <a:srgbClr val="263238"/>
              </a:solidFill>
              <a:prstDash val="solid"/>
              <a:round/>
              <a:headEnd type="none" w="sm" len="sm"/>
              <a:tailEnd type="none" w="sm" len="sm"/>
            </a:ln>
          </p:spPr>
          <p:txBody>
            <a:bodyPr spcFirstLastPara="1" wrap="square" lIns="91425" tIns="91425" rIns="91425" bIns="91425" anchor="ctr" anchorCtr="0">
              <a:noAutofit/>
            </a:bodyPr>
            <a:lstStyle/>
            <a:p>
              <a:endParaRPr/>
            </a:p>
          </p:txBody>
        </p:sp>
        <p:sp>
          <p:nvSpPr>
            <p:cNvPr id="225" name="Google Shape;3341;p70"/>
            <p:cNvSpPr/>
            <p:nvPr/>
          </p:nvSpPr>
          <p:spPr>
            <a:xfrm>
              <a:off x="3162425" y="2369650"/>
              <a:ext cx="90100" cy="145950"/>
            </a:xfrm>
            <a:custGeom>
              <a:avLst/>
              <a:gdLst/>
              <a:ahLst/>
              <a:cxnLst/>
              <a:rect l="l" t="t" r="r" b="b"/>
              <a:pathLst>
                <a:path w="3604" h="5838" extrusionOk="0">
                  <a:moveTo>
                    <a:pt x="1" y="0"/>
                  </a:moveTo>
                  <a:lnTo>
                    <a:pt x="2169" y="5838"/>
                  </a:lnTo>
                  <a:lnTo>
                    <a:pt x="3603" y="4970"/>
                  </a:lnTo>
                  <a:lnTo>
                    <a:pt x="1" y="0"/>
                  </a:lnTo>
                  <a:close/>
                </a:path>
              </a:pathLst>
            </a:custGeom>
            <a:solidFill>
              <a:srgbClr val="263238"/>
            </a:solidFill>
            <a:ln w="10850" cap="rnd" cmpd="sng">
              <a:solidFill>
                <a:srgbClr val="263238"/>
              </a:solidFill>
              <a:prstDash val="solid"/>
              <a:round/>
              <a:headEnd type="none" w="sm" len="sm"/>
              <a:tailEnd type="none" w="sm" len="sm"/>
            </a:ln>
          </p:spPr>
          <p:txBody>
            <a:bodyPr spcFirstLastPara="1" wrap="square" lIns="91425" tIns="91425" rIns="91425" bIns="91425" anchor="ctr" anchorCtr="0">
              <a:noAutofit/>
            </a:bodyPr>
            <a:lstStyle/>
            <a:p>
              <a:endParaRPr/>
            </a:p>
          </p:txBody>
        </p:sp>
        <p:sp>
          <p:nvSpPr>
            <p:cNvPr id="226" name="Google Shape;3342;p70"/>
            <p:cNvSpPr/>
            <p:nvPr/>
          </p:nvSpPr>
          <p:spPr>
            <a:xfrm>
              <a:off x="3339225" y="3010925"/>
              <a:ext cx="35875" cy="31725"/>
            </a:xfrm>
            <a:custGeom>
              <a:avLst/>
              <a:gdLst/>
              <a:ahLst/>
              <a:cxnLst/>
              <a:rect l="l" t="t" r="r" b="b"/>
              <a:pathLst>
                <a:path w="1435" h="1269" fill="none" extrusionOk="0">
                  <a:moveTo>
                    <a:pt x="0" y="1"/>
                  </a:moveTo>
                  <a:cubicBezTo>
                    <a:pt x="0" y="1"/>
                    <a:pt x="534" y="1168"/>
                    <a:pt x="1435" y="1268"/>
                  </a:cubicBezTo>
                </a:path>
              </a:pathLst>
            </a:custGeom>
            <a:noFill/>
            <a:ln w="10850" cap="rnd" cmpd="sng">
              <a:solidFill>
                <a:srgbClr val="263238"/>
              </a:solidFill>
              <a:prstDash val="solid"/>
              <a:round/>
              <a:headEnd type="none" w="sm" len="sm"/>
              <a:tailEnd type="none" w="sm" len="sm"/>
            </a:ln>
          </p:spPr>
          <p:txBody>
            <a:bodyPr spcFirstLastPara="1" wrap="square" lIns="91425" tIns="91425" rIns="91425" bIns="91425" anchor="ctr" anchorCtr="0">
              <a:noAutofit/>
            </a:bodyPr>
            <a:lstStyle/>
            <a:p>
              <a:endParaRPr/>
            </a:p>
          </p:txBody>
        </p:sp>
        <p:sp>
          <p:nvSpPr>
            <p:cNvPr id="227" name="Google Shape;3343;p70"/>
            <p:cNvSpPr/>
            <p:nvPr/>
          </p:nvSpPr>
          <p:spPr>
            <a:xfrm>
              <a:off x="3071525" y="2538100"/>
              <a:ext cx="38400" cy="67575"/>
            </a:xfrm>
            <a:custGeom>
              <a:avLst/>
              <a:gdLst/>
              <a:ahLst/>
              <a:cxnLst/>
              <a:rect l="l" t="t" r="r" b="b"/>
              <a:pathLst>
                <a:path w="1536" h="2703" fill="none" extrusionOk="0">
                  <a:moveTo>
                    <a:pt x="1535" y="2702"/>
                  </a:moveTo>
                  <a:lnTo>
                    <a:pt x="1" y="0"/>
                  </a:lnTo>
                </a:path>
              </a:pathLst>
            </a:custGeom>
            <a:noFill/>
            <a:ln w="10850" cap="rnd" cmpd="sng">
              <a:solidFill>
                <a:srgbClr val="263238"/>
              </a:solidFill>
              <a:prstDash val="solid"/>
              <a:round/>
              <a:headEnd type="none" w="sm" len="sm"/>
              <a:tailEnd type="none" w="sm" len="sm"/>
            </a:ln>
          </p:spPr>
          <p:txBody>
            <a:bodyPr spcFirstLastPara="1" wrap="square" lIns="91425" tIns="91425" rIns="91425" bIns="91425" anchor="ctr" anchorCtr="0">
              <a:noAutofit/>
            </a:bodyPr>
            <a:lstStyle/>
            <a:p>
              <a:endParaRPr/>
            </a:p>
          </p:txBody>
        </p:sp>
        <p:sp>
          <p:nvSpPr>
            <p:cNvPr id="228" name="Google Shape;3344;p70"/>
            <p:cNvSpPr/>
            <p:nvPr/>
          </p:nvSpPr>
          <p:spPr>
            <a:xfrm>
              <a:off x="3362575" y="4697975"/>
              <a:ext cx="152625" cy="186000"/>
            </a:xfrm>
            <a:custGeom>
              <a:avLst/>
              <a:gdLst/>
              <a:ahLst/>
              <a:cxnLst/>
              <a:rect l="l" t="t" r="r" b="b"/>
              <a:pathLst>
                <a:path w="6105" h="7440" extrusionOk="0">
                  <a:moveTo>
                    <a:pt x="6105" y="0"/>
                  </a:moveTo>
                  <a:lnTo>
                    <a:pt x="134" y="501"/>
                  </a:lnTo>
                  <a:lnTo>
                    <a:pt x="0" y="7339"/>
                  </a:lnTo>
                  <a:lnTo>
                    <a:pt x="5604" y="7439"/>
                  </a:lnTo>
                  <a:lnTo>
                    <a:pt x="6105" y="0"/>
                  </a:lnTo>
                  <a:close/>
                </a:path>
              </a:pathLst>
            </a:custGeom>
            <a:solidFill>
              <a:srgbClr val="FFFFFF"/>
            </a:solidFill>
            <a:ln w="10850" cap="rnd" cmpd="sng">
              <a:solidFill>
                <a:srgbClr val="263238"/>
              </a:solidFill>
              <a:prstDash val="solid"/>
              <a:round/>
              <a:headEnd type="none" w="sm" len="sm"/>
              <a:tailEnd type="none" w="sm" len="sm"/>
            </a:ln>
          </p:spPr>
          <p:txBody>
            <a:bodyPr spcFirstLastPara="1" wrap="square" lIns="91425" tIns="91425" rIns="91425" bIns="91425" anchor="ctr" anchorCtr="0">
              <a:noAutofit/>
            </a:bodyPr>
            <a:lstStyle/>
            <a:p>
              <a:endParaRPr/>
            </a:p>
          </p:txBody>
        </p:sp>
        <p:sp>
          <p:nvSpPr>
            <p:cNvPr id="229" name="Google Shape;3345;p70"/>
            <p:cNvSpPr/>
            <p:nvPr/>
          </p:nvSpPr>
          <p:spPr>
            <a:xfrm>
              <a:off x="3366750" y="4701300"/>
              <a:ext cx="148450" cy="48400"/>
            </a:xfrm>
            <a:custGeom>
              <a:avLst/>
              <a:gdLst/>
              <a:ahLst/>
              <a:cxnLst/>
              <a:rect l="l" t="t" r="r" b="b"/>
              <a:pathLst>
                <a:path w="5938" h="1936" extrusionOk="0">
                  <a:moveTo>
                    <a:pt x="0" y="1"/>
                  </a:moveTo>
                  <a:lnTo>
                    <a:pt x="0" y="1669"/>
                  </a:lnTo>
                  <a:lnTo>
                    <a:pt x="5804" y="1936"/>
                  </a:lnTo>
                  <a:lnTo>
                    <a:pt x="5938" y="201"/>
                  </a:lnTo>
                  <a:lnTo>
                    <a:pt x="0" y="1"/>
                  </a:lnTo>
                  <a:close/>
                </a:path>
              </a:pathLst>
            </a:custGeom>
            <a:solidFill>
              <a:srgbClr val="263238"/>
            </a:solidFill>
            <a:ln w="10850" cap="rnd" cmpd="sng">
              <a:solidFill>
                <a:srgbClr val="263238"/>
              </a:solidFill>
              <a:prstDash val="solid"/>
              <a:round/>
              <a:headEnd type="none" w="sm" len="sm"/>
              <a:tailEnd type="none" w="sm" len="sm"/>
            </a:ln>
          </p:spPr>
          <p:txBody>
            <a:bodyPr spcFirstLastPara="1" wrap="square" lIns="91425" tIns="91425" rIns="91425" bIns="91425" anchor="ctr" anchorCtr="0">
              <a:noAutofit/>
            </a:bodyPr>
            <a:lstStyle/>
            <a:p>
              <a:endParaRPr/>
            </a:p>
          </p:txBody>
        </p:sp>
        <p:sp>
          <p:nvSpPr>
            <p:cNvPr id="230" name="Google Shape;3346;p70"/>
            <p:cNvSpPr/>
            <p:nvPr/>
          </p:nvSpPr>
          <p:spPr>
            <a:xfrm>
              <a:off x="3142425" y="4762925"/>
              <a:ext cx="443675" cy="309725"/>
            </a:xfrm>
            <a:custGeom>
              <a:avLst/>
              <a:gdLst/>
              <a:ahLst/>
              <a:cxnLst/>
              <a:rect l="l" t="t" r="r" b="b"/>
              <a:pathLst>
                <a:path w="17747" h="12389" extrusionOk="0">
                  <a:moveTo>
                    <a:pt x="9622" y="1"/>
                  </a:moveTo>
                  <a:cubicBezTo>
                    <a:pt x="8598" y="1"/>
                    <a:pt x="8057" y="834"/>
                    <a:pt x="7639" y="1605"/>
                  </a:cubicBezTo>
                  <a:cubicBezTo>
                    <a:pt x="7239" y="2373"/>
                    <a:pt x="4503" y="5108"/>
                    <a:pt x="3569" y="5775"/>
                  </a:cubicBezTo>
                  <a:cubicBezTo>
                    <a:pt x="2669" y="6409"/>
                    <a:pt x="634" y="7309"/>
                    <a:pt x="334" y="9278"/>
                  </a:cubicBezTo>
                  <a:cubicBezTo>
                    <a:pt x="0" y="11246"/>
                    <a:pt x="1168" y="12046"/>
                    <a:pt x="2002" y="12213"/>
                  </a:cubicBezTo>
                  <a:cubicBezTo>
                    <a:pt x="2430" y="12320"/>
                    <a:pt x="3671" y="12389"/>
                    <a:pt x="5058" y="12389"/>
                  </a:cubicBezTo>
                  <a:cubicBezTo>
                    <a:pt x="6264" y="12389"/>
                    <a:pt x="7581" y="12337"/>
                    <a:pt x="8573" y="12213"/>
                  </a:cubicBezTo>
                  <a:cubicBezTo>
                    <a:pt x="8964" y="12171"/>
                    <a:pt x="9476" y="12155"/>
                    <a:pt x="10054" y="12155"/>
                  </a:cubicBezTo>
                  <a:cubicBezTo>
                    <a:pt x="11913" y="12155"/>
                    <a:pt x="14458" y="12321"/>
                    <a:pt x="15882" y="12321"/>
                  </a:cubicBezTo>
                  <a:cubicBezTo>
                    <a:pt x="16469" y="12321"/>
                    <a:pt x="16866" y="12293"/>
                    <a:pt x="16946" y="12213"/>
                  </a:cubicBezTo>
                  <a:cubicBezTo>
                    <a:pt x="17279" y="11879"/>
                    <a:pt x="17746" y="10812"/>
                    <a:pt x="17446" y="10078"/>
                  </a:cubicBezTo>
                  <a:cubicBezTo>
                    <a:pt x="17212" y="9544"/>
                    <a:pt x="16912" y="9011"/>
                    <a:pt x="16579" y="8544"/>
                  </a:cubicBezTo>
                  <a:cubicBezTo>
                    <a:pt x="16579" y="8544"/>
                    <a:pt x="17212" y="6742"/>
                    <a:pt x="16812" y="5775"/>
                  </a:cubicBezTo>
                  <a:cubicBezTo>
                    <a:pt x="16445" y="4774"/>
                    <a:pt x="15711" y="3540"/>
                    <a:pt x="15845" y="2973"/>
                  </a:cubicBezTo>
                  <a:cubicBezTo>
                    <a:pt x="15978" y="2439"/>
                    <a:pt x="17312" y="1272"/>
                    <a:pt x="16412" y="1205"/>
                  </a:cubicBezTo>
                  <a:cubicBezTo>
                    <a:pt x="16384" y="1203"/>
                    <a:pt x="16357" y="1202"/>
                    <a:pt x="16328" y="1202"/>
                  </a:cubicBezTo>
                  <a:cubicBezTo>
                    <a:pt x="15392" y="1202"/>
                    <a:pt x="13983" y="2249"/>
                    <a:pt x="13076" y="2573"/>
                  </a:cubicBezTo>
                  <a:cubicBezTo>
                    <a:pt x="12576" y="2740"/>
                    <a:pt x="12075" y="2873"/>
                    <a:pt x="11575" y="2940"/>
                  </a:cubicBezTo>
                  <a:cubicBezTo>
                    <a:pt x="11575" y="2940"/>
                    <a:pt x="10841" y="38"/>
                    <a:pt x="9740" y="4"/>
                  </a:cubicBezTo>
                  <a:cubicBezTo>
                    <a:pt x="9700" y="2"/>
                    <a:pt x="9661" y="1"/>
                    <a:pt x="9622" y="1"/>
                  </a:cubicBezTo>
                  <a:close/>
                </a:path>
              </a:pathLst>
            </a:custGeom>
            <a:solidFill>
              <a:srgbClr val="263238"/>
            </a:solidFill>
            <a:ln w="10850" cap="rnd" cmpd="sng">
              <a:solidFill>
                <a:srgbClr val="263238"/>
              </a:solidFill>
              <a:prstDash val="solid"/>
              <a:round/>
              <a:headEnd type="none" w="sm" len="sm"/>
              <a:tailEnd type="none" w="sm" len="sm"/>
            </a:ln>
          </p:spPr>
          <p:txBody>
            <a:bodyPr spcFirstLastPara="1" wrap="square" lIns="91425" tIns="91425" rIns="91425" bIns="91425" anchor="ctr" anchorCtr="0">
              <a:noAutofit/>
            </a:bodyPr>
            <a:lstStyle/>
            <a:p>
              <a:endParaRPr/>
            </a:p>
          </p:txBody>
        </p:sp>
        <p:sp>
          <p:nvSpPr>
            <p:cNvPr id="231" name="Google Shape;3347;p70"/>
            <p:cNvSpPr/>
            <p:nvPr/>
          </p:nvSpPr>
          <p:spPr>
            <a:xfrm>
              <a:off x="3285025" y="4844925"/>
              <a:ext cx="115100" cy="65725"/>
            </a:xfrm>
            <a:custGeom>
              <a:avLst/>
              <a:gdLst/>
              <a:ahLst/>
              <a:cxnLst/>
              <a:rect l="l" t="t" r="r" b="b"/>
              <a:pathLst>
                <a:path w="4604" h="2629" extrusionOk="0">
                  <a:moveTo>
                    <a:pt x="1195" y="1"/>
                  </a:moveTo>
                  <a:cubicBezTo>
                    <a:pt x="985" y="1"/>
                    <a:pt x="867" y="27"/>
                    <a:pt x="867" y="27"/>
                  </a:cubicBezTo>
                  <a:lnTo>
                    <a:pt x="0" y="961"/>
                  </a:lnTo>
                  <a:cubicBezTo>
                    <a:pt x="1334" y="961"/>
                    <a:pt x="3503" y="2628"/>
                    <a:pt x="3503" y="2628"/>
                  </a:cubicBezTo>
                  <a:lnTo>
                    <a:pt x="4603" y="1694"/>
                  </a:lnTo>
                  <a:cubicBezTo>
                    <a:pt x="3084" y="199"/>
                    <a:pt x="1780" y="1"/>
                    <a:pt x="1195" y="1"/>
                  </a:cubicBezTo>
                  <a:close/>
                </a:path>
              </a:pathLst>
            </a:custGeom>
            <a:solidFill>
              <a:srgbClr val="FFFFFF"/>
            </a:solidFill>
            <a:ln w="10850" cap="rnd" cmpd="sng">
              <a:solidFill>
                <a:srgbClr val="263238"/>
              </a:solidFill>
              <a:prstDash val="solid"/>
              <a:round/>
              <a:headEnd type="none" w="sm" len="sm"/>
              <a:tailEnd type="none" w="sm" len="sm"/>
            </a:ln>
          </p:spPr>
          <p:txBody>
            <a:bodyPr spcFirstLastPara="1" wrap="square" lIns="91425" tIns="91425" rIns="91425" bIns="91425" anchor="ctr" anchorCtr="0">
              <a:noAutofit/>
            </a:bodyPr>
            <a:lstStyle/>
            <a:p>
              <a:endParaRPr/>
            </a:p>
          </p:txBody>
        </p:sp>
        <p:sp>
          <p:nvSpPr>
            <p:cNvPr id="232" name="Google Shape;3348;p70"/>
            <p:cNvSpPr/>
            <p:nvPr/>
          </p:nvSpPr>
          <p:spPr>
            <a:xfrm>
              <a:off x="3245825" y="4876475"/>
              <a:ext cx="115100" cy="65025"/>
            </a:xfrm>
            <a:custGeom>
              <a:avLst/>
              <a:gdLst/>
              <a:ahLst/>
              <a:cxnLst/>
              <a:rect l="l" t="t" r="r" b="b"/>
              <a:pathLst>
                <a:path w="4604" h="2601" extrusionOk="0">
                  <a:moveTo>
                    <a:pt x="1230" y="1"/>
                  </a:moveTo>
                  <a:cubicBezTo>
                    <a:pt x="998" y="1"/>
                    <a:pt x="868" y="32"/>
                    <a:pt x="868" y="32"/>
                  </a:cubicBezTo>
                  <a:lnTo>
                    <a:pt x="0" y="933"/>
                  </a:lnTo>
                  <a:cubicBezTo>
                    <a:pt x="1368" y="933"/>
                    <a:pt x="3503" y="2601"/>
                    <a:pt x="3503" y="2601"/>
                  </a:cubicBezTo>
                  <a:lnTo>
                    <a:pt x="4604" y="1700"/>
                  </a:lnTo>
                  <a:cubicBezTo>
                    <a:pt x="3113" y="209"/>
                    <a:pt x="1830" y="1"/>
                    <a:pt x="1230" y="1"/>
                  </a:cubicBezTo>
                  <a:close/>
                </a:path>
              </a:pathLst>
            </a:custGeom>
            <a:solidFill>
              <a:srgbClr val="FFFFFF"/>
            </a:solidFill>
            <a:ln w="10850" cap="rnd" cmpd="sng">
              <a:solidFill>
                <a:srgbClr val="263238"/>
              </a:solidFill>
              <a:prstDash val="solid"/>
              <a:round/>
              <a:headEnd type="none" w="sm" len="sm"/>
              <a:tailEnd type="none" w="sm" len="sm"/>
            </a:ln>
          </p:spPr>
          <p:txBody>
            <a:bodyPr spcFirstLastPara="1" wrap="square" lIns="91425" tIns="91425" rIns="91425" bIns="91425" anchor="ctr" anchorCtr="0">
              <a:noAutofit/>
            </a:bodyPr>
            <a:lstStyle/>
            <a:p>
              <a:endParaRPr/>
            </a:p>
          </p:txBody>
        </p:sp>
        <p:sp>
          <p:nvSpPr>
            <p:cNvPr id="233" name="Google Shape;3349;p70"/>
            <p:cNvSpPr/>
            <p:nvPr/>
          </p:nvSpPr>
          <p:spPr>
            <a:xfrm>
              <a:off x="3388425" y="4836400"/>
              <a:ext cx="43400" cy="35050"/>
            </a:xfrm>
            <a:custGeom>
              <a:avLst/>
              <a:gdLst/>
              <a:ahLst/>
              <a:cxnLst/>
              <a:rect l="l" t="t" r="r" b="b"/>
              <a:pathLst>
                <a:path w="1736" h="1402" fill="none" extrusionOk="0">
                  <a:moveTo>
                    <a:pt x="0" y="1402"/>
                  </a:moveTo>
                  <a:lnTo>
                    <a:pt x="1735" y="1"/>
                  </a:lnTo>
                </a:path>
              </a:pathLst>
            </a:custGeom>
            <a:noFill/>
            <a:ln w="10850" cap="rnd" cmpd="sng">
              <a:solidFill>
                <a:srgbClr val="263238"/>
              </a:solidFill>
              <a:prstDash val="solid"/>
              <a:round/>
              <a:headEnd type="none" w="sm" len="sm"/>
              <a:tailEnd type="none" w="sm" len="sm"/>
            </a:ln>
          </p:spPr>
          <p:txBody>
            <a:bodyPr spcFirstLastPara="1" wrap="square" lIns="91425" tIns="91425" rIns="91425" bIns="91425" anchor="ctr" anchorCtr="0">
              <a:noAutofit/>
            </a:bodyPr>
            <a:lstStyle/>
            <a:p>
              <a:endParaRPr/>
            </a:p>
          </p:txBody>
        </p:sp>
        <p:sp>
          <p:nvSpPr>
            <p:cNvPr id="234" name="Google Shape;3350;p70"/>
            <p:cNvSpPr/>
            <p:nvPr/>
          </p:nvSpPr>
          <p:spPr>
            <a:xfrm>
              <a:off x="4099775" y="4697975"/>
              <a:ext cx="151800" cy="186000"/>
            </a:xfrm>
            <a:custGeom>
              <a:avLst/>
              <a:gdLst/>
              <a:ahLst/>
              <a:cxnLst/>
              <a:rect l="l" t="t" r="r" b="b"/>
              <a:pathLst>
                <a:path w="6072" h="7440" extrusionOk="0">
                  <a:moveTo>
                    <a:pt x="0" y="0"/>
                  </a:moveTo>
                  <a:lnTo>
                    <a:pt x="467" y="7439"/>
                  </a:lnTo>
                  <a:lnTo>
                    <a:pt x="6071" y="7339"/>
                  </a:lnTo>
                  <a:lnTo>
                    <a:pt x="5971" y="501"/>
                  </a:lnTo>
                  <a:lnTo>
                    <a:pt x="0" y="0"/>
                  </a:lnTo>
                  <a:close/>
                </a:path>
              </a:pathLst>
            </a:custGeom>
            <a:solidFill>
              <a:srgbClr val="FFFFFF"/>
            </a:solidFill>
            <a:ln w="10850" cap="rnd" cmpd="sng">
              <a:solidFill>
                <a:srgbClr val="263238"/>
              </a:solidFill>
              <a:prstDash val="solid"/>
              <a:round/>
              <a:headEnd type="none" w="sm" len="sm"/>
              <a:tailEnd type="none" w="sm" len="sm"/>
            </a:ln>
          </p:spPr>
          <p:txBody>
            <a:bodyPr spcFirstLastPara="1" wrap="square" lIns="91425" tIns="91425" rIns="91425" bIns="91425" anchor="ctr" anchorCtr="0">
              <a:noAutofit/>
            </a:bodyPr>
            <a:lstStyle/>
            <a:p>
              <a:endParaRPr/>
            </a:p>
          </p:txBody>
        </p:sp>
        <p:sp>
          <p:nvSpPr>
            <p:cNvPr id="235" name="Google Shape;3351;p70"/>
            <p:cNvSpPr/>
            <p:nvPr/>
          </p:nvSpPr>
          <p:spPr>
            <a:xfrm>
              <a:off x="4098925" y="4714650"/>
              <a:ext cx="151800" cy="40050"/>
            </a:xfrm>
            <a:custGeom>
              <a:avLst/>
              <a:gdLst/>
              <a:ahLst/>
              <a:cxnLst/>
              <a:rect l="l" t="t" r="r" b="b"/>
              <a:pathLst>
                <a:path w="6072" h="1602" extrusionOk="0">
                  <a:moveTo>
                    <a:pt x="1" y="1"/>
                  </a:moveTo>
                  <a:lnTo>
                    <a:pt x="134" y="601"/>
                  </a:lnTo>
                  <a:lnTo>
                    <a:pt x="134" y="1602"/>
                  </a:lnTo>
                  <a:lnTo>
                    <a:pt x="6072" y="1535"/>
                  </a:lnTo>
                  <a:lnTo>
                    <a:pt x="6005" y="67"/>
                  </a:lnTo>
                  <a:lnTo>
                    <a:pt x="1" y="1"/>
                  </a:lnTo>
                  <a:close/>
                </a:path>
              </a:pathLst>
            </a:custGeom>
            <a:solidFill>
              <a:srgbClr val="263238"/>
            </a:solidFill>
            <a:ln w="10850" cap="rnd" cmpd="sng">
              <a:solidFill>
                <a:srgbClr val="263238"/>
              </a:solidFill>
              <a:prstDash val="solid"/>
              <a:round/>
              <a:headEnd type="none" w="sm" len="sm"/>
              <a:tailEnd type="none" w="sm" len="sm"/>
            </a:ln>
          </p:spPr>
          <p:txBody>
            <a:bodyPr spcFirstLastPara="1" wrap="square" lIns="91425" tIns="91425" rIns="91425" bIns="91425" anchor="ctr" anchorCtr="0">
              <a:noAutofit/>
            </a:bodyPr>
            <a:lstStyle/>
            <a:p>
              <a:endParaRPr/>
            </a:p>
          </p:txBody>
        </p:sp>
        <p:sp>
          <p:nvSpPr>
            <p:cNvPr id="236" name="Google Shape;3352;p70"/>
            <p:cNvSpPr/>
            <p:nvPr/>
          </p:nvSpPr>
          <p:spPr>
            <a:xfrm>
              <a:off x="4028050" y="4762925"/>
              <a:ext cx="443675" cy="309725"/>
            </a:xfrm>
            <a:custGeom>
              <a:avLst/>
              <a:gdLst/>
              <a:ahLst/>
              <a:cxnLst/>
              <a:rect l="l" t="t" r="r" b="b"/>
              <a:pathLst>
                <a:path w="17747" h="12389" extrusionOk="0">
                  <a:moveTo>
                    <a:pt x="8158" y="1"/>
                  </a:moveTo>
                  <a:cubicBezTo>
                    <a:pt x="8119" y="1"/>
                    <a:pt x="8080" y="2"/>
                    <a:pt x="8039" y="4"/>
                  </a:cubicBezTo>
                  <a:cubicBezTo>
                    <a:pt x="6905" y="38"/>
                    <a:pt x="6171" y="2940"/>
                    <a:pt x="6171" y="2940"/>
                  </a:cubicBezTo>
                  <a:cubicBezTo>
                    <a:pt x="5671" y="2873"/>
                    <a:pt x="5171" y="2740"/>
                    <a:pt x="4704" y="2573"/>
                  </a:cubicBezTo>
                  <a:cubicBezTo>
                    <a:pt x="3797" y="2249"/>
                    <a:pt x="2388" y="1202"/>
                    <a:pt x="1451" y="1202"/>
                  </a:cubicBezTo>
                  <a:cubicBezTo>
                    <a:pt x="1423" y="1202"/>
                    <a:pt x="1395" y="1203"/>
                    <a:pt x="1368" y="1205"/>
                  </a:cubicBezTo>
                  <a:cubicBezTo>
                    <a:pt x="434" y="1272"/>
                    <a:pt x="1802" y="2439"/>
                    <a:pt x="1935" y="2973"/>
                  </a:cubicBezTo>
                  <a:cubicBezTo>
                    <a:pt x="2035" y="3540"/>
                    <a:pt x="1301" y="4774"/>
                    <a:pt x="934" y="5775"/>
                  </a:cubicBezTo>
                  <a:cubicBezTo>
                    <a:pt x="567" y="6742"/>
                    <a:pt x="1168" y="8544"/>
                    <a:pt x="1168" y="8544"/>
                  </a:cubicBezTo>
                  <a:cubicBezTo>
                    <a:pt x="834" y="9011"/>
                    <a:pt x="567" y="9544"/>
                    <a:pt x="334" y="10078"/>
                  </a:cubicBezTo>
                  <a:cubicBezTo>
                    <a:pt x="0" y="10812"/>
                    <a:pt x="467" y="11879"/>
                    <a:pt x="801" y="12213"/>
                  </a:cubicBezTo>
                  <a:cubicBezTo>
                    <a:pt x="889" y="12293"/>
                    <a:pt x="1292" y="12321"/>
                    <a:pt x="1883" y="12321"/>
                  </a:cubicBezTo>
                  <a:cubicBezTo>
                    <a:pt x="3317" y="12321"/>
                    <a:pt x="5861" y="12155"/>
                    <a:pt x="7708" y="12155"/>
                  </a:cubicBezTo>
                  <a:cubicBezTo>
                    <a:pt x="8282" y="12155"/>
                    <a:pt x="8788" y="12171"/>
                    <a:pt x="9174" y="12213"/>
                  </a:cubicBezTo>
                  <a:cubicBezTo>
                    <a:pt x="10181" y="12337"/>
                    <a:pt x="11506" y="12389"/>
                    <a:pt x="12716" y="12389"/>
                  </a:cubicBezTo>
                  <a:cubicBezTo>
                    <a:pt x="14109" y="12389"/>
                    <a:pt x="15350" y="12320"/>
                    <a:pt x="15778" y="12213"/>
                  </a:cubicBezTo>
                  <a:cubicBezTo>
                    <a:pt x="16579" y="12046"/>
                    <a:pt x="17746" y="11246"/>
                    <a:pt x="17446" y="9278"/>
                  </a:cubicBezTo>
                  <a:cubicBezTo>
                    <a:pt x="17146" y="7309"/>
                    <a:pt x="15111" y="6409"/>
                    <a:pt x="14177" y="5775"/>
                  </a:cubicBezTo>
                  <a:cubicBezTo>
                    <a:pt x="13243" y="5108"/>
                    <a:pt x="10541" y="2373"/>
                    <a:pt x="10108" y="1605"/>
                  </a:cubicBezTo>
                  <a:cubicBezTo>
                    <a:pt x="9722" y="834"/>
                    <a:pt x="9181" y="1"/>
                    <a:pt x="8158" y="1"/>
                  </a:cubicBezTo>
                  <a:close/>
                </a:path>
              </a:pathLst>
            </a:custGeom>
            <a:solidFill>
              <a:srgbClr val="263238"/>
            </a:solidFill>
            <a:ln w="10850" cap="rnd" cmpd="sng">
              <a:solidFill>
                <a:srgbClr val="263238"/>
              </a:solidFill>
              <a:prstDash val="solid"/>
              <a:round/>
              <a:headEnd type="none" w="sm" len="sm"/>
              <a:tailEnd type="none" w="sm" len="sm"/>
            </a:ln>
          </p:spPr>
          <p:txBody>
            <a:bodyPr spcFirstLastPara="1" wrap="square" lIns="91425" tIns="91425" rIns="91425" bIns="91425" anchor="ctr" anchorCtr="0">
              <a:noAutofit/>
            </a:bodyPr>
            <a:lstStyle/>
            <a:p>
              <a:endParaRPr/>
            </a:p>
          </p:txBody>
        </p:sp>
        <p:sp>
          <p:nvSpPr>
            <p:cNvPr id="237" name="Google Shape;3353;p70"/>
            <p:cNvSpPr/>
            <p:nvPr/>
          </p:nvSpPr>
          <p:spPr>
            <a:xfrm>
              <a:off x="4214850" y="4844925"/>
              <a:ext cx="115950" cy="65725"/>
            </a:xfrm>
            <a:custGeom>
              <a:avLst/>
              <a:gdLst/>
              <a:ahLst/>
              <a:cxnLst/>
              <a:rect l="l" t="t" r="r" b="b"/>
              <a:pathLst>
                <a:path w="4638" h="2629" extrusionOk="0">
                  <a:moveTo>
                    <a:pt x="3441" y="1"/>
                  </a:moveTo>
                  <a:cubicBezTo>
                    <a:pt x="2855" y="1"/>
                    <a:pt x="1545" y="199"/>
                    <a:pt x="0" y="1694"/>
                  </a:cubicBezTo>
                  <a:lnTo>
                    <a:pt x="1101" y="2628"/>
                  </a:lnTo>
                  <a:cubicBezTo>
                    <a:pt x="1101" y="2628"/>
                    <a:pt x="3269" y="961"/>
                    <a:pt x="4637" y="961"/>
                  </a:cubicBezTo>
                  <a:lnTo>
                    <a:pt x="3770" y="27"/>
                  </a:lnTo>
                  <a:cubicBezTo>
                    <a:pt x="3770" y="27"/>
                    <a:pt x="3653" y="1"/>
                    <a:pt x="3441" y="1"/>
                  </a:cubicBezTo>
                  <a:close/>
                </a:path>
              </a:pathLst>
            </a:custGeom>
            <a:solidFill>
              <a:srgbClr val="FFFFFF"/>
            </a:solidFill>
            <a:ln w="10850" cap="rnd" cmpd="sng">
              <a:solidFill>
                <a:srgbClr val="263238"/>
              </a:solidFill>
              <a:prstDash val="solid"/>
              <a:round/>
              <a:headEnd type="none" w="sm" len="sm"/>
              <a:tailEnd type="none" w="sm" len="sm"/>
            </a:ln>
          </p:spPr>
          <p:txBody>
            <a:bodyPr spcFirstLastPara="1" wrap="square" lIns="91425" tIns="91425" rIns="91425" bIns="91425" anchor="ctr" anchorCtr="0">
              <a:noAutofit/>
            </a:bodyPr>
            <a:lstStyle/>
            <a:p>
              <a:endParaRPr/>
            </a:p>
          </p:txBody>
        </p:sp>
        <p:sp>
          <p:nvSpPr>
            <p:cNvPr id="238" name="Google Shape;3354;p70"/>
            <p:cNvSpPr/>
            <p:nvPr/>
          </p:nvSpPr>
          <p:spPr>
            <a:xfrm>
              <a:off x="4253200" y="4876475"/>
              <a:ext cx="115950" cy="65025"/>
            </a:xfrm>
            <a:custGeom>
              <a:avLst/>
              <a:gdLst/>
              <a:ahLst/>
              <a:cxnLst/>
              <a:rect l="l" t="t" r="r" b="b"/>
              <a:pathLst>
                <a:path w="4638" h="2601" extrusionOk="0">
                  <a:moveTo>
                    <a:pt x="3407" y="1"/>
                  </a:moveTo>
                  <a:cubicBezTo>
                    <a:pt x="2806" y="1"/>
                    <a:pt x="1516" y="209"/>
                    <a:pt x="1" y="1700"/>
                  </a:cubicBezTo>
                  <a:lnTo>
                    <a:pt x="1135" y="2601"/>
                  </a:lnTo>
                  <a:cubicBezTo>
                    <a:pt x="1135" y="2601"/>
                    <a:pt x="3270" y="933"/>
                    <a:pt x="4637" y="933"/>
                  </a:cubicBezTo>
                  <a:lnTo>
                    <a:pt x="3770" y="32"/>
                  </a:lnTo>
                  <a:cubicBezTo>
                    <a:pt x="3770" y="32"/>
                    <a:pt x="3640" y="1"/>
                    <a:pt x="3407" y="1"/>
                  </a:cubicBezTo>
                  <a:close/>
                </a:path>
              </a:pathLst>
            </a:custGeom>
            <a:solidFill>
              <a:srgbClr val="FFFFFF"/>
            </a:solidFill>
            <a:ln w="10850" cap="rnd" cmpd="sng">
              <a:solidFill>
                <a:srgbClr val="263238"/>
              </a:solidFill>
              <a:prstDash val="solid"/>
              <a:round/>
              <a:headEnd type="none" w="sm" len="sm"/>
              <a:tailEnd type="none" w="sm" len="sm"/>
            </a:ln>
          </p:spPr>
          <p:txBody>
            <a:bodyPr spcFirstLastPara="1" wrap="square" lIns="91425" tIns="91425" rIns="91425" bIns="91425" anchor="ctr" anchorCtr="0">
              <a:noAutofit/>
            </a:bodyPr>
            <a:lstStyle/>
            <a:p>
              <a:endParaRPr/>
            </a:p>
          </p:txBody>
        </p:sp>
        <p:sp>
          <p:nvSpPr>
            <p:cNvPr id="239" name="Google Shape;3355;p70"/>
            <p:cNvSpPr/>
            <p:nvPr/>
          </p:nvSpPr>
          <p:spPr>
            <a:xfrm>
              <a:off x="4182325" y="4836400"/>
              <a:ext cx="43400" cy="35050"/>
            </a:xfrm>
            <a:custGeom>
              <a:avLst/>
              <a:gdLst/>
              <a:ahLst/>
              <a:cxnLst/>
              <a:rect l="l" t="t" r="r" b="b"/>
              <a:pathLst>
                <a:path w="1736" h="1402" fill="none" extrusionOk="0">
                  <a:moveTo>
                    <a:pt x="1735" y="1402"/>
                  </a:moveTo>
                  <a:lnTo>
                    <a:pt x="0" y="1"/>
                  </a:lnTo>
                </a:path>
              </a:pathLst>
            </a:custGeom>
            <a:noFill/>
            <a:ln w="10850" cap="rnd" cmpd="sng">
              <a:solidFill>
                <a:srgbClr val="263238"/>
              </a:solidFill>
              <a:prstDash val="solid"/>
              <a:round/>
              <a:headEnd type="none" w="sm" len="sm"/>
              <a:tailEnd type="none" w="sm" len="sm"/>
            </a:ln>
          </p:spPr>
          <p:txBody>
            <a:bodyPr spcFirstLastPara="1" wrap="square" lIns="91425" tIns="91425" rIns="91425" bIns="91425" anchor="ctr" anchorCtr="0">
              <a:noAutofit/>
            </a:bodyPr>
            <a:lstStyle/>
            <a:p>
              <a:endParaRPr/>
            </a:p>
          </p:txBody>
        </p:sp>
        <p:sp>
          <p:nvSpPr>
            <p:cNvPr id="240" name="Google Shape;3356;p70"/>
            <p:cNvSpPr/>
            <p:nvPr/>
          </p:nvSpPr>
          <p:spPr>
            <a:xfrm>
              <a:off x="3239975" y="2897525"/>
              <a:ext cx="1174200" cy="1828000"/>
            </a:xfrm>
            <a:custGeom>
              <a:avLst/>
              <a:gdLst/>
              <a:ahLst/>
              <a:cxnLst/>
              <a:rect l="l" t="t" r="r" b="b"/>
              <a:pathLst>
                <a:path w="46968" h="73120" extrusionOk="0">
                  <a:moveTo>
                    <a:pt x="30956" y="0"/>
                  </a:moveTo>
                  <a:lnTo>
                    <a:pt x="7606" y="367"/>
                  </a:lnTo>
                  <a:cubicBezTo>
                    <a:pt x="7606" y="367"/>
                    <a:pt x="4337" y="13677"/>
                    <a:pt x="3136" y="24918"/>
                  </a:cubicBezTo>
                  <a:cubicBezTo>
                    <a:pt x="1902" y="36193"/>
                    <a:pt x="1" y="73086"/>
                    <a:pt x="1" y="73086"/>
                  </a:cubicBezTo>
                  <a:lnTo>
                    <a:pt x="14945" y="73086"/>
                  </a:lnTo>
                  <a:cubicBezTo>
                    <a:pt x="14945" y="73086"/>
                    <a:pt x="19415" y="35659"/>
                    <a:pt x="20082" y="28988"/>
                  </a:cubicBezTo>
                  <a:cubicBezTo>
                    <a:pt x="20782" y="22349"/>
                    <a:pt x="20782" y="18146"/>
                    <a:pt x="20782" y="18146"/>
                  </a:cubicBezTo>
                  <a:lnTo>
                    <a:pt x="29188" y="73119"/>
                  </a:lnTo>
                  <a:lnTo>
                    <a:pt x="46968" y="73119"/>
                  </a:lnTo>
                  <a:cubicBezTo>
                    <a:pt x="46968" y="73119"/>
                    <a:pt x="40163" y="38261"/>
                    <a:pt x="37461" y="22249"/>
                  </a:cubicBezTo>
                  <a:cubicBezTo>
                    <a:pt x="34759" y="6238"/>
                    <a:pt x="30956" y="0"/>
                    <a:pt x="30956" y="0"/>
                  </a:cubicBezTo>
                  <a:close/>
                </a:path>
              </a:pathLst>
            </a:custGeom>
            <a:solidFill>
              <a:srgbClr val="B0B0B0"/>
            </a:solidFill>
            <a:ln w="10850" cap="rnd" cmpd="sng">
              <a:solidFill>
                <a:srgbClr val="263238"/>
              </a:solidFill>
              <a:prstDash val="solid"/>
              <a:round/>
              <a:headEnd type="none" w="sm" len="sm"/>
              <a:tailEnd type="none" w="sm" len="sm"/>
            </a:ln>
          </p:spPr>
          <p:txBody>
            <a:bodyPr spcFirstLastPara="1" wrap="square" lIns="91425" tIns="91425" rIns="91425" bIns="91425" anchor="ctr" anchorCtr="0">
              <a:noAutofit/>
            </a:bodyPr>
            <a:lstStyle/>
            <a:p>
              <a:endParaRPr/>
            </a:p>
          </p:txBody>
        </p:sp>
        <p:sp>
          <p:nvSpPr>
            <p:cNvPr id="241" name="Google Shape;3357;p70"/>
            <p:cNvSpPr/>
            <p:nvPr/>
          </p:nvSpPr>
          <p:spPr>
            <a:xfrm>
              <a:off x="3657775" y="2916250"/>
              <a:ext cx="213525" cy="187550"/>
            </a:xfrm>
            <a:custGeom>
              <a:avLst/>
              <a:gdLst/>
              <a:ahLst/>
              <a:cxnLst/>
              <a:rect l="l" t="t" r="r" b="b"/>
              <a:pathLst>
                <a:path w="8541" h="7502" extrusionOk="0">
                  <a:moveTo>
                    <a:pt x="4113" y="0"/>
                  </a:moveTo>
                  <a:cubicBezTo>
                    <a:pt x="3961" y="0"/>
                    <a:pt x="3793" y="142"/>
                    <a:pt x="3637" y="585"/>
                  </a:cubicBezTo>
                  <a:cubicBezTo>
                    <a:pt x="3537" y="986"/>
                    <a:pt x="1" y="6290"/>
                    <a:pt x="1068" y="6690"/>
                  </a:cubicBezTo>
                  <a:cubicBezTo>
                    <a:pt x="1486" y="6842"/>
                    <a:pt x="2039" y="6936"/>
                    <a:pt x="2564" y="6936"/>
                  </a:cubicBezTo>
                  <a:cubicBezTo>
                    <a:pt x="3421" y="6936"/>
                    <a:pt x="4204" y="6685"/>
                    <a:pt x="4204" y="6023"/>
                  </a:cubicBezTo>
                  <a:lnTo>
                    <a:pt x="4204" y="1653"/>
                  </a:lnTo>
                  <a:cubicBezTo>
                    <a:pt x="4204" y="1653"/>
                    <a:pt x="4458" y="7501"/>
                    <a:pt x="5587" y="7501"/>
                  </a:cubicBezTo>
                  <a:cubicBezTo>
                    <a:pt x="5615" y="7501"/>
                    <a:pt x="5643" y="7498"/>
                    <a:pt x="5672" y="7490"/>
                  </a:cubicBezTo>
                  <a:cubicBezTo>
                    <a:pt x="6906" y="7224"/>
                    <a:pt x="8540" y="7490"/>
                    <a:pt x="8140" y="6156"/>
                  </a:cubicBezTo>
                  <a:cubicBezTo>
                    <a:pt x="7740" y="4788"/>
                    <a:pt x="4604" y="452"/>
                    <a:pt x="4604" y="452"/>
                  </a:cubicBezTo>
                  <a:cubicBezTo>
                    <a:pt x="4604" y="452"/>
                    <a:pt x="4385" y="0"/>
                    <a:pt x="4113" y="0"/>
                  </a:cubicBezTo>
                  <a:close/>
                </a:path>
              </a:pathLst>
            </a:custGeom>
            <a:solidFill>
              <a:srgbClr val="B0B0B0"/>
            </a:solidFill>
            <a:ln w="10850" cap="rnd" cmpd="sng">
              <a:solidFill>
                <a:srgbClr val="263238"/>
              </a:solidFill>
              <a:prstDash val="solid"/>
              <a:round/>
              <a:headEnd type="none" w="sm" len="sm"/>
              <a:tailEnd type="none" w="sm" len="sm"/>
            </a:ln>
          </p:spPr>
          <p:txBody>
            <a:bodyPr spcFirstLastPara="1" wrap="square" lIns="91425" tIns="91425" rIns="91425" bIns="91425" anchor="ctr" anchorCtr="0">
              <a:noAutofit/>
            </a:bodyPr>
            <a:lstStyle/>
            <a:p>
              <a:endParaRPr/>
            </a:p>
          </p:txBody>
        </p:sp>
        <p:sp>
          <p:nvSpPr>
            <p:cNvPr id="242" name="Google Shape;3358;p70"/>
            <p:cNvSpPr/>
            <p:nvPr/>
          </p:nvSpPr>
          <p:spPr>
            <a:xfrm>
              <a:off x="3762850" y="2941725"/>
              <a:ext cx="76750" cy="139275"/>
            </a:xfrm>
            <a:custGeom>
              <a:avLst/>
              <a:gdLst/>
              <a:ahLst/>
              <a:cxnLst/>
              <a:rect l="l" t="t" r="r" b="b"/>
              <a:pathLst>
                <a:path w="3070" h="5571" fill="none" extrusionOk="0">
                  <a:moveTo>
                    <a:pt x="1" y="0"/>
                  </a:moveTo>
                  <a:cubicBezTo>
                    <a:pt x="1" y="0"/>
                    <a:pt x="3070" y="4370"/>
                    <a:pt x="2803" y="4770"/>
                  </a:cubicBezTo>
                  <a:cubicBezTo>
                    <a:pt x="2503" y="5170"/>
                    <a:pt x="2102" y="5571"/>
                    <a:pt x="1802" y="4970"/>
                  </a:cubicBezTo>
                  <a:cubicBezTo>
                    <a:pt x="1502" y="4370"/>
                    <a:pt x="1" y="0"/>
                    <a:pt x="1" y="0"/>
                  </a:cubicBezTo>
                  <a:close/>
                </a:path>
              </a:pathLst>
            </a:custGeom>
            <a:noFill/>
            <a:ln w="10850" cap="flat" cmpd="sng">
              <a:solidFill>
                <a:srgbClr val="263238"/>
              </a:solidFill>
              <a:prstDash val="solid"/>
              <a:miter lim="33357"/>
              <a:headEnd type="none" w="sm" len="sm"/>
              <a:tailEnd type="none" w="sm" len="sm"/>
            </a:ln>
          </p:spPr>
          <p:txBody>
            <a:bodyPr spcFirstLastPara="1" wrap="square" lIns="91425" tIns="91425" rIns="91425" bIns="91425" anchor="ctr" anchorCtr="0">
              <a:noAutofit/>
            </a:bodyPr>
            <a:lstStyle/>
            <a:p>
              <a:endParaRPr/>
            </a:p>
          </p:txBody>
        </p:sp>
        <p:sp>
          <p:nvSpPr>
            <p:cNvPr id="243" name="Google Shape;3359;p70"/>
            <p:cNvSpPr/>
            <p:nvPr/>
          </p:nvSpPr>
          <p:spPr>
            <a:xfrm>
              <a:off x="3703650" y="2929200"/>
              <a:ext cx="56725" cy="134300"/>
            </a:xfrm>
            <a:custGeom>
              <a:avLst/>
              <a:gdLst/>
              <a:ahLst/>
              <a:cxnLst/>
              <a:rect l="l" t="t" r="r" b="b"/>
              <a:pathLst>
                <a:path w="2269" h="5372" fill="none" extrusionOk="0">
                  <a:moveTo>
                    <a:pt x="2269" y="1"/>
                  </a:moveTo>
                  <a:cubicBezTo>
                    <a:pt x="2269" y="1"/>
                    <a:pt x="0" y="4871"/>
                    <a:pt x="301" y="5071"/>
                  </a:cubicBezTo>
                  <a:cubicBezTo>
                    <a:pt x="734" y="5371"/>
                    <a:pt x="1368" y="5104"/>
                    <a:pt x="1468" y="4571"/>
                  </a:cubicBezTo>
                  <a:cubicBezTo>
                    <a:pt x="1668" y="3904"/>
                    <a:pt x="2269" y="1"/>
                    <a:pt x="2269" y="1"/>
                  </a:cubicBezTo>
                  <a:close/>
                </a:path>
              </a:pathLst>
            </a:custGeom>
            <a:noFill/>
            <a:ln w="10850" cap="flat" cmpd="sng">
              <a:solidFill>
                <a:srgbClr val="263238"/>
              </a:solidFill>
              <a:prstDash val="solid"/>
              <a:miter lim="33357"/>
              <a:headEnd type="none" w="sm" len="sm"/>
              <a:tailEnd type="none" w="sm" len="sm"/>
            </a:ln>
          </p:spPr>
          <p:txBody>
            <a:bodyPr spcFirstLastPara="1" wrap="square" lIns="91425" tIns="91425" rIns="91425" bIns="91425" anchor="ctr" anchorCtr="0">
              <a:noAutofit/>
            </a:bodyPr>
            <a:lstStyle/>
            <a:p>
              <a:endParaRPr/>
            </a:p>
          </p:txBody>
        </p:sp>
        <p:sp>
          <p:nvSpPr>
            <p:cNvPr id="244" name="Google Shape;3360;p70"/>
            <p:cNvSpPr/>
            <p:nvPr/>
          </p:nvSpPr>
          <p:spPr>
            <a:xfrm>
              <a:off x="3992200" y="3276125"/>
              <a:ext cx="7525" cy="48400"/>
            </a:xfrm>
            <a:custGeom>
              <a:avLst/>
              <a:gdLst/>
              <a:ahLst/>
              <a:cxnLst/>
              <a:rect l="l" t="t" r="r" b="b"/>
              <a:pathLst>
                <a:path w="301" h="1936" fill="none" extrusionOk="0">
                  <a:moveTo>
                    <a:pt x="0" y="0"/>
                  </a:moveTo>
                  <a:cubicBezTo>
                    <a:pt x="133" y="701"/>
                    <a:pt x="234" y="1335"/>
                    <a:pt x="300" y="1935"/>
                  </a:cubicBezTo>
                </a:path>
              </a:pathLst>
            </a:custGeom>
            <a:noFill/>
            <a:ln w="10850" cap="rnd" cmpd="sng">
              <a:solidFill>
                <a:srgbClr val="263238"/>
              </a:solidFill>
              <a:prstDash val="solid"/>
              <a:round/>
              <a:headEnd type="none" w="sm" len="sm"/>
              <a:tailEnd type="none" w="sm" len="sm"/>
            </a:ln>
          </p:spPr>
          <p:txBody>
            <a:bodyPr spcFirstLastPara="1" wrap="square" lIns="91425" tIns="91425" rIns="91425" bIns="91425" anchor="ctr" anchorCtr="0">
              <a:noAutofit/>
            </a:bodyPr>
            <a:lstStyle/>
            <a:p>
              <a:endParaRPr/>
            </a:p>
          </p:txBody>
        </p:sp>
        <p:sp>
          <p:nvSpPr>
            <p:cNvPr id="245" name="Google Shape;3361;p70"/>
            <p:cNvSpPr/>
            <p:nvPr/>
          </p:nvSpPr>
          <p:spPr>
            <a:xfrm>
              <a:off x="3912125" y="2940875"/>
              <a:ext cx="69250" cy="279400"/>
            </a:xfrm>
            <a:custGeom>
              <a:avLst/>
              <a:gdLst/>
              <a:ahLst/>
              <a:cxnLst/>
              <a:rect l="l" t="t" r="r" b="b"/>
              <a:pathLst>
                <a:path w="2770" h="11176" fill="none" extrusionOk="0">
                  <a:moveTo>
                    <a:pt x="1" y="1"/>
                  </a:moveTo>
                  <a:cubicBezTo>
                    <a:pt x="1" y="1"/>
                    <a:pt x="1669" y="6038"/>
                    <a:pt x="2769" y="11175"/>
                  </a:cubicBezTo>
                </a:path>
              </a:pathLst>
            </a:custGeom>
            <a:noFill/>
            <a:ln w="10850" cap="rnd" cmpd="sng">
              <a:solidFill>
                <a:srgbClr val="263238"/>
              </a:solidFill>
              <a:prstDash val="solid"/>
              <a:round/>
              <a:headEnd type="none" w="sm" len="sm"/>
              <a:tailEnd type="none" w="sm" len="sm"/>
            </a:ln>
          </p:spPr>
          <p:txBody>
            <a:bodyPr spcFirstLastPara="1" wrap="square" lIns="91425" tIns="91425" rIns="91425" bIns="91425" anchor="ctr" anchorCtr="0">
              <a:noAutofit/>
            </a:bodyPr>
            <a:lstStyle/>
            <a:p>
              <a:endParaRPr/>
            </a:p>
          </p:txBody>
        </p:sp>
        <p:sp>
          <p:nvSpPr>
            <p:cNvPr id="246" name="Google Shape;3362;p70"/>
            <p:cNvSpPr/>
            <p:nvPr/>
          </p:nvSpPr>
          <p:spPr>
            <a:xfrm>
              <a:off x="3881275" y="2940875"/>
              <a:ext cx="40900" cy="241025"/>
            </a:xfrm>
            <a:custGeom>
              <a:avLst/>
              <a:gdLst/>
              <a:ahLst/>
              <a:cxnLst/>
              <a:rect l="l" t="t" r="r" b="b"/>
              <a:pathLst>
                <a:path w="1636" h="9641" fill="none" extrusionOk="0">
                  <a:moveTo>
                    <a:pt x="1" y="1"/>
                  </a:moveTo>
                  <a:cubicBezTo>
                    <a:pt x="1" y="1"/>
                    <a:pt x="1101" y="7606"/>
                    <a:pt x="1635" y="9641"/>
                  </a:cubicBezTo>
                </a:path>
              </a:pathLst>
            </a:custGeom>
            <a:noFill/>
            <a:ln w="10850" cap="rnd" cmpd="sng">
              <a:solidFill>
                <a:srgbClr val="263238"/>
              </a:solidFill>
              <a:prstDash val="solid"/>
              <a:round/>
              <a:headEnd type="none" w="sm" len="sm"/>
              <a:tailEnd type="none" w="sm" len="sm"/>
            </a:ln>
          </p:spPr>
          <p:txBody>
            <a:bodyPr spcFirstLastPara="1" wrap="square" lIns="91425" tIns="91425" rIns="91425" bIns="91425" anchor="ctr" anchorCtr="0">
              <a:noAutofit/>
            </a:bodyPr>
            <a:lstStyle/>
            <a:p>
              <a:endParaRPr/>
            </a:p>
          </p:txBody>
        </p:sp>
        <p:sp>
          <p:nvSpPr>
            <p:cNvPr id="247" name="Google Shape;3363;p70"/>
            <p:cNvSpPr/>
            <p:nvPr/>
          </p:nvSpPr>
          <p:spPr>
            <a:xfrm>
              <a:off x="3508500" y="3204400"/>
              <a:ext cx="3375" cy="35050"/>
            </a:xfrm>
            <a:custGeom>
              <a:avLst/>
              <a:gdLst/>
              <a:ahLst/>
              <a:cxnLst/>
              <a:rect l="l" t="t" r="r" b="b"/>
              <a:pathLst>
                <a:path w="135" h="1402" fill="none" extrusionOk="0">
                  <a:moveTo>
                    <a:pt x="134" y="1"/>
                  </a:moveTo>
                  <a:cubicBezTo>
                    <a:pt x="101" y="501"/>
                    <a:pt x="34" y="1001"/>
                    <a:pt x="1" y="1402"/>
                  </a:cubicBezTo>
                </a:path>
              </a:pathLst>
            </a:custGeom>
            <a:noFill/>
            <a:ln w="10850" cap="rnd" cmpd="sng">
              <a:solidFill>
                <a:srgbClr val="263238"/>
              </a:solidFill>
              <a:prstDash val="solid"/>
              <a:round/>
              <a:headEnd type="none" w="sm" len="sm"/>
              <a:tailEnd type="none" w="sm" len="sm"/>
            </a:ln>
          </p:spPr>
          <p:txBody>
            <a:bodyPr spcFirstLastPara="1" wrap="square" lIns="91425" tIns="91425" rIns="91425" bIns="91425" anchor="ctr" anchorCtr="0">
              <a:noAutofit/>
            </a:bodyPr>
            <a:lstStyle/>
            <a:p>
              <a:endParaRPr/>
            </a:p>
          </p:txBody>
        </p:sp>
        <p:sp>
          <p:nvSpPr>
            <p:cNvPr id="248" name="Google Shape;3364;p70"/>
            <p:cNvSpPr/>
            <p:nvPr/>
          </p:nvSpPr>
          <p:spPr>
            <a:xfrm>
              <a:off x="3517675" y="2940875"/>
              <a:ext cx="20875" cy="211850"/>
            </a:xfrm>
            <a:custGeom>
              <a:avLst/>
              <a:gdLst/>
              <a:ahLst/>
              <a:cxnLst/>
              <a:rect l="l" t="t" r="r" b="b"/>
              <a:pathLst>
                <a:path w="835" h="8474" fill="none" extrusionOk="0">
                  <a:moveTo>
                    <a:pt x="835" y="1"/>
                  </a:moveTo>
                  <a:cubicBezTo>
                    <a:pt x="835" y="1"/>
                    <a:pt x="401" y="4637"/>
                    <a:pt x="1" y="8473"/>
                  </a:cubicBezTo>
                </a:path>
              </a:pathLst>
            </a:custGeom>
            <a:noFill/>
            <a:ln w="10850" cap="rnd" cmpd="sng">
              <a:solidFill>
                <a:srgbClr val="263238"/>
              </a:solidFill>
              <a:prstDash val="solid"/>
              <a:round/>
              <a:headEnd type="none" w="sm" len="sm"/>
              <a:tailEnd type="none" w="sm" len="sm"/>
            </a:ln>
          </p:spPr>
          <p:txBody>
            <a:bodyPr spcFirstLastPara="1" wrap="square" lIns="91425" tIns="91425" rIns="91425" bIns="91425" anchor="ctr" anchorCtr="0">
              <a:noAutofit/>
            </a:bodyPr>
            <a:lstStyle/>
            <a:p>
              <a:endParaRPr/>
            </a:p>
          </p:txBody>
        </p:sp>
        <p:sp>
          <p:nvSpPr>
            <p:cNvPr id="249" name="Google Shape;3365;p70"/>
            <p:cNvSpPr/>
            <p:nvPr/>
          </p:nvSpPr>
          <p:spPr>
            <a:xfrm>
              <a:off x="3497675" y="2947550"/>
              <a:ext cx="14200" cy="162650"/>
            </a:xfrm>
            <a:custGeom>
              <a:avLst/>
              <a:gdLst/>
              <a:ahLst/>
              <a:cxnLst/>
              <a:rect l="l" t="t" r="r" b="b"/>
              <a:pathLst>
                <a:path w="568" h="6506" fill="none" extrusionOk="0">
                  <a:moveTo>
                    <a:pt x="567" y="1"/>
                  </a:moveTo>
                  <a:lnTo>
                    <a:pt x="0" y="6505"/>
                  </a:lnTo>
                </a:path>
              </a:pathLst>
            </a:custGeom>
            <a:noFill/>
            <a:ln w="10850" cap="rnd" cmpd="sng">
              <a:solidFill>
                <a:srgbClr val="263238"/>
              </a:solidFill>
              <a:prstDash val="solid"/>
              <a:round/>
              <a:headEnd type="none" w="sm" len="sm"/>
              <a:tailEnd type="none" w="sm" len="sm"/>
            </a:ln>
          </p:spPr>
          <p:txBody>
            <a:bodyPr spcFirstLastPara="1" wrap="square" lIns="91425" tIns="91425" rIns="91425" bIns="91425" anchor="ctr" anchorCtr="0">
              <a:noAutofit/>
            </a:bodyPr>
            <a:lstStyle/>
            <a:p>
              <a:endParaRPr/>
            </a:p>
          </p:txBody>
        </p:sp>
        <p:sp>
          <p:nvSpPr>
            <p:cNvPr id="250" name="Google Shape;3366;p70"/>
            <p:cNvSpPr/>
            <p:nvPr/>
          </p:nvSpPr>
          <p:spPr>
            <a:xfrm>
              <a:off x="3723675" y="1556550"/>
              <a:ext cx="151800" cy="155975"/>
            </a:xfrm>
            <a:custGeom>
              <a:avLst/>
              <a:gdLst/>
              <a:ahLst/>
              <a:cxnLst/>
              <a:rect l="l" t="t" r="r" b="b"/>
              <a:pathLst>
                <a:path w="6072" h="6239" extrusionOk="0">
                  <a:moveTo>
                    <a:pt x="1034" y="1"/>
                  </a:moveTo>
                  <a:lnTo>
                    <a:pt x="0" y="3136"/>
                  </a:lnTo>
                  <a:cubicBezTo>
                    <a:pt x="0" y="3136"/>
                    <a:pt x="2035" y="6239"/>
                    <a:pt x="2302" y="6239"/>
                  </a:cubicBezTo>
                  <a:cubicBezTo>
                    <a:pt x="2535" y="6239"/>
                    <a:pt x="3736" y="5738"/>
                    <a:pt x="4904" y="3136"/>
                  </a:cubicBezTo>
                  <a:cubicBezTo>
                    <a:pt x="6071" y="501"/>
                    <a:pt x="1034" y="1"/>
                    <a:pt x="1034" y="1"/>
                  </a:cubicBezTo>
                  <a:close/>
                </a:path>
              </a:pathLst>
            </a:custGeom>
            <a:solidFill>
              <a:srgbClr val="263238"/>
            </a:solidFill>
            <a:ln w="10850" cap="rnd" cmpd="sng">
              <a:solidFill>
                <a:srgbClr val="263238"/>
              </a:solidFill>
              <a:prstDash val="solid"/>
              <a:round/>
              <a:headEnd type="none" w="sm" len="sm"/>
              <a:tailEnd type="none" w="sm" len="sm"/>
            </a:ln>
          </p:spPr>
          <p:txBody>
            <a:bodyPr spcFirstLastPara="1" wrap="square" lIns="91425" tIns="91425" rIns="91425" bIns="91425" anchor="ctr" anchorCtr="0">
              <a:noAutofit/>
            </a:bodyPr>
            <a:lstStyle/>
            <a:p>
              <a:endParaRPr/>
            </a:p>
          </p:txBody>
        </p:sp>
        <p:sp>
          <p:nvSpPr>
            <p:cNvPr id="251" name="Google Shape;3367;p70"/>
            <p:cNvSpPr/>
            <p:nvPr/>
          </p:nvSpPr>
          <p:spPr>
            <a:xfrm>
              <a:off x="3160750" y="1597275"/>
              <a:ext cx="993250" cy="1334450"/>
            </a:xfrm>
            <a:custGeom>
              <a:avLst/>
              <a:gdLst/>
              <a:ahLst/>
              <a:cxnLst/>
              <a:rect l="l" t="t" r="r" b="b"/>
              <a:pathLst>
                <a:path w="39730" h="53378" extrusionOk="0">
                  <a:moveTo>
                    <a:pt x="19077" y="0"/>
                  </a:moveTo>
                  <a:cubicBezTo>
                    <a:pt x="16738" y="0"/>
                    <a:pt x="15679" y="1107"/>
                    <a:pt x="15679" y="1107"/>
                  </a:cubicBezTo>
                  <a:cubicBezTo>
                    <a:pt x="15679" y="1107"/>
                    <a:pt x="10775" y="5544"/>
                    <a:pt x="12210" y="9880"/>
                  </a:cubicBezTo>
                  <a:cubicBezTo>
                    <a:pt x="13644" y="14183"/>
                    <a:pt x="16112" y="15017"/>
                    <a:pt x="16112" y="15017"/>
                  </a:cubicBezTo>
                  <a:cubicBezTo>
                    <a:pt x="16112" y="15017"/>
                    <a:pt x="16946" y="20988"/>
                    <a:pt x="15946" y="22256"/>
                  </a:cubicBezTo>
                  <a:cubicBezTo>
                    <a:pt x="14912" y="23523"/>
                    <a:pt x="11776" y="22756"/>
                    <a:pt x="9174" y="23356"/>
                  </a:cubicBezTo>
                  <a:cubicBezTo>
                    <a:pt x="6572" y="23957"/>
                    <a:pt x="1" y="30528"/>
                    <a:pt x="1" y="30528"/>
                  </a:cubicBezTo>
                  <a:lnTo>
                    <a:pt x="4471" y="38267"/>
                  </a:lnTo>
                  <a:lnTo>
                    <a:pt x="7673" y="35765"/>
                  </a:lnTo>
                  <a:cubicBezTo>
                    <a:pt x="8407" y="37033"/>
                    <a:pt x="8974" y="38400"/>
                    <a:pt x="9441" y="39801"/>
                  </a:cubicBezTo>
                  <a:cubicBezTo>
                    <a:pt x="10142" y="41903"/>
                    <a:pt x="9875" y="53378"/>
                    <a:pt x="9875" y="53378"/>
                  </a:cubicBezTo>
                  <a:lnTo>
                    <a:pt x="35159" y="52777"/>
                  </a:lnTo>
                  <a:lnTo>
                    <a:pt x="32558" y="36666"/>
                  </a:lnTo>
                  <a:lnTo>
                    <a:pt x="36260" y="38634"/>
                  </a:lnTo>
                  <a:lnTo>
                    <a:pt x="39729" y="29160"/>
                  </a:lnTo>
                  <a:cubicBezTo>
                    <a:pt x="39729" y="29160"/>
                    <a:pt x="33225" y="24257"/>
                    <a:pt x="31290" y="23256"/>
                  </a:cubicBezTo>
                  <a:cubicBezTo>
                    <a:pt x="30564" y="22881"/>
                    <a:pt x="29909" y="22764"/>
                    <a:pt x="29339" y="22764"/>
                  </a:cubicBezTo>
                  <a:cubicBezTo>
                    <a:pt x="28387" y="22764"/>
                    <a:pt x="27671" y="23089"/>
                    <a:pt x="27254" y="23089"/>
                  </a:cubicBezTo>
                  <a:cubicBezTo>
                    <a:pt x="26587" y="23089"/>
                    <a:pt x="24819" y="22222"/>
                    <a:pt x="24218" y="20554"/>
                  </a:cubicBezTo>
                  <a:cubicBezTo>
                    <a:pt x="23618" y="18853"/>
                    <a:pt x="24285" y="16151"/>
                    <a:pt x="24285" y="16151"/>
                  </a:cubicBezTo>
                  <a:cubicBezTo>
                    <a:pt x="24285" y="16151"/>
                    <a:pt x="25168" y="16273"/>
                    <a:pt x="26071" y="16273"/>
                  </a:cubicBezTo>
                  <a:cubicBezTo>
                    <a:pt x="26871" y="16273"/>
                    <a:pt x="27686" y="16178"/>
                    <a:pt x="27921" y="15818"/>
                  </a:cubicBezTo>
                  <a:cubicBezTo>
                    <a:pt x="28421" y="15050"/>
                    <a:pt x="28021" y="9346"/>
                    <a:pt x="28021" y="9346"/>
                  </a:cubicBezTo>
                  <a:lnTo>
                    <a:pt x="28521" y="8512"/>
                  </a:lnTo>
                  <a:cubicBezTo>
                    <a:pt x="29003" y="7678"/>
                    <a:pt x="28465" y="6472"/>
                    <a:pt x="28067" y="6472"/>
                  </a:cubicBezTo>
                  <a:cubicBezTo>
                    <a:pt x="28051" y="6472"/>
                    <a:pt x="28036" y="6474"/>
                    <a:pt x="28021" y="6478"/>
                  </a:cubicBezTo>
                  <a:cubicBezTo>
                    <a:pt x="27999" y="6481"/>
                    <a:pt x="27974" y="6483"/>
                    <a:pt x="27946" y="6483"/>
                  </a:cubicBezTo>
                  <a:cubicBezTo>
                    <a:pt x="27434" y="6483"/>
                    <a:pt x="26024" y="5874"/>
                    <a:pt x="25486" y="3942"/>
                  </a:cubicBezTo>
                  <a:cubicBezTo>
                    <a:pt x="24885" y="1908"/>
                    <a:pt x="22951" y="840"/>
                    <a:pt x="22951" y="840"/>
                  </a:cubicBezTo>
                  <a:cubicBezTo>
                    <a:pt x="21396" y="216"/>
                    <a:pt x="20112" y="0"/>
                    <a:pt x="19077" y="0"/>
                  </a:cubicBezTo>
                  <a:close/>
                </a:path>
              </a:pathLst>
            </a:custGeom>
            <a:solidFill>
              <a:srgbClr val="FFFFFF"/>
            </a:solidFill>
            <a:ln w="10850" cap="rnd" cmpd="sng">
              <a:solidFill>
                <a:srgbClr val="263238"/>
              </a:solidFill>
              <a:prstDash val="solid"/>
              <a:round/>
              <a:headEnd type="none" w="sm" len="sm"/>
              <a:tailEnd type="none" w="sm" len="sm"/>
            </a:ln>
          </p:spPr>
          <p:txBody>
            <a:bodyPr spcFirstLastPara="1" wrap="square" lIns="91425" tIns="91425" rIns="91425" bIns="91425" anchor="ctr" anchorCtr="0">
              <a:noAutofit/>
            </a:bodyPr>
            <a:lstStyle/>
            <a:p>
              <a:endParaRPr/>
            </a:p>
          </p:txBody>
        </p:sp>
        <p:sp>
          <p:nvSpPr>
            <p:cNvPr id="252" name="Google Shape;3368;p70"/>
            <p:cNvSpPr/>
            <p:nvPr/>
          </p:nvSpPr>
          <p:spPr>
            <a:xfrm>
              <a:off x="3711150" y="1991875"/>
              <a:ext cx="56725" cy="52550"/>
            </a:xfrm>
            <a:custGeom>
              <a:avLst/>
              <a:gdLst/>
              <a:ahLst/>
              <a:cxnLst/>
              <a:rect l="l" t="t" r="r" b="b"/>
              <a:pathLst>
                <a:path w="2269" h="2102" extrusionOk="0">
                  <a:moveTo>
                    <a:pt x="1" y="0"/>
                  </a:moveTo>
                  <a:lnTo>
                    <a:pt x="1835" y="2102"/>
                  </a:lnTo>
                  <a:lnTo>
                    <a:pt x="2269" y="401"/>
                  </a:lnTo>
                  <a:lnTo>
                    <a:pt x="1" y="0"/>
                  </a:lnTo>
                  <a:close/>
                </a:path>
              </a:pathLst>
            </a:custGeom>
            <a:solidFill>
              <a:srgbClr val="263238"/>
            </a:solidFill>
            <a:ln w="10850" cap="rnd" cmpd="sng">
              <a:solidFill>
                <a:srgbClr val="263238"/>
              </a:solidFill>
              <a:prstDash val="solid"/>
              <a:round/>
              <a:headEnd type="none" w="sm" len="sm"/>
              <a:tailEnd type="none" w="sm" len="sm"/>
            </a:ln>
          </p:spPr>
          <p:txBody>
            <a:bodyPr spcFirstLastPara="1" wrap="square" lIns="91425" tIns="91425" rIns="91425" bIns="91425" anchor="ctr" anchorCtr="0">
              <a:noAutofit/>
            </a:bodyPr>
            <a:lstStyle/>
            <a:p>
              <a:endParaRPr/>
            </a:p>
          </p:txBody>
        </p:sp>
        <p:sp>
          <p:nvSpPr>
            <p:cNvPr id="253" name="Google Shape;3369;p70"/>
            <p:cNvSpPr/>
            <p:nvPr/>
          </p:nvSpPr>
          <p:spPr>
            <a:xfrm>
              <a:off x="3741175" y="1691650"/>
              <a:ext cx="35875" cy="40050"/>
            </a:xfrm>
            <a:custGeom>
              <a:avLst/>
              <a:gdLst/>
              <a:ahLst/>
              <a:cxnLst/>
              <a:rect l="l" t="t" r="r" b="b"/>
              <a:pathLst>
                <a:path w="1435" h="1602" fill="none" extrusionOk="0">
                  <a:moveTo>
                    <a:pt x="1" y="1602"/>
                  </a:moveTo>
                  <a:cubicBezTo>
                    <a:pt x="1" y="1602"/>
                    <a:pt x="1" y="1"/>
                    <a:pt x="1435" y="1"/>
                  </a:cubicBezTo>
                </a:path>
              </a:pathLst>
            </a:custGeom>
            <a:noFill/>
            <a:ln w="20850" cap="rnd" cmpd="sng">
              <a:solidFill>
                <a:srgbClr val="263238"/>
              </a:solidFill>
              <a:prstDash val="solid"/>
              <a:round/>
              <a:headEnd type="none" w="sm" len="sm"/>
              <a:tailEnd type="none" w="sm" len="sm"/>
            </a:ln>
          </p:spPr>
          <p:txBody>
            <a:bodyPr spcFirstLastPara="1" wrap="square" lIns="91425" tIns="91425" rIns="91425" bIns="91425" anchor="ctr" anchorCtr="0">
              <a:noAutofit/>
            </a:bodyPr>
            <a:lstStyle/>
            <a:p>
              <a:endParaRPr/>
            </a:p>
          </p:txBody>
        </p:sp>
        <p:sp>
          <p:nvSpPr>
            <p:cNvPr id="254" name="Google Shape;3370;p70"/>
            <p:cNvSpPr/>
            <p:nvPr/>
          </p:nvSpPr>
          <p:spPr>
            <a:xfrm>
              <a:off x="3755500" y="1840925"/>
              <a:ext cx="79925" cy="74275"/>
            </a:xfrm>
            <a:custGeom>
              <a:avLst/>
              <a:gdLst/>
              <a:ahLst/>
              <a:cxnLst/>
              <a:rect l="l" t="t" r="r" b="b"/>
              <a:pathLst>
                <a:path w="3197" h="2971" extrusionOk="0">
                  <a:moveTo>
                    <a:pt x="261" y="1"/>
                  </a:moveTo>
                  <a:lnTo>
                    <a:pt x="261" y="1"/>
                  </a:lnTo>
                  <a:cubicBezTo>
                    <a:pt x="261" y="1"/>
                    <a:pt x="0" y="2970"/>
                    <a:pt x="1060" y="2970"/>
                  </a:cubicBezTo>
                  <a:cubicBezTo>
                    <a:pt x="1072" y="2970"/>
                    <a:pt x="1083" y="2970"/>
                    <a:pt x="1095" y="2969"/>
                  </a:cubicBezTo>
                  <a:cubicBezTo>
                    <a:pt x="2163" y="2869"/>
                    <a:pt x="3197" y="1435"/>
                    <a:pt x="3197" y="1435"/>
                  </a:cubicBezTo>
                  <a:lnTo>
                    <a:pt x="261" y="1"/>
                  </a:lnTo>
                  <a:close/>
                </a:path>
              </a:pathLst>
            </a:custGeom>
            <a:solidFill>
              <a:srgbClr val="263238"/>
            </a:solidFill>
            <a:ln w="10850" cap="rnd" cmpd="sng">
              <a:solidFill>
                <a:srgbClr val="263238"/>
              </a:solidFill>
              <a:prstDash val="solid"/>
              <a:round/>
              <a:headEnd type="none" w="sm" len="sm"/>
              <a:tailEnd type="none" w="sm" len="sm"/>
            </a:ln>
          </p:spPr>
          <p:txBody>
            <a:bodyPr spcFirstLastPara="1" wrap="square" lIns="91425" tIns="91425" rIns="91425" bIns="91425" anchor="ctr" anchorCtr="0">
              <a:noAutofit/>
            </a:bodyPr>
            <a:lstStyle/>
            <a:p>
              <a:endParaRPr/>
            </a:p>
          </p:txBody>
        </p:sp>
        <p:sp>
          <p:nvSpPr>
            <p:cNvPr id="255" name="Google Shape;3371;p70"/>
            <p:cNvSpPr/>
            <p:nvPr/>
          </p:nvSpPr>
          <p:spPr>
            <a:xfrm>
              <a:off x="3763700" y="1745025"/>
              <a:ext cx="43375" cy="25875"/>
            </a:xfrm>
            <a:custGeom>
              <a:avLst/>
              <a:gdLst/>
              <a:ahLst/>
              <a:cxnLst/>
              <a:rect l="l" t="t" r="r" b="b"/>
              <a:pathLst>
                <a:path w="1735" h="1035" fill="none" extrusionOk="0">
                  <a:moveTo>
                    <a:pt x="0" y="1035"/>
                  </a:moveTo>
                  <a:cubicBezTo>
                    <a:pt x="0" y="1035"/>
                    <a:pt x="934" y="0"/>
                    <a:pt x="1735" y="901"/>
                  </a:cubicBezTo>
                </a:path>
              </a:pathLst>
            </a:custGeom>
            <a:noFill/>
            <a:ln w="10850" cap="rnd" cmpd="sng">
              <a:solidFill>
                <a:srgbClr val="263238"/>
              </a:solidFill>
              <a:prstDash val="solid"/>
              <a:round/>
              <a:headEnd type="none" w="sm" len="sm"/>
              <a:tailEnd type="none" w="sm" len="sm"/>
            </a:ln>
          </p:spPr>
          <p:txBody>
            <a:bodyPr spcFirstLastPara="1" wrap="square" lIns="91425" tIns="91425" rIns="91425" bIns="91425" anchor="ctr" anchorCtr="0">
              <a:noAutofit/>
            </a:bodyPr>
            <a:lstStyle/>
            <a:p>
              <a:endParaRPr/>
            </a:p>
          </p:txBody>
        </p:sp>
        <p:sp>
          <p:nvSpPr>
            <p:cNvPr id="256" name="Google Shape;3372;p70"/>
            <p:cNvSpPr/>
            <p:nvPr/>
          </p:nvSpPr>
          <p:spPr>
            <a:xfrm>
              <a:off x="3761200" y="1840925"/>
              <a:ext cx="74225" cy="45900"/>
            </a:xfrm>
            <a:custGeom>
              <a:avLst/>
              <a:gdLst/>
              <a:ahLst/>
              <a:cxnLst/>
              <a:rect l="l" t="t" r="r" b="b"/>
              <a:pathLst>
                <a:path w="2969" h="1836" extrusionOk="0">
                  <a:moveTo>
                    <a:pt x="33" y="1"/>
                  </a:moveTo>
                  <a:cubicBezTo>
                    <a:pt x="33" y="1"/>
                    <a:pt x="0" y="434"/>
                    <a:pt x="0" y="968"/>
                  </a:cubicBezTo>
                  <a:lnTo>
                    <a:pt x="2669" y="1835"/>
                  </a:lnTo>
                  <a:cubicBezTo>
                    <a:pt x="2769" y="1702"/>
                    <a:pt x="2869" y="1568"/>
                    <a:pt x="2969" y="1435"/>
                  </a:cubicBezTo>
                  <a:lnTo>
                    <a:pt x="33" y="1"/>
                  </a:lnTo>
                  <a:close/>
                </a:path>
              </a:pathLst>
            </a:custGeom>
            <a:solidFill>
              <a:srgbClr val="FFFFFF"/>
            </a:solidFill>
            <a:ln w="10850" cap="rnd" cmpd="sng">
              <a:solidFill>
                <a:srgbClr val="263238"/>
              </a:solidFill>
              <a:prstDash val="solid"/>
              <a:round/>
              <a:headEnd type="none" w="sm" len="sm"/>
              <a:tailEnd type="none" w="sm" len="sm"/>
            </a:ln>
          </p:spPr>
          <p:txBody>
            <a:bodyPr spcFirstLastPara="1" wrap="square" lIns="91425" tIns="91425" rIns="91425" bIns="91425" anchor="ctr" anchorCtr="0">
              <a:noAutofit/>
            </a:bodyPr>
            <a:lstStyle/>
            <a:p>
              <a:endParaRPr/>
            </a:p>
          </p:txBody>
        </p:sp>
        <p:sp>
          <p:nvSpPr>
            <p:cNvPr id="257" name="Google Shape;3373;p70"/>
            <p:cNvSpPr/>
            <p:nvPr/>
          </p:nvSpPr>
          <p:spPr>
            <a:xfrm>
              <a:off x="2990650" y="1623350"/>
              <a:ext cx="416975" cy="526050"/>
            </a:xfrm>
            <a:custGeom>
              <a:avLst/>
              <a:gdLst/>
              <a:ahLst/>
              <a:cxnLst/>
              <a:rect l="l" t="t" r="r" b="b"/>
              <a:pathLst>
                <a:path w="16679" h="21042" extrusionOk="0">
                  <a:moveTo>
                    <a:pt x="10233" y="1"/>
                  </a:moveTo>
                  <a:cubicBezTo>
                    <a:pt x="10104" y="1"/>
                    <a:pt x="9973" y="11"/>
                    <a:pt x="9840" y="31"/>
                  </a:cubicBezTo>
                  <a:cubicBezTo>
                    <a:pt x="7239" y="464"/>
                    <a:pt x="5204" y="3333"/>
                    <a:pt x="6071" y="7369"/>
                  </a:cubicBezTo>
                  <a:cubicBezTo>
                    <a:pt x="6071" y="7369"/>
                    <a:pt x="6471" y="8470"/>
                    <a:pt x="6805" y="9404"/>
                  </a:cubicBezTo>
                  <a:cubicBezTo>
                    <a:pt x="6805" y="9404"/>
                    <a:pt x="6038" y="9161"/>
                    <a:pt x="5046" y="9161"/>
                  </a:cubicBezTo>
                  <a:cubicBezTo>
                    <a:pt x="3990" y="9161"/>
                    <a:pt x="2680" y="9436"/>
                    <a:pt x="1768" y="10572"/>
                  </a:cubicBezTo>
                  <a:cubicBezTo>
                    <a:pt x="0" y="12773"/>
                    <a:pt x="1334" y="15041"/>
                    <a:pt x="3369" y="16142"/>
                  </a:cubicBezTo>
                  <a:cubicBezTo>
                    <a:pt x="5063" y="17074"/>
                    <a:pt x="6183" y="17145"/>
                    <a:pt x="6488" y="17145"/>
                  </a:cubicBezTo>
                  <a:cubicBezTo>
                    <a:pt x="6543" y="17145"/>
                    <a:pt x="6571" y="17143"/>
                    <a:pt x="6571" y="17143"/>
                  </a:cubicBezTo>
                  <a:lnTo>
                    <a:pt x="6571" y="17143"/>
                  </a:lnTo>
                  <a:cubicBezTo>
                    <a:pt x="6571" y="17143"/>
                    <a:pt x="2102" y="18511"/>
                    <a:pt x="3703" y="20178"/>
                  </a:cubicBezTo>
                  <a:cubicBezTo>
                    <a:pt x="4281" y="20793"/>
                    <a:pt x="5289" y="21042"/>
                    <a:pt x="6293" y="21042"/>
                  </a:cubicBezTo>
                  <a:cubicBezTo>
                    <a:pt x="8070" y="21042"/>
                    <a:pt x="9834" y="20261"/>
                    <a:pt x="9173" y="19345"/>
                  </a:cubicBezTo>
                  <a:cubicBezTo>
                    <a:pt x="8365" y="18213"/>
                    <a:pt x="7709" y="18104"/>
                    <a:pt x="7487" y="18104"/>
                  </a:cubicBezTo>
                  <a:cubicBezTo>
                    <a:pt x="7434" y="18104"/>
                    <a:pt x="7405" y="18110"/>
                    <a:pt x="7405" y="18110"/>
                  </a:cubicBezTo>
                  <a:cubicBezTo>
                    <a:pt x="7405" y="18110"/>
                    <a:pt x="11442" y="16576"/>
                    <a:pt x="11041" y="15475"/>
                  </a:cubicBezTo>
                  <a:cubicBezTo>
                    <a:pt x="10608" y="14374"/>
                    <a:pt x="8607" y="13541"/>
                    <a:pt x="8606" y="13540"/>
                  </a:cubicBezTo>
                  <a:lnTo>
                    <a:pt x="8606" y="13540"/>
                  </a:lnTo>
                  <a:cubicBezTo>
                    <a:pt x="8607" y="13541"/>
                    <a:pt x="10413" y="14179"/>
                    <a:pt x="12228" y="14179"/>
                  </a:cubicBezTo>
                  <a:cubicBezTo>
                    <a:pt x="13069" y="14179"/>
                    <a:pt x="13912" y="14042"/>
                    <a:pt x="14577" y="13640"/>
                  </a:cubicBezTo>
                  <a:cubicBezTo>
                    <a:pt x="16679" y="12373"/>
                    <a:pt x="14844" y="6969"/>
                    <a:pt x="14844" y="6969"/>
                  </a:cubicBezTo>
                  <a:lnTo>
                    <a:pt x="14310" y="3400"/>
                  </a:lnTo>
                  <a:cubicBezTo>
                    <a:pt x="14310" y="3400"/>
                    <a:pt x="12656" y="1"/>
                    <a:pt x="10233" y="1"/>
                  </a:cubicBezTo>
                  <a:close/>
                </a:path>
              </a:pathLst>
            </a:custGeom>
            <a:solidFill>
              <a:srgbClr val="263238"/>
            </a:solidFill>
            <a:ln w="10850" cap="rnd" cmpd="sng">
              <a:solidFill>
                <a:srgbClr val="263238"/>
              </a:solidFill>
              <a:prstDash val="solid"/>
              <a:round/>
              <a:headEnd type="none" w="sm" len="sm"/>
              <a:tailEnd type="none" w="sm" len="sm"/>
            </a:ln>
          </p:spPr>
          <p:txBody>
            <a:bodyPr spcFirstLastPara="1" wrap="square" lIns="91425" tIns="91425" rIns="91425" bIns="91425" anchor="ctr" anchorCtr="0">
              <a:noAutofit/>
            </a:bodyPr>
            <a:lstStyle/>
            <a:p>
              <a:endParaRPr/>
            </a:p>
          </p:txBody>
        </p:sp>
        <p:sp>
          <p:nvSpPr>
            <p:cNvPr id="258" name="Google Shape;3374;p70"/>
            <p:cNvSpPr/>
            <p:nvPr/>
          </p:nvSpPr>
          <p:spPr>
            <a:xfrm>
              <a:off x="3317550" y="1495700"/>
              <a:ext cx="472025" cy="662350"/>
            </a:xfrm>
            <a:custGeom>
              <a:avLst/>
              <a:gdLst/>
              <a:ahLst/>
              <a:cxnLst/>
              <a:rect l="l" t="t" r="r" b="b"/>
              <a:pathLst>
                <a:path w="18881" h="26494" extrusionOk="0">
                  <a:moveTo>
                    <a:pt x="17377" y="1"/>
                  </a:moveTo>
                  <a:cubicBezTo>
                    <a:pt x="16741" y="1"/>
                    <a:pt x="15780" y="272"/>
                    <a:pt x="14677" y="500"/>
                  </a:cubicBezTo>
                  <a:cubicBezTo>
                    <a:pt x="12743" y="934"/>
                    <a:pt x="9941" y="834"/>
                    <a:pt x="7906" y="1701"/>
                  </a:cubicBezTo>
                  <a:cubicBezTo>
                    <a:pt x="5871" y="2535"/>
                    <a:pt x="2502" y="3869"/>
                    <a:pt x="1234" y="8506"/>
                  </a:cubicBezTo>
                  <a:cubicBezTo>
                    <a:pt x="0" y="13142"/>
                    <a:pt x="2936" y="17179"/>
                    <a:pt x="4970" y="18380"/>
                  </a:cubicBezTo>
                  <a:cubicBezTo>
                    <a:pt x="6972" y="19580"/>
                    <a:pt x="11275" y="19981"/>
                    <a:pt x="11275" y="19981"/>
                  </a:cubicBezTo>
                  <a:cubicBezTo>
                    <a:pt x="11275" y="19981"/>
                    <a:pt x="11608" y="22683"/>
                    <a:pt x="11608" y="24184"/>
                  </a:cubicBezTo>
                  <a:cubicBezTo>
                    <a:pt x="11608" y="25718"/>
                    <a:pt x="12042" y="26385"/>
                    <a:pt x="13143" y="26485"/>
                  </a:cubicBezTo>
                  <a:cubicBezTo>
                    <a:pt x="13228" y="26490"/>
                    <a:pt x="13315" y="26493"/>
                    <a:pt x="13403" y="26493"/>
                  </a:cubicBezTo>
                  <a:cubicBezTo>
                    <a:pt x="14462" y="26493"/>
                    <a:pt x="15693" y="26095"/>
                    <a:pt x="15078" y="24617"/>
                  </a:cubicBezTo>
                  <a:cubicBezTo>
                    <a:pt x="14410" y="23016"/>
                    <a:pt x="13310" y="18213"/>
                    <a:pt x="13643" y="14343"/>
                  </a:cubicBezTo>
                  <a:cubicBezTo>
                    <a:pt x="13977" y="10440"/>
                    <a:pt x="16512" y="7005"/>
                    <a:pt x="17679" y="4970"/>
                  </a:cubicBezTo>
                  <a:cubicBezTo>
                    <a:pt x="18880" y="2935"/>
                    <a:pt x="18180" y="600"/>
                    <a:pt x="18180" y="600"/>
                  </a:cubicBezTo>
                  <a:cubicBezTo>
                    <a:pt x="18151" y="155"/>
                    <a:pt x="17857" y="1"/>
                    <a:pt x="17377" y="1"/>
                  </a:cubicBezTo>
                  <a:close/>
                </a:path>
              </a:pathLst>
            </a:custGeom>
            <a:solidFill>
              <a:srgbClr val="263238"/>
            </a:solidFill>
            <a:ln w="10850" cap="rnd" cmpd="sng">
              <a:solidFill>
                <a:srgbClr val="263238"/>
              </a:solidFill>
              <a:prstDash val="solid"/>
              <a:round/>
              <a:headEnd type="none" w="sm" len="sm"/>
              <a:tailEnd type="none" w="sm" len="sm"/>
            </a:ln>
          </p:spPr>
          <p:txBody>
            <a:bodyPr spcFirstLastPara="1" wrap="square" lIns="91425" tIns="91425" rIns="91425" bIns="91425" anchor="ctr" anchorCtr="0">
              <a:noAutofit/>
            </a:bodyPr>
            <a:lstStyle/>
            <a:p>
              <a:endParaRPr/>
            </a:p>
          </p:txBody>
        </p:sp>
        <p:sp>
          <p:nvSpPr>
            <p:cNvPr id="259" name="Google Shape;3375;p70"/>
            <p:cNvSpPr/>
            <p:nvPr/>
          </p:nvSpPr>
          <p:spPr>
            <a:xfrm>
              <a:off x="3549800" y="1792525"/>
              <a:ext cx="79650" cy="89300"/>
            </a:xfrm>
            <a:custGeom>
              <a:avLst/>
              <a:gdLst/>
              <a:ahLst/>
              <a:cxnLst/>
              <a:rect l="l" t="t" r="r" b="b"/>
              <a:pathLst>
                <a:path w="3186" h="3572" extrusionOk="0">
                  <a:moveTo>
                    <a:pt x="1629" y="0"/>
                  </a:moveTo>
                  <a:cubicBezTo>
                    <a:pt x="727" y="0"/>
                    <a:pt x="1" y="581"/>
                    <a:pt x="150" y="1436"/>
                  </a:cubicBezTo>
                  <a:cubicBezTo>
                    <a:pt x="417" y="2804"/>
                    <a:pt x="2018" y="3571"/>
                    <a:pt x="2018" y="3571"/>
                  </a:cubicBezTo>
                  <a:lnTo>
                    <a:pt x="2785" y="536"/>
                  </a:lnTo>
                  <a:lnTo>
                    <a:pt x="3186" y="602"/>
                  </a:lnTo>
                  <a:cubicBezTo>
                    <a:pt x="2694" y="183"/>
                    <a:pt x="2134" y="0"/>
                    <a:pt x="1629" y="0"/>
                  </a:cubicBezTo>
                  <a:close/>
                </a:path>
              </a:pathLst>
            </a:custGeom>
            <a:solidFill>
              <a:srgbClr val="FFFFFF"/>
            </a:solidFill>
            <a:ln>
              <a:noFill/>
            </a:ln>
          </p:spPr>
          <p:txBody>
            <a:bodyPr spcFirstLastPara="1" wrap="square" lIns="91425" tIns="91425" rIns="91425" bIns="91425" anchor="ctr" anchorCtr="0">
              <a:noAutofit/>
            </a:bodyPr>
            <a:lstStyle/>
            <a:p>
              <a:endParaRPr/>
            </a:p>
          </p:txBody>
        </p:sp>
        <p:sp>
          <p:nvSpPr>
            <p:cNvPr id="260" name="Google Shape;3376;p70"/>
            <p:cNvSpPr/>
            <p:nvPr/>
          </p:nvSpPr>
          <p:spPr>
            <a:xfrm>
              <a:off x="3547700" y="1778375"/>
              <a:ext cx="81750" cy="103450"/>
            </a:xfrm>
            <a:custGeom>
              <a:avLst/>
              <a:gdLst/>
              <a:ahLst/>
              <a:cxnLst/>
              <a:rect l="l" t="t" r="r" b="b"/>
              <a:pathLst>
                <a:path w="3270" h="4138" fill="none" extrusionOk="0">
                  <a:moveTo>
                    <a:pt x="2869" y="1102"/>
                  </a:moveTo>
                  <a:lnTo>
                    <a:pt x="2102" y="4137"/>
                  </a:lnTo>
                  <a:cubicBezTo>
                    <a:pt x="2102" y="4137"/>
                    <a:pt x="501" y="3370"/>
                    <a:pt x="234" y="2002"/>
                  </a:cubicBezTo>
                  <a:cubicBezTo>
                    <a:pt x="1" y="668"/>
                    <a:pt x="1902" y="1"/>
                    <a:pt x="3270" y="1168"/>
                  </a:cubicBezTo>
                </a:path>
              </a:pathLst>
            </a:custGeom>
            <a:noFill/>
            <a:ln w="10850" cap="rnd" cmpd="sng">
              <a:solidFill>
                <a:srgbClr val="263238"/>
              </a:solidFill>
              <a:prstDash val="solid"/>
              <a:round/>
              <a:headEnd type="none" w="sm" len="sm"/>
              <a:tailEnd type="none" w="sm" len="sm"/>
            </a:ln>
          </p:spPr>
          <p:txBody>
            <a:bodyPr spcFirstLastPara="1" wrap="square" lIns="91425" tIns="91425" rIns="91425" bIns="91425" anchor="ctr" anchorCtr="0">
              <a:noAutofit/>
            </a:bodyPr>
            <a:lstStyle/>
            <a:p>
              <a:endParaRPr/>
            </a:p>
          </p:txBody>
        </p:sp>
        <p:sp>
          <p:nvSpPr>
            <p:cNvPr id="261" name="Google Shape;3377;p70"/>
            <p:cNvSpPr/>
            <p:nvPr/>
          </p:nvSpPr>
          <p:spPr>
            <a:xfrm>
              <a:off x="4206500" y="1925975"/>
              <a:ext cx="27550" cy="1700"/>
            </a:xfrm>
            <a:custGeom>
              <a:avLst/>
              <a:gdLst/>
              <a:ahLst/>
              <a:cxnLst/>
              <a:rect l="l" t="t" r="r" b="b"/>
              <a:pathLst>
                <a:path w="1102" h="68" fill="none" extrusionOk="0">
                  <a:moveTo>
                    <a:pt x="1102" y="1"/>
                  </a:moveTo>
                  <a:lnTo>
                    <a:pt x="1" y="68"/>
                  </a:lnTo>
                </a:path>
              </a:pathLst>
            </a:custGeom>
            <a:noFill/>
            <a:ln w="10850" cap="rnd" cmpd="sng">
              <a:solidFill>
                <a:srgbClr val="263238"/>
              </a:solidFill>
              <a:prstDash val="solid"/>
              <a:round/>
              <a:headEnd type="none" w="sm" len="sm"/>
              <a:tailEnd type="none" w="sm" len="sm"/>
            </a:ln>
          </p:spPr>
          <p:txBody>
            <a:bodyPr spcFirstLastPara="1" wrap="square" lIns="91425" tIns="91425" rIns="91425" bIns="91425" anchor="ctr" anchorCtr="0">
              <a:noAutofit/>
            </a:bodyPr>
            <a:lstStyle/>
            <a:p>
              <a:endParaRPr/>
            </a:p>
          </p:txBody>
        </p:sp>
        <p:sp>
          <p:nvSpPr>
            <p:cNvPr id="262" name="Google Shape;3378;p70"/>
            <p:cNvSpPr/>
            <p:nvPr/>
          </p:nvSpPr>
          <p:spPr>
            <a:xfrm>
              <a:off x="4015550" y="1443150"/>
              <a:ext cx="723875" cy="519550"/>
            </a:xfrm>
            <a:custGeom>
              <a:avLst/>
              <a:gdLst/>
              <a:ahLst/>
              <a:cxnLst/>
              <a:rect l="l" t="t" r="r" b="b"/>
              <a:pathLst>
                <a:path w="28955" h="20782" extrusionOk="0">
                  <a:moveTo>
                    <a:pt x="25151" y="0"/>
                  </a:moveTo>
                  <a:lnTo>
                    <a:pt x="0" y="12109"/>
                  </a:lnTo>
                  <a:lnTo>
                    <a:pt x="867" y="16879"/>
                  </a:lnTo>
                  <a:lnTo>
                    <a:pt x="28954" y="20782"/>
                  </a:lnTo>
                  <a:lnTo>
                    <a:pt x="25151" y="0"/>
                  </a:lnTo>
                  <a:close/>
                </a:path>
              </a:pathLst>
            </a:custGeom>
            <a:solidFill>
              <a:srgbClr val="FF8D00"/>
            </a:solidFill>
            <a:ln w="10850" cap="rnd" cmpd="sng">
              <a:solidFill>
                <a:srgbClr val="263238"/>
              </a:solidFill>
              <a:prstDash val="solid"/>
              <a:round/>
              <a:headEnd type="none" w="sm" len="sm"/>
              <a:tailEnd type="none" w="sm" len="sm"/>
            </a:ln>
          </p:spPr>
          <p:txBody>
            <a:bodyPr spcFirstLastPara="1" wrap="square" lIns="91425" tIns="91425" rIns="91425" bIns="91425" anchor="ctr" anchorCtr="0">
              <a:noAutofit/>
            </a:bodyPr>
            <a:lstStyle/>
            <a:p>
              <a:endParaRPr/>
            </a:p>
          </p:txBody>
        </p:sp>
        <p:sp>
          <p:nvSpPr>
            <p:cNvPr id="263" name="Google Shape;3379;p70"/>
            <p:cNvSpPr/>
            <p:nvPr/>
          </p:nvSpPr>
          <p:spPr>
            <a:xfrm>
              <a:off x="3910475" y="1745850"/>
              <a:ext cx="125925" cy="137625"/>
            </a:xfrm>
            <a:custGeom>
              <a:avLst/>
              <a:gdLst/>
              <a:ahLst/>
              <a:cxnLst/>
              <a:rect l="l" t="t" r="r" b="b"/>
              <a:pathLst>
                <a:path w="5037" h="5505" extrusionOk="0">
                  <a:moveTo>
                    <a:pt x="4170" y="1"/>
                  </a:moveTo>
                  <a:lnTo>
                    <a:pt x="0" y="768"/>
                  </a:lnTo>
                  <a:lnTo>
                    <a:pt x="867" y="5505"/>
                  </a:lnTo>
                  <a:lnTo>
                    <a:pt x="5037" y="4738"/>
                  </a:lnTo>
                  <a:lnTo>
                    <a:pt x="4170" y="1"/>
                  </a:lnTo>
                  <a:close/>
                </a:path>
              </a:pathLst>
            </a:custGeom>
            <a:solidFill>
              <a:srgbClr val="FF8D00"/>
            </a:solidFill>
            <a:ln w="10850" cap="rnd" cmpd="sng">
              <a:solidFill>
                <a:srgbClr val="263238"/>
              </a:solidFill>
              <a:prstDash val="solid"/>
              <a:round/>
              <a:headEnd type="none" w="sm" len="sm"/>
              <a:tailEnd type="none" w="sm" len="sm"/>
            </a:ln>
          </p:spPr>
          <p:txBody>
            <a:bodyPr spcFirstLastPara="1" wrap="square" lIns="91425" tIns="91425" rIns="91425" bIns="91425" anchor="ctr" anchorCtr="0">
              <a:noAutofit/>
            </a:bodyPr>
            <a:lstStyle/>
            <a:p>
              <a:endParaRPr/>
            </a:p>
          </p:txBody>
        </p:sp>
        <p:sp>
          <p:nvSpPr>
            <p:cNvPr id="264" name="Google Shape;3380;p70"/>
            <p:cNvSpPr/>
            <p:nvPr/>
          </p:nvSpPr>
          <p:spPr>
            <a:xfrm>
              <a:off x="3161600" y="2166125"/>
              <a:ext cx="992400" cy="764775"/>
            </a:xfrm>
            <a:custGeom>
              <a:avLst/>
              <a:gdLst/>
              <a:ahLst/>
              <a:cxnLst/>
              <a:rect l="l" t="t" r="r" b="b"/>
              <a:pathLst>
                <a:path w="39696" h="30591" extrusionOk="0">
                  <a:moveTo>
                    <a:pt x="29285" y="1"/>
                  </a:moveTo>
                  <a:cubicBezTo>
                    <a:pt x="28359" y="1"/>
                    <a:pt x="27666" y="315"/>
                    <a:pt x="27253" y="335"/>
                  </a:cubicBezTo>
                  <a:cubicBezTo>
                    <a:pt x="25492" y="2865"/>
                    <a:pt x="22595" y="4380"/>
                    <a:pt x="19534" y="4380"/>
                  </a:cubicBezTo>
                  <a:cubicBezTo>
                    <a:pt x="19405" y="4380"/>
                    <a:pt x="19276" y="4377"/>
                    <a:pt x="19147" y="4372"/>
                  </a:cubicBezTo>
                  <a:cubicBezTo>
                    <a:pt x="13577" y="4305"/>
                    <a:pt x="12042" y="1236"/>
                    <a:pt x="11709" y="335"/>
                  </a:cubicBezTo>
                  <a:cubicBezTo>
                    <a:pt x="10875" y="335"/>
                    <a:pt x="10007" y="402"/>
                    <a:pt x="9174" y="569"/>
                  </a:cubicBezTo>
                  <a:cubicBezTo>
                    <a:pt x="6572" y="1169"/>
                    <a:pt x="0" y="7741"/>
                    <a:pt x="0" y="7741"/>
                  </a:cubicBezTo>
                  <a:lnTo>
                    <a:pt x="4470" y="15513"/>
                  </a:lnTo>
                  <a:lnTo>
                    <a:pt x="7672" y="12978"/>
                  </a:lnTo>
                  <a:cubicBezTo>
                    <a:pt x="8406" y="14279"/>
                    <a:pt x="8973" y="15613"/>
                    <a:pt x="9440" y="17014"/>
                  </a:cubicBezTo>
                  <a:cubicBezTo>
                    <a:pt x="10141" y="19116"/>
                    <a:pt x="9874" y="30590"/>
                    <a:pt x="9874" y="30590"/>
                  </a:cubicBezTo>
                  <a:lnTo>
                    <a:pt x="35159" y="29990"/>
                  </a:lnTo>
                  <a:lnTo>
                    <a:pt x="32557" y="13912"/>
                  </a:lnTo>
                  <a:lnTo>
                    <a:pt x="36226" y="15880"/>
                  </a:lnTo>
                  <a:lnTo>
                    <a:pt x="39695" y="6406"/>
                  </a:lnTo>
                  <a:cubicBezTo>
                    <a:pt x="39695" y="6406"/>
                    <a:pt x="33191" y="1503"/>
                    <a:pt x="31256" y="502"/>
                  </a:cubicBezTo>
                  <a:cubicBezTo>
                    <a:pt x="30518" y="120"/>
                    <a:pt x="29857" y="1"/>
                    <a:pt x="29285" y="1"/>
                  </a:cubicBezTo>
                  <a:close/>
                </a:path>
              </a:pathLst>
            </a:custGeom>
            <a:solidFill>
              <a:srgbClr val="263238"/>
            </a:solidFill>
            <a:ln w="10850" cap="rnd" cmpd="sng">
              <a:solidFill>
                <a:srgbClr val="263238"/>
              </a:solidFill>
              <a:prstDash val="solid"/>
              <a:round/>
              <a:headEnd type="none" w="sm" len="sm"/>
              <a:tailEnd type="none" w="sm" len="sm"/>
            </a:ln>
          </p:spPr>
          <p:txBody>
            <a:bodyPr spcFirstLastPara="1" wrap="square" lIns="91425" tIns="91425" rIns="91425" bIns="91425" anchor="ctr" anchorCtr="0">
              <a:noAutofit/>
            </a:bodyPr>
            <a:lstStyle/>
            <a:p>
              <a:endParaRPr/>
            </a:p>
          </p:txBody>
        </p:sp>
        <p:sp>
          <p:nvSpPr>
            <p:cNvPr id="265" name="Google Shape;3381;p70"/>
            <p:cNvSpPr/>
            <p:nvPr/>
          </p:nvSpPr>
          <p:spPr>
            <a:xfrm>
              <a:off x="3494325" y="2324600"/>
              <a:ext cx="428675" cy="427825"/>
            </a:xfrm>
            <a:custGeom>
              <a:avLst/>
              <a:gdLst/>
              <a:ahLst/>
              <a:cxnLst/>
              <a:rect l="l" t="t" r="r" b="b"/>
              <a:pathLst>
                <a:path w="17147" h="17113" fill="none" extrusionOk="0">
                  <a:moveTo>
                    <a:pt x="16146" y="6739"/>
                  </a:moveTo>
                  <a:cubicBezTo>
                    <a:pt x="17146" y="10942"/>
                    <a:pt x="14545" y="15112"/>
                    <a:pt x="10375" y="16112"/>
                  </a:cubicBezTo>
                  <a:cubicBezTo>
                    <a:pt x="6205" y="17113"/>
                    <a:pt x="2002" y="14544"/>
                    <a:pt x="1002" y="10341"/>
                  </a:cubicBezTo>
                  <a:cubicBezTo>
                    <a:pt x="1" y="6172"/>
                    <a:pt x="2603" y="1969"/>
                    <a:pt x="6772" y="968"/>
                  </a:cubicBezTo>
                  <a:cubicBezTo>
                    <a:pt x="10942" y="1"/>
                    <a:pt x="15145" y="2569"/>
                    <a:pt x="16146" y="6739"/>
                  </a:cubicBezTo>
                  <a:close/>
                </a:path>
              </a:pathLst>
            </a:custGeom>
            <a:noFill/>
            <a:ln w="10000" cap="flat" cmpd="sng">
              <a:solidFill>
                <a:srgbClr val="FFFFFF"/>
              </a:solidFill>
              <a:prstDash val="solid"/>
              <a:miter lim="33357"/>
              <a:headEnd type="none" w="sm" len="sm"/>
              <a:tailEnd type="none" w="sm" len="sm"/>
            </a:ln>
          </p:spPr>
          <p:txBody>
            <a:bodyPr spcFirstLastPara="1" wrap="square" lIns="91425" tIns="91425" rIns="91425" bIns="91425" anchor="ctr" anchorCtr="0">
              <a:noAutofit/>
            </a:bodyPr>
            <a:lstStyle/>
            <a:p>
              <a:endParaRPr/>
            </a:p>
          </p:txBody>
        </p:sp>
        <p:sp>
          <p:nvSpPr>
            <p:cNvPr id="266" name="Google Shape;3382;p70"/>
            <p:cNvSpPr/>
            <p:nvPr/>
          </p:nvSpPr>
          <p:spPr>
            <a:xfrm>
              <a:off x="3596900" y="2450525"/>
              <a:ext cx="231025" cy="109275"/>
            </a:xfrm>
            <a:custGeom>
              <a:avLst/>
              <a:gdLst/>
              <a:ahLst/>
              <a:cxnLst/>
              <a:rect l="l" t="t" r="r" b="b"/>
              <a:pathLst>
                <a:path w="9241" h="4371" extrusionOk="0">
                  <a:moveTo>
                    <a:pt x="1" y="1"/>
                  </a:moveTo>
                  <a:lnTo>
                    <a:pt x="4537" y="4370"/>
                  </a:lnTo>
                  <a:lnTo>
                    <a:pt x="9241" y="1"/>
                  </a:lnTo>
                  <a:close/>
                </a:path>
              </a:pathLst>
            </a:custGeom>
            <a:solidFill>
              <a:srgbClr val="FF8D00"/>
            </a:solidFill>
            <a:ln>
              <a:noFill/>
            </a:ln>
          </p:spPr>
          <p:txBody>
            <a:bodyPr spcFirstLastPara="1" wrap="square" lIns="91425" tIns="91425" rIns="91425" bIns="91425" anchor="ctr" anchorCtr="0">
              <a:noAutofit/>
            </a:bodyPr>
            <a:lstStyle/>
            <a:p>
              <a:endParaRPr/>
            </a:p>
          </p:txBody>
        </p:sp>
        <p:sp>
          <p:nvSpPr>
            <p:cNvPr id="267" name="Google Shape;3383;p70"/>
            <p:cNvSpPr/>
            <p:nvPr/>
          </p:nvSpPr>
          <p:spPr>
            <a:xfrm>
              <a:off x="3757025" y="2460525"/>
              <a:ext cx="80075" cy="145975"/>
            </a:xfrm>
            <a:custGeom>
              <a:avLst/>
              <a:gdLst/>
              <a:ahLst/>
              <a:cxnLst/>
              <a:rect l="l" t="t" r="r" b="b"/>
              <a:pathLst>
                <a:path w="3203" h="5839" extrusionOk="0">
                  <a:moveTo>
                    <a:pt x="3203" y="1"/>
                  </a:moveTo>
                  <a:lnTo>
                    <a:pt x="0" y="3003"/>
                  </a:lnTo>
                  <a:lnTo>
                    <a:pt x="3203" y="5838"/>
                  </a:lnTo>
                  <a:lnTo>
                    <a:pt x="3203" y="1"/>
                  </a:lnTo>
                  <a:close/>
                </a:path>
              </a:pathLst>
            </a:custGeom>
            <a:solidFill>
              <a:srgbClr val="FF8D00"/>
            </a:solidFill>
            <a:ln>
              <a:noFill/>
            </a:ln>
          </p:spPr>
          <p:txBody>
            <a:bodyPr spcFirstLastPara="1" wrap="square" lIns="91425" tIns="91425" rIns="91425" bIns="91425" anchor="ctr" anchorCtr="0">
              <a:noAutofit/>
            </a:bodyPr>
            <a:lstStyle/>
            <a:p>
              <a:endParaRPr/>
            </a:p>
          </p:txBody>
        </p:sp>
        <p:sp>
          <p:nvSpPr>
            <p:cNvPr id="268" name="Google Shape;3384;p70"/>
            <p:cNvSpPr/>
            <p:nvPr/>
          </p:nvSpPr>
          <p:spPr>
            <a:xfrm>
              <a:off x="3584400" y="2457200"/>
              <a:ext cx="80925" cy="145975"/>
            </a:xfrm>
            <a:custGeom>
              <a:avLst/>
              <a:gdLst/>
              <a:ahLst/>
              <a:cxnLst/>
              <a:rect l="l" t="t" r="r" b="b"/>
              <a:pathLst>
                <a:path w="3237" h="5839" extrusionOk="0">
                  <a:moveTo>
                    <a:pt x="0" y="1"/>
                  </a:moveTo>
                  <a:lnTo>
                    <a:pt x="0" y="5838"/>
                  </a:lnTo>
                  <a:lnTo>
                    <a:pt x="3236" y="3136"/>
                  </a:lnTo>
                  <a:lnTo>
                    <a:pt x="0" y="1"/>
                  </a:lnTo>
                  <a:close/>
                </a:path>
              </a:pathLst>
            </a:custGeom>
            <a:solidFill>
              <a:srgbClr val="FF8D00"/>
            </a:solidFill>
            <a:ln>
              <a:noFill/>
            </a:ln>
          </p:spPr>
          <p:txBody>
            <a:bodyPr spcFirstLastPara="1" wrap="square" lIns="91425" tIns="91425" rIns="91425" bIns="91425" anchor="ctr" anchorCtr="0">
              <a:noAutofit/>
            </a:bodyPr>
            <a:lstStyle/>
            <a:p>
              <a:endParaRPr/>
            </a:p>
          </p:txBody>
        </p:sp>
        <p:sp>
          <p:nvSpPr>
            <p:cNvPr id="269" name="Google Shape;3385;p70"/>
            <p:cNvSpPr/>
            <p:nvPr/>
          </p:nvSpPr>
          <p:spPr>
            <a:xfrm>
              <a:off x="3591075" y="2544775"/>
              <a:ext cx="235175" cy="70900"/>
            </a:xfrm>
            <a:custGeom>
              <a:avLst/>
              <a:gdLst/>
              <a:ahLst/>
              <a:cxnLst/>
              <a:rect l="l" t="t" r="r" b="b"/>
              <a:pathLst>
                <a:path w="9407" h="2836" extrusionOk="0">
                  <a:moveTo>
                    <a:pt x="3369" y="0"/>
                  </a:moveTo>
                  <a:lnTo>
                    <a:pt x="0" y="2835"/>
                  </a:lnTo>
                  <a:lnTo>
                    <a:pt x="9407" y="2835"/>
                  </a:lnTo>
                  <a:lnTo>
                    <a:pt x="6238" y="0"/>
                  </a:lnTo>
                  <a:lnTo>
                    <a:pt x="4770" y="1368"/>
                  </a:lnTo>
                  <a:lnTo>
                    <a:pt x="3369" y="0"/>
                  </a:lnTo>
                  <a:close/>
                </a:path>
              </a:pathLst>
            </a:custGeom>
            <a:solidFill>
              <a:srgbClr val="FF8D00"/>
            </a:solidFill>
            <a:ln>
              <a:noFill/>
            </a:ln>
          </p:spPr>
          <p:txBody>
            <a:bodyPr spcFirstLastPara="1" wrap="square" lIns="91425" tIns="91425" rIns="91425" bIns="91425" anchor="ctr" anchorCtr="0">
              <a:noAutofit/>
            </a:bodyPr>
            <a:lstStyle/>
            <a:p>
              <a:endParaRPr/>
            </a:p>
          </p:txBody>
        </p:sp>
      </p:grpSp>
      <p:cxnSp>
        <p:nvCxnSpPr>
          <p:cNvPr id="132" name="Google Shape;1410;p52"/>
          <p:cNvCxnSpPr/>
          <p:nvPr/>
        </p:nvCxnSpPr>
        <p:spPr>
          <a:xfrm>
            <a:off x="2500298" y="2500306"/>
            <a:ext cx="1071570" cy="500066"/>
          </a:xfrm>
          <a:prstGeom prst="straightConnector1">
            <a:avLst/>
          </a:prstGeom>
          <a:noFill/>
          <a:ln w="19050" cap="flat" cmpd="sng">
            <a:solidFill>
              <a:srgbClr val="FF8D00"/>
            </a:solidFill>
            <a:prstDash val="solid"/>
            <a:round/>
            <a:headEnd type="none" w="med" len="med"/>
            <a:tailEnd type="none" w="med" len="med"/>
          </a:ln>
        </p:spPr>
      </p:cxnSp>
      <p:sp>
        <p:nvSpPr>
          <p:cNvPr id="133" name="Google Shape;1553;p52"/>
          <p:cNvSpPr/>
          <p:nvPr/>
        </p:nvSpPr>
        <p:spPr>
          <a:xfrm>
            <a:off x="2285984" y="2285992"/>
            <a:ext cx="258000" cy="285752"/>
          </a:xfrm>
          <a:prstGeom prst="ellipse">
            <a:avLst/>
          </a:prstGeom>
          <a:solidFill>
            <a:schemeClr val="accent2"/>
          </a:solidFill>
          <a:ln>
            <a:noFill/>
          </a:ln>
        </p:spPr>
        <p:txBody>
          <a:bodyPr spcFirstLastPara="1" wrap="square" lIns="91425" tIns="91425" rIns="91425" bIns="91425" anchor="ctr" anchorCtr="0">
            <a:noAutofit/>
          </a:bodyPr>
          <a:lstStyle/>
          <a:p>
            <a:r>
              <a:rPr lang="fr-FR" dirty="0"/>
              <a:t>3</a:t>
            </a:r>
            <a:endParaRPr/>
          </a:p>
        </p:txBody>
      </p:sp>
      <p:sp>
        <p:nvSpPr>
          <p:cNvPr id="139" name="Google Shape;1415;p52"/>
          <p:cNvSpPr txBox="1">
            <a:spLocks/>
          </p:cNvSpPr>
          <p:nvPr/>
        </p:nvSpPr>
        <p:spPr>
          <a:xfrm>
            <a:off x="0" y="2071678"/>
            <a:ext cx="2214578" cy="401700"/>
          </a:xfrm>
          <a:prstGeom prst="rect">
            <a:avLst/>
          </a:prstGeom>
          <a:noFill/>
          <a:ln>
            <a:noFill/>
          </a:ln>
        </p:spPr>
        <p:txBody>
          <a:bodyPr spcFirstLastPara="1" wrap="square" lIns="91425" tIns="91425" rIns="91425" bIns="91425" anchor="t" anchorCtr="0">
            <a:noAutofit/>
          </a:bodyPr>
          <a:lstStyle/>
          <a:p>
            <a:pPr algn="ctr">
              <a:buClr>
                <a:schemeClr val="dk1"/>
              </a:buClr>
              <a:buSzPts val="2600"/>
              <a:defRPr/>
            </a:pPr>
            <a:r>
              <a:rPr lang="ar-DZ" sz="1600" b="1" kern="0" dirty="0">
                <a:solidFill>
                  <a:schemeClr val="accent2"/>
                </a:solidFill>
                <a:latin typeface="Poppins"/>
                <a:ea typeface="Poppins"/>
                <a:cs typeface="Poppins"/>
                <a:sym typeface="Poppins"/>
              </a:rPr>
              <a:t> تعاملات التجارية </a:t>
            </a:r>
            <a:r>
              <a:rPr lang="ar-DZ" sz="1600" b="1" kern="0" dirty="0" err="1">
                <a:solidFill>
                  <a:schemeClr val="accent2"/>
                </a:solidFill>
                <a:latin typeface="Poppins"/>
                <a:ea typeface="Poppins"/>
                <a:cs typeface="Poppins"/>
                <a:sym typeface="Poppins"/>
              </a:rPr>
              <a:t>الألكترونية</a:t>
            </a:r>
            <a:endParaRPr lang="ar-DZ" sz="1600" b="1" kern="0" dirty="0">
              <a:solidFill>
                <a:schemeClr val="accent2"/>
              </a:solidFill>
              <a:latin typeface="Poppins"/>
              <a:ea typeface="Poppins"/>
              <a:cs typeface="Poppins"/>
              <a:sym typeface="Poppins"/>
            </a:endParaRPr>
          </a:p>
        </p:txBody>
      </p:sp>
    </p:spTree>
    <p:extLst>
      <p:ext uri="{BB962C8B-B14F-4D97-AF65-F5344CB8AC3E}">
        <p14:creationId xmlns:p14="http://schemas.microsoft.com/office/powerpoint/2010/main" val="315654661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917"/>
        <p:cNvGrpSpPr/>
        <p:nvPr/>
      </p:nvGrpSpPr>
      <p:grpSpPr>
        <a:xfrm>
          <a:off x="0" y="0"/>
          <a:ext cx="0" cy="0"/>
          <a:chOff x="0" y="0"/>
          <a:chExt cx="0" cy="0"/>
        </a:xfrm>
      </p:grpSpPr>
      <p:sp>
        <p:nvSpPr>
          <p:cNvPr id="1922" name="Google Shape;1922;p63"/>
          <p:cNvSpPr txBox="1">
            <a:spLocks noGrp="1"/>
          </p:cNvSpPr>
          <p:nvPr>
            <p:ph type="title"/>
          </p:nvPr>
        </p:nvSpPr>
        <p:spPr>
          <a:xfrm>
            <a:off x="-396552" y="315409"/>
            <a:ext cx="9858444" cy="1102068"/>
          </a:xfrm>
          <a:prstGeom prst="rect">
            <a:avLst/>
          </a:prstGeom>
        </p:spPr>
        <p:txBody>
          <a:bodyPr spcFirstLastPara="1" vert="horz" wrap="square" lIns="91425" tIns="91425" rIns="91425" bIns="91425" anchor="t" anchorCtr="0">
            <a:noAutofit/>
            <a:scene3d>
              <a:camera prst="orthographicFront"/>
              <a:lightRig rig="soft" dir="t">
                <a:rot lat="0" lon="0" rev="16800000"/>
              </a:lightRig>
            </a:scene3d>
            <a:sp3d prstMaterial="softEdge">
              <a:bevelT w="38100" h="38100"/>
            </a:sp3d>
          </a:bodyPr>
          <a:lstStyle/>
          <a:p>
            <a:pPr>
              <a:buClr>
                <a:schemeClr val="dk1"/>
              </a:buClr>
              <a:buSzPts val="1100"/>
            </a:pPr>
            <a:r>
              <a:rPr lang="ar-DZ" sz="3000" u="sng" dirty="0"/>
              <a:t>1- الأعمال الالكترونية التي تستهدف الأسواق  الصناعية والتجارية  </a:t>
            </a:r>
            <a:endParaRPr sz="3000" u="sng" dirty="0"/>
          </a:p>
        </p:txBody>
      </p:sp>
      <p:sp>
        <p:nvSpPr>
          <p:cNvPr id="1925" name="Google Shape;1925;p63"/>
          <p:cNvSpPr txBox="1"/>
          <p:nvPr/>
        </p:nvSpPr>
        <p:spPr>
          <a:xfrm>
            <a:off x="642910" y="1643050"/>
            <a:ext cx="8143932" cy="3929090"/>
          </a:xfrm>
          <a:prstGeom prst="rect">
            <a:avLst/>
          </a:prstGeom>
          <a:noFill/>
          <a:ln>
            <a:noFill/>
          </a:ln>
        </p:spPr>
        <p:txBody>
          <a:bodyPr spcFirstLastPara="1" wrap="square" lIns="91425" tIns="91425" rIns="91425" bIns="91425" anchor="t" anchorCtr="0">
            <a:noAutofit/>
          </a:bodyPr>
          <a:lstStyle/>
          <a:p>
            <a:pPr algn="r" rtl="1">
              <a:buClr>
                <a:schemeClr val="dk1"/>
              </a:buClr>
              <a:buSzPts val="1100"/>
            </a:pPr>
            <a:r>
              <a:rPr lang="ar-DZ" dirty="0">
                <a:solidFill>
                  <a:schemeClr val="dk2"/>
                </a:solidFill>
                <a:latin typeface="Poppins"/>
                <a:ea typeface="Poppins"/>
                <a:cs typeface="Poppins"/>
                <a:sym typeface="Poppins"/>
              </a:rPr>
              <a:t>هي الأعمال الموجهة للأعمال , و التي تعبر عن علاقة الأعمال بين منظمات الأعمال الالكترونية من جهة  .و المنظمات التي تشتري المنتجات نصف مصنعة لغرض التصنيع </a:t>
            </a:r>
            <a:r>
              <a:rPr lang="ar-DZ" dirty="0" err="1">
                <a:solidFill>
                  <a:schemeClr val="dk2"/>
                </a:solidFill>
                <a:latin typeface="Poppins"/>
                <a:ea typeface="Poppins"/>
                <a:cs typeface="Poppins"/>
                <a:sym typeface="Poppins"/>
              </a:rPr>
              <a:t>اواعادة</a:t>
            </a:r>
            <a:r>
              <a:rPr lang="ar-DZ" dirty="0">
                <a:solidFill>
                  <a:schemeClr val="dk2"/>
                </a:solidFill>
                <a:latin typeface="Poppins"/>
                <a:ea typeface="Poppins"/>
                <a:cs typeface="Poppins"/>
                <a:sym typeface="Poppins"/>
              </a:rPr>
              <a:t> البيع وهذا النوع يهدف إلى تمكين منظمات الأعمال من بناء علاقات متبادلة بينها وتطويرها وتعزيزها </a:t>
            </a:r>
          </a:p>
          <a:p>
            <a:pPr algn="r" rtl="1">
              <a:buClr>
                <a:schemeClr val="dk1"/>
              </a:buClr>
              <a:buSzPts val="1100"/>
            </a:pPr>
            <a:r>
              <a:rPr lang="ar-DZ" dirty="0">
                <a:solidFill>
                  <a:schemeClr val="dk2"/>
                </a:solidFill>
                <a:latin typeface="Poppins"/>
                <a:ea typeface="Poppins"/>
                <a:cs typeface="Poppins"/>
                <a:sym typeface="Poppins"/>
              </a:rPr>
              <a:t>-عرف هذا النوع  من الأعمال قبل ظهور  شبكة الانترانت وكان ذالك عن طريق </a:t>
            </a:r>
          </a:p>
          <a:p>
            <a:pPr algn="r" rtl="1">
              <a:buClr>
                <a:schemeClr val="dk1"/>
              </a:buClr>
              <a:buSzPts val="1100"/>
            </a:pPr>
            <a:r>
              <a:rPr lang="ar-DZ" dirty="0">
                <a:solidFill>
                  <a:schemeClr val="dk2"/>
                </a:solidFill>
                <a:latin typeface="Poppins"/>
                <a:ea typeface="Poppins"/>
                <a:cs typeface="Poppins"/>
                <a:sym typeface="Poppins"/>
              </a:rPr>
              <a:t>استخدام شبكات الخاصة بالتبادل الآلي للبيانات </a:t>
            </a:r>
          </a:p>
          <a:p>
            <a:pPr algn="r" rtl="1">
              <a:buClr>
                <a:schemeClr val="dk1"/>
              </a:buClr>
              <a:buSzPts val="1100"/>
            </a:pPr>
            <a:r>
              <a:rPr lang="ar-DZ" dirty="0">
                <a:solidFill>
                  <a:schemeClr val="dk2"/>
                </a:solidFill>
                <a:latin typeface="Poppins"/>
                <a:ea typeface="Poppins"/>
                <a:cs typeface="Poppins"/>
                <a:sym typeface="Poppins"/>
              </a:rPr>
              <a:t>-تعد مشاريع التعاون بين المنضمات الأعمال عبر الانترنت  احد إشكال </a:t>
            </a:r>
          </a:p>
          <a:p>
            <a:pPr algn="r" rtl="1">
              <a:buClr>
                <a:schemeClr val="dk1"/>
              </a:buClr>
              <a:buSzPts val="1100"/>
            </a:pPr>
            <a:r>
              <a:rPr lang="ar-DZ" dirty="0">
                <a:solidFill>
                  <a:schemeClr val="dk2"/>
                </a:solidFill>
                <a:latin typeface="Poppins"/>
                <a:ea typeface="Poppins"/>
                <a:cs typeface="Poppins"/>
                <a:sym typeface="Poppins"/>
              </a:rPr>
              <a:t>الأساسية للأعمال الموجهة للأعمال  الموجهة للأعمال وهو ما يطلق عليه بالتجارة </a:t>
            </a:r>
          </a:p>
          <a:p>
            <a:pPr algn="r" rtl="1">
              <a:buClr>
                <a:schemeClr val="dk1"/>
              </a:buClr>
              <a:buSzPts val="1100"/>
            </a:pPr>
            <a:r>
              <a:rPr lang="ar-DZ" dirty="0">
                <a:solidFill>
                  <a:schemeClr val="dk2"/>
                </a:solidFill>
                <a:latin typeface="Poppins"/>
                <a:ea typeface="Poppins"/>
                <a:cs typeface="Poppins"/>
                <a:sym typeface="Poppins"/>
              </a:rPr>
              <a:t>التعاونية </a:t>
            </a:r>
          </a:p>
          <a:p>
            <a:pPr algn="r" rtl="1">
              <a:buClr>
                <a:schemeClr val="dk1"/>
              </a:buClr>
              <a:buSzPts val="1100"/>
            </a:pPr>
            <a:r>
              <a:rPr lang="ar-DZ" dirty="0">
                <a:solidFill>
                  <a:schemeClr val="dk2"/>
                </a:solidFill>
                <a:latin typeface="Poppins"/>
                <a:ea typeface="Poppins"/>
                <a:cs typeface="Poppins"/>
                <a:sym typeface="Poppins"/>
              </a:rPr>
              <a:t>ان الأعمال الموجهة للأعمال تتضمن جميع الأعمال التي تجري بين المنظمات عبر شبكة </a:t>
            </a:r>
          </a:p>
          <a:p>
            <a:pPr algn="r" rtl="1">
              <a:buClr>
                <a:schemeClr val="dk1"/>
              </a:buClr>
              <a:buSzPts val="1100"/>
            </a:pPr>
            <a:r>
              <a:rPr lang="ar-DZ" dirty="0">
                <a:solidFill>
                  <a:schemeClr val="dk2"/>
                </a:solidFill>
                <a:latin typeface="Poppins"/>
                <a:ea typeface="Poppins"/>
                <a:cs typeface="Poppins"/>
                <a:sym typeface="Poppins"/>
              </a:rPr>
              <a:t> الانترنت </a:t>
            </a:r>
          </a:p>
          <a:p>
            <a:pPr algn="r" rtl="1">
              <a:buClr>
                <a:schemeClr val="dk1"/>
              </a:buClr>
              <a:buSzPts val="1100"/>
            </a:pPr>
            <a:r>
              <a:rPr lang="ar-DZ" dirty="0">
                <a:solidFill>
                  <a:schemeClr val="dk2"/>
                </a:solidFill>
                <a:latin typeface="Poppins"/>
                <a:ea typeface="Poppins"/>
                <a:cs typeface="Poppins"/>
                <a:sym typeface="Poppins"/>
              </a:rPr>
              <a:t>-الأعمال الموجهة الأعمال تحتل جنبا كبيرا الأعمال الالكتروني  وتلجئ منظمات الأعمال الالكترونية  الى استخدام شبكات أخرى تدعم شبة لانترنت لتسهيل وتعزيز هذا النوع من الأعمال (مثل شبة </a:t>
            </a:r>
            <a:r>
              <a:rPr lang="ar-DZ" dirty="0" err="1">
                <a:solidFill>
                  <a:schemeClr val="dk2"/>
                </a:solidFill>
                <a:latin typeface="Poppins"/>
                <a:ea typeface="Poppins"/>
                <a:cs typeface="Poppins"/>
                <a:sym typeface="Poppins"/>
              </a:rPr>
              <a:t>استرانت</a:t>
            </a:r>
            <a:r>
              <a:rPr lang="ar-DZ" dirty="0">
                <a:solidFill>
                  <a:schemeClr val="dk2"/>
                </a:solidFill>
                <a:latin typeface="Poppins"/>
                <a:ea typeface="Poppins"/>
                <a:cs typeface="Poppins"/>
                <a:sym typeface="Poppins"/>
              </a:rPr>
              <a:t>  التي تحقق عملية اتصال بين المنضمات وعملائها البار والسماسرة والوسطاء</a:t>
            </a:r>
          </a:p>
          <a:p>
            <a:pPr algn="r" rtl="1">
              <a:buClr>
                <a:schemeClr val="dk1"/>
              </a:buClr>
              <a:buSzPts val="1100"/>
            </a:pPr>
            <a:r>
              <a:rPr lang="ar-DZ" dirty="0">
                <a:solidFill>
                  <a:schemeClr val="dk2"/>
                </a:solidFill>
                <a:latin typeface="Poppins"/>
                <a:ea typeface="Poppins"/>
                <a:cs typeface="Poppins"/>
                <a:sym typeface="Poppins"/>
              </a:rPr>
              <a:t> </a:t>
            </a:r>
          </a:p>
          <a:p>
            <a:pPr algn="r" rtl="1">
              <a:buClr>
                <a:schemeClr val="dk1"/>
              </a:buClr>
              <a:buSzPts val="1100"/>
            </a:pPr>
            <a:endParaRPr dirty="0">
              <a:solidFill>
                <a:schemeClr val="dk2"/>
              </a:solidFill>
              <a:latin typeface="Poppins"/>
              <a:ea typeface="Poppins"/>
              <a:cs typeface="Poppins"/>
              <a:sym typeface="Poppins"/>
            </a:endParaRPr>
          </a:p>
        </p:txBody>
      </p:sp>
      <p:grpSp>
        <p:nvGrpSpPr>
          <p:cNvPr id="1927" name="Google Shape;1927;p63"/>
          <p:cNvGrpSpPr/>
          <p:nvPr/>
        </p:nvGrpSpPr>
        <p:grpSpPr>
          <a:xfrm>
            <a:off x="0" y="2204864"/>
            <a:ext cx="2339752" cy="2376264"/>
            <a:chOff x="1161300" y="239800"/>
            <a:chExt cx="5288750" cy="5225300"/>
          </a:xfrm>
        </p:grpSpPr>
        <p:sp>
          <p:nvSpPr>
            <p:cNvPr id="1928" name="Google Shape;1928;p63"/>
            <p:cNvSpPr/>
            <p:nvPr/>
          </p:nvSpPr>
          <p:spPr>
            <a:xfrm>
              <a:off x="1812025" y="1793800"/>
              <a:ext cx="3550050" cy="3379025"/>
            </a:xfrm>
            <a:custGeom>
              <a:avLst/>
              <a:gdLst/>
              <a:ahLst/>
              <a:cxnLst/>
              <a:rect l="l" t="t" r="r" b="b"/>
              <a:pathLst>
                <a:path w="142002" h="135161" extrusionOk="0">
                  <a:moveTo>
                    <a:pt x="3700" y="0"/>
                  </a:moveTo>
                  <a:cubicBezTo>
                    <a:pt x="3698" y="5"/>
                    <a:pt x="3695" y="10"/>
                    <a:pt x="3692" y="15"/>
                  </a:cubicBezTo>
                  <a:lnTo>
                    <a:pt x="3692" y="15"/>
                  </a:lnTo>
                  <a:lnTo>
                    <a:pt x="3700" y="0"/>
                  </a:lnTo>
                  <a:close/>
                  <a:moveTo>
                    <a:pt x="3692" y="15"/>
                  </a:moveTo>
                  <a:lnTo>
                    <a:pt x="1241" y="4597"/>
                  </a:lnTo>
                  <a:cubicBezTo>
                    <a:pt x="58" y="6803"/>
                    <a:pt x="0" y="9573"/>
                    <a:pt x="1333" y="12124"/>
                  </a:cubicBezTo>
                  <a:lnTo>
                    <a:pt x="62767" y="129913"/>
                  </a:lnTo>
                  <a:cubicBezTo>
                    <a:pt x="64471" y="133181"/>
                    <a:pt x="67969" y="135161"/>
                    <a:pt x="71477" y="135161"/>
                  </a:cubicBezTo>
                  <a:cubicBezTo>
                    <a:pt x="72607" y="135161"/>
                    <a:pt x="73738" y="134955"/>
                    <a:pt x="74810" y="134521"/>
                  </a:cubicBezTo>
                  <a:lnTo>
                    <a:pt x="135567" y="109975"/>
                  </a:lnTo>
                  <a:cubicBezTo>
                    <a:pt x="137267" y="109309"/>
                    <a:pt x="138669" y="108068"/>
                    <a:pt x="139543" y="106459"/>
                  </a:cubicBezTo>
                  <a:lnTo>
                    <a:pt x="142002" y="101862"/>
                  </a:lnTo>
                  <a:lnTo>
                    <a:pt x="142002" y="101862"/>
                  </a:lnTo>
                  <a:cubicBezTo>
                    <a:pt x="141129" y="103471"/>
                    <a:pt x="139727" y="104712"/>
                    <a:pt x="138026" y="105379"/>
                  </a:cubicBezTo>
                  <a:lnTo>
                    <a:pt x="77270" y="129925"/>
                  </a:lnTo>
                  <a:cubicBezTo>
                    <a:pt x="76197" y="130359"/>
                    <a:pt x="75066" y="130564"/>
                    <a:pt x="73936" y="130564"/>
                  </a:cubicBezTo>
                  <a:cubicBezTo>
                    <a:pt x="70428" y="130564"/>
                    <a:pt x="66930" y="128585"/>
                    <a:pt x="65226" y="125317"/>
                  </a:cubicBezTo>
                  <a:lnTo>
                    <a:pt x="3792" y="7539"/>
                  </a:lnTo>
                  <a:cubicBezTo>
                    <a:pt x="2462" y="4982"/>
                    <a:pt x="2516" y="2219"/>
                    <a:pt x="3692" y="15"/>
                  </a:cubicBezTo>
                  <a:close/>
                </a:path>
              </a:pathLst>
            </a:custGeom>
            <a:solidFill>
              <a:srgbClr val="000000"/>
            </a:solidFill>
            <a:ln w="3725" cap="rnd" cmpd="sng">
              <a:solidFill>
                <a:srgbClr val="34383C"/>
              </a:solidFill>
              <a:prstDash val="solid"/>
              <a:round/>
              <a:headEnd type="none" w="sm" len="sm"/>
              <a:tailEnd type="none" w="sm" len="sm"/>
            </a:ln>
          </p:spPr>
          <p:txBody>
            <a:bodyPr spcFirstLastPara="1" wrap="square" lIns="91425" tIns="91425" rIns="91425" bIns="91425" anchor="ctr" anchorCtr="0">
              <a:noAutofit/>
            </a:bodyPr>
            <a:lstStyle/>
            <a:p>
              <a:endParaRPr/>
            </a:p>
          </p:txBody>
        </p:sp>
        <p:sp>
          <p:nvSpPr>
            <p:cNvPr id="1929" name="Google Shape;1929;p63"/>
            <p:cNvSpPr/>
            <p:nvPr/>
          </p:nvSpPr>
          <p:spPr>
            <a:xfrm>
              <a:off x="1804550" y="1786275"/>
              <a:ext cx="3566675" cy="3393575"/>
            </a:xfrm>
            <a:custGeom>
              <a:avLst/>
              <a:gdLst/>
              <a:ahLst/>
              <a:cxnLst/>
              <a:rect l="l" t="t" r="r" b="b"/>
              <a:pathLst>
                <a:path w="142667" h="135743" extrusionOk="0">
                  <a:moveTo>
                    <a:pt x="3989" y="1"/>
                  </a:moveTo>
                  <a:cubicBezTo>
                    <a:pt x="3897" y="1"/>
                    <a:pt x="3805" y="45"/>
                    <a:pt x="3747" y="152"/>
                  </a:cubicBezTo>
                  <a:lnTo>
                    <a:pt x="1287" y="4748"/>
                  </a:lnTo>
                  <a:cubicBezTo>
                    <a:pt x="0" y="7150"/>
                    <a:pt x="35" y="9989"/>
                    <a:pt x="1368" y="12563"/>
                  </a:cubicBezTo>
                  <a:lnTo>
                    <a:pt x="62813" y="130352"/>
                  </a:lnTo>
                  <a:cubicBezTo>
                    <a:pt x="64560" y="133708"/>
                    <a:pt x="68180" y="135742"/>
                    <a:pt x="71788" y="135742"/>
                  </a:cubicBezTo>
                  <a:cubicBezTo>
                    <a:pt x="71816" y="135742"/>
                    <a:pt x="71844" y="135742"/>
                    <a:pt x="71872" y="135742"/>
                  </a:cubicBezTo>
                  <a:cubicBezTo>
                    <a:pt x="73016" y="135742"/>
                    <a:pt x="74147" y="135513"/>
                    <a:pt x="75213" y="135087"/>
                  </a:cubicBezTo>
                  <a:lnTo>
                    <a:pt x="135969" y="110540"/>
                  </a:lnTo>
                  <a:cubicBezTo>
                    <a:pt x="137727" y="109851"/>
                    <a:pt x="139187" y="108552"/>
                    <a:pt x="140083" y="106898"/>
                  </a:cubicBezTo>
                  <a:cubicBezTo>
                    <a:pt x="140899" y="105358"/>
                    <a:pt x="141726" y="103829"/>
                    <a:pt x="142542" y="102301"/>
                  </a:cubicBezTo>
                  <a:cubicBezTo>
                    <a:pt x="142667" y="102068"/>
                    <a:pt x="142476" y="101872"/>
                    <a:pt x="142283" y="101872"/>
                  </a:cubicBezTo>
                  <a:cubicBezTo>
                    <a:pt x="142190" y="101872"/>
                    <a:pt x="142096" y="101917"/>
                    <a:pt x="142037" y="102025"/>
                  </a:cubicBezTo>
                  <a:lnTo>
                    <a:pt x="139577" y="106622"/>
                  </a:lnTo>
                  <a:cubicBezTo>
                    <a:pt x="138739" y="108162"/>
                    <a:pt x="137383" y="109368"/>
                    <a:pt x="135751" y="110000"/>
                  </a:cubicBezTo>
                  <a:lnTo>
                    <a:pt x="74995" y="134558"/>
                  </a:lnTo>
                  <a:cubicBezTo>
                    <a:pt x="73961" y="134977"/>
                    <a:pt x="72869" y="135175"/>
                    <a:pt x="71776" y="135175"/>
                  </a:cubicBezTo>
                  <a:cubicBezTo>
                    <a:pt x="68375" y="135175"/>
                    <a:pt x="64972" y="133254"/>
                    <a:pt x="63319" y="130088"/>
                  </a:cubicBezTo>
                  <a:lnTo>
                    <a:pt x="1885" y="12298"/>
                  </a:lnTo>
                  <a:cubicBezTo>
                    <a:pt x="632" y="9897"/>
                    <a:pt x="598" y="7254"/>
                    <a:pt x="1793" y="5024"/>
                  </a:cubicBezTo>
                  <a:lnTo>
                    <a:pt x="4252" y="428"/>
                  </a:lnTo>
                  <a:cubicBezTo>
                    <a:pt x="4377" y="201"/>
                    <a:pt x="4183" y="1"/>
                    <a:pt x="3989" y="1"/>
                  </a:cubicBezTo>
                  <a:close/>
                </a:path>
              </a:pathLst>
            </a:custGeom>
            <a:solidFill>
              <a:srgbClr val="34383C"/>
            </a:solidFill>
            <a:ln w="3725" cap="rnd" cmpd="sng">
              <a:solidFill>
                <a:srgbClr val="34383C"/>
              </a:solidFill>
              <a:prstDash val="solid"/>
              <a:round/>
              <a:headEnd type="none" w="sm" len="sm"/>
              <a:tailEnd type="none" w="sm" len="sm"/>
            </a:ln>
          </p:spPr>
          <p:txBody>
            <a:bodyPr spcFirstLastPara="1" wrap="square" lIns="91425" tIns="91425" rIns="91425" bIns="91425" anchor="ctr" anchorCtr="0">
              <a:noAutofit/>
            </a:bodyPr>
            <a:lstStyle/>
            <a:p>
              <a:endParaRPr/>
            </a:p>
          </p:txBody>
        </p:sp>
        <p:sp>
          <p:nvSpPr>
            <p:cNvPr id="1930" name="Google Shape;1930;p63"/>
            <p:cNvSpPr/>
            <p:nvPr/>
          </p:nvSpPr>
          <p:spPr>
            <a:xfrm>
              <a:off x="1850225" y="1076075"/>
              <a:ext cx="3565875" cy="3981850"/>
            </a:xfrm>
            <a:custGeom>
              <a:avLst/>
              <a:gdLst/>
              <a:ahLst/>
              <a:cxnLst/>
              <a:rect l="l" t="t" r="r" b="b"/>
              <a:pathLst>
                <a:path w="142635" h="159274" extrusionOk="0">
                  <a:moveTo>
                    <a:pt x="70221" y="1"/>
                  </a:moveTo>
                  <a:cubicBezTo>
                    <a:pt x="69093" y="1"/>
                    <a:pt x="67964" y="205"/>
                    <a:pt x="66893" y="635"/>
                  </a:cubicBezTo>
                  <a:lnTo>
                    <a:pt x="6137" y="25193"/>
                  </a:lnTo>
                  <a:cubicBezTo>
                    <a:pt x="1747" y="26974"/>
                    <a:pt x="0" y="31915"/>
                    <a:pt x="2264" y="36236"/>
                  </a:cubicBezTo>
                  <a:lnTo>
                    <a:pt x="63698" y="154026"/>
                  </a:lnTo>
                  <a:cubicBezTo>
                    <a:pt x="65402" y="157294"/>
                    <a:pt x="68900" y="159273"/>
                    <a:pt x="72408" y="159273"/>
                  </a:cubicBezTo>
                  <a:cubicBezTo>
                    <a:pt x="73538" y="159273"/>
                    <a:pt x="74669" y="159068"/>
                    <a:pt x="75742" y="158634"/>
                  </a:cubicBezTo>
                  <a:lnTo>
                    <a:pt x="136498" y="134076"/>
                  </a:lnTo>
                  <a:cubicBezTo>
                    <a:pt x="140899" y="132306"/>
                    <a:pt x="142634" y="127353"/>
                    <a:pt x="140382" y="123044"/>
                  </a:cubicBezTo>
                  <a:lnTo>
                    <a:pt x="78936" y="5255"/>
                  </a:lnTo>
                  <a:cubicBezTo>
                    <a:pt x="77232" y="1976"/>
                    <a:pt x="73731" y="1"/>
                    <a:pt x="70221" y="1"/>
                  </a:cubicBezTo>
                  <a:close/>
                </a:path>
              </a:pathLst>
            </a:custGeom>
            <a:solidFill>
              <a:srgbClr val="34383C"/>
            </a:solidFill>
            <a:ln w="3725" cap="rnd" cmpd="sng">
              <a:solidFill>
                <a:srgbClr val="34383C"/>
              </a:solidFill>
              <a:prstDash val="solid"/>
              <a:round/>
              <a:headEnd type="none" w="sm" len="sm"/>
              <a:tailEnd type="none" w="sm" len="sm"/>
            </a:ln>
          </p:spPr>
          <p:txBody>
            <a:bodyPr spcFirstLastPara="1" wrap="square" lIns="91425" tIns="91425" rIns="91425" bIns="91425" anchor="ctr" anchorCtr="0">
              <a:noAutofit/>
            </a:bodyPr>
            <a:lstStyle/>
            <a:p>
              <a:endParaRPr/>
            </a:p>
          </p:txBody>
        </p:sp>
        <p:sp>
          <p:nvSpPr>
            <p:cNvPr id="1931" name="Google Shape;1931;p63"/>
            <p:cNvSpPr/>
            <p:nvPr/>
          </p:nvSpPr>
          <p:spPr>
            <a:xfrm>
              <a:off x="1866875" y="1068950"/>
              <a:ext cx="3532850" cy="3995950"/>
            </a:xfrm>
            <a:custGeom>
              <a:avLst/>
              <a:gdLst/>
              <a:ahLst/>
              <a:cxnLst/>
              <a:rect l="l" t="t" r="r" b="b"/>
              <a:pathLst>
                <a:path w="141314" h="159838" extrusionOk="0">
                  <a:moveTo>
                    <a:pt x="69560" y="575"/>
                  </a:moveTo>
                  <a:cubicBezTo>
                    <a:pt x="72961" y="575"/>
                    <a:pt x="76363" y="2495"/>
                    <a:pt x="78029" y="5666"/>
                  </a:cubicBezTo>
                  <a:lnTo>
                    <a:pt x="139463" y="123455"/>
                  </a:lnTo>
                  <a:cubicBezTo>
                    <a:pt x="140543" y="125512"/>
                    <a:pt x="140716" y="127765"/>
                    <a:pt x="139969" y="129810"/>
                  </a:cubicBezTo>
                  <a:cubicBezTo>
                    <a:pt x="139245" y="131764"/>
                    <a:pt x="137739" y="133292"/>
                    <a:pt x="135728" y="134097"/>
                  </a:cubicBezTo>
                  <a:lnTo>
                    <a:pt x="74972" y="158654"/>
                  </a:lnTo>
                  <a:cubicBezTo>
                    <a:pt x="73936" y="159073"/>
                    <a:pt x="72841" y="159272"/>
                    <a:pt x="71747" y="159272"/>
                  </a:cubicBezTo>
                  <a:cubicBezTo>
                    <a:pt x="68341" y="159272"/>
                    <a:pt x="64938" y="157350"/>
                    <a:pt x="63285" y="154184"/>
                  </a:cubicBezTo>
                  <a:lnTo>
                    <a:pt x="1851" y="36395"/>
                  </a:lnTo>
                  <a:cubicBezTo>
                    <a:pt x="782" y="34326"/>
                    <a:pt x="599" y="32074"/>
                    <a:pt x="1357" y="30040"/>
                  </a:cubicBezTo>
                  <a:cubicBezTo>
                    <a:pt x="2069" y="28075"/>
                    <a:pt x="3575" y="26558"/>
                    <a:pt x="5586" y="25742"/>
                  </a:cubicBezTo>
                  <a:lnTo>
                    <a:pt x="66342" y="1196"/>
                  </a:lnTo>
                  <a:cubicBezTo>
                    <a:pt x="67365" y="782"/>
                    <a:pt x="68457" y="575"/>
                    <a:pt x="69560" y="575"/>
                  </a:cubicBezTo>
                  <a:close/>
                  <a:moveTo>
                    <a:pt x="69552" y="1"/>
                  </a:moveTo>
                  <a:cubicBezTo>
                    <a:pt x="68389" y="1"/>
                    <a:pt x="67226" y="211"/>
                    <a:pt x="66124" y="656"/>
                  </a:cubicBezTo>
                  <a:lnTo>
                    <a:pt x="5368" y="25213"/>
                  </a:lnTo>
                  <a:cubicBezTo>
                    <a:pt x="3207" y="26075"/>
                    <a:pt x="1587" y="27719"/>
                    <a:pt x="817" y="29833"/>
                  </a:cubicBezTo>
                  <a:cubicBezTo>
                    <a:pt x="1" y="32028"/>
                    <a:pt x="196" y="34453"/>
                    <a:pt x="1345" y="36648"/>
                  </a:cubicBezTo>
                  <a:lnTo>
                    <a:pt x="62780" y="154437"/>
                  </a:lnTo>
                  <a:cubicBezTo>
                    <a:pt x="64538" y="157804"/>
                    <a:pt x="68146" y="159838"/>
                    <a:pt x="71755" y="159838"/>
                  </a:cubicBezTo>
                  <a:cubicBezTo>
                    <a:pt x="72927" y="159838"/>
                    <a:pt x="74087" y="159620"/>
                    <a:pt x="75179" y="159183"/>
                  </a:cubicBezTo>
                  <a:lnTo>
                    <a:pt x="135947" y="134625"/>
                  </a:lnTo>
                  <a:cubicBezTo>
                    <a:pt x="138107" y="133752"/>
                    <a:pt x="139728" y="132109"/>
                    <a:pt x="140509" y="129994"/>
                  </a:cubicBezTo>
                  <a:cubicBezTo>
                    <a:pt x="141313" y="127811"/>
                    <a:pt x="141118" y="125386"/>
                    <a:pt x="139969" y="123180"/>
                  </a:cubicBezTo>
                  <a:lnTo>
                    <a:pt x="78535" y="5390"/>
                  </a:lnTo>
                  <a:cubicBezTo>
                    <a:pt x="76778" y="2034"/>
                    <a:pt x="73167" y="1"/>
                    <a:pt x="69552" y="1"/>
                  </a:cubicBezTo>
                  <a:close/>
                </a:path>
              </a:pathLst>
            </a:custGeom>
            <a:solidFill>
              <a:srgbClr val="34383C"/>
            </a:solidFill>
            <a:ln w="3725" cap="rnd" cmpd="sng">
              <a:solidFill>
                <a:srgbClr val="34383C"/>
              </a:solidFill>
              <a:prstDash val="solid"/>
              <a:round/>
              <a:headEnd type="none" w="sm" len="sm"/>
              <a:tailEnd type="none" w="sm" len="sm"/>
            </a:ln>
          </p:spPr>
          <p:txBody>
            <a:bodyPr spcFirstLastPara="1" wrap="square" lIns="91425" tIns="91425" rIns="91425" bIns="91425" anchor="ctr" anchorCtr="0">
              <a:noAutofit/>
            </a:bodyPr>
            <a:lstStyle/>
            <a:p>
              <a:endParaRPr/>
            </a:p>
          </p:txBody>
        </p:sp>
        <p:sp>
          <p:nvSpPr>
            <p:cNvPr id="1932" name="Google Shape;1932;p63"/>
            <p:cNvSpPr/>
            <p:nvPr/>
          </p:nvSpPr>
          <p:spPr>
            <a:xfrm>
              <a:off x="2729325" y="1434050"/>
              <a:ext cx="372075" cy="179125"/>
            </a:xfrm>
            <a:custGeom>
              <a:avLst/>
              <a:gdLst/>
              <a:ahLst/>
              <a:cxnLst/>
              <a:rect l="l" t="t" r="r" b="b"/>
              <a:pathLst>
                <a:path w="14883" h="7165" extrusionOk="0">
                  <a:moveTo>
                    <a:pt x="13400" y="1"/>
                  </a:moveTo>
                  <a:cubicBezTo>
                    <a:pt x="13246" y="1"/>
                    <a:pt x="13091" y="27"/>
                    <a:pt x="12940" y="83"/>
                  </a:cubicBezTo>
                  <a:lnTo>
                    <a:pt x="840" y="4979"/>
                  </a:lnTo>
                  <a:cubicBezTo>
                    <a:pt x="242" y="5208"/>
                    <a:pt x="1" y="5909"/>
                    <a:pt x="311" y="6461"/>
                  </a:cubicBezTo>
                  <a:cubicBezTo>
                    <a:pt x="546" y="6905"/>
                    <a:pt x="998" y="7164"/>
                    <a:pt x="1474" y="7164"/>
                  </a:cubicBezTo>
                  <a:cubicBezTo>
                    <a:pt x="1626" y="7164"/>
                    <a:pt x="1781" y="7137"/>
                    <a:pt x="1931" y="7082"/>
                  </a:cubicBezTo>
                  <a:lnTo>
                    <a:pt x="14044" y="2186"/>
                  </a:lnTo>
                  <a:cubicBezTo>
                    <a:pt x="14630" y="1956"/>
                    <a:pt x="14882" y="1255"/>
                    <a:pt x="14561" y="704"/>
                  </a:cubicBezTo>
                  <a:cubicBezTo>
                    <a:pt x="14334" y="260"/>
                    <a:pt x="13878" y="1"/>
                    <a:pt x="13400" y="1"/>
                  </a:cubicBezTo>
                  <a:close/>
                </a:path>
              </a:pathLst>
            </a:custGeom>
            <a:solidFill>
              <a:srgbClr val="FFFFFF"/>
            </a:solidFill>
            <a:ln w="3725" cap="flat" cmpd="sng">
              <a:solidFill>
                <a:srgbClr val="000000"/>
              </a:solidFill>
              <a:prstDash val="solid"/>
              <a:miter lim="11491"/>
              <a:headEnd type="none" w="sm" len="sm"/>
              <a:tailEnd type="none" w="sm" len="sm"/>
            </a:ln>
          </p:spPr>
          <p:txBody>
            <a:bodyPr spcFirstLastPara="1" wrap="square" lIns="91425" tIns="91425" rIns="91425" bIns="91425" anchor="ctr" anchorCtr="0">
              <a:noAutofit/>
            </a:bodyPr>
            <a:lstStyle/>
            <a:p>
              <a:endParaRPr/>
            </a:p>
          </p:txBody>
        </p:sp>
        <p:sp>
          <p:nvSpPr>
            <p:cNvPr id="1933" name="Google Shape;1933;p63"/>
            <p:cNvSpPr/>
            <p:nvPr/>
          </p:nvSpPr>
          <p:spPr>
            <a:xfrm>
              <a:off x="2725300" y="1426650"/>
              <a:ext cx="379825" cy="193650"/>
            </a:xfrm>
            <a:custGeom>
              <a:avLst/>
              <a:gdLst/>
              <a:ahLst/>
              <a:cxnLst/>
              <a:rect l="l" t="t" r="r" b="b"/>
              <a:pathLst>
                <a:path w="15193" h="7746" extrusionOk="0">
                  <a:moveTo>
                    <a:pt x="13497" y="583"/>
                  </a:moveTo>
                  <a:cubicBezTo>
                    <a:pt x="13518" y="583"/>
                    <a:pt x="13539" y="584"/>
                    <a:pt x="13561" y="586"/>
                  </a:cubicBezTo>
                  <a:cubicBezTo>
                    <a:pt x="13940" y="586"/>
                    <a:pt x="14296" y="793"/>
                    <a:pt x="14469" y="1138"/>
                  </a:cubicBezTo>
                  <a:cubicBezTo>
                    <a:pt x="14584" y="1333"/>
                    <a:pt x="14607" y="1574"/>
                    <a:pt x="14526" y="1781"/>
                  </a:cubicBezTo>
                  <a:cubicBezTo>
                    <a:pt x="14446" y="1976"/>
                    <a:pt x="14296" y="2137"/>
                    <a:pt x="14101" y="2218"/>
                  </a:cubicBezTo>
                  <a:lnTo>
                    <a:pt x="1989" y="7113"/>
                  </a:lnTo>
                  <a:cubicBezTo>
                    <a:pt x="1874" y="7154"/>
                    <a:pt x="1756" y="7174"/>
                    <a:pt x="1640" y="7174"/>
                  </a:cubicBezTo>
                  <a:cubicBezTo>
                    <a:pt x="1267" y="7174"/>
                    <a:pt x="912" y="6972"/>
                    <a:pt x="736" y="6631"/>
                  </a:cubicBezTo>
                  <a:cubicBezTo>
                    <a:pt x="621" y="6424"/>
                    <a:pt x="598" y="6182"/>
                    <a:pt x="679" y="5976"/>
                  </a:cubicBezTo>
                  <a:cubicBezTo>
                    <a:pt x="748" y="5769"/>
                    <a:pt x="909" y="5619"/>
                    <a:pt x="1104" y="5539"/>
                  </a:cubicBezTo>
                  <a:lnTo>
                    <a:pt x="13216" y="643"/>
                  </a:lnTo>
                  <a:cubicBezTo>
                    <a:pt x="13302" y="605"/>
                    <a:pt x="13396" y="583"/>
                    <a:pt x="13497" y="583"/>
                  </a:cubicBezTo>
                  <a:close/>
                  <a:moveTo>
                    <a:pt x="13558" y="1"/>
                  </a:moveTo>
                  <a:cubicBezTo>
                    <a:pt x="13371" y="1"/>
                    <a:pt x="13182" y="34"/>
                    <a:pt x="12998" y="103"/>
                  </a:cubicBezTo>
                  <a:lnTo>
                    <a:pt x="886" y="4999"/>
                  </a:lnTo>
                  <a:cubicBezTo>
                    <a:pt x="541" y="5137"/>
                    <a:pt x="265" y="5412"/>
                    <a:pt x="139" y="5769"/>
                  </a:cubicBezTo>
                  <a:cubicBezTo>
                    <a:pt x="1" y="6136"/>
                    <a:pt x="35" y="6539"/>
                    <a:pt x="219" y="6883"/>
                  </a:cubicBezTo>
                  <a:cubicBezTo>
                    <a:pt x="507" y="7412"/>
                    <a:pt x="1047" y="7745"/>
                    <a:pt x="1656" y="7745"/>
                  </a:cubicBezTo>
                  <a:cubicBezTo>
                    <a:pt x="1840" y="7745"/>
                    <a:pt x="2023" y="7711"/>
                    <a:pt x="2207" y="7642"/>
                  </a:cubicBezTo>
                  <a:lnTo>
                    <a:pt x="14308" y="2746"/>
                  </a:lnTo>
                  <a:cubicBezTo>
                    <a:pt x="14664" y="2620"/>
                    <a:pt x="14940" y="2333"/>
                    <a:pt x="15066" y="1988"/>
                  </a:cubicBezTo>
                  <a:cubicBezTo>
                    <a:pt x="15193" y="1620"/>
                    <a:pt x="15170" y="1207"/>
                    <a:pt x="14986" y="873"/>
                  </a:cubicBezTo>
                  <a:cubicBezTo>
                    <a:pt x="14699" y="325"/>
                    <a:pt x="14141" y="1"/>
                    <a:pt x="13558" y="1"/>
                  </a:cubicBezTo>
                  <a:close/>
                </a:path>
              </a:pathLst>
            </a:custGeom>
            <a:solidFill>
              <a:srgbClr val="34383C"/>
            </a:solidFill>
            <a:ln w="3725" cap="rnd" cmpd="sng">
              <a:solidFill>
                <a:srgbClr val="34383C"/>
              </a:solidFill>
              <a:prstDash val="solid"/>
              <a:round/>
              <a:headEnd type="none" w="sm" len="sm"/>
              <a:tailEnd type="none" w="sm" len="sm"/>
            </a:ln>
          </p:spPr>
          <p:txBody>
            <a:bodyPr spcFirstLastPara="1" wrap="square" lIns="91425" tIns="91425" rIns="91425" bIns="91425" anchor="ctr" anchorCtr="0">
              <a:noAutofit/>
            </a:bodyPr>
            <a:lstStyle/>
            <a:p>
              <a:endParaRPr/>
            </a:p>
          </p:txBody>
        </p:sp>
        <p:sp>
          <p:nvSpPr>
            <p:cNvPr id="1934" name="Google Shape;1934;p63"/>
            <p:cNvSpPr/>
            <p:nvPr/>
          </p:nvSpPr>
          <p:spPr>
            <a:xfrm>
              <a:off x="2585400" y="1614475"/>
              <a:ext cx="69250" cy="56725"/>
            </a:xfrm>
            <a:custGeom>
              <a:avLst/>
              <a:gdLst/>
              <a:ahLst/>
              <a:cxnLst/>
              <a:rect l="l" t="t" r="r" b="b"/>
              <a:pathLst>
                <a:path w="2770" h="2269" extrusionOk="0">
                  <a:moveTo>
                    <a:pt x="1297" y="0"/>
                  </a:moveTo>
                  <a:cubicBezTo>
                    <a:pt x="1145" y="0"/>
                    <a:pt x="990" y="27"/>
                    <a:pt x="839" y="83"/>
                  </a:cubicBezTo>
                  <a:cubicBezTo>
                    <a:pt x="253" y="313"/>
                    <a:pt x="0" y="1025"/>
                    <a:pt x="322" y="1577"/>
                  </a:cubicBezTo>
                  <a:cubicBezTo>
                    <a:pt x="548" y="2011"/>
                    <a:pt x="1004" y="2268"/>
                    <a:pt x="1482" y="2268"/>
                  </a:cubicBezTo>
                  <a:cubicBezTo>
                    <a:pt x="1635" y="2268"/>
                    <a:pt x="1791" y="2242"/>
                    <a:pt x="1943" y="2186"/>
                  </a:cubicBezTo>
                  <a:cubicBezTo>
                    <a:pt x="2529" y="1956"/>
                    <a:pt x="2770" y="1255"/>
                    <a:pt x="2460" y="703"/>
                  </a:cubicBezTo>
                  <a:cubicBezTo>
                    <a:pt x="2225" y="260"/>
                    <a:pt x="1772" y="0"/>
                    <a:pt x="1297" y="0"/>
                  </a:cubicBezTo>
                  <a:close/>
                </a:path>
              </a:pathLst>
            </a:custGeom>
            <a:solidFill>
              <a:srgbClr val="FFFFFF"/>
            </a:solidFill>
            <a:ln w="3725" cap="flat" cmpd="sng">
              <a:solidFill>
                <a:srgbClr val="000000"/>
              </a:solidFill>
              <a:prstDash val="solid"/>
              <a:miter lim="11491"/>
              <a:headEnd type="none" w="sm" len="sm"/>
              <a:tailEnd type="none" w="sm" len="sm"/>
            </a:ln>
          </p:spPr>
          <p:txBody>
            <a:bodyPr spcFirstLastPara="1" wrap="square" lIns="91425" tIns="91425" rIns="91425" bIns="91425" anchor="ctr" anchorCtr="0">
              <a:noAutofit/>
            </a:bodyPr>
            <a:lstStyle/>
            <a:p>
              <a:endParaRPr/>
            </a:p>
          </p:txBody>
        </p:sp>
        <p:sp>
          <p:nvSpPr>
            <p:cNvPr id="1935" name="Google Shape;1935;p63"/>
            <p:cNvSpPr/>
            <p:nvPr/>
          </p:nvSpPr>
          <p:spPr>
            <a:xfrm>
              <a:off x="2581375" y="1607350"/>
              <a:ext cx="77300" cy="71275"/>
            </a:xfrm>
            <a:custGeom>
              <a:avLst/>
              <a:gdLst/>
              <a:ahLst/>
              <a:cxnLst/>
              <a:rect l="l" t="t" r="r" b="b"/>
              <a:pathLst>
                <a:path w="3092" h="2851" extrusionOk="0">
                  <a:moveTo>
                    <a:pt x="1449" y="575"/>
                  </a:moveTo>
                  <a:cubicBezTo>
                    <a:pt x="1828" y="575"/>
                    <a:pt x="2184" y="782"/>
                    <a:pt x="2368" y="1126"/>
                  </a:cubicBezTo>
                  <a:cubicBezTo>
                    <a:pt x="2471" y="1322"/>
                    <a:pt x="2494" y="1563"/>
                    <a:pt x="2425" y="1770"/>
                  </a:cubicBezTo>
                  <a:cubicBezTo>
                    <a:pt x="2345" y="1977"/>
                    <a:pt x="2184" y="2126"/>
                    <a:pt x="1989" y="2207"/>
                  </a:cubicBezTo>
                  <a:cubicBezTo>
                    <a:pt x="1874" y="2247"/>
                    <a:pt x="1756" y="2267"/>
                    <a:pt x="1640" y="2267"/>
                  </a:cubicBezTo>
                  <a:cubicBezTo>
                    <a:pt x="1267" y="2267"/>
                    <a:pt x="911" y="2066"/>
                    <a:pt x="736" y="1724"/>
                  </a:cubicBezTo>
                  <a:cubicBezTo>
                    <a:pt x="621" y="1517"/>
                    <a:pt x="598" y="1287"/>
                    <a:pt x="679" y="1069"/>
                  </a:cubicBezTo>
                  <a:cubicBezTo>
                    <a:pt x="748" y="862"/>
                    <a:pt x="908" y="713"/>
                    <a:pt x="1104" y="632"/>
                  </a:cubicBezTo>
                  <a:cubicBezTo>
                    <a:pt x="1219" y="598"/>
                    <a:pt x="1334" y="575"/>
                    <a:pt x="1449" y="575"/>
                  </a:cubicBezTo>
                  <a:close/>
                  <a:moveTo>
                    <a:pt x="1458" y="0"/>
                  </a:moveTo>
                  <a:cubicBezTo>
                    <a:pt x="1271" y="0"/>
                    <a:pt x="1082" y="34"/>
                    <a:pt x="897" y="104"/>
                  </a:cubicBezTo>
                  <a:cubicBezTo>
                    <a:pt x="541" y="241"/>
                    <a:pt x="265" y="517"/>
                    <a:pt x="139" y="874"/>
                  </a:cubicBezTo>
                  <a:cubicBezTo>
                    <a:pt x="1" y="1241"/>
                    <a:pt x="35" y="1643"/>
                    <a:pt x="219" y="1988"/>
                  </a:cubicBezTo>
                  <a:cubicBezTo>
                    <a:pt x="495" y="2517"/>
                    <a:pt x="1046" y="2850"/>
                    <a:pt x="1644" y="2850"/>
                  </a:cubicBezTo>
                  <a:cubicBezTo>
                    <a:pt x="1839" y="2850"/>
                    <a:pt x="2023" y="2816"/>
                    <a:pt x="2207" y="2735"/>
                  </a:cubicBezTo>
                  <a:cubicBezTo>
                    <a:pt x="2552" y="2597"/>
                    <a:pt x="2828" y="2321"/>
                    <a:pt x="2965" y="1965"/>
                  </a:cubicBezTo>
                  <a:cubicBezTo>
                    <a:pt x="3092" y="1609"/>
                    <a:pt x="3057" y="1195"/>
                    <a:pt x="2874" y="851"/>
                  </a:cubicBezTo>
                  <a:cubicBezTo>
                    <a:pt x="2587" y="320"/>
                    <a:pt x="2037" y="0"/>
                    <a:pt x="1458" y="0"/>
                  </a:cubicBezTo>
                  <a:close/>
                </a:path>
              </a:pathLst>
            </a:custGeom>
            <a:solidFill>
              <a:srgbClr val="34383C"/>
            </a:solidFill>
            <a:ln w="3725" cap="rnd" cmpd="sng">
              <a:solidFill>
                <a:srgbClr val="34383C"/>
              </a:solidFill>
              <a:prstDash val="solid"/>
              <a:round/>
              <a:headEnd type="none" w="sm" len="sm"/>
              <a:tailEnd type="none" w="sm" len="sm"/>
            </a:ln>
          </p:spPr>
          <p:txBody>
            <a:bodyPr spcFirstLastPara="1" wrap="square" lIns="91425" tIns="91425" rIns="91425" bIns="91425" anchor="ctr" anchorCtr="0">
              <a:noAutofit/>
            </a:bodyPr>
            <a:lstStyle/>
            <a:p>
              <a:endParaRPr/>
            </a:p>
          </p:txBody>
        </p:sp>
        <p:sp>
          <p:nvSpPr>
            <p:cNvPr id="1936" name="Google Shape;1936;p63"/>
            <p:cNvSpPr/>
            <p:nvPr/>
          </p:nvSpPr>
          <p:spPr>
            <a:xfrm>
              <a:off x="2016575" y="1213900"/>
              <a:ext cx="3232900" cy="3706325"/>
            </a:xfrm>
            <a:custGeom>
              <a:avLst/>
              <a:gdLst/>
              <a:ahLst/>
              <a:cxnLst/>
              <a:rect l="l" t="t" r="r" b="b"/>
              <a:pathLst>
                <a:path w="129316" h="148253" extrusionOk="0">
                  <a:moveTo>
                    <a:pt x="64060" y="1"/>
                  </a:moveTo>
                  <a:cubicBezTo>
                    <a:pt x="63663" y="1"/>
                    <a:pt x="63268" y="73"/>
                    <a:pt x="62894" y="224"/>
                  </a:cubicBezTo>
                  <a:lnTo>
                    <a:pt x="53333" y="4086"/>
                  </a:lnTo>
                  <a:cubicBezTo>
                    <a:pt x="52758" y="4315"/>
                    <a:pt x="52229" y="4810"/>
                    <a:pt x="52448" y="5683"/>
                  </a:cubicBezTo>
                  <a:cubicBezTo>
                    <a:pt x="53126" y="8487"/>
                    <a:pt x="51839" y="11613"/>
                    <a:pt x="48931" y="12785"/>
                  </a:cubicBezTo>
                  <a:lnTo>
                    <a:pt x="22064" y="23644"/>
                  </a:lnTo>
                  <a:cubicBezTo>
                    <a:pt x="21282" y="23960"/>
                    <a:pt x="20455" y="24105"/>
                    <a:pt x="19626" y="24105"/>
                  </a:cubicBezTo>
                  <a:cubicBezTo>
                    <a:pt x="17371" y="24105"/>
                    <a:pt x="15097" y="23029"/>
                    <a:pt x="13652" y="21358"/>
                  </a:cubicBezTo>
                  <a:cubicBezTo>
                    <a:pt x="13276" y="20917"/>
                    <a:pt x="12838" y="20762"/>
                    <a:pt x="12423" y="20762"/>
                  </a:cubicBezTo>
                  <a:cubicBezTo>
                    <a:pt x="12166" y="20762"/>
                    <a:pt x="11918" y="20822"/>
                    <a:pt x="11699" y="20909"/>
                  </a:cubicBezTo>
                  <a:lnTo>
                    <a:pt x="2149" y="24782"/>
                  </a:lnTo>
                  <a:cubicBezTo>
                    <a:pt x="609" y="25391"/>
                    <a:pt x="0" y="27126"/>
                    <a:pt x="793" y="28632"/>
                  </a:cubicBezTo>
                  <a:lnTo>
                    <a:pt x="62216" y="146421"/>
                  </a:lnTo>
                  <a:cubicBezTo>
                    <a:pt x="62807" y="147560"/>
                    <a:pt x="64030" y="148252"/>
                    <a:pt x="65258" y="148252"/>
                  </a:cubicBezTo>
                  <a:cubicBezTo>
                    <a:pt x="65652" y="148252"/>
                    <a:pt x="66047" y="148181"/>
                    <a:pt x="66422" y="148030"/>
                  </a:cubicBezTo>
                  <a:lnTo>
                    <a:pt x="127178" y="123472"/>
                  </a:lnTo>
                  <a:cubicBezTo>
                    <a:pt x="128718" y="122852"/>
                    <a:pt x="129315" y="121116"/>
                    <a:pt x="128534" y="119623"/>
                  </a:cubicBezTo>
                  <a:lnTo>
                    <a:pt x="67100" y="1833"/>
                  </a:lnTo>
                  <a:cubicBezTo>
                    <a:pt x="66509" y="687"/>
                    <a:pt x="65283" y="1"/>
                    <a:pt x="64060" y="1"/>
                  </a:cubicBezTo>
                  <a:close/>
                </a:path>
              </a:pathLst>
            </a:custGeom>
            <a:solidFill>
              <a:srgbClr val="FFFFFF"/>
            </a:solidFill>
            <a:ln>
              <a:noFill/>
            </a:ln>
          </p:spPr>
          <p:txBody>
            <a:bodyPr spcFirstLastPara="1" wrap="square" lIns="91425" tIns="91425" rIns="91425" bIns="91425" anchor="ctr" anchorCtr="0">
              <a:noAutofit/>
            </a:bodyPr>
            <a:lstStyle/>
            <a:p>
              <a:endParaRPr/>
            </a:p>
          </p:txBody>
        </p:sp>
        <p:sp>
          <p:nvSpPr>
            <p:cNvPr id="1937" name="Google Shape;1937;p63"/>
            <p:cNvSpPr/>
            <p:nvPr/>
          </p:nvSpPr>
          <p:spPr>
            <a:xfrm>
              <a:off x="2017725" y="1206650"/>
              <a:ext cx="3231175" cy="3720650"/>
            </a:xfrm>
            <a:custGeom>
              <a:avLst/>
              <a:gdLst/>
              <a:ahLst/>
              <a:cxnLst/>
              <a:rect l="l" t="t" r="r" b="b"/>
              <a:pathLst>
                <a:path w="129247" h="148826" extrusionOk="0">
                  <a:moveTo>
                    <a:pt x="64023" y="577"/>
                  </a:moveTo>
                  <a:cubicBezTo>
                    <a:pt x="65144" y="577"/>
                    <a:pt x="66264" y="1206"/>
                    <a:pt x="66812" y="2250"/>
                  </a:cubicBezTo>
                  <a:lnTo>
                    <a:pt x="128246" y="120039"/>
                  </a:lnTo>
                  <a:cubicBezTo>
                    <a:pt x="128591" y="120671"/>
                    <a:pt x="128649" y="121429"/>
                    <a:pt x="128407" y="122107"/>
                  </a:cubicBezTo>
                  <a:cubicBezTo>
                    <a:pt x="128166" y="122739"/>
                    <a:pt x="127672" y="123245"/>
                    <a:pt x="127040" y="123498"/>
                  </a:cubicBezTo>
                  <a:lnTo>
                    <a:pt x="66272" y="148056"/>
                  </a:lnTo>
                  <a:cubicBezTo>
                    <a:pt x="65937" y="148191"/>
                    <a:pt x="65582" y="148256"/>
                    <a:pt x="65227" y="148256"/>
                  </a:cubicBezTo>
                  <a:cubicBezTo>
                    <a:pt x="64108" y="148256"/>
                    <a:pt x="62983" y="147620"/>
                    <a:pt x="62434" y="146573"/>
                  </a:cubicBezTo>
                  <a:lnTo>
                    <a:pt x="1000" y="28784"/>
                  </a:lnTo>
                  <a:cubicBezTo>
                    <a:pt x="655" y="28152"/>
                    <a:pt x="586" y="27405"/>
                    <a:pt x="839" y="26727"/>
                  </a:cubicBezTo>
                  <a:cubicBezTo>
                    <a:pt x="1069" y="26083"/>
                    <a:pt x="1574" y="25578"/>
                    <a:pt x="2206" y="25336"/>
                  </a:cubicBezTo>
                  <a:lnTo>
                    <a:pt x="11756" y="21475"/>
                  </a:lnTo>
                  <a:cubicBezTo>
                    <a:pt x="11963" y="21383"/>
                    <a:pt x="12170" y="21349"/>
                    <a:pt x="12388" y="21337"/>
                  </a:cubicBezTo>
                  <a:cubicBezTo>
                    <a:pt x="12779" y="21337"/>
                    <a:pt x="13158" y="21521"/>
                    <a:pt x="13399" y="21843"/>
                  </a:cubicBezTo>
                  <a:cubicBezTo>
                    <a:pt x="14969" y="23660"/>
                    <a:pt x="17310" y="24682"/>
                    <a:pt x="19569" y="24682"/>
                  </a:cubicBezTo>
                  <a:cubicBezTo>
                    <a:pt x="20453" y="24682"/>
                    <a:pt x="21325" y="24525"/>
                    <a:pt x="22133" y="24199"/>
                  </a:cubicBezTo>
                  <a:lnTo>
                    <a:pt x="49000" y="13339"/>
                  </a:lnTo>
                  <a:cubicBezTo>
                    <a:pt x="51896" y="12178"/>
                    <a:pt x="53448" y="9041"/>
                    <a:pt x="52689" y="5904"/>
                  </a:cubicBezTo>
                  <a:cubicBezTo>
                    <a:pt x="52551" y="5318"/>
                    <a:pt x="52781" y="4893"/>
                    <a:pt x="53413" y="4640"/>
                  </a:cubicBezTo>
                  <a:lnTo>
                    <a:pt x="62963" y="779"/>
                  </a:lnTo>
                  <a:cubicBezTo>
                    <a:pt x="63303" y="642"/>
                    <a:pt x="63663" y="577"/>
                    <a:pt x="64023" y="577"/>
                  </a:cubicBezTo>
                  <a:close/>
                  <a:moveTo>
                    <a:pt x="64001" y="1"/>
                  </a:moveTo>
                  <a:cubicBezTo>
                    <a:pt x="63575" y="1"/>
                    <a:pt x="63148" y="77"/>
                    <a:pt x="62744" y="239"/>
                  </a:cubicBezTo>
                  <a:lnTo>
                    <a:pt x="53195" y="4100"/>
                  </a:lnTo>
                  <a:cubicBezTo>
                    <a:pt x="52310" y="4456"/>
                    <a:pt x="51919" y="5169"/>
                    <a:pt x="52126" y="6042"/>
                  </a:cubicBezTo>
                  <a:cubicBezTo>
                    <a:pt x="52816" y="8903"/>
                    <a:pt x="51414" y="11742"/>
                    <a:pt x="48782" y="12810"/>
                  </a:cubicBezTo>
                  <a:lnTo>
                    <a:pt x="21926" y="23670"/>
                  </a:lnTo>
                  <a:cubicBezTo>
                    <a:pt x="21181" y="23969"/>
                    <a:pt x="20378" y="24112"/>
                    <a:pt x="19565" y="24112"/>
                  </a:cubicBezTo>
                  <a:cubicBezTo>
                    <a:pt x="17470" y="24112"/>
                    <a:pt x="15301" y="23161"/>
                    <a:pt x="13836" y="21464"/>
                  </a:cubicBezTo>
                  <a:cubicBezTo>
                    <a:pt x="13442" y="21001"/>
                    <a:pt x="12935" y="20766"/>
                    <a:pt x="12383" y="20766"/>
                  </a:cubicBezTo>
                  <a:cubicBezTo>
                    <a:pt x="12113" y="20766"/>
                    <a:pt x="11832" y="20822"/>
                    <a:pt x="11549" y="20935"/>
                  </a:cubicBezTo>
                  <a:lnTo>
                    <a:pt x="2000" y="24796"/>
                  </a:lnTo>
                  <a:cubicBezTo>
                    <a:pt x="1207" y="25107"/>
                    <a:pt x="598" y="25727"/>
                    <a:pt x="299" y="26520"/>
                  </a:cubicBezTo>
                  <a:cubicBezTo>
                    <a:pt x="0" y="27359"/>
                    <a:pt x="69" y="28278"/>
                    <a:pt x="494" y="29060"/>
                  </a:cubicBezTo>
                  <a:lnTo>
                    <a:pt x="61928" y="146837"/>
                  </a:lnTo>
                  <a:cubicBezTo>
                    <a:pt x="62572" y="148056"/>
                    <a:pt x="63847" y="148814"/>
                    <a:pt x="65226" y="148826"/>
                  </a:cubicBezTo>
                  <a:cubicBezTo>
                    <a:pt x="65663" y="148826"/>
                    <a:pt x="66088" y="148745"/>
                    <a:pt x="66491" y="148596"/>
                  </a:cubicBezTo>
                  <a:lnTo>
                    <a:pt x="127247" y="124027"/>
                  </a:lnTo>
                  <a:cubicBezTo>
                    <a:pt x="128040" y="123728"/>
                    <a:pt x="128649" y="123096"/>
                    <a:pt x="128947" y="122303"/>
                  </a:cubicBezTo>
                  <a:cubicBezTo>
                    <a:pt x="129246" y="121475"/>
                    <a:pt x="129177" y="120556"/>
                    <a:pt x="128752" y="119775"/>
                  </a:cubicBezTo>
                  <a:lnTo>
                    <a:pt x="67318" y="1985"/>
                  </a:lnTo>
                  <a:cubicBezTo>
                    <a:pt x="66674" y="749"/>
                    <a:pt x="65336" y="1"/>
                    <a:pt x="64001" y="1"/>
                  </a:cubicBezTo>
                  <a:close/>
                </a:path>
              </a:pathLst>
            </a:custGeom>
            <a:solidFill>
              <a:srgbClr val="34383C"/>
            </a:solidFill>
            <a:ln w="3725" cap="rnd" cmpd="sng">
              <a:solidFill>
                <a:srgbClr val="34383C"/>
              </a:solidFill>
              <a:prstDash val="solid"/>
              <a:round/>
              <a:headEnd type="none" w="sm" len="sm"/>
              <a:tailEnd type="none" w="sm" len="sm"/>
            </a:ln>
          </p:spPr>
          <p:txBody>
            <a:bodyPr spcFirstLastPara="1" wrap="square" lIns="91425" tIns="91425" rIns="91425" bIns="91425" anchor="ctr" anchorCtr="0">
              <a:noAutofit/>
            </a:bodyPr>
            <a:lstStyle/>
            <a:p>
              <a:endParaRPr/>
            </a:p>
          </p:txBody>
        </p:sp>
        <p:sp>
          <p:nvSpPr>
            <p:cNvPr id="1938" name="Google Shape;1938;p63"/>
            <p:cNvSpPr/>
            <p:nvPr/>
          </p:nvSpPr>
          <p:spPr>
            <a:xfrm>
              <a:off x="3745475" y="1197050"/>
              <a:ext cx="1802500" cy="1555775"/>
            </a:xfrm>
            <a:custGeom>
              <a:avLst/>
              <a:gdLst/>
              <a:ahLst/>
              <a:cxnLst/>
              <a:rect l="l" t="t" r="r" b="b"/>
              <a:pathLst>
                <a:path w="72100" h="62231" extrusionOk="0">
                  <a:moveTo>
                    <a:pt x="34199" y="0"/>
                  </a:moveTo>
                  <a:cubicBezTo>
                    <a:pt x="33037" y="0"/>
                    <a:pt x="31893" y="110"/>
                    <a:pt x="30775" y="335"/>
                  </a:cubicBezTo>
                  <a:cubicBezTo>
                    <a:pt x="27063" y="1059"/>
                    <a:pt x="23777" y="3162"/>
                    <a:pt x="21570" y="6242"/>
                  </a:cubicBezTo>
                  <a:lnTo>
                    <a:pt x="1" y="35730"/>
                  </a:lnTo>
                  <a:cubicBezTo>
                    <a:pt x="29" y="35690"/>
                    <a:pt x="65" y="35671"/>
                    <a:pt x="108" y="35671"/>
                  </a:cubicBezTo>
                  <a:cubicBezTo>
                    <a:pt x="1702" y="35671"/>
                    <a:pt x="13153" y="62231"/>
                    <a:pt x="43584" y="62231"/>
                  </a:cubicBezTo>
                  <a:cubicBezTo>
                    <a:pt x="46933" y="62231"/>
                    <a:pt x="50512" y="61909"/>
                    <a:pt x="54333" y="61195"/>
                  </a:cubicBezTo>
                  <a:cubicBezTo>
                    <a:pt x="54666" y="61126"/>
                    <a:pt x="55011" y="61092"/>
                    <a:pt x="55344" y="61023"/>
                  </a:cubicBezTo>
                  <a:cubicBezTo>
                    <a:pt x="67640" y="58540"/>
                    <a:pt x="72099" y="42958"/>
                    <a:pt x="65319" y="26192"/>
                  </a:cubicBezTo>
                  <a:cubicBezTo>
                    <a:pt x="59155" y="10949"/>
                    <a:pt x="45812" y="0"/>
                    <a:pt x="34199" y="0"/>
                  </a:cubicBezTo>
                  <a:close/>
                </a:path>
              </a:pathLst>
            </a:custGeom>
            <a:solidFill>
              <a:srgbClr val="FFFFFF"/>
            </a:solidFill>
            <a:ln>
              <a:noFill/>
            </a:ln>
          </p:spPr>
          <p:txBody>
            <a:bodyPr spcFirstLastPara="1" wrap="square" lIns="91425" tIns="91425" rIns="91425" bIns="91425" anchor="ctr" anchorCtr="0">
              <a:noAutofit/>
            </a:bodyPr>
            <a:lstStyle/>
            <a:p>
              <a:endParaRPr/>
            </a:p>
          </p:txBody>
        </p:sp>
        <p:sp>
          <p:nvSpPr>
            <p:cNvPr id="1939" name="Google Shape;1939;p63"/>
            <p:cNvSpPr/>
            <p:nvPr/>
          </p:nvSpPr>
          <p:spPr>
            <a:xfrm>
              <a:off x="3745475" y="1430950"/>
              <a:ext cx="1348575" cy="1321650"/>
            </a:xfrm>
            <a:custGeom>
              <a:avLst/>
              <a:gdLst/>
              <a:ahLst/>
              <a:cxnLst/>
              <a:rect l="l" t="t" r="r" b="b"/>
              <a:pathLst>
                <a:path w="53943" h="52866" extrusionOk="0">
                  <a:moveTo>
                    <a:pt x="1" y="26373"/>
                  </a:moveTo>
                  <a:lnTo>
                    <a:pt x="1" y="26373"/>
                  </a:lnTo>
                  <a:cubicBezTo>
                    <a:pt x="1" y="26373"/>
                    <a:pt x="1" y="26374"/>
                    <a:pt x="1" y="26374"/>
                  </a:cubicBezTo>
                  <a:lnTo>
                    <a:pt x="1" y="26373"/>
                  </a:lnTo>
                  <a:close/>
                  <a:moveTo>
                    <a:pt x="19295" y="0"/>
                  </a:moveTo>
                  <a:lnTo>
                    <a:pt x="1" y="26373"/>
                  </a:lnTo>
                  <a:lnTo>
                    <a:pt x="1" y="26373"/>
                  </a:lnTo>
                  <a:cubicBezTo>
                    <a:pt x="30" y="26334"/>
                    <a:pt x="66" y="26315"/>
                    <a:pt x="109" y="26315"/>
                  </a:cubicBezTo>
                  <a:cubicBezTo>
                    <a:pt x="1708" y="26315"/>
                    <a:pt x="13159" y="52865"/>
                    <a:pt x="43579" y="52865"/>
                  </a:cubicBezTo>
                  <a:cubicBezTo>
                    <a:pt x="45843" y="52865"/>
                    <a:pt x="48212" y="52718"/>
                    <a:pt x="50690" y="52402"/>
                  </a:cubicBezTo>
                  <a:cubicBezTo>
                    <a:pt x="53942" y="45771"/>
                    <a:pt x="53908" y="36176"/>
                    <a:pt x="49851" y="26167"/>
                  </a:cubicBezTo>
                  <a:cubicBezTo>
                    <a:pt x="43784" y="11182"/>
                    <a:pt x="30775" y="345"/>
                    <a:pt x="19295" y="0"/>
                  </a:cubicBezTo>
                  <a:close/>
                </a:path>
              </a:pathLst>
            </a:custGeom>
            <a:solidFill>
              <a:srgbClr val="000000">
                <a:alpha val="11160"/>
              </a:srgbClr>
            </a:solidFill>
            <a:ln>
              <a:noFill/>
            </a:ln>
          </p:spPr>
          <p:txBody>
            <a:bodyPr spcFirstLastPara="1" wrap="square" lIns="91425" tIns="91425" rIns="91425" bIns="91425" anchor="ctr" anchorCtr="0">
              <a:noAutofit/>
            </a:bodyPr>
            <a:lstStyle/>
            <a:p>
              <a:endParaRPr/>
            </a:p>
          </p:txBody>
        </p:sp>
        <p:sp>
          <p:nvSpPr>
            <p:cNvPr id="1940" name="Google Shape;1940;p63"/>
            <p:cNvSpPr/>
            <p:nvPr/>
          </p:nvSpPr>
          <p:spPr>
            <a:xfrm>
              <a:off x="3122350" y="2208075"/>
              <a:ext cx="847825" cy="980750"/>
            </a:xfrm>
            <a:custGeom>
              <a:avLst/>
              <a:gdLst/>
              <a:ahLst/>
              <a:cxnLst/>
              <a:rect l="l" t="t" r="r" b="b"/>
              <a:pathLst>
                <a:path w="33913" h="39230" extrusionOk="0">
                  <a:moveTo>
                    <a:pt x="14273" y="0"/>
                  </a:moveTo>
                  <a:lnTo>
                    <a:pt x="6677" y="4528"/>
                  </a:lnTo>
                  <a:cubicBezTo>
                    <a:pt x="6424" y="4700"/>
                    <a:pt x="6068" y="4907"/>
                    <a:pt x="5815" y="5102"/>
                  </a:cubicBezTo>
                  <a:cubicBezTo>
                    <a:pt x="5401" y="5413"/>
                    <a:pt x="4850" y="5872"/>
                    <a:pt x="4448" y="6217"/>
                  </a:cubicBezTo>
                  <a:cubicBezTo>
                    <a:pt x="3976" y="6665"/>
                    <a:pt x="3540" y="7148"/>
                    <a:pt x="3138" y="7654"/>
                  </a:cubicBezTo>
                  <a:cubicBezTo>
                    <a:pt x="2115" y="8975"/>
                    <a:pt x="1333" y="10458"/>
                    <a:pt x="816" y="12043"/>
                  </a:cubicBezTo>
                  <a:cubicBezTo>
                    <a:pt x="184" y="14020"/>
                    <a:pt x="12" y="15663"/>
                    <a:pt x="0" y="17502"/>
                  </a:cubicBezTo>
                  <a:cubicBezTo>
                    <a:pt x="23" y="19329"/>
                    <a:pt x="288" y="21145"/>
                    <a:pt x="793" y="22903"/>
                  </a:cubicBezTo>
                  <a:cubicBezTo>
                    <a:pt x="1035" y="23765"/>
                    <a:pt x="1322" y="24615"/>
                    <a:pt x="1655" y="25443"/>
                  </a:cubicBezTo>
                  <a:cubicBezTo>
                    <a:pt x="2000" y="26270"/>
                    <a:pt x="2379" y="27074"/>
                    <a:pt x="2804" y="27867"/>
                  </a:cubicBezTo>
                  <a:cubicBezTo>
                    <a:pt x="3206" y="28637"/>
                    <a:pt x="3666" y="29384"/>
                    <a:pt x="4160" y="30097"/>
                  </a:cubicBezTo>
                  <a:cubicBezTo>
                    <a:pt x="4379" y="30419"/>
                    <a:pt x="4666" y="30844"/>
                    <a:pt x="4907" y="31142"/>
                  </a:cubicBezTo>
                  <a:cubicBezTo>
                    <a:pt x="6033" y="32544"/>
                    <a:pt x="6056" y="32579"/>
                    <a:pt x="6551" y="33073"/>
                  </a:cubicBezTo>
                  <a:cubicBezTo>
                    <a:pt x="6815" y="33349"/>
                    <a:pt x="7171" y="33728"/>
                    <a:pt x="7458" y="33981"/>
                  </a:cubicBezTo>
                  <a:cubicBezTo>
                    <a:pt x="7998" y="34475"/>
                    <a:pt x="8745" y="35107"/>
                    <a:pt x="9320" y="35567"/>
                  </a:cubicBezTo>
                  <a:cubicBezTo>
                    <a:pt x="9987" y="36061"/>
                    <a:pt x="10665" y="36521"/>
                    <a:pt x="11389" y="36934"/>
                  </a:cubicBezTo>
                  <a:cubicBezTo>
                    <a:pt x="12951" y="37854"/>
                    <a:pt x="14652" y="38520"/>
                    <a:pt x="16433" y="38911"/>
                  </a:cubicBezTo>
                  <a:cubicBezTo>
                    <a:pt x="17431" y="39122"/>
                    <a:pt x="18451" y="39229"/>
                    <a:pt x="19471" y="39229"/>
                  </a:cubicBezTo>
                  <a:cubicBezTo>
                    <a:pt x="20390" y="39229"/>
                    <a:pt x="21310" y="39143"/>
                    <a:pt x="22214" y="38968"/>
                  </a:cubicBezTo>
                  <a:cubicBezTo>
                    <a:pt x="23662" y="38681"/>
                    <a:pt x="25052" y="38141"/>
                    <a:pt x="26316" y="37382"/>
                  </a:cubicBezTo>
                  <a:lnTo>
                    <a:pt x="33912" y="32855"/>
                  </a:lnTo>
                  <a:lnTo>
                    <a:pt x="33912" y="32855"/>
                  </a:lnTo>
                  <a:cubicBezTo>
                    <a:pt x="33096" y="33337"/>
                    <a:pt x="32062" y="33085"/>
                    <a:pt x="31051" y="33291"/>
                  </a:cubicBezTo>
                  <a:cubicBezTo>
                    <a:pt x="30927" y="33295"/>
                    <a:pt x="30803" y="33297"/>
                    <a:pt x="30679" y="33297"/>
                  </a:cubicBezTo>
                  <a:cubicBezTo>
                    <a:pt x="23908" y="33297"/>
                    <a:pt x="16570" y="28073"/>
                    <a:pt x="12733" y="18605"/>
                  </a:cubicBezTo>
                  <a:cubicBezTo>
                    <a:pt x="9377" y="10320"/>
                    <a:pt x="10940" y="4287"/>
                    <a:pt x="14273" y="0"/>
                  </a:cubicBezTo>
                  <a:close/>
                </a:path>
              </a:pathLst>
            </a:custGeom>
            <a:solidFill>
              <a:srgbClr val="FE8C00"/>
            </a:solidFill>
            <a:ln>
              <a:noFill/>
            </a:ln>
          </p:spPr>
          <p:txBody>
            <a:bodyPr spcFirstLastPara="1" wrap="square" lIns="91425" tIns="91425" rIns="91425" bIns="91425" anchor="ctr" anchorCtr="0">
              <a:noAutofit/>
            </a:bodyPr>
            <a:lstStyle/>
            <a:p>
              <a:endParaRPr/>
            </a:p>
          </p:txBody>
        </p:sp>
        <p:sp>
          <p:nvSpPr>
            <p:cNvPr id="1941" name="Google Shape;1941;p63"/>
            <p:cNvSpPr/>
            <p:nvPr/>
          </p:nvSpPr>
          <p:spPr>
            <a:xfrm>
              <a:off x="3115450" y="2200800"/>
              <a:ext cx="864825" cy="995275"/>
            </a:xfrm>
            <a:custGeom>
              <a:avLst/>
              <a:gdLst/>
              <a:ahLst/>
              <a:cxnLst/>
              <a:rect l="l" t="t" r="r" b="b"/>
              <a:pathLst>
                <a:path w="34593" h="39811" extrusionOk="0">
                  <a:moveTo>
                    <a:pt x="13515" y="1245"/>
                  </a:moveTo>
                  <a:cubicBezTo>
                    <a:pt x="10240" y="6209"/>
                    <a:pt x="9987" y="12174"/>
                    <a:pt x="12745" y="19000"/>
                  </a:cubicBezTo>
                  <a:cubicBezTo>
                    <a:pt x="14629" y="23642"/>
                    <a:pt x="17445" y="27503"/>
                    <a:pt x="20892" y="30158"/>
                  </a:cubicBezTo>
                  <a:cubicBezTo>
                    <a:pt x="24004" y="32561"/>
                    <a:pt x="27564" y="33875"/>
                    <a:pt x="30965" y="33875"/>
                  </a:cubicBezTo>
                  <a:cubicBezTo>
                    <a:pt x="31093" y="33875"/>
                    <a:pt x="31222" y="33873"/>
                    <a:pt x="31350" y="33870"/>
                  </a:cubicBezTo>
                  <a:lnTo>
                    <a:pt x="31396" y="33870"/>
                  </a:lnTo>
                  <a:cubicBezTo>
                    <a:pt x="31752" y="33812"/>
                    <a:pt x="32120" y="33778"/>
                    <a:pt x="32487" y="33778"/>
                  </a:cubicBezTo>
                  <a:lnTo>
                    <a:pt x="32591" y="33778"/>
                  </a:lnTo>
                  <a:lnTo>
                    <a:pt x="26454" y="37432"/>
                  </a:lnTo>
                  <a:cubicBezTo>
                    <a:pt x="25213" y="38179"/>
                    <a:pt x="23857" y="38696"/>
                    <a:pt x="22432" y="38984"/>
                  </a:cubicBezTo>
                  <a:cubicBezTo>
                    <a:pt x="21538" y="39154"/>
                    <a:pt x="20631" y="39240"/>
                    <a:pt x="19725" y="39240"/>
                  </a:cubicBezTo>
                  <a:cubicBezTo>
                    <a:pt x="18732" y="39240"/>
                    <a:pt x="17740" y="39136"/>
                    <a:pt x="16767" y="38926"/>
                  </a:cubicBezTo>
                  <a:cubicBezTo>
                    <a:pt x="15020" y="38547"/>
                    <a:pt x="13354" y="37892"/>
                    <a:pt x="11814" y="36984"/>
                  </a:cubicBezTo>
                  <a:cubicBezTo>
                    <a:pt x="11113" y="36582"/>
                    <a:pt x="10435" y="36134"/>
                    <a:pt x="9791" y="35639"/>
                  </a:cubicBezTo>
                  <a:cubicBezTo>
                    <a:pt x="9228" y="35191"/>
                    <a:pt x="8481" y="34559"/>
                    <a:pt x="7930" y="34065"/>
                  </a:cubicBezTo>
                  <a:cubicBezTo>
                    <a:pt x="7711" y="33870"/>
                    <a:pt x="7459" y="33594"/>
                    <a:pt x="7229" y="33364"/>
                  </a:cubicBezTo>
                  <a:lnTo>
                    <a:pt x="7033" y="33169"/>
                  </a:lnTo>
                  <a:cubicBezTo>
                    <a:pt x="6562" y="32675"/>
                    <a:pt x="6551" y="32663"/>
                    <a:pt x="5413" y="31250"/>
                  </a:cubicBezTo>
                  <a:cubicBezTo>
                    <a:pt x="5252" y="31054"/>
                    <a:pt x="5068" y="30801"/>
                    <a:pt x="4896" y="30549"/>
                  </a:cubicBezTo>
                  <a:cubicBezTo>
                    <a:pt x="4816" y="30434"/>
                    <a:pt x="4747" y="30319"/>
                    <a:pt x="4666" y="30227"/>
                  </a:cubicBezTo>
                  <a:cubicBezTo>
                    <a:pt x="4183" y="29514"/>
                    <a:pt x="3735" y="28779"/>
                    <a:pt x="3333" y="28020"/>
                  </a:cubicBezTo>
                  <a:cubicBezTo>
                    <a:pt x="2908" y="27239"/>
                    <a:pt x="2540" y="26446"/>
                    <a:pt x="2207" y="25630"/>
                  </a:cubicBezTo>
                  <a:cubicBezTo>
                    <a:pt x="1874" y="24803"/>
                    <a:pt x="1586" y="23964"/>
                    <a:pt x="1357" y="23114"/>
                  </a:cubicBezTo>
                  <a:cubicBezTo>
                    <a:pt x="851" y="21378"/>
                    <a:pt x="587" y="19597"/>
                    <a:pt x="575" y="17793"/>
                  </a:cubicBezTo>
                  <a:cubicBezTo>
                    <a:pt x="575" y="15724"/>
                    <a:pt x="805" y="14173"/>
                    <a:pt x="1368" y="12426"/>
                  </a:cubicBezTo>
                  <a:cubicBezTo>
                    <a:pt x="1874" y="10863"/>
                    <a:pt x="2644" y="9416"/>
                    <a:pt x="3643" y="8117"/>
                  </a:cubicBezTo>
                  <a:cubicBezTo>
                    <a:pt x="4034" y="7623"/>
                    <a:pt x="4459" y="7163"/>
                    <a:pt x="4919" y="6726"/>
                  </a:cubicBezTo>
                  <a:cubicBezTo>
                    <a:pt x="5333" y="6359"/>
                    <a:pt x="5873" y="5911"/>
                    <a:pt x="6263" y="5623"/>
                  </a:cubicBezTo>
                  <a:cubicBezTo>
                    <a:pt x="6436" y="5497"/>
                    <a:pt x="6643" y="5370"/>
                    <a:pt x="6838" y="5244"/>
                  </a:cubicBezTo>
                  <a:cubicBezTo>
                    <a:pt x="6941" y="5175"/>
                    <a:pt x="7033" y="5118"/>
                    <a:pt x="7114" y="5072"/>
                  </a:cubicBezTo>
                  <a:lnTo>
                    <a:pt x="13515" y="1245"/>
                  </a:lnTo>
                  <a:close/>
                  <a:moveTo>
                    <a:pt x="14555" y="0"/>
                  </a:moveTo>
                  <a:cubicBezTo>
                    <a:pt x="14509" y="0"/>
                    <a:pt x="14460" y="12"/>
                    <a:pt x="14411" y="38"/>
                  </a:cubicBezTo>
                  <a:lnTo>
                    <a:pt x="6804" y="4578"/>
                  </a:lnTo>
                  <a:lnTo>
                    <a:pt x="6539" y="4750"/>
                  </a:lnTo>
                  <a:cubicBezTo>
                    <a:pt x="6321" y="4888"/>
                    <a:pt x="6103" y="5026"/>
                    <a:pt x="5930" y="5164"/>
                  </a:cubicBezTo>
                  <a:cubicBezTo>
                    <a:pt x="5517" y="5462"/>
                    <a:pt x="4976" y="5911"/>
                    <a:pt x="4540" y="6301"/>
                  </a:cubicBezTo>
                  <a:cubicBezTo>
                    <a:pt x="4057" y="6749"/>
                    <a:pt x="3609" y="7244"/>
                    <a:pt x="3195" y="7772"/>
                  </a:cubicBezTo>
                  <a:cubicBezTo>
                    <a:pt x="2149" y="9117"/>
                    <a:pt x="1357" y="10622"/>
                    <a:pt x="828" y="12242"/>
                  </a:cubicBezTo>
                  <a:cubicBezTo>
                    <a:pt x="242" y="14058"/>
                    <a:pt x="1" y="15667"/>
                    <a:pt x="1" y="17793"/>
                  </a:cubicBezTo>
                  <a:cubicBezTo>
                    <a:pt x="24" y="19643"/>
                    <a:pt x="288" y="21482"/>
                    <a:pt x="793" y="23263"/>
                  </a:cubicBezTo>
                  <a:cubicBezTo>
                    <a:pt x="1035" y="24136"/>
                    <a:pt x="1334" y="24998"/>
                    <a:pt x="1667" y="25837"/>
                  </a:cubicBezTo>
                  <a:cubicBezTo>
                    <a:pt x="2012" y="26676"/>
                    <a:pt x="2391" y="27492"/>
                    <a:pt x="2816" y="28296"/>
                  </a:cubicBezTo>
                  <a:cubicBezTo>
                    <a:pt x="3241" y="29066"/>
                    <a:pt x="3701" y="29825"/>
                    <a:pt x="4195" y="30549"/>
                  </a:cubicBezTo>
                  <a:cubicBezTo>
                    <a:pt x="4264" y="30652"/>
                    <a:pt x="4344" y="30755"/>
                    <a:pt x="4425" y="30870"/>
                  </a:cubicBezTo>
                  <a:cubicBezTo>
                    <a:pt x="4597" y="31123"/>
                    <a:pt x="4781" y="31399"/>
                    <a:pt x="4953" y="31606"/>
                  </a:cubicBezTo>
                  <a:cubicBezTo>
                    <a:pt x="6091" y="33019"/>
                    <a:pt x="6114" y="33054"/>
                    <a:pt x="6620" y="33559"/>
                  </a:cubicBezTo>
                  <a:lnTo>
                    <a:pt x="6804" y="33755"/>
                  </a:lnTo>
                  <a:cubicBezTo>
                    <a:pt x="7045" y="33996"/>
                    <a:pt x="7309" y="34272"/>
                    <a:pt x="7539" y="34479"/>
                  </a:cubicBezTo>
                  <a:cubicBezTo>
                    <a:pt x="8102" y="34984"/>
                    <a:pt x="8861" y="35628"/>
                    <a:pt x="9424" y="36076"/>
                  </a:cubicBezTo>
                  <a:cubicBezTo>
                    <a:pt x="10090" y="36582"/>
                    <a:pt x="10791" y="37053"/>
                    <a:pt x="11515" y="37467"/>
                  </a:cubicBezTo>
                  <a:cubicBezTo>
                    <a:pt x="13112" y="38409"/>
                    <a:pt x="14848" y="39087"/>
                    <a:pt x="16652" y="39478"/>
                  </a:cubicBezTo>
                  <a:cubicBezTo>
                    <a:pt x="17686" y="39696"/>
                    <a:pt x="18743" y="39811"/>
                    <a:pt x="19801" y="39811"/>
                  </a:cubicBezTo>
                  <a:cubicBezTo>
                    <a:pt x="20731" y="39811"/>
                    <a:pt x="21651" y="39719"/>
                    <a:pt x="22547" y="39535"/>
                  </a:cubicBezTo>
                  <a:cubicBezTo>
                    <a:pt x="24029" y="39236"/>
                    <a:pt x="25454" y="38696"/>
                    <a:pt x="26742" y="37915"/>
                  </a:cubicBezTo>
                  <a:lnTo>
                    <a:pt x="34337" y="33387"/>
                  </a:lnTo>
                  <a:cubicBezTo>
                    <a:pt x="34593" y="33279"/>
                    <a:pt x="34395" y="32852"/>
                    <a:pt x="34167" y="32852"/>
                  </a:cubicBezTo>
                  <a:cubicBezTo>
                    <a:pt x="34128" y="32852"/>
                    <a:pt x="34089" y="32865"/>
                    <a:pt x="34050" y="32893"/>
                  </a:cubicBezTo>
                  <a:cubicBezTo>
                    <a:pt x="33602" y="33157"/>
                    <a:pt x="33050" y="33169"/>
                    <a:pt x="32476" y="33192"/>
                  </a:cubicBezTo>
                  <a:cubicBezTo>
                    <a:pt x="32085" y="33192"/>
                    <a:pt x="31694" y="33226"/>
                    <a:pt x="31304" y="33295"/>
                  </a:cubicBezTo>
                  <a:cubicBezTo>
                    <a:pt x="31193" y="33298"/>
                    <a:pt x="31083" y="33299"/>
                    <a:pt x="30972" y="33299"/>
                  </a:cubicBezTo>
                  <a:cubicBezTo>
                    <a:pt x="23888" y="33299"/>
                    <a:pt x="16815" y="27517"/>
                    <a:pt x="13273" y="18781"/>
                  </a:cubicBezTo>
                  <a:cubicBezTo>
                    <a:pt x="10389" y="11633"/>
                    <a:pt x="10895" y="5474"/>
                    <a:pt x="14790" y="464"/>
                  </a:cubicBezTo>
                  <a:cubicBezTo>
                    <a:pt x="14942" y="255"/>
                    <a:pt x="14773" y="0"/>
                    <a:pt x="14555" y="0"/>
                  </a:cubicBezTo>
                  <a:close/>
                </a:path>
              </a:pathLst>
            </a:custGeom>
            <a:solidFill>
              <a:srgbClr val="34383C"/>
            </a:solidFill>
            <a:ln w="3725" cap="rnd" cmpd="sng">
              <a:solidFill>
                <a:srgbClr val="34383C"/>
              </a:solidFill>
              <a:prstDash val="solid"/>
              <a:round/>
              <a:headEnd type="none" w="sm" len="sm"/>
              <a:tailEnd type="none" w="sm" len="sm"/>
            </a:ln>
          </p:spPr>
          <p:txBody>
            <a:bodyPr spcFirstLastPara="1" wrap="square" lIns="91425" tIns="91425" rIns="91425" bIns="91425" anchor="ctr" anchorCtr="0">
              <a:noAutofit/>
            </a:bodyPr>
            <a:lstStyle/>
            <a:p>
              <a:endParaRPr/>
            </a:p>
          </p:txBody>
        </p:sp>
        <p:sp>
          <p:nvSpPr>
            <p:cNvPr id="1942" name="Google Shape;1942;p63"/>
            <p:cNvSpPr/>
            <p:nvPr/>
          </p:nvSpPr>
          <p:spPr>
            <a:xfrm>
              <a:off x="3824775" y="1860150"/>
              <a:ext cx="1016750" cy="804400"/>
            </a:xfrm>
            <a:custGeom>
              <a:avLst/>
              <a:gdLst/>
              <a:ahLst/>
              <a:cxnLst/>
              <a:rect l="l" t="t" r="r" b="b"/>
              <a:pathLst>
                <a:path w="40670" h="32176" extrusionOk="0">
                  <a:moveTo>
                    <a:pt x="33832" y="1"/>
                  </a:moveTo>
                  <a:lnTo>
                    <a:pt x="3907" y="13756"/>
                  </a:lnTo>
                  <a:cubicBezTo>
                    <a:pt x="931" y="15135"/>
                    <a:pt x="0" y="19479"/>
                    <a:pt x="1885" y="24133"/>
                  </a:cubicBezTo>
                  <a:cubicBezTo>
                    <a:pt x="3777" y="28815"/>
                    <a:pt x="7883" y="32176"/>
                    <a:pt x="11454" y="32176"/>
                  </a:cubicBezTo>
                  <a:cubicBezTo>
                    <a:pt x="11810" y="32176"/>
                    <a:pt x="12161" y="32143"/>
                    <a:pt x="12503" y="32074"/>
                  </a:cubicBezTo>
                  <a:cubicBezTo>
                    <a:pt x="13170" y="31948"/>
                    <a:pt x="13813" y="31660"/>
                    <a:pt x="14365" y="31247"/>
                  </a:cubicBezTo>
                  <a:lnTo>
                    <a:pt x="40669" y="11446"/>
                  </a:lnTo>
                  <a:cubicBezTo>
                    <a:pt x="38279" y="7838"/>
                    <a:pt x="34889" y="1885"/>
                    <a:pt x="33832" y="1"/>
                  </a:cubicBezTo>
                  <a:close/>
                </a:path>
              </a:pathLst>
            </a:custGeom>
            <a:solidFill>
              <a:srgbClr val="FE8C00"/>
            </a:solidFill>
            <a:ln>
              <a:noFill/>
            </a:ln>
          </p:spPr>
          <p:txBody>
            <a:bodyPr spcFirstLastPara="1" wrap="square" lIns="91425" tIns="91425" rIns="91425" bIns="91425" anchor="ctr" anchorCtr="0">
              <a:noAutofit/>
            </a:bodyPr>
            <a:lstStyle/>
            <a:p>
              <a:endParaRPr/>
            </a:p>
          </p:txBody>
        </p:sp>
        <p:sp>
          <p:nvSpPr>
            <p:cNvPr id="1943" name="Google Shape;1943;p63"/>
            <p:cNvSpPr/>
            <p:nvPr/>
          </p:nvSpPr>
          <p:spPr>
            <a:xfrm>
              <a:off x="3817025" y="1852950"/>
              <a:ext cx="1032525" cy="818825"/>
            </a:xfrm>
            <a:custGeom>
              <a:avLst/>
              <a:gdLst/>
              <a:ahLst/>
              <a:cxnLst/>
              <a:rect l="l" t="t" r="r" b="b"/>
              <a:pathLst>
                <a:path w="41301" h="32753" extrusionOk="0">
                  <a:moveTo>
                    <a:pt x="34015" y="657"/>
                  </a:moveTo>
                  <a:cubicBezTo>
                    <a:pt x="34797" y="2047"/>
                    <a:pt x="38141" y="7931"/>
                    <a:pt x="40588" y="11666"/>
                  </a:cubicBezTo>
                  <a:lnTo>
                    <a:pt x="14502" y="31305"/>
                  </a:lnTo>
                  <a:cubicBezTo>
                    <a:pt x="13985" y="31695"/>
                    <a:pt x="13388" y="31960"/>
                    <a:pt x="12756" y="32075"/>
                  </a:cubicBezTo>
                  <a:cubicBezTo>
                    <a:pt x="12428" y="32141"/>
                    <a:pt x="12092" y="32173"/>
                    <a:pt x="11751" y="32173"/>
                  </a:cubicBezTo>
                  <a:cubicBezTo>
                    <a:pt x="8303" y="32173"/>
                    <a:pt x="4310" y="28887"/>
                    <a:pt x="2459" y="24306"/>
                  </a:cubicBezTo>
                  <a:cubicBezTo>
                    <a:pt x="1574" y="22123"/>
                    <a:pt x="1299" y="19905"/>
                    <a:pt x="1666" y="18055"/>
                  </a:cubicBezTo>
                  <a:cubicBezTo>
                    <a:pt x="2023" y="16262"/>
                    <a:pt x="2976" y="14941"/>
                    <a:pt x="4344" y="14309"/>
                  </a:cubicBezTo>
                  <a:lnTo>
                    <a:pt x="34015" y="657"/>
                  </a:lnTo>
                  <a:close/>
                  <a:moveTo>
                    <a:pt x="34135" y="0"/>
                  </a:moveTo>
                  <a:cubicBezTo>
                    <a:pt x="34095" y="0"/>
                    <a:pt x="34054" y="8"/>
                    <a:pt x="34015" y="24"/>
                  </a:cubicBezTo>
                  <a:lnTo>
                    <a:pt x="4103" y="13791"/>
                  </a:lnTo>
                  <a:cubicBezTo>
                    <a:pt x="919" y="15251"/>
                    <a:pt x="0" y="19767"/>
                    <a:pt x="1931" y="24525"/>
                  </a:cubicBezTo>
                  <a:cubicBezTo>
                    <a:pt x="3861" y="29305"/>
                    <a:pt x="8090" y="32753"/>
                    <a:pt x="11779" y="32753"/>
                  </a:cubicBezTo>
                  <a:cubicBezTo>
                    <a:pt x="12147" y="32753"/>
                    <a:pt x="12503" y="32718"/>
                    <a:pt x="12871" y="32649"/>
                  </a:cubicBezTo>
                  <a:cubicBezTo>
                    <a:pt x="13583" y="32500"/>
                    <a:pt x="14261" y="32201"/>
                    <a:pt x="14847" y="31764"/>
                  </a:cubicBezTo>
                  <a:lnTo>
                    <a:pt x="41152" y="11964"/>
                  </a:lnTo>
                  <a:cubicBezTo>
                    <a:pt x="41278" y="11872"/>
                    <a:pt x="41301" y="11700"/>
                    <a:pt x="41220" y="11574"/>
                  </a:cubicBezTo>
                  <a:cubicBezTo>
                    <a:pt x="38589" y="7597"/>
                    <a:pt x="34808" y="898"/>
                    <a:pt x="34394" y="151"/>
                  </a:cubicBezTo>
                  <a:cubicBezTo>
                    <a:pt x="34337" y="52"/>
                    <a:pt x="34238" y="0"/>
                    <a:pt x="34135" y="0"/>
                  </a:cubicBezTo>
                  <a:close/>
                </a:path>
              </a:pathLst>
            </a:custGeom>
            <a:solidFill>
              <a:srgbClr val="34383C"/>
            </a:solidFill>
            <a:ln w="3725" cap="rnd" cmpd="sng">
              <a:solidFill>
                <a:srgbClr val="34383C"/>
              </a:solidFill>
              <a:prstDash val="solid"/>
              <a:round/>
              <a:headEnd type="none" w="sm" len="sm"/>
              <a:tailEnd type="none" w="sm" len="sm"/>
            </a:ln>
          </p:spPr>
          <p:txBody>
            <a:bodyPr spcFirstLastPara="1" wrap="square" lIns="91425" tIns="91425" rIns="91425" bIns="91425" anchor="ctr" anchorCtr="0">
              <a:noAutofit/>
            </a:bodyPr>
            <a:lstStyle/>
            <a:p>
              <a:endParaRPr/>
            </a:p>
          </p:txBody>
        </p:sp>
        <p:sp>
          <p:nvSpPr>
            <p:cNvPr id="1944" name="Google Shape;1944;p63"/>
            <p:cNvSpPr/>
            <p:nvPr/>
          </p:nvSpPr>
          <p:spPr>
            <a:xfrm>
              <a:off x="3336950" y="1420325"/>
              <a:ext cx="1591900" cy="1640125"/>
            </a:xfrm>
            <a:custGeom>
              <a:avLst/>
              <a:gdLst/>
              <a:ahLst/>
              <a:cxnLst/>
              <a:rect l="l" t="t" r="r" b="b"/>
              <a:pathLst>
                <a:path w="63676" h="65605" extrusionOk="0">
                  <a:moveTo>
                    <a:pt x="28178" y="0"/>
                  </a:moveTo>
                  <a:cubicBezTo>
                    <a:pt x="28176" y="3"/>
                    <a:pt x="28173" y="7"/>
                    <a:pt x="28171" y="10"/>
                  </a:cubicBezTo>
                  <a:lnTo>
                    <a:pt x="28171" y="10"/>
                  </a:lnTo>
                  <a:lnTo>
                    <a:pt x="28178" y="0"/>
                  </a:lnTo>
                  <a:close/>
                  <a:moveTo>
                    <a:pt x="63676" y="59538"/>
                  </a:moveTo>
                  <a:lnTo>
                    <a:pt x="63669" y="59539"/>
                  </a:lnTo>
                  <a:lnTo>
                    <a:pt x="63669" y="59539"/>
                  </a:lnTo>
                  <a:cubicBezTo>
                    <a:pt x="63671" y="59539"/>
                    <a:pt x="63673" y="59539"/>
                    <a:pt x="63676" y="59538"/>
                  </a:cubicBezTo>
                  <a:close/>
                  <a:moveTo>
                    <a:pt x="28171" y="10"/>
                  </a:moveTo>
                  <a:lnTo>
                    <a:pt x="3161" y="33820"/>
                  </a:lnTo>
                  <a:cubicBezTo>
                    <a:pt x="380" y="37589"/>
                    <a:pt x="1" y="43898"/>
                    <a:pt x="2690" y="50529"/>
                  </a:cubicBezTo>
                  <a:cubicBezTo>
                    <a:pt x="6245" y="59299"/>
                    <a:pt x="13922" y="65605"/>
                    <a:pt x="20605" y="65605"/>
                  </a:cubicBezTo>
                  <a:cubicBezTo>
                    <a:pt x="21094" y="65605"/>
                    <a:pt x="21577" y="65571"/>
                    <a:pt x="22053" y="65502"/>
                  </a:cubicBezTo>
                  <a:lnTo>
                    <a:pt x="63669" y="59539"/>
                  </a:lnTo>
                  <a:lnTo>
                    <a:pt x="63669" y="59539"/>
                  </a:lnTo>
                  <a:cubicBezTo>
                    <a:pt x="62783" y="59666"/>
                    <a:pt x="61884" y="59728"/>
                    <a:pt x="60974" y="59728"/>
                  </a:cubicBezTo>
                  <a:cubicBezTo>
                    <a:pt x="48404" y="59728"/>
                    <a:pt x="33957" y="47874"/>
                    <a:pt x="27282" y="31384"/>
                  </a:cubicBezTo>
                  <a:cubicBezTo>
                    <a:pt x="22239" y="18944"/>
                    <a:pt x="22937" y="7090"/>
                    <a:pt x="28171" y="10"/>
                  </a:cubicBezTo>
                  <a:close/>
                </a:path>
              </a:pathLst>
            </a:custGeom>
            <a:solidFill>
              <a:srgbClr val="FFFFFF"/>
            </a:solidFill>
            <a:ln>
              <a:noFill/>
            </a:ln>
          </p:spPr>
          <p:txBody>
            <a:bodyPr spcFirstLastPara="1" wrap="square" lIns="91425" tIns="91425" rIns="91425" bIns="91425" anchor="ctr" anchorCtr="0">
              <a:noAutofit/>
            </a:bodyPr>
            <a:lstStyle/>
            <a:p>
              <a:endParaRPr/>
            </a:p>
          </p:txBody>
        </p:sp>
        <p:sp>
          <p:nvSpPr>
            <p:cNvPr id="1945" name="Google Shape;1945;p63"/>
            <p:cNvSpPr/>
            <p:nvPr/>
          </p:nvSpPr>
          <p:spPr>
            <a:xfrm>
              <a:off x="3331775" y="1413625"/>
              <a:ext cx="1607250" cy="1654050"/>
            </a:xfrm>
            <a:custGeom>
              <a:avLst/>
              <a:gdLst/>
              <a:ahLst/>
              <a:cxnLst/>
              <a:rect l="l" t="t" r="r" b="b"/>
              <a:pathLst>
                <a:path w="64290" h="66162" extrusionOk="0">
                  <a:moveTo>
                    <a:pt x="25822" y="4221"/>
                  </a:moveTo>
                  <a:lnTo>
                    <a:pt x="25822" y="4221"/>
                  </a:lnTo>
                  <a:cubicBezTo>
                    <a:pt x="22697" y="11587"/>
                    <a:pt x="23145" y="21677"/>
                    <a:pt x="27236" y="31767"/>
                  </a:cubicBezTo>
                  <a:cubicBezTo>
                    <a:pt x="30706" y="40351"/>
                    <a:pt x="36406" y="47993"/>
                    <a:pt x="43278" y="53302"/>
                  </a:cubicBezTo>
                  <a:cubicBezTo>
                    <a:pt x="48518" y="57336"/>
                    <a:pt x="54023" y="59703"/>
                    <a:pt x="59194" y="60197"/>
                  </a:cubicBezTo>
                  <a:lnTo>
                    <a:pt x="58688" y="60266"/>
                  </a:lnTo>
                  <a:lnTo>
                    <a:pt x="22225" y="65495"/>
                  </a:lnTo>
                  <a:cubicBezTo>
                    <a:pt x="21769" y="65560"/>
                    <a:pt x="21304" y="65592"/>
                    <a:pt x="20831" y="65592"/>
                  </a:cubicBezTo>
                  <a:cubicBezTo>
                    <a:pt x="17877" y="65592"/>
                    <a:pt x="14644" y="64334"/>
                    <a:pt x="11573" y="61967"/>
                  </a:cubicBezTo>
                  <a:cubicBezTo>
                    <a:pt x="7976" y="59186"/>
                    <a:pt x="4988" y="55187"/>
                    <a:pt x="3172" y="50682"/>
                  </a:cubicBezTo>
                  <a:cubicBezTo>
                    <a:pt x="610" y="44373"/>
                    <a:pt x="782" y="38087"/>
                    <a:pt x="3598" y="34260"/>
                  </a:cubicBezTo>
                  <a:lnTo>
                    <a:pt x="25822" y="4221"/>
                  </a:lnTo>
                  <a:close/>
                  <a:moveTo>
                    <a:pt x="28371" y="0"/>
                  </a:moveTo>
                  <a:cubicBezTo>
                    <a:pt x="28295" y="0"/>
                    <a:pt x="28218" y="32"/>
                    <a:pt x="28155" y="107"/>
                  </a:cubicBezTo>
                  <a:lnTo>
                    <a:pt x="3138" y="33927"/>
                  </a:lnTo>
                  <a:cubicBezTo>
                    <a:pt x="196" y="37903"/>
                    <a:pt x="1" y="44407"/>
                    <a:pt x="2632" y="50900"/>
                  </a:cubicBezTo>
                  <a:cubicBezTo>
                    <a:pt x="6229" y="59772"/>
                    <a:pt x="13975" y="66161"/>
                    <a:pt x="20812" y="66161"/>
                  </a:cubicBezTo>
                  <a:cubicBezTo>
                    <a:pt x="21306" y="66161"/>
                    <a:pt x="21812" y="66127"/>
                    <a:pt x="22306" y="66058"/>
                  </a:cubicBezTo>
                  <a:lnTo>
                    <a:pt x="58780" y="60829"/>
                  </a:lnTo>
                  <a:lnTo>
                    <a:pt x="63917" y="60105"/>
                  </a:lnTo>
                  <a:cubicBezTo>
                    <a:pt x="64289" y="60050"/>
                    <a:pt x="64234" y="59526"/>
                    <a:pt x="63890" y="59526"/>
                  </a:cubicBezTo>
                  <a:cubicBezTo>
                    <a:pt x="63873" y="59526"/>
                    <a:pt x="63855" y="59528"/>
                    <a:pt x="63837" y="59530"/>
                  </a:cubicBezTo>
                  <a:cubicBezTo>
                    <a:pt x="62968" y="59654"/>
                    <a:pt x="62083" y="59716"/>
                    <a:pt x="61184" y="59716"/>
                  </a:cubicBezTo>
                  <a:cubicBezTo>
                    <a:pt x="55575" y="59716"/>
                    <a:pt x="49437" y="57329"/>
                    <a:pt x="43623" y="52842"/>
                  </a:cubicBezTo>
                  <a:cubicBezTo>
                    <a:pt x="36831" y="47602"/>
                    <a:pt x="31200" y="40041"/>
                    <a:pt x="27753" y="31548"/>
                  </a:cubicBezTo>
                  <a:cubicBezTo>
                    <a:pt x="22926" y="19609"/>
                    <a:pt x="23248" y="7692"/>
                    <a:pt x="28615" y="440"/>
                  </a:cubicBezTo>
                  <a:cubicBezTo>
                    <a:pt x="28757" y="223"/>
                    <a:pt x="28571" y="0"/>
                    <a:pt x="28371" y="0"/>
                  </a:cubicBezTo>
                  <a:close/>
                </a:path>
              </a:pathLst>
            </a:custGeom>
            <a:solidFill>
              <a:srgbClr val="34383C"/>
            </a:solidFill>
            <a:ln w="3725" cap="rnd" cmpd="sng">
              <a:solidFill>
                <a:srgbClr val="34383C"/>
              </a:solidFill>
              <a:prstDash val="solid"/>
              <a:round/>
              <a:headEnd type="none" w="sm" len="sm"/>
              <a:tailEnd type="none" w="sm" len="sm"/>
            </a:ln>
          </p:spPr>
          <p:txBody>
            <a:bodyPr spcFirstLastPara="1" wrap="square" lIns="91425" tIns="91425" rIns="91425" bIns="91425" anchor="ctr" anchorCtr="0">
              <a:noAutofit/>
            </a:bodyPr>
            <a:lstStyle/>
            <a:p>
              <a:endParaRPr/>
            </a:p>
          </p:txBody>
        </p:sp>
        <p:sp>
          <p:nvSpPr>
            <p:cNvPr id="1946" name="Google Shape;1946;p63"/>
            <p:cNvSpPr/>
            <p:nvPr/>
          </p:nvSpPr>
          <p:spPr>
            <a:xfrm>
              <a:off x="4603050" y="1852975"/>
              <a:ext cx="292475" cy="308500"/>
            </a:xfrm>
            <a:custGeom>
              <a:avLst/>
              <a:gdLst/>
              <a:ahLst/>
              <a:cxnLst/>
              <a:rect l="l" t="t" r="r" b="b"/>
              <a:pathLst>
                <a:path w="11699" h="12340" extrusionOk="0">
                  <a:moveTo>
                    <a:pt x="4073" y="1"/>
                  </a:moveTo>
                  <a:cubicBezTo>
                    <a:pt x="3837" y="1"/>
                    <a:pt x="3605" y="23"/>
                    <a:pt x="3379" y="69"/>
                  </a:cubicBezTo>
                  <a:cubicBezTo>
                    <a:pt x="908" y="564"/>
                    <a:pt x="0" y="3701"/>
                    <a:pt x="1368" y="7068"/>
                  </a:cubicBezTo>
                  <a:cubicBezTo>
                    <a:pt x="2612" y="10141"/>
                    <a:pt x="5292" y="12340"/>
                    <a:pt x="7634" y="12340"/>
                  </a:cubicBezTo>
                  <a:cubicBezTo>
                    <a:pt x="7867" y="12340"/>
                    <a:pt x="8096" y="12318"/>
                    <a:pt x="8320" y="12274"/>
                  </a:cubicBezTo>
                  <a:cubicBezTo>
                    <a:pt x="10791" y="11779"/>
                    <a:pt x="11699" y="8631"/>
                    <a:pt x="10331" y="5264"/>
                  </a:cubicBezTo>
                  <a:cubicBezTo>
                    <a:pt x="9089" y="2206"/>
                    <a:pt x="6406" y="1"/>
                    <a:pt x="4073" y="1"/>
                  </a:cubicBezTo>
                  <a:close/>
                </a:path>
              </a:pathLst>
            </a:custGeom>
            <a:solidFill>
              <a:srgbClr val="FE7800"/>
            </a:solidFill>
            <a:ln>
              <a:noFill/>
            </a:ln>
          </p:spPr>
          <p:txBody>
            <a:bodyPr spcFirstLastPara="1" wrap="square" lIns="91425" tIns="91425" rIns="91425" bIns="91425" anchor="ctr" anchorCtr="0">
              <a:noAutofit/>
            </a:bodyPr>
            <a:lstStyle/>
            <a:p>
              <a:endParaRPr/>
            </a:p>
          </p:txBody>
        </p:sp>
        <p:sp>
          <p:nvSpPr>
            <p:cNvPr id="1947" name="Google Shape;1947;p63"/>
            <p:cNvSpPr/>
            <p:nvPr/>
          </p:nvSpPr>
          <p:spPr>
            <a:xfrm>
              <a:off x="4608775" y="1845775"/>
              <a:ext cx="281000" cy="322750"/>
            </a:xfrm>
            <a:custGeom>
              <a:avLst/>
              <a:gdLst/>
              <a:ahLst/>
              <a:cxnLst/>
              <a:rect l="l" t="t" r="r" b="b"/>
              <a:pathLst>
                <a:path w="11240" h="12910" extrusionOk="0">
                  <a:moveTo>
                    <a:pt x="3851" y="576"/>
                  </a:moveTo>
                  <a:cubicBezTo>
                    <a:pt x="6069" y="576"/>
                    <a:pt x="8643" y="2713"/>
                    <a:pt x="9838" y="5655"/>
                  </a:cubicBezTo>
                  <a:cubicBezTo>
                    <a:pt x="10608" y="7586"/>
                    <a:pt x="10654" y="9516"/>
                    <a:pt x="9953" y="10826"/>
                  </a:cubicBezTo>
                  <a:cubicBezTo>
                    <a:pt x="9573" y="11573"/>
                    <a:pt x="8861" y="12113"/>
                    <a:pt x="8034" y="12286"/>
                  </a:cubicBezTo>
                  <a:cubicBezTo>
                    <a:pt x="7830" y="12326"/>
                    <a:pt x="7622" y="12345"/>
                    <a:pt x="7410" y="12345"/>
                  </a:cubicBezTo>
                  <a:cubicBezTo>
                    <a:pt x="5195" y="12345"/>
                    <a:pt x="2610" y="10211"/>
                    <a:pt x="1414" y="7252"/>
                  </a:cubicBezTo>
                  <a:cubicBezTo>
                    <a:pt x="633" y="5333"/>
                    <a:pt x="587" y="3403"/>
                    <a:pt x="1299" y="2093"/>
                  </a:cubicBezTo>
                  <a:cubicBezTo>
                    <a:pt x="1679" y="1334"/>
                    <a:pt x="2380" y="806"/>
                    <a:pt x="3207" y="633"/>
                  </a:cubicBezTo>
                  <a:cubicBezTo>
                    <a:pt x="3414" y="599"/>
                    <a:pt x="3632" y="576"/>
                    <a:pt x="3851" y="576"/>
                  </a:cubicBezTo>
                  <a:close/>
                  <a:moveTo>
                    <a:pt x="3826" y="0"/>
                  </a:moveTo>
                  <a:cubicBezTo>
                    <a:pt x="3581" y="0"/>
                    <a:pt x="3340" y="23"/>
                    <a:pt x="3104" y="70"/>
                  </a:cubicBezTo>
                  <a:cubicBezTo>
                    <a:pt x="2104" y="266"/>
                    <a:pt x="1254" y="909"/>
                    <a:pt x="794" y="1817"/>
                  </a:cubicBezTo>
                  <a:cubicBezTo>
                    <a:pt x="1" y="3276"/>
                    <a:pt x="35" y="5391"/>
                    <a:pt x="874" y="7471"/>
                  </a:cubicBezTo>
                  <a:cubicBezTo>
                    <a:pt x="2161" y="10631"/>
                    <a:pt x="4965" y="12906"/>
                    <a:pt x="7413" y="12906"/>
                  </a:cubicBezTo>
                  <a:cubicBezTo>
                    <a:pt x="7455" y="12908"/>
                    <a:pt x="7497" y="12909"/>
                    <a:pt x="7539" y="12909"/>
                  </a:cubicBezTo>
                  <a:cubicBezTo>
                    <a:pt x="7746" y="12909"/>
                    <a:pt x="7947" y="12885"/>
                    <a:pt x="8148" y="12837"/>
                  </a:cubicBezTo>
                  <a:cubicBezTo>
                    <a:pt x="9148" y="12642"/>
                    <a:pt x="9999" y="11998"/>
                    <a:pt x="10458" y="11091"/>
                  </a:cubicBezTo>
                  <a:cubicBezTo>
                    <a:pt x="11240" y="9643"/>
                    <a:pt x="11205" y="7528"/>
                    <a:pt x="10366" y="5448"/>
                  </a:cubicBezTo>
                  <a:cubicBezTo>
                    <a:pt x="9081" y="2283"/>
                    <a:pt x="6277" y="0"/>
                    <a:pt x="3826" y="0"/>
                  </a:cubicBezTo>
                  <a:close/>
                </a:path>
              </a:pathLst>
            </a:custGeom>
            <a:solidFill>
              <a:srgbClr val="34383C"/>
            </a:solidFill>
            <a:ln w="3725" cap="rnd" cmpd="sng">
              <a:solidFill>
                <a:srgbClr val="34383C"/>
              </a:solidFill>
              <a:prstDash val="solid"/>
              <a:round/>
              <a:headEnd type="none" w="sm" len="sm"/>
              <a:tailEnd type="none" w="sm" len="sm"/>
            </a:ln>
          </p:spPr>
          <p:txBody>
            <a:bodyPr spcFirstLastPara="1" wrap="square" lIns="91425" tIns="91425" rIns="91425" bIns="91425" anchor="ctr" anchorCtr="0">
              <a:noAutofit/>
            </a:bodyPr>
            <a:lstStyle/>
            <a:p>
              <a:endParaRPr/>
            </a:p>
          </p:txBody>
        </p:sp>
        <p:sp>
          <p:nvSpPr>
            <p:cNvPr id="1948" name="Google Shape;1948;p63"/>
            <p:cNvSpPr/>
            <p:nvPr/>
          </p:nvSpPr>
          <p:spPr>
            <a:xfrm>
              <a:off x="3774775" y="1104000"/>
              <a:ext cx="1561175" cy="1904275"/>
            </a:xfrm>
            <a:custGeom>
              <a:avLst/>
              <a:gdLst/>
              <a:ahLst/>
              <a:cxnLst/>
              <a:rect l="l" t="t" r="r" b="b"/>
              <a:pathLst>
                <a:path w="62447" h="76171" extrusionOk="0">
                  <a:moveTo>
                    <a:pt x="21329" y="1"/>
                  </a:moveTo>
                  <a:lnTo>
                    <a:pt x="21329" y="1"/>
                  </a:lnTo>
                  <a:cubicBezTo>
                    <a:pt x="21324" y="4"/>
                    <a:pt x="21319" y="7"/>
                    <a:pt x="21315" y="10"/>
                  </a:cubicBezTo>
                  <a:lnTo>
                    <a:pt x="21315" y="10"/>
                  </a:lnTo>
                  <a:lnTo>
                    <a:pt x="21329" y="1"/>
                  </a:lnTo>
                  <a:close/>
                  <a:moveTo>
                    <a:pt x="21315" y="10"/>
                  </a:moveTo>
                  <a:lnTo>
                    <a:pt x="13308" y="4793"/>
                  </a:lnTo>
                  <a:cubicBezTo>
                    <a:pt x="2966" y="10964"/>
                    <a:pt x="1" y="27259"/>
                    <a:pt x="7022" y="44600"/>
                  </a:cubicBezTo>
                  <a:cubicBezTo>
                    <a:pt x="14459" y="62963"/>
                    <a:pt x="30546" y="76171"/>
                    <a:pt x="44546" y="76171"/>
                  </a:cubicBezTo>
                  <a:cubicBezTo>
                    <a:pt x="45949" y="76171"/>
                    <a:pt x="47330" y="76038"/>
                    <a:pt x="48679" y="75765"/>
                  </a:cubicBezTo>
                  <a:cubicBezTo>
                    <a:pt x="50702" y="75374"/>
                    <a:pt x="52644" y="74627"/>
                    <a:pt x="54425" y="73582"/>
                  </a:cubicBezTo>
                  <a:lnTo>
                    <a:pt x="62446" y="68790"/>
                  </a:lnTo>
                  <a:lnTo>
                    <a:pt x="62446" y="68790"/>
                  </a:lnTo>
                  <a:cubicBezTo>
                    <a:pt x="60734" y="69812"/>
                    <a:pt x="58286" y="69813"/>
                    <a:pt x="56183" y="70238"/>
                  </a:cubicBezTo>
                  <a:cubicBezTo>
                    <a:pt x="54800" y="70516"/>
                    <a:pt x="53399" y="70652"/>
                    <a:pt x="51988" y="70652"/>
                  </a:cubicBezTo>
                  <a:cubicBezTo>
                    <a:pt x="38275" y="70652"/>
                    <a:pt x="23657" y="57861"/>
                    <a:pt x="16238" y="39544"/>
                  </a:cubicBezTo>
                  <a:cubicBezTo>
                    <a:pt x="10714" y="22831"/>
                    <a:pt x="10987" y="6188"/>
                    <a:pt x="21315" y="10"/>
                  </a:cubicBezTo>
                  <a:close/>
                </a:path>
              </a:pathLst>
            </a:custGeom>
            <a:solidFill>
              <a:srgbClr val="FE8C00"/>
            </a:solidFill>
            <a:ln>
              <a:noFill/>
            </a:ln>
          </p:spPr>
          <p:txBody>
            <a:bodyPr spcFirstLastPara="1" wrap="square" lIns="91425" tIns="91425" rIns="91425" bIns="91425" anchor="ctr" anchorCtr="0">
              <a:noAutofit/>
            </a:bodyPr>
            <a:lstStyle/>
            <a:p>
              <a:endParaRPr/>
            </a:p>
          </p:txBody>
        </p:sp>
        <p:sp>
          <p:nvSpPr>
            <p:cNvPr id="1949" name="Google Shape;1949;p63"/>
            <p:cNvSpPr/>
            <p:nvPr/>
          </p:nvSpPr>
          <p:spPr>
            <a:xfrm>
              <a:off x="3828800" y="1096550"/>
              <a:ext cx="1517950" cy="1919125"/>
            </a:xfrm>
            <a:custGeom>
              <a:avLst/>
              <a:gdLst/>
              <a:ahLst/>
              <a:cxnLst/>
              <a:rect l="l" t="t" r="r" b="b"/>
              <a:pathLst>
                <a:path w="60718" h="76765" extrusionOk="0">
                  <a:moveTo>
                    <a:pt x="15755" y="2666"/>
                  </a:moveTo>
                  <a:cubicBezTo>
                    <a:pt x="12767" y="5826"/>
                    <a:pt x="10929" y="10388"/>
                    <a:pt x="10389" y="16088"/>
                  </a:cubicBezTo>
                  <a:cubicBezTo>
                    <a:pt x="9734" y="22937"/>
                    <a:pt x="10917" y="31188"/>
                    <a:pt x="13802" y="39933"/>
                  </a:cubicBezTo>
                  <a:lnTo>
                    <a:pt x="13802" y="39945"/>
                  </a:lnTo>
                  <a:cubicBezTo>
                    <a:pt x="17812" y="49851"/>
                    <a:pt x="24052" y="58423"/>
                    <a:pt x="31384" y="64112"/>
                  </a:cubicBezTo>
                  <a:cubicBezTo>
                    <a:pt x="37397" y="68777"/>
                    <a:pt x="43816" y="71225"/>
                    <a:pt x="49862" y="71225"/>
                  </a:cubicBezTo>
                  <a:cubicBezTo>
                    <a:pt x="51292" y="71225"/>
                    <a:pt x="52702" y="71088"/>
                    <a:pt x="54080" y="70811"/>
                  </a:cubicBezTo>
                  <a:cubicBezTo>
                    <a:pt x="54700" y="70685"/>
                    <a:pt x="55355" y="70593"/>
                    <a:pt x="55987" y="70513"/>
                  </a:cubicBezTo>
                  <a:cubicBezTo>
                    <a:pt x="56596" y="70432"/>
                    <a:pt x="57205" y="70352"/>
                    <a:pt x="57792" y="70237"/>
                  </a:cubicBezTo>
                  <a:lnTo>
                    <a:pt x="57792" y="70237"/>
                  </a:lnTo>
                  <a:lnTo>
                    <a:pt x="52115" y="73627"/>
                  </a:lnTo>
                  <a:cubicBezTo>
                    <a:pt x="50368" y="74661"/>
                    <a:pt x="48460" y="75385"/>
                    <a:pt x="46461" y="75776"/>
                  </a:cubicBezTo>
                  <a:cubicBezTo>
                    <a:pt x="45133" y="76044"/>
                    <a:pt x="43774" y="76174"/>
                    <a:pt x="42393" y="76174"/>
                  </a:cubicBezTo>
                  <a:cubicBezTo>
                    <a:pt x="28517" y="76174"/>
                    <a:pt x="12515" y="63022"/>
                    <a:pt x="5125" y="44783"/>
                  </a:cubicBezTo>
                  <a:cubicBezTo>
                    <a:pt x="1781" y="36520"/>
                    <a:pt x="598" y="28028"/>
                    <a:pt x="1781" y="20846"/>
                  </a:cubicBezTo>
                  <a:cubicBezTo>
                    <a:pt x="2942" y="13813"/>
                    <a:pt x="6321" y="8308"/>
                    <a:pt x="11296" y="5332"/>
                  </a:cubicBezTo>
                  <a:lnTo>
                    <a:pt x="15755" y="2666"/>
                  </a:lnTo>
                  <a:close/>
                  <a:moveTo>
                    <a:pt x="19187" y="1"/>
                  </a:moveTo>
                  <a:cubicBezTo>
                    <a:pt x="19133" y="1"/>
                    <a:pt x="19077" y="18"/>
                    <a:pt x="19019" y="57"/>
                  </a:cubicBezTo>
                  <a:lnTo>
                    <a:pt x="10998" y="4838"/>
                  </a:lnTo>
                  <a:cubicBezTo>
                    <a:pt x="5872" y="7895"/>
                    <a:pt x="2402" y="13549"/>
                    <a:pt x="1207" y="20765"/>
                  </a:cubicBezTo>
                  <a:cubicBezTo>
                    <a:pt x="0" y="28143"/>
                    <a:pt x="1161" y="36532"/>
                    <a:pt x="4597" y="45001"/>
                  </a:cubicBezTo>
                  <a:cubicBezTo>
                    <a:pt x="8573" y="54827"/>
                    <a:pt x="15112" y="63491"/>
                    <a:pt x="23029" y="69410"/>
                  </a:cubicBezTo>
                  <a:cubicBezTo>
                    <a:pt x="29465" y="74236"/>
                    <a:pt x="36199" y="76764"/>
                    <a:pt x="42370" y="76764"/>
                  </a:cubicBezTo>
                  <a:cubicBezTo>
                    <a:pt x="43783" y="76764"/>
                    <a:pt x="45197" y="76626"/>
                    <a:pt x="46576" y="76350"/>
                  </a:cubicBezTo>
                  <a:cubicBezTo>
                    <a:pt x="48633" y="75937"/>
                    <a:pt x="50609" y="75190"/>
                    <a:pt x="52413" y="74121"/>
                  </a:cubicBezTo>
                  <a:lnTo>
                    <a:pt x="60423" y="69329"/>
                  </a:lnTo>
                  <a:cubicBezTo>
                    <a:pt x="60718" y="69177"/>
                    <a:pt x="60557" y="68790"/>
                    <a:pt x="60304" y="68790"/>
                  </a:cubicBezTo>
                  <a:cubicBezTo>
                    <a:pt x="60251" y="68790"/>
                    <a:pt x="60194" y="68807"/>
                    <a:pt x="60136" y="68846"/>
                  </a:cubicBezTo>
                  <a:cubicBezTo>
                    <a:pt x="58975" y="69536"/>
                    <a:pt x="57424" y="69743"/>
                    <a:pt x="55918" y="69950"/>
                  </a:cubicBezTo>
                  <a:cubicBezTo>
                    <a:pt x="55263" y="70030"/>
                    <a:pt x="54597" y="70122"/>
                    <a:pt x="53965" y="70248"/>
                  </a:cubicBezTo>
                  <a:cubicBezTo>
                    <a:pt x="52620" y="70521"/>
                    <a:pt x="51244" y="70656"/>
                    <a:pt x="49846" y="70656"/>
                  </a:cubicBezTo>
                  <a:cubicBezTo>
                    <a:pt x="43934" y="70656"/>
                    <a:pt x="37640" y="68246"/>
                    <a:pt x="31729" y="63664"/>
                  </a:cubicBezTo>
                  <a:cubicBezTo>
                    <a:pt x="24489" y="58033"/>
                    <a:pt x="18306" y="49552"/>
                    <a:pt x="14342" y="39750"/>
                  </a:cubicBezTo>
                  <a:cubicBezTo>
                    <a:pt x="9504" y="25109"/>
                    <a:pt x="8274" y="7136"/>
                    <a:pt x="19318" y="552"/>
                  </a:cubicBezTo>
                  <a:cubicBezTo>
                    <a:pt x="19603" y="390"/>
                    <a:pt x="19440" y="1"/>
                    <a:pt x="19187" y="1"/>
                  </a:cubicBezTo>
                  <a:close/>
                </a:path>
              </a:pathLst>
            </a:custGeom>
            <a:solidFill>
              <a:srgbClr val="34383C"/>
            </a:solidFill>
            <a:ln w="3725" cap="rnd" cmpd="sng">
              <a:solidFill>
                <a:srgbClr val="34383C"/>
              </a:solidFill>
              <a:prstDash val="solid"/>
              <a:round/>
              <a:headEnd type="none" w="sm" len="sm"/>
              <a:tailEnd type="none" w="sm" len="sm"/>
            </a:ln>
          </p:spPr>
          <p:txBody>
            <a:bodyPr spcFirstLastPara="1" wrap="square" lIns="91425" tIns="91425" rIns="91425" bIns="91425" anchor="ctr" anchorCtr="0">
              <a:noAutofit/>
            </a:bodyPr>
            <a:lstStyle/>
            <a:p>
              <a:endParaRPr/>
            </a:p>
          </p:txBody>
        </p:sp>
        <p:sp>
          <p:nvSpPr>
            <p:cNvPr id="1950" name="Google Shape;1950;p63"/>
            <p:cNvSpPr/>
            <p:nvPr/>
          </p:nvSpPr>
          <p:spPr>
            <a:xfrm>
              <a:off x="3946300" y="1039050"/>
              <a:ext cx="1751625" cy="1849650"/>
            </a:xfrm>
            <a:custGeom>
              <a:avLst/>
              <a:gdLst/>
              <a:ahLst/>
              <a:cxnLst/>
              <a:rect l="l" t="t" r="r" b="b"/>
              <a:pathLst>
                <a:path w="70065" h="73986" extrusionOk="0">
                  <a:moveTo>
                    <a:pt x="26165" y="6320"/>
                  </a:moveTo>
                  <a:cubicBezTo>
                    <a:pt x="37777" y="6320"/>
                    <a:pt x="51112" y="17269"/>
                    <a:pt x="57286" y="32500"/>
                  </a:cubicBezTo>
                  <a:cubicBezTo>
                    <a:pt x="64078" y="49266"/>
                    <a:pt x="59607" y="64860"/>
                    <a:pt x="47311" y="67343"/>
                  </a:cubicBezTo>
                  <a:cubicBezTo>
                    <a:pt x="46198" y="67566"/>
                    <a:pt x="45058" y="67675"/>
                    <a:pt x="43902" y="67675"/>
                  </a:cubicBezTo>
                  <a:cubicBezTo>
                    <a:pt x="32285" y="67675"/>
                    <a:pt x="18934" y="56724"/>
                    <a:pt x="12767" y="41486"/>
                  </a:cubicBezTo>
                  <a:cubicBezTo>
                    <a:pt x="5976" y="24732"/>
                    <a:pt x="10446" y="9138"/>
                    <a:pt x="22742" y="6655"/>
                  </a:cubicBezTo>
                  <a:cubicBezTo>
                    <a:pt x="23860" y="6430"/>
                    <a:pt x="25004" y="6320"/>
                    <a:pt x="26165" y="6320"/>
                  </a:cubicBezTo>
                  <a:close/>
                  <a:moveTo>
                    <a:pt x="24336" y="1"/>
                  </a:moveTo>
                  <a:cubicBezTo>
                    <a:pt x="22937" y="1"/>
                    <a:pt x="21560" y="133"/>
                    <a:pt x="20214" y="404"/>
                  </a:cubicBezTo>
                  <a:cubicBezTo>
                    <a:pt x="5390" y="3403"/>
                    <a:pt x="0" y="22204"/>
                    <a:pt x="8182" y="42406"/>
                  </a:cubicBezTo>
                  <a:cubicBezTo>
                    <a:pt x="15621" y="60784"/>
                    <a:pt x="31715" y="73986"/>
                    <a:pt x="45718" y="73986"/>
                  </a:cubicBezTo>
                  <a:cubicBezTo>
                    <a:pt x="47116" y="73986"/>
                    <a:pt x="48493" y="73854"/>
                    <a:pt x="49839" y="73583"/>
                  </a:cubicBezTo>
                  <a:cubicBezTo>
                    <a:pt x="64664" y="70595"/>
                    <a:pt x="70065" y="51783"/>
                    <a:pt x="61871" y="31581"/>
                  </a:cubicBezTo>
                  <a:cubicBezTo>
                    <a:pt x="54432" y="13202"/>
                    <a:pt x="38339" y="1"/>
                    <a:pt x="24336" y="1"/>
                  </a:cubicBezTo>
                  <a:close/>
                </a:path>
              </a:pathLst>
            </a:custGeom>
            <a:solidFill>
              <a:srgbClr val="FE7800"/>
            </a:solidFill>
            <a:ln>
              <a:noFill/>
            </a:ln>
          </p:spPr>
          <p:txBody>
            <a:bodyPr spcFirstLastPara="1" wrap="square" lIns="91425" tIns="91425" rIns="91425" bIns="91425" anchor="ctr" anchorCtr="0">
              <a:noAutofit/>
            </a:bodyPr>
            <a:lstStyle/>
            <a:p>
              <a:endParaRPr/>
            </a:p>
          </p:txBody>
        </p:sp>
        <p:sp>
          <p:nvSpPr>
            <p:cNvPr id="1951" name="Google Shape;1951;p63"/>
            <p:cNvSpPr/>
            <p:nvPr/>
          </p:nvSpPr>
          <p:spPr>
            <a:xfrm>
              <a:off x="4016100" y="1031875"/>
              <a:ext cx="1611450" cy="1864000"/>
            </a:xfrm>
            <a:custGeom>
              <a:avLst/>
              <a:gdLst/>
              <a:ahLst/>
              <a:cxnLst/>
              <a:rect l="l" t="t" r="r" b="b"/>
              <a:pathLst>
                <a:path w="64458" h="74560" extrusionOk="0">
                  <a:moveTo>
                    <a:pt x="23209" y="6896"/>
                  </a:moveTo>
                  <a:cubicBezTo>
                    <a:pt x="23260" y="6896"/>
                    <a:pt x="23312" y="6896"/>
                    <a:pt x="23363" y="6896"/>
                  </a:cubicBezTo>
                  <a:cubicBezTo>
                    <a:pt x="34855" y="6896"/>
                    <a:pt x="48116" y="17790"/>
                    <a:pt x="54230" y="32890"/>
                  </a:cubicBezTo>
                  <a:cubicBezTo>
                    <a:pt x="58217" y="42750"/>
                    <a:pt x="58424" y="52714"/>
                    <a:pt x="54758" y="59528"/>
                  </a:cubicBezTo>
                  <a:cubicBezTo>
                    <a:pt x="52494" y="63723"/>
                    <a:pt x="48932" y="66423"/>
                    <a:pt x="44462" y="67331"/>
                  </a:cubicBezTo>
                  <a:cubicBezTo>
                    <a:pt x="43409" y="67539"/>
                    <a:pt x="42335" y="67653"/>
                    <a:pt x="41260" y="67653"/>
                  </a:cubicBezTo>
                  <a:cubicBezTo>
                    <a:pt x="41209" y="67653"/>
                    <a:pt x="41158" y="67653"/>
                    <a:pt x="41106" y="67653"/>
                  </a:cubicBezTo>
                  <a:cubicBezTo>
                    <a:pt x="29615" y="67653"/>
                    <a:pt x="16353" y="56759"/>
                    <a:pt x="10240" y="41659"/>
                  </a:cubicBezTo>
                  <a:cubicBezTo>
                    <a:pt x="6241" y="31799"/>
                    <a:pt x="6045" y="21836"/>
                    <a:pt x="9711" y="15021"/>
                  </a:cubicBezTo>
                  <a:cubicBezTo>
                    <a:pt x="11975" y="10827"/>
                    <a:pt x="15537" y="8126"/>
                    <a:pt x="20008" y="7218"/>
                  </a:cubicBezTo>
                  <a:cubicBezTo>
                    <a:pt x="21060" y="7010"/>
                    <a:pt x="22134" y="6896"/>
                    <a:pt x="23209" y="6896"/>
                  </a:cubicBezTo>
                  <a:close/>
                  <a:moveTo>
                    <a:pt x="23395" y="6323"/>
                  </a:moveTo>
                  <a:cubicBezTo>
                    <a:pt x="22201" y="6323"/>
                    <a:pt x="21031" y="6437"/>
                    <a:pt x="19893" y="6667"/>
                  </a:cubicBezTo>
                  <a:cubicBezTo>
                    <a:pt x="15239" y="7609"/>
                    <a:pt x="11550" y="10401"/>
                    <a:pt x="9206" y="14768"/>
                  </a:cubicBezTo>
                  <a:cubicBezTo>
                    <a:pt x="5459" y="21721"/>
                    <a:pt x="5643" y="31868"/>
                    <a:pt x="9700" y="41888"/>
                  </a:cubicBezTo>
                  <a:cubicBezTo>
                    <a:pt x="13009" y="50024"/>
                    <a:pt x="18445" y="57230"/>
                    <a:pt x="25006" y="62137"/>
                  </a:cubicBezTo>
                  <a:cubicBezTo>
                    <a:pt x="30350" y="66136"/>
                    <a:pt x="35935" y="68239"/>
                    <a:pt x="41083" y="68239"/>
                  </a:cubicBezTo>
                  <a:cubicBezTo>
                    <a:pt x="41137" y="68239"/>
                    <a:pt x="41190" y="68240"/>
                    <a:pt x="41243" y="68240"/>
                  </a:cubicBezTo>
                  <a:cubicBezTo>
                    <a:pt x="42362" y="68240"/>
                    <a:pt x="43480" y="68125"/>
                    <a:pt x="44577" y="67905"/>
                  </a:cubicBezTo>
                  <a:cubicBezTo>
                    <a:pt x="49219" y="66963"/>
                    <a:pt x="52920" y="64159"/>
                    <a:pt x="55264" y="59804"/>
                  </a:cubicBezTo>
                  <a:cubicBezTo>
                    <a:pt x="58999" y="52840"/>
                    <a:pt x="58815" y="42704"/>
                    <a:pt x="54758" y="32684"/>
                  </a:cubicBezTo>
                  <a:cubicBezTo>
                    <a:pt x="51460" y="24536"/>
                    <a:pt x="46025" y="17342"/>
                    <a:pt x="39463" y="12435"/>
                  </a:cubicBezTo>
                  <a:cubicBezTo>
                    <a:pt x="34111" y="8426"/>
                    <a:pt x="28532" y="6323"/>
                    <a:pt x="23395" y="6323"/>
                  </a:cubicBezTo>
                  <a:close/>
                  <a:moveTo>
                    <a:pt x="21378" y="575"/>
                  </a:moveTo>
                  <a:cubicBezTo>
                    <a:pt x="21431" y="575"/>
                    <a:pt x="21483" y="576"/>
                    <a:pt x="21536" y="576"/>
                  </a:cubicBezTo>
                  <a:cubicBezTo>
                    <a:pt x="35418" y="576"/>
                    <a:pt x="51426" y="13734"/>
                    <a:pt x="58803" y="31971"/>
                  </a:cubicBezTo>
                  <a:cubicBezTo>
                    <a:pt x="63630" y="43899"/>
                    <a:pt x="63871" y="55920"/>
                    <a:pt x="59435" y="64148"/>
                  </a:cubicBezTo>
                  <a:cubicBezTo>
                    <a:pt x="56700" y="69239"/>
                    <a:pt x="52403" y="72502"/>
                    <a:pt x="46990" y="73594"/>
                  </a:cubicBezTo>
                  <a:cubicBezTo>
                    <a:pt x="45667" y="73860"/>
                    <a:pt x="44312" y="73989"/>
                    <a:pt x="42936" y="73989"/>
                  </a:cubicBezTo>
                  <a:cubicBezTo>
                    <a:pt x="29055" y="73989"/>
                    <a:pt x="13035" y="60834"/>
                    <a:pt x="5643" y="42589"/>
                  </a:cubicBezTo>
                  <a:cubicBezTo>
                    <a:pt x="828" y="30673"/>
                    <a:pt x="587" y="18652"/>
                    <a:pt x="5011" y="10413"/>
                  </a:cubicBezTo>
                  <a:cubicBezTo>
                    <a:pt x="7746" y="5334"/>
                    <a:pt x="12055" y="2070"/>
                    <a:pt x="17468" y="978"/>
                  </a:cubicBezTo>
                  <a:cubicBezTo>
                    <a:pt x="18750" y="713"/>
                    <a:pt x="20063" y="575"/>
                    <a:pt x="21378" y="575"/>
                  </a:cubicBezTo>
                  <a:close/>
                  <a:moveTo>
                    <a:pt x="21567" y="0"/>
                  </a:moveTo>
                  <a:cubicBezTo>
                    <a:pt x="20130" y="0"/>
                    <a:pt x="18722" y="138"/>
                    <a:pt x="17353" y="415"/>
                  </a:cubicBezTo>
                  <a:cubicBezTo>
                    <a:pt x="11768" y="1541"/>
                    <a:pt x="7332" y="4897"/>
                    <a:pt x="4505" y="10149"/>
                  </a:cubicBezTo>
                  <a:cubicBezTo>
                    <a:pt x="1" y="18526"/>
                    <a:pt x="231" y="30742"/>
                    <a:pt x="5115" y="42808"/>
                  </a:cubicBezTo>
                  <a:cubicBezTo>
                    <a:pt x="9102" y="52622"/>
                    <a:pt x="15641" y="61286"/>
                    <a:pt x="23547" y="67216"/>
                  </a:cubicBezTo>
                  <a:cubicBezTo>
                    <a:pt x="29994" y="72031"/>
                    <a:pt x="36728" y="74559"/>
                    <a:pt x="42899" y="74559"/>
                  </a:cubicBezTo>
                  <a:cubicBezTo>
                    <a:pt x="44312" y="74559"/>
                    <a:pt x="45726" y="74421"/>
                    <a:pt x="47105" y="74145"/>
                  </a:cubicBezTo>
                  <a:cubicBezTo>
                    <a:pt x="52690" y="73019"/>
                    <a:pt x="57137" y="69664"/>
                    <a:pt x="59952" y="64412"/>
                  </a:cubicBezTo>
                  <a:cubicBezTo>
                    <a:pt x="64457" y="56035"/>
                    <a:pt x="64227" y="43831"/>
                    <a:pt x="59343" y="31764"/>
                  </a:cubicBezTo>
                  <a:cubicBezTo>
                    <a:pt x="55367" y="21939"/>
                    <a:pt x="48829" y="13263"/>
                    <a:pt x="40911" y="7356"/>
                  </a:cubicBezTo>
                  <a:cubicBezTo>
                    <a:pt x="34469" y="2536"/>
                    <a:pt x="27747" y="0"/>
                    <a:pt x="21567" y="0"/>
                  </a:cubicBezTo>
                  <a:close/>
                </a:path>
              </a:pathLst>
            </a:custGeom>
            <a:solidFill>
              <a:srgbClr val="34383C"/>
            </a:solidFill>
            <a:ln w="3725" cap="rnd" cmpd="sng">
              <a:solidFill>
                <a:srgbClr val="34383C"/>
              </a:solidFill>
              <a:prstDash val="solid"/>
              <a:round/>
              <a:headEnd type="none" w="sm" len="sm"/>
              <a:tailEnd type="none" w="sm" len="sm"/>
            </a:ln>
          </p:spPr>
          <p:txBody>
            <a:bodyPr spcFirstLastPara="1" wrap="square" lIns="91425" tIns="91425" rIns="91425" bIns="91425" anchor="ctr" anchorCtr="0">
              <a:noAutofit/>
            </a:bodyPr>
            <a:lstStyle/>
            <a:p>
              <a:endParaRPr/>
            </a:p>
          </p:txBody>
        </p:sp>
        <p:sp>
          <p:nvSpPr>
            <p:cNvPr id="1952" name="Google Shape;1952;p63"/>
            <p:cNvSpPr/>
            <p:nvPr/>
          </p:nvSpPr>
          <p:spPr>
            <a:xfrm>
              <a:off x="3942850" y="3053850"/>
              <a:ext cx="269225" cy="105175"/>
            </a:xfrm>
            <a:custGeom>
              <a:avLst/>
              <a:gdLst/>
              <a:ahLst/>
              <a:cxnLst/>
              <a:rect l="l" t="t" r="r" b="b"/>
              <a:pathLst>
                <a:path w="10769" h="4207" extrusionOk="0">
                  <a:moveTo>
                    <a:pt x="1828" y="1"/>
                  </a:moveTo>
                  <a:lnTo>
                    <a:pt x="0" y="1219"/>
                  </a:lnTo>
                  <a:lnTo>
                    <a:pt x="8941" y="4206"/>
                  </a:lnTo>
                  <a:lnTo>
                    <a:pt x="10768" y="2977"/>
                  </a:lnTo>
                  <a:lnTo>
                    <a:pt x="1828" y="1"/>
                  </a:lnTo>
                  <a:close/>
                </a:path>
              </a:pathLst>
            </a:custGeom>
            <a:solidFill>
              <a:srgbClr val="FE7800"/>
            </a:solidFill>
            <a:ln>
              <a:noFill/>
            </a:ln>
          </p:spPr>
          <p:txBody>
            <a:bodyPr spcFirstLastPara="1" wrap="square" lIns="91425" tIns="91425" rIns="91425" bIns="91425" anchor="ctr" anchorCtr="0">
              <a:noAutofit/>
            </a:bodyPr>
            <a:lstStyle/>
            <a:p>
              <a:endParaRPr/>
            </a:p>
          </p:txBody>
        </p:sp>
        <p:sp>
          <p:nvSpPr>
            <p:cNvPr id="1953" name="Google Shape;1953;p63"/>
            <p:cNvSpPr/>
            <p:nvPr/>
          </p:nvSpPr>
          <p:spPr>
            <a:xfrm>
              <a:off x="3933950" y="3046475"/>
              <a:ext cx="287025" cy="119725"/>
            </a:xfrm>
            <a:custGeom>
              <a:avLst/>
              <a:gdLst/>
              <a:ahLst/>
              <a:cxnLst/>
              <a:rect l="l" t="t" r="r" b="b"/>
              <a:pathLst>
                <a:path w="11481" h="4789" extrusionOk="0">
                  <a:moveTo>
                    <a:pt x="2230" y="606"/>
                  </a:moveTo>
                  <a:lnTo>
                    <a:pt x="10480" y="3364"/>
                  </a:lnTo>
                  <a:lnTo>
                    <a:pt x="9262" y="4180"/>
                  </a:lnTo>
                  <a:lnTo>
                    <a:pt x="1000" y="1422"/>
                  </a:lnTo>
                  <a:lnTo>
                    <a:pt x="2230" y="606"/>
                  </a:lnTo>
                  <a:close/>
                  <a:moveTo>
                    <a:pt x="2173" y="0"/>
                  </a:moveTo>
                  <a:cubicBezTo>
                    <a:pt x="2118" y="0"/>
                    <a:pt x="2066" y="18"/>
                    <a:pt x="2023" y="54"/>
                  </a:cubicBezTo>
                  <a:lnTo>
                    <a:pt x="195" y="1272"/>
                  </a:lnTo>
                  <a:cubicBezTo>
                    <a:pt x="0" y="1410"/>
                    <a:pt x="46" y="1709"/>
                    <a:pt x="264" y="1789"/>
                  </a:cubicBezTo>
                  <a:lnTo>
                    <a:pt x="9205" y="4766"/>
                  </a:lnTo>
                  <a:cubicBezTo>
                    <a:pt x="9239" y="4777"/>
                    <a:pt x="9274" y="4789"/>
                    <a:pt x="9297" y="4789"/>
                  </a:cubicBezTo>
                  <a:cubicBezTo>
                    <a:pt x="9354" y="4789"/>
                    <a:pt x="9412" y="4766"/>
                    <a:pt x="9458" y="4743"/>
                  </a:cubicBezTo>
                  <a:lnTo>
                    <a:pt x="11285" y="3513"/>
                  </a:lnTo>
                  <a:cubicBezTo>
                    <a:pt x="11480" y="3375"/>
                    <a:pt x="11434" y="3077"/>
                    <a:pt x="11216" y="2996"/>
                  </a:cubicBezTo>
                  <a:lnTo>
                    <a:pt x="2275" y="20"/>
                  </a:lnTo>
                  <a:cubicBezTo>
                    <a:pt x="2241" y="7"/>
                    <a:pt x="2207" y="0"/>
                    <a:pt x="2173" y="0"/>
                  </a:cubicBezTo>
                  <a:close/>
                </a:path>
              </a:pathLst>
            </a:custGeom>
            <a:solidFill>
              <a:srgbClr val="34383C"/>
            </a:solidFill>
            <a:ln w="3725" cap="rnd" cmpd="sng">
              <a:solidFill>
                <a:srgbClr val="34383C"/>
              </a:solidFill>
              <a:prstDash val="solid"/>
              <a:round/>
              <a:headEnd type="none" w="sm" len="sm"/>
              <a:tailEnd type="none" w="sm" len="sm"/>
            </a:ln>
          </p:spPr>
          <p:txBody>
            <a:bodyPr spcFirstLastPara="1" wrap="square" lIns="91425" tIns="91425" rIns="91425" bIns="91425" anchor="ctr" anchorCtr="0">
              <a:noAutofit/>
            </a:bodyPr>
            <a:lstStyle/>
            <a:p>
              <a:endParaRPr/>
            </a:p>
          </p:txBody>
        </p:sp>
        <p:sp>
          <p:nvSpPr>
            <p:cNvPr id="1954" name="Google Shape;1954;p63"/>
            <p:cNvSpPr/>
            <p:nvPr/>
          </p:nvSpPr>
          <p:spPr>
            <a:xfrm>
              <a:off x="3960650" y="2846725"/>
              <a:ext cx="251425" cy="281550"/>
            </a:xfrm>
            <a:custGeom>
              <a:avLst/>
              <a:gdLst/>
              <a:ahLst/>
              <a:cxnLst/>
              <a:rect l="l" t="t" r="r" b="b"/>
              <a:pathLst>
                <a:path w="10057" h="11262" extrusionOk="0">
                  <a:moveTo>
                    <a:pt x="1" y="0"/>
                  </a:moveTo>
                  <a:lnTo>
                    <a:pt x="1116" y="8286"/>
                  </a:lnTo>
                  <a:lnTo>
                    <a:pt x="10056" y="11262"/>
                  </a:lnTo>
                  <a:lnTo>
                    <a:pt x="8941" y="2976"/>
                  </a:lnTo>
                  <a:lnTo>
                    <a:pt x="1" y="0"/>
                  </a:lnTo>
                  <a:close/>
                </a:path>
              </a:pathLst>
            </a:custGeom>
            <a:solidFill>
              <a:srgbClr val="FE8C00"/>
            </a:solidFill>
            <a:ln>
              <a:noFill/>
            </a:ln>
          </p:spPr>
          <p:txBody>
            <a:bodyPr spcFirstLastPara="1" wrap="square" lIns="91425" tIns="91425" rIns="91425" bIns="91425" anchor="ctr" anchorCtr="0">
              <a:noAutofit/>
            </a:bodyPr>
            <a:lstStyle/>
            <a:p>
              <a:endParaRPr/>
            </a:p>
          </p:txBody>
        </p:sp>
        <p:sp>
          <p:nvSpPr>
            <p:cNvPr id="1955" name="Google Shape;1955;p63"/>
            <p:cNvSpPr/>
            <p:nvPr/>
          </p:nvSpPr>
          <p:spPr>
            <a:xfrm>
              <a:off x="3953200" y="2839425"/>
              <a:ext cx="266625" cy="296050"/>
            </a:xfrm>
            <a:custGeom>
              <a:avLst/>
              <a:gdLst/>
              <a:ahLst/>
              <a:cxnLst/>
              <a:rect l="l" t="t" r="r" b="b"/>
              <a:pathLst>
                <a:path w="10665" h="11842" extrusionOk="0">
                  <a:moveTo>
                    <a:pt x="655" y="706"/>
                  </a:moveTo>
                  <a:lnTo>
                    <a:pt x="8987" y="3487"/>
                  </a:lnTo>
                  <a:lnTo>
                    <a:pt x="10009" y="11140"/>
                  </a:lnTo>
                  <a:lnTo>
                    <a:pt x="1678" y="8359"/>
                  </a:lnTo>
                  <a:lnTo>
                    <a:pt x="655" y="706"/>
                  </a:lnTo>
                  <a:close/>
                  <a:moveTo>
                    <a:pt x="300" y="0"/>
                  </a:moveTo>
                  <a:cubicBezTo>
                    <a:pt x="235" y="0"/>
                    <a:pt x="170" y="23"/>
                    <a:pt x="115" y="62"/>
                  </a:cubicBezTo>
                  <a:cubicBezTo>
                    <a:pt x="46" y="131"/>
                    <a:pt x="0" y="223"/>
                    <a:pt x="23" y="327"/>
                  </a:cubicBezTo>
                  <a:lnTo>
                    <a:pt x="1138" y="8612"/>
                  </a:lnTo>
                  <a:cubicBezTo>
                    <a:pt x="1149" y="8715"/>
                    <a:pt x="1218" y="8807"/>
                    <a:pt x="1333" y="8842"/>
                  </a:cubicBezTo>
                  <a:lnTo>
                    <a:pt x="10274" y="11830"/>
                  </a:lnTo>
                  <a:cubicBezTo>
                    <a:pt x="10295" y="11840"/>
                    <a:pt x="10325" y="11841"/>
                    <a:pt x="10356" y="11841"/>
                  </a:cubicBezTo>
                  <a:lnTo>
                    <a:pt x="10356" y="11841"/>
                  </a:lnTo>
                  <a:cubicBezTo>
                    <a:pt x="10528" y="11840"/>
                    <a:pt x="10664" y="11691"/>
                    <a:pt x="10641" y="11519"/>
                  </a:cubicBezTo>
                  <a:lnTo>
                    <a:pt x="9527" y="3234"/>
                  </a:lnTo>
                  <a:cubicBezTo>
                    <a:pt x="9515" y="3119"/>
                    <a:pt x="9435" y="3027"/>
                    <a:pt x="9331" y="2993"/>
                  </a:cubicBezTo>
                  <a:lnTo>
                    <a:pt x="391" y="16"/>
                  </a:lnTo>
                  <a:cubicBezTo>
                    <a:pt x="361" y="5"/>
                    <a:pt x="331" y="0"/>
                    <a:pt x="300" y="0"/>
                  </a:cubicBezTo>
                  <a:close/>
                  <a:moveTo>
                    <a:pt x="10356" y="11841"/>
                  </a:moveTo>
                  <a:lnTo>
                    <a:pt x="10356" y="11841"/>
                  </a:lnTo>
                  <a:cubicBezTo>
                    <a:pt x="10356" y="11841"/>
                    <a:pt x="10355" y="11841"/>
                    <a:pt x="10354" y="11841"/>
                  </a:cubicBezTo>
                  <a:lnTo>
                    <a:pt x="10366" y="11841"/>
                  </a:lnTo>
                  <a:cubicBezTo>
                    <a:pt x="10362" y="11841"/>
                    <a:pt x="10359" y="11841"/>
                    <a:pt x="10356" y="11841"/>
                  </a:cubicBezTo>
                  <a:close/>
                </a:path>
              </a:pathLst>
            </a:custGeom>
            <a:solidFill>
              <a:srgbClr val="34383C"/>
            </a:solidFill>
            <a:ln w="3725" cap="rnd" cmpd="sng">
              <a:solidFill>
                <a:srgbClr val="34383C"/>
              </a:solidFill>
              <a:prstDash val="solid"/>
              <a:round/>
              <a:headEnd type="none" w="sm" len="sm"/>
              <a:tailEnd type="none" w="sm" len="sm"/>
            </a:ln>
          </p:spPr>
          <p:txBody>
            <a:bodyPr spcFirstLastPara="1" wrap="square" lIns="91425" tIns="91425" rIns="91425" bIns="91425" anchor="ctr" anchorCtr="0">
              <a:noAutofit/>
            </a:bodyPr>
            <a:lstStyle/>
            <a:p>
              <a:endParaRPr/>
            </a:p>
          </p:txBody>
        </p:sp>
        <p:sp>
          <p:nvSpPr>
            <p:cNvPr id="1956" name="Google Shape;1956;p63"/>
            <p:cNvSpPr/>
            <p:nvPr/>
          </p:nvSpPr>
          <p:spPr>
            <a:xfrm>
              <a:off x="3942850" y="3084300"/>
              <a:ext cx="333850" cy="457975"/>
            </a:xfrm>
            <a:custGeom>
              <a:avLst/>
              <a:gdLst/>
              <a:ahLst/>
              <a:cxnLst/>
              <a:rect l="l" t="t" r="r" b="b"/>
              <a:pathLst>
                <a:path w="13354" h="18319" extrusionOk="0">
                  <a:moveTo>
                    <a:pt x="0" y="1"/>
                  </a:moveTo>
                  <a:lnTo>
                    <a:pt x="3862" y="11194"/>
                  </a:lnTo>
                  <a:lnTo>
                    <a:pt x="4413" y="15342"/>
                  </a:lnTo>
                  <a:lnTo>
                    <a:pt x="13354" y="18318"/>
                  </a:lnTo>
                  <a:lnTo>
                    <a:pt x="13354" y="18318"/>
                  </a:lnTo>
                  <a:lnTo>
                    <a:pt x="12802" y="14181"/>
                  </a:lnTo>
                  <a:lnTo>
                    <a:pt x="8941" y="2988"/>
                  </a:lnTo>
                  <a:lnTo>
                    <a:pt x="0" y="1"/>
                  </a:lnTo>
                  <a:close/>
                </a:path>
              </a:pathLst>
            </a:custGeom>
            <a:solidFill>
              <a:srgbClr val="FE8C00"/>
            </a:solidFill>
            <a:ln>
              <a:noFill/>
            </a:ln>
          </p:spPr>
          <p:txBody>
            <a:bodyPr spcFirstLastPara="1" wrap="square" lIns="91425" tIns="91425" rIns="91425" bIns="91425" anchor="ctr" anchorCtr="0">
              <a:noAutofit/>
            </a:bodyPr>
            <a:lstStyle/>
            <a:p>
              <a:endParaRPr/>
            </a:p>
          </p:txBody>
        </p:sp>
        <p:sp>
          <p:nvSpPr>
            <p:cNvPr id="1957" name="Google Shape;1957;p63"/>
            <p:cNvSpPr/>
            <p:nvPr/>
          </p:nvSpPr>
          <p:spPr>
            <a:xfrm>
              <a:off x="3934500" y="3077075"/>
              <a:ext cx="349950" cy="472375"/>
            </a:xfrm>
            <a:custGeom>
              <a:avLst/>
              <a:gdLst/>
              <a:ahLst/>
              <a:cxnLst/>
              <a:rect l="l" t="t" r="r" b="b"/>
              <a:pathLst>
                <a:path w="13998" h="18895" extrusionOk="0">
                  <a:moveTo>
                    <a:pt x="806" y="749"/>
                  </a:moveTo>
                  <a:lnTo>
                    <a:pt x="9057" y="3496"/>
                  </a:lnTo>
                  <a:lnTo>
                    <a:pt x="12849" y="14539"/>
                  </a:lnTo>
                  <a:lnTo>
                    <a:pt x="13343" y="18194"/>
                  </a:lnTo>
                  <a:lnTo>
                    <a:pt x="5011" y="15413"/>
                  </a:lnTo>
                  <a:lnTo>
                    <a:pt x="4483" y="11448"/>
                  </a:lnTo>
                  <a:cubicBezTo>
                    <a:pt x="4471" y="11425"/>
                    <a:pt x="4471" y="11414"/>
                    <a:pt x="4471" y="11391"/>
                  </a:cubicBezTo>
                  <a:lnTo>
                    <a:pt x="806" y="749"/>
                  </a:lnTo>
                  <a:close/>
                  <a:moveTo>
                    <a:pt x="336" y="0"/>
                  </a:moveTo>
                  <a:cubicBezTo>
                    <a:pt x="146" y="0"/>
                    <a:pt x="0" y="182"/>
                    <a:pt x="70" y="382"/>
                  </a:cubicBezTo>
                  <a:lnTo>
                    <a:pt x="3908" y="11563"/>
                  </a:lnTo>
                  <a:lnTo>
                    <a:pt x="4471" y="15665"/>
                  </a:lnTo>
                  <a:cubicBezTo>
                    <a:pt x="4483" y="15780"/>
                    <a:pt x="4563" y="15872"/>
                    <a:pt x="4667" y="15907"/>
                  </a:cubicBezTo>
                  <a:lnTo>
                    <a:pt x="13607" y="18883"/>
                  </a:lnTo>
                  <a:cubicBezTo>
                    <a:pt x="13630" y="18895"/>
                    <a:pt x="13665" y="18895"/>
                    <a:pt x="13699" y="18895"/>
                  </a:cubicBezTo>
                  <a:cubicBezTo>
                    <a:pt x="13757" y="18895"/>
                    <a:pt x="13826" y="18872"/>
                    <a:pt x="13883" y="18837"/>
                  </a:cubicBezTo>
                  <a:cubicBezTo>
                    <a:pt x="13952" y="18768"/>
                    <a:pt x="13998" y="18676"/>
                    <a:pt x="13986" y="18573"/>
                  </a:cubicBezTo>
                  <a:lnTo>
                    <a:pt x="13423" y="14424"/>
                  </a:lnTo>
                  <a:cubicBezTo>
                    <a:pt x="13412" y="14413"/>
                    <a:pt x="13412" y="14390"/>
                    <a:pt x="13412" y="14378"/>
                  </a:cubicBezTo>
                  <a:lnTo>
                    <a:pt x="9551" y="3174"/>
                  </a:lnTo>
                  <a:cubicBezTo>
                    <a:pt x="9516" y="3094"/>
                    <a:pt x="9447" y="3025"/>
                    <a:pt x="9367" y="3002"/>
                  </a:cubicBezTo>
                  <a:lnTo>
                    <a:pt x="426" y="14"/>
                  </a:lnTo>
                  <a:cubicBezTo>
                    <a:pt x="396" y="5"/>
                    <a:pt x="366" y="0"/>
                    <a:pt x="336" y="0"/>
                  </a:cubicBezTo>
                  <a:close/>
                </a:path>
              </a:pathLst>
            </a:custGeom>
            <a:solidFill>
              <a:srgbClr val="34383C"/>
            </a:solidFill>
            <a:ln w="3725" cap="rnd" cmpd="sng">
              <a:solidFill>
                <a:srgbClr val="34383C"/>
              </a:solidFill>
              <a:prstDash val="solid"/>
              <a:round/>
              <a:headEnd type="none" w="sm" len="sm"/>
              <a:tailEnd type="none" w="sm" len="sm"/>
            </a:ln>
          </p:spPr>
          <p:txBody>
            <a:bodyPr spcFirstLastPara="1" wrap="square" lIns="91425" tIns="91425" rIns="91425" bIns="91425" anchor="ctr" anchorCtr="0">
              <a:noAutofit/>
            </a:bodyPr>
            <a:lstStyle/>
            <a:p>
              <a:endParaRPr/>
            </a:p>
          </p:txBody>
        </p:sp>
        <p:sp>
          <p:nvSpPr>
            <p:cNvPr id="1958" name="Google Shape;1958;p63"/>
            <p:cNvSpPr/>
            <p:nvPr/>
          </p:nvSpPr>
          <p:spPr>
            <a:xfrm>
              <a:off x="3937975" y="3467825"/>
              <a:ext cx="338725" cy="152025"/>
            </a:xfrm>
            <a:custGeom>
              <a:avLst/>
              <a:gdLst/>
              <a:ahLst/>
              <a:cxnLst/>
              <a:rect l="l" t="t" r="r" b="b"/>
              <a:pathLst>
                <a:path w="13549" h="6081" extrusionOk="0">
                  <a:moveTo>
                    <a:pt x="4608" y="1"/>
                  </a:moveTo>
                  <a:lnTo>
                    <a:pt x="0" y="3092"/>
                  </a:lnTo>
                  <a:lnTo>
                    <a:pt x="8940" y="6080"/>
                  </a:lnTo>
                  <a:lnTo>
                    <a:pt x="13549" y="2977"/>
                  </a:lnTo>
                  <a:lnTo>
                    <a:pt x="4608" y="1"/>
                  </a:lnTo>
                  <a:close/>
                </a:path>
              </a:pathLst>
            </a:custGeom>
            <a:solidFill>
              <a:srgbClr val="FE7800"/>
            </a:solidFill>
            <a:ln>
              <a:noFill/>
            </a:ln>
          </p:spPr>
          <p:txBody>
            <a:bodyPr spcFirstLastPara="1" wrap="square" lIns="91425" tIns="91425" rIns="91425" bIns="91425" anchor="ctr" anchorCtr="0">
              <a:noAutofit/>
            </a:bodyPr>
            <a:lstStyle/>
            <a:p>
              <a:endParaRPr/>
            </a:p>
          </p:txBody>
        </p:sp>
        <p:sp>
          <p:nvSpPr>
            <p:cNvPr id="1959" name="Google Shape;1959;p63"/>
            <p:cNvSpPr/>
            <p:nvPr/>
          </p:nvSpPr>
          <p:spPr>
            <a:xfrm>
              <a:off x="3930500" y="3460650"/>
              <a:ext cx="355400" cy="166375"/>
            </a:xfrm>
            <a:custGeom>
              <a:avLst/>
              <a:gdLst/>
              <a:ahLst/>
              <a:cxnLst/>
              <a:rect l="l" t="t" r="r" b="b"/>
              <a:pathLst>
                <a:path w="14216" h="6655" extrusionOk="0">
                  <a:moveTo>
                    <a:pt x="4953" y="610"/>
                  </a:moveTo>
                  <a:lnTo>
                    <a:pt x="13204" y="3356"/>
                  </a:lnTo>
                  <a:lnTo>
                    <a:pt x="9194" y="6045"/>
                  </a:lnTo>
                  <a:lnTo>
                    <a:pt x="943" y="3299"/>
                  </a:lnTo>
                  <a:lnTo>
                    <a:pt x="4953" y="610"/>
                  </a:lnTo>
                  <a:close/>
                  <a:moveTo>
                    <a:pt x="4916" y="1"/>
                  </a:moveTo>
                  <a:cubicBezTo>
                    <a:pt x="4860" y="1"/>
                    <a:pt x="4804" y="16"/>
                    <a:pt x="4758" y="47"/>
                  </a:cubicBezTo>
                  <a:lnTo>
                    <a:pt x="138" y="3149"/>
                  </a:lnTo>
                  <a:cubicBezTo>
                    <a:pt x="46" y="3207"/>
                    <a:pt x="0" y="3310"/>
                    <a:pt x="12" y="3425"/>
                  </a:cubicBezTo>
                  <a:cubicBezTo>
                    <a:pt x="23" y="3529"/>
                    <a:pt x="104" y="3621"/>
                    <a:pt x="207" y="3655"/>
                  </a:cubicBezTo>
                  <a:lnTo>
                    <a:pt x="9148" y="6643"/>
                  </a:lnTo>
                  <a:cubicBezTo>
                    <a:pt x="9182" y="6643"/>
                    <a:pt x="9205" y="6654"/>
                    <a:pt x="9239" y="6654"/>
                  </a:cubicBezTo>
                  <a:cubicBezTo>
                    <a:pt x="9297" y="6654"/>
                    <a:pt x="9354" y="6631"/>
                    <a:pt x="9400" y="6608"/>
                  </a:cubicBezTo>
                  <a:lnTo>
                    <a:pt x="14009" y="3506"/>
                  </a:lnTo>
                  <a:cubicBezTo>
                    <a:pt x="14215" y="3379"/>
                    <a:pt x="14169" y="3069"/>
                    <a:pt x="13940" y="3000"/>
                  </a:cubicBezTo>
                  <a:lnTo>
                    <a:pt x="4999" y="12"/>
                  </a:lnTo>
                  <a:cubicBezTo>
                    <a:pt x="4972" y="5"/>
                    <a:pt x="4944" y="1"/>
                    <a:pt x="4916" y="1"/>
                  </a:cubicBezTo>
                  <a:close/>
                </a:path>
              </a:pathLst>
            </a:custGeom>
            <a:solidFill>
              <a:srgbClr val="34383C"/>
            </a:solidFill>
            <a:ln w="3725" cap="rnd" cmpd="sng">
              <a:solidFill>
                <a:srgbClr val="34383C"/>
              </a:solidFill>
              <a:prstDash val="solid"/>
              <a:round/>
              <a:headEnd type="none" w="sm" len="sm"/>
              <a:tailEnd type="none" w="sm" len="sm"/>
            </a:ln>
          </p:spPr>
          <p:txBody>
            <a:bodyPr spcFirstLastPara="1" wrap="square" lIns="91425" tIns="91425" rIns="91425" bIns="91425" anchor="ctr" anchorCtr="0">
              <a:noAutofit/>
            </a:bodyPr>
            <a:lstStyle/>
            <a:p>
              <a:endParaRPr/>
            </a:p>
          </p:txBody>
        </p:sp>
        <p:sp>
          <p:nvSpPr>
            <p:cNvPr id="1960" name="Google Shape;1960;p63"/>
            <p:cNvSpPr/>
            <p:nvPr/>
          </p:nvSpPr>
          <p:spPr>
            <a:xfrm>
              <a:off x="3726225" y="2846725"/>
              <a:ext cx="326975" cy="698425"/>
            </a:xfrm>
            <a:custGeom>
              <a:avLst/>
              <a:gdLst/>
              <a:ahLst/>
              <a:cxnLst/>
              <a:rect l="l" t="t" r="r" b="b"/>
              <a:pathLst>
                <a:path w="13079" h="27937" extrusionOk="0">
                  <a:moveTo>
                    <a:pt x="9378" y="0"/>
                  </a:moveTo>
                  <a:lnTo>
                    <a:pt x="1" y="6286"/>
                  </a:lnTo>
                  <a:lnTo>
                    <a:pt x="1115" y="14571"/>
                  </a:lnTo>
                  <a:lnTo>
                    <a:pt x="7953" y="24087"/>
                  </a:lnTo>
                  <a:lnTo>
                    <a:pt x="8470" y="27936"/>
                  </a:lnTo>
                  <a:lnTo>
                    <a:pt x="13078" y="24845"/>
                  </a:lnTo>
                  <a:lnTo>
                    <a:pt x="12527" y="20697"/>
                  </a:lnTo>
                  <a:lnTo>
                    <a:pt x="8665" y="9504"/>
                  </a:lnTo>
                  <a:lnTo>
                    <a:pt x="10493" y="8286"/>
                  </a:lnTo>
                  <a:lnTo>
                    <a:pt x="9378" y="0"/>
                  </a:lnTo>
                  <a:close/>
                </a:path>
              </a:pathLst>
            </a:custGeom>
            <a:solidFill>
              <a:srgbClr val="F6DD81"/>
            </a:solidFill>
            <a:ln>
              <a:noFill/>
            </a:ln>
          </p:spPr>
          <p:txBody>
            <a:bodyPr spcFirstLastPara="1" wrap="square" lIns="91425" tIns="91425" rIns="91425" bIns="91425" anchor="ctr" anchorCtr="0">
              <a:noAutofit/>
            </a:bodyPr>
            <a:lstStyle/>
            <a:p>
              <a:endParaRPr/>
            </a:p>
          </p:txBody>
        </p:sp>
        <p:sp>
          <p:nvSpPr>
            <p:cNvPr id="1961" name="Google Shape;1961;p63"/>
            <p:cNvSpPr/>
            <p:nvPr/>
          </p:nvSpPr>
          <p:spPr>
            <a:xfrm>
              <a:off x="3718750" y="2839500"/>
              <a:ext cx="341900" cy="712825"/>
            </a:xfrm>
            <a:custGeom>
              <a:avLst/>
              <a:gdLst/>
              <a:ahLst/>
              <a:cxnLst/>
              <a:rect l="l" t="t" r="r" b="b"/>
              <a:pathLst>
                <a:path w="13676" h="28513" extrusionOk="0">
                  <a:moveTo>
                    <a:pt x="9447" y="783"/>
                  </a:moveTo>
                  <a:lnTo>
                    <a:pt x="10481" y="8425"/>
                  </a:lnTo>
                  <a:lnTo>
                    <a:pt x="8803" y="9551"/>
                  </a:lnTo>
                  <a:cubicBezTo>
                    <a:pt x="8700" y="9620"/>
                    <a:pt x="8654" y="9758"/>
                    <a:pt x="8700" y="9885"/>
                  </a:cubicBezTo>
                  <a:lnTo>
                    <a:pt x="12538" y="21066"/>
                  </a:lnTo>
                  <a:lnTo>
                    <a:pt x="13067" y="24996"/>
                  </a:lnTo>
                  <a:lnTo>
                    <a:pt x="8987" y="27731"/>
                  </a:lnTo>
                  <a:lnTo>
                    <a:pt x="8539" y="24341"/>
                  </a:lnTo>
                  <a:cubicBezTo>
                    <a:pt x="8528" y="24295"/>
                    <a:pt x="8505" y="24249"/>
                    <a:pt x="8482" y="24215"/>
                  </a:cubicBezTo>
                  <a:lnTo>
                    <a:pt x="1690" y="14746"/>
                  </a:lnTo>
                  <a:lnTo>
                    <a:pt x="610" y="6713"/>
                  </a:lnTo>
                  <a:lnTo>
                    <a:pt x="9447" y="783"/>
                  </a:lnTo>
                  <a:close/>
                  <a:moveTo>
                    <a:pt x="9673" y="0"/>
                  </a:moveTo>
                  <a:cubicBezTo>
                    <a:pt x="9620" y="0"/>
                    <a:pt x="9565" y="15"/>
                    <a:pt x="9516" y="48"/>
                  </a:cubicBezTo>
                  <a:lnTo>
                    <a:pt x="139" y="6334"/>
                  </a:lnTo>
                  <a:cubicBezTo>
                    <a:pt x="47" y="6391"/>
                    <a:pt x="1" y="6506"/>
                    <a:pt x="24" y="6609"/>
                  </a:cubicBezTo>
                  <a:lnTo>
                    <a:pt x="1139" y="14895"/>
                  </a:lnTo>
                  <a:cubicBezTo>
                    <a:pt x="1139" y="14941"/>
                    <a:pt x="1162" y="14987"/>
                    <a:pt x="1185" y="15033"/>
                  </a:cubicBezTo>
                  <a:lnTo>
                    <a:pt x="7976" y="24490"/>
                  </a:lnTo>
                  <a:lnTo>
                    <a:pt x="8482" y="28271"/>
                  </a:lnTo>
                  <a:cubicBezTo>
                    <a:pt x="8493" y="28363"/>
                    <a:pt x="8562" y="28455"/>
                    <a:pt x="8654" y="28490"/>
                  </a:cubicBezTo>
                  <a:cubicBezTo>
                    <a:pt x="8689" y="28501"/>
                    <a:pt x="8723" y="28513"/>
                    <a:pt x="8769" y="28513"/>
                  </a:cubicBezTo>
                  <a:cubicBezTo>
                    <a:pt x="8826" y="28513"/>
                    <a:pt x="8884" y="28501"/>
                    <a:pt x="8930" y="28467"/>
                  </a:cubicBezTo>
                  <a:lnTo>
                    <a:pt x="13538" y="25375"/>
                  </a:lnTo>
                  <a:cubicBezTo>
                    <a:pt x="13630" y="25318"/>
                    <a:pt x="13676" y="25203"/>
                    <a:pt x="13664" y="25100"/>
                  </a:cubicBezTo>
                  <a:lnTo>
                    <a:pt x="13113" y="20951"/>
                  </a:lnTo>
                  <a:cubicBezTo>
                    <a:pt x="13101" y="20940"/>
                    <a:pt x="13101" y="20917"/>
                    <a:pt x="13090" y="20894"/>
                  </a:cubicBezTo>
                  <a:lnTo>
                    <a:pt x="9309" y="9908"/>
                  </a:lnTo>
                  <a:lnTo>
                    <a:pt x="10952" y="8816"/>
                  </a:lnTo>
                  <a:cubicBezTo>
                    <a:pt x="11044" y="8747"/>
                    <a:pt x="11090" y="8643"/>
                    <a:pt x="11079" y="8529"/>
                  </a:cubicBezTo>
                  <a:lnTo>
                    <a:pt x="9964" y="243"/>
                  </a:lnTo>
                  <a:cubicBezTo>
                    <a:pt x="9939" y="95"/>
                    <a:pt x="9809" y="0"/>
                    <a:pt x="9673" y="0"/>
                  </a:cubicBezTo>
                  <a:close/>
                </a:path>
              </a:pathLst>
            </a:custGeom>
            <a:solidFill>
              <a:srgbClr val="34383C"/>
            </a:solidFill>
            <a:ln w="3725" cap="rnd" cmpd="sng">
              <a:solidFill>
                <a:srgbClr val="34383C"/>
              </a:solidFill>
              <a:prstDash val="solid"/>
              <a:round/>
              <a:headEnd type="none" w="sm" len="sm"/>
              <a:tailEnd type="none" w="sm" len="sm"/>
            </a:ln>
          </p:spPr>
          <p:txBody>
            <a:bodyPr spcFirstLastPara="1" wrap="square" lIns="91425" tIns="91425" rIns="91425" bIns="91425" anchor="ctr" anchorCtr="0">
              <a:noAutofit/>
            </a:bodyPr>
            <a:lstStyle/>
            <a:p>
              <a:endParaRPr/>
            </a:p>
          </p:txBody>
        </p:sp>
        <p:sp>
          <p:nvSpPr>
            <p:cNvPr id="1962" name="Google Shape;1962;p63"/>
            <p:cNvSpPr/>
            <p:nvPr/>
          </p:nvSpPr>
          <p:spPr>
            <a:xfrm>
              <a:off x="4122400" y="632850"/>
              <a:ext cx="228125" cy="277825"/>
            </a:xfrm>
            <a:custGeom>
              <a:avLst/>
              <a:gdLst/>
              <a:ahLst/>
              <a:cxnLst/>
              <a:rect l="l" t="t" r="r" b="b"/>
              <a:pathLst>
                <a:path w="9125" h="11113" extrusionOk="0">
                  <a:moveTo>
                    <a:pt x="4344" y="1"/>
                  </a:moveTo>
                  <a:lnTo>
                    <a:pt x="1" y="11113"/>
                  </a:lnTo>
                  <a:lnTo>
                    <a:pt x="9125" y="644"/>
                  </a:lnTo>
                  <a:lnTo>
                    <a:pt x="4344" y="1"/>
                  </a:lnTo>
                  <a:close/>
                </a:path>
              </a:pathLst>
            </a:custGeom>
            <a:solidFill>
              <a:srgbClr val="FE8C00"/>
            </a:solidFill>
            <a:ln>
              <a:noFill/>
            </a:ln>
          </p:spPr>
          <p:txBody>
            <a:bodyPr spcFirstLastPara="1" wrap="square" lIns="91425" tIns="91425" rIns="91425" bIns="91425" anchor="ctr" anchorCtr="0">
              <a:noAutofit/>
            </a:bodyPr>
            <a:lstStyle/>
            <a:p>
              <a:endParaRPr/>
            </a:p>
          </p:txBody>
        </p:sp>
        <p:sp>
          <p:nvSpPr>
            <p:cNvPr id="1963" name="Google Shape;1963;p63"/>
            <p:cNvSpPr/>
            <p:nvPr/>
          </p:nvSpPr>
          <p:spPr>
            <a:xfrm>
              <a:off x="4001450" y="247025"/>
              <a:ext cx="520600" cy="663650"/>
            </a:xfrm>
            <a:custGeom>
              <a:avLst/>
              <a:gdLst/>
              <a:ahLst/>
              <a:cxnLst/>
              <a:rect l="l" t="t" r="r" b="b"/>
              <a:pathLst>
                <a:path w="20824" h="26546" extrusionOk="0">
                  <a:moveTo>
                    <a:pt x="20823" y="0"/>
                  </a:moveTo>
                  <a:lnTo>
                    <a:pt x="1" y="13767"/>
                  </a:lnTo>
                  <a:lnTo>
                    <a:pt x="4839" y="26546"/>
                  </a:lnTo>
                  <a:lnTo>
                    <a:pt x="9182" y="15434"/>
                  </a:lnTo>
                  <a:lnTo>
                    <a:pt x="20823" y="0"/>
                  </a:lnTo>
                  <a:close/>
                </a:path>
              </a:pathLst>
            </a:custGeom>
            <a:solidFill>
              <a:srgbClr val="F6DD81"/>
            </a:solidFill>
            <a:ln>
              <a:noFill/>
            </a:ln>
          </p:spPr>
          <p:txBody>
            <a:bodyPr spcFirstLastPara="1" wrap="square" lIns="91425" tIns="91425" rIns="91425" bIns="91425" anchor="ctr" anchorCtr="0">
              <a:noAutofit/>
            </a:bodyPr>
            <a:lstStyle/>
            <a:p>
              <a:endParaRPr/>
            </a:p>
          </p:txBody>
        </p:sp>
        <p:sp>
          <p:nvSpPr>
            <p:cNvPr id="1964" name="Google Shape;1964;p63"/>
            <p:cNvSpPr/>
            <p:nvPr/>
          </p:nvSpPr>
          <p:spPr>
            <a:xfrm>
              <a:off x="4231000" y="247025"/>
              <a:ext cx="353400" cy="433825"/>
            </a:xfrm>
            <a:custGeom>
              <a:avLst/>
              <a:gdLst/>
              <a:ahLst/>
              <a:cxnLst/>
              <a:rect l="l" t="t" r="r" b="b"/>
              <a:pathLst>
                <a:path w="14136" h="17353" extrusionOk="0">
                  <a:moveTo>
                    <a:pt x="11641" y="0"/>
                  </a:moveTo>
                  <a:lnTo>
                    <a:pt x="0" y="15434"/>
                  </a:lnTo>
                  <a:lnTo>
                    <a:pt x="4781" y="16077"/>
                  </a:lnTo>
                  <a:lnTo>
                    <a:pt x="14135" y="17353"/>
                  </a:lnTo>
                  <a:lnTo>
                    <a:pt x="11641" y="0"/>
                  </a:lnTo>
                  <a:close/>
                </a:path>
              </a:pathLst>
            </a:custGeom>
            <a:solidFill>
              <a:srgbClr val="FFFFFF"/>
            </a:solidFill>
            <a:ln>
              <a:noFill/>
            </a:ln>
          </p:spPr>
          <p:txBody>
            <a:bodyPr spcFirstLastPara="1" wrap="square" lIns="91425" tIns="91425" rIns="91425" bIns="91425" anchor="ctr" anchorCtr="0">
              <a:noAutofit/>
            </a:bodyPr>
            <a:lstStyle/>
            <a:p>
              <a:endParaRPr/>
            </a:p>
          </p:txBody>
        </p:sp>
        <p:sp>
          <p:nvSpPr>
            <p:cNvPr id="1965" name="Google Shape;1965;p63"/>
            <p:cNvSpPr/>
            <p:nvPr/>
          </p:nvSpPr>
          <p:spPr>
            <a:xfrm>
              <a:off x="3752950" y="247025"/>
              <a:ext cx="769100" cy="344200"/>
            </a:xfrm>
            <a:custGeom>
              <a:avLst/>
              <a:gdLst/>
              <a:ahLst/>
              <a:cxnLst/>
              <a:rect l="l" t="t" r="r" b="b"/>
              <a:pathLst>
                <a:path w="30764" h="13768" extrusionOk="0">
                  <a:moveTo>
                    <a:pt x="30763" y="0"/>
                  </a:moveTo>
                  <a:lnTo>
                    <a:pt x="0" y="12262"/>
                  </a:lnTo>
                  <a:lnTo>
                    <a:pt x="9941" y="13767"/>
                  </a:lnTo>
                  <a:lnTo>
                    <a:pt x="30763" y="0"/>
                  </a:lnTo>
                  <a:close/>
                </a:path>
              </a:pathLst>
            </a:custGeom>
            <a:solidFill>
              <a:srgbClr val="FFFFFF"/>
            </a:solidFill>
            <a:ln>
              <a:noFill/>
            </a:ln>
          </p:spPr>
          <p:txBody>
            <a:bodyPr spcFirstLastPara="1" wrap="square" lIns="91425" tIns="91425" rIns="91425" bIns="91425" anchor="ctr" anchorCtr="0">
              <a:noAutofit/>
            </a:bodyPr>
            <a:lstStyle/>
            <a:p>
              <a:endParaRPr/>
            </a:p>
          </p:txBody>
        </p:sp>
        <p:sp>
          <p:nvSpPr>
            <p:cNvPr id="1966" name="Google Shape;1966;p63"/>
            <p:cNvSpPr/>
            <p:nvPr/>
          </p:nvSpPr>
          <p:spPr>
            <a:xfrm>
              <a:off x="3743475" y="239900"/>
              <a:ext cx="788050" cy="677975"/>
            </a:xfrm>
            <a:custGeom>
              <a:avLst/>
              <a:gdLst/>
              <a:ahLst/>
              <a:cxnLst/>
              <a:rect l="l" t="t" r="r" b="b"/>
              <a:pathLst>
                <a:path w="31522" h="27119" extrusionOk="0">
                  <a:moveTo>
                    <a:pt x="30292" y="940"/>
                  </a:moveTo>
                  <a:lnTo>
                    <a:pt x="19272" y="15546"/>
                  </a:lnTo>
                  <a:cubicBezTo>
                    <a:pt x="19260" y="15558"/>
                    <a:pt x="19237" y="15581"/>
                    <a:pt x="19237" y="15615"/>
                  </a:cubicBezTo>
                  <a:lnTo>
                    <a:pt x="15158" y="26038"/>
                  </a:lnTo>
                  <a:lnTo>
                    <a:pt x="10584" y="13960"/>
                  </a:lnTo>
                  <a:cubicBezTo>
                    <a:pt x="10550" y="13857"/>
                    <a:pt x="10469" y="13788"/>
                    <a:pt x="10366" y="13776"/>
                  </a:cubicBezTo>
                  <a:lnTo>
                    <a:pt x="1471" y="12432"/>
                  </a:lnTo>
                  <a:lnTo>
                    <a:pt x="30292" y="940"/>
                  </a:lnTo>
                  <a:close/>
                  <a:moveTo>
                    <a:pt x="31145" y="0"/>
                  </a:moveTo>
                  <a:cubicBezTo>
                    <a:pt x="31111" y="0"/>
                    <a:pt x="31075" y="7"/>
                    <a:pt x="31039" y="21"/>
                  </a:cubicBezTo>
                  <a:lnTo>
                    <a:pt x="265" y="12283"/>
                  </a:lnTo>
                  <a:cubicBezTo>
                    <a:pt x="0" y="12386"/>
                    <a:pt x="46" y="12788"/>
                    <a:pt x="333" y="12834"/>
                  </a:cubicBezTo>
                  <a:lnTo>
                    <a:pt x="10113" y="14305"/>
                  </a:lnTo>
                  <a:lnTo>
                    <a:pt x="14893" y="26934"/>
                  </a:lnTo>
                  <a:cubicBezTo>
                    <a:pt x="14928" y="27049"/>
                    <a:pt x="15043" y="27118"/>
                    <a:pt x="15158" y="27118"/>
                  </a:cubicBezTo>
                  <a:cubicBezTo>
                    <a:pt x="15273" y="27118"/>
                    <a:pt x="15376" y="27049"/>
                    <a:pt x="15422" y="26934"/>
                  </a:cubicBezTo>
                  <a:lnTo>
                    <a:pt x="19754" y="15856"/>
                  </a:lnTo>
                  <a:lnTo>
                    <a:pt x="31372" y="458"/>
                  </a:lnTo>
                  <a:cubicBezTo>
                    <a:pt x="31521" y="259"/>
                    <a:pt x="31361" y="0"/>
                    <a:pt x="31145" y="0"/>
                  </a:cubicBezTo>
                  <a:close/>
                </a:path>
              </a:pathLst>
            </a:custGeom>
            <a:solidFill>
              <a:srgbClr val="34383C"/>
            </a:solidFill>
            <a:ln w="3725" cap="rnd" cmpd="sng">
              <a:solidFill>
                <a:srgbClr val="34383C"/>
              </a:solidFill>
              <a:prstDash val="solid"/>
              <a:round/>
              <a:headEnd type="none" w="sm" len="sm"/>
              <a:tailEnd type="none" w="sm" len="sm"/>
            </a:ln>
          </p:spPr>
          <p:txBody>
            <a:bodyPr spcFirstLastPara="1" wrap="square" lIns="91425" tIns="91425" rIns="91425" bIns="91425" anchor="ctr" anchorCtr="0">
              <a:noAutofit/>
            </a:bodyPr>
            <a:lstStyle/>
            <a:p>
              <a:endParaRPr/>
            </a:p>
          </p:txBody>
        </p:sp>
        <p:sp>
          <p:nvSpPr>
            <p:cNvPr id="1967" name="Google Shape;1967;p63"/>
            <p:cNvSpPr/>
            <p:nvPr/>
          </p:nvSpPr>
          <p:spPr>
            <a:xfrm>
              <a:off x="3991025" y="239800"/>
              <a:ext cx="601125" cy="448225"/>
            </a:xfrm>
            <a:custGeom>
              <a:avLst/>
              <a:gdLst/>
              <a:ahLst/>
              <a:cxnLst/>
              <a:rect l="l" t="t" r="r" b="b"/>
              <a:pathLst>
                <a:path w="24045" h="17929" extrusionOk="0">
                  <a:moveTo>
                    <a:pt x="21241" y="0"/>
                  </a:moveTo>
                  <a:cubicBezTo>
                    <a:pt x="21187" y="0"/>
                    <a:pt x="21131" y="16"/>
                    <a:pt x="21080" y="48"/>
                  </a:cubicBezTo>
                  <a:lnTo>
                    <a:pt x="257" y="13815"/>
                  </a:lnTo>
                  <a:cubicBezTo>
                    <a:pt x="0" y="13995"/>
                    <a:pt x="168" y="14349"/>
                    <a:pt x="416" y="14349"/>
                  </a:cubicBezTo>
                  <a:cubicBezTo>
                    <a:pt x="467" y="14349"/>
                    <a:pt x="523" y="14333"/>
                    <a:pt x="579" y="14298"/>
                  </a:cubicBezTo>
                  <a:lnTo>
                    <a:pt x="21022" y="783"/>
                  </a:lnTo>
                  <a:lnTo>
                    <a:pt x="23401" y="17297"/>
                  </a:lnTo>
                  <a:lnTo>
                    <a:pt x="9634" y="15435"/>
                  </a:lnTo>
                  <a:cubicBezTo>
                    <a:pt x="9616" y="15432"/>
                    <a:pt x="9599" y="15431"/>
                    <a:pt x="9582" y="15431"/>
                  </a:cubicBezTo>
                  <a:cubicBezTo>
                    <a:pt x="9248" y="15431"/>
                    <a:pt x="9192" y="15955"/>
                    <a:pt x="9554" y="16010"/>
                  </a:cubicBezTo>
                  <a:lnTo>
                    <a:pt x="23700" y="17929"/>
                  </a:lnTo>
                  <a:lnTo>
                    <a:pt x="23734" y="17929"/>
                  </a:lnTo>
                  <a:cubicBezTo>
                    <a:pt x="23907" y="17929"/>
                    <a:pt x="24044" y="17780"/>
                    <a:pt x="24021" y="17607"/>
                  </a:cubicBezTo>
                  <a:lnTo>
                    <a:pt x="21528" y="255"/>
                  </a:lnTo>
                  <a:cubicBezTo>
                    <a:pt x="21503" y="98"/>
                    <a:pt x="21378" y="0"/>
                    <a:pt x="21241" y="0"/>
                  </a:cubicBezTo>
                  <a:close/>
                </a:path>
              </a:pathLst>
            </a:custGeom>
            <a:solidFill>
              <a:srgbClr val="34383C"/>
            </a:solidFill>
            <a:ln w="3725" cap="rnd" cmpd="sng">
              <a:solidFill>
                <a:srgbClr val="34383C"/>
              </a:solidFill>
              <a:prstDash val="solid"/>
              <a:round/>
              <a:headEnd type="none" w="sm" len="sm"/>
              <a:tailEnd type="none" w="sm" len="sm"/>
            </a:ln>
          </p:spPr>
          <p:txBody>
            <a:bodyPr spcFirstLastPara="1" wrap="square" lIns="91425" tIns="91425" rIns="91425" bIns="91425" anchor="ctr" anchorCtr="0">
              <a:noAutofit/>
            </a:bodyPr>
            <a:lstStyle/>
            <a:p>
              <a:endParaRPr/>
            </a:p>
          </p:txBody>
        </p:sp>
        <p:sp>
          <p:nvSpPr>
            <p:cNvPr id="1968" name="Google Shape;1968;p63"/>
            <p:cNvSpPr/>
            <p:nvPr/>
          </p:nvSpPr>
          <p:spPr>
            <a:xfrm>
              <a:off x="4112925" y="641250"/>
              <a:ext cx="248375" cy="276625"/>
            </a:xfrm>
            <a:custGeom>
              <a:avLst/>
              <a:gdLst/>
              <a:ahLst/>
              <a:cxnLst/>
              <a:rect l="l" t="t" r="r" b="b"/>
              <a:pathLst>
                <a:path w="9935" h="11065" extrusionOk="0">
                  <a:moveTo>
                    <a:pt x="9513" y="1"/>
                  </a:moveTo>
                  <a:cubicBezTo>
                    <a:pt x="9434" y="1"/>
                    <a:pt x="9352" y="37"/>
                    <a:pt x="9286" y="124"/>
                  </a:cubicBezTo>
                  <a:lnTo>
                    <a:pt x="161" y="10593"/>
                  </a:lnTo>
                  <a:cubicBezTo>
                    <a:pt x="0" y="10777"/>
                    <a:pt x="138" y="11064"/>
                    <a:pt x="380" y="11064"/>
                  </a:cubicBezTo>
                  <a:cubicBezTo>
                    <a:pt x="460" y="11064"/>
                    <a:pt x="541" y="11030"/>
                    <a:pt x="586" y="10972"/>
                  </a:cubicBezTo>
                  <a:lnTo>
                    <a:pt x="9722" y="503"/>
                  </a:lnTo>
                  <a:cubicBezTo>
                    <a:pt x="9934" y="283"/>
                    <a:pt x="9734" y="1"/>
                    <a:pt x="9513" y="1"/>
                  </a:cubicBezTo>
                  <a:close/>
                </a:path>
              </a:pathLst>
            </a:custGeom>
            <a:solidFill>
              <a:srgbClr val="34383C"/>
            </a:solidFill>
            <a:ln w="3725" cap="rnd" cmpd="sng">
              <a:solidFill>
                <a:srgbClr val="34383C"/>
              </a:solidFill>
              <a:prstDash val="solid"/>
              <a:round/>
              <a:headEnd type="none" w="sm" len="sm"/>
              <a:tailEnd type="none" w="sm" len="sm"/>
            </a:ln>
          </p:spPr>
          <p:txBody>
            <a:bodyPr spcFirstLastPara="1" wrap="square" lIns="91425" tIns="91425" rIns="91425" bIns="91425" anchor="ctr" anchorCtr="0">
              <a:noAutofit/>
            </a:bodyPr>
            <a:lstStyle/>
            <a:p>
              <a:endParaRPr/>
            </a:p>
          </p:txBody>
        </p:sp>
        <p:sp>
          <p:nvSpPr>
            <p:cNvPr id="1969" name="Google Shape;1969;p63"/>
            <p:cNvSpPr/>
            <p:nvPr/>
          </p:nvSpPr>
          <p:spPr>
            <a:xfrm>
              <a:off x="2592575" y="5169750"/>
              <a:ext cx="329275" cy="184750"/>
            </a:xfrm>
            <a:custGeom>
              <a:avLst/>
              <a:gdLst/>
              <a:ahLst/>
              <a:cxnLst/>
              <a:rect l="l" t="t" r="r" b="b"/>
              <a:pathLst>
                <a:path w="13171" h="7390" extrusionOk="0">
                  <a:moveTo>
                    <a:pt x="3793" y="0"/>
                  </a:moveTo>
                  <a:lnTo>
                    <a:pt x="1" y="2977"/>
                  </a:lnTo>
                  <a:lnTo>
                    <a:pt x="13170" y="7390"/>
                  </a:lnTo>
                  <a:lnTo>
                    <a:pt x="3793" y="0"/>
                  </a:lnTo>
                  <a:close/>
                </a:path>
              </a:pathLst>
            </a:custGeom>
            <a:solidFill>
              <a:srgbClr val="FE8C00"/>
            </a:solidFill>
            <a:ln>
              <a:noFill/>
            </a:ln>
          </p:spPr>
          <p:txBody>
            <a:bodyPr spcFirstLastPara="1" wrap="square" lIns="91425" tIns="91425" rIns="91425" bIns="91425" anchor="ctr" anchorCtr="0">
              <a:noAutofit/>
            </a:bodyPr>
            <a:lstStyle/>
            <a:p>
              <a:endParaRPr/>
            </a:p>
          </p:txBody>
        </p:sp>
        <p:sp>
          <p:nvSpPr>
            <p:cNvPr id="1970" name="Google Shape;1970;p63"/>
            <p:cNvSpPr/>
            <p:nvPr/>
          </p:nvSpPr>
          <p:spPr>
            <a:xfrm>
              <a:off x="2240950" y="4984725"/>
              <a:ext cx="680900" cy="369775"/>
            </a:xfrm>
            <a:custGeom>
              <a:avLst/>
              <a:gdLst/>
              <a:ahLst/>
              <a:cxnLst/>
              <a:rect l="l" t="t" r="r" b="b"/>
              <a:pathLst>
                <a:path w="27236" h="14791" extrusionOk="0">
                  <a:moveTo>
                    <a:pt x="0" y="1"/>
                  </a:moveTo>
                  <a:lnTo>
                    <a:pt x="17858" y="7401"/>
                  </a:lnTo>
                  <a:lnTo>
                    <a:pt x="27235" y="14791"/>
                  </a:lnTo>
                  <a:lnTo>
                    <a:pt x="24925" y="1322"/>
                  </a:lnTo>
                  <a:lnTo>
                    <a:pt x="0" y="1"/>
                  </a:lnTo>
                  <a:close/>
                </a:path>
              </a:pathLst>
            </a:custGeom>
            <a:solidFill>
              <a:srgbClr val="F6DD81"/>
            </a:solidFill>
            <a:ln>
              <a:noFill/>
            </a:ln>
          </p:spPr>
          <p:txBody>
            <a:bodyPr spcFirstLastPara="1" wrap="square" lIns="91425" tIns="91425" rIns="91425" bIns="91425" anchor="ctr" anchorCtr="0">
              <a:noAutofit/>
            </a:bodyPr>
            <a:lstStyle/>
            <a:p>
              <a:endParaRPr/>
            </a:p>
          </p:txBody>
        </p:sp>
        <p:sp>
          <p:nvSpPr>
            <p:cNvPr id="1971" name="Google Shape;1971;p63"/>
            <p:cNvSpPr/>
            <p:nvPr/>
          </p:nvSpPr>
          <p:spPr>
            <a:xfrm>
              <a:off x="2240950" y="4984725"/>
              <a:ext cx="446475" cy="405400"/>
            </a:xfrm>
            <a:custGeom>
              <a:avLst/>
              <a:gdLst/>
              <a:ahLst/>
              <a:cxnLst/>
              <a:rect l="l" t="t" r="r" b="b"/>
              <a:pathLst>
                <a:path w="17859" h="16216" extrusionOk="0">
                  <a:moveTo>
                    <a:pt x="0" y="1"/>
                  </a:moveTo>
                  <a:lnTo>
                    <a:pt x="6631" y="16216"/>
                  </a:lnTo>
                  <a:lnTo>
                    <a:pt x="14066" y="10378"/>
                  </a:lnTo>
                  <a:lnTo>
                    <a:pt x="17858" y="7401"/>
                  </a:lnTo>
                  <a:lnTo>
                    <a:pt x="0" y="1"/>
                  </a:lnTo>
                  <a:close/>
                </a:path>
              </a:pathLst>
            </a:custGeom>
            <a:solidFill>
              <a:srgbClr val="FFFFFF"/>
            </a:solidFill>
            <a:ln>
              <a:noFill/>
            </a:ln>
          </p:spPr>
          <p:txBody>
            <a:bodyPr spcFirstLastPara="1" wrap="square" lIns="91425" tIns="91425" rIns="91425" bIns="91425" anchor="ctr" anchorCtr="0">
              <a:noAutofit/>
            </a:bodyPr>
            <a:lstStyle/>
            <a:p>
              <a:endParaRPr/>
            </a:p>
          </p:txBody>
        </p:sp>
        <p:sp>
          <p:nvSpPr>
            <p:cNvPr id="1972" name="Google Shape;1972;p63"/>
            <p:cNvSpPr/>
            <p:nvPr/>
          </p:nvSpPr>
          <p:spPr>
            <a:xfrm>
              <a:off x="2240950" y="4859475"/>
              <a:ext cx="818500" cy="158325"/>
            </a:xfrm>
            <a:custGeom>
              <a:avLst/>
              <a:gdLst/>
              <a:ahLst/>
              <a:cxnLst/>
              <a:rect l="l" t="t" r="r" b="b"/>
              <a:pathLst>
                <a:path w="32740" h="6333" extrusionOk="0">
                  <a:moveTo>
                    <a:pt x="32740" y="0"/>
                  </a:moveTo>
                  <a:lnTo>
                    <a:pt x="0" y="5011"/>
                  </a:lnTo>
                  <a:lnTo>
                    <a:pt x="24925" y="6332"/>
                  </a:lnTo>
                  <a:lnTo>
                    <a:pt x="32740" y="0"/>
                  </a:lnTo>
                  <a:close/>
                </a:path>
              </a:pathLst>
            </a:custGeom>
            <a:solidFill>
              <a:srgbClr val="FFFFFF"/>
            </a:solidFill>
            <a:ln>
              <a:noFill/>
            </a:ln>
          </p:spPr>
          <p:txBody>
            <a:bodyPr spcFirstLastPara="1" wrap="square" lIns="91425" tIns="91425" rIns="91425" bIns="91425" anchor="ctr" anchorCtr="0">
              <a:noAutofit/>
            </a:bodyPr>
            <a:lstStyle/>
            <a:p>
              <a:endParaRPr/>
            </a:p>
          </p:txBody>
        </p:sp>
        <p:sp>
          <p:nvSpPr>
            <p:cNvPr id="1973" name="Google Shape;1973;p63"/>
            <p:cNvSpPr/>
            <p:nvPr/>
          </p:nvSpPr>
          <p:spPr>
            <a:xfrm>
              <a:off x="2231450" y="4852200"/>
              <a:ext cx="838025" cy="509475"/>
            </a:xfrm>
            <a:custGeom>
              <a:avLst/>
              <a:gdLst/>
              <a:ahLst/>
              <a:cxnLst/>
              <a:rect l="l" t="t" r="r" b="b"/>
              <a:pathLst>
                <a:path w="33521" h="20379" extrusionOk="0">
                  <a:moveTo>
                    <a:pt x="32120" y="728"/>
                  </a:moveTo>
                  <a:lnTo>
                    <a:pt x="25133" y="6394"/>
                  </a:lnTo>
                  <a:cubicBezTo>
                    <a:pt x="25041" y="6462"/>
                    <a:pt x="25007" y="6566"/>
                    <a:pt x="25030" y="6669"/>
                  </a:cubicBezTo>
                  <a:lnTo>
                    <a:pt x="27201" y="19402"/>
                  </a:lnTo>
                  <a:lnTo>
                    <a:pt x="18410" y="12473"/>
                  </a:lnTo>
                  <a:cubicBezTo>
                    <a:pt x="18387" y="12461"/>
                    <a:pt x="18364" y="12450"/>
                    <a:pt x="18341" y="12438"/>
                  </a:cubicBezTo>
                  <a:lnTo>
                    <a:pt x="1449" y="5428"/>
                  </a:lnTo>
                  <a:lnTo>
                    <a:pt x="32120" y="728"/>
                  </a:lnTo>
                  <a:close/>
                  <a:moveTo>
                    <a:pt x="33134" y="0"/>
                  </a:moveTo>
                  <a:cubicBezTo>
                    <a:pt x="33118" y="0"/>
                    <a:pt x="33102" y="2"/>
                    <a:pt x="33085" y="4"/>
                  </a:cubicBezTo>
                  <a:lnTo>
                    <a:pt x="346" y="5015"/>
                  </a:lnTo>
                  <a:cubicBezTo>
                    <a:pt x="58" y="5049"/>
                    <a:pt x="1" y="5451"/>
                    <a:pt x="277" y="5555"/>
                  </a:cubicBezTo>
                  <a:lnTo>
                    <a:pt x="18089" y="12955"/>
                  </a:lnTo>
                  <a:lnTo>
                    <a:pt x="27431" y="20321"/>
                  </a:lnTo>
                  <a:cubicBezTo>
                    <a:pt x="27489" y="20356"/>
                    <a:pt x="27546" y="20379"/>
                    <a:pt x="27615" y="20379"/>
                  </a:cubicBezTo>
                  <a:cubicBezTo>
                    <a:pt x="27661" y="20379"/>
                    <a:pt x="27719" y="20367"/>
                    <a:pt x="27765" y="20333"/>
                  </a:cubicBezTo>
                  <a:cubicBezTo>
                    <a:pt x="27868" y="20275"/>
                    <a:pt x="27925" y="20161"/>
                    <a:pt x="27902" y="20046"/>
                  </a:cubicBezTo>
                  <a:lnTo>
                    <a:pt x="25627" y="6738"/>
                  </a:lnTo>
                  <a:lnTo>
                    <a:pt x="33304" y="510"/>
                  </a:lnTo>
                  <a:cubicBezTo>
                    <a:pt x="33520" y="337"/>
                    <a:pt x="33390" y="0"/>
                    <a:pt x="33134" y="0"/>
                  </a:cubicBezTo>
                  <a:close/>
                </a:path>
              </a:pathLst>
            </a:custGeom>
            <a:solidFill>
              <a:srgbClr val="34383C"/>
            </a:solidFill>
            <a:ln w="3725" cap="rnd" cmpd="sng">
              <a:solidFill>
                <a:srgbClr val="34383C"/>
              </a:solidFill>
              <a:prstDash val="solid"/>
              <a:round/>
              <a:headEnd type="none" w="sm" len="sm"/>
              <a:tailEnd type="none" w="sm" len="sm"/>
            </a:ln>
          </p:spPr>
          <p:txBody>
            <a:bodyPr spcFirstLastPara="1" wrap="square" lIns="91425" tIns="91425" rIns="91425" bIns="91425" anchor="ctr" anchorCtr="0">
              <a:noAutofit/>
            </a:bodyPr>
            <a:lstStyle/>
            <a:p>
              <a:endParaRPr/>
            </a:p>
          </p:txBody>
        </p:sp>
        <p:sp>
          <p:nvSpPr>
            <p:cNvPr id="1974" name="Google Shape;1974;p63"/>
            <p:cNvSpPr/>
            <p:nvPr/>
          </p:nvSpPr>
          <p:spPr>
            <a:xfrm>
              <a:off x="2233475" y="4977500"/>
              <a:ext cx="640575" cy="419800"/>
            </a:xfrm>
            <a:custGeom>
              <a:avLst/>
              <a:gdLst/>
              <a:ahLst/>
              <a:cxnLst/>
              <a:rect l="l" t="t" r="r" b="b"/>
              <a:pathLst>
                <a:path w="25623" h="16792" extrusionOk="0">
                  <a:moveTo>
                    <a:pt x="291" y="1"/>
                  </a:moveTo>
                  <a:cubicBezTo>
                    <a:pt x="200" y="1"/>
                    <a:pt x="121" y="45"/>
                    <a:pt x="69" y="117"/>
                  </a:cubicBezTo>
                  <a:cubicBezTo>
                    <a:pt x="12" y="198"/>
                    <a:pt x="0" y="301"/>
                    <a:pt x="35" y="393"/>
                  </a:cubicBezTo>
                  <a:lnTo>
                    <a:pt x="6665" y="16619"/>
                  </a:lnTo>
                  <a:cubicBezTo>
                    <a:pt x="6700" y="16700"/>
                    <a:pt x="6769" y="16757"/>
                    <a:pt x="6861" y="16780"/>
                  </a:cubicBezTo>
                  <a:cubicBezTo>
                    <a:pt x="6884" y="16792"/>
                    <a:pt x="6907" y="16792"/>
                    <a:pt x="6930" y="16792"/>
                  </a:cubicBezTo>
                  <a:cubicBezTo>
                    <a:pt x="6999" y="16792"/>
                    <a:pt x="7056" y="16780"/>
                    <a:pt x="7114" y="16746"/>
                  </a:cubicBezTo>
                  <a:lnTo>
                    <a:pt x="18329" y="7920"/>
                  </a:lnTo>
                  <a:cubicBezTo>
                    <a:pt x="18569" y="7736"/>
                    <a:pt x="18395" y="7404"/>
                    <a:pt x="18156" y="7404"/>
                  </a:cubicBezTo>
                  <a:cubicBezTo>
                    <a:pt x="18098" y="7404"/>
                    <a:pt x="18035" y="7424"/>
                    <a:pt x="17973" y="7472"/>
                  </a:cubicBezTo>
                  <a:lnTo>
                    <a:pt x="7056" y="16056"/>
                  </a:lnTo>
                  <a:lnTo>
                    <a:pt x="736" y="600"/>
                  </a:lnTo>
                  <a:lnTo>
                    <a:pt x="25213" y="1910"/>
                  </a:lnTo>
                  <a:cubicBezTo>
                    <a:pt x="25217" y="1910"/>
                    <a:pt x="25220" y="1910"/>
                    <a:pt x="25224" y="1910"/>
                  </a:cubicBezTo>
                  <a:cubicBezTo>
                    <a:pt x="25593" y="1910"/>
                    <a:pt x="25623" y="1347"/>
                    <a:pt x="25247" y="1336"/>
                  </a:cubicBezTo>
                  <a:lnTo>
                    <a:pt x="322" y="3"/>
                  </a:lnTo>
                  <a:cubicBezTo>
                    <a:pt x="311" y="1"/>
                    <a:pt x="301" y="1"/>
                    <a:pt x="291" y="1"/>
                  </a:cubicBezTo>
                  <a:close/>
                </a:path>
              </a:pathLst>
            </a:custGeom>
            <a:solidFill>
              <a:srgbClr val="34383C"/>
            </a:solidFill>
            <a:ln w="3725" cap="rnd" cmpd="sng">
              <a:solidFill>
                <a:srgbClr val="34383C"/>
              </a:solidFill>
              <a:prstDash val="solid"/>
              <a:round/>
              <a:headEnd type="none" w="sm" len="sm"/>
              <a:tailEnd type="none" w="sm" len="sm"/>
            </a:ln>
          </p:spPr>
          <p:txBody>
            <a:bodyPr spcFirstLastPara="1" wrap="square" lIns="91425" tIns="91425" rIns="91425" bIns="91425" anchor="ctr" anchorCtr="0">
              <a:noAutofit/>
            </a:bodyPr>
            <a:lstStyle/>
            <a:p>
              <a:endParaRPr/>
            </a:p>
          </p:txBody>
        </p:sp>
        <p:sp>
          <p:nvSpPr>
            <p:cNvPr id="1975" name="Google Shape;1975;p63"/>
            <p:cNvSpPr/>
            <p:nvPr/>
          </p:nvSpPr>
          <p:spPr>
            <a:xfrm>
              <a:off x="2582450" y="5237200"/>
              <a:ext cx="349450" cy="124475"/>
            </a:xfrm>
            <a:custGeom>
              <a:avLst/>
              <a:gdLst/>
              <a:ahLst/>
              <a:cxnLst/>
              <a:rect l="l" t="t" r="r" b="b"/>
              <a:pathLst>
                <a:path w="13978" h="4979" extrusionOk="0">
                  <a:moveTo>
                    <a:pt x="406" y="1"/>
                  </a:moveTo>
                  <a:cubicBezTo>
                    <a:pt x="115" y="1"/>
                    <a:pt x="0" y="440"/>
                    <a:pt x="314" y="555"/>
                  </a:cubicBezTo>
                  <a:lnTo>
                    <a:pt x="13483" y="4967"/>
                  </a:lnTo>
                  <a:cubicBezTo>
                    <a:pt x="13506" y="4979"/>
                    <a:pt x="13541" y="4979"/>
                    <a:pt x="13575" y="4979"/>
                  </a:cubicBezTo>
                  <a:cubicBezTo>
                    <a:pt x="13897" y="4979"/>
                    <a:pt x="13977" y="4519"/>
                    <a:pt x="13667" y="4416"/>
                  </a:cubicBezTo>
                  <a:lnTo>
                    <a:pt x="498" y="14"/>
                  </a:lnTo>
                  <a:cubicBezTo>
                    <a:pt x="466" y="5"/>
                    <a:pt x="435" y="1"/>
                    <a:pt x="406" y="1"/>
                  </a:cubicBezTo>
                  <a:close/>
                </a:path>
              </a:pathLst>
            </a:custGeom>
            <a:solidFill>
              <a:srgbClr val="34383C"/>
            </a:solidFill>
            <a:ln w="3725" cap="rnd" cmpd="sng">
              <a:solidFill>
                <a:srgbClr val="34383C"/>
              </a:solidFill>
              <a:prstDash val="solid"/>
              <a:round/>
              <a:headEnd type="none" w="sm" len="sm"/>
              <a:tailEnd type="none" w="sm" len="sm"/>
            </a:ln>
          </p:spPr>
          <p:txBody>
            <a:bodyPr spcFirstLastPara="1" wrap="square" lIns="91425" tIns="91425" rIns="91425" bIns="91425" anchor="ctr" anchorCtr="0">
              <a:noAutofit/>
            </a:bodyPr>
            <a:lstStyle/>
            <a:p>
              <a:endParaRPr/>
            </a:p>
          </p:txBody>
        </p:sp>
        <p:sp>
          <p:nvSpPr>
            <p:cNvPr id="1976" name="Google Shape;1976;p63"/>
            <p:cNvSpPr/>
            <p:nvPr/>
          </p:nvSpPr>
          <p:spPr>
            <a:xfrm>
              <a:off x="5501400" y="3507475"/>
              <a:ext cx="308275" cy="160050"/>
            </a:xfrm>
            <a:custGeom>
              <a:avLst/>
              <a:gdLst/>
              <a:ahLst/>
              <a:cxnLst/>
              <a:rect l="l" t="t" r="r" b="b"/>
              <a:pathLst>
                <a:path w="12331" h="6402" extrusionOk="0">
                  <a:moveTo>
                    <a:pt x="0" y="1"/>
                  </a:moveTo>
                  <a:lnTo>
                    <a:pt x="12331" y="6402"/>
                  </a:lnTo>
                  <a:lnTo>
                    <a:pt x="12331" y="6402"/>
                  </a:lnTo>
                  <a:lnTo>
                    <a:pt x="11837" y="1598"/>
                  </a:lnTo>
                  <a:lnTo>
                    <a:pt x="0" y="1"/>
                  </a:lnTo>
                  <a:close/>
                </a:path>
              </a:pathLst>
            </a:custGeom>
            <a:solidFill>
              <a:srgbClr val="FE8C00"/>
            </a:solidFill>
            <a:ln>
              <a:noFill/>
            </a:ln>
          </p:spPr>
          <p:txBody>
            <a:bodyPr spcFirstLastPara="1" wrap="square" lIns="91425" tIns="91425" rIns="91425" bIns="91425" anchor="ctr" anchorCtr="0">
              <a:noAutofit/>
            </a:bodyPr>
            <a:lstStyle/>
            <a:p>
              <a:endParaRPr/>
            </a:p>
          </p:txBody>
        </p:sp>
        <p:sp>
          <p:nvSpPr>
            <p:cNvPr id="1977" name="Google Shape;1977;p63"/>
            <p:cNvSpPr/>
            <p:nvPr/>
          </p:nvSpPr>
          <p:spPr>
            <a:xfrm>
              <a:off x="5501400" y="3314700"/>
              <a:ext cx="739225" cy="424650"/>
            </a:xfrm>
            <a:custGeom>
              <a:avLst/>
              <a:gdLst/>
              <a:ahLst/>
              <a:cxnLst/>
              <a:rect l="l" t="t" r="r" b="b"/>
              <a:pathLst>
                <a:path w="29569" h="16986" extrusionOk="0">
                  <a:moveTo>
                    <a:pt x="11285" y="1"/>
                  </a:moveTo>
                  <a:lnTo>
                    <a:pt x="0" y="7712"/>
                  </a:lnTo>
                  <a:lnTo>
                    <a:pt x="11837" y="9309"/>
                  </a:lnTo>
                  <a:lnTo>
                    <a:pt x="29568" y="16986"/>
                  </a:lnTo>
                  <a:lnTo>
                    <a:pt x="11285" y="1"/>
                  </a:lnTo>
                  <a:close/>
                </a:path>
              </a:pathLst>
            </a:custGeom>
            <a:solidFill>
              <a:srgbClr val="F6DD81"/>
            </a:solidFill>
            <a:ln>
              <a:noFill/>
            </a:ln>
          </p:spPr>
          <p:txBody>
            <a:bodyPr spcFirstLastPara="1" wrap="square" lIns="91425" tIns="91425" rIns="91425" bIns="91425" anchor="ctr" anchorCtr="0">
              <a:noAutofit/>
            </a:bodyPr>
            <a:lstStyle/>
            <a:p>
              <a:endParaRPr/>
            </a:p>
          </p:txBody>
        </p:sp>
        <p:sp>
          <p:nvSpPr>
            <p:cNvPr id="1978" name="Google Shape;1978;p63"/>
            <p:cNvSpPr/>
            <p:nvPr/>
          </p:nvSpPr>
          <p:spPr>
            <a:xfrm>
              <a:off x="5797300" y="3547425"/>
              <a:ext cx="443325" cy="355100"/>
            </a:xfrm>
            <a:custGeom>
              <a:avLst/>
              <a:gdLst/>
              <a:ahLst/>
              <a:cxnLst/>
              <a:rect l="l" t="t" r="r" b="b"/>
              <a:pathLst>
                <a:path w="17733" h="14204" extrusionOk="0">
                  <a:moveTo>
                    <a:pt x="1" y="0"/>
                  </a:moveTo>
                  <a:lnTo>
                    <a:pt x="495" y="4804"/>
                  </a:lnTo>
                  <a:lnTo>
                    <a:pt x="1472" y="14204"/>
                  </a:lnTo>
                  <a:lnTo>
                    <a:pt x="17732" y="7677"/>
                  </a:lnTo>
                  <a:lnTo>
                    <a:pt x="1" y="0"/>
                  </a:lnTo>
                  <a:close/>
                </a:path>
              </a:pathLst>
            </a:custGeom>
            <a:solidFill>
              <a:srgbClr val="FFFFFF"/>
            </a:solidFill>
            <a:ln>
              <a:noFill/>
            </a:ln>
          </p:spPr>
          <p:txBody>
            <a:bodyPr spcFirstLastPara="1" wrap="square" lIns="91425" tIns="91425" rIns="91425" bIns="91425" anchor="ctr" anchorCtr="0">
              <a:noAutofit/>
            </a:bodyPr>
            <a:lstStyle/>
            <a:p>
              <a:endParaRPr/>
            </a:p>
          </p:txBody>
        </p:sp>
        <p:sp>
          <p:nvSpPr>
            <p:cNvPr id="1979" name="Google Shape;1979;p63"/>
            <p:cNvSpPr/>
            <p:nvPr/>
          </p:nvSpPr>
          <p:spPr>
            <a:xfrm>
              <a:off x="5761400" y="3064200"/>
              <a:ext cx="479225" cy="675150"/>
            </a:xfrm>
            <a:custGeom>
              <a:avLst/>
              <a:gdLst/>
              <a:ahLst/>
              <a:cxnLst/>
              <a:rect l="l" t="t" r="r" b="b"/>
              <a:pathLst>
                <a:path w="19169" h="27006" extrusionOk="0">
                  <a:moveTo>
                    <a:pt x="0" y="0"/>
                  </a:moveTo>
                  <a:lnTo>
                    <a:pt x="885" y="10021"/>
                  </a:lnTo>
                  <a:lnTo>
                    <a:pt x="19168" y="27006"/>
                  </a:lnTo>
                  <a:lnTo>
                    <a:pt x="0" y="0"/>
                  </a:lnTo>
                  <a:close/>
                </a:path>
              </a:pathLst>
            </a:custGeom>
            <a:solidFill>
              <a:srgbClr val="FFFFFF"/>
            </a:solidFill>
            <a:ln>
              <a:noFill/>
            </a:ln>
          </p:spPr>
          <p:txBody>
            <a:bodyPr spcFirstLastPara="1" wrap="square" lIns="91425" tIns="91425" rIns="91425" bIns="91425" anchor="ctr" anchorCtr="0">
              <a:noAutofit/>
            </a:bodyPr>
            <a:lstStyle/>
            <a:p>
              <a:endParaRPr/>
            </a:p>
          </p:txBody>
        </p:sp>
        <p:sp>
          <p:nvSpPr>
            <p:cNvPr id="1980" name="Google Shape;1980;p63"/>
            <p:cNvSpPr/>
            <p:nvPr/>
          </p:nvSpPr>
          <p:spPr>
            <a:xfrm>
              <a:off x="5491925" y="3057275"/>
              <a:ext cx="758175" cy="689550"/>
            </a:xfrm>
            <a:custGeom>
              <a:avLst/>
              <a:gdLst/>
              <a:ahLst/>
              <a:cxnLst/>
              <a:rect l="l" t="t" r="r" b="b"/>
              <a:pathLst>
                <a:path w="30327" h="27582" extrusionOk="0">
                  <a:moveTo>
                    <a:pt x="11159" y="1311"/>
                  </a:moveTo>
                  <a:lnTo>
                    <a:pt x="29120" y="26616"/>
                  </a:lnTo>
                  <a:lnTo>
                    <a:pt x="12331" y="19353"/>
                  </a:lnTo>
                  <a:cubicBezTo>
                    <a:pt x="12308" y="19342"/>
                    <a:pt x="12273" y="19330"/>
                    <a:pt x="12250" y="19330"/>
                  </a:cubicBezTo>
                  <a:lnTo>
                    <a:pt x="1161" y="17836"/>
                  </a:lnTo>
                  <a:lnTo>
                    <a:pt x="11825" y="10539"/>
                  </a:lnTo>
                  <a:cubicBezTo>
                    <a:pt x="11905" y="10482"/>
                    <a:pt x="11951" y="10378"/>
                    <a:pt x="11940" y="10275"/>
                  </a:cubicBezTo>
                  <a:lnTo>
                    <a:pt x="11159" y="1311"/>
                  </a:lnTo>
                  <a:close/>
                  <a:moveTo>
                    <a:pt x="10791" y="1"/>
                  </a:moveTo>
                  <a:cubicBezTo>
                    <a:pt x="10634" y="1"/>
                    <a:pt x="10481" y="125"/>
                    <a:pt x="10504" y="312"/>
                  </a:cubicBezTo>
                  <a:lnTo>
                    <a:pt x="11365" y="10160"/>
                  </a:lnTo>
                  <a:lnTo>
                    <a:pt x="219" y="17779"/>
                  </a:lnTo>
                  <a:cubicBezTo>
                    <a:pt x="0" y="17928"/>
                    <a:pt x="81" y="18262"/>
                    <a:pt x="345" y="18296"/>
                  </a:cubicBezTo>
                  <a:lnTo>
                    <a:pt x="12135" y="19893"/>
                  </a:lnTo>
                  <a:lnTo>
                    <a:pt x="29844" y="27547"/>
                  </a:lnTo>
                  <a:cubicBezTo>
                    <a:pt x="29878" y="27570"/>
                    <a:pt x="29913" y="27570"/>
                    <a:pt x="29947" y="27581"/>
                  </a:cubicBezTo>
                  <a:lnTo>
                    <a:pt x="29959" y="27581"/>
                  </a:lnTo>
                  <a:cubicBezTo>
                    <a:pt x="30189" y="27581"/>
                    <a:pt x="30327" y="27317"/>
                    <a:pt x="30189" y="27122"/>
                  </a:cubicBezTo>
                  <a:lnTo>
                    <a:pt x="11021" y="116"/>
                  </a:lnTo>
                  <a:cubicBezTo>
                    <a:pt x="10961" y="36"/>
                    <a:pt x="10875" y="1"/>
                    <a:pt x="10791" y="1"/>
                  </a:cubicBezTo>
                  <a:close/>
                </a:path>
              </a:pathLst>
            </a:custGeom>
            <a:solidFill>
              <a:srgbClr val="34383C"/>
            </a:solidFill>
            <a:ln w="3725" cap="rnd" cmpd="sng">
              <a:solidFill>
                <a:srgbClr val="34383C"/>
              </a:solidFill>
              <a:prstDash val="solid"/>
              <a:round/>
              <a:headEnd type="none" w="sm" len="sm"/>
              <a:tailEnd type="none" w="sm" len="sm"/>
            </a:ln>
          </p:spPr>
          <p:txBody>
            <a:bodyPr spcFirstLastPara="1" wrap="square" lIns="91425" tIns="91425" rIns="91425" bIns="91425" anchor="ctr" anchorCtr="0">
              <a:noAutofit/>
            </a:bodyPr>
            <a:lstStyle/>
            <a:p>
              <a:endParaRPr/>
            </a:p>
          </p:txBody>
        </p:sp>
        <p:sp>
          <p:nvSpPr>
            <p:cNvPr id="1981" name="Google Shape;1981;p63"/>
            <p:cNvSpPr/>
            <p:nvPr/>
          </p:nvSpPr>
          <p:spPr>
            <a:xfrm>
              <a:off x="5773275" y="3307450"/>
              <a:ext cx="476250" cy="602275"/>
            </a:xfrm>
            <a:custGeom>
              <a:avLst/>
              <a:gdLst/>
              <a:ahLst/>
              <a:cxnLst/>
              <a:rect l="l" t="t" r="r" b="b"/>
              <a:pathLst>
                <a:path w="19050" h="24091" extrusionOk="0">
                  <a:moveTo>
                    <a:pt x="413" y="1"/>
                  </a:moveTo>
                  <a:cubicBezTo>
                    <a:pt x="189" y="1"/>
                    <a:pt x="0" y="304"/>
                    <a:pt x="215" y="509"/>
                  </a:cubicBezTo>
                  <a:lnTo>
                    <a:pt x="18176" y="17184"/>
                  </a:lnTo>
                  <a:lnTo>
                    <a:pt x="2674" y="23389"/>
                  </a:lnTo>
                  <a:lnTo>
                    <a:pt x="1249" y="9576"/>
                  </a:lnTo>
                  <a:cubicBezTo>
                    <a:pt x="1228" y="9401"/>
                    <a:pt x="1094" y="9319"/>
                    <a:pt x="960" y="9319"/>
                  </a:cubicBezTo>
                  <a:cubicBezTo>
                    <a:pt x="804" y="9319"/>
                    <a:pt x="650" y="9430"/>
                    <a:pt x="674" y="9634"/>
                  </a:cubicBezTo>
                  <a:lnTo>
                    <a:pt x="2145" y="23826"/>
                  </a:lnTo>
                  <a:cubicBezTo>
                    <a:pt x="2157" y="23918"/>
                    <a:pt x="2203" y="23998"/>
                    <a:pt x="2283" y="24044"/>
                  </a:cubicBezTo>
                  <a:cubicBezTo>
                    <a:pt x="2329" y="24067"/>
                    <a:pt x="2375" y="24090"/>
                    <a:pt x="2433" y="24090"/>
                  </a:cubicBezTo>
                  <a:cubicBezTo>
                    <a:pt x="2467" y="24090"/>
                    <a:pt x="2502" y="24079"/>
                    <a:pt x="2536" y="24067"/>
                  </a:cubicBezTo>
                  <a:lnTo>
                    <a:pt x="18808" y="17551"/>
                  </a:lnTo>
                  <a:cubicBezTo>
                    <a:pt x="19004" y="17471"/>
                    <a:pt x="19050" y="17207"/>
                    <a:pt x="18900" y="17069"/>
                  </a:cubicBezTo>
                  <a:lnTo>
                    <a:pt x="606" y="84"/>
                  </a:lnTo>
                  <a:cubicBezTo>
                    <a:pt x="544" y="25"/>
                    <a:pt x="477" y="1"/>
                    <a:pt x="413" y="1"/>
                  </a:cubicBezTo>
                  <a:close/>
                </a:path>
              </a:pathLst>
            </a:custGeom>
            <a:solidFill>
              <a:srgbClr val="34383C"/>
            </a:solidFill>
            <a:ln w="3725" cap="rnd" cmpd="sng">
              <a:solidFill>
                <a:srgbClr val="34383C"/>
              </a:solidFill>
              <a:prstDash val="solid"/>
              <a:round/>
              <a:headEnd type="none" w="sm" len="sm"/>
              <a:tailEnd type="none" w="sm" len="sm"/>
            </a:ln>
          </p:spPr>
          <p:txBody>
            <a:bodyPr spcFirstLastPara="1" wrap="square" lIns="91425" tIns="91425" rIns="91425" bIns="91425" anchor="ctr" anchorCtr="0">
              <a:noAutofit/>
            </a:bodyPr>
            <a:lstStyle/>
            <a:p>
              <a:endParaRPr/>
            </a:p>
          </p:txBody>
        </p:sp>
        <p:sp>
          <p:nvSpPr>
            <p:cNvPr id="1982" name="Google Shape;1982;p63"/>
            <p:cNvSpPr/>
            <p:nvPr/>
          </p:nvSpPr>
          <p:spPr>
            <a:xfrm>
              <a:off x="5491075" y="3500650"/>
              <a:ext cx="328675" cy="174350"/>
            </a:xfrm>
            <a:custGeom>
              <a:avLst/>
              <a:gdLst/>
              <a:ahLst/>
              <a:cxnLst/>
              <a:rect l="l" t="t" r="r" b="b"/>
              <a:pathLst>
                <a:path w="13147" h="6974" extrusionOk="0">
                  <a:moveTo>
                    <a:pt x="418" y="0"/>
                  </a:moveTo>
                  <a:cubicBezTo>
                    <a:pt x="156" y="0"/>
                    <a:pt x="0" y="380"/>
                    <a:pt x="287" y="538"/>
                  </a:cubicBezTo>
                  <a:lnTo>
                    <a:pt x="12606" y="6939"/>
                  </a:lnTo>
                  <a:cubicBezTo>
                    <a:pt x="12652" y="6962"/>
                    <a:pt x="12698" y="6973"/>
                    <a:pt x="12744" y="6973"/>
                  </a:cubicBezTo>
                  <a:cubicBezTo>
                    <a:pt x="13043" y="6973"/>
                    <a:pt x="13146" y="6560"/>
                    <a:pt x="12882" y="6422"/>
                  </a:cubicBezTo>
                  <a:lnTo>
                    <a:pt x="551" y="33"/>
                  </a:lnTo>
                  <a:cubicBezTo>
                    <a:pt x="505" y="10"/>
                    <a:pt x="460" y="0"/>
                    <a:pt x="418" y="0"/>
                  </a:cubicBezTo>
                  <a:close/>
                </a:path>
              </a:pathLst>
            </a:custGeom>
            <a:solidFill>
              <a:srgbClr val="34383C"/>
            </a:solidFill>
            <a:ln w="3725" cap="rnd" cmpd="sng">
              <a:solidFill>
                <a:srgbClr val="34383C"/>
              </a:solidFill>
              <a:prstDash val="solid"/>
              <a:round/>
              <a:headEnd type="none" w="sm" len="sm"/>
              <a:tailEnd type="none" w="sm" len="sm"/>
            </a:ln>
          </p:spPr>
          <p:txBody>
            <a:bodyPr spcFirstLastPara="1" wrap="square" lIns="91425" tIns="91425" rIns="91425" bIns="91425" anchor="ctr" anchorCtr="0">
              <a:noAutofit/>
            </a:bodyPr>
            <a:lstStyle/>
            <a:p>
              <a:endParaRPr/>
            </a:p>
          </p:txBody>
        </p:sp>
        <p:sp>
          <p:nvSpPr>
            <p:cNvPr id="1983" name="Google Shape;1983;p63"/>
            <p:cNvSpPr/>
            <p:nvPr/>
          </p:nvSpPr>
          <p:spPr>
            <a:xfrm>
              <a:off x="1168475" y="1291975"/>
              <a:ext cx="1304050" cy="1080625"/>
            </a:xfrm>
            <a:custGeom>
              <a:avLst/>
              <a:gdLst/>
              <a:ahLst/>
              <a:cxnLst/>
              <a:rect l="l" t="t" r="r" b="b"/>
              <a:pathLst>
                <a:path w="52162" h="43225" extrusionOk="0">
                  <a:moveTo>
                    <a:pt x="47031" y="0"/>
                  </a:moveTo>
                  <a:cubicBezTo>
                    <a:pt x="46335" y="0"/>
                    <a:pt x="45589" y="147"/>
                    <a:pt x="44818" y="457"/>
                  </a:cubicBezTo>
                  <a:lnTo>
                    <a:pt x="6241" y="15879"/>
                  </a:lnTo>
                  <a:cubicBezTo>
                    <a:pt x="2724" y="17292"/>
                    <a:pt x="1" y="21544"/>
                    <a:pt x="162" y="25382"/>
                  </a:cubicBezTo>
                  <a:lnTo>
                    <a:pt x="690" y="38356"/>
                  </a:lnTo>
                  <a:cubicBezTo>
                    <a:pt x="816" y="41355"/>
                    <a:pt x="2660" y="43225"/>
                    <a:pt x="5138" y="43225"/>
                  </a:cubicBezTo>
                  <a:cubicBezTo>
                    <a:pt x="5832" y="43225"/>
                    <a:pt x="6575" y="43078"/>
                    <a:pt x="7344" y="42769"/>
                  </a:cubicBezTo>
                  <a:lnTo>
                    <a:pt x="35108" y="31657"/>
                  </a:lnTo>
                  <a:cubicBezTo>
                    <a:pt x="36448" y="32603"/>
                    <a:pt x="38107" y="33059"/>
                    <a:pt x="39960" y="33059"/>
                  </a:cubicBezTo>
                  <a:cubicBezTo>
                    <a:pt x="41730" y="33059"/>
                    <a:pt x="43676" y="32643"/>
                    <a:pt x="45692" y="31841"/>
                  </a:cubicBezTo>
                  <a:cubicBezTo>
                    <a:pt x="46094" y="31680"/>
                    <a:pt x="46496" y="31496"/>
                    <a:pt x="46910" y="31312"/>
                  </a:cubicBezTo>
                  <a:cubicBezTo>
                    <a:pt x="44301" y="31163"/>
                    <a:pt x="43037" y="30013"/>
                    <a:pt x="42462" y="28726"/>
                  </a:cubicBezTo>
                  <a:lnTo>
                    <a:pt x="45921" y="27336"/>
                  </a:lnTo>
                  <a:cubicBezTo>
                    <a:pt x="49438" y="25934"/>
                    <a:pt x="52161" y="21682"/>
                    <a:pt x="52012" y="17844"/>
                  </a:cubicBezTo>
                  <a:lnTo>
                    <a:pt x="51472" y="4858"/>
                  </a:lnTo>
                  <a:cubicBezTo>
                    <a:pt x="51355" y="1862"/>
                    <a:pt x="49509" y="0"/>
                    <a:pt x="47031" y="0"/>
                  </a:cubicBezTo>
                  <a:close/>
                </a:path>
              </a:pathLst>
            </a:custGeom>
            <a:solidFill>
              <a:srgbClr val="FE8C00"/>
            </a:solidFill>
            <a:ln>
              <a:noFill/>
            </a:ln>
          </p:spPr>
          <p:txBody>
            <a:bodyPr spcFirstLastPara="1" wrap="square" lIns="91425" tIns="91425" rIns="91425" bIns="91425" anchor="ctr" anchorCtr="0">
              <a:noAutofit/>
            </a:bodyPr>
            <a:lstStyle/>
            <a:p>
              <a:endParaRPr/>
            </a:p>
          </p:txBody>
        </p:sp>
        <p:sp>
          <p:nvSpPr>
            <p:cNvPr id="1984" name="Google Shape;1984;p63"/>
            <p:cNvSpPr/>
            <p:nvPr/>
          </p:nvSpPr>
          <p:spPr>
            <a:xfrm>
              <a:off x="1161300" y="1284775"/>
              <a:ext cx="1318700" cy="1094850"/>
            </a:xfrm>
            <a:custGeom>
              <a:avLst/>
              <a:gdLst/>
              <a:ahLst/>
              <a:cxnLst/>
              <a:rect l="l" t="t" r="r" b="b"/>
              <a:pathLst>
                <a:path w="52748" h="43794" extrusionOk="0">
                  <a:moveTo>
                    <a:pt x="47325" y="571"/>
                  </a:moveTo>
                  <a:cubicBezTo>
                    <a:pt x="48126" y="571"/>
                    <a:pt x="48868" y="780"/>
                    <a:pt x="49506" y="1193"/>
                  </a:cubicBezTo>
                  <a:cubicBezTo>
                    <a:pt x="50713" y="1975"/>
                    <a:pt x="51403" y="3377"/>
                    <a:pt x="51483" y="5158"/>
                  </a:cubicBezTo>
                  <a:lnTo>
                    <a:pt x="52012" y="18132"/>
                  </a:lnTo>
                  <a:cubicBezTo>
                    <a:pt x="52161" y="21855"/>
                    <a:pt x="49518" y="25992"/>
                    <a:pt x="46105" y="27360"/>
                  </a:cubicBezTo>
                  <a:lnTo>
                    <a:pt x="42646" y="28739"/>
                  </a:lnTo>
                  <a:cubicBezTo>
                    <a:pt x="42577" y="28773"/>
                    <a:pt x="42520" y="28831"/>
                    <a:pt x="42485" y="28900"/>
                  </a:cubicBezTo>
                  <a:cubicBezTo>
                    <a:pt x="42451" y="28968"/>
                    <a:pt x="42451" y="29049"/>
                    <a:pt x="42485" y="29129"/>
                  </a:cubicBezTo>
                  <a:cubicBezTo>
                    <a:pt x="43129" y="30554"/>
                    <a:pt x="44358" y="31439"/>
                    <a:pt x="46128" y="31761"/>
                  </a:cubicBezTo>
                  <a:lnTo>
                    <a:pt x="45875" y="31853"/>
                  </a:lnTo>
                  <a:cubicBezTo>
                    <a:pt x="43857" y="32664"/>
                    <a:pt x="41952" y="33069"/>
                    <a:pt x="40242" y="33069"/>
                  </a:cubicBezTo>
                  <a:cubicBezTo>
                    <a:pt x="38437" y="33069"/>
                    <a:pt x="36847" y="32618"/>
                    <a:pt x="35567" y="31715"/>
                  </a:cubicBezTo>
                  <a:cubicBezTo>
                    <a:pt x="35517" y="31679"/>
                    <a:pt x="35458" y="31661"/>
                    <a:pt x="35398" y="31661"/>
                  </a:cubicBezTo>
                  <a:cubicBezTo>
                    <a:pt x="35362" y="31661"/>
                    <a:pt x="35326" y="31668"/>
                    <a:pt x="35291" y="31680"/>
                  </a:cubicBezTo>
                  <a:lnTo>
                    <a:pt x="7528" y="42781"/>
                  </a:lnTo>
                  <a:cubicBezTo>
                    <a:pt x="6806" y="43074"/>
                    <a:pt x="6096" y="43219"/>
                    <a:pt x="5427" y="43219"/>
                  </a:cubicBezTo>
                  <a:cubicBezTo>
                    <a:pt x="4625" y="43219"/>
                    <a:pt x="3880" y="43011"/>
                    <a:pt x="3241" y="42598"/>
                  </a:cubicBezTo>
                  <a:cubicBezTo>
                    <a:pt x="2035" y="41828"/>
                    <a:pt x="1334" y="40414"/>
                    <a:pt x="1265" y="38633"/>
                  </a:cubicBezTo>
                  <a:lnTo>
                    <a:pt x="736" y="25659"/>
                  </a:lnTo>
                  <a:cubicBezTo>
                    <a:pt x="587" y="21936"/>
                    <a:pt x="3230" y="17799"/>
                    <a:pt x="6643" y="16443"/>
                  </a:cubicBezTo>
                  <a:lnTo>
                    <a:pt x="45220" y="1009"/>
                  </a:lnTo>
                  <a:cubicBezTo>
                    <a:pt x="45947" y="717"/>
                    <a:pt x="46657" y="571"/>
                    <a:pt x="47325" y="571"/>
                  </a:cubicBezTo>
                  <a:close/>
                  <a:moveTo>
                    <a:pt x="47323" y="1"/>
                  </a:moveTo>
                  <a:cubicBezTo>
                    <a:pt x="46580" y="1"/>
                    <a:pt x="45797" y="161"/>
                    <a:pt x="45002" y="481"/>
                  </a:cubicBezTo>
                  <a:lnTo>
                    <a:pt x="6424" y="15902"/>
                  </a:lnTo>
                  <a:cubicBezTo>
                    <a:pt x="2805" y="17350"/>
                    <a:pt x="1" y="21740"/>
                    <a:pt x="161" y="25682"/>
                  </a:cubicBezTo>
                  <a:lnTo>
                    <a:pt x="690" y="38656"/>
                  </a:lnTo>
                  <a:cubicBezTo>
                    <a:pt x="770" y="40632"/>
                    <a:pt x="1563" y="42195"/>
                    <a:pt x="2919" y="43080"/>
                  </a:cubicBezTo>
                  <a:cubicBezTo>
                    <a:pt x="3650" y="43541"/>
                    <a:pt x="4491" y="43793"/>
                    <a:pt x="5355" y="43793"/>
                  </a:cubicBezTo>
                  <a:cubicBezTo>
                    <a:pt x="5375" y="43793"/>
                    <a:pt x="5394" y="43793"/>
                    <a:pt x="5413" y="43793"/>
                  </a:cubicBezTo>
                  <a:cubicBezTo>
                    <a:pt x="6218" y="43781"/>
                    <a:pt x="6999" y="43620"/>
                    <a:pt x="7734" y="43322"/>
                  </a:cubicBezTo>
                  <a:lnTo>
                    <a:pt x="35360" y="32278"/>
                  </a:lnTo>
                  <a:cubicBezTo>
                    <a:pt x="36718" y="33189"/>
                    <a:pt x="38377" y="33646"/>
                    <a:pt x="40245" y="33646"/>
                  </a:cubicBezTo>
                  <a:cubicBezTo>
                    <a:pt x="42029" y="33646"/>
                    <a:pt x="44005" y="33229"/>
                    <a:pt x="46093" y="32393"/>
                  </a:cubicBezTo>
                  <a:cubicBezTo>
                    <a:pt x="46507" y="32232"/>
                    <a:pt x="46921" y="32048"/>
                    <a:pt x="47323" y="31853"/>
                  </a:cubicBezTo>
                  <a:cubicBezTo>
                    <a:pt x="47599" y="31726"/>
                    <a:pt x="47518" y="31324"/>
                    <a:pt x="47220" y="31313"/>
                  </a:cubicBezTo>
                  <a:cubicBezTo>
                    <a:pt x="45232" y="31198"/>
                    <a:pt x="43864" y="30474"/>
                    <a:pt x="43140" y="29164"/>
                  </a:cubicBezTo>
                  <a:lnTo>
                    <a:pt x="46312" y="27900"/>
                  </a:lnTo>
                  <a:cubicBezTo>
                    <a:pt x="49932" y="26452"/>
                    <a:pt x="52747" y="22062"/>
                    <a:pt x="52575" y="18120"/>
                  </a:cubicBezTo>
                  <a:lnTo>
                    <a:pt x="52046" y="5135"/>
                  </a:lnTo>
                  <a:cubicBezTo>
                    <a:pt x="51977" y="3170"/>
                    <a:pt x="51173" y="1595"/>
                    <a:pt x="49817" y="722"/>
                  </a:cubicBezTo>
                  <a:cubicBezTo>
                    <a:pt x="49083" y="241"/>
                    <a:pt x="48233" y="1"/>
                    <a:pt x="47323" y="1"/>
                  </a:cubicBezTo>
                  <a:close/>
                </a:path>
              </a:pathLst>
            </a:custGeom>
            <a:solidFill>
              <a:srgbClr val="34383C"/>
            </a:solidFill>
            <a:ln w="3725" cap="rnd" cmpd="sng">
              <a:solidFill>
                <a:srgbClr val="34383C"/>
              </a:solidFill>
              <a:prstDash val="solid"/>
              <a:round/>
              <a:headEnd type="none" w="sm" len="sm"/>
              <a:tailEnd type="none" w="sm" len="sm"/>
            </a:ln>
          </p:spPr>
          <p:txBody>
            <a:bodyPr spcFirstLastPara="1" wrap="square" lIns="91425" tIns="91425" rIns="91425" bIns="91425" anchor="ctr" anchorCtr="0">
              <a:noAutofit/>
            </a:bodyPr>
            <a:lstStyle/>
            <a:p>
              <a:endParaRPr/>
            </a:p>
          </p:txBody>
        </p:sp>
        <p:sp>
          <p:nvSpPr>
            <p:cNvPr id="1985" name="Google Shape;1985;p63"/>
            <p:cNvSpPr/>
            <p:nvPr/>
          </p:nvSpPr>
          <p:spPr>
            <a:xfrm>
              <a:off x="2095000" y="1672475"/>
              <a:ext cx="125850" cy="142350"/>
            </a:xfrm>
            <a:custGeom>
              <a:avLst/>
              <a:gdLst/>
              <a:ahLst/>
              <a:cxnLst/>
              <a:rect l="l" t="t" r="r" b="b"/>
              <a:pathLst>
                <a:path w="5034" h="5694" extrusionOk="0">
                  <a:moveTo>
                    <a:pt x="3258" y="1"/>
                  </a:moveTo>
                  <a:cubicBezTo>
                    <a:pt x="2989" y="1"/>
                    <a:pt x="2701" y="57"/>
                    <a:pt x="2402" y="176"/>
                  </a:cubicBezTo>
                  <a:cubicBezTo>
                    <a:pt x="1058" y="716"/>
                    <a:pt x="0" y="2348"/>
                    <a:pt x="69" y="3830"/>
                  </a:cubicBezTo>
                  <a:cubicBezTo>
                    <a:pt x="114" y="4980"/>
                    <a:pt x="825" y="5694"/>
                    <a:pt x="1775" y="5694"/>
                  </a:cubicBezTo>
                  <a:cubicBezTo>
                    <a:pt x="2041" y="5694"/>
                    <a:pt x="2326" y="5638"/>
                    <a:pt x="2620" y="5520"/>
                  </a:cubicBezTo>
                  <a:cubicBezTo>
                    <a:pt x="3976" y="4980"/>
                    <a:pt x="5034" y="3348"/>
                    <a:pt x="4976" y="1865"/>
                  </a:cubicBezTo>
                  <a:cubicBezTo>
                    <a:pt x="4922" y="709"/>
                    <a:pt x="4212" y="1"/>
                    <a:pt x="3258" y="1"/>
                  </a:cubicBezTo>
                  <a:close/>
                </a:path>
              </a:pathLst>
            </a:custGeom>
            <a:solidFill>
              <a:srgbClr val="FFFFFF"/>
            </a:solidFill>
            <a:ln>
              <a:noFill/>
            </a:ln>
          </p:spPr>
          <p:txBody>
            <a:bodyPr spcFirstLastPara="1" wrap="square" lIns="91425" tIns="91425" rIns="91425" bIns="91425" anchor="ctr" anchorCtr="0">
              <a:noAutofit/>
            </a:bodyPr>
            <a:lstStyle/>
            <a:p>
              <a:endParaRPr/>
            </a:p>
          </p:txBody>
        </p:sp>
        <p:sp>
          <p:nvSpPr>
            <p:cNvPr id="1986" name="Google Shape;1986;p63"/>
            <p:cNvSpPr/>
            <p:nvPr/>
          </p:nvSpPr>
          <p:spPr>
            <a:xfrm>
              <a:off x="1871775" y="1761850"/>
              <a:ext cx="125275" cy="142375"/>
            </a:xfrm>
            <a:custGeom>
              <a:avLst/>
              <a:gdLst/>
              <a:ahLst/>
              <a:cxnLst/>
              <a:rect l="l" t="t" r="r" b="b"/>
              <a:pathLst>
                <a:path w="5011" h="5695" extrusionOk="0">
                  <a:moveTo>
                    <a:pt x="3242" y="1"/>
                  </a:moveTo>
                  <a:cubicBezTo>
                    <a:pt x="2974" y="1"/>
                    <a:pt x="2687" y="57"/>
                    <a:pt x="2391" y="175"/>
                  </a:cubicBezTo>
                  <a:cubicBezTo>
                    <a:pt x="1035" y="715"/>
                    <a:pt x="0" y="2370"/>
                    <a:pt x="46" y="3841"/>
                  </a:cubicBezTo>
                  <a:cubicBezTo>
                    <a:pt x="91" y="4988"/>
                    <a:pt x="799" y="5694"/>
                    <a:pt x="1752" y="5694"/>
                  </a:cubicBezTo>
                  <a:cubicBezTo>
                    <a:pt x="2021" y="5694"/>
                    <a:pt x="2310" y="5638"/>
                    <a:pt x="2609" y="5519"/>
                  </a:cubicBezTo>
                  <a:cubicBezTo>
                    <a:pt x="3965" y="4979"/>
                    <a:pt x="5011" y="3347"/>
                    <a:pt x="4953" y="1864"/>
                  </a:cubicBezTo>
                  <a:cubicBezTo>
                    <a:pt x="4908" y="715"/>
                    <a:pt x="4197" y="1"/>
                    <a:pt x="3242" y="1"/>
                  </a:cubicBezTo>
                  <a:close/>
                </a:path>
              </a:pathLst>
            </a:custGeom>
            <a:solidFill>
              <a:srgbClr val="FFFFFF"/>
            </a:solidFill>
            <a:ln>
              <a:noFill/>
            </a:ln>
          </p:spPr>
          <p:txBody>
            <a:bodyPr spcFirstLastPara="1" wrap="square" lIns="91425" tIns="91425" rIns="91425" bIns="91425" anchor="ctr" anchorCtr="0">
              <a:noAutofit/>
            </a:bodyPr>
            <a:lstStyle/>
            <a:p>
              <a:endParaRPr/>
            </a:p>
          </p:txBody>
        </p:sp>
        <p:sp>
          <p:nvSpPr>
            <p:cNvPr id="1987" name="Google Shape;1987;p63"/>
            <p:cNvSpPr/>
            <p:nvPr/>
          </p:nvSpPr>
          <p:spPr>
            <a:xfrm>
              <a:off x="1647675" y="1851200"/>
              <a:ext cx="125575" cy="142625"/>
            </a:xfrm>
            <a:custGeom>
              <a:avLst/>
              <a:gdLst/>
              <a:ahLst/>
              <a:cxnLst/>
              <a:rect l="l" t="t" r="r" b="b"/>
              <a:pathLst>
                <a:path w="5023" h="5705" extrusionOk="0">
                  <a:moveTo>
                    <a:pt x="3253" y="1"/>
                  </a:moveTo>
                  <a:cubicBezTo>
                    <a:pt x="2985" y="1"/>
                    <a:pt x="2699" y="57"/>
                    <a:pt x="2403" y="175"/>
                  </a:cubicBezTo>
                  <a:cubicBezTo>
                    <a:pt x="1047" y="727"/>
                    <a:pt x="1" y="2358"/>
                    <a:pt x="70" y="3829"/>
                  </a:cubicBezTo>
                  <a:cubicBezTo>
                    <a:pt x="115" y="4988"/>
                    <a:pt x="826" y="5704"/>
                    <a:pt x="1777" y="5704"/>
                  </a:cubicBezTo>
                  <a:cubicBezTo>
                    <a:pt x="2043" y="5704"/>
                    <a:pt x="2327" y="5648"/>
                    <a:pt x="2621" y="5530"/>
                  </a:cubicBezTo>
                  <a:cubicBezTo>
                    <a:pt x="3977" y="4990"/>
                    <a:pt x="5023" y="3358"/>
                    <a:pt x="4965" y="1876"/>
                  </a:cubicBezTo>
                  <a:cubicBezTo>
                    <a:pt x="4920" y="717"/>
                    <a:pt x="4209" y="1"/>
                    <a:pt x="3253" y="1"/>
                  </a:cubicBezTo>
                  <a:close/>
                </a:path>
              </a:pathLst>
            </a:custGeom>
            <a:solidFill>
              <a:srgbClr val="FFFFFF"/>
            </a:solidFill>
            <a:ln>
              <a:noFill/>
            </a:ln>
          </p:spPr>
          <p:txBody>
            <a:bodyPr spcFirstLastPara="1" wrap="square" lIns="91425" tIns="91425" rIns="91425" bIns="91425" anchor="ctr" anchorCtr="0">
              <a:noAutofit/>
            </a:bodyPr>
            <a:lstStyle/>
            <a:p>
              <a:endParaRPr/>
            </a:p>
          </p:txBody>
        </p:sp>
        <p:sp>
          <p:nvSpPr>
            <p:cNvPr id="1988" name="Google Shape;1988;p63"/>
            <p:cNvSpPr/>
            <p:nvPr/>
          </p:nvSpPr>
          <p:spPr>
            <a:xfrm>
              <a:off x="1423875" y="1940800"/>
              <a:ext cx="125875" cy="142375"/>
            </a:xfrm>
            <a:custGeom>
              <a:avLst/>
              <a:gdLst/>
              <a:ahLst/>
              <a:cxnLst/>
              <a:rect l="l" t="t" r="r" b="b"/>
              <a:pathLst>
                <a:path w="5035" h="5695" extrusionOk="0">
                  <a:moveTo>
                    <a:pt x="3270" y="1"/>
                  </a:moveTo>
                  <a:cubicBezTo>
                    <a:pt x="3001" y="1"/>
                    <a:pt x="2713" y="57"/>
                    <a:pt x="2414" y="176"/>
                  </a:cubicBezTo>
                  <a:cubicBezTo>
                    <a:pt x="1058" y="716"/>
                    <a:pt x="1" y="2348"/>
                    <a:pt x="70" y="3831"/>
                  </a:cubicBezTo>
                  <a:cubicBezTo>
                    <a:pt x="115" y="4980"/>
                    <a:pt x="833" y="5694"/>
                    <a:pt x="1786" y="5694"/>
                  </a:cubicBezTo>
                  <a:cubicBezTo>
                    <a:pt x="2053" y="5694"/>
                    <a:pt x="2338" y="5638"/>
                    <a:pt x="2632" y="5520"/>
                  </a:cubicBezTo>
                  <a:cubicBezTo>
                    <a:pt x="3988" y="4980"/>
                    <a:pt x="5034" y="3337"/>
                    <a:pt x="4977" y="1866"/>
                  </a:cubicBezTo>
                  <a:cubicBezTo>
                    <a:pt x="4932" y="710"/>
                    <a:pt x="4223" y="1"/>
                    <a:pt x="3270" y="1"/>
                  </a:cubicBezTo>
                  <a:close/>
                </a:path>
              </a:pathLst>
            </a:custGeom>
            <a:solidFill>
              <a:srgbClr val="FFFFFF"/>
            </a:solidFill>
            <a:ln>
              <a:noFill/>
            </a:ln>
          </p:spPr>
          <p:txBody>
            <a:bodyPr spcFirstLastPara="1" wrap="square" lIns="91425" tIns="91425" rIns="91425" bIns="91425" anchor="ctr" anchorCtr="0">
              <a:noAutofit/>
            </a:bodyPr>
            <a:lstStyle/>
            <a:p>
              <a:endParaRPr/>
            </a:p>
          </p:txBody>
        </p:sp>
        <p:sp>
          <p:nvSpPr>
            <p:cNvPr id="1989" name="Google Shape;1989;p63"/>
            <p:cNvSpPr/>
            <p:nvPr/>
          </p:nvSpPr>
          <p:spPr>
            <a:xfrm>
              <a:off x="4688375" y="5140700"/>
              <a:ext cx="378100" cy="317225"/>
            </a:xfrm>
            <a:custGeom>
              <a:avLst/>
              <a:gdLst/>
              <a:ahLst/>
              <a:cxnLst/>
              <a:rect l="l" t="t" r="r" b="b"/>
              <a:pathLst>
                <a:path w="15124" h="12689" extrusionOk="0">
                  <a:moveTo>
                    <a:pt x="10068" y="1"/>
                  </a:moveTo>
                  <a:cubicBezTo>
                    <a:pt x="9972" y="1"/>
                    <a:pt x="9876" y="5"/>
                    <a:pt x="9779" y="13"/>
                  </a:cubicBezTo>
                  <a:cubicBezTo>
                    <a:pt x="8263" y="151"/>
                    <a:pt x="7251" y="1312"/>
                    <a:pt x="7136" y="2829"/>
                  </a:cubicBezTo>
                  <a:cubicBezTo>
                    <a:pt x="6267" y="1497"/>
                    <a:pt x="4825" y="597"/>
                    <a:pt x="3402" y="597"/>
                  </a:cubicBezTo>
                  <a:cubicBezTo>
                    <a:pt x="3302" y="597"/>
                    <a:pt x="3202" y="602"/>
                    <a:pt x="3103" y="611"/>
                  </a:cubicBezTo>
                  <a:cubicBezTo>
                    <a:pt x="1115" y="783"/>
                    <a:pt x="0" y="2702"/>
                    <a:pt x="609" y="4886"/>
                  </a:cubicBezTo>
                  <a:cubicBezTo>
                    <a:pt x="1264" y="7265"/>
                    <a:pt x="3344" y="8885"/>
                    <a:pt x="5079" y="10022"/>
                  </a:cubicBezTo>
                  <a:cubicBezTo>
                    <a:pt x="6286" y="10815"/>
                    <a:pt x="7401" y="11401"/>
                    <a:pt x="7527" y="11470"/>
                  </a:cubicBezTo>
                  <a:lnTo>
                    <a:pt x="9860" y="12689"/>
                  </a:lnTo>
                  <a:lnTo>
                    <a:pt x="11423" y="11126"/>
                  </a:lnTo>
                  <a:cubicBezTo>
                    <a:pt x="11986" y="10563"/>
                    <a:pt x="12503" y="9954"/>
                    <a:pt x="12974" y="9322"/>
                  </a:cubicBezTo>
                  <a:cubicBezTo>
                    <a:pt x="14020" y="7943"/>
                    <a:pt x="15123" y="6046"/>
                    <a:pt x="14468" y="3668"/>
                  </a:cubicBezTo>
                  <a:cubicBezTo>
                    <a:pt x="13889" y="1579"/>
                    <a:pt x="11957" y="1"/>
                    <a:pt x="10068" y="1"/>
                  </a:cubicBezTo>
                  <a:close/>
                </a:path>
              </a:pathLst>
            </a:custGeom>
            <a:solidFill>
              <a:srgbClr val="FE7800"/>
            </a:solidFill>
            <a:ln>
              <a:noFill/>
            </a:ln>
          </p:spPr>
          <p:txBody>
            <a:bodyPr spcFirstLastPara="1" wrap="square" lIns="91425" tIns="91425" rIns="91425" bIns="91425" anchor="ctr" anchorCtr="0">
              <a:noAutofit/>
            </a:bodyPr>
            <a:lstStyle/>
            <a:p>
              <a:endParaRPr/>
            </a:p>
          </p:txBody>
        </p:sp>
        <p:sp>
          <p:nvSpPr>
            <p:cNvPr id="1990" name="Google Shape;1990;p63"/>
            <p:cNvSpPr/>
            <p:nvPr/>
          </p:nvSpPr>
          <p:spPr>
            <a:xfrm>
              <a:off x="4688075" y="5133750"/>
              <a:ext cx="386150" cy="331350"/>
            </a:xfrm>
            <a:custGeom>
              <a:avLst/>
              <a:gdLst/>
              <a:ahLst/>
              <a:cxnLst/>
              <a:rect l="l" t="t" r="r" b="b"/>
              <a:pathLst>
                <a:path w="15446" h="13254" extrusionOk="0">
                  <a:moveTo>
                    <a:pt x="10064" y="569"/>
                  </a:moveTo>
                  <a:cubicBezTo>
                    <a:pt x="11838" y="569"/>
                    <a:pt x="13655" y="2061"/>
                    <a:pt x="14204" y="4026"/>
                  </a:cubicBezTo>
                  <a:cubicBezTo>
                    <a:pt x="14825" y="6290"/>
                    <a:pt x="13768" y="8106"/>
                    <a:pt x="12768" y="9439"/>
                  </a:cubicBezTo>
                  <a:cubicBezTo>
                    <a:pt x="12297" y="10059"/>
                    <a:pt x="11780" y="10645"/>
                    <a:pt x="11239" y="11208"/>
                  </a:cubicBezTo>
                  <a:lnTo>
                    <a:pt x="9826" y="12622"/>
                  </a:lnTo>
                  <a:lnTo>
                    <a:pt x="7677" y="11496"/>
                  </a:lnTo>
                  <a:cubicBezTo>
                    <a:pt x="7654" y="11484"/>
                    <a:pt x="6505" y="10887"/>
                    <a:pt x="5252" y="10059"/>
                  </a:cubicBezTo>
                  <a:cubicBezTo>
                    <a:pt x="3552" y="8944"/>
                    <a:pt x="1529" y="7382"/>
                    <a:pt x="897" y="5095"/>
                  </a:cubicBezTo>
                  <a:cubicBezTo>
                    <a:pt x="610" y="4026"/>
                    <a:pt x="736" y="2992"/>
                    <a:pt x="1253" y="2233"/>
                  </a:cubicBezTo>
                  <a:cubicBezTo>
                    <a:pt x="1690" y="1613"/>
                    <a:pt x="2379" y="1222"/>
                    <a:pt x="3138" y="1176"/>
                  </a:cubicBezTo>
                  <a:lnTo>
                    <a:pt x="3138" y="1165"/>
                  </a:lnTo>
                  <a:cubicBezTo>
                    <a:pt x="3221" y="1158"/>
                    <a:pt x="3304" y="1154"/>
                    <a:pt x="3388" y="1154"/>
                  </a:cubicBezTo>
                  <a:cubicBezTo>
                    <a:pt x="4677" y="1154"/>
                    <a:pt x="6065" y="1973"/>
                    <a:pt x="6907" y="3268"/>
                  </a:cubicBezTo>
                  <a:cubicBezTo>
                    <a:pt x="6962" y="3341"/>
                    <a:pt x="7054" y="3393"/>
                    <a:pt x="7153" y="3393"/>
                  </a:cubicBezTo>
                  <a:cubicBezTo>
                    <a:pt x="7178" y="3393"/>
                    <a:pt x="7204" y="3389"/>
                    <a:pt x="7229" y="3383"/>
                  </a:cubicBezTo>
                  <a:cubicBezTo>
                    <a:pt x="7344" y="3348"/>
                    <a:pt x="7424" y="3245"/>
                    <a:pt x="7436" y="3130"/>
                  </a:cubicBezTo>
                  <a:cubicBezTo>
                    <a:pt x="7551" y="1693"/>
                    <a:pt x="8481" y="693"/>
                    <a:pt x="9814" y="579"/>
                  </a:cubicBezTo>
                  <a:cubicBezTo>
                    <a:pt x="9898" y="572"/>
                    <a:pt x="9981" y="569"/>
                    <a:pt x="10064" y="569"/>
                  </a:cubicBezTo>
                  <a:close/>
                  <a:moveTo>
                    <a:pt x="10085" y="0"/>
                  </a:moveTo>
                  <a:cubicBezTo>
                    <a:pt x="9975" y="0"/>
                    <a:pt x="9866" y="5"/>
                    <a:pt x="9757" y="15"/>
                  </a:cubicBezTo>
                  <a:cubicBezTo>
                    <a:pt x="8412" y="119"/>
                    <a:pt x="7286" y="1084"/>
                    <a:pt x="6976" y="2394"/>
                  </a:cubicBezTo>
                  <a:cubicBezTo>
                    <a:pt x="6022" y="1271"/>
                    <a:pt x="4696" y="587"/>
                    <a:pt x="3405" y="587"/>
                  </a:cubicBezTo>
                  <a:cubicBezTo>
                    <a:pt x="3296" y="587"/>
                    <a:pt x="3188" y="592"/>
                    <a:pt x="3080" y="602"/>
                  </a:cubicBezTo>
                  <a:cubicBezTo>
                    <a:pt x="2161" y="671"/>
                    <a:pt x="1311" y="1153"/>
                    <a:pt x="782" y="1912"/>
                  </a:cubicBezTo>
                  <a:cubicBezTo>
                    <a:pt x="162" y="2808"/>
                    <a:pt x="1" y="4015"/>
                    <a:pt x="345" y="5244"/>
                  </a:cubicBezTo>
                  <a:cubicBezTo>
                    <a:pt x="1023" y="7715"/>
                    <a:pt x="3149" y="9370"/>
                    <a:pt x="4931" y="10542"/>
                  </a:cubicBezTo>
                  <a:cubicBezTo>
                    <a:pt x="6229" y="11392"/>
                    <a:pt x="7401" y="12001"/>
                    <a:pt x="7413" y="12001"/>
                  </a:cubicBezTo>
                  <a:lnTo>
                    <a:pt x="9746" y="13219"/>
                  </a:lnTo>
                  <a:cubicBezTo>
                    <a:pt x="9780" y="13242"/>
                    <a:pt x="9826" y="13254"/>
                    <a:pt x="9872" y="13254"/>
                  </a:cubicBezTo>
                  <a:cubicBezTo>
                    <a:pt x="9952" y="13254"/>
                    <a:pt x="10021" y="13219"/>
                    <a:pt x="10079" y="13173"/>
                  </a:cubicBezTo>
                  <a:lnTo>
                    <a:pt x="11642" y="11611"/>
                  </a:lnTo>
                  <a:cubicBezTo>
                    <a:pt x="12205" y="11036"/>
                    <a:pt x="12733" y="10415"/>
                    <a:pt x="13216" y="9772"/>
                  </a:cubicBezTo>
                  <a:cubicBezTo>
                    <a:pt x="14296" y="8335"/>
                    <a:pt x="15445" y="6370"/>
                    <a:pt x="14744" y="3865"/>
                  </a:cubicBezTo>
                  <a:cubicBezTo>
                    <a:pt x="14145" y="1674"/>
                    <a:pt x="12098" y="0"/>
                    <a:pt x="10085" y="0"/>
                  </a:cubicBezTo>
                  <a:close/>
                </a:path>
              </a:pathLst>
            </a:custGeom>
            <a:solidFill>
              <a:srgbClr val="34383C"/>
            </a:solidFill>
            <a:ln w="3725" cap="rnd" cmpd="sng">
              <a:solidFill>
                <a:srgbClr val="34383C"/>
              </a:solidFill>
              <a:prstDash val="solid"/>
              <a:round/>
              <a:headEnd type="none" w="sm" len="sm"/>
              <a:tailEnd type="none" w="sm" len="sm"/>
            </a:ln>
          </p:spPr>
          <p:txBody>
            <a:bodyPr spcFirstLastPara="1" wrap="square" lIns="91425" tIns="91425" rIns="91425" bIns="91425" anchor="ctr" anchorCtr="0">
              <a:noAutofit/>
            </a:bodyPr>
            <a:lstStyle/>
            <a:p>
              <a:endParaRPr/>
            </a:p>
          </p:txBody>
        </p:sp>
        <p:sp>
          <p:nvSpPr>
            <p:cNvPr id="1991" name="Google Shape;1991;p63"/>
            <p:cNvSpPr/>
            <p:nvPr/>
          </p:nvSpPr>
          <p:spPr>
            <a:xfrm>
              <a:off x="2279425" y="631100"/>
              <a:ext cx="378100" cy="317225"/>
            </a:xfrm>
            <a:custGeom>
              <a:avLst/>
              <a:gdLst/>
              <a:ahLst/>
              <a:cxnLst/>
              <a:rect l="l" t="t" r="r" b="b"/>
              <a:pathLst>
                <a:path w="15124" h="12689" extrusionOk="0">
                  <a:moveTo>
                    <a:pt x="5066" y="1"/>
                  </a:moveTo>
                  <a:cubicBezTo>
                    <a:pt x="3167" y="1"/>
                    <a:pt x="1236" y="1579"/>
                    <a:pt x="667" y="3667"/>
                  </a:cubicBezTo>
                  <a:cubicBezTo>
                    <a:pt x="1" y="6046"/>
                    <a:pt x="1116" y="7942"/>
                    <a:pt x="2150" y="9321"/>
                  </a:cubicBezTo>
                  <a:cubicBezTo>
                    <a:pt x="2621" y="9953"/>
                    <a:pt x="3150" y="10551"/>
                    <a:pt x="3701" y="11125"/>
                  </a:cubicBezTo>
                  <a:lnTo>
                    <a:pt x="5264" y="12688"/>
                  </a:lnTo>
                  <a:lnTo>
                    <a:pt x="7597" y="11470"/>
                  </a:lnTo>
                  <a:cubicBezTo>
                    <a:pt x="7723" y="11401"/>
                    <a:pt x="8838" y="10815"/>
                    <a:pt x="10056" y="10022"/>
                  </a:cubicBezTo>
                  <a:cubicBezTo>
                    <a:pt x="11791" y="8885"/>
                    <a:pt x="13860" y="7264"/>
                    <a:pt x="14515" y="4886"/>
                  </a:cubicBezTo>
                  <a:cubicBezTo>
                    <a:pt x="15124" y="2691"/>
                    <a:pt x="14009" y="783"/>
                    <a:pt x="12033" y="599"/>
                  </a:cubicBezTo>
                  <a:cubicBezTo>
                    <a:pt x="11940" y="591"/>
                    <a:pt x="11848" y="588"/>
                    <a:pt x="11756" y="588"/>
                  </a:cubicBezTo>
                  <a:cubicBezTo>
                    <a:pt x="10325" y="588"/>
                    <a:pt x="8873" y="1490"/>
                    <a:pt x="7988" y="2829"/>
                  </a:cubicBezTo>
                  <a:cubicBezTo>
                    <a:pt x="7873" y="1300"/>
                    <a:pt x="6861" y="151"/>
                    <a:pt x="5356" y="13"/>
                  </a:cubicBezTo>
                  <a:cubicBezTo>
                    <a:pt x="5259" y="5"/>
                    <a:pt x="5163" y="1"/>
                    <a:pt x="5066" y="1"/>
                  </a:cubicBezTo>
                  <a:close/>
                </a:path>
              </a:pathLst>
            </a:custGeom>
            <a:solidFill>
              <a:srgbClr val="FE7800"/>
            </a:solidFill>
            <a:ln>
              <a:noFill/>
            </a:ln>
          </p:spPr>
          <p:txBody>
            <a:bodyPr spcFirstLastPara="1" wrap="square" lIns="91425" tIns="91425" rIns="91425" bIns="91425" anchor="ctr" anchorCtr="0">
              <a:noAutofit/>
            </a:bodyPr>
            <a:lstStyle/>
            <a:p>
              <a:endParaRPr/>
            </a:p>
          </p:txBody>
        </p:sp>
        <p:sp>
          <p:nvSpPr>
            <p:cNvPr id="1992" name="Google Shape;1992;p63"/>
            <p:cNvSpPr/>
            <p:nvPr/>
          </p:nvSpPr>
          <p:spPr>
            <a:xfrm>
              <a:off x="2271675" y="623900"/>
              <a:ext cx="386150" cy="331600"/>
            </a:xfrm>
            <a:custGeom>
              <a:avLst/>
              <a:gdLst/>
              <a:ahLst/>
              <a:cxnLst/>
              <a:rect l="l" t="t" r="r" b="b"/>
              <a:pathLst>
                <a:path w="15446" h="13264" extrusionOk="0">
                  <a:moveTo>
                    <a:pt x="5367" y="577"/>
                  </a:moveTo>
                  <a:cubicBezTo>
                    <a:pt x="5459" y="577"/>
                    <a:pt x="5551" y="577"/>
                    <a:pt x="5643" y="588"/>
                  </a:cubicBezTo>
                  <a:cubicBezTo>
                    <a:pt x="6976" y="703"/>
                    <a:pt x="7907" y="1703"/>
                    <a:pt x="8022" y="3128"/>
                  </a:cubicBezTo>
                  <a:cubicBezTo>
                    <a:pt x="8036" y="3296"/>
                    <a:pt x="8170" y="3396"/>
                    <a:pt x="8308" y="3396"/>
                  </a:cubicBezTo>
                  <a:cubicBezTo>
                    <a:pt x="8397" y="3396"/>
                    <a:pt x="8488" y="3355"/>
                    <a:pt x="8550" y="3266"/>
                  </a:cubicBezTo>
                  <a:cubicBezTo>
                    <a:pt x="9391" y="1972"/>
                    <a:pt x="10779" y="1164"/>
                    <a:pt x="12067" y="1164"/>
                  </a:cubicBezTo>
                  <a:cubicBezTo>
                    <a:pt x="12152" y="1164"/>
                    <a:pt x="12236" y="1167"/>
                    <a:pt x="12320" y="1174"/>
                  </a:cubicBezTo>
                  <a:cubicBezTo>
                    <a:pt x="13078" y="1232"/>
                    <a:pt x="13768" y="1623"/>
                    <a:pt x="14204" y="2243"/>
                  </a:cubicBezTo>
                  <a:cubicBezTo>
                    <a:pt x="14721" y="2990"/>
                    <a:pt x="14848" y="4036"/>
                    <a:pt x="14561" y="5093"/>
                  </a:cubicBezTo>
                  <a:cubicBezTo>
                    <a:pt x="13928" y="7380"/>
                    <a:pt x="11894" y="8954"/>
                    <a:pt x="10205" y="10057"/>
                  </a:cubicBezTo>
                  <a:cubicBezTo>
                    <a:pt x="8953" y="10885"/>
                    <a:pt x="7792" y="11494"/>
                    <a:pt x="7780" y="11494"/>
                  </a:cubicBezTo>
                  <a:lnTo>
                    <a:pt x="5632" y="12620"/>
                  </a:lnTo>
                  <a:lnTo>
                    <a:pt x="4218" y="11207"/>
                  </a:lnTo>
                  <a:cubicBezTo>
                    <a:pt x="3666" y="10644"/>
                    <a:pt x="3161" y="10057"/>
                    <a:pt x="2690" y="9437"/>
                  </a:cubicBezTo>
                  <a:cubicBezTo>
                    <a:pt x="1690" y="8104"/>
                    <a:pt x="633" y="6288"/>
                    <a:pt x="1253" y="4024"/>
                  </a:cubicBezTo>
                  <a:cubicBezTo>
                    <a:pt x="1793" y="2071"/>
                    <a:pt x="3598" y="577"/>
                    <a:pt x="5367" y="577"/>
                  </a:cubicBezTo>
                  <a:close/>
                  <a:moveTo>
                    <a:pt x="5368" y="0"/>
                  </a:moveTo>
                  <a:cubicBezTo>
                    <a:pt x="3350" y="0"/>
                    <a:pt x="1302" y="1678"/>
                    <a:pt x="690" y="3875"/>
                  </a:cubicBezTo>
                  <a:cubicBezTo>
                    <a:pt x="1" y="6380"/>
                    <a:pt x="1150" y="8345"/>
                    <a:pt x="2230" y="9782"/>
                  </a:cubicBezTo>
                  <a:cubicBezTo>
                    <a:pt x="2713" y="10425"/>
                    <a:pt x="3241" y="11034"/>
                    <a:pt x="3804" y="11609"/>
                  </a:cubicBezTo>
                  <a:lnTo>
                    <a:pt x="5367" y="13183"/>
                  </a:lnTo>
                  <a:cubicBezTo>
                    <a:pt x="5425" y="13229"/>
                    <a:pt x="5494" y="13264"/>
                    <a:pt x="5574" y="13264"/>
                  </a:cubicBezTo>
                  <a:cubicBezTo>
                    <a:pt x="5620" y="13264"/>
                    <a:pt x="5666" y="13252"/>
                    <a:pt x="5712" y="13229"/>
                  </a:cubicBezTo>
                  <a:lnTo>
                    <a:pt x="8045" y="12011"/>
                  </a:lnTo>
                  <a:cubicBezTo>
                    <a:pt x="8056" y="12011"/>
                    <a:pt x="9217" y="11402"/>
                    <a:pt x="10515" y="10540"/>
                  </a:cubicBezTo>
                  <a:cubicBezTo>
                    <a:pt x="12285" y="9379"/>
                    <a:pt x="14411" y="7725"/>
                    <a:pt x="15101" y="5254"/>
                  </a:cubicBezTo>
                  <a:cubicBezTo>
                    <a:pt x="15445" y="4024"/>
                    <a:pt x="15285" y="2806"/>
                    <a:pt x="14664" y="1910"/>
                  </a:cubicBezTo>
                  <a:cubicBezTo>
                    <a:pt x="14135" y="1151"/>
                    <a:pt x="13285" y="669"/>
                    <a:pt x="12366" y="600"/>
                  </a:cubicBezTo>
                  <a:cubicBezTo>
                    <a:pt x="12265" y="592"/>
                    <a:pt x="12164" y="587"/>
                    <a:pt x="12063" y="587"/>
                  </a:cubicBezTo>
                  <a:cubicBezTo>
                    <a:pt x="10765" y="587"/>
                    <a:pt x="9429" y="1263"/>
                    <a:pt x="8470" y="2404"/>
                  </a:cubicBezTo>
                  <a:cubicBezTo>
                    <a:pt x="8160" y="1082"/>
                    <a:pt x="7034" y="117"/>
                    <a:pt x="5678" y="14"/>
                  </a:cubicBezTo>
                  <a:cubicBezTo>
                    <a:pt x="5574" y="5"/>
                    <a:pt x="5471" y="0"/>
                    <a:pt x="5368" y="0"/>
                  </a:cubicBezTo>
                  <a:close/>
                </a:path>
              </a:pathLst>
            </a:custGeom>
            <a:solidFill>
              <a:srgbClr val="34383C"/>
            </a:solidFill>
            <a:ln w="3725" cap="rnd" cmpd="sng">
              <a:solidFill>
                <a:srgbClr val="34383C"/>
              </a:solidFill>
              <a:prstDash val="solid"/>
              <a:round/>
              <a:headEnd type="none" w="sm" len="sm"/>
              <a:tailEnd type="none" w="sm" len="sm"/>
            </a:ln>
          </p:spPr>
          <p:txBody>
            <a:bodyPr spcFirstLastPara="1" wrap="square" lIns="91425" tIns="91425" rIns="91425" bIns="91425" anchor="ctr" anchorCtr="0">
              <a:noAutofit/>
            </a:bodyPr>
            <a:lstStyle/>
            <a:p>
              <a:endParaRPr/>
            </a:p>
          </p:txBody>
        </p:sp>
        <p:sp>
          <p:nvSpPr>
            <p:cNvPr id="1993" name="Google Shape;1993;p63"/>
            <p:cNvSpPr/>
            <p:nvPr/>
          </p:nvSpPr>
          <p:spPr>
            <a:xfrm>
              <a:off x="6055300" y="2509350"/>
              <a:ext cx="394750" cy="310375"/>
            </a:xfrm>
            <a:custGeom>
              <a:avLst/>
              <a:gdLst/>
              <a:ahLst/>
              <a:cxnLst/>
              <a:rect l="l" t="t" r="r" b="b"/>
              <a:pathLst>
                <a:path w="15790" h="12415" extrusionOk="0">
                  <a:moveTo>
                    <a:pt x="5407" y="1"/>
                  </a:moveTo>
                  <a:cubicBezTo>
                    <a:pt x="3616" y="1"/>
                    <a:pt x="1746" y="1233"/>
                    <a:pt x="966" y="3015"/>
                  </a:cubicBezTo>
                  <a:cubicBezTo>
                    <a:pt x="0" y="5244"/>
                    <a:pt x="885" y="7244"/>
                    <a:pt x="1758" y="8726"/>
                  </a:cubicBezTo>
                  <a:cubicBezTo>
                    <a:pt x="2172" y="9404"/>
                    <a:pt x="2620" y="10059"/>
                    <a:pt x="3114" y="10691"/>
                  </a:cubicBezTo>
                  <a:lnTo>
                    <a:pt x="4505" y="12415"/>
                  </a:lnTo>
                  <a:lnTo>
                    <a:pt x="7033" y="11530"/>
                  </a:lnTo>
                  <a:cubicBezTo>
                    <a:pt x="7159" y="11496"/>
                    <a:pt x="8366" y="11059"/>
                    <a:pt x="9699" y="10450"/>
                  </a:cubicBezTo>
                  <a:cubicBezTo>
                    <a:pt x="11607" y="9565"/>
                    <a:pt x="13928" y="8266"/>
                    <a:pt x="14893" y="6037"/>
                  </a:cubicBezTo>
                  <a:cubicBezTo>
                    <a:pt x="15790" y="3980"/>
                    <a:pt x="14893" y="1969"/>
                    <a:pt x="12905" y="1532"/>
                  </a:cubicBezTo>
                  <a:cubicBezTo>
                    <a:pt x="12649" y="1476"/>
                    <a:pt x="12388" y="1450"/>
                    <a:pt x="12125" y="1450"/>
                  </a:cubicBezTo>
                  <a:cubicBezTo>
                    <a:pt x="10816" y="1450"/>
                    <a:pt x="9465" y="2112"/>
                    <a:pt x="8527" y="3164"/>
                  </a:cubicBezTo>
                  <a:cubicBezTo>
                    <a:pt x="8596" y="1670"/>
                    <a:pt x="7711" y="406"/>
                    <a:pt x="6194" y="84"/>
                  </a:cubicBezTo>
                  <a:cubicBezTo>
                    <a:pt x="5936" y="28"/>
                    <a:pt x="5672" y="1"/>
                    <a:pt x="5407" y="1"/>
                  </a:cubicBezTo>
                  <a:close/>
                </a:path>
              </a:pathLst>
            </a:custGeom>
            <a:solidFill>
              <a:srgbClr val="FE7800"/>
            </a:solidFill>
            <a:ln>
              <a:noFill/>
            </a:ln>
          </p:spPr>
          <p:txBody>
            <a:bodyPr spcFirstLastPara="1" wrap="square" lIns="91425" tIns="91425" rIns="91425" bIns="91425" anchor="ctr" anchorCtr="0">
              <a:noAutofit/>
            </a:bodyPr>
            <a:lstStyle/>
            <a:p>
              <a:endParaRPr/>
            </a:p>
          </p:txBody>
        </p:sp>
        <p:sp>
          <p:nvSpPr>
            <p:cNvPr id="1994" name="Google Shape;1994;p63"/>
            <p:cNvSpPr/>
            <p:nvPr/>
          </p:nvSpPr>
          <p:spPr>
            <a:xfrm>
              <a:off x="6047250" y="2502075"/>
              <a:ext cx="399350" cy="325125"/>
            </a:xfrm>
            <a:custGeom>
              <a:avLst/>
              <a:gdLst/>
              <a:ahLst/>
              <a:cxnLst/>
              <a:rect l="l" t="t" r="r" b="b"/>
              <a:pathLst>
                <a:path w="15974" h="13005" extrusionOk="0">
                  <a:moveTo>
                    <a:pt x="5723" y="571"/>
                  </a:moveTo>
                  <a:cubicBezTo>
                    <a:pt x="5976" y="571"/>
                    <a:pt x="6217" y="605"/>
                    <a:pt x="6447" y="651"/>
                  </a:cubicBezTo>
                  <a:cubicBezTo>
                    <a:pt x="7803" y="938"/>
                    <a:pt x="8631" y="2042"/>
                    <a:pt x="8562" y="3444"/>
                  </a:cubicBezTo>
                  <a:cubicBezTo>
                    <a:pt x="8550" y="3570"/>
                    <a:pt x="8619" y="3685"/>
                    <a:pt x="8734" y="3731"/>
                  </a:cubicBezTo>
                  <a:cubicBezTo>
                    <a:pt x="8768" y="3745"/>
                    <a:pt x="8804" y="3751"/>
                    <a:pt x="8839" y="3751"/>
                  </a:cubicBezTo>
                  <a:cubicBezTo>
                    <a:pt x="8920" y="3751"/>
                    <a:pt x="8999" y="3715"/>
                    <a:pt x="9056" y="3650"/>
                  </a:cubicBezTo>
                  <a:cubicBezTo>
                    <a:pt x="9965" y="2636"/>
                    <a:pt x="11256" y="2036"/>
                    <a:pt x="12459" y="2036"/>
                  </a:cubicBezTo>
                  <a:cubicBezTo>
                    <a:pt x="12701" y="2036"/>
                    <a:pt x="12939" y="2061"/>
                    <a:pt x="13170" y="2111"/>
                  </a:cubicBezTo>
                  <a:cubicBezTo>
                    <a:pt x="13940" y="2260"/>
                    <a:pt x="14606" y="2754"/>
                    <a:pt x="14974" y="3455"/>
                  </a:cubicBezTo>
                  <a:cubicBezTo>
                    <a:pt x="15388" y="4248"/>
                    <a:pt x="15376" y="5259"/>
                    <a:pt x="14951" y="6225"/>
                  </a:cubicBezTo>
                  <a:cubicBezTo>
                    <a:pt x="14020" y="8362"/>
                    <a:pt x="11768" y="9626"/>
                    <a:pt x="9906" y="10488"/>
                  </a:cubicBezTo>
                  <a:cubicBezTo>
                    <a:pt x="8516" y="11131"/>
                    <a:pt x="7263" y="11557"/>
                    <a:pt x="7252" y="11557"/>
                  </a:cubicBezTo>
                  <a:lnTo>
                    <a:pt x="4919" y="12373"/>
                  </a:lnTo>
                  <a:lnTo>
                    <a:pt x="3655" y="10798"/>
                  </a:lnTo>
                  <a:cubicBezTo>
                    <a:pt x="3172" y="10189"/>
                    <a:pt x="2724" y="9546"/>
                    <a:pt x="2333" y="8868"/>
                  </a:cubicBezTo>
                  <a:cubicBezTo>
                    <a:pt x="1483" y="7443"/>
                    <a:pt x="632" y="5535"/>
                    <a:pt x="1552" y="3421"/>
                  </a:cubicBezTo>
                  <a:cubicBezTo>
                    <a:pt x="2276" y="1743"/>
                    <a:pt x="4057" y="571"/>
                    <a:pt x="5723" y="571"/>
                  </a:cubicBezTo>
                  <a:close/>
                  <a:moveTo>
                    <a:pt x="5745" y="1"/>
                  </a:moveTo>
                  <a:cubicBezTo>
                    <a:pt x="3845" y="1"/>
                    <a:pt x="1845" y="1308"/>
                    <a:pt x="1023" y="3191"/>
                  </a:cubicBezTo>
                  <a:cubicBezTo>
                    <a:pt x="0" y="5547"/>
                    <a:pt x="920" y="7615"/>
                    <a:pt x="1839" y="9166"/>
                  </a:cubicBezTo>
                  <a:cubicBezTo>
                    <a:pt x="2253" y="9856"/>
                    <a:pt x="2712" y="10522"/>
                    <a:pt x="3207" y="11154"/>
                  </a:cubicBezTo>
                  <a:lnTo>
                    <a:pt x="4597" y="12890"/>
                  </a:lnTo>
                  <a:cubicBezTo>
                    <a:pt x="4655" y="12959"/>
                    <a:pt x="4735" y="12993"/>
                    <a:pt x="4827" y="13005"/>
                  </a:cubicBezTo>
                  <a:cubicBezTo>
                    <a:pt x="4850" y="12993"/>
                    <a:pt x="4884" y="12993"/>
                    <a:pt x="4919" y="12982"/>
                  </a:cubicBezTo>
                  <a:lnTo>
                    <a:pt x="7447" y="12097"/>
                  </a:lnTo>
                  <a:cubicBezTo>
                    <a:pt x="7459" y="12097"/>
                    <a:pt x="8723" y="11660"/>
                    <a:pt x="10148" y="11005"/>
                  </a:cubicBezTo>
                  <a:cubicBezTo>
                    <a:pt x="12101" y="10097"/>
                    <a:pt x="14480" y="8764"/>
                    <a:pt x="15480" y="6443"/>
                  </a:cubicBezTo>
                  <a:cubicBezTo>
                    <a:pt x="15974" y="5328"/>
                    <a:pt x="15974" y="4133"/>
                    <a:pt x="15491" y="3191"/>
                  </a:cubicBezTo>
                  <a:cubicBezTo>
                    <a:pt x="15043" y="2340"/>
                    <a:pt x="14239" y="1731"/>
                    <a:pt x="13285" y="1547"/>
                  </a:cubicBezTo>
                  <a:cubicBezTo>
                    <a:pt x="13010" y="1489"/>
                    <a:pt x="12729" y="1460"/>
                    <a:pt x="12445" y="1460"/>
                  </a:cubicBezTo>
                  <a:cubicBezTo>
                    <a:pt x="11280" y="1460"/>
                    <a:pt x="10072" y="1941"/>
                    <a:pt x="9102" y="2800"/>
                  </a:cubicBezTo>
                  <a:cubicBezTo>
                    <a:pt x="8929" y="1444"/>
                    <a:pt x="7907" y="352"/>
                    <a:pt x="6574" y="88"/>
                  </a:cubicBezTo>
                  <a:cubicBezTo>
                    <a:pt x="6302" y="29"/>
                    <a:pt x="6025" y="1"/>
                    <a:pt x="5745" y="1"/>
                  </a:cubicBezTo>
                  <a:close/>
                </a:path>
              </a:pathLst>
            </a:custGeom>
            <a:solidFill>
              <a:srgbClr val="34383C"/>
            </a:solidFill>
            <a:ln w="3725" cap="rnd" cmpd="sng">
              <a:solidFill>
                <a:srgbClr val="34383C"/>
              </a:solidFill>
              <a:prstDash val="solid"/>
              <a:round/>
              <a:headEnd type="none" w="sm" len="sm"/>
              <a:tailEnd type="none" w="sm" len="sm"/>
            </a:ln>
          </p:spPr>
          <p:txBody>
            <a:bodyPr spcFirstLastPara="1" wrap="square" lIns="91425" tIns="91425" rIns="91425" bIns="91425" anchor="ctr" anchorCtr="0">
              <a:noAutofit/>
            </a:bodyPr>
            <a:lstStyle/>
            <a:p>
              <a:endParaRPr/>
            </a:p>
          </p:txBody>
        </p:sp>
        <p:sp>
          <p:nvSpPr>
            <p:cNvPr id="1995" name="Google Shape;1995;p63"/>
            <p:cNvSpPr/>
            <p:nvPr/>
          </p:nvSpPr>
          <p:spPr>
            <a:xfrm>
              <a:off x="5038700" y="705550"/>
              <a:ext cx="315925" cy="308275"/>
            </a:xfrm>
            <a:custGeom>
              <a:avLst/>
              <a:gdLst/>
              <a:ahLst/>
              <a:cxnLst/>
              <a:rect l="l" t="t" r="r" b="b"/>
              <a:pathLst>
                <a:path w="12637" h="12331" extrusionOk="0">
                  <a:moveTo>
                    <a:pt x="1785" y="1"/>
                  </a:moveTo>
                  <a:cubicBezTo>
                    <a:pt x="639" y="1"/>
                    <a:pt x="1" y="992"/>
                    <a:pt x="306" y="2563"/>
                  </a:cubicBezTo>
                  <a:cubicBezTo>
                    <a:pt x="708" y="4688"/>
                    <a:pt x="2386" y="6768"/>
                    <a:pt x="3799" y="8354"/>
                  </a:cubicBezTo>
                  <a:cubicBezTo>
                    <a:pt x="4787" y="9446"/>
                    <a:pt x="5707" y="10354"/>
                    <a:pt x="5810" y="10457"/>
                  </a:cubicBezTo>
                  <a:lnTo>
                    <a:pt x="7718" y="12330"/>
                  </a:lnTo>
                  <a:lnTo>
                    <a:pt x="9154" y="11710"/>
                  </a:lnTo>
                  <a:cubicBezTo>
                    <a:pt x="9660" y="11492"/>
                    <a:pt x="10142" y="11227"/>
                    <a:pt x="10591" y="10917"/>
                  </a:cubicBezTo>
                  <a:cubicBezTo>
                    <a:pt x="11567" y="10227"/>
                    <a:pt x="12636" y="9182"/>
                    <a:pt x="12222" y="7056"/>
                  </a:cubicBezTo>
                  <a:cubicBezTo>
                    <a:pt x="11855" y="5091"/>
                    <a:pt x="10165" y="2988"/>
                    <a:pt x="8453" y="2344"/>
                  </a:cubicBezTo>
                  <a:cubicBezTo>
                    <a:pt x="8118" y="2221"/>
                    <a:pt x="7808" y="2162"/>
                    <a:pt x="7527" y="2162"/>
                  </a:cubicBezTo>
                  <a:cubicBezTo>
                    <a:pt x="6711" y="2162"/>
                    <a:pt x="6154" y="2661"/>
                    <a:pt x="6017" y="3516"/>
                  </a:cubicBezTo>
                  <a:cubicBezTo>
                    <a:pt x="5316" y="2022"/>
                    <a:pt x="4017" y="678"/>
                    <a:pt x="2707" y="184"/>
                  </a:cubicBezTo>
                  <a:cubicBezTo>
                    <a:pt x="2374" y="60"/>
                    <a:pt x="2064" y="1"/>
                    <a:pt x="1785" y="1"/>
                  </a:cubicBezTo>
                  <a:close/>
                </a:path>
              </a:pathLst>
            </a:custGeom>
            <a:solidFill>
              <a:srgbClr val="FE7800"/>
            </a:solidFill>
            <a:ln>
              <a:noFill/>
            </a:ln>
          </p:spPr>
          <p:txBody>
            <a:bodyPr spcFirstLastPara="1" wrap="square" lIns="91425" tIns="91425" rIns="91425" bIns="91425" anchor="ctr" anchorCtr="0">
              <a:noAutofit/>
            </a:bodyPr>
            <a:lstStyle/>
            <a:p>
              <a:endParaRPr/>
            </a:p>
          </p:txBody>
        </p:sp>
        <p:sp>
          <p:nvSpPr>
            <p:cNvPr id="1996" name="Google Shape;1996;p63"/>
            <p:cNvSpPr/>
            <p:nvPr/>
          </p:nvSpPr>
          <p:spPr>
            <a:xfrm>
              <a:off x="5033975" y="698450"/>
              <a:ext cx="328675" cy="322550"/>
            </a:xfrm>
            <a:custGeom>
              <a:avLst/>
              <a:gdLst/>
              <a:ahLst/>
              <a:cxnLst/>
              <a:rect l="l" t="t" r="r" b="b"/>
              <a:pathLst>
                <a:path w="13147" h="12902" extrusionOk="0">
                  <a:moveTo>
                    <a:pt x="1918" y="570"/>
                  </a:moveTo>
                  <a:cubicBezTo>
                    <a:pt x="1934" y="570"/>
                    <a:pt x="1950" y="571"/>
                    <a:pt x="1966" y="571"/>
                  </a:cubicBezTo>
                  <a:cubicBezTo>
                    <a:pt x="2253" y="583"/>
                    <a:pt x="2529" y="640"/>
                    <a:pt x="2793" y="744"/>
                  </a:cubicBezTo>
                  <a:cubicBezTo>
                    <a:pt x="3988" y="1192"/>
                    <a:pt x="5252" y="2467"/>
                    <a:pt x="5942" y="3927"/>
                  </a:cubicBezTo>
                  <a:cubicBezTo>
                    <a:pt x="5994" y="4032"/>
                    <a:pt x="6095" y="4089"/>
                    <a:pt x="6209" y="4089"/>
                  </a:cubicBezTo>
                  <a:cubicBezTo>
                    <a:pt x="6219" y="4089"/>
                    <a:pt x="6230" y="4089"/>
                    <a:pt x="6240" y="4088"/>
                  </a:cubicBezTo>
                  <a:cubicBezTo>
                    <a:pt x="6367" y="4065"/>
                    <a:pt x="6470" y="3973"/>
                    <a:pt x="6482" y="3846"/>
                  </a:cubicBezTo>
                  <a:cubicBezTo>
                    <a:pt x="6562" y="3398"/>
                    <a:pt x="6769" y="3065"/>
                    <a:pt x="7079" y="2892"/>
                  </a:cubicBezTo>
                  <a:cubicBezTo>
                    <a:pt x="7258" y="2786"/>
                    <a:pt x="7470" y="2734"/>
                    <a:pt x="7708" y="2734"/>
                  </a:cubicBezTo>
                  <a:cubicBezTo>
                    <a:pt x="7958" y="2734"/>
                    <a:pt x="8238" y="2792"/>
                    <a:pt x="8539" y="2904"/>
                  </a:cubicBezTo>
                  <a:cubicBezTo>
                    <a:pt x="10159" y="3513"/>
                    <a:pt x="11768" y="5524"/>
                    <a:pt x="12136" y="7397"/>
                  </a:cubicBezTo>
                  <a:cubicBezTo>
                    <a:pt x="12515" y="9351"/>
                    <a:pt x="11584" y="10293"/>
                    <a:pt x="10619" y="10960"/>
                  </a:cubicBezTo>
                  <a:cubicBezTo>
                    <a:pt x="10182" y="11258"/>
                    <a:pt x="9711" y="11523"/>
                    <a:pt x="9228" y="11741"/>
                  </a:cubicBezTo>
                  <a:lnTo>
                    <a:pt x="7964" y="12270"/>
                  </a:lnTo>
                  <a:lnTo>
                    <a:pt x="6183" y="10534"/>
                  </a:lnTo>
                  <a:cubicBezTo>
                    <a:pt x="6183" y="10523"/>
                    <a:pt x="5229" y="9592"/>
                    <a:pt x="4195" y="8443"/>
                  </a:cubicBezTo>
                  <a:cubicBezTo>
                    <a:pt x="2816" y="6903"/>
                    <a:pt x="1173" y="4858"/>
                    <a:pt x="770" y="2801"/>
                  </a:cubicBezTo>
                  <a:cubicBezTo>
                    <a:pt x="598" y="1916"/>
                    <a:pt x="747" y="1192"/>
                    <a:pt x="1173" y="835"/>
                  </a:cubicBezTo>
                  <a:cubicBezTo>
                    <a:pt x="1390" y="662"/>
                    <a:pt x="1648" y="570"/>
                    <a:pt x="1918" y="570"/>
                  </a:cubicBezTo>
                  <a:close/>
                  <a:moveTo>
                    <a:pt x="1962" y="0"/>
                  </a:moveTo>
                  <a:cubicBezTo>
                    <a:pt x="1514" y="0"/>
                    <a:pt x="1119" y="132"/>
                    <a:pt x="805" y="399"/>
                  </a:cubicBezTo>
                  <a:cubicBezTo>
                    <a:pt x="219" y="893"/>
                    <a:pt x="1" y="1812"/>
                    <a:pt x="219" y="2904"/>
                  </a:cubicBezTo>
                  <a:cubicBezTo>
                    <a:pt x="633" y="5110"/>
                    <a:pt x="2333" y="7225"/>
                    <a:pt x="3770" y="8834"/>
                  </a:cubicBezTo>
                  <a:cubicBezTo>
                    <a:pt x="4816" y="9994"/>
                    <a:pt x="5781" y="10948"/>
                    <a:pt x="5792" y="10948"/>
                  </a:cubicBezTo>
                  <a:lnTo>
                    <a:pt x="7711" y="12821"/>
                  </a:lnTo>
                  <a:cubicBezTo>
                    <a:pt x="7757" y="12867"/>
                    <a:pt x="7838" y="12902"/>
                    <a:pt x="7907" y="12902"/>
                  </a:cubicBezTo>
                  <a:cubicBezTo>
                    <a:pt x="7941" y="12902"/>
                    <a:pt x="7987" y="12890"/>
                    <a:pt x="8022" y="12879"/>
                  </a:cubicBezTo>
                  <a:lnTo>
                    <a:pt x="9458" y="12270"/>
                  </a:lnTo>
                  <a:cubicBezTo>
                    <a:pt x="9975" y="12040"/>
                    <a:pt x="10481" y="11764"/>
                    <a:pt x="10952" y="11442"/>
                  </a:cubicBezTo>
                  <a:cubicBezTo>
                    <a:pt x="11917" y="10764"/>
                    <a:pt x="13147" y="9604"/>
                    <a:pt x="12699" y="7294"/>
                  </a:cubicBezTo>
                  <a:cubicBezTo>
                    <a:pt x="12308" y="5237"/>
                    <a:pt x="10538" y="3042"/>
                    <a:pt x="8746" y="2364"/>
                  </a:cubicBezTo>
                  <a:cubicBezTo>
                    <a:pt x="8387" y="2231"/>
                    <a:pt x="8044" y="2165"/>
                    <a:pt x="7727" y="2165"/>
                  </a:cubicBezTo>
                  <a:cubicBezTo>
                    <a:pt x="7382" y="2165"/>
                    <a:pt x="7067" y="2243"/>
                    <a:pt x="6792" y="2398"/>
                  </a:cubicBezTo>
                  <a:cubicBezTo>
                    <a:pt x="6516" y="2559"/>
                    <a:pt x="6298" y="2789"/>
                    <a:pt x="6149" y="3076"/>
                  </a:cubicBezTo>
                  <a:cubicBezTo>
                    <a:pt x="5356" y="1743"/>
                    <a:pt x="4172" y="640"/>
                    <a:pt x="3000" y="203"/>
                  </a:cubicBezTo>
                  <a:cubicBezTo>
                    <a:pt x="2634" y="69"/>
                    <a:pt x="2284" y="0"/>
                    <a:pt x="1962" y="0"/>
                  </a:cubicBezTo>
                  <a:close/>
                </a:path>
              </a:pathLst>
            </a:custGeom>
            <a:solidFill>
              <a:srgbClr val="34383C"/>
            </a:solidFill>
            <a:ln w="3725" cap="rnd" cmpd="sng">
              <a:solidFill>
                <a:srgbClr val="34383C"/>
              </a:solidFill>
              <a:prstDash val="solid"/>
              <a:round/>
              <a:headEnd type="none" w="sm" len="sm"/>
              <a:tailEnd type="none" w="sm" len="sm"/>
            </a:ln>
          </p:spPr>
          <p:txBody>
            <a:bodyPr spcFirstLastPara="1" wrap="square" lIns="91425" tIns="91425" rIns="91425" bIns="91425" anchor="ctr" anchorCtr="0">
              <a:noAutofit/>
            </a:bodyPr>
            <a:lstStyle/>
            <a:p>
              <a:endParaRPr/>
            </a:p>
          </p:txBody>
        </p:sp>
        <p:sp>
          <p:nvSpPr>
            <p:cNvPr id="1997" name="Google Shape;1997;p63"/>
            <p:cNvSpPr/>
            <p:nvPr/>
          </p:nvSpPr>
          <p:spPr>
            <a:xfrm>
              <a:off x="2383525" y="4156675"/>
              <a:ext cx="315950" cy="308375"/>
            </a:xfrm>
            <a:custGeom>
              <a:avLst/>
              <a:gdLst/>
              <a:ahLst/>
              <a:cxnLst/>
              <a:rect l="l" t="t" r="r" b="b"/>
              <a:pathLst>
                <a:path w="12638" h="12335" extrusionOk="0">
                  <a:moveTo>
                    <a:pt x="1777" y="1"/>
                  </a:moveTo>
                  <a:cubicBezTo>
                    <a:pt x="631" y="1"/>
                    <a:pt x="0" y="1000"/>
                    <a:pt x="296" y="2578"/>
                  </a:cubicBezTo>
                  <a:cubicBezTo>
                    <a:pt x="709" y="4704"/>
                    <a:pt x="2387" y="6784"/>
                    <a:pt x="3789" y="8358"/>
                  </a:cubicBezTo>
                  <a:cubicBezTo>
                    <a:pt x="4777" y="9462"/>
                    <a:pt x="5708" y="10369"/>
                    <a:pt x="5800" y="10461"/>
                  </a:cubicBezTo>
                  <a:lnTo>
                    <a:pt x="7719" y="12334"/>
                  </a:lnTo>
                  <a:lnTo>
                    <a:pt x="9156" y="11714"/>
                  </a:lnTo>
                  <a:cubicBezTo>
                    <a:pt x="9661" y="11496"/>
                    <a:pt x="10144" y="11220"/>
                    <a:pt x="10592" y="10909"/>
                  </a:cubicBezTo>
                  <a:cubicBezTo>
                    <a:pt x="11569" y="10231"/>
                    <a:pt x="12638" y="9186"/>
                    <a:pt x="12224" y="7060"/>
                  </a:cubicBezTo>
                  <a:cubicBezTo>
                    <a:pt x="11845" y="5095"/>
                    <a:pt x="10155" y="2992"/>
                    <a:pt x="8455" y="2348"/>
                  </a:cubicBezTo>
                  <a:cubicBezTo>
                    <a:pt x="8120" y="2225"/>
                    <a:pt x="7809" y="2166"/>
                    <a:pt x="7529" y="2166"/>
                  </a:cubicBezTo>
                  <a:cubicBezTo>
                    <a:pt x="6712" y="2166"/>
                    <a:pt x="6152" y="2665"/>
                    <a:pt x="6007" y="3520"/>
                  </a:cubicBezTo>
                  <a:cubicBezTo>
                    <a:pt x="5306" y="2026"/>
                    <a:pt x="4019" y="682"/>
                    <a:pt x="2709" y="188"/>
                  </a:cubicBezTo>
                  <a:cubicBezTo>
                    <a:pt x="2371" y="61"/>
                    <a:pt x="2059" y="1"/>
                    <a:pt x="1777" y="1"/>
                  </a:cubicBezTo>
                  <a:close/>
                </a:path>
              </a:pathLst>
            </a:custGeom>
            <a:solidFill>
              <a:srgbClr val="FE7800"/>
            </a:solidFill>
            <a:ln>
              <a:noFill/>
            </a:ln>
          </p:spPr>
          <p:txBody>
            <a:bodyPr spcFirstLastPara="1" wrap="square" lIns="91425" tIns="91425" rIns="91425" bIns="91425" anchor="ctr" anchorCtr="0">
              <a:noAutofit/>
            </a:bodyPr>
            <a:lstStyle/>
            <a:p>
              <a:endParaRPr/>
            </a:p>
          </p:txBody>
        </p:sp>
        <p:sp>
          <p:nvSpPr>
            <p:cNvPr id="1998" name="Google Shape;1998;p63"/>
            <p:cNvSpPr/>
            <p:nvPr/>
          </p:nvSpPr>
          <p:spPr>
            <a:xfrm>
              <a:off x="2378850" y="4149550"/>
              <a:ext cx="328675" cy="322675"/>
            </a:xfrm>
            <a:custGeom>
              <a:avLst/>
              <a:gdLst/>
              <a:ahLst/>
              <a:cxnLst/>
              <a:rect l="l" t="t" r="r" b="b"/>
              <a:pathLst>
                <a:path w="13147" h="12907" extrusionOk="0">
                  <a:moveTo>
                    <a:pt x="1917" y="575"/>
                  </a:moveTo>
                  <a:cubicBezTo>
                    <a:pt x="1933" y="575"/>
                    <a:pt x="1949" y="576"/>
                    <a:pt x="1965" y="576"/>
                  </a:cubicBezTo>
                  <a:cubicBezTo>
                    <a:pt x="2252" y="576"/>
                    <a:pt x="2528" y="634"/>
                    <a:pt x="2792" y="737"/>
                  </a:cubicBezTo>
                  <a:cubicBezTo>
                    <a:pt x="3988" y="1197"/>
                    <a:pt x="5252" y="2472"/>
                    <a:pt x="5941" y="3932"/>
                  </a:cubicBezTo>
                  <a:cubicBezTo>
                    <a:pt x="5996" y="4042"/>
                    <a:pt x="6097" y="4093"/>
                    <a:pt x="6197" y="4093"/>
                  </a:cubicBezTo>
                  <a:cubicBezTo>
                    <a:pt x="6327" y="4093"/>
                    <a:pt x="6455" y="4007"/>
                    <a:pt x="6481" y="3851"/>
                  </a:cubicBezTo>
                  <a:cubicBezTo>
                    <a:pt x="6562" y="3403"/>
                    <a:pt x="6769" y="3070"/>
                    <a:pt x="7079" y="2898"/>
                  </a:cubicBezTo>
                  <a:cubicBezTo>
                    <a:pt x="7260" y="2790"/>
                    <a:pt x="7475" y="2735"/>
                    <a:pt x="7717" y="2735"/>
                  </a:cubicBezTo>
                  <a:cubicBezTo>
                    <a:pt x="7965" y="2735"/>
                    <a:pt x="8242" y="2793"/>
                    <a:pt x="8538" y="2909"/>
                  </a:cubicBezTo>
                  <a:cubicBezTo>
                    <a:pt x="10159" y="3518"/>
                    <a:pt x="11767" y="5529"/>
                    <a:pt x="12135" y="7391"/>
                  </a:cubicBezTo>
                  <a:cubicBezTo>
                    <a:pt x="12514" y="9344"/>
                    <a:pt x="11584" y="10298"/>
                    <a:pt x="10618" y="10965"/>
                  </a:cubicBezTo>
                  <a:cubicBezTo>
                    <a:pt x="10182" y="11263"/>
                    <a:pt x="9710" y="11528"/>
                    <a:pt x="9228" y="11735"/>
                  </a:cubicBezTo>
                  <a:lnTo>
                    <a:pt x="7964" y="12275"/>
                  </a:lnTo>
                  <a:lnTo>
                    <a:pt x="6183" y="10539"/>
                  </a:lnTo>
                  <a:cubicBezTo>
                    <a:pt x="6183" y="10528"/>
                    <a:pt x="5229" y="9597"/>
                    <a:pt x="4194" y="8448"/>
                  </a:cubicBezTo>
                  <a:cubicBezTo>
                    <a:pt x="2815" y="6897"/>
                    <a:pt x="1172" y="4863"/>
                    <a:pt x="770" y="2794"/>
                  </a:cubicBezTo>
                  <a:cubicBezTo>
                    <a:pt x="598" y="1909"/>
                    <a:pt x="747" y="1197"/>
                    <a:pt x="1172" y="841"/>
                  </a:cubicBezTo>
                  <a:cubicBezTo>
                    <a:pt x="1389" y="667"/>
                    <a:pt x="1647" y="575"/>
                    <a:pt x="1917" y="575"/>
                  </a:cubicBezTo>
                  <a:close/>
                  <a:moveTo>
                    <a:pt x="1961" y="1"/>
                  </a:moveTo>
                  <a:cubicBezTo>
                    <a:pt x="1513" y="1"/>
                    <a:pt x="1119" y="136"/>
                    <a:pt x="804" y="404"/>
                  </a:cubicBezTo>
                  <a:cubicBezTo>
                    <a:pt x="207" y="898"/>
                    <a:pt x="0" y="1817"/>
                    <a:pt x="207" y="2909"/>
                  </a:cubicBezTo>
                  <a:cubicBezTo>
                    <a:pt x="632" y="5104"/>
                    <a:pt x="2333" y="7230"/>
                    <a:pt x="3769" y="8839"/>
                  </a:cubicBezTo>
                  <a:cubicBezTo>
                    <a:pt x="4815" y="10011"/>
                    <a:pt x="5780" y="10942"/>
                    <a:pt x="5792" y="10953"/>
                  </a:cubicBezTo>
                  <a:lnTo>
                    <a:pt x="7699" y="12815"/>
                  </a:lnTo>
                  <a:cubicBezTo>
                    <a:pt x="7757" y="12872"/>
                    <a:pt x="7826" y="12907"/>
                    <a:pt x="7906" y="12907"/>
                  </a:cubicBezTo>
                  <a:cubicBezTo>
                    <a:pt x="7941" y="12907"/>
                    <a:pt x="7975" y="12895"/>
                    <a:pt x="8010" y="12884"/>
                  </a:cubicBezTo>
                  <a:lnTo>
                    <a:pt x="9446" y="12275"/>
                  </a:lnTo>
                  <a:cubicBezTo>
                    <a:pt x="9975" y="12045"/>
                    <a:pt x="10469" y="11769"/>
                    <a:pt x="10952" y="11447"/>
                  </a:cubicBezTo>
                  <a:cubicBezTo>
                    <a:pt x="11917" y="10769"/>
                    <a:pt x="13146" y="9609"/>
                    <a:pt x="12698" y="7299"/>
                  </a:cubicBezTo>
                  <a:cubicBezTo>
                    <a:pt x="12308" y="5253"/>
                    <a:pt x="10526" y="3047"/>
                    <a:pt x="8745" y="2380"/>
                  </a:cubicBezTo>
                  <a:cubicBezTo>
                    <a:pt x="8377" y="2241"/>
                    <a:pt x="8031" y="2172"/>
                    <a:pt x="7711" y="2172"/>
                  </a:cubicBezTo>
                  <a:cubicBezTo>
                    <a:pt x="7372" y="2172"/>
                    <a:pt x="7064" y="2250"/>
                    <a:pt x="6792" y="2403"/>
                  </a:cubicBezTo>
                  <a:cubicBezTo>
                    <a:pt x="6516" y="2564"/>
                    <a:pt x="6286" y="2794"/>
                    <a:pt x="6137" y="3081"/>
                  </a:cubicBezTo>
                  <a:cubicBezTo>
                    <a:pt x="5355" y="1748"/>
                    <a:pt x="4171" y="657"/>
                    <a:pt x="2999" y="208"/>
                  </a:cubicBezTo>
                  <a:cubicBezTo>
                    <a:pt x="2631" y="70"/>
                    <a:pt x="2282" y="1"/>
                    <a:pt x="1961" y="1"/>
                  </a:cubicBezTo>
                  <a:close/>
                </a:path>
              </a:pathLst>
            </a:custGeom>
            <a:solidFill>
              <a:srgbClr val="34383C"/>
            </a:solidFill>
            <a:ln w="3725" cap="rnd" cmpd="sng">
              <a:solidFill>
                <a:srgbClr val="34383C"/>
              </a:solidFill>
              <a:prstDash val="solid"/>
              <a:round/>
              <a:headEnd type="none" w="sm" len="sm"/>
              <a:tailEnd type="none" w="sm" len="sm"/>
            </a:ln>
          </p:spPr>
          <p:txBody>
            <a:bodyPr spcFirstLastPara="1" wrap="square" lIns="91425" tIns="91425" rIns="91425" bIns="91425" anchor="ctr" anchorCtr="0">
              <a:noAutofit/>
            </a:bodyPr>
            <a:lstStyle/>
            <a:p>
              <a:endParaRPr/>
            </a:p>
          </p:txBody>
        </p:sp>
      </p:grpSp>
      <p:grpSp>
        <p:nvGrpSpPr>
          <p:cNvPr id="2003" name="Google Shape;2003;p63"/>
          <p:cNvGrpSpPr/>
          <p:nvPr/>
        </p:nvGrpSpPr>
        <p:grpSpPr>
          <a:xfrm>
            <a:off x="357159" y="2000240"/>
            <a:ext cx="332563" cy="281114"/>
            <a:chOff x="1185725" y="637700"/>
            <a:chExt cx="5228975" cy="4420025"/>
          </a:xfrm>
        </p:grpSpPr>
        <p:sp>
          <p:nvSpPr>
            <p:cNvPr id="2004" name="Google Shape;2004;p63"/>
            <p:cNvSpPr/>
            <p:nvPr/>
          </p:nvSpPr>
          <p:spPr>
            <a:xfrm>
              <a:off x="5441800" y="3617900"/>
              <a:ext cx="219400" cy="203525"/>
            </a:xfrm>
            <a:custGeom>
              <a:avLst/>
              <a:gdLst/>
              <a:ahLst/>
              <a:cxnLst/>
              <a:rect l="l" t="t" r="r" b="b"/>
              <a:pathLst>
                <a:path w="8776" h="8141" extrusionOk="0">
                  <a:moveTo>
                    <a:pt x="4425" y="1"/>
                  </a:moveTo>
                  <a:cubicBezTo>
                    <a:pt x="3497" y="1"/>
                    <a:pt x="2571" y="315"/>
                    <a:pt x="1827" y="932"/>
                  </a:cubicBezTo>
                  <a:cubicBezTo>
                    <a:pt x="522" y="2008"/>
                    <a:pt x="0" y="3835"/>
                    <a:pt x="588" y="5433"/>
                  </a:cubicBezTo>
                  <a:cubicBezTo>
                    <a:pt x="1142" y="7064"/>
                    <a:pt x="2708" y="8141"/>
                    <a:pt x="4404" y="8141"/>
                  </a:cubicBezTo>
                  <a:cubicBezTo>
                    <a:pt x="6296" y="8141"/>
                    <a:pt x="7992" y="6803"/>
                    <a:pt x="8384" y="4977"/>
                  </a:cubicBezTo>
                  <a:cubicBezTo>
                    <a:pt x="8775" y="3313"/>
                    <a:pt x="8025" y="1519"/>
                    <a:pt x="6557" y="605"/>
                  </a:cubicBezTo>
                  <a:cubicBezTo>
                    <a:pt x="5906" y="200"/>
                    <a:pt x="5165" y="1"/>
                    <a:pt x="4425" y="1"/>
                  </a:cubicBezTo>
                  <a:close/>
                </a:path>
              </a:pathLst>
            </a:custGeom>
            <a:solidFill>
              <a:srgbClr val="FFFFFF"/>
            </a:solidFill>
            <a:ln>
              <a:noFill/>
            </a:ln>
          </p:spPr>
          <p:txBody>
            <a:bodyPr spcFirstLastPara="1" wrap="square" lIns="91425" tIns="91425" rIns="91425" bIns="91425" anchor="ctr" anchorCtr="0">
              <a:noAutofit/>
            </a:bodyPr>
            <a:lstStyle/>
            <a:p>
              <a:endParaRPr/>
            </a:p>
          </p:txBody>
        </p:sp>
        <p:sp>
          <p:nvSpPr>
            <p:cNvPr id="2005" name="Google Shape;2005;p63"/>
            <p:cNvSpPr/>
            <p:nvPr/>
          </p:nvSpPr>
          <p:spPr>
            <a:xfrm>
              <a:off x="1185725" y="637700"/>
              <a:ext cx="5228975" cy="4420025"/>
            </a:xfrm>
            <a:custGeom>
              <a:avLst/>
              <a:gdLst/>
              <a:ahLst/>
              <a:cxnLst/>
              <a:rect l="l" t="t" r="r" b="b"/>
              <a:pathLst>
                <a:path w="209159" h="176801" extrusionOk="0">
                  <a:moveTo>
                    <a:pt x="165383" y="8156"/>
                  </a:moveTo>
                  <a:lnTo>
                    <a:pt x="161893" y="16800"/>
                  </a:lnTo>
                  <a:cubicBezTo>
                    <a:pt x="161501" y="17779"/>
                    <a:pt x="161501" y="18888"/>
                    <a:pt x="161893" y="19866"/>
                  </a:cubicBezTo>
                  <a:lnTo>
                    <a:pt x="165383" y="28510"/>
                  </a:lnTo>
                  <a:lnTo>
                    <a:pt x="133155" y="28510"/>
                  </a:lnTo>
                  <a:lnTo>
                    <a:pt x="133155" y="8156"/>
                  </a:lnTo>
                  <a:close/>
                  <a:moveTo>
                    <a:pt x="133905" y="64458"/>
                  </a:moveTo>
                  <a:lnTo>
                    <a:pt x="145485" y="83410"/>
                  </a:lnTo>
                  <a:lnTo>
                    <a:pt x="141081" y="90978"/>
                  </a:lnTo>
                  <a:lnTo>
                    <a:pt x="134133" y="79952"/>
                  </a:lnTo>
                  <a:cubicBezTo>
                    <a:pt x="133448" y="78908"/>
                    <a:pt x="132339" y="78191"/>
                    <a:pt x="131100" y="78060"/>
                  </a:cubicBezTo>
                  <a:lnTo>
                    <a:pt x="130219" y="78060"/>
                  </a:lnTo>
                  <a:cubicBezTo>
                    <a:pt x="130186" y="78093"/>
                    <a:pt x="130154" y="78093"/>
                    <a:pt x="130154" y="78093"/>
                  </a:cubicBezTo>
                  <a:lnTo>
                    <a:pt x="129990" y="78093"/>
                  </a:lnTo>
                  <a:cubicBezTo>
                    <a:pt x="129990" y="78125"/>
                    <a:pt x="129958" y="78125"/>
                    <a:pt x="129925" y="78125"/>
                  </a:cubicBezTo>
                  <a:cubicBezTo>
                    <a:pt x="129893" y="78125"/>
                    <a:pt x="129827" y="78125"/>
                    <a:pt x="129795" y="78158"/>
                  </a:cubicBezTo>
                  <a:lnTo>
                    <a:pt x="129729" y="78158"/>
                  </a:lnTo>
                  <a:cubicBezTo>
                    <a:pt x="129664" y="78191"/>
                    <a:pt x="129632" y="78191"/>
                    <a:pt x="129566" y="78191"/>
                  </a:cubicBezTo>
                  <a:cubicBezTo>
                    <a:pt x="129534" y="78223"/>
                    <a:pt x="129534" y="78223"/>
                    <a:pt x="129501" y="78223"/>
                  </a:cubicBezTo>
                  <a:cubicBezTo>
                    <a:pt x="129436" y="78223"/>
                    <a:pt x="129371" y="78256"/>
                    <a:pt x="129338" y="78288"/>
                  </a:cubicBezTo>
                  <a:lnTo>
                    <a:pt x="129305" y="78288"/>
                  </a:lnTo>
                  <a:cubicBezTo>
                    <a:pt x="129240" y="78321"/>
                    <a:pt x="129175" y="78354"/>
                    <a:pt x="129110" y="78354"/>
                  </a:cubicBezTo>
                  <a:cubicBezTo>
                    <a:pt x="129077" y="78386"/>
                    <a:pt x="129077" y="78386"/>
                    <a:pt x="129044" y="78386"/>
                  </a:cubicBezTo>
                  <a:cubicBezTo>
                    <a:pt x="129012" y="78419"/>
                    <a:pt x="128947" y="78419"/>
                    <a:pt x="128914" y="78452"/>
                  </a:cubicBezTo>
                  <a:cubicBezTo>
                    <a:pt x="128881" y="78452"/>
                    <a:pt x="128849" y="78484"/>
                    <a:pt x="128849" y="78484"/>
                  </a:cubicBezTo>
                  <a:cubicBezTo>
                    <a:pt x="128784" y="78517"/>
                    <a:pt x="128751" y="78517"/>
                    <a:pt x="128718" y="78549"/>
                  </a:cubicBezTo>
                  <a:cubicBezTo>
                    <a:pt x="128686" y="78582"/>
                    <a:pt x="128653" y="78582"/>
                    <a:pt x="128620" y="78582"/>
                  </a:cubicBezTo>
                  <a:cubicBezTo>
                    <a:pt x="128588" y="78615"/>
                    <a:pt x="128555" y="78647"/>
                    <a:pt x="128523" y="78680"/>
                  </a:cubicBezTo>
                  <a:cubicBezTo>
                    <a:pt x="128490" y="78680"/>
                    <a:pt x="128457" y="78712"/>
                    <a:pt x="128457" y="78712"/>
                  </a:cubicBezTo>
                  <a:cubicBezTo>
                    <a:pt x="128425" y="78745"/>
                    <a:pt x="128359" y="78745"/>
                    <a:pt x="128327" y="78778"/>
                  </a:cubicBezTo>
                  <a:cubicBezTo>
                    <a:pt x="128327" y="78810"/>
                    <a:pt x="128294" y="78810"/>
                    <a:pt x="128262" y="78843"/>
                  </a:cubicBezTo>
                  <a:cubicBezTo>
                    <a:pt x="128229" y="78876"/>
                    <a:pt x="128196" y="78876"/>
                    <a:pt x="128164" y="78908"/>
                  </a:cubicBezTo>
                  <a:cubicBezTo>
                    <a:pt x="128131" y="78941"/>
                    <a:pt x="128131" y="78941"/>
                    <a:pt x="128098" y="78973"/>
                  </a:cubicBezTo>
                  <a:cubicBezTo>
                    <a:pt x="128066" y="79006"/>
                    <a:pt x="128033" y="79039"/>
                    <a:pt x="127968" y="79071"/>
                  </a:cubicBezTo>
                  <a:cubicBezTo>
                    <a:pt x="127968" y="79071"/>
                    <a:pt x="127935" y="79104"/>
                    <a:pt x="127935" y="79104"/>
                  </a:cubicBezTo>
                  <a:cubicBezTo>
                    <a:pt x="127870" y="79169"/>
                    <a:pt x="127805" y="79202"/>
                    <a:pt x="127772" y="79267"/>
                  </a:cubicBezTo>
                  <a:lnTo>
                    <a:pt x="122325" y="84812"/>
                  </a:lnTo>
                  <a:lnTo>
                    <a:pt x="115475" y="79332"/>
                  </a:lnTo>
                  <a:lnTo>
                    <a:pt x="124576" y="64458"/>
                  </a:lnTo>
                  <a:close/>
                  <a:moveTo>
                    <a:pt x="69122" y="89836"/>
                  </a:moveTo>
                  <a:lnTo>
                    <a:pt x="75385" y="100046"/>
                  </a:lnTo>
                  <a:lnTo>
                    <a:pt x="72873" y="104319"/>
                  </a:lnTo>
                  <a:lnTo>
                    <a:pt x="68567" y="97534"/>
                  </a:lnTo>
                  <a:cubicBezTo>
                    <a:pt x="67915" y="96458"/>
                    <a:pt x="66806" y="95773"/>
                    <a:pt x="65566" y="95642"/>
                  </a:cubicBezTo>
                  <a:lnTo>
                    <a:pt x="65273" y="95642"/>
                  </a:lnTo>
                  <a:cubicBezTo>
                    <a:pt x="65240" y="95610"/>
                    <a:pt x="65175" y="95610"/>
                    <a:pt x="65142" y="95610"/>
                  </a:cubicBezTo>
                  <a:lnTo>
                    <a:pt x="65044" y="95610"/>
                  </a:lnTo>
                  <a:cubicBezTo>
                    <a:pt x="65012" y="95642"/>
                    <a:pt x="64946" y="95642"/>
                    <a:pt x="64881" y="95642"/>
                  </a:cubicBezTo>
                  <a:lnTo>
                    <a:pt x="64685" y="95642"/>
                  </a:lnTo>
                  <a:cubicBezTo>
                    <a:pt x="64653" y="95642"/>
                    <a:pt x="64620" y="95642"/>
                    <a:pt x="64588" y="95675"/>
                  </a:cubicBezTo>
                  <a:lnTo>
                    <a:pt x="64457" y="95675"/>
                  </a:lnTo>
                  <a:cubicBezTo>
                    <a:pt x="64425" y="95675"/>
                    <a:pt x="64392" y="95675"/>
                    <a:pt x="64392" y="95707"/>
                  </a:cubicBezTo>
                  <a:lnTo>
                    <a:pt x="64229" y="95707"/>
                  </a:lnTo>
                  <a:cubicBezTo>
                    <a:pt x="64229" y="95740"/>
                    <a:pt x="64196" y="95740"/>
                    <a:pt x="64164" y="95740"/>
                  </a:cubicBezTo>
                  <a:cubicBezTo>
                    <a:pt x="64131" y="95740"/>
                    <a:pt x="64066" y="95773"/>
                    <a:pt x="64033" y="95773"/>
                  </a:cubicBezTo>
                  <a:cubicBezTo>
                    <a:pt x="64000" y="95773"/>
                    <a:pt x="63968" y="95805"/>
                    <a:pt x="63968" y="95805"/>
                  </a:cubicBezTo>
                  <a:cubicBezTo>
                    <a:pt x="63903" y="95805"/>
                    <a:pt x="63837" y="95838"/>
                    <a:pt x="63772" y="95838"/>
                  </a:cubicBezTo>
                  <a:cubicBezTo>
                    <a:pt x="63772" y="95871"/>
                    <a:pt x="63772" y="95871"/>
                    <a:pt x="63739" y="95871"/>
                  </a:cubicBezTo>
                  <a:cubicBezTo>
                    <a:pt x="63674" y="95903"/>
                    <a:pt x="63609" y="95903"/>
                    <a:pt x="63544" y="95936"/>
                  </a:cubicBezTo>
                  <a:cubicBezTo>
                    <a:pt x="63544" y="95936"/>
                    <a:pt x="63511" y="95968"/>
                    <a:pt x="63511" y="95968"/>
                  </a:cubicBezTo>
                  <a:cubicBezTo>
                    <a:pt x="63446" y="95968"/>
                    <a:pt x="63413" y="96001"/>
                    <a:pt x="63348" y="96034"/>
                  </a:cubicBezTo>
                  <a:cubicBezTo>
                    <a:pt x="63315" y="96034"/>
                    <a:pt x="63315" y="96066"/>
                    <a:pt x="63283" y="96066"/>
                  </a:cubicBezTo>
                  <a:cubicBezTo>
                    <a:pt x="63250" y="96099"/>
                    <a:pt x="63218" y="96099"/>
                    <a:pt x="63152" y="96131"/>
                  </a:cubicBezTo>
                  <a:cubicBezTo>
                    <a:pt x="63152" y="96131"/>
                    <a:pt x="63120" y="96164"/>
                    <a:pt x="63087" y="96164"/>
                  </a:cubicBezTo>
                  <a:cubicBezTo>
                    <a:pt x="63054" y="96197"/>
                    <a:pt x="63022" y="96229"/>
                    <a:pt x="62989" y="96229"/>
                  </a:cubicBezTo>
                  <a:cubicBezTo>
                    <a:pt x="62957" y="96262"/>
                    <a:pt x="62924" y="96262"/>
                    <a:pt x="62891" y="96295"/>
                  </a:cubicBezTo>
                  <a:cubicBezTo>
                    <a:pt x="62859" y="96327"/>
                    <a:pt x="62826" y="96327"/>
                    <a:pt x="62794" y="96360"/>
                  </a:cubicBezTo>
                  <a:cubicBezTo>
                    <a:pt x="62761" y="96392"/>
                    <a:pt x="62728" y="96392"/>
                    <a:pt x="62728" y="96425"/>
                  </a:cubicBezTo>
                  <a:cubicBezTo>
                    <a:pt x="62696" y="96425"/>
                    <a:pt x="62663" y="96458"/>
                    <a:pt x="62598" y="96490"/>
                  </a:cubicBezTo>
                  <a:cubicBezTo>
                    <a:pt x="62598" y="96523"/>
                    <a:pt x="62565" y="96523"/>
                    <a:pt x="62533" y="96556"/>
                  </a:cubicBezTo>
                  <a:cubicBezTo>
                    <a:pt x="62500" y="96588"/>
                    <a:pt x="62467" y="96621"/>
                    <a:pt x="62435" y="96653"/>
                  </a:cubicBezTo>
                  <a:cubicBezTo>
                    <a:pt x="62402" y="96653"/>
                    <a:pt x="62402" y="96686"/>
                    <a:pt x="62369" y="96686"/>
                  </a:cubicBezTo>
                  <a:cubicBezTo>
                    <a:pt x="62337" y="96751"/>
                    <a:pt x="62272" y="96784"/>
                    <a:pt x="62206" y="96849"/>
                  </a:cubicBezTo>
                  <a:lnTo>
                    <a:pt x="58814" y="100307"/>
                  </a:lnTo>
                  <a:lnTo>
                    <a:pt x="55128" y="97371"/>
                  </a:lnTo>
                  <a:lnTo>
                    <a:pt x="59727" y="89836"/>
                  </a:lnTo>
                  <a:close/>
                  <a:moveTo>
                    <a:pt x="50822" y="104384"/>
                  </a:moveTo>
                  <a:lnTo>
                    <a:pt x="56596" y="108984"/>
                  </a:lnTo>
                  <a:cubicBezTo>
                    <a:pt x="57339" y="109579"/>
                    <a:pt x="58232" y="109868"/>
                    <a:pt x="59123" y="109868"/>
                  </a:cubicBezTo>
                  <a:cubicBezTo>
                    <a:pt x="60186" y="109868"/>
                    <a:pt x="61245" y="109456"/>
                    <a:pt x="62043" y="108658"/>
                  </a:cubicBezTo>
                  <a:lnTo>
                    <a:pt x="64425" y="106211"/>
                  </a:lnTo>
                  <a:lnTo>
                    <a:pt x="69578" y="114333"/>
                  </a:lnTo>
                  <a:cubicBezTo>
                    <a:pt x="69611" y="114431"/>
                    <a:pt x="69676" y="114496"/>
                    <a:pt x="69709" y="114562"/>
                  </a:cubicBezTo>
                  <a:cubicBezTo>
                    <a:pt x="69742" y="114594"/>
                    <a:pt x="69742" y="114594"/>
                    <a:pt x="69742" y="114594"/>
                  </a:cubicBezTo>
                  <a:cubicBezTo>
                    <a:pt x="69774" y="114660"/>
                    <a:pt x="69839" y="114725"/>
                    <a:pt x="69872" y="114790"/>
                  </a:cubicBezTo>
                  <a:lnTo>
                    <a:pt x="69905" y="114790"/>
                  </a:lnTo>
                  <a:cubicBezTo>
                    <a:pt x="69937" y="114855"/>
                    <a:pt x="70003" y="114921"/>
                    <a:pt x="70068" y="114986"/>
                  </a:cubicBezTo>
                  <a:cubicBezTo>
                    <a:pt x="70427" y="115345"/>
                    <a:pt x="70851" y="115671"/>
                    <a:pt x="71307" y="115866"/>
                  </a:cubicBezTo>
                  <a:lnTo>
                    <a:pt x="71340" y="115866"/>
                  </a:lnTo>
                  <a:cubicBezTo>
                    <a:pt x="71405" y="115899"/>
                    <a:pt x="71470" y="115932"/>
                    <a:pt x="71536" y="115964"/>
                  </a:cubicBezTo>
                  <a:cubicBezTo>
                    <a:pt x="71568" y="115964"/>
                    <a:pt x="71568" y="115997"/>
                    <a:pt x="71568" y="115997"/>
                  </a:cubicBezTo>
                  <a:cubicBezTo>
                    <a:pt x="71634" y="115997"/>
                    <a:pt x="71731" y="116030"/>
                    <a:pt x="71797" y="116062"/>
                  </a:cubicBezTo>
                  <a:lnTo>
                    <a:pt x="71862" y="116062"/>
                  </a:lnTo>
                  <a:cubicBezTo>
                    <a:pt x="71894" y="116095"/>
                    <a:pt x="71960" y="116095"/>
                    <a:pt x="72025" y="116127"/>
                  </a:cubicBezTo>
                  <a:cubicBezTo>
                    <a:pt x="72058" y="116127"/>
                    <a:pt x="72090" y="116127"/>
                    <a:pt x="72123" y="116160"/>
                  </a:cubicBezTo>
                  <a:cubicBezTo>
                    <a:pt x="72155" y="116160"/>
                    <a:pt x="72221" y="116160"/>
                    <a:pt x="72286" y="116193"/>
                  </a:cubicBezTo>
                  <a:lnTo>
                    <a:pt x="72384" y="116193"/>
                  </a:lnTo>
                  <a:cubicBezTo>
                    <a:pt x="72449" y="116193"/>
                    <a:pt x="72482" y="116225"/>
                    <a:pt x="72514" y="116225"/>
                  </a:cubicBezTo>
                  <a:lnTo>
                    <a:pt x="72775" y="116225"/>
                  </a:lnTo>
                  <a:cubicBezTo>
                    <a:pt x="72840" y="116258"/>
                    <a:pt x="72873" y="116258"/>
                    <a:pt x="72906" y="116258"/>
                  </a:cubicBezTo>
                  <a:lnTo>
                    <a:pt x="73101" y="116258"/>
                  </a:lnTo>
                  <a:cubicBezTo>
                    <a:pt x="74504" y="116225"/>
                    <a:pt x="75809" y="115442"/>
                    <a:pt x="76526" y="114236"/>
                  </a:cubicBezTo>
                  <a:lnTo>
                    <a:pt x="80213" y="107940"/>
                  </a:lnTo>
                  <a:lnTo>
                    <a:pt x="84323" y="114660"/>
                  </a:lnTo>
                  <a:lnTo>
                    <a:pt x="51605" y="168156"/>
                  </a:lnTo>
                  <a:lnTo>
                    <a:pt x="51311" y="168645"/>
                  </a:lnTo>
                  <a:lnTo>
                    <a:pt x="11548" y="168645"/>
                  </a:lnTo>
                  <a:lnTo>
                    <a:pt x="50822" y="104384"/>
                  </a:lnTo>
                  <a:close/>
                  <a:moveTo>
                    <a:pt x="129077" y="1"/>
                  </a:moveTo>
                  <a:cubicBezTo>
                    <a:pt x="126826" y="1"/>
                    <a:pt x="125000" y="1827"/>
                    <a:pt x="125000" y="4078"/>
                  </a:cubicBezTo>
                  <a:lnTo>
                    <a:pt x="125000" y="56303"/>
                  </a:lnTo>
                  <a:lnTo>
                    <a:pt x="122292" y="56303"/>
                  </a:lnTo>
                  <a:cubicBezTo>
                    <a:pt x="120857" y="56303"/>
                    <a:pt x="119552" y="57053"/>
                    <a:pt x="118802" y="58260"/>
                  </a:cubicBezTo>
                  <a:lnTo>
                    <a:pt x="89085" y="106831"/>
                  </a:lnTo>
                  <a:lnTo>
                    <a:pt x="83605" y="97860"/>
                  </a:lnTo>
                  <a:lnTo>
                    <a:pt x="74895" y="83638"/>
                  </a:lnTo>
                  <a:cubicBezTo>
                    <a:pt x="74145" y="82431"/>
                    <a:pt x="72840" y="81681"/>
                    <a:pt x="71405" y="81681"/>
                  </a:cubicBezTo>
                  <a:lnTo>
                    <a:pt x="57444" y="81681"/>
                  </a:lnTo>
                  <a:cubicBezTo>
                    <a:pt x="56041" y="81681"/>
                    <a:pt x="54704" y="82431"/>
                    <a:pt x="53954" y="83638"/>
                  </a:cubicBezTo>
                  <a:lnTo>
                    <a:pt x="783" y="170570"/>
                  </a:lnTo>
                  <a:cubicBezTo>
                    <a:pt x="33" y="171842"/>
                    <a:pt x="0" y="173408"/>
                    <a:pt x="718" y="174713"/>
                  </a:cubicBezTo>
                  <a:cubicBezTo>
                    <a:pt x="1436" y="175985"/>
                    <a:pt x="2806" y="176800"/>
                    <a:pt x="4273" y="176800"/>
                  </a:cubicBezTo>
                  <a:lnTo>
                    <a:pt x="204886" y="176800"/>
                  </a:lnTo>
                  <a:cubicBezTo>
                    <a:pt x="206354" y="176800"/>
                    <a:pt x="207724" y="175985"/>
                    <a:pt x="208441" y="174713"/>
                  </a:cubicBezTo>
                  <a:cubicBezTo>
                    <a:pt x="209159" y="173408"/>
                    <a:pt x="209126" y="171842"/>
                    <a:pt x="208376" y="170570"/>
                  </a:cubicBezTo>
                  <a:lnTo>
                    <a:pt x="188217" y="137624"/>
                  </a:lnTo>
                  <a:cubicBezTo>
                    <a:pt x="187451" y="136369"/>
                    <a:pt x="186117" y="135683"/>
                    <a:pt x="184747" y="135683"/>
                  </a:cubicBezTo>
                  <a:cubicBezTo>
                    <a:pt x="184016" y="135683"/>
                    <a:pt x="183276" y="135878"/>
                    <a:pt x="182606" y="136287"/>
                  </a:cubicBezTo>
                  <a:cubicBezTo>
                    <a:pt x="180682" y="137461"/>
                    <a:pt x="180062" y="139973"/>
                    <a:pt x="181236" y="141897"/>
                  </a:cubicBezTo>
                  <a:lnTo>
                    <a:pt x="197611" y="168645"/>
                  </a:lnTo>
                  <a:lnTo>
                    <a:pt x="60869" y="168645"/>
                  </a:lnTo>
                  <a:lnTo>
                    <a:pt x="111169" y="86346"/>
                  </a:lnTo>
                  <a:lnTo>
                    <a:pt x="120107" y="93457"/>
                  </a:lnTo>
                  <a:cubicBezTo>
                    <a:pt x="120368" y="93685"/>
                    <a:pt x="120629" y="93848"/>
                    <a:pt x="120922" y="93979"/>
                  </a:cubicBezTo>
                  <a:cubicBezTo>
                    <a:pt x="121469" y="94235"/>
                    <a:pt x="122058" y="94362"/>
                    <a:pt x="122645" y="94362"/>
                  </a:cubicBezTo>
                  <a:cubicBezTo>
                    <a:pt x="123703" y="94362"/>
                    <a:pt x="124757" y="93949"/>
                    <a:pt x="125554" y="93130"/>
                  </a:cubicBezTo>
                  <a:lnTo>
                    <a:pt x="129990" y="88662"/>
                  </a:lnTo>
                  <a:lnTo>
                    <a:pt x="137787" y="100992"/>
                  </a:lnTo>
                  <a:cubicBezTo>
                    <a:pt x="137819" y="101090"/>
                    <a:pt x="137884" y="101155"/>
                    <a:pt x="137950" y="101220"/>
                  </a:cubicBezTo>
                  <a:cubicBezTo>
                    <a:pt x="137950" y="101220"/>
                    <a:pt x="137950" y="101253"/>
                    <a:pt x="137950" y="101253"/>
                  </a:cubicBezTo>
                  <a:cubicBezTo>
                    <a:pt x="138015" y="101318"/>
                    <a:pt x="138048" y="101383"/>
                    <a:pt x="138113" y="101416"/>
                  </a:cubicBezTo>
                  <a:cubicBezTo>
                    <a:pt x="138113" y="101449"/>
                    <a:pt x="138113" y="101449"/>
                    <a:pt x="138113" y="101449"/>
                  </a:cubicBezTo>
                  <a:cubicBezTo>
                    <a:pt x="138178" y="101514"/>
                    <a:pt x="138211" y="101579"/>
                    <a:pt x="138276" y="101612"/>
                  </a:cubicBezTo>
                  <a:cubicBezTo>
                    <a:pt x="138276" y="101612"/>
                    <a:pt x="138276" y="101644"/>
                    <a:pt x="138276" y="101644"/>
                  </a:cubicBezTo>
                  <a:cubicBezTo>
                    <a:pt x="138994" y="102394"/>
                    <a:pt x="139972" y="102851"/>
                    <a:pt x="141049" y="102884"/>
                  </a:cubicBezTo>
                  <a:lnTo>
                    <a:pt x="141310" y="102884"/>
                  </a:lnTo>
                  <a:cubicBezTo>
                    <a:pt x="142745" y="102884"/>
                    <a:pt x="144050" y="102101"/>
                    <a:pt x="144767" y="100861"/>
                  </a:cubicBezTo>
                  <a:lnTo>
                    <a:pt x="150345" y="91304"/>
                  </a:lnTo>
                  <a:lnTo>
                    <a:pt x="161371" y="109375"/>
                  </a:lnTo>
                  <a:cubicBezTo>
                    <a:pt x="162142" y="110639"/>
                    <a:pt x="163490" y="111340"/>
                    <a:pt x="164869" y="111340"/>
                  </a:cubicBezTo>
                  <a:cubicBezTo>
                    <a:pt x="165591" y="111340"/>
                    <a:pt x="166321" y="111148"/>
                    <a:pt x="166981" y="110745"/>
                  </a:cubicBezTo>
                  <a:cubicBezTo>
                    <a:pt x="168906" y="109571"/>
                    <a:pt x="169526" y="107059"/>
                    <a:pt x="168351" y="105135"/>
                  </a:cubicBezTo>
                  <a:lnTo>
                    <a:pt x="139679" y="58260"/>
                  </a:lnTo>
                  <a:cubicBezTo>
                    <a:pt x="138928" y="57053"/>
                    <a:pt x="137623" y="56303"/>
                    <a:pt x="136188" y="56303"/>
                  </a:cubicBezTo>
                  <a:lnTo>
                    <a:pt x="133155" y="56303"/>
                  </a:lnTo>
                  <a:lnTo>
                    <a:pt x="133155" y="36665"/>
                  </a:lnTo>
                  <a:lnTo>
                    <a:pt x="171418" y="36665"/>
                  </a:lnTo>
                  <a:cubicBezTo>
                    <a:pt x="172755" y="36665"/>
                    <a:pt x="174027" y="35980"/>
                    <a:pt x="174810" y="34871"/>
                  </a:cubicBezTo>
                  <a:cubicBezTo>
                    <a:pt x="175560" y="33730"/>
                    <a:pt x="175691" y="32294"/>
                    <a:pt x="175202" y="31055"/>
                  </a:cubicBezTo>
                  <a:lnTo>
                    <a:pt x="170048" y="18333"/>
                  </a:lnTo>
                  <a:lnTo>
                    <a:pt x="175202" y="5611"/>
                  </a:lnTo>
                  <a:cubicBezTo>
                    <a:pt x="175691" y="4372"/>
                    <a:pt x="175560" y="2937"/>
                    <a:pt x="174810" y="1795"/>
                  </a:cubicBezTo>
                  <a:cubicBezTo>
                    <a:pt x="174027" y="686"/>
                    <a:pt x="172755" y="1"/>
                    <a:pt x="171418" y="1"/>
                  </a:cubicBezTo>
                  <a:close/>
                </a:path>
              </a:pathLst>
            </a:custGeom>
            <a:solidFill>
              <a:srgbClr val="FFFFFF"/>
            </a:solidFill>
            <a:ln>
              <a:noFill/>
            </a:ln>
          </p:spPr>
          <p:txBody>
            <a:bodyPr spcFirstLastPara="1" wrap="square" lIns="91425" tIns="91425" rIns="91425" bIns="91425" anchor="ctr" anchorCtr="0">
              <a:noAutofit/>
            </a:bodyPr>
            <a:lstStyle/>
            <a:p>
              <a:endParaRPr/>
            </a:p>
          </p:txBody>
        </p:sp>
      </p:grpSp>
    </p:spTree>
    <p:extLst>
      <p:ext uri="{BB962C8B-B14F-4D97-AF65-F5344CB8AC3E}">
        <p14:creationId xmlns:p14="http://schemas.microsoft.com/office/powerpoint/2010/main" val="426500546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idx="4294967295"/>
          </p:nvPr>
        </p:nvSpPr>
        <p:spPr>
          <a:xfrm>
            <a:off x="1835696" y="857250"/>
            <a:ext cx="7128792" cy="5740102"/>
          </a:xfrm>
        </p:spPr>
        <p:txBody>
          <a:bodyPr>
            <a:normAutofit fontScale="90000"/>
          </a:bodyPr>
          <a:lstStyle/>
          <a:p>
            <a:pPr algn="r" rtl="1"/>
            <a:r>
              <a:rPr lang="fr-FR" sz="2400" u="sng" dirty="0">
                <a:solidFill>
                  <a:schemeClr val="accent2"/>
                </a:solidFill>
              </a:rPr>
              <a:t>2 </a:t>
            </a:r>
            <a:r>
              <a:rPr lang="ar-DZ" sz="2400" u="sng" dirty="0">
                <a:solidFill>
                  <a:schemeClr val="accent2"/>
                </a:solidFill>
              </a:rPr>
              <a:t> الاعمال الموجهه الى المستهلكين نهائيين </a:t>
            </a:r>
            <a:r>
              <a:rPr lang="ar-DZ" sz="1600" dirty="0"/>
              <a:t/>
            </a:r>
            <a:br>
              <a:rPr lang="ar-DZ" sz="1600" dirty="0"/>
            </a:br>
            <a:r>
              <a:rPr lang="ar-DZ" sz="1800" dirty="0"/>
              <a:t>وهي الاعمال التي توجهها المنظمات للمستهلكين النهائيين ونتبع هذه المنظمات التسويق وبيع منتجاتها وتمكن المستهلك من القيام بعمليه التسويق الالكتروني وتصفح المنتجات وإصدار اوامر ألشراء وهذا النوع يطلق عليه تجاره التجزئه الالكترونية وهو في تقدم وازدهار مستمر ويزداد انتشاره مع زيادة التوجه المستهلكين نحو شبكه </a:t>
            </a:r>
            <a:br>
              <a:rPr lang="ar-DZ" sz="1800" dirty="0"/>
            </a:br>
            <a:r>
              <a:rPr lang="ar-DZ" sz="1800" dirty="0"/>
              <a:t>ألانترنت وتمارس الشركات اشكالا مختلفة من الاعمال الالكترونية عبر الشبكة في مجالات السلع والخدمات مثل هناك منظمات توفر لمن يريد فرص المضاربه في بورصة  وشراء.بيع الاسهم والحصول على الاسعار المنافسه من بين المنافسين المختلفين الذين يتوسطون في بيع وشراء الاسهم وهناك الكثير من المواقع التي توفر خدمات مختلفة تتعلق بالبورصة مثل خدمات الاستشارة الماليه وخدمات التعرف على اسعار الاسهم للشركات مختلفة والتعرف على المؤشرات الاسواق الماليه وأسعار العملات وغيرها هناك منتجات كثيرة تدخل في ضمن هذا الصنف  من الاعمال</a:t>
            </a:r>
            <a:br>
              <a:rPr lang="ar-DZ" sz="1800" dirty="0"/>
            </a:br>
            <a:r>
              <a:rPr lang="ar-DZ" sz="1800" dirty="0"/>
              <a:t> الالكترونية ويتمثل في شراء في شراء الاقراص المضغوطة والكتب والتذاكر السفر ويقع في شبكه الانترنت ملايين المتجه الالكترونية من مختلف الجنسيات وقد نجحت متاجر عربيه كثيرة في تحقيق حضور متميز على شبكه الانترنت </a:t>
            </a:r>
            <a:br>
              <a:rPr lang="ar-DZ" sz="1800" dirty="0"/>
            </a:br>
            <a:r>
              <a:rPr lang="ar-DZ" sz="1800" dirty="0"/>
              <a:t>فهناك متاجر صغيره ومجمعات تجاريه ضخمه لمنظمات المتعددة ومن هذه المجمعات للمجمع العربي </a:t>
            </a:r>
            <a:br>
              <a:rPr lang="ar-DZ" sz="1800" dirty="0"/>
            </a:br>
            <a:r>
              <a:rPr lang="ar-DZ" sz="1800" dirty="0"/>
              <a:t>وهو </a:t>
            </a:r>
            <a:r>
              <a:rPr lang="ar-DZ" sz="2000" dirty="0"/>
              <a:t>يبيع عبر الانترنت تشكيلة واسعة من المنتجات</a:t>
            </a:r>
            <a:endParaRPr lang="ar-DZ" dirty="0"/>
          </a:p>
        </p:txBody>
      </p:sp>
      <p:grpSp>
        <p:nvGrpSpPr>
          <p:cNvPr id="5" name="Google Shape;1927;p63"/>
          <p:cNvGrpSpPr/>
          <p:nvPr/>
        </p:nvGrpSpPr>
        <p:grpSpPr>
          <a:xfrm>
            <a:off x="0" y="1628800"/>
            <a:ext cx="1907704" cy="3240360"/>
            <a:chOff x="1161300" y="239800"/>
            <a:chExt cx="5288750" cy="5225300"/>
          </a:xfrm>
        </p:grpSpPr>
        <p:sp>
          <p:nvSpPr>
            <p:cNvPr id="6" name="Google Shape;1928;p63"/>
            <p:cNvSpPr/>
            <p:nvPr/>
          </p:nvSpPr>
          <p:spPr>
            <a:xfrm>
              <a:off x="1812025" y="1793800"/>
              <a:ext cx="3550050" cy="3379025"/>
            </a:xfrm>
            <a:custGeom>
              <a:avLst/>
              <a:gdLst/>
              <a:ahLst/>
              <a:cxnLst/>
              <a:rect l="l" t="t" r="r" b="b"/>
              <a:pathLst>
                <a:path w="142002" h="135161" extrusionOk="0">
                  <a:moveTo>
                    <a:pt x="3700" y="0"/>
                  </a:moveTo>
                  <a:cubicBezTo>
                    <a:pt x="3698" y="5"/>
                    <a:pt x="3695" y="10"/>
                    <a:pt x="3692" y="15"/>
                  </a:cubicBezTo>
                  <a:lnTo>
                    <a:pt x="3692" y="15"/>
                  </a:lnTo>
                  <a:lnTo>
                    <a:pt x="3700" y="0"/>
                  </a:lnTo>
                  <a:close/>
                  <a:moveTo>
                    <a:pt x="3692" y="15"/>
                  </a:moveTo>
                  <a:lnTo>
                    <a:pt x="1241" y="4597"/>
                  </a:lnTo>
                  <a:cubicBezTo>
                    <a:pt x="58" y="6803"/>
                    <a:pt x="0" y="9573"/>
                    <a:pt x="1333" y="12124"/>
                  </a:cubicBezTo>
                  <a:lnTo>
                    <a:pt x="62767" y="129913"/>
                  </a:lnTo>
                  <a:cubicBezTo>
                    <a:pt x="64471" y="133181"/>
                    <a:pt x="67969" y="135161"/>
                    <a:pt x="71477" y="135161"/>
                  </a:cubicBezTo>
                  <a:cubicBezTo>
                    <a:pt x="72607" y="135161"/>
                    <a:pt x="73738" y="134955"/>
                    <a:pt x="74810" y="134521"/>
                  </a:cubicBezTo>
                  <a:lnTo>
                    <a:pt x="135567" y="109975"/>
                  </a:lnTo>
                  <a:cubicBezTo>
                    <a:pt x="137267" y="109309"/>
                    <a:pt x="138669" y="108068"/>
                    <a:pt x="139543" y="106459"/>
                  </a:cubicBezTo>
                  <a:lnTo>
                    <a:pt x="142002" y="101862"/>
                  </a:lnTo>
                  <a:lnTo>
                    <a:pt x="142002" y="101862"/>
                  </a:lnTo>
                  <a:cubicBezTo>
                    <a:pt x="141129" y="103471"/>
                    <a:pt x="139727" y="104712"/>
                    <a:pt x="138026" y="105379"/>
                  </a:cubicBezTo>
                  <a:lnTo>
                    <a:pt x="77270" y="129925"/>
                  </a:lnTo>
                  <a:cubicBezTo>
                    <a:pt x="76197" y="130359"/>
                    <a:pt x="75066" y="130564"/>
                    <a:pt x="73936" y="130564"/>
                  </a:cubicBezTo>
                  <a:cubicBezTo>
                    <a:pt x="70428" y="130564"/>
                    <a:pt x="66930" y="128585"/>
                    <a:pt x="65226" y="125317"/>
                  </a:cubicBezTo>
                  <a:lnTo>
                    <a:pt x="3792" y="7539"/>
                  </a:lnTo>
                  <a:cubicBezTo>
                    <a:pt x="2462" y="4982"/>
                    <a:pt x="2516" y="2219"/>
                    <a:pt x="3692" y="15"/>
                  </a:cubicBezTo>
                  <a:close/>
                </a:path>
              </a:pathLst>
            </a:custGeom>
            <a:solidFill>
              <a:srgbClr val="000000"/>
            </a:solidFill>
            <a:ln w="3725" cap="rnd" cmpd="sng">
              <a:solidFill>
                <a:srgbClr val="34383C"/>
              </a:solidFill>
              <a:prstDash val="solid"/>
              <a:round/>
              <a:headEnd type="none" w="sm" len="sm"/>
              <a:tailEnd type="none" w="sm" len="sm"/>
            </a:ln>
          </p:spPr>
          <p:txBody>
            <a:bodyPr spcFirstLastPara="1" wrap="square" lIns="91425" tIns="91425" rIns="91425" bIns="91425" anchor="ctr" anchorCtr="0">
              <a:noAutofit/>
            </a:bodyPr>
            <a:lstStyle/>
            <a:p>
              <a:endParaRPr/>
            </a:p>
          </p:txBody>
        </p:sp>
        <p:sp>
          <p:nvSpPr>
            <p:cNvPr id="7" name="Google Shape;1929;p63"/>
            <p:cNvSpPr/>
            <p:nvPr/>
          </p:nvSpPr>
          <p:spPr>
            <a:xfrm>
              <a:off x="1804550" y="1786275"/>
              <a:ext cx="3566675" cy="3393575"/>
            </a:xfrm>
            <a:custGeom>
              <a:avLst/>
              <a:gdLst/>
              <a:ahLst/>
              <a:cxnLst/>
              <a:rect l="l" t="t" r="r" b="b"/>
              <a:pathLst>
                <a:path w="142667" h="135743" extrusionOk="0">
                  <a:moveTo>
                    <a:pt x="3989" y="1"/>
                  </a:moveTo>
                  <a:cubicBezTo>
                    <a:pt x="3897" y="1"/>
                    <a:pt x="3805" y="45"/>
                    <a:pt x="3747" y="152"/>
                  </a:cubicBezTo>
                  <a:lnTo>
                    <a:pt x="1287" y="4748"/>
                  </a:lnTo>
                  <a:cubicBezTo>
                    <a:pt x="0" y="7150"/>
                    <a:pt x="35" y="9989"/>
                    <a:pt x="1368" y="12563"/>
                  </a:cubicBezTo>
                  <a:lnTo>
                    <a:pt x="62813" y="130352"/>
                  </a:lnTo>
                  <a:cubicBezTo>
                    <a:pt x="64560" y="133708"/>
                    <a:pt x="68180" y="135742"/>
                    <a:pt x="71788" y="135742"/>
                  </a:cubicBezTo>
                  <a:cubicBezTo>
                    <a:pt x="71816" y="135742"/>
                    <a:pt x="71844" y="135742"/>
                    <a:pt x="71872" y="135742"/>
                  </a:cubicBezTo>
                  <a:cubicBezTo>
                    <a:pt x="73016" y="135742"/>
                    <a:pt x="74147" y="135513"/>
                    <a:pt x="75213" y="135087"/>
                  </a:cubicBezTo>
                  <a:lnTo>
                    <a:pt x="135969" y="110540"/>
                  </a:lnTo>
                  <a:cubicBezTo>
                    <a:pt x="137727" y="109851"/>
                    <a:pt x="139187" y="108552"/>
                    <a:pt x="140083" y="106898"/>
                  </a:cubicBezTo>
                  <a:cubicBezTo>
                    <a:pt x="140899" y="105358"/>
                    <a:pt x="141726" y="103829"/>
                    <a:pt x="142542" y="102301"/>
                  </a:cubicBezTo>
                  <a:cubicBezTo>
                    <a:pt x="142667" y="102068"/>
                    <a:pt x="142476" y="101872"/>
                    <a:pt x="142283" y="101872"/>
                  </a:cubicBezTo>
                  <a:cubicBezTo>
                    <a:pt x="142190" y="101872"/>
                    <a:pt x="142096" y="101917"/>
                    <a:pt x="142037" y="102025"/>
                  </a:cubicBezTo>
                  <a:lnTo>
                    <a:pt x="139577" y="106622"/>
                  </a:lnTo>
                  <a:cubicBezTo>
                    <a:pt x="138739" y="108162"/>
                    <a:pt x="137383" y="109368"/>
                    <a:pt x="135751" y="110000"/>
                  </a:cubicBezTo>
                  <a:lnTo>
                    <a:pt x="74995" y="134558"/>
                  </a:lnTo>
                  <a:cubicBezTo>
                    <a:pt x="73961" y="134977"/>
                    <a:pt x="72869" y="135175"/>
                    <a:pt x="71776" y="135175"/>
                  </a:cubicBezTo>
                  <a:cubicBezTo>
                    <a:pt x="68375" y="135175"/>
                    <a:pt x="64972" y="133254"/>
                    <a:pt x="63319" y="130088"/>
                  </a:cubicBezTo>
                  <a:lnTo>
                    <a:pt x="1885" y="12298"/>
                  </a:lnTo>
                  <a:cubicBezTo>
                    <a:pt x="632" y="9897"/>
                    <a:pt x="598" y="7254"/>
                    <a:pt x="1793" y="5024"/>
                  </a:cubicBezTo>
                  <a:lnTo>
                    <a:pt x="4252" y="428"/>
                  </a:lnTo>
                  <a:cubicBezTo>
                    <a:pt x="4377" y="201"/>
                    <a:pt x="4183" y="1"/>
                    <a:pt x="3989" y="1"/>
                  </a:cubicBezTo>
                  <a:close/>
                </a:path>
              </a:pathLst>
            </a:custGeom>
            <a:solidFill>
              <a:srgbClr val="34383C"/>
            </a:solidFill>
            <a:ln w="3725" cap="rnd" cmpd="sng">
              <a:solidFill>
                <a:srgbClr val="34383C"/>
              </a:solidFill>
              <a:prstDash val="solid"/>
              <a:round/>
              <a:headEnd type="none" w="sm" len="sm"/>
              <a:tailEnd type="none" w="sm" len="sm"/>
            </a:ln>
          </p:spPr>
          <p:txBody>
            <a:bodyPr spcFirstLastPara="1" wrap="square" lIns="91425" tIns="91425" rIns="91425" bIns="91425" anchor="ctr" anchorCtr="0">
              <a:noAutofit/>
            </a:bodyPr>
            <a:lstStyle/>
            <a:p>
              <a:endParaRPr/>
            </a:p>
          </p:txBody>
        </p:sp>
        <p:sp>
          <p:nvSpPr>
            <p:cNvPr id="8" name="Google Shape;1930;p63"/>
            <p:cNvSpPr/>
            <p:nvPr/>
          </p:nvSpPr>
          <p:spPr>
            <a:xfrm>
              <a:off x="1850225" y="1076075"/>
              <a:ext cx="3565875" cy="3981850"/>
            </a:xfrm>
            <a:custGeom>
              <a:avLst/>
              <a:gdLst/>
              <a:ahLst/>
              <a:cxnLst/>
              <a:rect l="l" t="t" r="r" b="b"/>
              <a:pathLst>
                <a:path w="142635" h="159274" extrusionOk="0">
                  <a:moveTo>
                    <a:pt x="70221" y="1"/>
                  </a:moveTo>
                  <a:cubicBezTo>
                    <a:pt x="69093" y="1"/>
                    <a:pt x="67964" y="205"/>
                    <a:pt x="66893" y="635"/>
                  </a:cubicBezTo>
                  <a:lnTo>
                    <a:pt x="6137" y="25193"/>
                  </a:lnTo>
                  <a:cubicBezTo>
                    <a:pt x="1747" y="26974"/>
                    <a:pt x="0" y="31915"/>
                    <a:pt x="2264" y="36236"/>
                  </a:cubicBezTo>
                  <a:lnTo>
                    <a:pt x="63698" y="154026"/>
                  </a:lnTo>
                  <a:cubicBezTo>
                    <a:pt x="65402" y="157294"/>
                    <a:pt x="68900" y="159273"/>
                    <a:pt x="72408" y="159273"/>
                  </a:cubicBezTo>
                  <a:cubicBezTo>
                    <a:pt x="73538" y="159273"/>
                    <a:pt x="74669" y="159068"/>
                    <a:pt x="75742" y="158634"/>
                  </a:cubicBezTo>
                  <a:lnTo>
                    <a:pt x="136498" y="134076"/>
                  </a:lnTo>
                  <a:cubicBezTo>
                    <a:pt x="140899" y="132306"/>
                    <a:pt x="142634" y="127353"/>
                    <a:pt x="140382" y="123044"/>
                  </a:cubicBezTo>
                  <a:lnTo>
                    <a:pt x="78936" y="5255"/>
                  </a:lnTo>
                  <a:cubicBezTo>
                    <a:pt x="77232" y="1976"/>
                    <a:pt x="73731" y="1"/>
                    <a:pt x="70221" y="1"/>
                  </a:cubicBezTo>
                  <a:close/>
                </a:path>
              </a:pathLst>
            </a:custGeom>
            <a:solidFill>
              <a:srgbClr val="34383C"/>
            </a:solidFill>
            <a:ln w="3725" cap="rnd" cmpd="sng">
              <a:solidFill>
                <a:srgbClr val="34383C"/>
              </a:solidFill>
              <a:prstDash val="solid"/>
              <a:round/>
              <a:headEnd type="none" w="sm" len="sm"/>
              <a:tailEnd type="none" w="sm" len="sm"/>
            </a:ln>
          </p:spPr>
          <p:txBody>
            <a:bodyPr spcFirstLastPara="1" wrap="square" lIns="91425" tIns="91425" rIns="91425" bIns="91425" anchor="ctr" anchorCtr="0">
              <a:noAutofit/>
            </a:bodyPr>
            <a:lstStyle/>
            <a:p>
              <a:endParaRPr/>
            </a:p>
          </p:txBody>
        </p:sp>
        <p:sp>
          <p:nvSpPr>
            <p:cNvPr id="9" name="Google Shape;1931;p63"/>
            <p:cNvSpPr/>
            <p:nvPr/>
          </p:nvSpPr>
          <p:spPr>
            <a:xfrm>
              <a:off x="1866875" y="1068950"/>
              <a:ext cx="3532850" cy="3995950"/>
            </a:xfrm>
            <a:custGeom>
              <a:avLst/>
              <a:gdLst/>
              <a:ahLst/>
              <a:cxnLst/>
              <a:rect l="l" t="t" r="r" b="b"/>
              <a:pathLst>
                <a:path w="141314" h="159838" extrusionOk="0">
                  <a:moveTo>
                    <a:pt x="69560" y="575"/>
                  </a:moveTo>
                  <a:cubicBezTo>
                    <a:pt x="72961" y="575"/>
                    <a:pt x="76363" y="2495"/>
                    <a:pt x="78029" y="5666"/>
                  </a:cubicBezTo>
                  <a:lnTo>
                    <a:pt x="139463" y="123455"/>
                  </a:lnTo>
                  <a:cubicBezTo>
                    <a:pt x="140543" y="125512"/>
                    <a:pt x="140716" y="127765"/>
                    <a:pt x="139969" y="129810"/>
                  </a:cubicBezTo>
                  <a:cubicBezTo>
                    <a:pt x="139245" y="131764"/>
                    <a:pt x="137739" y="133292"/>
                    <a:pt x="135728" y="134097"/>
                  </a:cubicBezTo>
                  <a:lnTo>
                    <a:pt x="74972" y="158654"/>
                  </a:lnTo>
                  <a:cubicBezTo>
                    <a:pt x="73936" y="159073"/>
                    <a:pt x="72841" y="159272"/>
                    <a:pt x="71747" y="159272"/>
                  </a:cubicBezTo>
                  <a:cubicBezTo>
                    <a:pt x="68341" y="159272"/>
                    <a:pt x="64938" y="157350"/>
                    <a:pt x="63285" y="154184"/>
                  </a:cubicBezTo>
                  <a:lnTo>
                    <a:pt x="1851" y="36395"/>
                  </a:lnTo>
                  <a:cubicBezTo>
                    <a:pt x="782" y="34326"/>
                    <a:pt x="599" y="32074"/>
                    <a:pt x="1357" y="30040"/>
                  </a:cubicBezTo>
                  <a:cubicBezTo>
                    <a:pt x="2069" y="28075"/>
                    <a:pt x="3575" y="26558"/>
                    <a:pt x="5586" y="25742"/>
                  </a:cubicBezTo>
                  <a:lnTo>
                    <a:pt x="66342" y="1196"/>
                  </a:lnTo>
                  <a:cubicBezTo>
                    <a:pt x="67365" y="782"/>
                    <a:pt x="68457" y="575"/>
                    <a:pt x="69560" y="575"/>
                  </a:cubicBezTo>
                  <a:close/>
                  <a:moveTo>
                    <a:pt x="69552" y="1"/>
                  </a:moveTo>
                  <a:cubicBezTo>
                    <a:pt x="68389" y="1"/>
                    <a:pt x="67226" y="211"/>
                    <a:pt x="66124" y="656"/>
                  </a:cubicBezTo>
                  <a:lnTo>
                    <a:pt x="5368" y="25213"/>
                  </a:lnTo>
                  <a:cubicBezTo>
                    <a:pt x="3207" y="26075"/>
                    <a:pt x="1587" y="27719"/>
                    <a:pt x="817" y="29833"/>
                  </a:cubicBezTo>
                  <a:cubicBezTo>
                    <a:pt x="1" y="32028"/>
                    <a:pt x="196" y="34453"/>
                    <a:pt x="1345" y="36648"/>
                  </a:cubicBezTo>
                  <a:lnTo>
                    <a:pt x="62780" y="154437"/>
                  </a:lnTo>
                  <a:cubicBezTo>
                    <a:pt x="64538" y="157804"/>
                    <a:pt x="68146" y="159838"/>
                    <a:pt x="71755" y="159838"/>
                  </a:cubicBezTo>
                  <a:cubicBezTo>
                    <a:pt x="72927" y="159838"/>
                    <a:pt x="74087" y="159620"/>
                    <a:pt x="75179" y="159183"/>
                  </a:cubicBezTo>
                  <a:lnTo>
                    <a:pt x="135947" y="134625"/>
                  </a:lnTo>
                  <a:cubicBezTo>
                    <a:pt x="138107" y="133752"/>
                    <a:pt x="139728" y="132109"/>
                    <a:pt x="140509" y="129994"/>
                  </a:cubicBezTo>
                  <a:cubicBezTo>
                    <a:pt x="141313" y="127811"/>
                    <a:pt x="141118" y="125386"/>
                    <a:pt x="139969" y="123180"/>
                  </a:cubicBezTo>
                  <a:lnTo>
                    <a:pt x="78535" y="5390"/>
                  </a:lnTo>
                  <a:cubicBezTo>
                    <a:pt x="76778" y="2034"/>
                    <a:pt x="73167" y="1"/>
                    <a:pt x="69552" y="1"/>
                  </a:cubicBezTo>
                  <a:close/>
                </a:path>
              </a:pathLst>
            </a:custGeom>
            <a:solidFill>
              <a:srgbClr val="34383C"/>
            </a:solidFill>
            <a:ln w="3725" cap="rnd" cmpd="sng">
              <a:solidFill>
                <a:srgbClr val="34383C"/>
              </a:solidFill>
              <a:prstDash val="solid"/>
              <a:round/>
              <a:headEnd type="none" w="sm" len="sm"/>
              <a:tailEnd type="none" w="sm" len="sm"/>
            </a:ln>
          </p:spPr>
          <p:txBody>
            <a:bodyPr spcFirstLastPara="1" wrap="square" lIns="91425" tIns="91425" rIns="91425" bIns="91425" anchor="ctr" anchorCtr="0">
              <a:noAutofit/>
            </a:bodyPr>
            <a:lstStyle/>
            <a:p>
              <a:endParaRPr/>
            </a:p>
          </p:txBody>
        </p:sp>
        <p:sp>
          <p:nvSpPr>
            <p:cNvPr id="10" name="Google Shape;1932;p63"/>
            <p:cNvSpPr/>
            <p:nvPr/>
          </p:nvSpPr>
          <p:spPr>
            <a:xfrm>
              <a:off x="2729325" y="1434050"/>
              <a:ext cx="372075" cy="179125"/>
            </a:xfrm>
            <a:custGeom>
              <a:avLst/>
              <a:gdLst/>
              <a:ahLst/>
              <a:cxnLst/>
              <a:rect l="l" t="t" r="r" b="b"/>
              <a:pathLst>
                <a:path w="14883" h="7165" extrusionOk="0">
                  <a:moveTo>
                    <a:pt x="13400" y="1"/>
                  </a:moveTo>
                  <a:cubicBezTo>
                    <a:pt x="13246" y="1"/>
                    <a:pt x="13091" y="27"/>
                    <a:pt x="12940" y="83"/>
                  </a:cubicBezTo>
                  <a:lnTo>
                    <a:pt x="840" y="4979"/>
                  </a:lnTo>
                  <a:cubicBezTo>
                    <a:pt x="242" y="5208"/>
                    <a:pt x="1" y="5909"/>
                    <a:pt x="311" y="6461"/>
                  </a:cubicBezTo>
                  <a:cubicBezTo>
                    <a:pt x="546" y="6905"/>
                    <a:pt x="998" y="7164"/>
                    <a:pt x="1474" y="7164"/>
                  </a:cubicBezTo>
                  <a:cubicBezTo>
                    <a:pt x="1626" y="7164"/>
                    <a:pt x="1781" y="7137"/>
                    <a:pt x="1931" y="7082"/>
                  </a:cubicBezTo>
                  <a:lnTo>
                    <a:pt x="14044" y="2186"/>
                  </a:lnTo>
                  <a:cubicBezTo>
                    <a:pt x="14630" y="1956"/>
                    <a:pt x="14882" y="1255"/>
                    <a:pt x="14561" y="704"/>
                  </a:cubicBezTo>
                  <a:cubicBezTo>
                    <a:pt x="14334" y="260"/>
                    <a:pt x="13878" y="1"/>
                    <a:pt x="13400" y="1"/>
                  </a:cubicBezTo>
                  <a:close/>
                </a:path>
              </a:pathLst>
            </a:custGeom>
            <a:solidFill>
              <a:srgbClr val="FFFFFF"/>
            </a:solidFill>
            <a:ln w="3725" cap="flat" cmpd="sng">
              <a:solidFill>
                <a:srgbClr val="000000"/>
              </a:solidFill>
              <a:prstDash val="solid"/>
              <a:miter lim="11491"/>
              <a:headEnd type="none" w="sm" len="sm"/>
              <a:tailEnd type="none" w="sm" len="sm"/>
            </a:ln>
          </p:spPr>
          <p:txBody>
            <a:bodyPr spcFirstLastPara="1" wrap="square" lIns="91425" tIns="91425" rIns="91425" bIns="91425" anchor="ctr" anchorCtr="0">
              <a:noAutofit/>
            </a:bodyPr>
            <a:lstStyle/>
            <a:p>
              <a:endParaRPr/>
            </a:p>
          </p:txBody>
        </p:sp>
        <p:sp>
          <p:nvSpPr>
            <p:cNvPr id="11" name="Google Shape;1933;p63"/>
            <p:cNvSpPr/>
            <p:nvPr/>
          </p:nvSpPr>
          <p:spPr>
            <a:xfrm>
              <a:off x="2725300" y="1426650"/>
              <a:ext cx="379825" cy="193650"/>
            </a:xfrm>
            <a:custGeom>
              <a:avLst/>
              <a:gdLst/>
              <a:ahLst/>
              <a:cxnLst/>
              <a:rect l="l" t="t" r="r" b="b"/>
              <a:pathLst>
                <a:path w="15193" h="7746" extrusionOk="0">
                  <a:moveTo>
                    <a:pt x="13497" y="583"/>
                  </a:moveTo>
                  <a:cubicBezTo>
                    <a:pt x="13518" y="583"/>
                    <a:pt x="13539" y="584"/>
                    <a:pt x="13561" y="586"/>
                  </a:cubicBezTo>
                  <a:cubicBezTo>
                    <a:pt x="13940" y="586"/>
                    <a:pt x="14296" y="793"/>
                    <a:pt x="14469" y="1138"/>
                  </a:cubicBezTo>
                  <a:cubicBezTo>
                    <a:pt x="14584" y="1333"/>
                    <a:pt x="14607" y="1574"/>
                    <a:pt x="14526" y="1781"/>
                  </a:cubicBezTo>
                  <a:cubicBezTo>
                    <a:pt x="14446" y="1976"/>
                    <a:pt x="14296" y="2137"/>
                    <a:pt x="14101" y="2218"/>
                  </a:cubicBezTo>
                  <a:lnTo>
                    <a:pt x="1989" y="7113"/>
                  </a:lnTo>
                  <a:cubicBezTo>
                    <a:pt x="1874" y="7154"/>
                    <a:pt x="1756" y="7174"/>
                    <a:pt x="1640" y="7174"/>
                  </a:cubicBezTo>
                  <a:cubicBezTo>
                    <a:pt x="1267" y="7174"/>
                    <a:pt x="912" y="6972"/>
                    <a:pt x="736" y="6631"/>
                  </a:cubicBezTo>
                  <a:cubicBezTo>
                    <a:pt x="621" y="6424"/>
                    <a:pt x="598" y="6182"/>
                    <a:pt x="679" y="5976"/>
                  </a:cubicBezTo>
                  <a:cubicBezTo>
                    <a:pt x="748" y="5769"/>
                    <a:pt x="909" y="5619"/>
                    <a:pt x="1104" y="5539"/>
                  </a:cubicBezTo>
                  <a:lnTo>
                    <a:pt x="13216" y="643"/>
                  </a:lnTo>
                  <a:cubicBezTo>
                    <a:pt x="13302" y="605"/>
                    <a:pt x="13396" y="583"/>
                    <a:pt x="13497" y="583"/>
                  </a:cubicBezTo>
                  <a:close/>
                  <a:moveTo>
                    <a:pt x="13558" y="1"/>
                  </a:moveTo>
                  <a:cubicBezTo>
                    <a:pt x="13371" y="1"/>
                    <a:pt x="13182" y="34"/>
                    <a:pt x="12998" y="103"/>
                  </a:cubicBezTo>
                  <a:lnTo>
                    <a:pt x="886" y="4999"/>
                  </a:lnTo>
                  <a:cubicBezTo>
                    <a:pt x="541" y="5137"/>
                    <a:pt x="265" y="5412"/>
                    <a:pt x="139" y="5769"/>
                  </a:cubicBezTo>
                  <a:cubicBezTo>
                    <a:pt x="1" y="6136"/>
                    <a:pt x="35" y="6539"/>
                    <a:pt x="219" y="6883"/>
                  </a:cubicBezTo>
                  <a:cubicBezTo>
                    <a:pt x="507" y="7412"/>
                    <a:pt x="1047" y="7745"/>
                    <a:pt x="1656" y="7745"/>
                  </a:cubicBezTo>
                  <a:cubicBezTo>
                    <a:pt x="1840" y="7745"/>
                    <a:pt x="2023" y="7711"/>
                    <a:pt x="2207" y="7642"/>
                  </a:cubicBezTo>
                  <a:lnTo>
                    <a:pt x="14308" y="2746"/>
                  </a:lnTo>
                  <a:cubicBezTo>
                    <a:pt x="14664" y="2620"/>
                    <a:pt x="14940" y="2333"/>
                    <a:pt x="15066" y="1988"/>
                  </a:cubicBezTo>
                  <a:cubicBezTo>
                    <a:pt x="15193" y="1620"/>
                    <a:pt x="15170" y="1207"/>
                    <a:pt x="14986" y="873"/>
                  </a:cubicBezTo>
                  <a:cubicBezTo>
                    <a:pt x="14699" y="325"/>
                    <a:pt x="14141" y="1"/>
                    <a:pt x="13558" y="1"/>
                  </a:cubicBezTo>
                  <a:close/>
                </a:path>
              </a:pathLst>
            </a:custGeom>
            <a:solidFill>
              <a:srgbClr val="34383C"/>
            </a:solidFill>
            <a:ln w="3725" cap="rnd" cmpd="sng">
              <a:solidFill>
                <a:srgbClr val="34383C"/>
              </a:solidFill>
              <a:prstDash val="solid"/>
              <a:round/>
              <a:headEnd type="none" w="sm" len="sm"/>
              <a:tailEnd type="none" w="sm" len="sm"/>
            </a:ln>
          </p:spPr>
          <p:txBody>
            <a:bodyPr spcFirstLastPara="1" wrap="square" lIns="91425" tIns="91425" rIns="91425" bIns="91425" anchor="ctr" anchorCtr="0">
              <a:noAutofit/>
            </a:bodyPr>
            <a:lstStyle/>
            <a:p>
              <a:endParaRPr/>
            </a:p>
          </p:txBody>
        </p:sp>
        <p:sp>
          <p:nvSpPr>
            <p:cNvPr id="12" name="Google Shape;1934;p63"/>
            <p:cNvSpPr/>
            <p:nvPr/>
          </p:nvSpPr>
          <p:spPr>
            <a:xfrm>
              <a:off x="2585400" y="1614475"/>
              <a:ext cx="69250" cy="56725"/>
            </a:xfrm>
            <a:custGeom>
              <a:avLst/>
              <a:gdLst/>
              <a:ahLst/>
              <a:cxnLst/>
              <a:rect l="l" t="t" r="r" b="b"/>
              <a:pathLst>
                <a:path w="2770" h="2269" extrusionOk="0">
                  <a:moveTo>
                    <a:pt x="1297" y="0"/>
                  </a:moveTo>
                  <a:cubicBezTo>
                    <a:pt x="1145" y="0"/>
                    <a:pt x="990" y="27"/>
                    <a:pt x="839" y="83"/>
                  </a:cubicBezTo>
                  <a:cubicBezTo>
                    <a:pt x="253" y="313"/>
                    <a:pt x="0" y="1025"/>
                    <a:pt x="322" y="1577"/>
                  </a:cubicBezTo>
                  <a:cubicBezTo>
                    <a:pt x="548" y="2011"/>
                    <a:pt x="1004" y="2268"/>
                    <a:pt x="1482" y="2268"/>
                  </a:cubicBezTo>
                  <a:cubicBezTo>
                    <a:pt x="1635" y="2268"/>
                    <a:pt x="1791" y="2242"/>
                    <a:pt x="1943" y="2186"/>
                  </a:cubicBezTo>
                  <a:cubicBezTo>
                    <a:pt x="2529" y="1956"/>
                    <a:pt x="2770" y="1255"/>
                    <a:pt x="2460" y="703"/>
                  </a:cubicBezTo>
                  <a:cubicBezTo>
                    <a:pt x="2225" y="260"/>
                    <a:pt x="1772" y="0"/>
                    <a:pt x="1297" y="0"/>
                  </a:cubicBezTo>
                  <a:close/>
                </a:path>
              </a:pathLst>
            </a:custGeom>
            <a:solidFill>
              <a:srgbClr val="FFFFFF"/>
            </a:solidFill>
            <a:ln w="3725" cap="flat" cmpd="sng">
              <a:solidFill>
                <a:srgbClr val="000000"/>
              </a:solidFill>
              <a:prstDash val="solid"/>
              <a:miter lim="11491"/>
              <a:headEnd type="none" w="sm" len="sm"/>
              <a:tailEnd type="none" w="sm" len="sm"/>
            </a:ln>
          </p:spPr>
          <p:txBody>
            <a:bodyPr spcFirstLastPara="1" wrap="square" lIns="91425" tIns="91425" rIns="91425" bIns="91425" anchor="ctr" anchorCtr="0">
              <a:noAutofit/>
            </a:bodyPr>
            <a:lstStyle/>
            <a:p>
              <a:endParaRPr/>
            </a:p>
          </p:txBody>
        </p:sp>
        <p:sp>
          <p:nvSpPr>
            <p:cNvPr id="13" name="Google Shape;1935;p63"/>
            <p:cNvSpPr/>
            <p:nvPr/>
          </p:nvSpPr>
          <p:spPr>
            <a:xfrm>
              <a:off x="2581375" y="1607350"/>
              <a:ext cx="77300" cy="71275"/>
            </a:xfrm>
            <a:custGeom>
              <a:avLst/>
              <a:gdLst/>
              <a:ahLst/>
              <a:cxnLst/>
              <a:rect l="l" t="t" r="r" b="b"/>
              <a:pathLst>
                <a:path w="3092" h="2851" extrusionOk="0">
                  <a:moveTo>
                    <a:pt x="1449" y="575"/>
                  </a:moveTo>
                  <a:cubicBezTo>
                    <a:pt x="1828" y="575"/>
                    <a:pt x="2184" y="782"/>
                    <a:pt x="2368" y="1126"/>
                  </a:cubicBezTo>
                  <a:cubicBezTo>
                    <a:pt x="2471" y="1322"/>
                    <a:pt x="2494" y="1563"/>
                    <a:pt x="2425" y="1770"/>
                  </a:cubicBezTo>
                  <a:cubicBezTo>
                    <a:pt x="2345" y="1977"/>
                    <a:pt x="2184" y="2126"/>
                    <a:pt x="1989" y="2207"/>
                  </a:cubicBezTo>
                  <a:cubicBezTo>
                    <a:pt x="1874" y="2247"/>
                    <a:pt x="1756" y="2267"/>
                    <a:pt x="1640" y="2267"/>
                  </a:cubicBezTo>
                  <a:cubicBezTo>
                    <a:pt x="1267" y="2267"/>
                    <a:pt x="911" y="2066"/>
                    <a:pt x="736" y="1724"/>
                  </a:cubicBezTo>
                  <a:cubicBezTo>
                    <a:pt x="621" y="1517"/>
                    <a:pt x="598" y="1287"/>
                    <a:pt x="679" y="1069"/>
                  </a:cubicBezTo>
                  <a:cubicBezTo>
                    <a:pt x="748" y="862"/>
                    <a:pt x="908" y="713"/>
                    <a:pt x="1104" y="632"/>
                  </a:cubicBezTo>
                  <a:cubicBezTo>
                    <a:pt x="1219" y="598"/>
                    <a:pt x="1334" y="575"/>
                    <a:pt x="1449" y="575"/>
                  </a:cubicBezTo>
                  <a:close/>
                  <a:moveTo>
                    <a:pt x="1458" y="0"/>
                  </a:moveTo>
                  <a:cubicBezTo>
                    <a:pt x="1271" y="0"/>
                    <a:pt x="1082" y="34"/>
                    <a:pt x="897" y="104"/>
                  </a:cubicBezTo>
                  <a:cubicBezTo>
                    <a:pt x="541" y="241"/>
                    <a:pt x="265" y="517"/>
                    <a:pt x="139" y="874"/>
                  </a:cubicBezTo>
                  <a:cubicBezTo>
                    <a:pt x="1" y="1241"/>
                    <a:pt x="35" y="1643"/>
                    <a:pt x="219" y="1988"/>
                  </a:cubicBezTo>
                  <a:cubicBezTo>
                    <a:pt x="495" y="2517"/>
                    <a:pt x="1046" y="2850"/>
                    <a:pt x="1644" y="2850"/>
                  </a:cubicBezTo>
                  <a:cubicBezTo>
                    <a:pt x="1839" y="2850"/>
                    <a:pt x="2023" y="2816"/>
                    <a:pt x="2207" y="2735"/>
                  </a:cubicBezTo>
                  <a:cubicBezTo>
                    <a:pt x="2552" y="2597"/>
                    <a:pt x="2828" y="2321"/>
                    <a:pt x="2965" y="1965"/>
                  </a:cubicBezTo>
                  <a:cubicBezTo>
                    <a:pt x="3092" y="1609"/>
                    <a:pt x="3057" y="1195"/>
                    <a:pt x="2874" y="851"/>
                  </a:cubicBezTo>
                  <a:cubicBezTo>
                    <a:pt x="2587" y="320"/>
                    <a:pt x="2037" y="0"/>
                    <a:pt x="1458" y="0"/>
                  </a:cubicBezTo>
                  <a:close/>
                </a:path>
              </a:pathLst>
            </a:custGeom>
            <a:solidFill>
              <a:srgbClr val="34383C"/>
            </a:solidFill>
            <a:ln w="3725" cap="rnd" cmpd="sng">
              <a:solidFill>
                <a:srgbClr val="34383C"/>
              </a:solidFill>
              <a:prstDash val="solid"/>
              <a:round/>
              <a:headEnd type="none" w="sm" len="sm"/>
              <a:tailEnd type="none" w="sm" len="sm"/>
            </a:ln>
          </p:spPr>
          <p:txBody>
            <a:bodyPr spcFirstLastPara="1" wrap="square" lIns="91425" tIns="91425" rIns="91425" bIns="91425" anchor="ctr" anchorCtr="0">
              <a:noAutofit/>
            </a:bodyPr>
            <a:lstStyle/>
            <a:p>
              <a:endParaRPr/>
            </a:p>
          </p:txBody>
        </p:sp>
        <p:sp>
          <p:nvSpPr>
            <p:cNvPr id="14" name="Google Shape;1936;p63"/>
            <p:cNvSpPr/>
            <p:nvPr/>
          </p:nvSpPr>
          <p:spPr>
            <a:xfrm>
              <a:off x="2016575" y="1213900"/>
              <a:ext cx="3232900" cy="3706325"/>
            </a:xfrm>
            <a:custGeom>
              <a:avLst/>
              <a:gdLst/>
              <a:ahLst/>
              <a:cxnLst/>
              <a:rect l="l" t="t" r="r" b="b"/>
              <a:pathLst>
                <a:path w="129316" h="148253" extrusionOk="0">
                  <a:moveTo>
                    <a:pt x="64060" y="1"/>
                  </a:moveTo>
                  <a:cubicBezTo>
                    <a:pt x="63663" y="1"/>
                    <a:pt x="63268" y="73"/>
                    <a:pt x="62894" y="224"/>
                  </a:cubicBezTo>
                  <a:lnTo>
                    <a:pt x="53333" y="4086"/>
                  </a:lnTo>
                  <a:cubicBezTo>
                    <a:pt x="52758" y="4315"/>
                    <a:pt x="52229" y="4810"/>
                    <a:pt x="52448" y="5683"/>
                  </a:cubicBezTo>
                  <a:cubicBezTo>
                    <a:pt x="53126" y="8487"/>
                    <a:pt x="51839" y="11613"/>
                    <a:pt x="48931" y="12785"/>
                  </a:cubicBezTo>
                  <a:lnTo>
                    <a:pt x="22064" y="23644"/>
                  </a:lnTo>
                  <a:cubicBezTo>
                    <a:pt x="21282" y="23960"/>
                    <a:pt x="20455" y="24105"/>
                    <a:pt x="19626" y="24105"/>
                  </a:cubicBezTo>
                  <a:cubicBezTo>
                    <a:pt x="17371" y="24105"/>
                    <a:pt x="15097" y="23029"/>
                    <a:pt x="13652" y="21358"/>
                  </a:cubicBezTo>
                  <a:cubicBezTo>
                    <a:pt x="13276" y="20917"/>
                    <a:pt x="12838" y="20762"/>
                    <a:pt x="12423" y="20762"/>
                  </a:cubicBezTo>
                  <a:cubicBezTo>
                    <a:pt x="12166" y="20762"/>
                    <a:pt x="11918" y="20822"/>
                    <a:pt x="11699" y="20909"/>
                  </a:cubicBezTo>
                  <a:lnTo>
                    <a:pt x="2149" y="24782"/>
                  </a:lnTo>
                  <a:cubicBezTo>
                    <a:pt x="609" y="25391"/>
                    <a:pt x="0" y="27126"/>
                    <a:pt x="793" y="28632"/>
                  </a:cubicBezTo>
                  <a:lnTo>
                    <a:pt x="62216" y="146421"/>
                  </a:lnTo>
                  <a:cubicBezTo>
                    <a:pt x="62807" y="147560"/>
                    <a:pt x="64030" y="148252"/>
                    <a:pt x="65258" y="148252"/>
                  </a:cubicBezTo>
                  <a:cubicBezTo>
                    <a:pt x="65652" y="148252"/>
                    <a:pt x="66047" y="148181"/>
                    <a:pt x="66422" y="148030"/>
                  </a:cubicBezTo>
                  <a:lnTo>
                    <a:pt x="127178" y="123472"/>
                  </a:lnTo>
                  <a:cubicBezTo>
                    <a:pt x="128718" y="122852"/>
                    <a:pt x="129315" y="121116"/>
                    <a:pt x="128534" y="119623"/>
                  </a:cubicBezTo>
                  <a:lnTo>
                    <a:pt x="67100" y="1833"/>
                  </a:lnTo>
                  <a:cubicBezTo>
                    <a:pt x="66509" y="687"/>
                    <a:pt x="65283" y="1"/>
                    <a:pt x="64060" y="1"/>
                  </a:cubicBezTo>
                  <a:close/>
                </a:path>
              </a:pathLst>
            </a:custGeom>
            <a:solidFill>
              <a:srgbClr val="FFFFFF"/>
            </a:solidFill>
            <a:ln>
              <a:noFill/>
            </a:ln>
          </p:spPr>
          <p:txBody>
            <a:bodyPr spcFirstLastPara="1" wrap="square" lIns="91425" tIns="91425" rIns="91425" bIns="91425" anchor="ctr" anchorCtr="0">
              <a:noAutofit/>
            </a:bodyPr>
            <a:lstStyle/>
            <a:p>
              <a:endParaRPr/>
            </a:p>
          </p:txBody>
        </p:sp>
        <p:sp>
          <p:nvSpPr>
            <p:cNvPr id="15" name="Google Shape;1937;p63"/>
            <p:cNvSpPr/>
            <p:nvPr/>
          </p:nvSpPr>
          <p:spPr>
            <a:xfrm>
              <a:off x="2017725" y="1206650"/>
              <a:ext cx="3231175" cy="3720650"/>
            </a:xfrm>
            <a:custGeom>
              <a:avLst/>
              <a:gdLst/>
              <a:ahLst/>
              <a:cxnLst/>
              <a:rect l="l" t="t" r="r" b="b"/>
              <a:pathLst>
                <a:path w="129247" h="148826" extrusionOk="0">
                  <a:moveTo>
                    <a:pt x="64023" y="577"/>
                  </a:moveTo>
                  <a:cubicBezTo>
                    <a:pt x="65144" y="577"/>
                    <a:pt x="66264" y="1206"/>
                    <a:pt x="66812" y="2250"/>
                  </a:cubicBezTo>
                  <a:lnTo>
                    <a:pt x="128246" y="120039"/>
                  </a:lnTo>
                  <a:cubicBezTo>
                    <a:pt x="128591" y="120671"/>
                    <a:pt x="128649" y="121429"/>
                    <a:pt x="128407" y="122107"/>
                  </a:cubicBezTo>
                  <a:cubicBezTo>
                    <a:pt x="128166" y="122739"/>
                    <a:pt x="127672" y="123245"/>
                    <a:pt x="127040" y="123498"/>
                  </a:cubicBezTo>
                  <a:lnTo>
                    <a:pt x="66272" y="148056"/>
                  </a:lnTo>
                  <a:cubicBezTo>
                    <a:pt x="65937" y="148191"/>
                    <a:pt x="65582" y="148256"/>
                    <a:pt x="65227" y="148256"/>
                  </a:cubicBezTo>
                  <a:cubicBezTo>
                    <a:pt x="64108" y="148256"/>
                    <a:pt x="62983" y="147620"/>
                    <a:pt x="62434" y="146573"/>
                  </a:cubicBezTo>
                  <a:lnTo>
                    <a:pt x="1000" y="28784"/>
                  </a:lnTo>
                  <a:cubicBezTo>
                    <a:pt x="655" y="28152"/>
                    <a:pt x="586" y="27405"/>
                    <a:pt x="839" y="26727"/>
                  </a:cubicBezTo>
                  <a:cubicBezTo>
                    <a:pt x="1069" y="26083"/>
                    <a:pt x="1574" y="25578"/>
                    <a:pt x="2206" y="25336"/>
                  </a:cubicBezTo>
                  <a:lnTo>
                    <a:pt x="11756" y="21475"/>
                  </a:lnTo>
                  <a:cubicBezTo>
                    <a:pt x="11963" y="21383"/>
                    <a:pt x="12170" y="21349"/>
                    <a:pt x="12388" y="21337"/>
                  </a:cubicBezTo>
                  <a:cubicBezTo>
                    <a:pt x="12779" y="21337"/>
                    <a:pt x="13158" y="21521"/>
                    <a:pt x="13399" y="21843"/>
                  </a:cubicBezTo>
                  <a:cubicBezTo>
                    <a:pt x="14969" y="23660"/>
                    <a:pt x="17310" y="24682"/>
                    <a:pt x="19569" y="24682"/>
                  </a:cubicBezTo>
                  <a:cubicBezTo>
                    <a:pt x="20453" y="24682"/>
                    <a:pt x="21325" y="24525"/>
                    <a:pt x="22133" y="24199"/>
                  </a:cubicBezTo>
                  <a:lnTo>
                    <a:pt x="49000" y="13339"/>
                  </a:lnTo>
                  <a:cubicBezTo>
                    <a:pt x="51896" y="12178"/>
                    <a:pt x="53448" y="9041"/>
                    <a:pt x="52689" y="5904"/>
                  </a:cubicBezTo>
                  <a:cubicBezTo>
                    <a:pt x="52551" y="5318"/>
                    <a:pt x="52781" y="4893"/>
                    <a:pt x="53413" y="4640"/>
                  </a:cubicBezTo>
                  <a:lnTo>
                    <a:pt x="62963" y="779"/>
                  </a:lnTo>
                  <a:cubicBezTo>
                    <a:pt x="63303" y="642"/>
                    <a:pt x="63663" y="577"/>
                    <a:pt x="64023" y="577"/>
                  </a:cubicBezTo>
                  <a:close/>
                  <a:moveTo>
                    <a:pt x="64001" y="1"/>
                  </a:moveTo>
                  <a:cubicBezTo>
                    <a:pt x="63575" y="1"/>
                    <a:pt x="63148" y="77"/>
                    <a:pt x="62744" y="239"/>
                  </a:cubicBezTo>
                  <a:lnTo>
                    <a:pt x="53195" y="4100"/>
                  </a:lnTo>
                  <a:cubicBezTo>
                    <a:pt x="52310" y="4456"/>
                    <a:pt x="51919" y="5169"/>
                    <a:pt x="52126" y="6042"/>
                  </a:cubicBezTo>
                  <a:cubicBezTo>
                    <a:pt x="52816" y="8903"/>
                    <a:pt x="51414" y="11742"/>
                    <a:pt x="48782" y="12810"/>
                  </a:cubicBezTo>
                  <a:lnTo>
                    <a:pt x="21926" y="23670"/>
                  </a:lnTo>
                  <a:cubicBezTo>
                    <a:pt x="21181" y="23969"/>
                    <a:pt x="20378" y="24112"/>
                    <a:pt x="19565" y="24112"/>
                  </a:cubicBezTo>
                  <a:cubicBezTo>
                    <a:pt x="17470" y="24112"/>
                    <a:pt x="15301" y="23161"/>
                    <a:pt x="13836" y="21464"/>
                  </a:cubicBezTo>
                  <a:cubicBezTo>
                    <a:pt x="13442" y="21001"/>
                    <a:pt x="12935" y="20766"/>
                    <a:pt x="12383" y="20766"/>
                  </a:cubicBezTo>
                  <a:cubicBezTo>
                    <a:pt x="12113" y="20766"/>
                    <a:pt x="11832" y="20822"/>
                    <a:pt x="11549" y="20935"/>
                  </a:cubicBezTo>
                  <a:lnTo>
                    <a:pt x="2000" y="24796"/>
                  </a:lnTo>
                  <a:cubicBezTo>
                    <a:pt x="1207" y="25107"/>
                    <a:pt x="598" y="25727"/>
                    <a:pt x="299" y="26520"/>
                  </a:cubicBezTo>
                  <a:cubicBezTo>
                    <a:pt x="0" y="27359"/>
                    <a:pt x="69" y="28278"/>
                    <a:pt x="494" y="29060"/>
                  </a:cubicBezTo>
                  <a:lnTo>
                    <a:pt x="61928" y="146837"/>
                  </a:lnTo>
                  <a:cubicBezTo>
                    <a:pt x="62572" y="148056"/>
                    <a:pt x="63847" y="148814"/>
                    <a:pt x="65226" y="148826"/>
                  </a:cubicBezTo>
                  <a:cubicBezTo>
                    <a:pt x="65663" y="148826"/>
                    <a:pt x="66088" y="148745"/>
                    <a:pt x="66491" y="148596"/>
                  </a:cubicBezTo>
                  <a:lnTo>
                    <a:pt x="127247" y="124027"/>
                  </a:lnTo>
                  <a:cubicBezTo>
                    <a:pt x="128040" y="123728"/>
                    <a:pt x="128649" y="123096"/>
                    <a:pt x="128947" y="122303"/>
                  </a:cubicBezTo>
                  <a:cubicBezTo>
                    <a:pt x="129246" y="121475"/>
                    <a:pt x="129177" y="120556"/>
                    <a:pt x="128752" y="119775"/>
                  </a:cubicBezTo>
                  <a:lnTo>
                    <a:pt x="67318" y="1985"/>
                  </a:lnTo>
                  <a:cubicBezTo>
                    <a:pt x="66674" y="749"/>
                    <a:pt x="65336" y="1"/>
                    <a:pt x="64001" y="1"/>
                  </a:cubicBezTo>
                  <a:close/>
                </a:path>
              </a:pathLst>
            </a:custGeom>
            <a:solidFill>
              <a:srgbClr val="34383C"/>
            </a:solidFill>
            <a:ln w="3725" cap="rnd" cmpd="sng">
              <a:solidFill>
                <a:srgbClr val="34383C"/>
              </a:solidFill>
              <a:prstDash val="solid"/>
              <a:round/>
              <a:headEnd type="none" w="sm" len="sm"/>
              <a:tailEnd type="none" w="sm" len="sm"/>
            </a:ln>
          </p:spPr>
          <p:txBody>
            <a:bodyPr spcFirstLastPara="1" wrap="square" lIns="91425" tIns="91425" rIns="91425" bIns="91425" anchor="ctr" anchorCtr="0">
              <a:noAutofit/>
            </a:bodyPr>
            <a:lstStyle/>
            <a:p>
              <a:endParaRPr/>
            </a:p>
          </p:txBody>
        </p:sp>
        <p:sp>
          <p:nvSpPr>
            <p:cNvPr id="16" name="Google Shape;1938;p63"/>
            <p:cNvSpPr/>
            <p:nvPr/>
          </p:nvSpPr>
          <p:spPr>
            <a:xfrm>
              <a:off x="3745475" y="1197050"/>
              <a:ext cx="1802500" cy="1555775"/>
            </a:xfrm>
            <a:custGeom>
              <a:avLst/>
              <a:gdLst/>
              <a:ahLst/>
              <a:cxnLst/>
              <a:rect l="l" t="t" r="r" b="b"/>
              <a:pathLst>
                <a:path w="72100" h="62231" extrusionOk="0">
                  <a:moveTo>
                    <a:pt x="34199" y="0"/>
                  </a:moveTo>
                  <a:cubicBezTo>
                    <a:pt x="33037" y="0"/>
                    <a:pt x="31893" y="110"/>
                    <a:pt x="30775" y="335"/>
                  </a:cubicBezTo>
                  <a:cubicBezTo>
                    <a:pt x="27063" y="1059"/>
                    <a:pt x="23777" y="3162"/>
                    <a:pt x="21570" y="6242"/>
                  </a:cubicBezTo>
                  <a:lnTo>
                    <a:pt x="1" y="35730"/>
                  </a:lnTo>
                  <a:cubicBezTo>
                    <a:pt x="29" y="35690"/>
                    <a:pt x="65" y="35671"/>
                    <a:pt x="108" y="35671"/>
                  </a:cubicBezTo>
                  <a:cubicBezTo>
                    <a:pt x="1702" y="35671"/>
                    <a:pt x="13153" y="62231"/>
                    <a:pt x="43584" y="62231"/>
                  </a:cubicBezTo>
                  <a:cubicBezTo>
                    <a:pt x="46933" y="62231"/>
                    <a:pt x="50512" y="61909"/>
                    <a:pt x="54333" y="61195"/>
                  </a:cubicBezTo>
                  <a:cubicBezTo>
                    <a:pt x="54666" y="61126"/>
                    <a:pt x="55011" y="61092"/>
                    <a:pt x="55344" y="61023"/>
                  </a:cubicBezTo>
                  <a:cubicBezTo>
                    <a:pt x="67640" y="58540"/>
                    <a:pt x="72099" y="42958"/>
                    <a:pt x="65319" y="26192"/>
                  </a:cubicBezTo>
                  <a:cubicBezTo>
                    <a:pt x="59155" y="10949"/>
                    <a:pt x="45812" y="0"/>
                    <a:pt x="34199" y="0"/>
                  </a:cubicBezTo>
                  <a:close/>
                </a:path>
              </a:pathLst>
            </a:custGeom>
            <a:solidFill>
              <a:srgbClr val="FFFFFF"/>
            </a:solidFill>
            <a:ln>
              <a:noFill/>
            </a:ln>
          </p:spPr>
          <p:txBody>
            <a:bodyPr spcFirstLastPara="1" wrap="square" lIns="91425" tIns="91425" rIns="91425" bIns="91425" anchor="ctr" anchorCtr="0">
              <a:noAutofit/>
            </a:bodyPr>
            <a:lstStyle/>
            <a:p>
              <a:endParaRPr/>
            </a:p>
          </p:txBody>
        </p:sp>
        <p:sp>
          <p:nvSpPr>
            <p:cNvPr id="17" name="Google Shape;1939;p63"/>
            <p:cNvSpPr/>
            <p:nvPr/>
          </p:nvSpPr>
          <p:spPr>
            <a:xfrm>
              <a:off x="3745475" y="1430950"/>
              <a:ext cx="1348575" cy="1321650"/>
            </a:xfrm>
            <a:custGeom>
              <a:avLst/>
              <a:gdLst/>
              <a:ahLst/>
              <a:cxnLst/>
              <a:rect l="l" t="t" r="r" b="b"/>
              <a:pathLst>
                <a:path w="53943" h="52866" extrusionOk="0">
                  <a:moveTo>
                    <a:pt x="1" y="26373"/>
                  </a:moveTo>
                  <a:lnTo>
                    <a:pt x="1" y="26373"/>
                  </a:lnTo>
                  <a:cubicBezTo>
                    <a:pt x="1" y="26373"/>
                    <a:pt x="1" y="26374"/>
                    <a:pt x="1" y="26374"/>
                  </a:cubicBezTo>
                  <a:lnTo>
                    <a:pt x="1" y="26373"/>
                  </a:lnTo>
                  <a:close/>
                  <a:moveTo>
                    <a:pt x="19295" y="0"/>
                  </a:moveTo>
                  <a:lnTo>
                    <a:pt x="1" y="26373"/>
                  </a:lnTo>
                  <a:lnTo>
                    <a:pt x="1" y="26373"/>
                  </a:lnTo>
                  <a:cubicBezTo>
                    <a:pt x="30" y="26334"/>
                    <a:pt x="66" y="26315"/>
                    <a:pt x="109" y="26315"/>
                  </a:cubicBezTo>
                  <a:cubicBezTo>
                    <a:pt x="1708" y="26315"/>
                    <a:pt x="13159" y="52865"/>
                    <a:pt x="43579" y="52865"/>
                  </a:cubicBezTo>
                  <a:cubicBezTo>
                    <a:pt x="45843" y="52865"/>
                    <a:pt x="48212" y="52718"/>
                    <a:pt x="50690" y="52402"/>
                  </a:cubicBezTo>
                  <a:cubicBezTo>
                    <a:pt x="53942" y="45771"/>
                    <a:pt x="53908" y="36176"/>
                    <a:pt x="49851" y="26167"/>
                  </a:cubicBezTo>
                  <a:cubicBezTo>
                    <a:pt x="43784" y="11182"/>
                    <a:pt x="30775" y="345"/>
                    <a:pt x="19295" y="0"/>
                  </a:cubicBezTo>
                  <a:close/>
                </a:path>
              </a:pathLst>
            </a:custGeom>
            <a:solidFill>
              <a:srgbClr val="000000">
                <a:alpha val="11160"/>
              </a:srgbClr>
            </a:solidFill>
            <a:ln>
              <a:noFill/>
            </a:ln>
          </p:spPr>
          <p:txBody>
            <a:bodyPr spcFirstLastPara="1" wrap="square" lIns="91425" tIns="91425" rIns="91425" bIns="91425" anchor="ctr" anchorCtr="0">
              <a:noAutofit/>
            </a:bodyPr>
            <a:lstStyle/>
            <a:p>
              <a:endParaRPr/>
            </a:p>
          </p:txBody>
        </p:sp>
        <p:sp>
          <p:nvSpPr>
            <p:cNvPr id="18" name="Google Shape;1940;p63"/>
            <p:cNvSpPr/>
            <p:nvPr/>
          </p:nvSpPr>
          <p:spPr>
            <a:xfrm>
              <a:off x="3122350" y="2208075"/>
              <a:ext cx="847825" cy="980750"/>
            </a:xfrm>
            <a:custGeom>
              <a:avLst/>
              <a:gdLst/>
              <a:ahLst/>
              <a:cxnLst/>
              <a:rect l="l" t="t" r="r" b="b"/>
              <a:pathLst>
                <a:path w="33913" h="39230" extrusionOk="0">
                  <a:moveTo>
                    <a:pt x="14273" y="0"/>
                  </a:moveTo>
                  <a:lnTo>
                    <a:pt x="6677" y="4528"/>
                  </a:lnTo>
                  <a:cubicBezTo>
                    <a:pt x="6424" y="4700"/>
                    <a:pt x="6068" y="4907"/>
                    <a:pt x="5815" y="5102"/>
                  </a:cubicBezTo>
                  <a:cubicBezTo>
                    <a:pt x="5401" y="5413"/>
                    <a:pt x="4850" y="5872"/>
                    <a:pt x="4448" y="6217"/>
                  </a:cubicBezTo>
                  <a:cubicBezTo>
                    <a:pt x="3976" y="6665"/>
                    <a:pt x="3540" y="7148"/>
                    <a:pt x="3138" y="7654"/>
                  </a:cubicBezTo>
                  <a:cubicBezTo>
                    <a:pt x="2115" y="8975"/>
                    <a:pt x="1333" y="10458"/>
                    <a:pt x="816" y="12043"/>
                  </a:cubicBezTo>
                  <a:cubicBezTo>
                    <a:pt x="184" y="14020"/>
                    <a:pt x="12" y="15663"/>
                    <a:pt x="0" y="17502"/>
                  </a:cubicBezTo>
                  <a:cubicBezTo>
                    <a:pt x="23" y="19329"/>
                    <a:pt x="288" y="21145"/>
                    <a:pt x="793" y="22903"/>
                  </a:cubicBezTo>
                  <a:cubicBezTo>
                    <a:pt x="1035" y="23765"/>
                    <a:pt x="1322" y="24615"/>
                    <a:pt x="1655" y="25443"/>
                  </a:cubicBezTo>
                  <a:cubicBezTo>
                    <a:pt x="2000" y="26270"/>
                    <a:pt x="2379" y="27074"/>
                    <a:pt x="2804" y="27867"/>
                  </a:cubicBezTo>
                  <a:cubicBezTo>
                    <a:pt x="3206" y="28637"/>
                    <a:pt x="3666" y="29384"/>
                    <a:pt x="4160" y="30097"/>
                  </a:cubicBezTo>
                  <a:cubicBezTo>
                    <a:pt x="4379" y="30419"/>
                    <a:pt x="4666" y="30844"/>
                    <a:pt x="4907" y="31142"/>
                  </a:cubicBezTo>
                  <a:cubicBezTo>
                    <a:pt x="6033" y="32544"/>
                    <a:pt x="6056" y="32579"/>
                    <a:pt x="6551" y="33073"/>
                  </a:cubicBezTo>
                  <a:cubicBezTo>
                    <a:pt x="6815" y="33349"/>
                    <a:pt x="7171" y="33728"/>
                    <a:pt x="7458" y="33981"/>
                  </a:cubicBezTo>
                  <a:cubicBezTo>
                    <a:pt x="7998" y="34475"/>
                    <a:pt x="8745" y="35107"/>
                    <a:pt x="9320" y="35567"/>
                  </a:cubicBezTo>
                  <a:cubicBezTo>
                    <a:pt x="9987" y="36061"/>
                    <a:pt x="10665" y="36521"/>
                    <a:pt x="11389" y="36934"/>
                  </a:cubicBezTo>
                  <a:cubicBezTo>
                    <a:pt x="12951" y="37854"/>
                    <a:pt x="14652" y="38520"/>
                    <a:pt x="16433" y="38911"/>
                  </a:cubicBezTo>
                  <a:cubicBezTo>
                    <a:pt x="17431" y="39122"/>
                    <a:pt x="18451" y="39229"/>
                    <a:pt x="19471" y="39229"/>
                  </a:cubicBezTo>
                  <a:cubicBezTo>
                    <a:pt x="20390" y="39229"/>
                    <a:pt x="21310" y="39143"/>
                    <a:pt x="22214" y="38968"/>
                  </a:cubicBezTo>
                  <a:cubicBezTo>
                    <a:pt x="23662" y="38681"/>
                    <a:pt x="25052" y="38141"/>
                    <a:pt x="26316" y="37382"/>
                  </a:cubicBezTo>
                  <a:lnTo>
                    <a:pt x="33912" y="32855"/>
                  </a:lnTo>
                  <a:lnTo>
                    <a:pt x="33912" y="32855"/>
                  </a:lnTo>
                  <a:cubicBezTo>
                    <a:pt x="33096" y="33337"/>
                    <a:pt x="32062" y="33085"/>
                    <a:pt x="31051" y="33291"/>
                  </a:cubicBezTo>
                  <a:cubicBezTo>
                    <a:pt x="30927" y="33295"/>
                    <a:pt x="30803" y="33297"/>
                    <a:pt x="30679" y="33297"/>
                  </a:cubicBezTo>
                  <a:cubicBezTo>
                    <a:pt x="23908" y="33297"/>
                    <a:pt x="16570" y="28073"/>
                    <a:pt x="12733" y="18605"/>
                  </a:cubicBezTo>
                  <a:cubicBezTo>
                    <a:pt x="9377" y="10320"/>
                    <a:pt x="10940" y="4287"/>
                    <a:pt x="14273" y="0"/>
                  </a:cubicBezTo>
                  <a:close/>
                </a:path>
              </a:pathLst>
            </a:custGeom>
            <a:solidFill>
              <a:srgbClr val="FE8C00"/>
            </a:solidFill>
            <a:ln>
              <a:noFill/>
            </a:ln>
          </p:spPr>
          <p:txBody>
            <a:bodyPr spcFirstLastPara="1" wrap="square" lIns="91425" tIns="91425" rIns="91425" bIns="91425" anchor="ctr" anchorCtr="0">
              <a:noAutofit/>
            </a:bodyPr>
            <a:lstStyle/>
            <a:p>
              <a:endParaRPr/>
            </a:p>
          </p:txBody>
        </p:sp>
        <p:sp>
          <p:nvSpPr>
            <p:cNvPr id="19" name="Google Shape;1941;p63"/>
            <p:cNvSpPr/>
            <p:nvPr/>
          </p:nvSpPr>
          <p:spPr>
            <a:xfrm>
              <a:off x="3115450" y="2200800"/>
              <a:ext cx="864825" cy="995275"/>
            </a:xfrm>
            <a:custGeom>
              <a:avLst/>
              <a:gdLst/>
              <a:ahLst/>
              <a:cxnLst/>
              <a:rect l="l" t="t" r="r" b="b"/>
              <a:pathLst>
                <a:path w="34593" h="39811" extrusionOk="0">
                  <a:moveTo>
                    <a:pt x="13515" y="1245"/>
                  </a:moveTo>
                  <a:cubicBezTo>
                    <a:pt x="10240" y="6209"/>
                    <a:pt x="9987" y="12174"/>
                    <a:pt x="12745" y="19000"/>
                  </a:cubicBezTo>
                  <a:cubicBezTo>
                    <a:pt x="14629" y="23642"/>
                    <a:pt x="17445" y="27503"/>
                    <a:pt x="20892" y="30158"/>
                  </a:cubicBezTo>
                  <a:cubicBezTo>
                    <a:pt x="24004" y="32561"/>
                    <a:pt x="27564" y="33875"/>
                    <a:pt x="30965" y="33875"/>
                  </a:cubicBezTo>
                  <a:cubicBezTo>
                    <a:pt x="31093" y="33875"/>
                    <a:pt x="31222" y="33873"/>
                    <a:pt x="31350" y="33870"/>
                  </a:cubicBezTo>
                  <a:lnTo>
                    <a:pt x="31396" y="33870"/>
                  </a:lnTo>
                  <a:cubicBezTo>
                    <a:pt x="31752" y="33812"/>
                    <a:pt x="32120" y="33778"/>
                    <a:pt x="32487" y="33778"/>
                  </a:cubicBezTo>
                  <a:lnTo>
                    <a:pt x="32591" y="33778"/>
                  </a:lnTo>
                  <a:lnTo>
                    <a:pt x="26454" y="37432"/>
                  </a:lnTo>
                  <a:cubicBezTo>
                    <a:pt x="25213" y="38179"/>
                    <a:pt x="23857" y="38696"/>
                    <a:pt x="22432" y="38984"/>
                  </a:cubicBezTo>
                  <a:cubicBezTo>
                    <a:pt x="21538" y="39154"/>
                    <a:pt x="20631" y="39240"/>
                    <a:pt x="19725" y="39240"/>
                  </a:cubicBezTo>
                  <a:cubicBezTo>
                    <a:pt x="18732" y="39240"/>
                    <a:pt x="17740" y="39136"/>
                    <a:pt x="16767" y="38926"/>
                  </a:cubicBezTo>
                  <a:cubicBezTo>
                    <a:pt x="15020" y="38547"/>
                    <a:pt x="13354" y="37892"/>
                    <a:pt x="11814" y="36984"/>
                  </a:cubicBezTo>
                  <a:cubicBezTo>
                    <a:pt x="11113" y="36582"/>
                    <a:pt x="10435" y="36134"/>
                    <a:pt x="9791" y="35639"/>
                  </a:cubicBezTo>
                  <a:cubicBezTo>
                    <a:pt x="9228" y="35191"/>
                    <a:pt x="8481" y="34559"/>
                    <a:pt x="7930" y="34065"/>
                  </a:cubicBezTo>
                  <a:cubicBezTo>
                    <a:pt x="7711" y="33870"/>
                    <a:pt x="7459" y="33594"/>
                    <a:pt x="7229" y="33364"/>
                  </a:cubicBezTo>
                  <a:lnTo>
                    <a:pt x="7033" y="33169"/>
                  </a:lnTo>
                  <a:cubicBezTo>
                    <a:pt x="6562" y="32675"/>
                    <a:pt x="6551" y="32663"/>
                    <a:pt x="5413" y="31250"/>
                  </a:cubicBezTo>
                  <a:cubicBezTo>
                    <a:pt x="5252" y="31054"/>
                    <a:pt x="5068" y="30801"/>
                    <a:pt x="4896" y="30549"/>
                  </a:cubicBezTo>
                  <a:cubicBezTo>
                    <a:pt x="4816" y="30434"/>
                    <a:pt x="4747" y="30319"/>
                    <a:pt x="4666" y="30227"/>
                  </a:cubicBezTo>
                  <a:cubicBezTo>
                    <a:pt x="4183" y="29514"/>
                    <a:pt x="3735" y="28779"/>
                    <a:pt x="3333" y="28020"/>
                  </a:cubicBezTo>
                  <a:cubicBezTo>
                    <a:pt x="2908" y="27239"/>
                    <a:pt x="2540" y="26446"/>
                    <a:pt x="2207" y="25630"/>
                  </a:cubicBezTo>
                  <a:cubicBezTo>
                    <a:pt x="1874" y="24803"/>
                    <a:pt x="1586" y="23964"/>
                    <a:pt x="1357" y="23114"/>
                  </a:cubicBezTo>
                  <a:cubicBezTo>
                    <a:pt x="851" y="21378"/>
                    <a:pt x="587" y="19597"/>
                    <a:pt x="575" y="17793"/>
                  </a:cubicBezTo>
                  <a:cubicBezTo>
                    <a:pt x="575" y="15724"/>
                    <a:pt x="805" y="14173"/>
                    <a:pt x="1368" y="12426"/>
                  </a:cubicBezTo>
                  <a:cubicBezTo>
                    <a:pt x="1874" y="10863"/>
                    <a:pt x="2644" y="9416"/>
                    <a:pt x="3643" y="8117"/>
                  </a:cubicBezTo>
                  <a:cubicBezTo>
                    <a:pt x="4034" y="7623"/>
                    <a:pt x="4459" y="7163"/>
                    <a:pt x="4919" y="6726"/>
                  </a:cubicBezTo>
                  <a:cubicBezTo>
                    <a:pt x="5333" y="6359"/>
                    <a:pt x="5873" y="5911"/>
                    <a:pt x="6263" y="5623"/>
                  </a:cubicBezTo>
                  <a:cubicBezTo>
                    <a:pt x="6436" y="5497"/>
                    <a:pt x="6643" y="5370"/>
                    <a:pt x="6838" y="5244"/>
                  </a:cubicBezTo>
                  <a:cubicBezTo>
                    <a:pt x="6941" y="5175"/>
                    <a:pt x="7033" y="5118"/>
                    <a:pt x="7114" y="5072"/>
                  </a:cubicBezTo>
                  <a:lnTo>
                    <a:pt x="13515" y="1245"/>
                  </a:lnTo>
                  <a:close/>
                  <a:moveTo>
                    <a:pt x="14555" y="0"/>
                  </a:moveTo>
                  <a:cubicBezTo>
                    <a:pt x="14509" y="0"/>
                    <a:pt x="14460" y="12"/>
                    <a:pt x="14411" y="38"/>
                  </a:cubicBezTo>
                  <a:lnTo>
                    <a:pt x="6804" y="4578"/>
                  </a:lnTo>
                  <a:lnTo>
                    <a:pt x="6539" y="4750"/>
                  </a:lnTo>
                  <a:cubicBezTo>
                    <a:pt x="6321" y="4888"/>
                    <a:pt x="6103" y="5026"/>
                    <a:pt x="5930" y="5164"/>
                  </a:cubicBezTo>
                  <a:cubicBezTo>
                    <a:pt x="5517" y="5462"/>
                    <a:pt x="4976" y="5911"/>
                    <a:pt x="4540" y="6301"/>
                  </a:cubicBezTo>
                  <a:cubicBezTo>
                    <a:pt x="4057" y="6749"/>
                    <a:pt x="3609" y="7244"/>
                    <a:pt x="3195" y="7772"/>
                  </a:cubicBezTo>
                  <a:cubicBezTo>
                    <a:pt x="2149" y="9117"/>
                    <a:pt x="1357" y="10622"/>
                    <a:pt x="828" y="12242"/>
                  </a:cubicBezTo>
                  <a:cubicBezTo>
                    <a:pt x="242" y="14058"/>
                    <a:pt x="1" y="15667"/>
                    <a:pt x="1" y="17793"/>
                  </a:cubicBezTo>
                  <a:cubicBezTo>
                    <a:pt x="24" y="19643"/>
                    <a:pt x="288" y="21482"/>
                    <a:pt x="793" y="23263"/>
                  </a:cubicBezTo>
                  <a:cubicBezTo>
                    <a:pt x="1035" y="24136"/>
                    <a:pt x="1334" y="24998"/>
                    <a:pt x="1667" y="25837"/>
                  </a:cubicBezTo>
                  <a:cubicBezTo>
                    <a:pt x="2012" y="26676"/>
                    <a:pt x="2391" y="27492"/>
                    <a:pt x="2816" y="28296"/>
                  </a:cubicBezTo>
                  <a:cubicBezTo>
                    <a:pt x="3241" y="29066"/>
                    <a:pt x="3701" y="29825"/>
                    <a:pt x="4195" y="30549"/>
                  </a:cubicBezTo>
                  <a:cubicBezTo>
                    <a:pt x="4264" y="30652"/>
                    <a:pt x="4344" y="30755"/>
                    <a:pt x="4425" y="30870"/>
                  </a:cubicBezTo>
                  <a:cubicBezTo>
                    <a:pt x="4597" y="31123"/>
                    <a:pt x="4781" y="31399"/>
                    <a:pt x="4953" y="31606"/>
                  </a:cubicBezTo>
                  <a:cubicBezTo>
                    <a:pt x="6091" y="33019"/>
                    <a:pt x="6114" y="33054"/>
                    <a:pt x="6620" y="33559"/>
                  </a:cubicBezTo>
                  <a:lnTo>
                    <a:pt x="6804" y="33755"/>
                  </a:lnTo>
                  <a:cubicBezTo>
                    <a:pt x="7045" y="33996"/>
                    <a:pt x="7309" y="34272"/>
                    <a:pt x="7539" y="34479"/>
                  </a:cubicBezTo>
                  <a:cubicBezTo>
                    <a:pt x="8102" y="34984"/>
                    <a:pt x="8861" y="35628"/>
                    <a:pt x="9424" y="36076"/>
                  </a:cubicBezTo>
                  <a:cubicBezTo>
                    <a:pt x="10090" y="36582"/>
                    <a:pt x="10791" y="37053"/>
                    <a:pt x="11515" y="37467"/>
                  </a:cubicBezTo>
                  <a:cubicBezTo>
                    <a:pt x="13112" y="38409"/>
                    <a:pt x="14848" y="39087"/>
                    <a:pt x="16652" y="39478"/>
                  </a:cubicBezTo>
                  <a:cubicBezTo>
                    <a:pt x="17686" y="39696"/>
                    <a:pt x="18743" y="39811"/>
                    <a:pt x="19801" y="39811"/>
                  </a:cubicBezTo>
                  <a:cubicBezTo>
                    <a:pt x="20731" y="39811"/>
                    <a:pt x="21651" y="39719"/>
                    <a:pt x="22547" y="39535"/>
                  </a:cubicBezTo>
                  <a:cubicBezTo>
                    <a:pt x="24029" y="39236"/>
                    <a:pt x="25454" y="38696"/>
                    <a:pt x="26742" y="37915"/>
                  </a:cubicBezTo>
                  <a:lnTo>
                    <a:pt x="34337" y="33387"/>
                  </a:lnTo>
                  <a:cubicBezTo>
                    <a:pt x="34593" y="33279"/>
                    <a:pt x="34395" y="32852"/>
                    <a:pt x="34167" y="32852"/>
                  </a:cubicBezTo>
                  <a:cubicBezTo>
                    <a:pt x="34128" y="32852"/>
                    <a:pt x="34089" y="32865"/>
                    <a:pt x="34050" y="32893"/>
                  </a:cubicBezTo>
                  <a:cubicBezTo>
                    <a:pt x="33602" y="33157"/>
                    <a:pt x="33050" y="33169"/>
                    <a:pt x="32476" y="33192"/>
                  </a:cubicBezTo>
                  <a:cubicBezTo>
                    <a:pt x="32085" y="33192"/>
                    <a:pt x="31694" y="33226"/>
                    <a:pt x="31304" y="33295"/>
                  </a:cubicBezTo>
                  <a:cubicBezTo>
                    <a:pt x="31193" y="33298"/>
                    <a:pt x="31083" y="33299"/>
                    <a:pt x="30972" y="33299"/>
                  </a:cubicBezTo>
                  <a:cubicBezTo>
                    <a:pt x="23888" y="33299"/>
                    <a:pt x="16815" y="27517"/>
                    <a:pt x="13273" y="18781"/>
                  </a:cubicBezTo>
                  <a:cubicBezTo>
                    <a:pt x="10389" y="11633"/>
                    <a:pt x="10895" y="5474"/>
                    <a:pt x="14790" y="464"/>
                  </a:cubicBezTo>
                  <a:cubicBezTo>
                    <a:pt x="14942" y="255"/>
                    <a:pt x="14773" y="0"/>
                    <a:pt x="14555" y="0"/>
                  </a:cubicBezTo>
                  <a:close/>
                </a:path>
              </a:pathLst>
            </a:custGeom>
            <a:solidFill>
              <a:srgbClr val="34383C"/>
            </a:solidFill>
            <a:ln w="3725" cap="rnd" cmpd="sng">
              <a:solidFill>
                <a:srgbClr val="34383C"/>
              </a:solidFill>
              <a:prstDash val="solid"/>
              <a:round/>
              <a:headEnd type="none" w="sm" len="sm"/>
              <a:tailEnd type="none" w="sm" len="sm"/>
            </a:ln>
          </p:spPr>
          <p:txBody>
            <a:bodyPr spcFirstLastPara="1" wrap="square" lIns="91425" tIns="91425" rIns="91425" bIns="91425" anchor="ctr" anchorCtr="0">
              <a:noAutofit/>
            </a:bodyPr>
            <a:lstStyle/>
            <a:p>
              <a:endParaRPr/>
            </a:p>
          </p:txBody>
        </p:sp>
        <p:sp>
          <p:nvSpPr>
            <p:cNvPr id="20" name="Google Shape;1942;p63"/>
            <p:cNvSpPr/>
            <p:nvPr/>
          </p:nvSpPr>
          <p:spPr>
            <a:xfrm>
              <a:off x="3824775" y="1860150"/>
              <a:ext cx="1016750" cy="804400"/>
            </a:xfrm>
            <a:custGeom>
              <a:avLst/>
              <a:gdLst/>
              <a:ahLst/>
              <a:cxnLst/>
              <a:rect l="l" t="t" r="r" b="b"/>
              <a:pathLst>
                <a:path w="40670" h="32176" extrusionOk="0">
                  <a:moveTo>
                    <a:pt x="33832" y="1"/>
                  </a:moveTo>
                  <a:lnTo>
                    <a:pt x="3907" y="13756"/>
                  </a:lnTo>
                  <a:cubicBezTo>
                    <a:pt x="931" y="15135"/>
                    <a:pt x="0" y="19479"/>
                    <a:pt x="1885" y="24133"/>
                  </a:cubicBezTo>
                  <a:cubicBezTo>
                    <a:pt x="3777" y="28815"/>
                    <a:pt x="7883" y="32176"/>
                    <a:pt x="11454" y="32176"/>
                  </a:cubicBezTo>
                  <a:cubicBezTo>
                    <a:pt x="11810" y="32176"/>
                    <a:pt x="12161" y="32143"/>
                    <a:pt x="12503" y="32074"/>
                  </a:cubicBezTo>
                  <a:cubicBezTo>
                    <a:pt x="13170" y="31948"/>
                    <a:pt x="13813" y="31660"/>
                    <a:pt x="14365" y="31247"/>
                  </a:cubicBezTo>
                  <a:lnTo>
                    <a:pt x="40669" y="11446"/>
                  </a:lnTo>
                  <a:cubicBezTo>
                    <a:pt x="38279" y="7838"/>
                    <a:pt x="34889" y="1885"/>
                    <a:pt x="33832" y="1"/>
                  </a:cubicBezTo>
                  <a:close/>
                </a:path>
              </a:pathLst>
            </a:custGeom>
            <a:solidFill>
              <a:srgbClr val="FE8C00"/>
            </a:solidFill>
            <a:ln>
              <a:noFill/>
            </a:ln>
          </p:spPr>
          <p:txBody>
            <a:bodyPr spcFirstLastPara="1" wrap="square" lIns="91425" tIns="91425" rIns="91425" bIns="91425" anchor="ctr" anchorCtr="0">
              <a:noAutofit/>
            </a:bodyPr>
            <a:lstStyle/>
            <a:p>
              <a:endParaRPr/>
            </a:p>
          </p:txBody>
        </p:sp>
        <p:sp>
          <p:nvSpPr>
            <p:cNvPr id="21" name="Google Shape;1943;p63"/>
            <p:cNvSpPr/>
            <p:nvPr/>
          </p:nvSpPr>
          <p:spPr>
            <a:xfrm>
              <a:off x="3817025" y="1852950"/>
              <a:ext cx="1032525" cy="818825"/>
            </a:xfrm>
            <a:custGeom>
              <a:avLst/>
              <a:gdLst/>
              <a:ahLst/>
              <a:cxnLst/>
              <a:rect l="l" t="t" r="r" b="b"/>
              <a:pathLst>
                <a:path w="41301" h="32753" extrusionOk="0">
                  <a:moveTo>
                    <a:pt x="34015" y="657"/>
                  </a:moveTo>
                  <a:cubicBezTo>
                    <a:pt x="34797" y="2047"/>
                    <a:pt x="38141" y="7931"/>
                    <a:pt x="40588" y="11666"/>
                  </a:cubicBezTo>
                  <a:lnTo>
                    <a:pt x="14502" y="31305"/>
                  </a:lnTo>
                  <a:cubicBezTo>
                    <a:pt x="13985" y="31695"/>
                    <a:pt x="13388" y="31960"/>
                    <a:pt x="12756" y="32075"/>
                  </a:cubicBezTo>
                  <a:cubicBezTo>
                    <a:pt x="12428" y="32141"/>
                    <a:pt x="12092" y="32173"/>
                    <a:pt x="11751" y="32173"/>
                  </a:cubicBezTo>
                  <a:cubicBezTo>
                    <a:pt x="8303" y="32173"/>
                    <a:pt x="4310" y="28887"/>
                    <a:pt x="2459" y="24306"/>
                  </a:cubicBezTo>
                  <a:cubicBezTo>
                    <a:pt x="1574" y="22123"/>
                    <a:pt x="1299" y="19905"/>
                    <a:pt x="1666" y="18055"/>
                  </a:cubicBezTo>
                  <a:cubicBezTo>
                    <a:pt x="2023" y="16262"/>
                    <a:pt x="2976" y="14941"/>
                    <a:pt x="4344" y="14309"/>
                  </a:cubicBezTo>
                  <a:lnTo>
                    <a:pt x="34015" y="657"/>
                  </a:lnTo>
                  <a:close/>
                  <a:moveTo>
                    <a:pt x="34135" y="0"/>
                  </a:moveTo>
                  <a:cubicBezTo>
                    <a:pt x="34095" y="0"/>
                    <a:pt x="34054" y="8"/>
                    <a:pt x="34015" y="24"/>
                  </a:cubicBezTo>
                  <a:lnTo>
                    <a:pt x="4103" y="13791"/>
                  </a:lnTo>
                  <a:cubicBezTo>
                    <a:pt x="919" y="15251"/>
                    <a:pt x="0" y="19767"/>
                    <a:pt x="1931" y="24525"/>
                  </a:cubicBezTo>
                  <a:cubicBezTo>
                    <a:pt x="3861" y="29305"/>
                    <a:pt x="8090" y="32753"/>
                    <a:pt x="11779" y="32753"/>
                  </a:cubicBezTo>
                  <a:cubicBezTo>
                    <a:pt x="12147" y="32753"/>
                    <a:pt x="12503" y="32718"/>
                    <a:pt x="12871" y="32649"/>
                  </a:cubicBezTo>
                  <a:cubicBezTo>
                    <a:pt x="13583" y="32500"/>
                    <a:pt x="14261" y="32201"/>
                    <a:pt x="14847" y="31764"/>
                  </a:cubicBezTo>
                  <a:lnTo>
                    <a:pt x="41152" y="11964"/>
                  </a:lnTo>
                  <a:cubicBezTo>
                    <a:pt x="41278" y="11872"/>
                    <a:pt x="41301" y="11700"/>
                    <a:pt x="41220" y="11574"/>
                  </a:cubicBezTo>
                  <a:cubicBezTo>
                    <a:pt x="38589" y="7597"/>
                    <a:pt x="34808" y="898"/>
                    <a:pt x="34394" y="151"/>
                  </a:cubicBezTo>
                  <a:cubicBezTo>
                    <a:pt x="34337" y="52"/>
                    <a:pt x="34238" y="0"/>
                    <a:pt x="34135" y="0"/>
                  </a:cubicBezTo>
                  <a:close/>
                </a:path>
              </a:pathLst>
            </a:custGeom>
            <a:solidFill>
              <a:srgbClr val="34383C"/>
            </a:solidFill>
            <a:ln w="3725" cap="rnd" cmpd="sng">
              <a:solidFill>
                <a:srgbClr val="34383C"/>
              </a:solidFill>
              <a:prstDash val="solid"/>
              <a:round/>
              <a:headEnd type="none" w="sm" len="sm"/>
              <a:tailEnd type="none" w="sm" len="sm"/>
            </a:ln>
          </p:spPr>
          <p:txBody>
            <a:bodyPr spcFirstLastPara="1" wrap="square" lIns="91425" tIns="91425" rIns="91425" bIns="91425" anchor="ctr" anchorCtr="0">
              <a:noAutofit/>
            </a:bodyPr>
            <a:lstStyle/>
            <a:p>
              <a:endParaRPr/>
            </a:p>
          </p:txBody>
        </p:sp>
        <p:sp>
          <p:nvSpPr>
            <p:cNvPr id="22" name="Google Shape;1944;p63"/>
            <p:cNvSpPr/>
            <p:nvPr/>
          </p:nvSpPr>
          <p:spPr>
            <a:xfrm>
              <a:off x="3336950" y="1420325"/>
              <a:ext cx="1591900" cy="1640125"/>
            </a:xfrm>
            <a:custGeom>
              <a:avLst/>
              <a:gdLst/>
              <a:ahLst/>
              <a:cxnLst/>
              <a:rect l="l" t="t" r="r" b="b"/>
              <a:pathLst>
                <a:path w="63676" h="65605" extrusionOk="0">
                  <a:moveTo>
                    <a:pt x="28178" y="0"/>
                  </a:moveTo>
                  <a:cubicBezTo>
                    <a:pt x="28176" y="3"/>
                    <a:pt x="28173" y="7"/>
                    <a:pt x="28171" y="10"/>
                  </a:cubicBezTo>
                  <a:lnTo>
                    <a:pt x="28171" y="10"/>
                  </a:lnTo>
                  <a:lnTo>
                    <a:pt x="28178" y="0"/>
                  </a:lnTo>
                  <a:close/>
                  <a:moveTo>
                    <a:pt x="63676" y="59538"/>
                  </a:moveTo>
                  <a:lnTo>
                    <a:pt x="63669" y="59539"/>
                  </a:lnTo>
                  <a:lnTo>
                    <a:pt x="63669" y="59539"/>
                  </a:lnTo>
                  <a:cubicBezTo>
                    <a:pt x="63671" y="59539"/>
                    <a:pt x="63673" y="59539"/>
                    <a:pt x="63676" y="59538"/>
                  </a:cubicBezTo>
                  <a:close/>
                  <a:moveTo>
                    <a:pt x="28171" y="10"/>
                  </a:moveTo>
                  <a:lnTo>
                    <a:pt x="3161" y="33820"/>
                  </a:lnTo>
                  <a:cubicBezTo>
                    <a:pt x="380" y="37589"/>
                    <a:pt x="1" y="43898"/>
                    <a:pt x="2690" y="50529"/>
                  </a:cubicBezTo>
                  <a:cubicBezTo>
                    <a:pt x="6245" y="59299"/>
                    <a:pt x="13922" y="65605"/>
                    <a:pt x="20605" y="65605"/>
                  </a:cubicBezTo>
                  <a:cubicBezTo>
                    <a:pt x="21094" y="65605"/>
                    <a:pt x="21577" y="65571"/>
                    <a:pt x="22053" y="65502"/>
                  </a:cubicBezTo>
                  <a:lnTo>
                    <a:pt x="63669" y="59539"/>
                  </a:lnTo>
                  <a:lnTo>
                    <a:pt x="63669" y="59539"/>
                  </a:lnTo>
                  <a:cubicBezTo>
                    <a:pt x="62783" y="59666"/>
                    <a:pt x="61884" y="59728"/>
                    <a:pt x="60974" y="59728"/>
                  </a:cubicBezTo>
                  <a:cubicBezTo>
                    <a:pt x="48404" y="59728"/>
                    <a:pt x="33957" y="47874"/>
                    <a:pt x="27282" y="31384"/>
                  </a:cubicBezTo>
                  <a:cubicBezTo>
                    <a:pt x="22239" y="18944"/>
                    <a:pt x="22937" y="7090"/>
                    <a:pt x="28171" y="10"/>
                  </a:cubicBezTo>
                  <a:close/>
                </a:path>
              </a:pathLst>
            </a:custGeom>
            <a:solidFill>
              <a:srgbClr val="FFFFFF"/>
            </a:solidFill>
            <a:ln>
              <a:noFill/>
            </a:ln>
          </p:spPr>
          <p:txBody>
            <a:bodyPr spcFirstLastPara="1" wrap="square" lIns="91425" tIns="91425" rIns="91425" bIns="91425" anchor="ctr" anchorCtr="0">
              <a:noAutofit/>
            </a:bodyPr>
            <a:lstStyle/>
            <a:p>
              <a:endParaRPr/>
            </a:p>
          </p:txBody>
        </p:sp>
        <p:sp>
          <p:nvSpPr>
            <p:cNvPr id="23" name="Google Shape;1945;p63"/>
            <p:cNvSpPr/>
            <p:nvPr/>
          </p:nvSpPr>
          <p:spPr>
            <a:xfrm>
              <a:off x="3331775" y="1413625"/>
              <a:ext cx="1607250" cy="1654050"/>
            </a:xfrm>
            <a:custGeom>
              <a:avLst/>
              <a:gdLst/>
              <a:ahLst/>
              <a:cxnLst/>
              <a:rect l="l" t="t" r="r" b="b"/>
              <a:pathLst>
                <a:path w="64290" h="66162" extrusionOk="0">
                  <a:moveTo>
                    <a:pt x="25822" y="4221"/>
                  </a:moveTo>
                  <a:lnTo>
                    <a:pt x="25822" y="4221"/>
                  </a:lnTo>
                  <a:cubicBezTo>
                    <a:pt x="22697" y="11587"/>
                    <a:pt x="23145" y="21677"/>
                    <a:pt x="27236" y="31767"/>
                  </a:cubicBezTo>
                  <a:cubicBezTo>
                    <a:pt x="30706" y="40351"/>
                    <a:pt x="36406" y="47993"/>
                    <a:pt x="43278" y="53302"/>
                  </a:cubicBezTo>
                  <a:cubicBezTo>
                    <a:pt x="48518" y="57336"/>
                    <a:pt x="54023" y="59703"/>
                    <a:pt x="59194" y="60197"/>
                  </a:cubicBezTo>
                  <a:lnTo>
                    <a:pt x="58688" y="60266"/>
                  </a:lnTo>
                  <a:lnTo>
                    <a:pt x="22225" y="65495"/>
                  </a:lnTo>
                  <a:cubicBezTo>
                    <a:pt x="21769" y="65560"/>
                    <a:pt x="21304" y="65592"/>
                    <a:pt x="20831" y="65592"/>
                  </a:cubicBezTo>
                  <a:cubicBezTo>
                    <a:pt x="17877" y="65592"/>
                    <a:pt x="14644" y="64334"/>
                    <a:pt x="11573" y="61967"/>
                  </a:cubicBezTo>
                  <a:cubicBezTo>
                    <a:pt x="7976" y="59186"/>
                    <a:pt x="4988" y="55187"/>
                    <a:pt x="3172" y="50682"/>
                  </a:cubicBezTo>
                  <a:cubicBezTo>
                    <a:pt x="610" y="44373"/>
                    <a:pt x="782" y="38087"/>
                    <a:pt x="3598" y="34260"/>
                  </a:cubicBezTo>
                  <a:lnTo>
                    <a:pt x="25822" y="4221"/>
                  </a:lnTo>
                  <a:close/>
                  <a:moveTo>
                    <a:pt x="28371" y="0"/>
                  </a:moveTo>
                  <a:cubicBezTo>
                    <a:pt x="28295" y="0"/>
                    <a:pt x="28218" y="32"/>
                    <a:pt x="28155" y="107"/>
                  </a:cubicBezTo>
                  <a:lnTo>
                    <a:pt x="3138" y="33927"/>
                  </a:lnTo>
                  <a:cubicBezTo>
                    <a:pt x="196" y="37903"/>
                    <a:pt x="1" y="44407"/>
                    <a:pt x="2632" y="50900"/>
                  </a:cubicBezTo>
                  <a:cubicBezTo>
                    <a:pt x="6229" y="59772"/>
                    <a:pt x="13975" y="66161"/>
                    <a:pt x="20812" y="66161"/>
                  </a:cubicBezTo>
                  <a:cubicBezTo>
                    <a:pt x="21306" y="66161"/>
                    <a:pt x="21812" y="66127"/>
                    <a:pt x="22306" y="66058"/>
                  </a:cubicBezTo>
                  <a:lnTo>
                    <a:pt x="58780" y="60829"/>
                  </a:lnTo>
                  <a:lnTo>
                    <a:pt x="63917" y="60105"/>
                  </a:lnTo>
                  <a:cubicBezTo>
                    <a:pt x="64289" y="60050"/>
                    <a:pt x="64234" y="59526"/>
                    <a:pt x="63890" y="59526"/>
                  </a:cubicBezTo>
                  <a:cubicBezTo>
                    <a:pt x="63873" y="59526"/>
                    <a:pt x="63855" y="59528"/>
                    <a:pt x="63837" y="59530"/>
                  </a:cubicBezTo>
                  <a:cubicBezTo>
                    <a:pt x="62968" y="59654"/>
                    <a:pt x="62083" y="59716"/>
                    <a:pt x="61184" y="59716"/>
                  </a:cubicBezTo>
                  <a:cubicBezTo>
                    <a:pt x="55575" y="59716"/>
                    <a:pt x="49437" y="57329"/>
                    <a:pt x="43623" y="52842"/>
                  </a:cubicBezTo>
                  <a:cubicBezTo>
                    <a:pt x="36831" y="47602"/>
                    <a:pt x="31200" y="40041"/>
                    <a:pt x="27753" y="31548"/>
                  </a:cubicBezTo>
                  <a:cubicBezTo>
                    <a:pt x="22926" y="19609"/>
                    <a:pt x="23248" y="7692"/>
                    <a:pt x="28615" y="440"/>
                  </a:cubicBezTo>
                  <a:cubicBezTo>
                    <a:pt x="28757" y="223"/>
                    <a:pt x="28571" y="0"/>
                    <a:pt x="28371" y="0"/>
                  </a:cubicBezTo>
                  <a:close/>
                </a:path>
              </a:pathLst>
            </a:custGeom>
            <a:solidFill>
              <a:srgbClr val="34383C"/>
            </a:solidFill>
            <a:ln w="3725" cap="rnd" cmpd="sng">
              <a:solidFill>
                <a:srgbClr val="34383C"/>
              </a:solidFill>
              <a:prstDash val="solid"/>
              <a:round/>
              <a:headEnd type="none" w="sm" len="sm"/>
              <a:tailEnd type="none" w="sm" len="sm"/>
            </a:ln>
          </p:spPr>
          <p:txBody>
            <a:bodyPr spcFirstLastPara="1" wrap="square" lIns="91425" tIns="91425" rIns="91425" bIns="91425" anchor="ctr" anchorCtr="0">
              <a:noAutofit/>
            </a:bodyPr>
            <a:lstStyle/>
            <a:p>
              <a:endParaRPr/>
            </a:p>
          </p:txBody>
        </p:sp>
        <p:sp>
          <p:nvSpPr>
            <p:cNvPr id="24" name="Google Shape;1946;p63"/>
            <p:cNvSpPr/>
            <p:nvPr/>
          </p:nvSpPr>
          <p:spPr>
            <a:xfrm>
              <a:off x="4603050" y="1852975"/>
              <a:ext cx="292475" cy="308500"/>
            </a:xfrm>
            <a:custGeom>
              <a:avLst/>
              <a:gdLst/>
              <a:ahLst/>
              <a:cxnLst/>
              <a:rect l="l" t="t" r="r" b="b"/>
              <a:pathLst>
                <a:path w="11699" h="12340" extrusionOk="0">
                  <a:moveTo>
                    <a:pt x="4073" y="1"/>
                  </a:moveTo>
                  <a:cubicBezTo>
                    <a:pt x="3837" y="1"/>
                    <a:pt x="3605" y="23"/>
                    <a:pt x="3379" y="69"/>
                  </a:cubicBezTo>
                  <a:cubicBezTo>
                    <a:pt x="908" y="564"/>
                    <a:pt x="0" y="3701"/>
                    <a:pt x="1368" y="7068"/>
                  </a:cubicBezTo>
                  <a:cubicBezTo>
                    <a:pt x="2612" y="10141"/>
                    <a:pt x="5292" y="12340"/>
                    <a:pt x="7634" y="12340"/>
                  </a:cubicBezTo>
                  <a:cubicBezTo>
                    <a:pt x="7867" y="12340"/>
                    <a:pt x="8096" y="12318"/>
                    <a:pt x="8320" y="12274"/>
                  </a:cubicBezTo>
                  <a:cubicBezTo>
                    <a:pt x="10791" y="11779"/>
                    <a:pt x="11699" y="8631"/>
                    <a:pt x="10331" y="5264"/>
                  </a:cubicBezTo>
                  <a:cubicBezTo>
                    <a:pt x="9089" y="2206"/>
                    <a:pt x="6406" y="1"/>
                    <a:pt x="4073" y="1"/>
                  </a:cubicBezTo>
                  <a:close/>
                </a:path>
              </a:pathLst>
            </a:custGeom>
            <a:solidFill>
              <a:srgbClr val="FE7800"/>
            </a:solidFill>
            <a:ln>
              <a:noFill/>
            </a:ln>
          </p:spPr>
          <p:txBody>
            <a:bodyPr spcFirstLastPara="1" wrap="square" lIns="91425" tIns="91425" rIns="91425" bIns="91425" anchor="ctr" anchorCtr="0">
              <a:noAutofit/>
            </a:bodyPr>
            <a:lstStyle/>
            <a:p>
              <a:endParaRPr/>
            </a:p>
          </p:txBody>
        </p:sp>
        <p:sp>
          <p:nvSpPr>
            <p:cNvPr id="25" name="Google Shape;1947;p63"/>
            <p:cNvSpPr/>
            <p:nvPr/>
          </p:nvSpPr>
          <p:spPr>
            <a:xfrm>
              <a:off x="4608775" y="1845775"/>
              <a:ext cx="281000" cy="322750"/>
            </a:xfrm>
            <a:custGeom>
              <a:avLst/>
              <a:gdLst/>
              <a:ahLst/>
              <a:cxnLst/>
              <a:rect l="l" t="t" r="r" b="b"/>
              <a:pathLst>
                <a:path w="11240" h="12910" extrusionOk="0">
                  <a:moveTo>
                    <a:pt x="3851" y="576"/>
                  </a:moveTo>
                  <a:cubicBezTo>
                    <a:pt x="6069" y="576"/>
                    <a:pt x="8643" y="2713"/>
                    <a:pt x="9838" y="5655"/>
                  </a:cubicBezTo>
                  <a:cubicBezTo>
                    <a:pt x="10608" y="7586"/>
                    <a:pt x="10654" y="9516"/>
                    <a:pt x="9953" y="10826"/>
                  </a:cubicBezTo>
                  <a:cubicBezTo>
                    <a:pt x="9573" y="11573"/>
                    <a:pt x="8861" y="12113"/>
                    <a:pt x="8034" y="12286"/>
                  </a:cubicBezTo>
                  <a:cubicBezTo>
                    <a:pt x="7830" y="12326"/>
                    <a:pt x="7622" y="12345"/>
                    <a:pt x="7410" y="12345"/>
                  </a:cubicBezTo>
                  <a:cubicBezTo>
                    <a:pt x="5195" y="12345"/>
                    <a:pt x="2610" y="10211"/>
                    <a:pt x="1414" y="7252"/>
                  </a:cubicBezTo>
                  <a:cubicBezTo>
                    <a:pt x="633" y="5333"/>
                    <a:pt x="587" y="3403"/>
                    <a:pt x="1299" y="2093"/>
                  </a:cubicBezTo>
                  <a:cubicBezTo>
                    <a:pt x="1679" y="1334"/>
                    <a:pt x="2380" y="806"/>
                    <a:pt x="3207" y="633"/>
                  </a:cubicBezTo>
                  <a:cubicBezTo>
                    <a:pt x="3414" y="599"/>
                    <a:pt x="3632" y="576"/>
                    <a:pt x="3851" y="576"/>
                  </a:cubicBezTo>
                  <a:close/>
                  <a:moveTo>
                    <a:pt x="3826" y="0"/>
                  </a:moveTo>
                  <a:cubicBezTo>
                    <a:pt x="3581" y="0"/>
                    <a:pt x="3340" y="23"/>
                    <a:pt x="3104" y="70"/>
                  </a:cubicBezTo>
                  <a:cubicBezTo>
                    <a:pt x="2104" y="266"/>
                    <a:pt x="1254" y="909"/>
                    <a:pt x="794" y="1817"/>
                  </a:cubicBezTo>
                  <a:cubicBezTo>
                    <a:pt x="1" y="3276"/>
                    <a:pt x="35" y="5391"/>
                    <a:pt x="874" y="7471"/>
                  </a:cubicBezTo>
                  <a:cubicBezTo>
                    <a:pt x="2161" y="10631"/>
                    <a:pt x="4965" y="12906"/>
                    <a:pt x="7413" y="12906"/>
                  </a:cubicBezTo>
                  <a:cubicBezTo>
                    <a:pt x="7455" y="12908"/>
                    <a:pt x="7497" y="12909"/>
                    <a:pt x="7539" y="12909"/>
                  </a:cubicBezTo>
                  <a:cubicBezTo>
                    <a:pt x="7746" y="12909"/>
                    <a:pt x="7947" y="12885"/>
                    <a:pt x="8148" y="12837"/>
                  </a:cubicBezTo>
                  <a:cubicBezTo>
                    <a:pt x="9148" y="12642"/>
                    <a:pt x="9999" y="11998"/>
                    <a:pt x="10458" y="11091"/>
                  </a:cubicBezTo>
                  <a:cubicBezTo>
                    <a:pt x="11240" y="9643"/>
                    <a:pt x="11205" y="7528"/>
                    <a:pt x="10366" y="5448"/>
                  </a:cubicBezTo>
                  <a:cubicBezTo>
                    <a:pt x="9081" y="2283"/>
                    <a:pt x="6277" y="0"/>
                    <a:pt x="3826" y="0"/>
                  </a:cubicBezTo>
                  <a:close/>
                </a:path>
              </a:pathLst>
            </a:custGeom>
            <a:solidFill>
              <a:srgbClr val="34383C"/>
            </a:solidFill>
            <a:ln w="3725" cap="rnd" cmpd="sng">
              <a:solidFill>
                <a:srgbClr val="34383C"/>
              </a:solidFill>
              <a:prstDash val="solid"/>
              <a:round/>
              <a:headEnd type="none" w="sm" len="sm"/>
              <a:tailEnd type="none" w="sm" len="sm"/>
            </a:ln>
          </p:spPr>
          <p:txBody>
            <a:bodyPr spcFirstLastPara="1" wrap="square" lIns="91425" tIns="91425" rIns="91425" bIns="91425" anchor="ctr" anchorCtr="0">
              <a:noAutofit/>
            </a:bodyPr>
            <a:lstStyle/>
            <a:p>
              <a:endParaRPr/>
            </a:p>
          </p:txBody>
        </p:sp>
        <p:sp>
          <p:nvSpPr>
            <p:cNvPr id="26" name="Google Shape;1948;p63"/>
            <p:cNvSpPr/>
            <p:nvPr/>
          </p:nvSpPr>
          <p:spPr>
            <a:xfrm>
              <a:off x="3774775" y="1104000"/>
              <a:ext cx="1561175" cy="1904275"/>
            </a:xfrm>
            <a:custGeom>
              <a:avLst/>
              <a:gdLst/>
              <a:ahLst/>
              <a:cxnLst/>
              <a:rect l="l" t="t" r="r" b="b"/>
              <a:pathLst>
                <a:path w="62447" h="76171" extrusionOk="0">
                  <a:moveTo>
                    <a:pt x="21329" y="1"/>
                  </a:moveTo>
                  <a:lnTo>
                    <a:pt x="21329" y="1"/>
                  </a:lnTo>
                  <a:cubicBezTo>
                    <a:pt x="21324" y="4"/>
                    <a:pt x="21319" y="7"/>
                    <a:pt x="21315" y="10"/>
                  </a:cubicBezTo>
                  <a:lnTo>
                    <a:pt x="21315" y="10"/>
                  </a:lnTo>
                  <a:lnTo>
                    <a:pt x="21329" y="1"/>
                  </a:lnTo>
                  <a:close/>
                  <a:moveTo>
                    <a:pt x="21315" y="10"/>
                  </a:moveTo>
                  <a:lnTo>
                    <a:pt x="13308" y="4793"/>
                  </a:lnTo>
                  <a:cubicBezTo>
                    <a:pt x="2966" y="10964"/>
                    <a:pt x="1" y="27259"/>
                    <a:pt x="7022" y="44600"/>
                  </a:cubicBezTo>
                  <a:cubicBezTo>
                    <a:pt x="14459" y="62963"/>
                    <a:pt x="30546" y="76171"/>
                    <a:pt x="44546" y="76171"/>
                  </a:cubicBezTo>
                  <a:cubicBezTo>
                    <a:pt x="45949" y="76171"/>
                    <a:pt x="47330" y="76038"/>
                    <a:pt x="48679" y="75765"/>
                  </a:cubicBezTo>
                  <a:cubicBezTo>
                    <a:pt x="50702" y="75374"/>
                    <a:pt x="52644" y="74627"/>
                    <a:pt x="54425" y="73582"/>
                  </a:cubicBezTo>
                  <a:lnTo>
                    <a:pt x="62446" y="68790"/>
                  </a:lnTo>
                  <a:lnTo>
                    <a:pt x="62446" y="68790"/>
                  </a:lnTo>
                  <a:cubicBezTo>
                    <a:pt x="60734" y="69812"/>
                    <a:pt x="58286" y="69813"/>
                    <a:pt x="56183" y="70238"/>
                  </a:cubicBezTo>
                  <a:cubicBezTo>
                    <a:pt x="54800" y="70516"/>
                    <a:pt x="53399" y="70652"/>
                    <a:pt x="51988" y="70652"/>
                  </a:cubicBezTo>
                  <a:cubicBezTo>
                    <a:pt x="38275" y="70652"/>
                    <a:pt x="23657" y="57861"/>
                    <a:pt x="16238" y="39544"/>
                  </a:cubicBezTo>
                  <a:cubicBezTo>
                    <a:pt x="10714" y="22831"/>
                    <a:pt x="10987" y="6188"/>
                    <a:pt x="21315" y="10"/>
                  </a:cubicBezTo>
                  <a:close/>
                </a:path>
              </a:pathLst>
            </a:custGeom>
            <a:solidFill>
              <a:srgbClr val="FE8C00"/>
            </a:solidFill>
            <a:ln>
              <a:noFill/>
            </a:ln>
          </p:spPr>
          <p:txBody>
            <a:bodyPr spcFirstLastPara="1" wrap="square" lIns="91425" tIns="91425" rIns="91425" bIns="91425" anchor="ctr" anchorCtr="0">
              <a:noAutofit/>
            </a:bodyPr>
            <a:lstStyle/>
            <a:p>
              <a:endParaRPr/>
            </a:p>
          </p:txBody>
        </p:sp>
        <p:sp>
          <p:nvSpPr>
            <p:cNvPr id="27" name="Google Shape;1949;p63"/>
            <p:cNvSpPr/>
            <p:nvPr/>
          </p:nvSpPr>
          <p:spPr>
            <a:xfrm>
              <a:off x="3828800" y="1096550"/>
              <a:ext cx="1517950" cy="1919125"/>
            </a:xfrm>
            <a:custGeom>
              <a:avLst/>
              <a:gdLst/>
              <a:ahLst/>
              <a:cxnLst/>
              <a:rect l="l" t="t" r="r" b="b"/>
              <a:pathLst>
                <a:path w="60718" h="76765" extrusionOk="0">
                  <a:moveTo>
                    <a:pt x="15755" y="2666"/>
                  </a:moveTo>
                  <a:cubicBezTo>
                    <a:pt x="12767" y="5826"/>
                    <a:pt x="10929" y="10388"/>
                    <a:pt x="10389" y="16088"/>
                  </a:cubicBezTo>
                  <a:cubicBezTo>
                    <a:pt x="9734" y="22937"/>
                    <a:pt x="10917" y="31188"/>
                    <a:pt x="13802" y="39933"/>
                  </a:cubicBezTo>
                  <a:lnTo>
                    <a:pt x="13802" y="39945"/>
                  </a:lnTo>
                  <a:cubicBezTo>
                    <a:pt x="17812" y="49851"/>
                    <a:pt x="24052" y="58423"/>
                    <a:pt x="31384" y="64112"/>
                  </a:cubicBezTo>
                  <a:cubicBezTo>
                    <a:pt x="37397" y="68777"/>
                    <a:pt x="43816" y="71225"/>
                    <a:pt x="49862" y="71225"/>
                  </a:cubicBezTo>
                  <a:cubicBezTo>
                    <a:pt x="51292" y="71225"/>
                    <a:pt x="52702" y="71088"/>
                    <a:pt x="54080" y="70811"/>
                  </a:cubicBezTo>
                  <a:cubicBezTo>
                    <a:pt x="54700" y="70685"/>
                    <a:pt x="55355" y="70593"/>
                    <a:pt x="55987" y="70513"/>
                  </a:cubicBezTo>
                  <a:cubicBezTo>
                    <a:pt x="56596" y="70432"/>
                    <a:pt x="57205" y="70352"/>
                    <a:pt x="57792" y="70237"/>
                  </a:cubicBezTo>
                  <a:lnTo>
                    <a:pt x="57792" y="70237"/>
                  </a:lnTo>
                  <a:lnTo>
                    <a:pt x="52115" y="73627"/>
                  </a:lnTo>
                  <a:cubicBezTo>
                    <a:pt x="50368" y="74661"/>
                    <a:pt x="48460" y="75385"/>
                    <a:pt x="46461" y="75776"/>
                  </a:cubicBezTo>
                  <a:cubicBezTo>
                    <a:pt x="45133" y="76044"/>
                    <a:pt x="43774" y="76174"/>
                    <a:pt x="42393" y="76174"/>
                  </a:cubicBezTo>
                  <a:cubicBezTo>
                    <a:pt x="28517" y="76174"/>
                    <a:pt x="12515" y="63022"/>
                    <a:pt x="5125" y="44783"/>
                  </a:cubicBezTo>
                  <a:cubicBezTo>
                    <a:pt x="1781" y="36520"/>
                    <a:pt x="598" y="28028"/>
                    <a:pt x="1781" y="20846"/>
                  </a:cubicBezTo>
                  <a:cubicBezTo>
                    <a:pt x="2942" y="13813"/>
                    <a:pt x="6321" y="8308"/>
                    <a:pt x="11296" y="5332"/>
                  </a:cubicBezTo>
                  <a:lnTo>
                    <a:pt x="15755" y="2666"/>
                  </a:lnTo>
                  <a:close/>
                  <a:moveTo>
                    <a:pt x="19187" y="1"/>
                  </a:moveTo>
                  <a:cubicBezTo>
                    <a:pt x="19133" y="1"/>
                    <a:pt x="19077" y="18"/>
                    <a:pt x="19019" y="57"/>
                  </a:cubicBezTo>
                  <a:lnTo>
                    <a:pt x="10998" y="4838"/>
                  </a:lnTo>
                  <a:cubicBezTo>
                    <a:pt x="5872" y="7895"/>
                    <a:pt x="2402" y="13549"/>
                    <a:pt x="1207" y="20765"/>
                  </a:cubicBezTo>
                  <a:cubicBezTo>
                    <a:pt x="0" y="28143"/>
                    <a:pt x="1161" y="36532"/>
                    <a:pt x="4597" y="45001"/>
                  </a:cubicBezTo>
                  <a:cubicBezTo>
                    <a:pt x="8573" y="54827"/>
                    <a:pt x="15112" y="63491"/>
                    <a:pt x="23029" y="69410"/>
                  </a:cubicBezTo>
                  <a:cubicBezTo>
                    <a:pt x="29465" y="74236"/>
                    <a:pt x="36199" y="76764"/>
                    <a:pt x="42370" y="76764"/>
                  </a:cubicBezTo>
                  <a:cubicBezTo>
                    <a:pt x="43783" y="76764"/>
                    <a:pt x="45197" y="76626"/>
                    <a:pt x="46576" y="76350"/>
                  </a:cubicBezTo>
                  <a:cubicBezTo>
                    <a:pt x="48633" y="75937"/>
                    <a:pt x="50609" y="75190"/>
                    <a:pt x="52413" y="74121"/>
                  </a:cubicBezTo>
                  <a:lnTo>
                    <a:pt x="60423" y="69329"/>
                  </a:lnTo>
                  <a:cubicBezTo>
                    <a:pt x="60718" y="69177"/>
                    <a:pt x="60557" y="68790"/>
                    <a:pt x="60304" y="68790"/>
                  </a:cubicBezTo>
                  <a:cubicBezTo>
                    <a:pt x="60251" y="68790"/>
                    <a:pt x="60194" y="68807"/>
                    <a:pt x="60136" y="68846"/>
                  </a:cubicBezTo>
                  <a:cubicBezTo>
                    <a:pt x="58975" y="69536"/>
                    <a:pt x="57424" y="69743"/>
                    <a:pt x="55918" y="69950"/>
                  </a:cubicBezTo>
                  <a:cubicBezTo>
                    <a:pt x="55263" y="70030"/>
                    <a:pt x="54597" y="70122"/>
                    <a:pt x="53965" y="70248"/>
                  </a:cubicBezTo>
                  <a:cubicBezTo>
                    <a:pt x="52620" y="70521"/>
                    <a:pt x="51244" y="70656"/>
                    <a:pt x="49846" y="70656"/>
                  </a:cubicBezTo>
                  <a:cubicBezTo>
                    <a:pt x="43934" y="70656"/>
                    <a:pt x="37640" y="68246"/>
                    <a:pt x="31729" y="63664"/>
                  </a:cubicBezTo>
                  <a:cubicBezTo>
                    <a:pt x="24489" y="58033"/>
                    <a:pt x="18306" y="49552"/>
                    <a:pt x="14342" y="39750"/>
                  </a:cubicBezTo>
                  <a:cubicBezTo>
                    <a:pt x="9504" y="25109"/>
                    <a:pt x="8274" y="7136"/>
                    <a:pt x="19318" y="552"/>
                  </a:cubicBezTo>
                  <a:cubicBezTo>
                    <a:pt x="19603" y="390"/>
                    <a:pt x="19440" y="1"/>
                    <a:pt x="19187" y="1"/>
                  </a:cubicBezTo>
                  <a:close/>
                </a:path>
              </a:pathLst>
            </a:custGeom>
            <a:solidFill>
              <a:srgbClr val="34383C"/>
            </a:solidFill>
            <a:ln w="3725" cap="rnd" cmpd="sng">
              <a:solidFill>
                <a:srgbClr val="34383C"/>
              </a:solidFill>
              <a:prstDash val="solid"/>
              <a:round/>
              <a:headEnd type="none" w="sm" len="sm"/>
              <a:tailEnd type="none" w="sm" len="sm"/>
            </a:ln>
          </p:spPr>
          <p:txBody>
            <a:bodyPr spcFirstLastPara="1" wrap="square" lIns="91425" tIns="91425" rIns="91425" bIns="91425" anchor="ctr" anchorCtr="0">
              <a:noAutofit/>
            </a:bodyPr>
            <a:lstStyle/>
            <a:p>
              <a:endParaRPr/>
            </a:p>
          </p:txBody>
        </p:sp>
        <p:sp>
          <p:nvSpPr>
            <p:cNvPr id="28" name="Google Shape;1950;p63"/>
            <p:cNvSpPr/>
            <p:nvPr/>
          </p:nvSpPr>
          <p:spPr>
            <a:xfrm>
              <a:off x="3946300" y="1039050"/>
              <a:ext cx="1751625" cy="1849650"/>
            </a:xfrm>
            <a:custGeom>
              <a:avLst/>
              <a:gdLst/>
              <a:ahLst/>
              <a:cxnLst/>
              <a:rect l="l" t="t" r="r" b="b"/>
              <a:pathLst>
                <a:path w="70065" h="73986" extrusionOk="0">
                  <a:moveTo>
                    <a:pt x="26165" y="6320"/>
                  </a:moveTo>
                  <a:cubicBezTo>
                    <a:pt x="37777" y="6320"/>
                    <a:pt x="51112" y="17269"/>
                    <a:pt x="57286" y="32500"/>
                  </a:cubicBezTo>
                  <a:cubicBezTo>
                    <a:pt x="64078" y="49266"/>
                    <a:pt x="59607" y="64860"/>
                    <a:pt x="47311" y="67343"/>
                  </a:cubicBezTo>
                  <a:cubicBezTo>
                    <a:pt x="46198" y="67566"/>
                    <a:pt x="45058" y="67675"/>
                    <a:pt x="43902" y="67675"/>
                  </a:cubicBezTo>
                  <a:cubicBezTo>
                    <a:pt x="32285" y="67675"/>
                    <a:pt x="18934" y="56724"/>
                    <a:pt x="12767" y="41486"/>
                  </a:cubicBezTo>
                  <a:cubicBezTo>
                    <a:pt x="5976" y="24732"/>
                    <a:pt x="10446" y="9138"/>
                    <a:pt x="22742" y="6655"/>
                  </a:cubicBezTo>
                  <a:cubicBezTo>
                    <a:pt x="23860" y="6430"/>
                    <a:pt x="25004" y="6320"/>
                    <a:pt x="26165" y="6320"/>
                  </a:cubicBezTo>
                  <a:close/>
                  <a:moveTo>
                    <a:pt x="24336" y="1"/>
                  </a:moveTo>
                  <a:cubicBezTo>
                    <a:pt x="22937" y="1"/>
                    <a:pt x="21560" y="133"/>
                    <a:pt x="20214" y="404"/>
                  </a:cubicBezTo>
                  <a:cubicBezTo>
                    <a:pt x="5390" y="3403"/>
                    <a:pt x="0" y="22204"/>
                    <a:pt x="8182" y="42406"/>
                  </a:cubicBezTo>
                  <a:cubicBezTo>
                    <a:pt x="15621" y="60784"/>
                    <a:pt x="31715" y="73986"/>
                    <a:pt x="45718" y="73986"/>
                  </a:cubicBezTo>
                  <a:cubicBezTo>
                    <a:pt x="47116" y="73986"/>
                    <a:pt x="48493" y="73854"/>
                    <a:pt x="49839" y="73583"/>
                  </a:cubicBezTo>
                  <a:cubicBezTo>
                    <a:pt x="64664" y="70595"/>
                    <a:pt x="70065" y="51783"/>
                    <a:pt x="61871" y="31581"/>
                  </a:cubicBezTo>
                  <a:cubicBezTo>
                    <a:pt x="54432" y="13202"/>
                    <a:pt x="38339" y="1"/>
                    <a:pt x="24336" y="1"/>
                  </a:cubicBezTo>
                  <a:close/>
                </a:path>
              </a:pathLst>
            </a:custGeom>
            <a:solidFill>
              <a:srgbClr val="FE7800"/>
            </a:solidFill>
            <a:ln>
              <a:noFill/>
            </a:ln>
          </p:spPr>
          <p:txBody>
            <a:bodyPr spcFirstLastPara="1" wrap="square" lIns="91425" tIns="91425" rIns="91425" bIns="91425" anchor="ctr" anchorCtr="0">
              <a:noAutofit/>
            </a:bodyPr>
            <a:lstStyle/>
            <a:p>
              <a:endParaRPr/>
            </a:p>
          </p:txBody>
        </p:sp>
        <p:sp>
          <p:nvSpPr>
            <p:cNvPr id="29" name="Google Shape;1951;p63"/>
            <p:cNvSpPr/>
            <p:nvPr/>
          </p:nvSpPr>
          <p:spPr>
            <a:xfrm>
              <a:off x="4016100" y="1031875"/>
              <a:ext cx="1611450" cy="1864000"/>
            </a:xfrm>
            <a:custGeom>
              <a:avLst/>
              <a:gdLst/>
              <a:ahLst/>
              <a:cxnLst/>
              <a:rect l="l" t="t" r="r" b="b"/>
              <a:pathLst>
                <a:path w="64458" h="74560" extrusionOk="0">
                  <a:moveTo>
                    <a:pt x="23209" y="6896"/>
                  </a:moveTo>
                  <a:cubicBezTo>
                    <a:pt x="23260" y="6896"/>
                    <a:pt x="23312" y="6896"/>
                    <a:pt x="23363" y="6896"/>
                  </a:cubicBezTo>
                  <a:cubicBezTo>
                    <a:pt x="34855" y="6896"/>
                    <a:pt x="48116" y="17790"/>
                    <a:pt x="54230" y="32890"/>
                  </a:cubicBezTo>
                  <a:cubicBezTo>
                    <a:pt x="58217" y="42750"/>
                    <a:pt x="58424" y="52714"/>
                    <a:pt x="54758" y="59528"/>
                  </a:cubicBezTo>
                  <a:cubicBezTo>
                    <a:pt x="52494" y="63723"/>
                    <a:pt x="48932" y="66423"/>
                    <a:pt x="44462" y="67331"/>
                  </a:cubicBezTo>
                  <a:cubicBezTo>
                    <a:pt x="43409" y="67539"/>
                    <a:pt x="42335" y="67653"/>
                    <a:pt x="41260" y="67653"/>
                  </a:cubicBezTo>
                  <a:cubicBezTo>
                    <a:pt x="41209" y="67653"/>
                    <a:pt x="41158" y="67653"/>
                    <a:pt x="41106" y="67653"/>
                  </a:cubicBezTo>
                  <a:cubicBezTo>
                    <a:pt x="29615" y="67653"/>
                    <a:pt x="16353" y="56759"/>
                    <a:pt x="10240" y="41659"/>
                  </a:cubicBezTo>
                  <a:cubicBezTo>
                    <a:pt x="6241" y="31799"/>
                    <a:pt x="6045" y="21836"/>
                    <a:pt x="9711" y="15021"/>
                  </a:cubicBezTo>
                  <a:cubicBezTo>
                    <a:pt x="11975" y="10827"/>
                    <a:pt x="15537" y="8126"/>
                    <a:pt x="20008" y="7218"/>
                  </a:cubicBezTo>
                  <a:cubicBezTo>
                    <a:pt x="21060" y="7010"/>
                    <a:pt x="22134" y="6896"/>
                    <a:pt x="23209" y="6896"/>
                  </a:cubicBezTo>
                  <a:close/>
                  <a:moveTo>
                    <a:pt x="23395" y="6323"/>
                  </a:moveTo>
                  <a:cubicBezTo>
                    <a:pt x="22201" y="6323"/>
                    <a:pt x="21031" y="6437"/>
                    <a:pt x="19893" y="6667"/>
                  </a:cubicBezTo>
                  <a:cubicBezTo>
                    <a:pt x="15239" y="7609"/>
                    <a:pt x="11550" y="10401"/>
                    <a:pt x="9206" y="14768"/>
                  </a:cubicBezTo>
                  <a:cubicBezTo>
                    <a:pt x="5459" y="21721"/>
                    <a:pt x="5643" y="31868"/>
                    <a:pt x="9700" y="41888"/>
                  </a:cubicBezTo>
                  <a:cubicBezTo>
                    <a:pt x="13009" y="50024"/>
                    <a:pt x="18445" y="57230"/>
                    <a:pt x="25006" y="62137"/>
                  </a:cubicBezTo>
                  <a:cubicBezTo>
                    <a:pt x="30350" y="66136"/>
                    <a:pt x="35935" y="68239"/>
                    <a:pt x="41083" y="68239"/>
                  </a:cubicBezTo>
                  <a:cubicBezTo>
                    <a:pt x="41137" y="68239"/>
                    <a:pt x="41190" y="68240"/>
                    <a:pt x="41243" y="68240"/>
                  </a:cubicBezTo>
                  <a:cubicBezTo>
                    <a:pt x="42362" y="68240"/>
                    <a:pt x="43480" y="68125"/>
                    <a:pt x="44577" y="67905"/>
                  </a:cubicBezTo>
                  <a:cubicBezTo>
                    <a:pt x="49219" y="66963"/>
                    <a:pt x="52920" y="64159"/>
                    <a:pt x="55264" y="59804"/>
                  </a:cubicBezTo>
                  <a:cubicBezTo>
                    <a:pt x="58999" y="52840"/>
                    <a:pt x="58815" y="42704"/>
                    <a:pt x="54758" y="32684"/>
                  </a:cubicBezTo>
                  <a:cubicBezTo>
                    <a:pt x="51460" y="24536"/>
                    <a:pt x="46025" y="17342"/>
                    <a:pt x="39463" y="12435"/>
                  </a:cubicBezTo>
                  <a:cubicBezTo>
                    <a:pt x="34111" y="8426"/>
                    <a:pt x="28532" y="6323"/>
                    <a:pt x="23395" y="6323"/>
                  </a:cubicBezTo>
                  <a:close/>
                  <a:moveTo>
                    <a:pt x="21378" y="575"/>
                  </a:moveTo>
                  <a:cubicBezTo>
                    <a:pt x="21431" y="575"/>
                    <a:pt x="21483" y="576"/>
                    <a:pt x="21536" y="576"/>
                  </a:cubicBezTo>
                  <a:cubicBezTo>
                    <a:pt x="35418" y="576"/>
                    <a:pt x="51426" y="13734"/>
                    <a:pt x="58803" y="31971"/>
                  </a:cubicBezTo>
                  <a:cubicBezTo>
                    <a:pt x="63630" y="43899"/>
                    <a:pt x="63871" y="55920"/>
                    <a:pt x="59435" y="64148"/>
                  </a:cubicBezTo>
                  <a:cubicBezTo>
                    <a:pt x="56700" y="69239"/>
                    <a:pt x="52403" y="72502"/>
                    <a:pt x="46990" y="73594"/>
                  </a:cubicBezTo>
                  <a:cubicBezTo>
                    <a:pt x="45667" y="73860"/>
                    <a:pt x="44312" y="73989"/>
                    <a:pt x="42936" y="73989"/>
                  </a:cubicBezTo>
                  <a:cubicBezTo>
                    <a:pt x="29055" y="73989"/>
                    <a:pt x="13035" y="60834"/>
                    <a:pt x="5643" y="42589"/>
                  </a:cubicBezTo>
                  <a:cubicBezTo>
                    <a:pt x="828" y="30673"/>
                    <a:pt x="587" y="18652"/>
                    <a:pt x="5011" y="10413"/>
                  </a:cubicBezTo>
                  <a:cubicBezTo>
                    <a:pt x="7746" y="5334"/>
                    <a:pt x="12055" y="2070"/>
                    <a:pt x="17468" y="978"/>
                  </a:cubicBezTo>
                  <a:cubicBezTo>
                    <a:pt x="18750" y="713"/>
                    <a:pt x="20063" y="575"/>
                    <a:pt x="21378" y="575"/>
                  </a:cubicBezTo>
                  <a:close/>
                  <a:moveTo>
                    <a:pt x="21567" y="0"/>
                  </a:moveTo>
                  <a:cubicBezTo>
                    <a:pt x="20130" y="0"/>
                    <a:pt x="18722" y="138"/>
                    <a:pt x="17353" y="415"/>
                  </a:cubicBezTo>
                  <a:cubicBezTo>
                    <a:pt x="11768" y="1541"/>
                    <a:pt x="7332" y="4897"/>
                    <a:pt x="4505" y="10149"/>
                  </a:cubicBezTo>
                  <a:cubicBezTo>
                    <a:pt x="1" y="18526"/>
                    <a:pt x="231" y="30742"/>
                    <a:pt x="5115" y="42808"/>
                  </a:cubicBezTo>
                  <a:cubicBezTo>
                    <a:pt x="9102" y="52622"/>
                    <a:pt x="15641" y="61286"/>
                    <a:pt x="23547" y="67216"/>
                  </a:cubicBezTo>
                  <a:cubicBezTo>
                    <a:pt x="29994" y="72031"/>
                    <a:pt x="36728" y="74559"/>
                    <a:pt x="42899" y="74559"/>
                  </a:cubicBezTo>
                  <a:cubicBezTo>
                    <a:pt x="44312" y="74559"/>
                    <a:pt x="45726" y="74421"/>
                    <a:pt x="47105" y="74145"/>
                  </a:cubicBezTo>
                  <a:cubicBezTo>
                    <a:pt x="52690" y="73019"/>
                    <a:pt x="57137" y="69664"/>
                    <a:pt x="59952" y="64412"/>
                  </a:cubicBezTo>
                  <a:cubicBezTo>
                    <a:pt x="64457" y="56035"/>
                    <a:pt x="64227" y="43831"/>
                    <a:pt x="59343" y="31764"/>
                  </a:cubicBezTo>
                  <a:cubicBezTo>
                    <a:pt x="55367" y="21939"/>
                    <a:pt x="48829" y="13263"/>
                    <a:pt x="40911" y="7356"/>
                  </a:cubicBezTo>
                  <a:cubicBezTo>
                    <a:pt x="34469" y="2536"/>
                    <a:pt x="27747" y="0"/>
                    <a:pt x="21567" y="0"/>
                  </a:cubicBezTo>
                  <a:close/>
                </a:path>
              </a:pathLst>
            </a:custGeom>
            <a:solidFill>
              <a:srgbClr val="34383C"/>
            </a:solidFill>
            <a:ln w="3725" cap="rnd" cmpd="sng">
              <a:solidFill>
                <a:srgbClr val="34383C"/>
              </a:solidFill>
              <a:prstDash val="solid"/>
              <a:round/>
              <a:headEnd type="none" w="sm" len="sm"/>
              <a:tailEnd type="none" w="sm" len="sm"/>
            </a:ln>
          </p:spPr>
          <p:txBody>
            <a:bodyPr spcFirstLastPara="1" wrap="square" lIns="91425" tIns="91425" rIns="91425" bIns="91425" anchor="ctr" anchorCtr="0">
              <a:noAutofit/>
            </a:bodyPr>
            <a:lstStyle/>
            <a:p>
              <a:endParaRPr/>
            </a:p>
          </p:txBody>
        </p:sp>
        <p:sp>
          <p:nvSpPr>
            <p:cNvPr id="30" name="Google Shape;1952;p63"/>
            <p:cNvSpPr/>
            <p:nvPr/>
          </p:nvSpPr>
          <p:spPr>
            <a:xfrm>
              <a:off x="3942850" y="3053850"/>
              <a:ext cx="269225" cy="105175"/>
            </a:xfrm>
            <a:custGeom>
              <a:avLst/>
              <a:gdLst/>
              <a:ahLst/>
              <a:cxnLst/>
              <a:rect l="l" t="t" r="r" b="b"/>
              <a:pathLst>
                <a:path w="10769" h="4207" extrusionOk="0">
                  <a:moveTo>
                    <a:pt x="1828" y="1"/>
                  </a:moveTo>
                  <a:lnTo>
                    <a:pt x="0" y="1219"/>
                  </a:lnTo>
                  <a:lnTo>
                    <a:pt x="8941" y="4206"/>
                  </a:lnTo>
                  <a:lnTo>
                    <a:pt x="10768" y="2977"/>
                  </a:lnTo>
                  <a:lnTo>
                    <a:pt x="1828" y="1"/>
                  </a:lnTo>
                  <a:close/>
                </a:path>
              </a:pathLst>
            </a:custGeom>
            <a:solidFill>
              <a:srgbClr val="FE7800"/>
            </a:solidFill>
            <a:ln>
              <a:noFill/>
            </a:ln>
          </p:spPr>
          <p:txBody>
            <a:bodyPr spcFirstLastPara="1" wrap="square" lIns="91425" tIns="91425" rIns="91425" bIns="91425" anchor="ctr" anchorCtr="0">
              <a:noAutofit/>
            </a:bodyPr>
            <a:lstStyle/>
            <a:p>
              <a:endParaRPr/>
            </a:p>
          </p:txBody>
        </p:sp>
        <p:sp>
          <p:nvSpPr>
            <p:cNvPr id="31" name="Google Shape;1953;p63"/>
            <p:cNvSpPr/>
            <p:nvPr/>
          </p:nvSpPr>
          <p:spPr>
            <a:xfrm>
              <a:off x="3933950" y="3046475"/>
              <a:ext cx="287025" cy="119725"/>
            </a:xfrm>
            <a:custGeom>
              <a:avLst/>
              <a:gdLst/>
              <a:ahLst/>
              <a:cxnLst/>
              <a:rect l="l" t="t" r="r" b="b"/>
              <a:pathLst>
                <a:path w="11481" h="4789" extrusionOk="0">
                  <a:moveTo>
                    <a:pt x="2230" y="606"/>
                  </a:moveTo>
                  <a:lnTo>
                    <a:pt x="10480" y="3364"/>
                  </a:lnTo>
                  <a:lnTo>
                    <a:pt x="9262" y="4180"/>
                  </a:lnTo>
                  <a:lnTo>
                    <a:pt x="1000" y="1422"/>
                  </a:lnTo>
                  <a:lnTo>
                    <a:pt x="2230" y="606"/>
                  </a:lnTo>
                  <a:close/>
                  <a:moveTo>
                    <a:pt x="2173" y="0"/>
                  </a:moveTo>
                  <a:cubicBezTo>
                    <a:pt x="2118" y="0"/>
                    <a:pt x="2066" y="18"/>
                    <a:pt x="2023" y="54"/>
                  </a:cubicBezTo>
                  <a:lnTo>
                    <a:pt x="195" y="1272"/>
                  </a:lnTo>
                  <a:cubicBezTo>
                    <a:pt x="0" y="1410"/>
                    <a:pt x="46" y="1709"/>
                    <a:pt x="264" y="1789"/>
                  </a:cubicBezTo>
                  <a:lnTo>
                    <a:pt x="9205" y="4766"/>
                  </a:lnTo>
                  <a:cubicBezTo>
                    <a:pt x="9239" y="4777"/>
                    <a:pt x="9274" y="4789"/>
                    <a:pt x="9297" y="4789"/>
                  </a:cubicBezTo>
                  <a:cubicBezTo>
                    <a:pt x="9354" y="4789"/>
                    <a:pt x="9412" y="4766"/>
                    <a:pt x="9458" y="4743"/>
                  </a:cubicBezTo>
                  <a:lnTo>
                    <a:pt x="11285" y="3513"/>
                  </a:lnTo>
                  <a:cubicBezTo>
                    <a:pt x="11480" y="3375"/>
                    <a:pt x="11434" y="3077"/>
                    <a:pt x="11216" y="2996"/>
                  </a:cubicBezTo>
                  <a:lnTo>
                    <a:pt x="2275" y="20"/>
                  </a:lnTo>
                  <a:cubicBezTo>
                    <a:pt x="2241" y="7"/>
                    <a:pt x="2207" y="0"/>
                    <a:pt x="2173" y="0"/>
                  </a:cubicBezTo>
                  <a:close/>
                </a:path>
              </a:pathLst>
            </a:custGeom>
            <a:solidFill>
              <a:srgbClr val="34383C"/>
            </a:solidFill>
            <a:ln w="3725" cap="rnd" cmpd="sng">
              <a:solidFill>
                <a:srgbClr val="34383C"/>
              </a:solidFill>
              <a:prstDash val="solid"/>
              <a:round/>
              <a:headEnd type="none" w="sm" len="sm"/>
              <a:tailEnd type="none" w="sm" len="sm"/>
            </a:ln>
          </p:spPr>
          <p:txBody>
            <a:bodyPr spcFirstLastPara="1" wrap="square" lIns="91425" tIns="91425" rIns="91425" bIns="91425" anchor="ctr" anchorCtr="0">
              <a:noAutofit/>
            </a:bodyPr>
            <a:lstStyle/>
            <a:p>
              <a:endParaRPr/>
            </a:p>
          </p:txBody>
        </p:sp>
        <p:sp>
          <p:nvSpPr>
            <p:cNvPr id="32" name="Google Shape;1954;p63"/>
            <p:cNvSpPr/>
            <p:nvPr/>
          </p:nvSpPr>
          <p:spPr>
            <a:xfrm>
              <a:off x="3960650" y="2846725"/>
              <a:ext cx="251425" cy="281550"/>
            </a:xfrm>
            <a:custGeom>
              <a:avLst/>
              <a:gdLst/>
              <a:ahLst/>
              <a:cxnLst/>
              <a:rect l="l" t="t" r="r" b="b"/>
              <a:pathLst>
                <a:path w="10057" h="11262" extrusionOk="0">
                  <a:moveTo>
                    <a:pt x="1" y="0"/>
                  </a:moveTo>
                  <a:lnTo>
                    <a:pt x="1116" y="8286"/>
                  </a:lnTo>
                  <a:lnTo>
                    <a:pt x="10056" y="11262"/>
                  </a:lnTo>
                  <a:lnTo>
                    <a:pt x="8941" y="2976"/>
                  </a:lnTo>
                  <a:lnTo>
                    <a:pt x="1" y="0"/>
                  </a:lnTo>
                  <a:close/>
                </a:path>
              </a:pathLst>
            </a:custGeom>
            <a:solidFill>
              <a:srgbClr val="FE8C00"/>
            </a:solidFill>
            <a:ln>
              <a:noFill/>
            </a:ln>
          </p:spPr>
          <p:txBody>
            <a:bodyPr spcFirstLastPara="1" wrap="square" lIns="91425" tIns="91425" rIns="91425" bIns="91425" anchor="ctr" anchorCtr="0">
              <a:noAutofit/>
            </a:bodyPr>
            <a:lstStyle/>
            <a:p>
              <a:endParaRPr/>
            </a:p>
          </p:txBody>
        </p:sp>
        <p:sp>
          <p:nvSpPr>
            <p:cNvPr id="33" name="Google Shape;1955;p63"/>
            <p:cNvSpPr/>
            <p:nvPr/>
          </p:nvSpPr>
          <p:spPr>
            <a:xfrm>
              <a:off x="3953200" y="2839425"/>
              <a:ext cx="266625" cy="296050"/>
            </a:xfrm>
            <a:custGeom>
              <a:avLst/>
              <a:gdLst/>
              <a:ahLst/>
              <a:cxnLst/>
              <a:rect l="l" t="t" r="r" b="b"/>
              <a:pathLst>
                <a:path w="10665" h="11842" extrusionOk="0">
                  <a:moveTo>
                    <a:pt x="655" y="706"/>
                  </a:moveTo>
                  <a:lnTo>
                    <a:pt x="8987" y="3487"/>
                  </a:lnTo>
                  <a:lnTo>
                    <a:pt x="10009" y="11140"/>
                  </a:lnTo>
                  <a:lnTo>
                    <a:pt x="1678" y="8359"/>
                  </a:lnTo>
                  <a:lnTo>
                    <a:pt x="655" y="706"/>
                  </a:lnTo>
                  <a:close/>
                  <a:moveTo>
                    <a:pt x="300" y="0"/>
                  </a:moveTo>
                  <a:cubicBezTo>
                    <a:pt x="235" y="0"/>
                    <a:pt x="170" y="23"/>
                    <a:pt x="115" y="62"/>
                  </a:cubicBezTo>
                  <a:cubicBezTo>
                    <a:pt x="46" y="131"/>
                    <a:pt x="0" y="223"/>
                    <a:pt x="23" y="327"/>
                  </a:cubicBezTo>
                  <a:lnTo>
                    <a:pt x="1138" y="8612"/>
                  </a:lnTo>
                  <a:cubicBezTo>
                    <a:pt x="1149" y="8715"/>
                    <a:pt x="1218" y="8807"/>
                    <a:pt x="1333" y="8842"/>
                  </a:cubicBezTo>
                  <a:lnTo>
                    <a:pt x="10274" y="11830"/>
                  </a:lnTo>
                  <a:cubicBezTo>
                    <a:pt x="10295" y="11840"/>
                    <a:pt x="10325" y="11841"/>
                    <a:pt x="10356" y="11841"/>
                  </a:cubicBezTo>
                  <a:lnTo>
                    <a:pt x="10356" y="11841"/>
                  </a:lnTo>
                  <a:cubicBezTo>
                    <a:pt x="10528" y="11840"/>
                    <a:pt x="10664" y="11691"/>
                    <a:pt x="10641" y="11519"/>
                  </a:cubicBezTo>
                  <a:lnTo>
                    <a:pt x="9527" y="3234"/>
                  </a:lnTo>
                  <a:cubicBezTo>
                    <a:pt x="9515" y="3119"/>
                    <a:pt x="9435" y="3027"/>
                    <a:pt x="9331" y="2993"/>
                  </a:cubicBezTo>
                  <a:lnTo>
                    <a:pt x="391" y="16"/>
                  </a:lnTo>
                  <a:cubicBezTo>
                    <a:pt x="361" y="5"/>
                    <a:pt x="331" y="0"/>
                    <a:pt x="300" y="0"/>
                  </a:cubicBezTo>
                  <a:close/>
                  <a:moveTo>
                    <a:pt x="10356" y="11841"/>
                  </a:moveTo>
                  <a:lnTo>
                    <a:pt x="10356" y="11841"/>
                  </a:lnTo>
                  <a:cubicBezTo>
                    <a:pt x="10356" y="11841"/>
                    <a:pt x="10355" y="11841"/>
                    <a:pt x="10354" y="11841"/>
                  </a:cubicBezTo>
                  <a:lnTo>
                    <a:pt x="10366" y="11841"/>
                  </a:lnTo>
                  <a:cubicBezTo>
                    <a:pt x="10362" y="11841"/>
                    <a:pt x="10359" y="11841"/>
                    <a:pt x="10356" y="11841"/>
                  </a:cubicBezTo>
                  <a:close/>
                </a:path>
              </a:pathLst>
            </a:custGeom>
            <a:solidFill>
              <a:srgbClr val="34383C"/>
            </a:solidFill>
            <a:ln w="3725" cap="rnd" cmpd="sng">
              <a:solidFill>
                <a:srgbClr val="34383C"/>
              </a:solidFill>
              <a:prstDash val="solid"/>
              <a:round/>
              <a:headEnd type="none" w="sm" len="sm"/>
              <a:tailEnd type="none" w="sm" len="sm"/>
            </a:ln>
          </p:spPr>
          <p:txBody>
            <a:bodyPr spcFirstLastPara="1" wrap="square" lIns="91425" tIns="91425" rIns="91425" bIns="91425" anchor="ctr" anchorCtr="0">
              <a:noAutofit/>
            </a:bodyPr>
            <a:lstStyle/>
            <a:p>
              <a:endParaRPr/>
            </a:p>
          </p:txBody>
        </p:sp>
        <p:sp>
          <p:nvSpPr>
            <p:cNvPr id="34" name="Google Shape;1956;p63"/>
            <p:cNvSpPr/>
            <p:nvPr/>
          </p:nvSpPr>
          <p:spPr>
            <a:xfrm>
              <a:off x="3942850" y="3084300"/>
              <a:ext cx="333850" cy="457975"/>
            </a:xfrm>
            <a:custGeom>
              <a:avLst/>
              <a:gdLst/>
              <a:ahLst/>
              <a:cxnLst/>
              <a:rect l="l" t="t" r="r" b="b"/>
              <a:pathLst>
                <a:path w="13354" h="18319" extrusionOk="0">
                  <a:moveTo>
                    <a:pt x="0" y="1"/>
                  </a:moveTo>
                  <a:lnTo>
                    <a:pt x="3862" y="11194"/>
                  </a:lnTo>
                  <a:lnTo>
                    <a:pt x="4413" y="15342"/>
                  </a:lnTo>
                  <a:lnTo>
                    <a:pt x="13354" y="18318"/>
                  </a:lnTo>
                  <a:lnTo>
                    <a:pt x="13354" y="18318"/>
                  </a:lnTo>
                  <a:lnTo>
                    <a:pt x="12802" y="14181"/>
                  </a:lnTo>
                  <a:lnTo>
                    <a:pt x="8941" y="2988"/>
                  </a:lnTo>
                  <a:lnTo>
                    <a:pt x="0" y="1"/>
                  </a:lnTo>
                  <a:close/>
                </a:path>
              </a:pathLst>
            </a:custGeom>
            <a:solidFill>
              <a:srgbClr val="FE8C00"/>
            </a:solidFill>
            <a:ln>
              <a:noFill/>
            </a:ln>
          </p:spPr>
          <p:txBody>
            <a:bodyPr spcFirstLastPara="1" wrap="square" lIns="91425" tIns="91425" rIns="91425" bIns="91425" anchor="ctr" anchorCtr="0">
              <a:noAutofit/>
            </a:bodyPr>
            <a:lstStyle/>
            <a:p>
              <a:endParaRPr/>
            </a:p>
          </p:txBody>
        </p:sp>
        <p:sp>
          <p:nvSpPr>
            <p:cNvPr id="35" name="Google Shape;1957;p63"/>
            <p:cNvSpPr/>
            <p:nvPr/>
          </p:nvSpPr>
          <p:spPr>
            <a:xfrm>
              <a:off x="3934500" y="3077075"/>
              <a:ext cx="349950" cy="472375"/>
            </a:xfrm>
            <a:custGeom>
              <a:avLst/>
              <a:gdLst/>
              <a:ahLst/>
              <a:cxnLst/>
              <a:rect l="l" t="t" r="r" b="b"/>
              <a:pathLst>
                <a:path w="13998" h="18895" extrusionOk="0">
                  <a:moveTo>
                    <a:pt x="806" y="749"/>
                  </a:moveTo>
                  <a:lnTo>
                    <a:pt x="9057" y="3496"/>
                  </a:lnTo>
                  <a:lnTo>
                    <a:pt x="12849" y="14539"/>
                  </a:lnTo>
                  <a:lnTo>
                    <a:pt x="13343" y="18194"/>
                  </a:lnTo>
                  <a:lnTo>
                    <a:pt x="5011" y="15413"/>
                  </a:lnTo>
                  <a:lnTo>
                    <a:pt x="4483" y="11448"/>
                  </a:lnTo>
                  <a:cubicBezTo>
                    <a:pt x="4471" y="11425"/>
                    <a:pt x="4471" y="11414"/>
                    <a:pt x="4471" y="11391"/>
                  </a:cubicBezTo>
                  <a:lnTo>
                    <a:pt x="806" y="749"/>
                  </a:lnTo>
                  <a:close/>
                  <a:moveTo>
                    <a:pt x="336" y="0"/>
                  </a:moveTo>
                  <a:cubicBezTo>
                    <a:pt x="146" y="0"/>
                    <a:pt x="0" y="182"/>
                    <a:pt x="70" y="382"/>
                  </a:cubicBezTo>
                  <a:lnTo>
                    <a:pt x="3908" y="11563"/>
                  </a:lnTo>
                  <a:lnTo>
                    <a:pt x="4471" y="15665"/>
                  </a:lnTo>
                  <a:cubicBezTo>
                    <a:pt x="4483" y="15780"/>
                    <a:pt x="4563" y="15872"/>
                    <a:pt x="4667" y="15907"/>
                  </a:cubicBezTo>
                  <a:lnTo>
                    <a:pt x="13607" y="18883"/>
                  </a:lnTo>
                  <a:cubicBezTo>
                    <a:pt x="13630" y="18895"/>
                    <a:pt x="13665" y="18895"/>
                    <a:pt x="13699" y="18895"/>
                  </a:cubicBezTo>
                  <a:cubicBezTo>
                    <a:pt x="13757" y="18895"/>
                    <a:pt x="13826" y="18872"/>
                    <a:pt x="13883" y="18837"/>
                  </a:cubicBezTo>
                  <a:cubicBezTo>
                    <a:pt x="13952" y="18768"/>
                    <a:pt x="13998" y="18676"/>
                    <a:pt x="13986" y="18573"/>
                  </a:cubicBezTo>
                  <a:lnTo>
                    <a:pt x="13423" y="14424"/>
                  </a:lnTo>
                  <a:cubicBezTo>
                    <a:pt x="13412" y="14413"/>
                    <a:pt x="13412" y="14390"/>
                    <a:pt x="13412" y="14378"/>
                  </a:cubicBezTo>
                  <a:lnTo>
                    <a:pt x="9551" y="3174"/>
                  </a:lnTo>
                  <a:cubicBezTo>
                    <a:pt x="9516" y="3094"/>
                    <a:pt x="9447" y="3025"/>
                    <a:pt x="9367" y="3002"/>
                  </a:cubicBezTo>
                  <a:lnTo>
                    <a:pt x="426" y="14"/>
                  </a:lnTo>
                  <a:cubicBezTo>
                    <a:pt x="396" y="5"/>
                    <a:pt x="366" y="0"/>
                    <a:pt x="336" y="0"/>
                  </a:cubicBezTo>
                  <a:close/>
                </a:path>
              </a:pathLst>
            </a:custGeom>
            <a:solidFill>
              <a:srgbClr val="34383C"/>
            </a:solidFill>
            <a:ln w="3725" cap="rnd" cmpd="sng">
              <a:solidFill>
                <a:srgbClr val="34383C"/>
              </a:solidFill>
              <a:prstDash val="solid"/>
              <a:round/>
              <a:headEnd type="none" w="sm" len="sm"/>
              <a:tailEnd type="none" w="sm" len="sm"/>
            </a:ln>
          </p:spPr>
          <p:txBody>
            <a:bodyPr spcFirstLastPara="1" wrap="square" lIns="91425" tIns="91425" rIns="91425" bIns="91425" anchor="ctr" anchorCtr="0">
              <a:noAutofit/>
            </a:bodyPr>
            <a:lstStyle/>
            <a:p>
              <a:endParaRPr/>
            </a:p>
          </p:txBody>
        </p:sp>
        <p:sp>
          <p:nvSpPr>
            <p:cNvPr id="36" name="Google Shape;1958;p63"/>
            <p:cNvSpPr/>
            <p:nvPr/>
          </p:nvSpPr>
          <p:spPr>
            <a:xfrm>
              <a:off x="3937975" y="3467825"/>
              <a:ext cx="338725" cy="152025"/>
            </a:xfrm>
            <a:custGeom>
              <a:avLst/>
              <a:gdLst/>
              <a:ahLst/>
              <a:cxnLst/>
              <a:rect l="l" t="t" r="r" b="b"/>
              <a:pathLst>
                <a:path w="13549" h="6081" extrusionOk="0">
                  <a:moveTo>
                    <a:pt x="4608" y="1"/>
                  </a:moveTo>
                  <a:lnTo>
                    <a:pt x="0" y="3092"/>
                  </a:lnTo>
                  <a:lnTo>
                    <a:pt x="8940" y="6080"/>
                  </a:lnTo>
                  <a:lnTo>
                    <a:pt x="13549" y="2977"/>
                  </a:lnTo>
                  <a:lnTo>
                    <a:pt x="4608" y="1"/>
                  </a:lnTo>
                  <a:close/>
                </a:path>
              </a:pathLst>
            </a:custGeom>
            <a:solidFill>
              <a:srgbClr val="FE7800"/>
            </a:solidFill>
            <a:ln>
              <a:noFill/>
            </a:ln>
          </p:spPr>
          <p:txBody>
            <a:bodyPr spcFirstLastPara="1" wrap="square" lIns="91425" tIns="91425" rIns="91425" bIns="91425" anchor="ctr" anchorCtr="0">
              <a:noAutofit/>
            </a:bodyPr>
            <a:lstStyle/>
            <a:p>
              <a:endParaRPr/>
            </a:p>
          </p:txBody>
        </p:sp>
        <p:sp>
          <p:nvSpPr>
            <p:cNvPr id="37" name="Google Shape;1959;p63"/>
            <p:cNvSpPr/>
            <p:nvPr/>
          </p:nvSpPr>
          <p:spPr>
            <a:xfrm>
              <a:off x="3930500" y="3460650"/>
              <a:ext cx="355400" cy="166375"/>
            </a:xfrm>
            <a:custGeom>
              <a:avLst/>
              <a:gdLst/>
              <a:ahLst/>
              <a:cxnLst/>
              <a:rect l="l" t="t" r="r" b="b"/>
              <a:pathLst>
                <a:path w="14216" h="6655" extrusionOk="0">
                  <a:moveTo>
                    <a:pt x="4953" y="610"/>
                  </a:moveTo>
                  <a:lnTo>
                    <a:pt x="13204" y="3356"/>
                  </a:lnTo>
                  <a:lnTo>
                    <a:pt x="9194" y="6045"/>
                  </a:lnTo>
                  <a:lnTo>
                    <a:pt x="943" y="3299"/>
                  </a:lnTo>
                  <a:lnTo>
                    <a:pt x="4953" y="610"/>
                  </a:lnTo>
                  <a:close/>
                  <a:moveTo>
                    <a:pt x="4916" y="1"/>
                  </a:moveTo>
                  <a:cubicBezTo>
                    <a:pt x="4860" y="1"/>
                    <a:pt x="4804" y="16"/>
                    <a:pt x="4758" y="47"/>
                  </a:cubicBezTo>
                  <a:lnTo>
                    <a:pt x="138" y="3149"/>
                  </a:lnTo>
                  <a:cubicBezTo>
                    <a:pt x="46" y="3207"/>
                    <a:pt x="0" y="3310"/>
                    <a:pt x="12" y="3425"/>
                  </a:cubicBezTo>
                  <a:cubicBezTo>
                    <a:pt x="23" y="3529"/>
                    <a:pt x="104" y="3621"/>
                    <a:pt x="207" y="3655"/>
                  </a:cubicBezTo>
                  <a:lnTo>
                    <a:pt x="9148" y="6643"/>
                  </a:lnTo>
                  <a:cubicBezTo>
                    <a:pt x="9182" y="6643"/>
                    <a:pt x="9205" y="6654"/>
                    <a:pt x="9239" y="6654"/>
                  </a:cubicBezTo>
                  <a:cubicBezTo>
                    <a:pt x="9297" y="6654"/>
                    <a:pt x="9354" y="6631"/>
                    <a:pt x="9400" y="6608"/>
                  </a:cubicBezTo>
                  <a:lnTo>
                    <a:pt x="14009" y="3506"/>
                  </a:lnTo>
                  <a:cubicBezTo>
                    <a:pt x="14215" y="3379"/>
                    <a:pt x="14169" y="3069"/>
                    <a:pt x="13940" y="3000"/>
                  </a:cubicBezTo>
                  <a:lnTo>
                    <a:pt x="4999" y="12"/>
                  </a:lnTo>
                  <a:cubicBezTo>
                    <a:pt x="4972" y="5"/>
                    <a:pt x="4944" y="1"/>
                    <a:pt x="4916" y="1"/>
                  </a:cubicBezTo>
                  <a:close/>
                </a:path>
              </a:pathLst>
            </a:custGeom>
            <a:solidFill>
              <a:srgbClr val="34383C"/>
            </a:solidFill>
            <a:ln w="3725" cap="rnd" cmpd="sng">
              <a:solidFill>
                <a:srgbClr val="34383C"/>
              </a:solidFill>
              <a:prstDash val="solid"/>
              <a:round/>
              <a:headEnd type="none" w="sm" len="sm"/>
              <a:tailEnd type="none" w="sm" len="sm"/>
            </a:ln>
          </p:spPr>
          <p:txBody>
            <a:bodyPr spcFirstLastPara="1" wrap="square" lIns="91425" tIns="91425" rIns="91425" bIns="91425" anchor="ctr" anchorCtr="0">
              <a:noAutofit/>
            </a:bodyPr>
            <a:lstStyle/>
            <a:p>
              <a:endParaRPr/>
            </a:p>
          </p:txBody>
        </p:sp>
        <p:sp>
          <p:nvSpPr>
            <p:cNvPr id="38" name="Google Shape;1960;p63"/>
            <p:cNvSpPr/>
            <p:nvPr/>
          </p:nvSpPr>
          <p:spPr>
            <a:xfrm>
              <a:off x="3726225" y="2846725"/>
              <a:ext cx="326975" cy="698425"/>
            </a:xfrm>
            <a:custGeom>
              <a:avLst/>
              <a:gdLst/>
              <a:ahLst/>
              <a:cxnLst/>
              <a:rect l="l" t="t" r="r" b="b"/>
              <a:pathLst>
                <a:path w="13079" h="27937" extrusionOk="0">
                  <a:moveTo>
                    <a:pt x="9378" y="0"/>
                  </a:moveTo>
                  <a:lnTo>
                    <a:pt x="1" y="6286"/>
                  </a:lnTo>
                  <a:lnTo>
                    <a:pt x="1115" y="14571"/>
                  </a:lnTo>
                  <a:lnTo>
                    <a:pt x="7953" y="24087"/>
                  </a:lnTo>
                  <a:lnTo>
                    <a:pt x="8470" y="27936"/>
                  </a:lnTo>
                  <a:lnTo>
                    <a:pt x="13078" y="24845"/>
                  </a:lnTo>
                  <a:lnTo>
                    <a:pt x="12527" y="20697"/>
                  </a:lnTo>
                  <a:lnTo>
                    <a:pt x="8665" y="9504"/>
                  </a:lnTo>
                  <a:lnTo>
                    <a:pt x="10493" y="8286"/>
                  </a:lnTo>
                  <a:lnTo>
                    <a:pt x="9378" y="0"/>
                  </a:lnTo>
                  <a:close/>
                </a:path>
              </a:pathLst>
            </a:custGeom>
            <a:solidFill>
              <a:srgbClr val="F6DD81"/>
            </a:solidFill>
            <a:ln>
              <a:noFill/>
            </a:ln>
          </p:spPr>
          <p:txBody>
            <a:bodyPr spcFirstLastPara="1" wrap="square" lIns="91425" tIns="91425" rIns="91425" bIns="91425" anchor="ctr" anchorCtr="0">
              <a:noAutofit/>
            </a:bodyPr>
            <a:lstStyle/>
            <a:p>
              <a:endParaRPr/>
            </a:p>
          </p:txBody>
        </p:sp>
        <p:sp>
          <p:nvSpPr>
            <p:cNvPr id="39" name="Google Shape;1961;p63"/>
            <p:cNvSpPr/>
            <p:nvPr/>
          </p:nvSpPr>
          <p:spPr>
            <a:xfrm>
              <a:off x="3718750" y="2839500"/>
              <a:ext cx="341900" cy="712825"/>
            </a:xfrm>
            <a:custGeom>
              <a:avLst/>
              <a:gdLst/>
              <a:ahLst/>
              <a:cxnLst/>
              <a:rect l="l" t="t" r="r" b="b"/>
              <a:pathLst>
                <a:path w="13676" h="28513" extrusionOk="0">
                  <a:moveTo>
                    <a:pt x="9447" y="783"/>
                  </a:moveTo>
                  <a:lnTo>
                    <a:pt x="10481" y="8425"/>
                  </a:lnTo>
                  <a:lnTo>
                    <a:pt x="8803" y="9551"/>
                  </a:lnTo>
                  <a:cubicBezTo>
                    <a:pt x="8700" y="9620"/>
                    <a:pt x="8654" y="9758"/>
                    <a:pt x="8700" y="9885"/>
                  </a:cubicBezTo>
                  <a:lnTo>
                    <a:pt x="12538" y="21066"/>
                  </a:lnTo>
                  <a:lnTo>
                    <a:pt x="13067" y="24996"/>
                  </a:lnTo>
                  <a:lnTo>
                    <a:pt x="8987" y="27731"/>
                  </a:lnTo>
                  <a:lnTo>
                    <a:pt x="8539" y="24341"/>
                  </a:lnTo>
                  <a:cubicBezTo>
                    <a:pt x="8528" y="24295"/>
                    <a:pt x="8505" y="24249"/>
                    <a:pt x="8482" y="24215"/>
                  </a:cubicBezTo>
                  <a:lnTo>
                    <a:pt x="1690" y="14746"/>
                  </a:lnTo>
                  <a:lnTo>
                    <a:pt x="610" y="6713"/>
                  </a:lnTo>
                  <a:lnTo>
                    <a:pt x="9447" y="783"/>
                  </a:lnTo>
                  <a:close/>
                  <a:moveTo>
                    <a:pt x="9673" y="0"/>
                  </a:moveTo>
                  <a:cubicBezTo>
                    <a:pt x="9620" y="0"/>
                    <a:pt x="9565" y="15"/>
                    <a:pt x="9516" y="48"/>
                  </a:cubicBezTo>
                  <a:lnTo>
                    <a:pt x="139" y="6334"/>
                  </a:lnTo>
                  <a:cubicBezTo>
                    <a:pt x="47" y="6391"/>
                    <a:pt x="1" y="6506"/>
                    <a:pt x="24" y="6609"/>
                  </a:cubicBezTo>
                  <a:lnTo>
                    <a:pt x="1139" y="14895"/>
                  </a:lnTo>
                  <a:cubicBezTo>
                    <a:pt x="1139" y="14941"/>
                    <a:pt x="1162" y="14987"/>
                    <a:pt x="1185" y="15033"/>
                  </a:cubicBezTo>
                  <a:lnTo>
                    <a:pt x="7976" y="24490"/>
                  </a:lnTo>
                  <a:lnTo>
                    <a:pt x="8482" y="28271"/>
                  </a:lnTo>
                  <a:cubicBezTo>
                    <a:pt x="8493" y="28363"/>
                    <a:pt x="8562" y="28455"/>
                    <a:pt x="8654" y="28490"/>
                  </a:cubicBezTo>
                  <a:cubicBezTo>
                    <a:pt x="8689" y="28501"/>
                    <a:pt x="8723" y="28513"/>
                    <a:pt x="8769" y="28513"/>
                  </a:cubicBezTo>
                  <a:cubicBezTo>
                    <a:pt x="8826" y="28513"/>
                    <a:pt x="8884" y="28501"/>
                    <a:pt x="8930" y="28467"/>
                  </a:cubicBezTo>
                  <a:lnTo>
                    <a:pt x="13538" y="25375"/>
                  </a:lnTo>
                  <a:cubicBezTo>
                    <a:pt x="13630" y="25318"/>
                    <a:pt x="13676" y="25203"/>
                    <a:pt x="13664" y="25100"/>
                  </a:cubicBezTo>
                  <a:lnTo>
                    <a:pt x="13113" y="20951"/>
                  </a:lnTo>
                  <a:cubicBezTo>
                    <a:pt x="13101" y="20940"/>
                    <a:pt x="13101" y="20917"/>
                    <a:pt x="13090" y="20894"/>
                  </a:cubicBezTo>
                  <a:lnTo>
                    <a:pt x="9309" y="9908"/>
                  </a:lnTo>
                  <a:lnTo>
                    <a:pt x="10952" y="8816"/>
                  </a:lnTo>
                  <a:cubicBezTo>
                    <a:pt x="11044" y="8747"/>
                    <a:pt x="11090" y="8643"/>
                    <a:pt x="11079" y="8529"/>
                  </a:cubicBezTo>
                  <a:lnTo>
                    <a:pt x="9964" y="243"/>
                  </a:lnTo>
                  <a:cubicBezTo>
                    <a:pt x="9939" y="95"/>
                    <a:pt x="9809" y="0"/>
                    <a:pt x="9673" y="0"/>
                  </a:cubicBezTo>
                  <a:close/>
                </a:path>
              </a:pathLst>
            </a:custGeom>
            <a:solidFill>
              <a:srgbClr val="34383C"/>
            </a:solidFill>
            <a:ln w="3725" cap="rnd" cmpd="sng">
              <a:solidFill>
                <a:srgbClr val="34383C"/>
              </a:solidFill>
              <a:prstDash val="solid"/>
              <a:round/>
              <a:headEnd type="none" w="sm" len="sm"/>
              <a:tailEnd type="none" w="sm" len="sm"/>
            </a:ln>
          </p:spPr>
          <p:txBody>
            <a:bodyPr spcFirstLastPara="1" wrap="square" lIns="91425" tIns="91425" rIns="91425" bIns="91425" anchor="ctr" anchorCtr="0">
              <a:noAutofit/>
            </a:bodyPr>
            <a:lstStyle/>
            <a:p>
              <a:endParaRPr/>
            </a:p>
          </p:txBody>
        </p:sp>
        <p:sp>
          <p:nvSpPr>
            <p:cNvPr id="40" name="Google Shape;1962;p63"/>
            <p:cNvSpPr/>
            <p:nvPr/>
          </p:nvSpPr>
          <p:spPr>
            <a:xfrm>
              <a:off x="4122400" y="632850"/>
              <a:ext cx="228125" cy="277825"/>
            </a:xfrm>
            <a:custGeom>
              <a:avLst/>
              <a:gdLst/>
              <a:ahLst/>
              <a:cxnLst/>
              <a:rect l="l" t="t" r="r" b="b"/>
              <a:pathLst>
                <a:path w="9125" h="11113" extrusionOk="0">
                  <a:moveTo>
                    <a:pt x="4344" y="1"/>
                  </a:moveTo>
                  <a:lnTo>
                    <a:pt x="1" y="11113"/>
                  </a:lnTo>
                  <a:lnTo>
                    <a:pt x="9125" y="644"/>
                  </a:lnTo>
                  <a:lnTo>
                    <a:pt x="4344" y="1"/>
                  </a:lnTo>
                  <a:close/>
                </a:path>
              </a:pathLst>
            </a:custGeom>
            <a:solidFill>
              <a:srgbClr val="FE8C00"/>
            </a:solidFill>
            <a:ln>
              <a:noFill/>
            </a:ln>
          </p:spPr>
          <p:txBody>
            <a:bodyPr spcFirstLastPara="1" wrap="square" lIns="91425" tIns="91425" rIns="91425" bIns="91425" anchor="ctr" anchorCtr="0">
              <a:noAutofit/>
            </a:bodyPr>
            <a:lstStyle/>
            <a:p>
              <a:endParaRPr/>
            </a:p>
          </p:txBody>
        </p:sp>
        <p:sp>
          <p:nvSpPr>
            <p:cNvPr id="41" name="Google Shape;1963;p63"/>
            <p:cNvSpPr/>
            <p:nvPr/>
          </p:nvSpPr>
          <p:spPr>
            <a:xfrm>
              <a:off x="4001450" y="247025"/>
              <a:ext cx="520600" cy="663650"/>
            </a:xfrm>
            <a:custGeom>
              <a:avLst/>
              <a:gdLst/>
              <a:ahLst/>
              <a:cxnLst/>
              <a:rect l="l" t="t" r="r" b="b"/>
              <a:pathLst>
                <a:path w="20824" h="26546" extrusionOk="0">
                  <a:moveTo>
                    <a:pt x="20823" y="0"/>
                  </a:moveTo>
                  <a:lnTo>
                    <a:pt x="1" y="13767"/>
                  </a:lnTo>
                  <a:lnTo>
                    <a:pt x="4839" y="26546"/>
                  </a:lnTo>
                  <a:lnTo>
                    <a:pt x="9182" y="15434"/>
                  </a:lnTo>
                  <a:lnTo>
                    <a:pt x="20823" y="0"/>
                  </a:lnTo>
                  <a:close/>
                </a:path>
              </a:pathLst>
            </a:custGeom>
            <a:solidFill>
              <a:srgbClr val="F6DD81"/>
            </a:solidFill>
            <a:ln>
              <a:noFill/>
            </a:ln>
          </p:spPr>
          <p:txBody>
            <a:bodyPr spcFirstLastPara="1" wrap="square" lIns="91425" tIns="91425" rIns="91425" bIns="91425" anchor="ctr" anchorCtr="0">
              <a:noAutofit/>
            </a:bodyPr>
            <a:lstStyle/>
            <a:p>
              <a:endParaRPr/>
            </a:p>
          </p:txBody>
        </p:sp>
        <p:sp>
          <p:nvSpPr>
            <p:cNvPr id="42" name="Google Shape;1964;p63"/>
            <p:cNvSpPr/>
            <p:nvPr/>
          </p:nvSpPr>
          <p:spPr>
            <a:xfrm>
              <a:off x="4231000" y="247025"/>
              <a:ext cx="353400" cy="433825"/>
            </a:xfrm>
            <a:custGeom>
              <a:avLst/>
              <a:gdLst/>
              <a:ahLst/>
              <a:cxnLst/>
              <a:rect l="l" t="t" r="r" b="b"/>
              <a:pathLst>
                <a:path w="14136" h="17353" extrusionOk="0">
                  <a:moveTo>
                    <a:pt x="11641" y="0"/>
                  </a:moveTo>
                  <a:lnTo>
                    <a:pt x="0" y="15434"/>
                  </a:lnTo>
                  <a:lnTo>
                    <a:pt x="4781" y="16077"/>
                  </a:lnTo>
                  <a:lnTo>
                    <a:pt x="14135" y="17353"/>
                  </a:lnTo>
                  <a:lnTo>
                    <a:pt x="11641" y="0"/>
                  </a:lnTo>
                  <a:close/>
                </a:path>
              </a:pathLst>
            </a:custGeom>
            <a:solidFill>
              <a:srgbClr val="FFFFFF"/>
            </a:solidFill>
            <a:ln>
              <a:noFill/>
            </a:ln>
          </p:spPr>
          <p:txBody>
            <a:bodyPr spcFirstLastPara="1" wrap="square" lIns="91425" tIns="91425" rIns="91425" bIns="91425" anchor="ctr" anchorCtr="0">
              <a:noAutofit/>
            </a:bodyPr>
            <a:lstStyle/>
            <a:p>
              <a:endParaRPr/>
            </a:p>
          </p:txBody>
        </p:sp>
        <p:sp>
          <p:nvSpPr>
            <p:cNvPr id="43" name="Google Shape;1965;p63"/>
            <p:cNvSpPr/>
            <p:nvPr/>
          </p:nvSpPr>
          <p:spPr>
            <a:xfrm>
              <a:off x="3752950" y="247025"/>
              <a:ext cx="769100" cy="344200"/>
            </a:xfrm>
            <a:custGeom>
              <a:avLst/>
              <a:gdLst/>
              <a:ahLst/>
              <a:cxnLst/>
              <a:rect l="l" t="t" r="r" b="b"/>
              <a:pathLst>
                <a:path w="30764" h="13768" extrusionOk="0">
                  <a:moveTo>
                    <a:pt x="30763" y="0"/>
                  </a:moveTo>
                  <a:lnTo>
                    <a:pt x="0" y="12262"/>
                  </a:lnTo>
                  <a:lnTo>
                    <a:pt x="9941" y="13767"/>
                  </a:lnTo>
                  <a:lnTo>
                    <a:pt x="30763" y="0"/>
                  </a:lnTo>
                  <a:close/>
                </a:path>
              </a:pathLst>
            </a:custGeom>
            <a:solidFill>
              <a:srgbClr val="FFFFFF"/>
            </a:solidFill>
            <a:ln>
              <a:noFill/>
            </a:ln>
          </p:spPr>
          <p:txBody>
            <a:bodyPr spcFirstLastPara="1" wrap="square" lIns="91425" tIns="91425" rIns="91425" bIns="91425" anchor="ctr" anchorCtr="0">
              <a:noAutofit/>
            </a:bodyPr>
            <a:lstStyle/>
            <a:p>
              <a:endParaRPr/>
            </a:p>
          </p:txBody>
        </p:sp>
        <p:sp>
          <p:nvSpPr>
            <p:cNvPr id="44" name="Google Shape;1966;p63"/>
            <p:cNvSpPr/>
            <p:nvPr/>
          </p:nvSpPr>
          <p:spPr>
            <a:xfrm>
              <a:off x="3743475" y="239900"/>
              <a:ext cx="788050" cy="677975"/>
            </a:xfrm>
            <a:custGeom>
              <a:avLst/>
              <a:gdLst/>
              <a:ahLst/>
              <a:cxnLst/>
              <a:rect l="l" t="t" r="r" b="b"/>
              <a:pathLst>
                <a:path w="31522" h="27119" extrusionOk="0">
                  <a:moveTo>
                    <a:pt x="30292" y="940"/>
                  </a:moveTo>
                  <a:lnTo>
                    <a:pt x="19272" y="15546"/>
                  </a:lnTo>
                  <a:cubicBezTo>
                    <a:pt x="19260" y="15558"/>
                    <a:pt x="19237" y="15581"/>
                    <a:pt x="19237" y="15615"/>
                  </a:cubicBezTo>
                  <a:lnTo>
                    <a:pt x="15158" y="26038"/>
                  </a:lnTo>
                  <a:lnTo>
                    <a:pt x="10584" y="13960"/>
                  </a:lnTo>
                  <a:cubicBezTo>
                    <a:pt x="10550" y="13857"/>
                    <a:pt x="10469" y="13788"/>
                    <a:pt x="10366" y="13776"/>
                  </a:cubicBezTo>
                  <a:lnTo>
                    <a:pt x="1471" y="12432"/>
                  </a:lnTo>
                  <a:lnTo>
                    <a:pt x="30292" y="940"/>
                  </a:lnTo>
                  <a:close/>
                  <a:moveTo>
                    <a:pt x="31145" y="0"/>
                  </a:moveTo>
                  <a:cubicBezTo>
                    <a:pt x="31111" y="0"/>
                    <a:pt x="31075" y="7"/>
                    <a:pt x="31039" y="21"/>
                  </a:cubicBezTo>
                  <a:lnTo>
                    <a:pt x="265" y="12283"/>
                  </a:lnTo>
                  <a:cubicBezTo>
                    <a:pt x="0" y="12386"/>
                    <a:pt x="46" y="12788"/>
                    <a:pt x="333" y="12834"/>
                  </a:cubicBezTo>
                  <a:lnTo>
                    <a:pt x="10113" y="14305"/>
                  </a:lnTo>
                  <a:lnTo>
                    <a:pt x="14893" y="26934"/>
                  </a:lnTo>
                  <a:cubicBezTo>
                    <a:pt x="14928" y="27049"/>
                    <a:pt x="15043" y="27118"/>
                    <a:pt x="15158" y="27118"/>
                  </a:cubicBezTo>
                  <a:cubicBezTo>
                    <a:pt x="15273" y="27118"/>
                    <a:pt x="15376" y="27049"/>
                    <a:pt x="15422" y="26934"/>
                  </a:cubicBezTo>
                  <a:lnTo>
                    <a:pt x="19754" y="15856"/>
                  </a:lnTo>
                  <a:lnTo>
                    <a:pt x="31372" y="458"/>
                  </a:lnTo>
                  <a:cubicBezTo>
                    <a:pt x="31521" y="259"/>
                    <a:pt x="31361" y="0"/>
                    <a:pt x="31145" y="0"/>
                  </a:cubicBezTo>
                  <a:close/>
                </a:path>
              </a:pathLst>
            </a:custGeom>
            <a:solidFill>
              <a:srgbClr val="34383C"/>
            </a:solidFill>
            <a:ln w="3725" cap="rnd" cmpd="sng">
              <a:solidFill>
                <a:srgbClr val="34383C"/>
              </a:solidFill>
              <a:prstDash val="solid"/>
              <a:round/>
              <a:headEnd type="none" w="sm" len="sm"/>
              <a:tailEnd type="none" w="sm" len="sm"/>
            </a:ln>
          </p:spPr>
          <p:txBody>
            <a:bodyPr spcFirstLastPara="1" wrap="square" lIns="91425" tIns="91425" rIns="91425" bIns="91425" anchor="ctr" anchorCtr="0">
              <a:noAutofit/>
            </a:bodyPr>
            <a:lstStyle/>
            <a:p>
              <a:endParaRPr/>
            </a:p>
          </p:txBody>
        </p:sp>
        <p:sp>
          <p:nvSpPr>
            <p:cNvPr id="45" name="Google Shape;1967;p63"/>
            <p:cNvSpPr/>
            <p:nvPr/>
          </p:nvSpPr>
          <p:spPr>
            <a:xfrm>
              <a:off x="3991025" y="239800"/>
              <a:ext cx="601125" cy="448225"/>
            </a:xfrm>
            <a:custGeom>
              <a:avLst/>
              <a:gdLst/>
              <a:ahLst/>
              <a:cxnLst/>
              <a:rect l="l" t="t" r="r" b="b"/>
              <a:pathLst>
                <a:path w="24045" h="17929" extrusionOk="0">
                  <a:moveTo>
                    <a:pt x="21241" y="0"/>
                  </a:moveTo>
                  <a:cubicBezTo>
                    <a:pt x="21187" y="0"/>
                    <a:pt x="21131" y="16"/>
                    <a:pt x="21080" y="48"/>
                  </a:cubicBezTo>
                  <a:lnTo>
                    <a:pt x="257" y="13815"/>
                  </a:lnTo>
                  <a:cubicBezTo>
                    <a:pt x="0" y="13995"/>
                    <a:pt x="168" y="14349"/>
                    <a:pt x="416" y="14349"/>
                  </a:cubicBezTo>
                  <a:cubicBezTo>
                    <a:pt x="467" y="14349"/>
                    <a:pt x="523" y="14333"/>
                    <a:pt x="579" y="14298"/>
                  </a:cubicBezTo>
                  <a:lnTo>
                    <a:pt x="21022" y="783"/>
                  </a:lnTo>
                  <a:lnTo>
                    <a:pt x="23401" y="17297"/>
                  </a:lnTo>
                  <a:lnTo>
                    <a:pt x="9634" y="15435"/>
                  </a:lnTo>
                  <a:cubicBezTo>
                    <a:pt x="9616" y="15432"/>
                    <a:pt x="9599" y="15431"/>
                    <a:pt x="9582" y="15431"/>
                  </a:cubicBezTo>
                  <a:cubicBezTo>
                    <a:pt x="9248" y="15431"/>
                    <a:pt x="9192" y="15955"/>
                    <a:pt x="9554" y="16010"/>
                  </a:cubicBezTo>
                  <a:lnTo>
                    <a:pt x="23700" y="17929"/>
                  </a:lnTo>
                  <a:lnTo>
                    <a:pt x="23734" y="17929"/>
                  </a:lnTo>
                  <a:cubicBezTo>
                    <a:pt x="23907" y="17929"/>
                    <a:pt x="24044" y="17780"/>
                    <a:pt x="24021" y="17607"/>
                  </a:cubicBezTo>
                  <a:lnTo>
                    <a:pt x="21528" y="255"/>
                  </a:lnTo>
                  <a:cubicBezTo>
                    <a:pt x="21503" y="98"/>
                    <a:pt x="21378" y="0"/>
                    <a:pt x="21241" y="0"/>
                  </a:cubicBezTo>
                  <a:close/>
                </a:path>
              </a:pathLst>
            </a:custGeom>
            <a:solidFill>
              <a:srgbClr val="34383C"/>
            </a:solidFill>
            <a:ln w="3725" cap="rnd" cmpd="sng">
              <a:solidFill>
                <a:srgbClr val="34383C"/>
              </a:solidFill>
              <a:prstDash val="solid"/>
              <a:round/>
              <a:headEnd type="none" w="sm" len="sm"/>
              <a:tailEnd type="none" w="sm" len="sm"/>
            </a:ln>
          </p:spPr>
          <p:txBody>
            <a:bodyPr spcFirstLastPara="1" wrap="square" lIns="91425" tIns="91425" rIns="91425" bIns="91425" anchor="ctr" anchorCtr="0">
              <a:noAutofit/>
            </a:bodyPr>
            <a:lstStyle/>
            <a:p>
              <a:endParaRPr/>
            </a:p>
          </p:txBody>
        </p:sp>
        <p:sp>
          <p:nvSpPr>
            <p:cNvPr id="46" name="Google Shape;1968;p63"/>
            <p:cNvSpPr/>
            <p:nvPr/>
          </p:nvSpPr>
          <p:spPr>
            <a:xfrm>
              <a:off x="4112925" y="641250"/>
              <a:ext cx="248375" cy="276625"/>
            </a:xfrm>
            <a:custGeom>
              <a:avLst/>
              <a:gdLst/>
              <a:ahLst/>
              <a:cxnLst/>
              <a:rect l="l" t="t" r="r" b="b"/>
              <a:pathLst>
                <a:path w="9935" h="11065" extrusionOk="0">
                  <a:moveTo>
                    <a:pt x="9513" y="1"/>
                  </a:moveTo>
                  <a:cubicBezTo>
                    <a:pt x="9434" y="1"/>
                    <a:pt x="9352" y="37"/>
                    <a:pt x="9286" y="124"/>
                  </a:cubicBezTo>
                  <a:lnTo>
                    <a:pt x="161" y="10593"/>
                  </a:lnTo>
                  <a:cubicBezTo>
                    <a:pt x="0" y="10777"/>
                    <a:pt x="138" y="11064"/>
                    <a:pt x="380" y="11064"/>
                  </a:cubicBezTo>
                  <a:cubicBezTo>
                    <a:pt x="460" y="11064"/>
                    <a:pt x="541" y="11030"/>
                    <a:pt x="586" y="10972"/>
                  </a:cubicBezTo>
                  <a:lnTo>
                    <a:pt x="9722" y="503"/>
                  </a:lnTo>
                  <a:cubicBezTo>
                    <a:pt x="9934" y="283"/>
                    <a:pt x="9734" y="1"/>
                    <a:pt x="9513" y="1"/>
                  </a:cubicBezTo>
                  <a:close/>
                </a:path>
              </a:pathLst>
            </a:custGeom>
            <a:solidFill>
              <a:srgbClr val="34383C"/>
            </a:solidFill>
            <a:ln w="3725" cap="rnd" cmpd="sng">
              <a:solidFill>
                <a:srgbClr val="34383C"/>
              </a:solidFill>
              <a:prstDash val="solid"/>
              <a:round/>
              <a:headEnd type="none" w="sm" len="sm"/>
              <a:tailEnd type="none" w="sm" len="sm"/>
            </a:ln>
          </p:spPr>
          <p:txBody>
            <a:bodyPr spcFirstLastPara="1" wrap="square" lIns="91425" tIns="91425" rIns="91425" bIns="91425" anchor="ctr" anchorCtr="0">
              <a:noAutofit/>
            </a:bodyPr>
            <a:lstStyle/>
            <a:p>
              <a:endParaRPr/>
            </a:p>
          </p:txBody>
        </p:sp>
        <p:sp>
          <p:nvSpPr>
            <p:cNvPr id="47" name="Google Shape;1969;p63"/>
            <p:cNvSpPr/>
            <p:nvPr/>
          </p:nvSpPr>
          <p:spPr>
            <a:xfrm>
              <a:off x="2592575" y="5169750"/>
              <a:ext cx="329275" cy="184750"/>
            </a:xfrm>
            <a:custGeom>
              <a:avLst/>
              <a:gdLst/>
              <a:ahLst/>
              <a:cxnLst/>
              <a:rect l="l" t="t" r="r" b="b"/>
              <a:pathLst>
                <a:path w="13171" h="7390" extrusionOk="0">
                  <a:moveTo>
                    <a:pt x="3793" y="0"/>
                  </a:moveTo>
                  <a:lnTo>
                    <a:pt x="1" y="2977"/>
                  </a:lnTo>
                  <a:lnTo>
                    <a:pt x="13170" y="7390"/>
                  </a:lnTo>
                  <a:lnTo>
                    <a:pt x="3793" y="0"/>
                  </a:lnTo>
                  <a:close/>
                </a:path>
              </a:pathLst>
            </a:custGeom>
            <a:solidFill>
              <a:srgbClr val="FE8C00"/>
            </a:solidFill>
            <a:ln>
              <a:noFill/>
            </a:ln>
          </p:spPr>
          <p:txBody>
            <a:bodyPr spcFirstLastPara="1" wrap="square" lIns="91425" tIns="91425" rIns="91425" bIns="91425" anchor="ctr" anchorCtr="0">
              <a:noAutofit/>
            </a:bodyPr>
            <a:lstStyle/>
            <a:p>
              <a:endParaRPr/>
            </a:p>
          </p:txBody>
        </p:sp>
        <p:sp>
          <p:nvSpPr>
            <p:cNvPr id="48" name="Google Shape;1970;p63"/>
            <p:cNvSpPr/>
            <p:nvPr/>
          </p:nvSpPr>
          <p:spPr>
            <a:xfrm>
              <a:off x="2240950" y="4984725"/>
              <a:ext cx="680900" cy="369775"/>
            </a:xfrm>
            <a:custGeom>
              <a:avLst/>
              <a:gdLst/>
              <a:ahLst/>
              <a:cxnLst/>
              <a:rect l="l" t="t" r="r" b="b"/>
              <a:pathLst>
                <a:path w="27236" h="14791" extrusionOk="0">
                  <a:moveTo>
                    <a:pt x="0" y="1"/>
                  </a:moveTo>
                  <a:lnTo>
                    <a:pt x="17858" y="7401"/>
                  </a:lnTo>
                  <a:lnTo>
                    <a:pt x="27235" y="14791"/>
                  </a:lnTo>
                  <a:lnTo>
                    <a:pt x="24925" y="1322"/>
                  </a:lnTo>
                  <a:lnTo>
                    <a:pt x="0" y="1"/>
                  </a:lnTo>
                  <a:close/>
                </a:path>
              </a:pathLst>
            </a:custGeom>
            <a:solidFill>
              <a:srgbClr val="F6DD81"/>
            </a:solidFill>
            <a:ln>
              <a:noFill/>
            </a:ln>
          </p:spPr>
          <p:txBody>
            <a:bodyPr spcFirstLastPara="1" wrap="square" lIns="91425" tIns="91425" rIns="91425" bIns="91425" anchor="ctr" anchorCtr="0">
              <a:noAutofit/>
            </a:bodyPr>
            <a:lstStyle/>
            <a:p>
              <a:endParaRPr/>
            </a:p>
          </p:txBody>
        </p:sp>
        <p:sp>
          <p:nvSpPr>
            <p:cNvPr id="49" name="Google Shape;1971;p63"/>
            <p:cNvSpPr/>
            <p:nvPr/>
          </p:nvSpPr>
          <p:spPr>
            <a:xfrm>
              <a:off x="2240950" y="4984725"/>
              <a:ext cx="446475" cy="405400"/>
            </a:xfrm>
            <a:custGeom>
              <a:avLst/>
              <a:gdLst/>
              <a:ahLst/>
              <a:cxnLst/>
              <a:rect l="l" t="t" r="r" b="b"/>
              <a:pathLst>
                <a:path w="17859" h="16216" extrusionOk="0">
                  <a:moveTo>
                    <a:pt x="0" y="1"/>
                  </a:moveTo>
                  <a:lnTo>
                    <a:pt x="6631" y="16216"/>
                  </a:lnTo>
                  <a:lnTo>
                    <a:pt x="14066" y="10378"/>
                  </a:lnTo>
                  <a:lnTo>
                    <a:pt x="17858" y="7401"/>
                  </a:lnTo>
                  <a:lnTo>
                    <a:pt x="0" y="1"/>
                  </a:lnTo>
                  <a:close/>
                </a:path>
              </a:pathLst>
            </a:custGeom>
            <a:solidFill>
              <a:srgbClr val="FFFFFF"/>
            </a:solidFill>
            <a:ln>
              <a:noFill/>
            </a:ln>
          </p:spPr>
          <p:txBody>
            <a:bodyPr spcFirstLastPara="1" wrap="square" lIns="91425" tIns="91425" rIns="91425" bIns="91425" anchor="ctr" anchorCtr="0">
              <a:noAutofit/>
            </a:bodyPr>
            <a:lstStyle/>
            <a:p>
              <a:endParaRPr/>
            </a:p>
          </p:txBody>
        </p:sp>
        <p:sp>
          <p:nvSpPr>
            <p:cNvPr id="50" name="Google Shape;1972;p63"/>
            <p:cNvSpPr/>
            <p:nvPr/>
          </p:nvSpPr>
          <p:spPr>
            <a:xfrm>
              <a:off x="2240950" y="4859475"/>
              <a:ext cx="818500" cy="158325"/>
            </a:xfrm>
            <a:custGeom>
              <a:avLst/>
              <a:gdLst/>
              <a:ahLst/>
              <a:cxnLst/>
              <a:rect l="l" t="t" r="r" b="b"/>
              <a:pathLst>
                <a:path w="32740" h="6333" extrusionOk="0">
                  <a:moveTo>
                    <a:pt x="32740" y="0"/>
                  </a:moveTo>
                  <a:lnTo>
                    <a:pt x="0" y="5011"/>
                  </a:lnTo>
                  <a:lnTo>
                    <a:pt x="24925" y="6332"/>
                  </a:lnTo>
                  <a:lnTo>
                    <a:pt x="32740" y="0"/>
                  </a:lnTo>
                  <a:close/>
                </a:path>
              </a:pathLst>
            </a:custGeom>
            <a:solidFill>
              <a:srgbClr val="FFFFFF"/>
            </a:solidFill>
            <a:ln>
              <a:noFill/>
            </a:ln>
          </p:spPr>
          <p:txBody>
            <a:bodyPr spcFirstLastPara="1" wrap="square" lIns="91425" tIns="91425" rIns="91425" bIns="91425" anchor="ctr" anchorCtr="0">
              <a:noAutofit/>
            </a:bodyPr>
            <a:lstStyle/>
            <a:p>
              <a:endParaRPr/>
            </a:p>
          </p:txBody>
        </p:sp>
        <p:sp>
          <p:nvSpPr>
            <p:cNvPr id="51" name="Google Shape;1973;p63"/>
            <p:cNvSpPr/>
            <p:nvPr/>
          </p:nvSpPr>
          <p:spPr>
            <a:xfrm>
              <a:off x="2231450" y="4852200"/>
              <a:ext cx="838025" cy="509475"/>
            </a:xfrm>
            <a:custGeom>
              <a:avLst/>
              <a:gdLst/>
              <a:ahLst/>
              <a:cxnLst/>
              <a:rect l="l" t="t" r="r" b="b"/>
              <a:pathLst>
                <a:path w="33521" h="20379" extrusionOk="0">
                  <a:moveTo>
                    <a:pt x="32120" y="728"/>
                  </a:moveTo>
                  <a:lnTo>
                    <a:pt x="25133" y="6394"/>
                  </a:lnTo>
                  <a:cubicBezTo>
                    <a:pt x="25041" y="6462"/>
                    <a:pt x="25007" y="6566"/>
                    <a:pt x="25030" y="6669"/>
                  </a:cubicBezTo>
                  <a:lnTo>
                    <a:pt x="27201" y="19402"/>
                  </a:lnTo>
                  <a:lnTo>
                    <a:pt x="18410" y="12473"/>
                  </a:lnTo>
                  <a:cubicBezTo>
                    <a:pt x="18387" y="12461"/>
                    <a:pt x="18364" y="12450"/>
                    <a:pt x="18341" y="12438"/>
                  </a:cubicBezTo>
                  <a:lnTo>
                    <a:pt x="1449" y="5428"/>
                  </a:lnTo>
                  <a:lnTo>
                    <a:pt x="32120" y="728"/>
                  </a:lnTo>
                  <a:close/>
                  <a:moveTo>
                    <a:pt x="33134" y="0"/>
                  </a:moveTo>
                  <a:cubicBezTo>
                    <a:pt x="33118" y="0"/>
                    <a:pt x="33102" y="2"/>
                    <a:pt x="33085" y="4"/>
                  </a:cubicBezTo>
                  <a:lnTo>
                    <a:pt x="346" y="5015"/>
                  </a:lnTo>
                  <a:cubicBezTo>
                    <a:pt x="58" y="5049"/>
                    <a:pt x="1" y="5451"/>
                    <a:pt x="277" y="5555"/>
                  </a:cubicBezTo>
                  <a:lnTo>
                    <a:pt x="18089" y="12955"/>
                  </a:lnTo>
                  <a:lnTo>
                    <a:pt x="27431" y="20321"/>
                  </a:lnTo>
                  <a:cubicBezTo>
                    <a:pt x="27489" y="20356"/>
                    <a:pt x="27546" y="20379"/>
                    <a:pt x="27615" y="20379"/>
                  </a:cubicBezTo>
                  <a:cubicBezTo>
                    <a:pt x="27661" y="20379"/>
                    <a:pt x="27719" y="20367"/>
                    <a:pt x="27765" y="20333"/>
                  </a:cubicBezTo>
                  <a:cubicBezTo>
                    <a:pt x="27868" y="20275"/>
                    <a:pt x="27925" y="20161"/>
                    <a:pt x="27902" y="20046"/>
                  </a:cubicBezTo>
                  <a:lnTo>
                    <a:pt x="25627" y="6738"/>
                  </a:lnTo>
                  <a:lnTo>
                    <a:pt x="33304" y="510"/>
                  </a:lnTo>
                  <a:cubicBezTo>
                    <a:pt x="33520" y="337"/>
                    <a:pt x="33390" y="0"/>
                    <a:pt x="33134" y="0"/>
                  </a:cubicBezTo>
                  <a:close/>
                </a:path>
              </a:pathLst>
            </a:custGeom>
            <a:solidFill>
              <a:srgbClr val="34383C"/>
            </a:solidFill>
            <a:ln w="3725" cap="rnd" cmpd="sng">
              <a:solidFill>
                <a:srgbClr val="34383C"/>
              </a:solidFill>
              <a:prstDash val="solid"/>
              <a:round/>
              <a:headEnd type="none" w="sm" len="sm"/>
              <a:tailEnd type="none" w="sm" len="sm"/>
            </a:ln>
          </p:spPr>
          <p:txBody>
            <a:bodyPr spcFirstLastPara="1" wrap="square" lIns="91425" tIns="91425" rIns="91425" bIns="91425" anchor="ctr" anchorCtr="0">
              <a:noAutofit/>
            </a:bodyPr>
            <a:lstStyle/>
            <a:p>
              <a:endParaRPr/>
            </a:p>
          </p:txBody>
        </p:sp>
        <p:sp>
          <p:nvSpPr>
            <p:cNvPr id="52" name="Google Shape;1974;p63"/>
            <p:cNvSpPr/>
            <p:nvPr/>
          </p:nvSpPr>
          <p:spPr>
            <a:xfrm>
              <a:off x="2233475" y="4977500"/>
              <a:ext cx="640575" cy="419800"/>
            </a:xfrm>
            <a:custGeom>
              <a:avLst/>
              <a:gdLst/>
              <a:ahLst/>
              <a:cxnLst/>
              <a:rect l="l" t="t" r="r" b="b"/>
              <a:pathLst>
                <a:path w="25623" h="16792" extrusionOk="0">
                  <a:moveTo>
                    <a:pt x="291" y="1"/>
                  </a:moveTo>
                  <a:cubicBezTo>
                    <a:pt x="200" y="1"/>
                    <a:pt x="121" y="45"/>
                    <a:pt x="69" y="117"/>
                  </a:cubicBezTo>
                  <a:cubicBezTo>
                    <a:pt x="12" y="198"/>
                    <a:pt x="0" y="301"/>
                    <a:pt x="35" y="393"/>
                  </a:cubicBezTo>
                  <a:lnTo>
                    <a:pt x="6665" y="16619"/>
                  </a:lnTo>
                  <a:cubicBezTo>
                    <a:pt x="6700" y="16700"/>
                    <a:pt x="6769" y="16757"/>
                    <a:pt x="6861" y="16780"/>
                  </a:cubicBezTo>
                  <a:cubicBezTo>
                    <a:pt x="6884" y="16792"/>
                    <a:pt x="6907" y="16792"/>
                    <a:pt x="6930" y="16792"/>
                  </a:cubicBezTo>
                  <a:cubicBezTo>
                    <a:pt x="6999" y="16792"/>
                    <a:pt x="7056" y="16780"/>
                    <a:pt x="7114" y="16746"/>
                  </a:cubicBezTo>
                  <a:lnTo>
                    <a:pt x="18329" y="7920"/>
                  </a:lnTo>
                  <a:cubicBezTo>
                    <a:pt x="18569" y="7736"/>
                    <a:pt x="18395" y="7404"/>
                    <a:pt x="18156" y="7404"/>
                  </a:cubicBezTo>
                  <a:cubicBezTo>
                    <a:pt x="18098" y="7404"/>
                    <a:pt x="18035" y="7424"/>
                    <a:pt x="17973" y="7472"/>
                  </a:cubicBezTo>
                  <a:lnTo>
                    <a:pt x="7056" y="16056"/>
                  </a:lnTo>
                  <a:lnTo>
                    <a:pt x="736" y="600"/>
                  </a:lnTo>
                  <a:lnTo>
                    <a:pt x="25213" y="1910"/>
                  </a:lnTo>
                  <a:cubicBezTo>
                    <a:pt x="25217" y="1910"/>
                    <a:pt x="25220" y="1910"/>
                    <a:pt x="25224" y="1910"/>
                  </a:cubicBezTo>
                  <a:cubicBezTo>
                    <a:pt x="25593" y="1910"/>
                    <a:pt x="25623" y="1347"/>
                    <a:pt x="25247" y="1336"/>
                  </a:cubicBezTo>
                  <a:lnTo>
                    <a:pt x="322" y="3"/>
                  </a:lnTo>
                  <a:cubicBezTo>
                    <a:pt x="311" y="1"/>
                    <a:pt x="301" y="1"/>
                    <a:pt x="291" y="1"/>
                  </a:cubicBezTo>
                  <a:close/>
                </a:path>
              </a:pathLst>
            </a:custGeom>
            <a:solidFill>
              <a:srgbClr val="34383C"/>
            </a:solidFill>
            <a:ln w="3725" cap="rnd" cmpd="sng">
              <a:solidFill>
                <a:srgbClr val="34383C"/>
              </a:solidFill>
              <a:prstDash val="solid"/>
              <a:round/>
              <a:headEnd type="none" w="sm" len="sm"/>
              <a:tailEnd type="none" w="sm" len="sm"/>
            </a:ln>
          </p:spPr>
          <p:txBody>
            <a:bodyPr spcFirstLastPara="1" wrap="square" lIns="91425" tIns="91425" rIns="91425" bIns="91425" anchor="ctr" anchorCtr="0">
              <a:noAutofit/>
            </a:bodyPr>
            <a:lstStyle/>
            <a:p>
              <a:endParaRPr/>
            </a:p>
          </p:txBody>
        </p:sp>
        <p:sp>
          <p:nvSpPr>
            <p:cNvPr id="53" name="Google Shape;1975;p63"/>
            <p:cNvSpPr/>
            <p:nvPr/>
          </p:nvSpPr>
          <p:spPr>
            <a:xfrm>
              <a:off x="2582450" y="5237200"/>
              <a:ext cx="349450" cy="124475"/>
            </a:xfrm>
            <a:custGeom>
              <a:avLst/>
              <a:gdLst/>
              <a:ahLst/>
              <a:cxnLst/>
              <a:rect l="l" t="t" r="r" b="b"/>
              <a:pathLst>
                <a:path w="13978" h="4979" extrusionOk="0">
                  <a:moveTo>
                    <a:pt x="406" y="1"/>
                  </a:moveTo>
                  <a:cubicBezTo>
                    <a:pt x="115" y="1"/>
                    <a:pt x="0" y="440"/>
                    <a:pt x="314" y="555"/>
                  </a:cubicBezTo>
                  <a:lnTo>
                    <a:pt x="13483" y="4967"/>
                  </a:lnTo>
                  <a:cubicBezTo>
                    <a:pt x="13506" y="4979"/>
                    <a:pt x="13541" y="4979"/>
                    <a:pt x="13575" y="4979"/>
                  </a:cubicBezTo>
                  <a:cubicBezTo>
                    <a:pt x="13897" y="4979"/>
                    <a:pt x="13977" y="4519"/>
                    <a:pt x="13667" y="4416"/>
                  </a:cubicBezTo>
                  <a:lnTo>
                    <a:pt x="498" y="14"/>
                  </a:lnTo>
                  <a:cubicBezTo>
                    <a:pt x="466" y="5"/>
                    <a:pt x="435" y="1"/>
                    <a:pt x="406" y="1"/>
                  </a:cubicBezTo>
                  <a:close/>
                </a:path>
              </a:pathLst>
            </a:custGeom>
            <a:solidFill>
              <a:srgbClr val="34383C"/>
            </a:solidFill>
            <a:ln w="3725" cap="rnd" cmpd="sng">
              <a:solidFill>
                <a:srgbClr val="34383C"/>
              </a:solidFill>
              <a:prstDash val="solid"/>
              <a:round/>
              <a:headEnd type="none" w="sm" len="sm"/>
              <a:tailEnd type="none" w="sm" len="sm"/>
            </a:ln>
          </p:spPr>
          <p:txBody>
            <a:bodyPr spcFirstLastPara="1" wrap="square" lIns="91425" tIns="91425" rIns="91425" bIns="91425" anchor="ctr" anchorCtr="0">
              <a:noAutofit/>
            </a:bodyPr>
            <a:lstStyle/>
            <a:p>
              <a:endParaRPr/>
            </a:p>
          </p:txBody>
        </p:sp>
        <p:sp>
          <p:nvSpPr>
            <p:cNvPr id="54" name="Google Shape;1976;p63"/>
            <p:cNvSpPr/>
            <p:nvPr/>
          </p:nvSpPr>
          <p:spPr>
            <a:xfrm>
              <a:off x="5501400" y="3507475"/>
              <a:ext cx="308275" cy="160050"/>
            </a:xfrm>
            <a:custGeom>
              <a:avLst/>
              <a:gdLst/>
              <a:ahLst/>
              <a:cxnLst/>
              <a:rect l="l" t="t" r="r" b="b"/>
              <a:pathLst>
                <a:path w="12331" h="6402" extrusionOk="0">
                  <a:moveTo>
                    <a:pt x="0" y="1"/>
                  </a:moveTo>
                  <a:lnTo>
                    <a:pt x="12331" y="6402"/>
                  </a:lnTo>
                  <a:lnTo>
                    <a:pt x="12331" y="6402"/>
                  </a:lnTo>
                  <a:lnTo>
                    <a:pt x="11837" y="1598"/>
                  </a:lnTo>
                  <a:lnTo>
                    <a:pt x="0" y="1"/>
                  </a:lnTo>
                  <a:close/>
                </a:path>
              </a:pathLst>
            </a:custGeom>
            <a:solidFill>
              <a:srgbClr val="FE8C00"/>
            </a:solidFill>
            <a:ln>
              <a:noFill/>
            </a:ln>
          </p:spPr>
          <p:txBody>
            <a:bodyPr spcFirstLastPara="1" wrap="square" lIns="91425" tIns="91425" rIns="91425" bIns="91425" anchor="ctr" anchorCtr="0">
              <a:noAutofit/>
            </a:bodyPr>
            <a:lstStyle/>
            <a:p>
              <a:endParaRPr/>
            </a:p>
          </p:txBody>
        </p:sp>
        <p:sp>
          <p:nvSpPr>
            <p:cNvPr id="55" name="Google Shape;1977;p63"/>
            <p:cNvSpPr/>
            <p:nvPr/>
          </p:nvSpPr>
          <p:spPr>
            <a:xfrm>
              <a:off x="5501400" y="3314700"/>
              <a:ext cx="739225" cy="424650"/>
            </a:xfrm>
            <a:custGeom>
              <a:avLst/>
              <a:gdLst/>
              <a:ahLst/>
              <a:cxnLst/>
              <a:rect l="l" t="t" r="r" b="b"/>
              <a:pathLst>
                <a:path w="29569" h="16986" extrusionOk="0">
                  <a:moveTo>
                    <a:pt x="11285" y="1"/>
                  </a:moveTo>
                  <a:lnTo>
                    <a:pt x="0" y="7712"/>
                  </a:lnTo>
                  <a:lnTo>
                    <a:pt x="11837" y="9309"/>
                  </a:lnTo>
                  <a:lnTo>
                    <a:pt x="29568" y="16986"/>
                  </a:lnTo>
                  <a:lnTo>
                    <a:pt x="11285" y="1"/>
                  </a:lnTo>
                  <a:close/>
                </a:path>
              </a:pathLst>
            </a:custGeom>
            <a:solidFill>
              <a:srgbClr val="F6DD81"/>
            </a:solidFill>
            <a:ln>
              <a:noFill/>
            </a:ln>
          </p:spPr>
          <p:txBody>
            <a:bodyPr spcFirstLastPara="1" wrap="square" lIns="91425" tIns="91425" rIns="91425" bIns="91425" anchor="ctr" anchorCtr="0">
              <a:noAutofit/>
            </a:bodyPr>
            <a:lstStyle/>
            <a:p>
              <a:endParaRPr/>
            </a:p>
          </p:txBody>
        </p:sp>
        <p:sp>
          <p:nvSpPr>
            <p:cNvPr id="56" name="Google Shape;1978;p63"/>
            <p:cNvSpPr/>
            <p:nvPr/>
          </p:nvSpPr>
          <p:spPr>
            <a:xfrm>
              <a:off x="5797300" y="3547425"/>
              <a:ext cx="443325" cy="355100"/>
            </a:xfrm>
            <a:custGeom>
              <a:avLst/>
              <a:gdLst/>
              <a:ahLst/>
              <a:cxnLst/>
              <a:rect l="l" t="t" r="r" b="b"/>
              <a:pathLst>
                <a:path w="17733" h="14204" extrusionOk="0">
                  <a:moveTo>
                    <a:pt x="1" y="0"/>
                  </a:moveTo>
                  <a:lnTo>
                    <a:pt x="495" y="4804"/>
                  </a:lnTo>
                  <a:lnTo>
                    <a:pt x="1472" y="14204"/>
                  </a:lnTo>
                  <a:lnTo>
                    <a:pt x="17732" y="7677"/>
                  </a:lnTo>
                  <a:lnTo>
                    <a:pt x="1" y="0"/>
                  </a:lnTo>
                  <a:close/>
                </a:path>
              </a:pathLst>
            </a:custGeom>
            <a:solidFill>
              <a:srgbClr val="FFFFFF"/>
            </a:solidFill>
            <a:ln>
              <a:noFill/>
            </a:ln>
          </p:spPr>
          <p:txBody>
            <a:bodyPr spcFirstLastPara="1" wrap="square" lIns="91425" tIns="91425" rIns="91425" bIns="91425" anchor="ctr" anchorCtr="0">
              <a:noAutofit/>
            </a:bodyPr>
            <a:lstStyle/>
            <a:p>
              <a:endParaRPr/>
            </a:p>
          </p:txBody>
        </p:sp>
        <p:sp>
          <p:nvSpPr>
            <p:cNvPr id="57" name="Google Shape;1979;p63"/>
            <p:cNvSpPr/>
            <p:nvPr/>
          </p:nvSpPr>
          <p:spPr>
            <a:xfrm>
              <a:off x="5761400" y="3064200"/>
              <a:ext cx="479225" cy="675150"/>
            </a:xfrm>
            <a:custGeom>
              <a:avLst/>
              <a:gdLst/>
              <a:ahLst/>
              <a:cxnLst/>
              <a:rect l="l" t="t" r="r" b="b"/>
              <a:pathLst>
                <a:path w="19169" h="27006" extrusionOk="0">
                  <a:moveTo>
                    <a:pt x="0" y="0"/>
                  </a:moveTo>
                  <a:lnTo>
                    <a:pt x="885" y="10021"/>
                  </a:lnTo>
                  <a:lnTo>
                    <a:pt x="19168" y="27006"/>
                  </a:lnTo>
                  <a:lnTo>
                    <a:pt x="0" y="0"/>
                  </a:lnTo>
                  <a:close/>
                </a:path>
              </a:pathLst>
            </a:custGeom>
            <a:solidFill>
              <a:srgbClr val="FFFFFF"/>
            </a:solidFill>
            <a:ln>
              <a:noFill/>
            </a:ln>
          </p:spPr>
          <p:txBody>
            <a:bodyPr spcFirstLastPara="1" wrap="square" lIns="91425" tIns="91425" rIns="91425" bIns="91425" anchor="ctr" anchorCtr="0">
              <a:noAutofit/>
            </a:bodyPr>
            <a:lstStyle/>
            <a:p>
              <a:endParaRPr/>
            </a:p>
          </p:txBody>
        </p:sp>
        <p:sp>
          <p:nvSpPr>
            <p:cNvPr id="58" name="Google Shape;1980;p63"/>
            <p:cNvSpPr/>
            <p:nvPr/>
          </p:nvSpPr>
          <p:spPr>
            <a:xfrm>
              <a:off x="5491925" y="3057275"/>
              <a:ext cx="758175" cy="689550"/>
            </a:xfrm>
            <a:custGeom>
              <a:avLst/>
              <a:gdLst/>
              <a:ahLst/>
              <a:cxnLst/>
              <a:rect l="l" t="t" r="r" b="b"/>
              <a:pathLst>
                <a:path w="30327" h="27582" extrusionOk="0">
                  <a:moveTo>
                    <a:pt x="11159" y="1311"/>
                  </a:moveTo>
                  <a:lnTo>
                    <a:pt x="29120" y="26616"/>
                  </a:lnTo>
                  <a:lnTo>
                    <a:pt x="12331" y="19353"/>
                  </a:lnTo>
                  <a:cubicBezTo>
                    <a:pt x="12308" y="19342"/>
                    <a:pt x="12273" y="19330"/>
                    <a:pt x="12250" y="19330"/>
                  </a:cubicBezTo>
                  <a:lnTo>
                    <a:pt x="1161" y="17836"/>
                  </a:lnTo>
                  <a:lnTo>
                    <a:pt x="11825" y="10539"/>
                  </a:lnTo>
                  <a:cubicBezTo>
                    <a:pt x="11905" y="10482"/>
                    <a:pt x="11951" y="10378"/>
                    <a:pt x="11940" y="10275"/>
                  </a:cubicBezTo>
                  <a:lnTo>
                    <a:pt x="11159" y="1311"/>
                  </a:lnTo>
                  <a:close/>
                  <a:moveTo>
                    <a:pt x="10791" y="1"/>
                  </a:moveTo>
                  <a:cubicBezTo>
                    <a:pt x="10634" y="1"/>
                    <a:pt x="10481" y="125"/>
                    <a:pt x="10504" y="312"/>
                  </a:cubicBezTo>
                  <a:lnTo>
                    <a:pt x="11365" y="10160"/>
                  </a:lnTo>
                  <a:lnTo>
                    <a:pt x="219" y="17779"/>
                  </a:lnTo>
                  <a:cubicBezTo>
                    <a:pt x="0" y="17928"/>
                    <a:pt x="81" y="18262"/>
                    <a:pt x="345" y="18296"/>
                  </a:cubicBezTo>
                  <a:lnTo>
                    <a:pt x="12135" y="19893"/>
                  </a:lnTo>
                  <a:lnTo>
                    <a:pt x="29844" y="27547"/>
                  </a:lnTo>
                  <a:cubicBezTo>
                    <a:pt x="29878" y="27570"/>
                    <a:pt x="29913" y="27570"/>
                    <a:pt x="29947" y="27581"/>
                  </a:cubicBezTo>
                  <a:lnTo>
                    <a:pt x="29959" y="27581"/>
                  </a:lnTo>
                  <a:cubicBezTo>
                    <a:pt x="30189" y="27581"/>
                    <a:pt x="30327" y="27317"/>
                    <a:pt x="30189" y="27122"/>
                  </a:cubicBezTo>
                  <a:lnTo>
                    <a:pt x="11021" y="116"/>
                  </a:lnTo>
                  <a:cubicBezTo>
                    <a:pt x="10961" y="36"/>
                    <a:pt x="10875" y="1"/>
                    <a:pt x="10791" y="1"/>
                  </a:cubicBezTo>
                  <a:close/>
                </a:path>
              </a:pathLst>
            </a:custGeom>
            <a:solidFill>
              <a:srgbClr val="34383C"/>
            </a:solidFill>
            <a:ln w="3725" cap="rnd" cmpd="sng">
              <a:solidFill>
                <a:srgbClr val="34383C"/>
              </a:solidFill>
              <a:prstDash val="solid"/>
              <a:round/>
              <a:headEnd type="none" w="sm" len="sm"/>
              <a:tailEnd type="none" w="sm" len="sm"/>
            </a:ln>
          </p:spPr>
          <p:txBody>
            <a:bodyPr spcFirstLastPara="1" wrap="square" lIns="91425" tIns="91425" rIns="91425" bIns="91425" anchor="ctr" anchorCtr="0">
              <a:noAutofit/>
            </a:bodyPr>
            <a:lstStyle/>
            <a:p>
              <a:endParaRPr/>
            </a:p>
          </p:txBody>
        </p:sp>
        <p:sp>
          <p:nvSpPr>
            <p:cNvPr id="59" name="Google Shape;1981;p63"/>
            <p:cNvSpPr/>
            <p:nvPr/>
          </p:nvSpPr>
          <p:spPr>
            <a:xfrm>
              <a:off x="5773275" y="3307450"/>
              <a:ext cx="476250" cy="602275"/>
            </a:xfrm>
            <a:custGeom>
              <a:avLst/>
              <a:gdLst/>
              <a:ahLst/>
              <a:cxnLst/>
              <a:rect l="l" t="t" r="r" b="b"/>
              <a:pathLst>
                <a:path w="19050" h="24091" extrusionOk="0">
                  <a:moveTo>
                    <a:pt x="413" y="1"/>
                  </a:moveTo>
                  <a:cubicBezTo>
                    <a:pt x="189" y="1"/>
                    <a:pt x="0" y="304"/>
                    <a:pt x="215" y="509"/>
                  </a:cubicBezTo>
                  <a:lnTo>
                    <a:pt x="18176" y="17184"/>
                  </a:lnTo>
                  <a:lnTo>
                    <a:pt x="2674" y="23389"/>
                  </a:lnTo>
                  <a:lnTo>
                    <a:pt x="1249" y="9576"/>
                  </a:lnTo>
                  <a:cubicBezTo>
                    <a:pt x="1228" y="9401"/>
                    <a:pt x="1094" y="9319"/>
                    <a:pt x="960" y="9319"/>
                  </a:cubicBezTo>
                  <a:cubicBezTo>
                    <a:pt x="804" y="9319"/>
                    <a:pt x="650" y="9430"/>
                    <a:pt x="674" y="9634"/>
                  </a:cubicBezTo>
                  <a:lnTo>
                    <a:pt x="2145" y="23826"/>
                  </a:lnTo>
                  <a:cubicBezTo>
                    <a:pt x="2157" y="23918"/>
                    <a:pt x="2203" y="23998"/>
                    <a:pt x="2283" y="24044"/>
                  </a:cubicBezTo>
                  <a:cubicBezTo>
                    <a:pt x="2329" y="24067"/>
                    <a:pt x="2375" y="24090"/>
                    <a:pt x="2433" y="24090"/>
                  </a:cubicBezTo>
                  <a:cubicBezTo>
                    <a:pt x="2467" y="24090"/>
                    <a:pt x="2502" y="24079"/>
                    <a:pt x="2536" y="24067"/>
                  </a:cubicBezTo>
                  <a:lnTo>
                    <a:pt x="18808" y="17551"/>
                  </a:lnTo>
                  <a:cubicBezTo>
                    <a:pt x="19004" y="17471"/>
                    <a:pt x="19050" y="17207"/>
                    <a:pt x="18900" y="17069"/>
                  </a:cubicBezTo>
                  <a:lnTo>
                    <a:pt x="606" y="84"/>
                  </a:lnTo>
                  <a:cubicBezTo>
                    <a:pt x="544" y="25"/>
                    <a:pt x="477" y="1"/>
                    <a:pt x="413" y="1"/>
                  </a:cubicBezTo>
                  <a:close/>
                </a:path>
              </a:pathLst>
            </a:custGeom>
            <a:solidFill>
              <a:srgbClr val="34383C"/>
            </a:solidFill>
            <a:ln w="3725" cap="rnd" cmpd="sng">
              <a:solidFill>
                <a:srgbClr val="34383C"/>
              </a:solidFill>
              <a:prstDash val="solid"/>
              <a:round/>
              <a:headEnd type="none" w="sm" len="sm"/>
              <a:tailEnd type="none" w="sm" len="sm"/>
            </a:ln>
          </p:spPr>
          <p:txBody>
            <a:bodyPr spcFirstLastPara="1" wrap="square" lIns="91425" tIns="91425" rIns="91425" bIns="91425" anchor="ctr" anchorCtr="0">
              <a:noAutofit/>
            </a:bodyPr>
            <a:lstStyle/>
            <a:p>
              <a:endParaRPr/>
            </a:p>
          </p:txBody>
        </p:sp>
        <p:sp>
          <p:nvSpPr>
            <p:cNvPr id="60" name="Google Shape;1982;p63"/>
            <p:cNvSpPr/>
            <p:nvPr/>
          </p:nvSpPr>
          <p:spPr>
            <a:xfrm>
              <a:off x="5491075" y="3500650"/>
              <a:ext cx="328675" cy="174350"/>
            </a:xfrm>
            <a:custGeom>
              <a:avLst/>
              <a:gdLst/>
              <a:ahLst/>
              <a:cxnLst/>
              <a:rect l="l" t="t" r="r" b="b"/>
              <a:pathLst>
                <a:path w="13147" h="6974" extrusionOk="0">
                  <a:moveTo>
                    <a:pt x="418" y="0"/>
                  </a:moveTo>
                  <a:cubicBezTo>
                    <a:pt x="156" y="0"/>
                    <a:pt x="0" y="380"/>
                    <a:pt x="287" y="538"/>
                  </a:cubicBezTo>
                  <a:lnTo>
                    <a:pt x="12606" y="6939"/>
                  </a:lnTo>
                  <a:cubicBezTo>
                    <a:pt x="12652" y="6962"/>
                    <a:pt x="12698" y="6973"/>
                    <a:pt x="12744" y="6973"/>
                  </a:cubicBezTo>
                  <a:cubicBezTo>
                    <a:pt x="13043" y="6973"/>
                    <a:pt x="13146" y="6560"/>
                    <a:pt x="12882" y="6422"/>
                  </a:cubicBezTo>
                  <a:lnTo>
                    <a:pt x="551" y="33"/>
                  </a:lnTo>
                  <a:cubicBezTo>
                    <a:pt x="505" y="10"/>
                    <a:pt x="460" y="0"/>
                    <a:pt x="418" y="0"/>
                  </a:cubicBezTo>
                  <a:close/>
                </a:path>
              </a:pathLst>
            </a:custGeom>
            <a:solidFill>
              <a:srgbClr val="34383C"/>
            </a:solidFill>
            <a:ln w="3725" cap="rnd" cmpd="sng">
              <a:solidFill>
                <a:srgbClr val="34383C"/>
              </a:solidFill>
              <a:prstDash val="solid"/>
              <a:round/>
              <a:headEnd type="none" w="sm" len="sm"/>
              <a:tailEnd type="none" w="sm" len="sm"/>
            </a:ln>
          </p:spPr>
          <p:txBody>
            <a:bodyPr spcFirstLastPara="1" wrap="square" lIns="91425" tIns="91425" rIns="91425" bIns="91425" anchor="ctr" anchorCtr="0">
              <a:noAutofit/>
            </a:bodyPr>
            <a:lstStyle/>
            <a:p>
              <a:endParaRPr/>
            </a:p>
          </p:txBody>
        </p:sp>
        <p:sp>
          <p:nvSpPr>
            <p:cNvPr id="61" name="Google Shape;1983;p63"/>
            <p:cNvSpPr/>
            <p:nvPr/>
          </p:nvSpPr>
          <p:spPr>
            <a:xfrm>
              <a:off x="1168475" y="1291975"/>
              <a:ext cx="1304050" cy="1080625"/>
            </a:xfrm>
            <a:custGeom>
              <a:avLst/>
              <a:gdLst/>
              <a:ahLst/>
              <a:cxnLst/>
              <a:rect l="l" t="t" r="r" b="b"/>
              <a:pathLst>
                <a:path w="52162" h="43225" extrusionOk="0">
                  <a:moveTo>
                    <a:pt x="47031" y="0"/>
                  </a:moveTo>
                  <a:cubicBezTo>
                    <a:pt x="46335" y="0"/>
                    <a:pt x="45589" y="147"/>
                    <a:pt x="44818" y="457"/>
                  </a:cubicBezTo>
                  <a:lnTo>
                    <a:pt x="6241" y="15879"/>
                  </a:lnTo>
                  <a:cubicBezTo>
                    <a:pt x="2724" y="17292"/>
                    <a:pt x="1" y="21544"/>
                    <a:pt x="162" y="25382"/>
                  </a:cubicBezTo>
                  <a:lnTo>
                    <a:pt x="690" y="38356"/>
                  </a:lnTo>
                  <a:cubicBezTo>
                    <a:pt x="816" y="41355"/>
                    <a:pt x="2660" y="43225"/>
                    <a:pt x="5138" y="43225"/>
                  </a:cubicBezTo>
                  <a:cubicBezTo>
                    <a:pt x="5832" y="43225"/>
                    <a:pt x="6575" y="43078"/>
                    <a:pt x="7344" y="42769"/>
                  </a:cubicBezTo>
                  <a:lnTo>
                    <a:pt x="35108" y="31657"/>
                  </a:lnTo>
                  <a:cubicBezTo>
                    <a:pt x="36448" y="32603"/>
                    <a:pt x="38107" y="33059"/>
                    <a:pt x="39960" y="33059"/>
                  </a:cubicBezTo>
                  <a:cubicBezTo>
                    <a:pt x="41730" y="33059"/>
                    <a:pt x="43676" y="32643"/>
                    <a:pt x="45692" y="31841"/>
                  </a:cubicBezTo>
                  <a:cubicBezTo>
                    <a:pt x="46094" y="31680"/>
                    <a:pt x="46496" y="31496"/>
                    <a:pt x="46910" y="31312"/>
                  </a:cubicBezTo>
                  <a:cubicBezTo>
                    <a:pt x="44301" y="31163"/>
                    <a:pt x="43037" y="30013"/>
                    <a:pt x="42462" y="28726"/>
                  </a:cubicBezTo>
                  <a:lnTo>
                    <a:pt x="45921" y="27336"/>
                  </a:lnTo>
                  <a:cubicBezTo>
                    <a:pt x="49438" y="25934"/>
                    <a:pt x="52161" y="21682"/>
                    <a:pt x="52012" y="17844"/>
                  </a:cubicBezTo>
                  <a:lnTo>
                    <a:pt x="51472" y="4858"/>
                  </a:lnTo>
                  <a:cubicBezTo>
                    <a:pt x="51355" y="1862"/>
                    <a:pt x="49509" y="0"/>
                    <a:pt x="47031" y="0"/>
                  </a:cubicBezTo>
                  <a:close/>
                </a:path>
              </a:pathLst>
            </a:custGeom>
            <a:solidFill>
              <a:srgbClr val="FE8C00"/>
            </a:solidFill>
            <a:ln>
              <a:noFill/>
            </a:ln>
          </p:spPr>
          <p:txBody>
            <a:bodyPr spcFirstLastPara="1" wrap="square" lIns="91425" tIns="91425" rIns="91425" bIns="91425" anchor="ctr" anchorCtr="0">
              <a:noAutofit/>
            </a:bodyPr>
            <a:lstStyle/>
            <a:p>
              <a:endParaRPr/>
            </a:p>
          </p:txBody>
        </p:sp>
        <p:sp>
          <p:nvSpPr>
            <p:cNvPr id="62" name="Google Shape;1984;p63"/>
            <p:cNvSpPr/>
            <p:nvPr/>
          </p:nvSpPr>
          <p:spPr>
            <a:xfrm>
              <a:off x="1161300" y="1284775"/>
              <a:ext cx="1318700" cy="1094850"/>
            </a:xfrm>
            <a:custGeom>
              <a:avLst/>
              <a:gdLst/>
              <a:ahLst/>
              <a:cxnLst/>
              <a:rect l="l" t="t" r="r" b="b"/>
              <a:pathLst>
                <a:path w="52748" h="43794" extrusionOk="0">
                  <a:moveTo>
                    <a:pt x="47325" y="571"/>
                  </a:moveTo>
                  <a:cubicBezTo>
                    <a:pt x="48126" y="571"/>
                    <a:pt x="48868" y="780"/>
                    <a:pt x="49506" y="1193"/>
                  </a:cubicBezTo>
                  <a:cubicBezTo>
                    <a:pt x="50713" y="1975"/>
                    <a:pt x="51403" y="3377"/>
                    <a:pt x="51483" y="5158"/>
                  </a:cubicBezTo>
                  <a:lnTo>
                    <a:pt x="52012" y="18132"/>
                  </a:lnTo>
                  <a:cubicBezTo>
                    <a:pt x="52161" y="21855"/>
                    <a:pt x="49518" y="25992"/>
                    <a:pt x="46105" y="27360"/>
                  </a:cubicBezTo>
                  <a:lnTo>
                    <a:pt x="42646" y="28739"/>
                  </a:lnTo>
                  <a:cubicBezTo>
                    <a:pt x="42577" y="28773"/>
                    <a:pt x="42520" y="28831"/>
                    <a:pt x="42485" y="28900"/>
                  </a:cubicBezTo>
                  <a:cubicBezTo>
                    <a:pt x="42451" y="28968"/>
                    <a:pt x="42451" y="29049"/>
                    <a:pt x="42485" y="29129"/>
                  </a:cubicBezTo>
                  <a:cubicBezTo>
                    <a:pt x="43129" y="30554"/>
                    <a:pt x="44358" y="31439"/>
                    <a:pt x="46128" y="31761"/>
                  </a:cubicBezTo>
                  <a:lnTo>
                    <a:pt x="45875" y="31853"/>
                  </a:lnTo>
                  <a:cubicBezTo>
                    <a:pt x="43857" y="32664"/>
                    <a:pt x="41952" y="33069"/>
                    <a:pt x="40242" y="33069"/>
                  </a:cubicBezTo>
                  <a:cubicBezTo>
                    <a:pt x="38437" y="33069"/>
                    <a:pt x="36847" y="32618"/>
                    <a:pt x="35567" y="31715"/>
                  </a:cubicBezTo>
                  <a:cubicBezTo>
                    <a:pt x="35517" y="31679"/>
                    <a:pt x="35458" y="31661"/>
                    <a:pt x="35398" y="31661"/>
                  </a:cubicBezTo>
                  <a:cubicBezTo>
                    <a:pt x="35362" y="31661"/>
                    <a:pt x="35326" y="31668"/>
                    <a:pt x="35291" y="31680"/>
                  </a:cubicBezTo>
                  <a:lnTo>
                    <a:pt x="7528" y="42781"/>
                  </a:lnTo>
                  <a:cubicBezTo>
                    <a:pt x="6806" y="43074"/>
                    <a:pt x="6096" y="43219"/>
                    <a:pt x="5427" y="43219"/>
                  </a:cubicBezTo>
                  <a:cubicBezTo>
                    <a:pt x="4625" y="43219"/>
                    <a:pt x="3880" y="43011"/>
                    <a:pt x="3241" y="42598"/>
                  </a:cubicBezTo>
                  <a:cubicBezTo>
                    <a:pt x="2035" y="41828"/>
                    <a:pt x="1334" y="40414"/>
                    <a:pt x="1265" y="38633"/>
                  </a:cubicBezTo>
                  <a:lnTo>
                    <a:pt x="736" y="25659"/>
                  </a:lnTo>
                  <a:cubicBezTo>
                    <a:pt x="587" y="21936"/>
                    <a:pt x="3230" y="17799"/>
                    <a:pt x="6643" y="16443"/>
                  </a:cubicBezTo>
                  <a:lnTo>
                    <a:pt x="45220" y="1009"/>
                  </a:lnTo>
                  <a:cubicBezTo>
                    <a:pt x="45947" y="717"/>
                    <a:pt x="46657" y="571"/>
                    <a:pt x="47325" y="571"/>
                  </a:cubicBezTo>
                  <a:close/>
                  <a:moveTo>
                    <a:pt x="47323" y="1"/>
                  </a:moveTo>
                  <a:cubicBezTo>
                    <a:pt x="46580" y="1"/>
                    <a:pt x="45797" y="161"/>
                    <a:pt x="45002" y="481"/>
                  </a:cubicBezTo>
                  <a:lnTo>
                    <a:pt x="6424" y="15902"/>
                  </a:lnTo>
                  <a:cubicBezTo>
                    <a:pt x="2805" y="17350"/>
                    <a:pt x="1" y="21740"/>
                    <a:pt x="161" y="25682"/>
                  </a:cubicBezTo>
                  <a:lnTo>
                    <a:pt x="690" y="38656"/>
                  </a:lnTo>
                  <a:cubicBezTo>
                    <a:pt x="770" y="40632"/>
                    <a:pt x="1563" y="42195"/>
                    <a:pt x="2919" y="43080"/>
                  </a:cubicBezTo>
                  <a:cubicBezTo>
                    <a:pt x="3650" y="43541"/>
                    <a:pt x="4491" y="43793"/>
                    <a:pt x="5355" y="43793"/>
                  </a:cubicBezTo>
                  <a:cubicBezTo>
                    <a:pt x="5375" y="43793"/>
                    <a:pt x="5394" y="43793"/>
                    <a:pt x="5413" y="43793"/>
                  </a:cubicBezTo>
                  <a:cubicBezTo>
                    <a:pt x="6218" y="43781"/>
                    <a:pt x="6999" y="43620"/>
                    <a:pt x="7734" y="43322"/>
                  </a:cubicBezTo>
                  <a:lnTo>
                    <a:pt x="35360" y="32278"/>
                  </a:lnTo>
                  <a:cubicBezTo>
                    <a:pt x="36718" y="33189"/>
                    <a:pt x="38377" y="33646"/>
                    <a:pt x="40245" y="33646"/>
                  </a:cubicBezTo>
                  <a:cubicBezTo>
                    <a:pt x="42029" y="33646"/>
                    <a:pt x="44005" y="33229"/>
                    <a:pt x="46093" y="32393"/>
                  </a:cubicBezTo>
                  <a:cubicBezTo>
                    <a:pt x="46507" y="32232"/>
                    <a:pt x="46921" y="32048"/>
                    <a:pt x="47323" y="31853"/>
                  </a:cubicBezTo>
                  <a:cubicBezTo>
                    <a:pt x="47599" y="31726"/>
                    <a:pt x="47518" y="31324"/>
                    <a:pt x="47220" y="31313"/>
                  </a:cubicBezTo>
                  <a:cubicBezTo>
                    <a:pt x="45232" y="31198"/>
                    <a:pt x="43864" y="30474"/>
                    <a:pt x="43140" y="29164"/>
                  </a:cubicBezTo>
                  <a:lnTo>
                    <a:pt x="46312" y="27900"/>
                  </a:lnTo>
                  <a:cubicBezTo>
                    <a:pt x="49932" y="26452"/>
                    <a:pt x="52747" y="22062"/>
                    <a:pt x="52575" y="18120"/>
                  </a:cubicBezTo>
                  <a:lnTo>
                    <a:pt x="52046" y="5135"/>
                  </a:lnTo>
                  <a:cubicBezTo>
                    <a:pt x="51977" y="3170"/>
                    <a:pt x="51173" y="1595"/>
                    <a:pt x="49817" y="722"/>
                  </a:cubicBezTo>
                  <a:cubicBezTo>
                    <a:pt x="49083" y="241"/>
                    <a:pt x="48233" y="1"/>
                    <a:pt x="47323" y="1"/>
                  </a:cubicBezTo>
                  <a:close/>
                </a:path>
              </a:pathLst>
            </a:custGeom>
            <a:solidFill>
              <a:srgbClr val="34383C"/>
            </a:solidFill>
            <a:ln w="3725" cap="rnd" cmpd="sng">
              <a:solidFill>
                <a:srgbClr val="34383C"/>
              </a:solidFill>
              <a:prstDash val="solid"/>
              <a:round/>
              <a:headEnd type="none" w="sm" len="sm"/>
              <a:tailEnd type="none" w="sm" len="sm"/>
            </a:ln>
          </p:spPr>
          <p:txBody>
            <a:bodyPr spcFirstLastPara="1" wrap="square" lIns="91425" tIns="91425" rIns="91425" bIns="91425" anchor="ctr" anchorCtr="0">
              <a:noAutofit/>
            </a:bodyPr>
            <a:lstStyle/>
            <a:p>
              <a:endParaRPr/>
            </a:p>
          </p:txBody>
        </p:sp>
        <p:sp>
          <p:nvSpPr>
            <p:cNvPr id="63" name="Google Shape;1985;p63"/>
            <p:cNvSpPr/>
            <p:nvPr/>
          </p:nvSpPr>
          <p:spPr>
            <a:xfrm>
              <a:off x="2095000" y="1672475"/>
              <a:ext cx="125850" cy="142350"/>
            </a:xfrm>
            <a:custGeom>
              <a:avLst/>
              <a:gdLst/>
              <a:ahLst/>
              <a:cxnLst/>
              <a:rect l="l" t="t" r="r" b="b"/>
              <a:pathLst>
                <a:path w="5034" h="5694" extrusionOk="0">
                  <a:moveTo>
                    <a:pt x="3258" y="1"/>
                  </a:moveTo>
                  <a:cubicBezTo>
                    <a:pt x="2989" y="1"/>
                    <a:pt x="2701" y="57"/>
                    <a:pt x="2402" y="176"/>
                  </a:cubicBezTo>
                  <a:cubicBezTo>
                    <a:pt x="1058" y="716"/>
                    <a:pt x="0" y="2348"/>
                    <a:pt x="69" y="3830"/>
                  </a:cubicBezTo>
                  <a:cubicBezTo>
                    <a:pt x="114" y="4980"/>
                    <a:pt x="825" y="5694"/>
                    <a:pt x="1775" y="5694"/>
                  </a:cubicBezTo>
                  <a:cubicBezTo>
                    <a:pt x="2041" y="5694"/>
                    <a:pt x="2326" y="5638"/>
                    <a:pt x="2620" y="5520"/>
                  </a:cubicBezTo>
                  <a:cubicBezTo>
                    <a:pt x="3976" y="4980"/>
                    <a:pt x="5034" y="3348"/>
                    <a:pt x="4976" y="1865"/>
                  </a:cubicBezTo>
                  <a:cubicBezTo>
                    <a:pt x="4922" y="709"/>
                    <a:pt x="4212" y="1"/>
                    <a:pt x="3258" y="1"/>
                  </a:cubicBezTo>
                  <a:close/>
                </a:path>
              </a:pathLst>
            </a:custGeom>
            <a:solidFill>
              <a:srgbClr val="FFFFFF"/>
            </a:solidFill>
            <a:ln>
              <a:noFill/>
            </a:ln>
          </p:spPr>
          <p:txBody>
            <a:bodyPr spcFirstLastPara="1" wrap="square" lIns="91425" tIns="91425" rIns="91425" bIns="91425" anchor="ctr" anchorCtr="0">
              <a:noAutofit/>
            </a:bodyPr>
            <a:lstStyle/>
            <a:p>
              <a:endParaRPr/>
            </a:p>
          </p:txBody>
        </p:sp>
        <p:sp>
          <p:nvSpPr>
            <p:cNvPr id="64" name="Google Shape;1986;p63"/>
            <p:cNvSpPr/>
            <p:nvPr/>
          </p:nvSpPr>
          <p:spPr>
            <a:xfrm>
              <a:off x="1871775" y="1761850"/>
              <a:ext cx="125275" cy="142375"/>
            </a:xfrm>
            <a:custGeom>
              <a:avLst/>
              <a:gdLst/>
              <a:ahLst/>
              <a:cxnLst/>
              <a:rect l="l" t="t" r="r" b="b"/>
              <a:pathLst>
                <a:path w="5011" h="5695" extrusionOk="0">
                  <a:moveTo>
                    <a:pt x="3242" y="1"/>
                  </a:moveTo>
                  <a:cubicBezTo>
                    <a:pt x="2974" y="1"/>
                    <a:pt x="2687" y="57"/>
                    <a:pt x="2391" y="175"/>
                  </a:cubicBezTo>
                  <a:cubicBezTo>
                    <a:pt x="1035" y="715"/>
                    <a:pt x="0" y="2370"/>
                    <a:pt x="46" y="3841"/>
                  </a:cubicBezTo>
                  <a:cubicBezTo>
                    <a:pt x="91" y="4988"/>
                    <a:pt x="799" y="5694"/>
                    <a:pt x="1752" y="5694"/>
                  </a:cubicBezTo>
                  <a:cubicBezTo>
                    <a:pt x="2021" y="5694"/>
                    <a:pt x="2310" y="5638"/>
                    <a:pt x="2609" y="5519"/>
                  </a:cubicBezTo>
                  <a:cubicBezTo>
                    <a:pt x="3965" y="4979"/>
                    <a:pt x="5011" y="3347"/>
                    <a:pt x="4953" y="1864"/>
                  </a:cubicBezTo>
                  <a:cubicBezTo>
                    <a:pt x="4908" y="715"/>
                    <a:pt x="4197" y="1"/>
                    <a:pt x="3242" y="1"/>
                  </a:cubicBezTo>
                  <a:close/>
                </a:path>
              </a:pathLst>
            </a:custGeom>
            <a:solidFill>
              <a:srgbClr val="FFFFFF"/>
            </a:solidFill>
            <a:ln>
              <a:noFill/>
            </a:ln>
          </p:spPr>
          <p:txBody>
            <a:bodyPr spcFirstLastPara="1" wrap="square" lIns="91425" tIns="91425" rIns="91425" bIns="91425" anchor="ctr" anchorCtr="0">
              <a:noAutofit/>
            </a:bodyPr>
            <a:lstStyle/>
            <a:p>
              <a:endParaRPr/>
            </a:p>
          </p:txBody>
        </p:sp>
        <p:sp>
          <p:nvSpPr>
            <p:cNvPr id="65" name="Google Shape;1987;p63"/>
            <p:cNvSpPr/>
            <p:nvPr/>
          </p:nvSpPr>
          <p:spPr>
            <a:xfrm>
              <a:off x="1647675" y="1851200"/>
              <a:ext cx="125575" cy="142625"/>
            </a:xfrm>
            <a:custGeom>
              <a:avLst/>
              <a:gdLst/>
              <a:ahLst/>
              <a:cxnLst/>
              <a:rect l="l" t="t" r="r" b="b"/>
              <a:pathLst>
                <a:path w="5023" h="5705" extrusionOk="0">
                  <a:moveTo>
                    <a:pt x="3253" y="1"/>
                  </a:moveTo>
                  <a:cubicBezTo>
                    <a:pt x="2985" y="1"/>
                    <a:pt x="2699" y="57"/>
                    <a:pt x="2403" y="175"/>
                  </a:cubicBezTo>
                  <a:cubicBezTo>
                    <a:pt x="1047" y="727"/>
                    <a:pt x="1" y="2358"/>
                    <a:pt x="70" y="3829"/>
                  </a:cubicBezTo>
                  <a:cubicBezTo>
                    <a:pt x="115" y="4988"/>
                    <a:pt x="826" y="5704"/>
                    <a:pt x="1777" y="5704"/>
                  </a:cubicBezTo>
                  <a:cubicBezTo>
                    <a:pt x="2043" y="5704"/>
                    <a:pt x="2327" y="5648"/>
                    <a:pt x="2621" y="5530"/>
                  </a:cubicBezTo>
                  <a:cubicBezTo>
                    <a:pt x="3977" y="4990"/>
                    <a:pt x="5023" y="3358"/>
                    <a:pt x="4965" y="1876"/>
                  </a:cubicBezTo>
                  <a:cubicBezTo>
                    <a:pt x="4920" y="717"/>
                    <a:pt x="4209" y="1"/>
                    <a:pt x="3253" y="1"/>
                  </a:cubicBezTo>
                  <a:close/>
                </a:path>
              </a:pathLst>
            </a:custGeom>
            <a:solidFill>
              <a:srgbClr val="FFFFFF"/>
            </a:solidFill>
            <a:ln>
              <a:noFill/>
            </a:ln>
          </p:spPr>
          <p:txBody>
            <a:bodyPr spcFirstLastPara="1" wrap="square" lIns="91425" tIns="91425" rIns="91425" bIns="91425" anchor="ctr" anchorCtr="0">
              <a:noAutofit/>
            </a:bodyPr>
            <a:lstStyle/>
            <a:p>
              <a:endParaRPr/>
            </a:p>
          </p:txBody>
        </p:sp>
        <p:sp>
          <p:nvSpPr>
            <p:cNvPr id="66" name="Google Shape;1988;p63"/>
            <p:cNvSpPr/>
            <p:nvPr/>
          </p:nvSpPr>
          <p:spPr>
            <a:xfrm>
              <a:off x="1423875" y="1940800"/>
              <a:ext cx="125875" cy="142375"/>
            </a:xfrm>
            <a:custGeom>
              <a:avLst/>
              <a:gdLst/>
              <a:ahLst/>
              <a:cxnLst/>
              <a:rect l="l" t="t" r="r" b="b"/>
              <a:pathLst>
                <a:path w="5035" h="5695" extrusionOk="0">
                  <a:moveTo>
                    <a:pt x="3270" y="1"/>
                  </a:moveTo>
                  <a:cubicBezTo>
                    <a:pt x="3001" y="1"/>
                    <a:pt x="2713" y="57"/>
                    <a:pt x="2414" y="176"/>
                  </a:cubicBezTo>
                  <a:cubicBezTo>
                    <a:pt x="1058" y="716"/>
                    <a:pt x="1" y="2348"/>
                    <a:pt x="70" y="3831"/>
                  </a:cubicBezTo>
                  <a:cubicBezTo>
                    <a:pt x="115" y="4980"/>
                    <a:pt x="833" y="5694"/>
                    <a:pt x="1786" y="5694"/>
                  </a:cubicBezTo>
                  <a:cubicBezTo>
                    <a:pt x="2053" y="5694"/>
                    <a:pt x="2338" y="5638"/>
                    <a:pt x="2632" y="5520"/>
                  </a:cubicBezTo>
                  <a:cubicBezTo>
                    <a:pt x="3988" y="4980"/>
                    <a:pt x="5034" y="3337"/>
                    <a:pt x="4977" y="1866"/>
                  </a:cubicBezTo>
                  <a:cubicBezTo>
                    <a:pt x="4932" y="710"/>
                    <a:pt x="4223" y="1"/>
                    <a:pt x="3270" y="1"/>
                  </a:cubicBezTo>
                  <a:close/>
                </a:path>
              </a:pathLst>
            </a:custGeom>
            <a:solidFill>
              <a:srgbClr val="FFFFFF"/>
            </a:solidFill>
            <a:ln>
              <a:noFill/>
            </a:ln>
          </p:spPr>
          <p:txBody>
            <a:bodyPr spcFirstLastPara="1" wrap="square" lIns="91425" tIns="91425" rIns="91425" bIns="91425" anchor="ctr" anchorCtr="0">
              <a:noAutofit/>
            </a:bodyPr>
            <a:lstStyle/>
            <a:p>
              <a:endParaRPr/>
            </a:p>
          </p:txBody>
        </p:sp>
        <p:sp>
          <p:nvSpPr>
            <p:cNvPr id="67" name="Google Shape;1989;p63"/>
            <p:cNvSpPr/>
            <p:nvPr/>
          </p:nvSpPr>
          <p:spPr>
            <a:xfrm>
              <a:off x="4688375" y="5140700"/>
              <a:ext cx="378100" cy="317225"/>
            </a:xfrm>
            <a:custGeom>
              <a:avLst/>
              <a:gdLst/>
              <a:ahLst/>
              <a:cxnLst/>
              <a:rect l="l" t="t" r="r" b="b"/>
              <a:pathLst>
                <a:path w="15124" h="12689" extrusionOk="0">
                  <a:moveTo>
                    <a:pt x="10068" y="1"/>
                  </a:moveTo>
                  <a:cubicBezTo>
                    <a:pt x="9972" y="1"/>
                    <a:pt x="9876" y="5"/>
                    <a:pt x="9779" y="13"/>
                  </a:cubicBezTo>
                  <a:cubicBezTo>
                    <a:pt x="8263" y="151"/>
                    <a:pt x="7251" y="1312"/>
                    <a:pt x="7136" y="2829"/>
                  </a:cubicBezTo>
                  <a:cubicBezTo>
                    <a:pt x="6267" y="1497"/>
                    <a:pt x="4825" y="597"/>
                    <a:pt x="3402" y="597"/>
                  </a:cubicBezTo>
                  <a:cubicBezTo>
                    <a:pt x="3302" y="597"/>
                    <a:pt x="3202" y="602"/>
                    <a:pt x="3103" y="611"/>
                  </a:cubicBezTo>
                  <a:cubicBezTo>
                    <a:pt x="1115" y="783"/>
                    <a:pt x="0" y="2702"/>
                    <a:pt x="609" y="4886"/>
                  </a:cubicBezTo>
                  <a:cubicBezTo>
                    <a:pt x="1264" y="7265"/>
                    <a:pt x="3344" y="8885"/>
                    <a:pt x="5079" y="10022"/>
                  </a:cubicBezTo>
                  <a:cubicBezTo>
                    <a:pt x="6286" y="10815"/>
                    <a:pt x="7401" y="11401"/>
                    <a:pt x="7527" y="11470"/>
                  </a:cubicBezTo>
                  <a:lnTo>
                    <a:pt x="9860" y="12689"/>
                  </a:lnTo>
                  <a:lnTo>
                    <a:pt x="11423" y="11126"/>
                  </a:lnTo>
                  <a:cubicBezTo>
                    <a:pt x="11986" y="10563"/>
                    <a:pt x="12503" y="9954"/>
                    <a:pt x="12974" y="9322"/>
                  </a:cubicBezTo>
                  <a:cubicBezTo>
                    <a:pt x="14020" y="7943"/>
                    <a:pt x="15123" y="6046"/>
                    <a:pt x="14468" y="3668"/>
                  </a:cubicBezTo>
                  <a:cubicBezTo>
                    <a:pt x="13889" y="1579"/>
                    <a:pt x="11957" y="1"/>
                    <a:pt x="10068" y="1"/>
                  </a:cubicBezTo>
                  <a:close/>
                </a:path>
              </a:pathLst>
            </a:custGeom>
            <a:solidFill>
              <a:srgbClr val="FE7800"/>
            </a:solidFill>
            <a:ln>
              <a:noFill/>
            </a:ln>
          </p:spPr>
          <p:txBody>
            <a:bodyPr spcFirstLastPara="1" wrap="square" lIns="91425" tIns="91425" rIns="91425" bIns="91425" anchor="ctr" anchorCtr="0">
              <a:noAutofit/>
            </a:bodyPr>
            <a:lstStyle/>
            <a:p>
              <a:endParaRPr/>
            </a:p>
          </p:txBody>
        </p:sp>
        <p:sp>
          <p:nvSpPr>
            <p:cNvPr id="68" name="Google Shape;1990;p63"/>
            <p:cNvSpPr/>
            <p:nvPr/>
          </p:nvSpPr>
          <p:spPr>
            <a:xfrm>
              <a:off x="4688075" y="5133750"/>
              <a:ext cx="386150" cy="331350"/>
            </a:xfrm>
            <a:custGeom>
              <a:avLst/>
              <a:gdLst/>
              <a:ahLst/>
              <a:cxnLst/>
              <a:rect l="l" t="t" r="r" b="b"/>
              <a:pathLst>
                <a:path w="15446" h="13254" extrusionOk="0">
                  <a:moveTo>
                    <a:pt x="10064" y="569"/>
                  </a:moveTo>
                  <a:cubicBezTo>
                    <a:pt x="11838" y="569"/>
                    <a:pt x="13655" y="2061"/>
                    <a:pt x="14204" y="4026"/>
                  </a:cubicBezTo>
                  <a:cubicBezTo>
                    <a:pt x="14825" y="6290"/>
                    <a:pt x="13768" y="8106"/>
                    <a:pt x="12768" y="9439"/>
                  </a:cubicBezTo>
                  <a:cubicBezTo>
                    <a:pt x="12297" y="10059"/>
                    <a:pt x="11780" y="10645"/>
                    <a:pt x="11239" y="11208"/>
                  </a:cubicBezTo>
                  <a:lnTo>
                    <a:pt x="9826" y="12622"/>
                  </a:lnTo>
                  <a:lnTo>
                    <a:pt x="7677" y="11496"/>
                  </a:lnTo>
                  <a:cubicBezTo>
                    <a:pt x="7654" y="11484"/>
                    <a:pt x="6505" y="10887"/>
                    <a:pt x="5252" y="10059"/>
                  </a:cubicBezTo>
                  <a:cubicBezTo>
                    <a:pt x="3552" y="8944"/>
                    <a:pt x="1529" y="7382"/>
                    <a:pt x="897" y="5095"/>
                  </a:cubicBezTo>
                  <a:cubicBezTo>
                    <a:pt x="610" y="4026"/>
                    <a:pt x="736" y="2992"/>
                    <a:pt x="1253" y="2233"/>
                  </a:cubicBezTo>
                  <a:cubicBezTo>
                    <a:pt x="1690" y="1613"/>
                    <a:pt x="2379" y="1222"/>
                    <a:pt x="3138" y="1176"/>
                  </a:cubicBezTo>
                  <a:lnTo>
                    <a:pt x="3138" y="1165"/>
                  </a:lnTo>
                  <a:cubicBezTo>
                    <a:pt x="3221" y="1158"/>
                    <a:pt x="3304" y="1154"/>
                    <a:pt x="3388" y="1154"/>
                  </a:cubicBezTo>
                  <a:cubicBezTo>
                    <a:pt x="4677" y="1154"/>
                    <a:pt x="6065" y="1973"/>
                    <a:pt x="6907" y="3268"/>
                  </a:cubicBezTo>
                  <a:cubicBezTo>
                    <a:pt x="6962" y="3341"/>
                    <a:pt x="7054" y="3393"/>
                    <a:pt x="7153" y="3393"/>
                  </a:cubicBezTo>
                  <a:cubicBezTo>
                    <a:pt x="7178" y="3393"/>
                    <a:pt x="7204" y="3389"/>
                    <a:pt x="7229" y="3383"/>
                  </a:cubicBezTo>
                  <a:cubicBezTo>
                    <a:pt x="7344" y="3348"/>
                    <a:pt x="7424" y="3245"/>
                    <a:pt x="7436" y="3130"/>
                  </a:cubicBezTo>
                  <a:cubicBezTo>
                    <a:pt x="7551" y="1693"/>
                    <a:pt x="8481" y="693"/>
                    <a:pt x="9814" y="579"/>
                  </a:cubicBezTo>
                  <a:cubicBezTo>
                    <a:pt x="9898" y="572"/>
                    <a:pt x="9981" y="569"/>
                    <a:pt x="10064" y="569"/>
                  </a:cubicBezTo>
                  <a:close/>
                  <a:moveTo>
                    <a:pt x="10085" y="0"/>
                  </a:moveTo>
                  <a:cubicBezTo>
                    <a:pt x="9975" y="0"/>
                    <a:pt x="9866" y="5"/>
                    <a:pt x="9757" y="15"/>
                  </a:cubicBezTo>
                  <a:cubicBezTo>
                    <a:pt x="8412" y="119"/>
                    <a:pt x="7286" y="1084"/>
                    <a:pt x="6976" y="2394"/>
                  </a:cubicBezTo>
                  <a:cubicBezTo>
                    <a:pt x="6022" y="1271"/>
                    <a:pt x="4696" y="587"/>
                    <a:pt x="3405" y="587"/>
                  </a:cubicBezTo>
                  <a:cubicBezTo>
                    <a:pt x="3296" y="587"/>
                    <a:pt x="3188" y="592"/>
                    <a:pt x="3080" y="602"/>
                  </a:cubicBezTo>
                  <a:cubicBezTo>
                    <a:pt x="2161" y="671"/>
                    <a:pt x="1311" y="1153"/>
                    <a:pt x="782" y="1912"/>
                  </a:cubicBezTo>
                  <a:cubicBezTo>
                    <a:pt x="162" y="2808"/>
                    <a:pt x="1" y="4015"/>
                    <a:pt x="345" y="5244"/>
                  </a:cubicBezTo>
                  <a:cubicBezTo>
                    <a:pt x="1023" y="7715"/>
                    <a:pt x="3149" y="9370"/>
                    <a:pt x="4931" y="10542"/>
                  </a:cubicBezTo>
                  <a:cubicBezTo>
                    <a:pt x="6229" y="11392"/>
                    <a:pt x="7401" y="12001"/>
                    <a:pt x="7413" y="12001"/>
                  </a:cubicBezTo>
                  <a:lnTo>
                    <a:pt x="9746" y="13219"/>
                  </a:lnTo>
                  <a:cubicBezTo>
                    <a:pt x="9780" y="13242"/>
                    <a:pt x="9826" y="13254"/>
                    <a:pt x="9872" y="13254"/>
                  </a:cubicBezTo>
                  <a:cubicBezTo>
                    <a:pt x="9952" y="13254"/>
                    <a:pt x="10021" y="13219"/>
                    <a:pt x="10079" y="13173"/>
                  </a:cubicBezTo>
                  <a:lnTo>
                    <a:pt x="11642" y="11611"/>
                  </a:lnTo>
                  <a:cubicBezTo>
                    <a:pt x="12205" y="11036"/>
                    <a:pt x="12733" y="10415"/>
                    <a:pt x="13216" y="9772"/>
                  </a:cubicBezTo>
                  <a:cubicBezTo>
                    <a:pt x="14296" y="8335"/>
                    <a:pt x="15445" y="6370"/>
                    <a:pt x="14744" y="3865"/>
                  </a:cubicBezTo>
                  <a:cubicBezTo>
                    <a:pt x="14145" y="1674"/>
                    <a:pt x="12098" y="0"/>
                    <a:pt x="10085" y="0"/>
                  </a:cubicBezTo>
                  <a:close/>
                </a:path>
              </a:pathLst>
            </a:custGeom>
            <a:solidFill>
              <a:srgbClr val="34383C"/>
            </a:solidFill>
            <a:ln w="3725" cap="rnd" cmpd="sng">
              <a:solidFill>
                <a:srgbClr val="34383C"/>
              </a:solidFill>
              <a:prstDash val="solid"/>
              <a:round/>
              <a:headEnd type="none" w="sm" len="sm"/>
              <a:tailEnd type="none" w="sm" len="sm"/>
            </a:ln>
          </p:spPr>
          <p:txBody>
            <a:bodyPr spcFirstLastPara="1" wrap="square" lIns="91425" tIns="91425" rIns="91425" bIns="91425" anchor="ctr" anchorCtr="0">
              <a:noAutofit/>
            </a:bodyPr>
            <a:lstStyle/>
            <a:p>
              <a:endParaRPr/>
            </a:p>
          </p:txBody>
        </p:sp>
        <p:sp>
          <p:nvSpPr>
            <p:cNvPr id="69" name="Google Shape;1991;p63"/>
            <p:cNvSpPr/>
            <p:nvPr/>
          </p:nvSpPr>
          <p:spPr>
            <a:xfrm>
              <a:off x="2279425" y="631100"/>
              <a:ext cx="378100" cy="317225"/>
            </a:xfrm>
            <a:custGeom>
              <a:avLst/>
              <a:gdLst/>
              <a:ahLst/>
              <a:cxnLst/>
              <a:rect l="l" t="t" r="r" b="b"/>
              <a:pathLst>
                <a:path w="15124" h="12689" extrusionOk="0">
                  <a:moveTo>
                    <a:pt x="5066" y="1"/>
                  </a:moveTo>
                  <a:cubicBezTo>
                    <a:pt x="3167" y="1"/>
                    <a:pt x="1236" y="1579"/>
                    <a:pt x="667" y="3667"/>
                  </a:cubicBezTo>
                  <a:cubicBezTo>
                    <a:pt x="1" y="6046"/>
                    <a:pt x="1116" y="7942"/>
                    <a:pt x="2150" y="9321"/>
                  </a:cubicBezTo>
                  <a:cubicBezTo>
                    <a:pt x="2621" y="9953"/>
                    <a:pt x="3150" y="10551"/>
                    <a:pt x="3701" y="11125"/>
                  </a:cubicBezTo>
                  <a:lnTo>
                    <a:pt x="5264" y="12688"/>
                  </a:lnTo>
                  <a:lnTo>
                    <a:pt x="7597" y="11470"/>
                  </a:lnTo>
                  <a:cubicBezTo>
                    <a:pt x="7723" y="11401"/>
                    <a:pt x="8838" y="10815"/>
                    <a:pt x="10056" y="10022"/>
                  </a:cubicBezTo>
                  <a:cubicBezTo>
                    <a:pt x="11791" y="8885"/>
                    <a:pt x="13860" y="7264"/>
                    <a:pt x="14515" y="4886"/>
                  </a:cubicBezTo>
                  <a:cubicBezTo>
                    <a:pt x="15124" y="2691"/>
                    <a:pt x="14009" y="783"/>
                    <a:pt x="12033" y="599"/>
                  </a:cubicBezTo>
                  <a:cubicBezTo>
                    <a:pt x="11940" y="591"/>
                    <a:pt x="11848" y="588"/>
                    <a:pt x="11756" y="588"/>
                  </a:cubicBezTo>
                  <a:cubicBezTo>
                    <a:pt x="10325" y="588"/>
                    <a:pt x="8873" y="1490"/>
                    <a:pt x="7988" y="2829"/>
                  </a:cubicBezTo>
                  <a:cubicBezTo>
                    <a:pt x="7873" y="1300"/>
                    <a:pt x="6861" y="151"/>
                    <a:pt x="5356" y="13"/>
                  </a:cubicBezTo>
                  <a:cubicBezTo>
                    <a:pt x="5259" y="5"/>
                    <a:pt x="5163" y="1"/>
                    <a:pt x="5066" y="1"/>
                  </a:cubicBezTo>
                  <a:close/>
                </a:path>
              </a:pathLst>
            </a:custGeom>
            <a:solidFill>
              <a:srgbClr val="FE7800"/>
            </a:solidFill>
            <a:ln>
              <a:noFill/>
            </a:ln>
          </p:spPr>
          <p:txBody>
            <a:bodyPr spcFirstLastPara="1" wrap="square" lIns="91425" tIns="91425" rIns="91425" bIns="91425" anchor="ctr" anchorCtr="0">
              <a:noAutofit/>
            </a:bodyPr>
            <a:lstStyle/>
            <a:p>
              <a:endParaRPr/>
            </a:p>
          </p:txBody>
        </p:sp>
        <p:sp>
          <p:nvSpPr>
            <p:cNvPr id="70" name="Google Shape;1992;p63"/>
            <p:cNvSpPr/>
            <p:nvPr/>
          </p:nvSpPr>
          <p:spPr>
            <a:xfrm>
              <a:off x="2271675" y="623900"/>
              <a:ext cx="386150" cy="331600"/>
            </a:xfrm>
            <a:custGeom>
              <a:avLst/>
              <a:gdLst/>
              <a:ahLst/>
              <a:cxnLst/>
              <a:rect l="l" t="t" r="r" b="b"/>
              <a:pathLst>
                <a:path w="15446" h="13264" extrusionOk="0">
                  <a:moveTo>
                    <a:pt x="5367" y="577"/>
                  </a:moveTo>
                  <a:cubicBezTo>
                    <a:pt x="5459" y="577"/>
                    <a:pt x="5551" y="577"/>
                    <a:pt x="5643" y="588"/>
                  </a:cubicBezTo>
                  <a:cubicBezTo>
                    <a:pt x="6976" y="703"/>
                    <a:pt x="7907" y="1703"/>
                    <a:pt x="8022" y="3128"/>
                  </a:cubicBezTo>
                  <a:cubicBezTo>
                    <a:pt x="8036" y="3296"/>
                    <a:pt x="8170" y="3396"/>
                    <a:pt x="8308" y="3396"/>
                  </a:cubicBezTo>
                  <a:cubicBezTo>
                    <a:pt x="8397" y="3396"/>
                    <a:pt x="8488" y="3355"/>
                    <a:pt x="8550" y="3266"/>
                  </a:cubicBezTo>
                  <a:cubicBezTo>
                    <a:pt x="9391" y="1972"/>
                    <a:pt x="10779" y="1164"/>
                    <a:pt x="12067" y="1164"/>
                  </a:cubicBezTo>
                  <a:cubicBezTo>
                    <a:pt x="12152" y="1164"/>
                    <a:pt x="12236" y="1167"/>
                    <a:pt x="12320" y="1174"/>
                  </a:cubicBezTo>
                  <a:cubicBezTo>
                    <a:pt x="13078" y="1232"/>
                    <a:pt x="13768" y="1623"/>
                    <a:pt x="14204" y="2243"/>
                  </a:cubicBezTo>
                  <a:cubicBezTo>
                    <a:pt x="14721" y="2990"/>
                    <a:pt x="14848" y="4036"/>
                    <a:pt x="14561" y="5093"/>
                  </a:cubicBezTo>
                  <a:cubicBezTo>
                    <a:pt x="13928" y="7380"/>
                    <a:pt x="11894" y="8954"/>
                    <a:pt x="10205" y="10057"/>
                  </a:cubicBezTo>
                  <a:cubicBezTo>
                    <a:pt x="8953" y="10885"/>
                    <a:pt x="7792" y="11494"/>
                    <a:pt x="7780" y="11494"/>
                  </a:cubicBezTo>
                  <a:lnTo>
                    <a:pt x="5632" y="12620"/>
                  </a:lnTo>
                  <a:lnTo>
                    <a:pt x="4218" y="11207"/>
                  </a:lnTo>
                  <a:cubicBezTo>
                    <a:pt x="3666" y="10644"/>
                    <a:pt x="3161" y="10057"/>
                    <a:pt x="2690" y="9437"/>
                  </a:cubicBezTo>
                  <a:cubicBezTo>
                    <a:pt x="1690" y="8104"/>
                    <a:pt x="633" y="6288"/>
                    <a:pt x="1253" y="4024"/>
                  </a:cubicBezTo>
                  <a:cubicBezTo>
                    <a:pt x="1793" y="2071"/>
                    <a:pt x="3598" y="577"/>
                    <a:pt x="5367" y="577"/>
                  </a:cubicBezTo>
                  <a:close/>
                  <a:moveTo>
                    <a:pt x="5368" y="0"/>
                  </a:moveTo>
                  <a:cubicBezTo>
                    <a:pt x="3350" y="0"/>
                    <a:pt x="1302" y="1678"/>
                    <a:pt x="690" y="3875"/>
                  </a:cubicBezTo>
                  <a:cubicBezTo>
                    <a:pt x="1" y="6380"/>
                    <a:pt x="1150" y="8345"/>
                    <a:pt x="2230" y="9782"/>
                  </a:cubicBezTo>
                  <a:cubicBezTo>
                    <a:pt x="2713" y="10425"/>
                    <a:pt x="3241" y="11034"/>
                    <a:pt x="3804" y="11609"/>
                  </a:cubicBezTo>
                  <a:lnTo>
                    <a:pt x="5367" y="13183"/>
                  </a:lnTo>
                  <a:cubicBezTo>
                    <a:pt x="5425" y="13229"/>
                    <a:pt x="5494" y="13264"/>
                    <a:pt x="5574" y="13264"/>
                  </a:cubicBezTo>
                  <a:cubicBezTo>
                    <a:pt x="5620" y="13264"/>
                    <a:pt x="5666" y="13252"/>
                    <a:pt x="5712" y="13229"/>
                  </a:cubicBezTo>
                  <a:lnTo>
                    <a:pt x="8045" y="12011"/>
                  </a:lnTo>
                  <a:cubicBezTo>
                    <a:pt x="8056" y="12011"/>
                    <a:pt x="9217" y="11402"/>
                    <a:pt x="10515" y="10540"/>
                  </a:cubicBezTo>
                  <a:cubicBezTo>
                    <a:pt x="12285" y="9379"/>
                    <a:pt x="14411" y="7725"/>
                    <a:pt x="15101" y="5254"/>
                  </a:cubicBezTo>
                  <a:cubicBezTo>
                    <a:pt x="15445" y="4024"/>
                    <a:pt x="15285" y="2806"/>
                    <a:pt x="14664" y="1910"/>
                  </a:cubicBezTo>
                  <a:cubicBezTo>
                    <a:pt x="14135" y="1151"/>
                    <a:pt x="13285" y="669"/>
                    <a:pt x="12366" y="600"/>
                  </a:cubicBezTo>
                  <a:cubicBezTo>
                    <a:pt x="12265" y="592"/>
                    <a:pt x="12164" y="587"/>
                    <a:pt x="12063" y="587"/>
                  </a:cubicBezTo>
                  <a:cubicBezTo>
                    <a:pt x="10765" y="587"/>
                    <a:pt x="9429" y="1263"/>
                    <a:pt x="8470" y="2404"/>
                  </a:cubicBezTo>
                  <a:cubicBezTo>
                    <a:pt x="8160" y="1082"/>
                    <a:pt x="7034" y="117"/>
                    <a:pt x="5678" y="14"/>
                  </a:cubicBezTo>
                  <a:cubicBezTo>
                    <a:pt x="5574" y="5"/>
                    <a:pt x="5471" y="0"/>
                    <a:pt x="5368" y="0"/>
                  </a:cubicBezTo>
                  <a:close/>
                </a:path>
              </a:pathLst>
            </a:custGeom>
            <a:solidFill>
              <a:srgbClr val="34383C"/>
            </a:solidFill>
            <a:ln w="3725" cap="rnd" cmpd="sng">
              <a:solidFill>
                <a:srgbClr val="34383C"/>
              </a:solidFill>
              <a:prstDash val="solid"/>
              <a:round/>
              <a:headEnd type="none" w="sm" len="sm"/>
              <a:tailEnd type="none" w="sm" len="sm"/>
            </a:ln>
          </p:spPr>
          <p:txBody>
            <a:bodyPr spcFirstLastPara="1" wrap="square" lIns="91425" tIns="91425" rIns="91425" bIns="91425" anchor="ctr" anchorCtr="0">
              <a:noAutofit/>
            </a:bodyPr>
            <a:lstStyle/>
            <a:p>
              <a:endParaRPr/>
            </a:p>
          </p:txBody>
        </p:sp>
        <p:sp>
          <p:nvSpPr>
            <p:cNvPr id="71" name="Google Shape;1993;p63"/>
            <p:cNvSpPr/>
            <p:nvPr/>
          </p:nvSpPr>
          <p:spPr>
            <a:xfrm>
              <a:off x="6055300" y="2509350"/>
              <a:ext cx="394750" cy="310375"/>
            </a:xfrm>
            <a:custGeom>
              <a:avLst/>
              <a:gdLst/>
              <a:ahLst/>
              <a:cxnLst/>
              <a:rect l="l" t="t" r="r" b="b"/>
              <a:pathLst>
                <a:path w="15790" h="12415" extrusionOk="0">
                  <a:moveTo>
                    <a:pt x="5407" y="1"/>
                  </a:moveTo>
                  <a:cubicBezTo>
                    <a:pt x="3616" y="1"/>
                    <a:pt x="1746" y="1233"/>
                    <a:pt x="966" y="3015"/>
                  </a:cubicBezTo>
                  <a:cubicBezTo>
                    <a:pt x="0" y="5244"/>
                    <a:pt x="885" y="7244"/>
                    <a:pt x="1758" y="8726"/>
                  </a:cubicBezTo>
                  <a:cubicBezTo>
                    <a:pt x="2172" y="9404"/>
                    <a:pt x="2620" y="10059"/>
                    <a:pt x="3114" y="10691"/>
                  </a:cubicBezTo>
                  <a:lnTo>
                    <a:pt x="4505" y="12415"/>
                  </a:lnTo>
                  <a:lnTo>
                    <a:pt x="7033" y="11530"/>
                  </a:lnTo>
                  <a:cubicBezTo>
                    <a:pt x="7159" y="11496"/>
                    <a:pt x="8366" y="11059"/>
                    <a:pt x="9699" y="10450"/>
                  </a:cubicBezTo>
                  <a:cubicBezTo>
                    <a:pt x="11607" y="9565"/>
                    <a:pt x="13928" y="8266"/>
                    <a:pt x="14893" y="6037"/>
                  </a:cubicBezTo>
                  <a:cubicBezTo>
                    <a:pt x="15790" y="3980"/>
                    <a:pt x="14893" y="1969"/>
                    <a:pt x="12905" y="1532"/>
                  </a:cubicBezTo>
                  <a:cubicBezTo>
                    <a:pt x="12649" y="1476"/>
                    <a:pt x="12388" y="1450"/>
                    <a:pt x="12125" y="1450"/>
                  </a:cubicBezTo>
                  <a:cubicBezTo>
                    <a:pt x="10816" y="1450"/>
                    <a:pt x="9465" y="2112"/>
                    <a:pt x="8527" y="3164"/>
                  </a:cubicBezTo>
                  <a:cubicBezTo>
                    <a:pt x="8596" y="1670"/>
                    <a:pt x="7711" y="406"/>
                    <a:pt x="6194" y="84"/>
                  </a:cubicBezTo>
                  <a:cubicBezTo>
                    <a:pt x="5936" y="28"/>
                    <a:pt x="5672" y="1"/>
                    <a:pt x="5407" y="1"/>
                  </a:cubicBezTo>
                  <a:close/>
                </a:path>
              </a:pathLst>
            </a:custGeom>
            <a:solidFill>
              <a:srgbClr val="FE7800"/>
            </a:solidFill>
            <a:ln>
              <a:noFill/>
            </a:ln>
          </p:spPr>
          <p:txBody>
            <a:bodyPr spcFirstLastPara="1" wrap="square" lIns="91425" tIns="91425" rIns="91425" bIns="91425" anchor="ctr" anchorCtr="0">
              <a:noAutofit/>
            </a:bodyPr>
            <a:lstStyle/>
            <a:p>
              <a:endParaRPr/>
            </a:p>
          </p:txBody>
        </p:sp>
        <p:sp>
          <p:nvSpPr>
            <p:cNvPr id="72" name="Google Shape;1994;p63"/>
            <p:cNvSpPr/>
            <p:nvPr/>
          </p:nvSpPr>
          <p:spPr>
            <a:xfrm>
              <a:off x="6047250" y="2502075"/>
              <a:ext cx="399350" cy="325125"/>
            </a:xfrm>
            <a:custGeom>
              <a:avLst/>
              <a:gdLst/>
              <a:ahLst/>
              <a:cxnLst/>
              <a:rect l="l" t="t" r="r" b="b"/>
              <a:pathLst>
                <a:path w="15974" h="13005" extrusionOk="0">
                  <a:moveTo>
                    <a:pt x="5723" y="571"/>
                  </a:moveTo>
                  <a:cubicBezTo>
                    <a:pt x="5976" y="571"/>
                    <a:pt x="6217" y="605"/>
                    <a:pt x="6447" y="651"/>
                  </a:cubicBezTo>
                  <a:cubicBezTo>
                    <a:pt x="7803" y="938"/>
                    <a:pt x="8631" y="2042"/>
                    <a:pt x="8562" y="3444"/>
                  </a:cubicBezTo>
                  <a:cubicBezTo>
                    <a:pt x="8550" y="3570"/>
                    <a:pt x="8619" y="3685"/>
                    <a:pt x="8734" y="3731"/>
                  </a:cubicBezTo>
                  <a:cubicBezTo>
                    <a:pt x="8768" y="3745"/>
                    <a:pt x="8804" y="3751"/>
                    <a:pt x="8839" y="3751"/>
                  </a:cubicBezTo>
                  <a:cubicBezTo>
                    <a:pt x="8920" y="3751"/>
                    <a:pt x="8999" y="3715"/>
                    <a:pt x="9056" y="3650"/>
                  </a:cubicBezTo>
                  <a:cubicBezTo>
                    <a:pt x="9965" y="2636"/>
                    <a:pt x="11256" y="2036"/>
                    <a:pt x="12459" y="2036"/>
                  </a:cubicBezTo>
                  <a:cubicBezTo>
                    <a:pt x="12701" y="2036"/>
                    <a:pt x="12939" y="2061"/>
                    <a:pt x="13170" y="2111"/>
                  </a:cubicBezTo>
                  <a:cubicBezTo>
                    <a:pt x="13940" y="2260"/>
                    <a:pt x="14606" y="2754"/>
                    <a:pt x="14974" y="3455"/>
                  </a:cubicBezTo>
                  <a:cubicBezTo>
                    <a:pt x="15388" y="4248"/>
                    <a:pt x="15376" y="5259"/>
                    <a:pt x="14951" y="6225"/>
                  </a:cubicBezTo>
                  <a:cubicBezTo>
                    <a:pt x="14020" y="8362"/>
                    <a:pt x="11768" y="9626"/>
                    <a:pt x="9906" y="10488"/>
                  </a:cubicBezTo>
                  <a:cubicBezTo>
                    <a:pt x="8516" y="11131"/>
                    <a:pt x="7263" y="11557"/>
                    <a:pt x="7252" y="11557"/>
                  </a:cubicBezTo>
                  <a:lnTo>
                    <a:pt x="4919" y="12373"/>
                  </a:lnTo>
                  <a:lnTo>
                    <a:pt x="3655" y="10798"/>
                  </a:lnTo>
                  <a:cubicBezTo>
                    <a:pt x="3172" y="10189"/>
                    <a:pt x="2724" y="9546"/>
                    <a:pt x="2333" y="8868"/>
                  </a:cubicBezTo>
                  <a:cubicBezTo>
                    <a:pt x="1483" y="7443"/>
                    <a:pt x="632" y="5535"/>
                    <a:pt x="1552" y="3421"/>
                  </a:cubicBezTo>
                  <a:cubicBezTo>
                    <a:pt x="2276" y="1743"/>
                    <a:pt x="4057" y="571"/>
                    <a:pt x="5723" y="571"/>
                  </a:cubicBezTo>
                  <a:close/>
                  <a:moveTo>
                    <a:pt x="5745" y="1"/>
                  </a:moveTo>
                  <a:cubicBezTo>
                    <a:pt x="3845" y="1"/>
                    <a:pt x="1845" y="1308"/>
                    <a:pt x="1023" y="3191"/>
                  </a:cubicBezTo>
                  <a:cubicBezTo>
                    <a:pt x="0" y="5547"/>
                    <a:pt x="920" y="7615"/>
                    <a:pt x="1839" y="9166"/>
                  </a:cubicBezTo>
                  <a:cubicBezTo>
                    <a:pt x="2253" y="9856"/>
                    <a:pt x="2712" y="10522"/>
                    <a:pt x="3207" y="11154"/>
                  </a:cubicBezTo>
                  <a:lnTo>
                    <a:pt x="4597" y="12890"/>
                  </a:lnTo>
                  <a:cubicBezTo>
                    <a:pt x="4655" y="12959"/>
                    <a:pt x="4735" y="12993"/>
                    <a:pt x="4827" y="13005"/>
                  </a:cubicBezTo>
                  <a:cubicBezTo>
                    <a:pt x="4850" y="12993"/>
                    <a:pt x="4884" y="12993"/>
                    <a:pt x="4919" y="12982"/>
                  </a:cubicBezTo>
                  <a:lnTo>
                    <a:pt x="7447" y="12097"/>
                  </a:lnTo>
                  <a:cubicBezTo>
                    <a:pt x="7459" y="12097"/>
                    <a:pt x="8723" y="11660"/>
                    <a:pt x="10148" y="11005"/>
                  </a:cubicBezTo>
                  <a:cubicBezTo>
                    <a:pt x="12101" y="10097"/>
                    <a:pt x="14480" y="8764"/>
                    <a:pt x="15480" y="6443"/>
                  </a:cubicBezTo>
                  <a:cubicBezTo>
                    <a:pt x="15974" y="5328"/>
                    <a:pt x="15974" y="4133"/>
                    <a:pt x="15491" y="3191"/>
                  </a:cubicBezTo>
                  <a:cubicBezTo>
                    <a:pt x="15043" y="2340"/>
                    <a:pt x="14239" y="1731"/>
                    <a:pt x="13285" y="1547"/>
                  </a:cubicBezTo>
                  <a:cubicBezTo>
                    <a:pt x="13010" y="1489"/>
                    <a:pt x="12729" y="1460"/>
                    <a:pt x="12445" y="1460"/>
                  </a:cubicBezTo>
                  <a:cubicBezTo>
                    <a:pt x="11280" y="1460"/>
                    <a:pt x="10072" y="1941"/>
                    <a:pt x="9102" y="2800"/>
                  </a:cubicBezTo>
                  <a:cubicBezTo>
                    <a:pt x="8929" y="1444"/>
                    <a:pt x="7907" y="352"/>
                    <a:pt x="6574" y="88"/>
                  </a:cubicBezTo>
                  <a:cubicBezTo>
                    <a:pt x="6302" y="29"/>
                    <a:pt x="6025" y="1"/>
                    <a:pt x="5745" y="1"/>
                  </a:cubicBezTo>
                  <a:close/>
                </a:path>
              </a:pathLst>
            </a:custGeom>
            <a:solidFill>
              <a:srgbClr val="34383C"/>
            </a:solidFill>
            <a:ln w="3725" cap="rnd" cmpd="sng">
              <a:solidFill>
                <a:srgbClr val="34383C"/>
              </a:solidFill>
              <a:prstDash val="solid"/>
              <a:round/>
              <a:headEnd type="none" w="sm" len="sm"/>
              <a:tailEnd type="none" w="sm" len="sm"/>
            </a:ln>
          </p:spPr>
          <p:txBody>
            <a:bodyPr spcFirstLastPara="1" wrap="square" lIns="91425" tIns="91425" rIns="91425" bIns="91425" anchor="ctr" anchorCtr="0">
              <a:noAutofit/>
            </a:bodyPr>
            <a:lstStyle/>
            <a:p>
              <a:endParaRPr/>
            </a:p>
          </p:txBody>
        </p:sp>
        <p:sp>
          <p:nvSpPr>
            <p:cNvPr id="73" name="Google Shape;1995;p63"/>
            <p:cNvSpPr/>
            <p:nvPr/>
          </p:nvSpPr>
          <p:spPr>
            <a:xfrm>
              <a:off x="5038700" y="705550"/>
              <a:ext cx="315925" cy="308275"/>
            </a:xfrm>
            <a:custGeom>
              <a:avLst/>
              <a:gdLst/>
              <a:ahLst/>
              <a:cxnLst/>
              <a:rect l="l" t="t" r="r" b="b"/>
              <a:pathLst>
                <a:path w="12637" h="12331" extrusionOk="0">
                  <a:moveTo>
                    <a:pt x="1785" y="1"/>
                  </a:moveTo>
                  <a:cubicBezTo>
                    <a:pt x="639" y="1"/>
                    <a:pt x="1" y="992"/>
                    <a:pt x="306" y="2563"/>
                  </a:cubicBezTo>
                  <a:cubicBezTo>
                    <a:pt x="708" y="4688"/>
                    <a:pt x="2386" y="6768"/>
                    <a:pt x="3799" y="8354"/>
                  </a:cubicBezTo>
                  <a:cubicBezTo>
                    <a:pt x="4787" y="9446"/>
                    <a:pt x="5707" y="10354"/>
                    <a:pt x="5810" y="10457"/>
                  </a:cubicBezTo>
                  <a:lnTo>
                    <a:pt x="7718" y="12330"/>
                  </a:lnTo>
                  <a:lnTo>
                    <a:pt x="9154" y="11710"/>
                  </a:lnTo>
                  <a:cubicBezTo>
                    <a:pt x="9660" y="11492"/>
                    <a:pt x="10142" y="11227"/>
                    <a:pt x="10591" y="10917"/>
                  </a:cubicBezTo>
                  <a:cubicBezTo>
                    <a:pt x="11567" y="10227"/>
                    <a:pt x="12636" y="9182"/>
                    <a:pt x="12222" y="7056"/>
                  </a:cubicBezTo>
                  <a:cubicBezTo>
                    <a:pt x="11855" y="5091"/>
                    <a:pt x="10165" y="2988"/>
                    <a:pt x="8453" y="2344"/>
                  </a:cubicBezTo>
                  <a:cubicBezTo>
                    <a:pt x="8118" y="2221"/>
                    <a:pt x="7808" y="2162"/>
                    <a:pt x="7527" y="2162"/>
                  </a:cubicBezTo>
                  <a:cubicBezTo>
                    <a:pt x="6711" y="2162"/>
                    <a:pt x="6154" y="2661"/>
                    <a:pt x="6017" y="3516"/>
                  </a:cubicBezTo>
                  <a:cubicBezTo>
                    <a:pt x="5316" y="2022"/>
                    <a:pt x="4017" y="678"/>
                    <a:pt x="2707" y="184"/>
                  </a:cubicBezTo>
                  <a:cubicBezTo>
                    <a:pt x="2374" y="60"/>
                    <a:pt x="2064" y="1"/>
                    <a:pt x="1785" y="1"/>
                  </a:cubicBezTo>
                  <a:close/>
                </a:path>
              </a:pathLst>
            </a:custGeom>
            <a:solidFill>
              <a:srgbClr val="FE7800"/>
            </a:solidFill>
            <a:ln>
              <a:noFill/>
            </a:ln>
          </p:spPr>
          <p:txBody>
            <a:bodyPr spcFirstLastPara="1" wrap="square" lIns="91425" tIns="91425" rIns="91425" bIns="91425" anchor="ctr" anchorCtr="0">
              <a:noAutofit/>
            </a:bodyPr>
            <a:lstStyle/>
            <a:p>
              <a:endParaRPr/>
            </a:p>
          </p:txBody>
        </p:sp>
        <p:sp>
          <p:nvSpPr>
            <p:cNvPr id="74" name="Google Shape;1996;p63"/>
            <p:cNvSpPr/>
            <p:nvPr/>
          </p:nvSpPr>
          <p:spPr>
            <a:xfrm>
              <a:off x="5033975" y="698450"/>
              <a:ext cx="328675" cy="322550"/>
            </a:xfrm>
            <a:custGeom>
              <a:avLst/>
              <a:gdLst/>
              <a:ahLst/>
              <a:cxnLst/>
              <a:rect l="l" t="t" r="r" b="b"/>
              <a:pathLst>
                <a:path w="13147" h="12902" extrusionOk="0">
                  <a:moveTo>
                    <a:pt x="1918" y="570"/>
                  </a:moveTo>
                  <a:cubicBezTo>
                    <a:pt x="1934" y="570"/>
                    <a:pt x="1950" y="571"/>
                    <a:pt x="1966" y="571"/>
                  </a:cubicBezTo>
                  <a:cubicBezTo>
                    <a:pt x="2253" y="583"/>
                    <a:pt x="2529" y="640"/>
                    <a:pt x="2793" y="744"/>
                  </a:cubicBezTo>
                  <a:cubicBezTo>
                    <a:pt x="3988" y="1192"/>
                    <a:pt x="5252" y="2467"/>
                    <a:pt x="5942" y="3927"/>
                  </a:cubicBezTo>
                  <a:cubicBezTo>
                    <a:pt x="5994" y="4032"/>
                    <a:pt x="6095" y="4089"/>
                    <a:pt x="6209" y="4089"/>
                  </a:cubicBezTo>
                  <a:cubicBezTo>
                    <a:pt x="6219" y="4089"/>
                    <a:pt x="6230" y="4089"/>
                    <a:pt x="6240" y="4088"/>
                  </a:cubicBezTo>
                  <a:cubicBezTo>
                    <a:pt x="6367" y="4065"/>
                    <a:pt x="6470" y="3973"/>
                    <a:pt x="6482" y="3846"/>
                  </a:cubicBezTo>
                  <a:cubicBezTo>
                    <a:pt x="6562" y="3398"/>
                    <a:pt x="6769" y="3065"/>
                    <a:pt x="7079" y="2892"/>
                  </a:cubicBezTo>
                  <a:cubicBezTo>
                    <a:pt x="7258" y="2786"/>
                    <a:pt x="7470" y="2734"/>
                    <a:pt x="7708" y="2734"/>
                  </a:cubicBezTo>
                  <a:cubicBezTo>
                    <a:pt x="7958" y="2734"/>
                    <a:pt x="8238" y="2792"/>
                    <a:pt x="8539" y="2904"/>
                  </a:cubicBezTo>
                  <a:cubicBezTo>
                    <a:pt x="10159" y="3513"/>
                    <a:pt x="11768" y="5524"/>
                    <a:pt x="12136" y="7397"/>
                  </a:cubicBezTo>
                  <a:cubicBezTo>
                    <a:pt x="12515" y="9351"/>
                    <a:pt x="11584" y="10293"/>
                    <a:pt x="10619" y="10960"/>
                  </a:cubicBezTo>
                  <a:cubicBezTo>
                    <a:pt x="10182" y="11258"/>
                    <a:pt x="9711" y="11523"/>
                    <a:pt x="9228" y="11741"/>
                  </a:cubicBezTo>
                  <a:lnTo>
                    <a:pt x="7964" y="12270"/>
                  </a:lnTo>
                  <a:lnTo>
                    <a:pt x="6183" y="10534"/>
                  </a:lnTo>
                  <a:cubicBezTo>
                    <a:pt x="6183" y="10523"/>
                    <a:pt x="5229" y="9592"/>
                    <a:pt x="4195" y="8443"/>
                  </a:cubicBezTo>
                  <a:cubicBezTo>
                    <a:pt x="2816" y="6903"/>
                    <a:pt x="1173" y="4858"/>
                    <a:pt x="770" y="2801"/>
                  </a:cubicBezTo>
                  <a:cubicBezTo>
                    <a:pt x="598" y="1916"/>
                    <a:pt x="747" y="1192"/>
                    <a:pt x="1173" y="835"/>
                  </a:cubicBezTo>
                  <a:cubicBezTo>
                    <a:pt x="1390" y="662"/>
                    <a:pt x="1648" y="570"/>
                    <a:pt x="1918" y="570"/>
                  </a:cubicBezTo>
                  <a:close/>
                  <a:moveTo>
                    <a:pt x="1962" y="0"/>
                  </a:moveTo>
                  <a:cubicBezTo>
                    <a:pt x="1514" y="0"/>
                    <a:pt x="1119" y="132"/>
                    <a:pt x="805" y="399"/>
                  </a:cubicBezTo>
                  <a:cubicBezTo>
                    <a:pt x="219" y="893"/>
                    <a:pt x="1" y="1812"/>
                    <a:pt x="219" y="2904"/>
                  </a:cubicBezTo>
                  <a:cubicBezTo>
                    <a:pt x="633" y="5110"/>
                    <a:pt x="2333" y="7225"/>
                    <a:pt x="3770" y="8834"/>
                  </a:cubicBezTo>
                  <a:cubicBezTo>
                    <a:pt x="4816" y="9994"/>
                    <a:pt x="5781" y="10948"/>
                    <a:pt x="5792" y="10948"/>
                  </a:cubicBezTo>
                  <a:lnTo>
                    <a:pt x="7711" y="12821"/>
                  </a:lnTo>
                  <a:cubicBezTo>
                    <a:pt x="7757" y="12867"/>
                    <a:pt x="7838" y="12902"/>
                    <a:pt x="7907" y="12902"/>
                  </a:cubicBezTo>
                  <a:cubicBezTo>
                    <a:pt x="7941" y="12902"/>
                    <a:pt x="7987" y="12890"/>
                    <a:pt x="8022" y="12879"/>
                  </a:cubicBezTo>
                  <a:lnTo>
                    <a:pt x="9458" y="12270"/>
                  </a:lnTo>
                  <a:cubicBezTo>
                    <a:pt x="9975" y="12040"/>
                    <a:pt x="10481" y="11764"/>
                    <a:pt x="10952" y="11442"/>
                  </a:cubicBezTo>
                  <a:cubicBezTo>
                    <a:pt x="11917" y="10764"/>
                    <a:pt x="13147" y="9604"/>
                    <a:pt x="12699" y="7294"/>
                  </a:cubicBezTo>
                  <a:cubicBezTo>
                    <a:pt x="12308" y="5237"/>
                    <a:pt x="10538" y="3042"/>
                    <a:pt x="8746" y="2364"/>
                  </a:cubicBezTo>
                  <a:cubicBezTo>
                    <a:pt x="8387" y="2231"/>
                    <a:pt x="8044" y="2165"/>
                    <a:pt x="7727" y="2165"/>
                  </a:cubicBezTo>
                  <a:cubicBezTo>
                    <a:pt x="7382" y="2165"/>
                    <a:pt x="7067" y="2243"/>
                    <a:pt x="6792" y="2398"/>
                  </a:cubicBezTo>
                  <a:cubicBezTo>
                    <a:pt x="6516" y="2559"/>
                    <a:pt x="6298" y="2789"/>
                    <a:pt x="6149" y="3076"/>
                  </a:cubicBezTo>
                  <a:cubicBezTo>
                    <a:pt x="5356" y="1743"/>
                    <a:pt x="4172" y="640"/>
                    <a:pt x="3000" y="203"/>
                  </a:cubicBezTo>
                  <a:cubicBezTo>
                    <a:pt x="2634" y="69"/>
                    <a:pt x="2284" y="0"/>
                    <a:pt x="1962" y="0"/>
                  </a:cubicBezTo>
                  <a:close/>
                </a:path>
              </a:pathLst>
            </a:custGeom>
            <a:solidFill>
              <a:srgbClr val="34383C"/>
            </a:solidFill>
            <a:ln w="3725" cap="rnd" cmpd="sng">
              <a:solidFill>
                <a:srgbClr val="34383C"/>
              </a:solidFill>
              <a:prstDash val="solid"/>
              <a:round/>
              <a:headEnd type="none" w="sm" len="sm"/>
              <a:tailEnd type="none" w="sm" len="sm"/>
            </a:ln>
          </p:spPr>
          <p:txBody>
            <a:bodyPr spcFirstLastPara="1" wrap="square" lIns="91425" tIns="91425" rIns="91425" bIns="91425" anchor="ctr" anchorCtr="0">
              <a:noAutofit/>
            </a:bodyPr>
            <a:lstStyle/>
            <a:p>
              <a:endParaRPr/>
            </a:p>
          </p:txBody>
        </p:sp>
        <p:sp>
          <p:nvSpPr>
            <p:cNvPr id="75" name="Google Shape;1997;p63"/>
            <p:cNvSpPr/>
            <p:nvPr/>
          </p:nvSpPr>
          <p:spPr>
            <a:xfrm>
              <a:off x="2383525" y="4156675"/>
              <a:ext cx="315950" cy="308375"/>
            </a:xfrm>
            <a:custGeom>
              <a:avLst/>
              <a:gdLst/>
              <a:ahLst/>
              <a:cxnLst/>
              <a:rect l="l" t="t" r="r" b="b"/>
              <a:pathLst>
                <a:path w="12638" h="12335" extrusionOk="0">
                  <a:moveTo>
                    <a:pt x="1777" y="1"/>
                  </a:moveTo>
                  <a:cubicBezTo>
                    <a:pt x="631" y="1"/>
                    <a:pt x="0" y="1000"/>
                    <a:pt x="296" y="2578"/>
                  </a:cubicBezTo>
                  <a:cubicBezTo>
                    <a:pt x="709" y="4704"/>
                    <a:pt x="2387" y="6784"/>
                    <a:pt x="3789" y="8358"/>
                  </a:cubicBezTo>
                  <a:cubicBezTo>
                    <a:pt x="4777" y="9462"/>
                    <a:pt x="5708" y="10369"/>
                    <a:pt x="5800" y="10461"/>
                  </a:cubicBezTo>
                  <a:lnTo>
                    <a:pt x="7719" y="12334"/>
                  </a:lnTo>
                  <a:lnTo>
                    <a:pt x="9156" y="11714"/>
                  </a:lnTo>
                  <a:cubicBezTo>
                    <a:pt x="9661" y="11496"/>
                    <a:pt x="10144" y="11220"/>
                    <a:pt x="10592" y="10909"/>
                  </a:cubicBezTo>
                  <a:cubicBezTo>
                    <a:pt x="11569" y="10231"/>
                    <a:pt x="12638" y="9186"/>
                    <a:pt x="12224" y="7060"/>
                  </a:cubicBezTo>
                  <a:cubicBezTo>
                    <a:pt x="11845" y="5095"/>
                    <a:pt x="10155" y="2992"/>
                    <a:pt x="8455" y="2348"/>
                  </a:cubicBezTo>
                  <a:cubicBezTo>
                    <a:pt x="8120" y="2225"/>
                    <a:pt x="7809" y="2166"/>
                    <a:pt x="7529" y="2166"/>
                  </a:cubicBezTo>
                  <a:cubicBezTo>
                    <a:pt x="6712" y="2166"/>
                    <a:pt x="6152" y="2665"/>
                    <a:pt x="6007" y="3520"/>
                  </a:cubicBezTo>
                  <a:cubicBezTo>
                    <a:pt x="5306" y="2026"/>
                    <a:pt x="4019" y="682"/>
                    <a:pt x="2709" y="188"/>
                  </a:cubicBezTo>
                  <a:cubicBezTo>
                    <a:pt x="2371" y="61"/>
                    <a:pt x="2059" y="1"/>
                    <a:pt x="1777" y="1"/>
                  </a:cubicBezTo>
                  <a:close/>
                </a:path>
              </a:pathLst>
            </a:custGeom>
            <a:solidFill>
              <a:srgbClr val="FE7800"/>
            </a:solidFill>
            <a:ln>
              <a:noFill/>
            </a:ln>
          </p:spPr>
          <p:txBody>
            <a:bodyPr spcFirstLastPara="1" wrap="square" lIns="91425" tIns="91425" rIns="91425" bIns="91425" anchor="ctr" anchorCtr="0">
              <a:noAutofit/>
            </a:bodyPr>
            <a:lstStyle/>
            <a:p>
              <a:endParaRPr/>
            </a:p>
          </p:txBody>
        </p:sp>
        <p:sp>
          <p:nvSpPr>
            <p:cNvPr id="76" name="Google Shape;1998;p63"/>
            <p:cNvSpPr/>
            <p:nvPr/>
          </p:nvSpPr>
          <p:spPr>
            <a:xfrm>
              <a:off x="2378850" y="4149550"/>
              <a:ext cx="328675" cy="322675"/>
            </a:xfrm>
            <a:custGeom>
              <a:avLst/>
              <a:gdLst/>
              <a:ahLst/>
              <a:cxnLst/>
              <a:rect l="l" t="t" r="r" b="b"/>
              <a:pathLst>
                <a:path w="13147" h="12907" extrusionOk="0">
                  <a:moveTo>
                    <a:pt x="1917" y="575"/>
                  </a:moveTo>
                  <a:cubicBezTo>
                    <a:pt x="1933" y="575"/>
                    <a:pt x="1949" y="576"/>
                    <a:pt x="1965" y="576"/>
                  </a:cubicBezTo>
                  <a:cubicBezTo>
                    <a:pt x="2252" y="576"/>
                    <a:pt x="2528" y="634"/>
                    <a:pt x="2792" y="737"/>
                  </a:cubicBezTo>
                  <a:cubicBezTo>
                    <a:pt x="3988" y="1197"/>
                    <a:pt x="5252" y="2472"/>
                    <a:pt x="5941" y="3932"/>
                  </a:cubicBezTo>
                  <a:cubicBezTo>
                    <a:pt x="5996" y="4042"/>
                    <a:pt x="6097" y="4093"/>
                    <a:pt x="6197" y="4093"/>
                  </a:cubicBezTo>
                  <a:cubicBezTo>
                    <a:pt x="6327" y="4093"/>
                    <a:pt x="6455" y="4007"/>
                    <a:pt x="6481" y="3851"/>
                  </a:cubicBezTo>
                  <a:cubicBezTo>
                    <a:pt x="6562" y="3403"/>
                    <a:pt x="6769" y="3070"/>
                    <a:pt x="7079" y="2898"/>
                  </a:cubicBezTo>
                  <a:cubicBezTo>
                    <a:pt x="7260" y="2790"/>
                    <a:pt x="7475" y="2735"/>
                    <a:pt x="7717" y="2735"/>
                  </a:cubicBezTo>
                  <a:cubicBezTo>
                    <a:pt x="7965" y="2735"/>
                    <a:pt x="8242" y="2793"/>
                    <a:pt x="8538" y="2909"/>
                  </a:cubicBezTo>
                  <a:cubicBezTo>
                    <a:pt x="10159" y="3518"/>
                    <a:pt x="11767" y="5529"/>
                    <a:pt x="12135" y="7391"/>
                  </a:cubicBezTo>
                  <a:cubicBezTo>
                    <a:pt x="12514" y="9344"/>
                    <a:pt x="11584" y="10298"/>
                    <a:pt x="10618" y="10965"/>
                  </a:cubicBezTo>
                  <a:cubicBezTo>
                    <a:pt x="10182" y="11263"/>
                    <a:pt x="9710" y="11528"/>
                    <a:pt x="9228" y="11735"/>
                  </a:cubicBezTo>
                  <a:lnTo>
                    <a:pt x="7964" y="12275"/>
                  </a:lnTo>
                  <a:lnTo>
                    <a:pt x="6183" y="10539"/>
                  </a:lnTo>
                  <a:cubicBezTo>
                    <a:pt x="6183" y="10528"/>
                    <a:pt x="5229" y="9597"/>
                    <a:pt x="4194" y="8448"/>
                  </a:cubicBezTo>
                  <a:cubicBezTo>
                    <a:pt x="2815" y="6897"/>
                    <a:pt x="1172" y="4863"/>
                    <a:pt x="770" y="2794"/>
                  </a:cubicBezTo>
                  <a:cubicBezTo>
                    <a:pt x="598" y="1909"/>
                    <a:pt x="747" y="1197"/>
                    <a:pt x="1172" y="841"/>
                  </a:cubicBezTo>
                  <a:cubicBezTo>
                    <a:pt x="1389" y="667"/>
                    <a:pt x="1647" y="575"/>
                    <a:pt x="1917" y="575"/>
                  </a:cubicBezTo>
                  <a:close/>
                  <a:moveTo>
                    <a:pt x="1961" y="1"/>
                  </a:moveTo>
                  <a:cubicBezTo>
                    <a:pt x="1513" y="1"/>
                    <a:pt x="1119" y="136"/>
                    <a:pt x="804" y="404"/>
                  </a:cubicBezTo>
                  <a:cubicBezTo>
                    <a:pt x="207" y="898"/>
                    <a:pt x="0" y="1817"/>
                    <a:pt x="207" y="2909"/>
                  </a:cubicBezTo>
                  <a:cubicBezTo>
                    <a:pt x="632" y="5104"/>
                    <a:pt x="2333" y="7230"/>
                    <a:pt x="3769" y="8839"/>
                  </a:cubicBezTo>
                  <a:cubicBezTo>
                    <a:pt x="4815" y="10011"/>
                    <a:pt x="5780" y="10942"/>
                    <a:pt x="5792" y="10953"/>
                  </a:cubicBezTo>
                  <a:lnTo>
                    <a:pt x="7699" y="12815"/>
                  </a:lnTo>
                  <a:cubicBezTo>
                    <a:pt x="7757" y="12872"/>
                    <a:pt x="7826" y="12907"/>
                    <a:pt x="7906" y="12907"/>
                  </a:cubicBezTo>
                  <a:cubicBezTo>
                    <a:pt x="7941" y="12907"/>
                    <a:pt x="7975" y="12895"/>
                    <a:pt x="8010" y="12884"/>
                  </a:cubicBezTo>
                  <a:lnTo>
                    <a:pt x="9446" y="12275"/>
                  </a:lnTo>
                  <a:cubicBezTo>
                    <a:pt x="9975" y="12045"/>
                    <a:pt x="10469" y="11769"/>
                    <a:pt x="10952" y="11447"/>
                  </a:cubicBezTo>
                  <a:cubicBezTo>
                    <a:pt x="11917" y="10769"/>
                    <a:pt x="13146" y="9609"/>
                    <a:pt x="12698" y="7299"/>
                  </a:cubicBezTo>
                  <a:cubicBezTo>
                    <a:pt x="12308" y="5253"/>
                    <a:pt x="10526" y="3047"/>
                    <a:pt x="8745" y="2380"/>
                  </a:cubicBezTo>
                  <a:cubicBezTo>
                    <a:pt x="8377" y="2241"/>
                    <a:pt x="8031" y="2172"/>
                    <a:pt x="7711" y="2172"/>
                  </a:cubicBezTo>
                  <a:cubicBezTo>
                    <a:pt x="7372" y="2172"/>
                    <a:pt x="7064" y="2250"/>
                    <a:pt x="6792" y="2403"/>
                  </a:cubicBezTo>
                  <a:cubicBezTo>
                    <a:pt x="6516" y="2564"/>
                    <a:pt x="6286" y="2794"/>
                    <a:pt x="6137" y="3081"/>
                  </a:cubicBezTo>
                  <a:cubicBezTo>
                    <a:pt x="5355" y="1748"/>
                    <a:pt x="4171" y="657"/>
                    <a:pt x="2999" y="208"/>
                  </a:cubicBezTo>
                  <a:cubicBezTo>
                    <a:pt x="2631" y="70"/>
                    <a:pt x="2282" y="1"/>
                    <a:pt x="1961" y="1"/>
                  </a:cubicBezTo>
                  <a:close/>
                </a:path>
              </a:pathLst>
            </a:custGeom>
            <a:solidFill>
              <a:srgbClr val="34383C"/>
            </a:solidFill>
            <a:ln w="3725" cap="rnd" cmpd="sng">
              <a:solidFill>
                <a:srgbClr val="34383C"/>
              </a:solidFill>
              <a:prstDash val="solid"/>
              <a:round/>
              <a:headEnd type="none" w="sm" len="sm"/>
              <a:tailEnd type="none" w="sm" len="sm"/>
            </a:ln>
          </p:spPr>
          <p:txBody>
            <a:bodyPr spcFirstLastPara="1" wrap="square" lIns="91425" tIns="91425" rIns="91425" bIns="91425" anchor="ctr" anchorCtr="0">
              <a:noAutofit/>
            </a:bodyPr>
            <a:lstStyle/>
            <a:p>
              <a:endParaRPr/>
            </a:p>
          </p:txBody>
        </p:sp>
      </p:grpSp>
    </p:spTree>
    <p:extLst>
      <p:ext uri="{BB962C8B-B14F-4D97-AF65-F5344CB8AC3E}">
        <p14:creationId xmlns:p14="http://schemas.microsoft.com/office/powerpoint/2010/main" val="328161403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oogle Shape;1927;p63"/>
          <p:cNvGrpSpPr/>
          <p:nvPr/>
        </p:nvGrpSpPr>
        <p:grpSpPr>
          <a:xfrm>
            <a:off x="0" y="1628800"/>
            <a:ext cx="1907704" cy="3240360"/>
            <a:chOff x="1161300" y="239800"/>
            <a:chExt cx="5288750" cy="5225300"/>
          </a:xfrm>
        </p:grpSpPr>
        <p:sp>
          <p:nvSpPr>
            <p:cNvPr id="4" name="Google Shape;1928;p63"/>
            <p:cNvSpPr/>
            <p:nvPr/>
          </p:nvSpPr>
          <p:spPr>
            <a:xfrm>
              <a:off x="1812025" y="1793800"/>
              <a:ext cx="3550050" cy="3379025"/>
            </a:xfrm>
            <a:custGeom>
              <a:avLst/>
              <a:gdLst/>
              <a:ahLst/>
              <a:cxnLst/>
              <a:rect l="l" t="t" r="r" b="b"/>
              <a:pathLst>
                <a:path w="142002" h="135161" extrusionOk="0">
                  <a:moveTo>
                    <a:pt x="3700" y="0"/>
                  </a:moveTo>
                  <a:cubicBezTo>
                    <a:pt x="3698" y="5"/>
                    <a:pt x="3695" y="10"/>
                    <a:pt x="3692" y="15"/>
                  </a:cubicBezTo>
                  <a:lnTo>
                    <a:pt x="3692" y="15"/>
                  </a:lnTo>
                  <a:lnTo>
                    <a:pt x="3700" y="0"/>
                  </a:lnTo>
                  <a:close/>
                  <a:moveTo>
                    <a:pt x="3692" y="15"/>
                  </a:moveTo>
                  <a:lnTo>
                    <a:pt x="1241" y="4597"/>
                  </a:lnTo>
                  <a:cubicBezTo>
                    <a:pt x="58" y="6803"/>
                    <a:pt x="0" y="9573"/>
                    <a:pt x="1333" y="12124"/>
                  </a:cubicBezTo>
                  <a:lnTo>
                    <a:pt x="62767" y="129913"/>
                  </a:lnTo>
                  <a:cubicBezTo>
                    <a:pt x="64471" y="133181"/>
                    <a:pt x="67969" y="135161"/>
                    <a:pt x="71477" y="135161"/>
                  </a:cubicBezTo>
                  <a:cubicBezTo>
                    <a:pt x="72607" y="135161"/>
                    <a:pt x="73738" y="134955"/>
                    <a:pt x="74810" y="134521"/>
                  </a:cubicBezTo>
                  <a:lnTo>
                    <a:pt x="135567" y="109975"/>
                  </a:lnTo>
                  <a:cubicBezTo>
                    <a:pt x="137267" y="109309"/>
                    <a:pt x="138669" y="108068"/>
                    <a:pt x="139543" y="106459"/>
                  </a:cubicBezTo>
                  <a:lnTo>
                    <a:pt x="142002" y="101862"/>
                  </a:lnTo>
                  <a:lnTo>
                    <a:pt x="142002" y="101862"/>
                  </a:lnTo>
                  <a:cubicBezTo>
                    <a:pt x="141129" y="103471"/>
                    <a:pt x="139727" y="104712"/>
                    <a:pt x="138026" y="105379"/>
                  </a:cubicBezTo>
                  <a:lnTo>
                    <a:pt x="77270" y="129925"/>
                  </a:lnTo>
                  <a:cubicBezTo>
                    <a:pt x="76197" y="130359"/>
                    <a:pt x="75066" y="130564"/>
                    <a:pt x="73936" y="130564"/>
                  </a:cubicBezTo>
                  <a:cubicBezTo>
                    <a:pt x="70428" y="130564"/>
                    <a:pt x="66930" y="128585"/>
                    <a:pt x="65226" y="125317"/>
                  </a:cubicBezTo>
                  <a:lnTo>
                    <a:pt x="3792" y="7539"/>
                  </a:lnTo>
                  <a:cubicBezTo>
                    <a:pt x="2462" y="4982"/>
                    <a:pt x="2516" y="2219"/>
                    <a:pt x="3692" y="15"/>
                  </a:cubicBezTo>
                  <a:close/>
                </a:path>
              </a:pathLst>
            </a:custGeom>
            <a:solidFill>
              <a:srgbClr val="000000"/>
            </a:solidFill>
            <a:ln w="3725" cap="rnd" cmpd="sng">
              <a:solidFill>
                <a:srgbClr val="34383C"/>
              </a:solidFill>
              <a:prstDash val="solid"/>
              <a:round/>
              <a:headEnd type="none" w="sm" len="sm"/>
              <a:tailEnd type="none" w="sm" len="sm"/>
            </a:ln>
          </p:spPr>
          <p:txBody>
            <a:bodyPr spcFirstLastPara="1" wrap="square" lIns="91425" tIns="91425" rIns="91425" bIns="91425" anchor="ctr" anchorCtr="0">
              <a:noAutofit/>
            </a:bodyPr>
            <a:lstStyle/>
            <a:p>
              <a:endParaRPr/>
            </a:p>
          </p:txBody>
        </p:sp>
        <p:sp>
          <p:nvSpPr>
            <p:cNvPr id="5" name="Google Shape;1929;p63"/>
            <p:cNvSpPr/>
            <p:nvPr/>
          </p:nvSpPr>
          <p:spPr>
            <a:xfrm>
              <a:off x="1804550" y="1786275"/>
              <a:ext cx="3566675" cy="3393575"/>
            </a:xfrm>
            <a:custGeom>
              <a:avLst/>
              <a:gdLst/>
              <a:ahLst/>
              <a:cxnLst/>
              <a:rect l="l" t="t" r="r" b="b"/>
              <a:pathLst>
                <a:path w="142667" h="135743" extrusionOk="0">
                  <a:moveTo>
                    <a:pt x="3989" y="1"/>
                  </a:moveTo>
                  <a:cubicBezTo>
                    <a:pt x="3897" y="1"/>
                    <a:pt x="3805" y="45"/>
                    <a:pt x="3747" y="152"/>
                  </a:cubicBezTo>
                  <a:lnTo>
                    <a:pt x="1287" y="4748"/>
                  </a:lnTo>
                  <a:cubicBezTo>
                    <a:pt x="0" y="7150"/>
                    <a:pt x="35" y="9989"/>
                    <a:pt x="1368" y="12563"/>
                  </a:cubicBezTo>
                  <a:lnTo>
                    <a:pt x="62813" y="130352"/>
                  </a:lnTo>
                  <a:cubicBezTo>
                    <a:pt x="64560" y="133708"/>
                    <a:pt x="68180" y="135742"/>
                    <a:pt x="71788" y="135742"/>
                  </a:cubicBezTo>
                  <a:cubicBezTo>
                    <a:pt x="71816" y="135742"/>
                    <a:pt x="71844" y="135742"/>
                    <a:pt x="71872" y="135742"/>
                  </a:cubicBezTo>
                  <a:cubicBezTo>
                    <a:pt x="73016" y="135742"/>
                    <a:pt x="74147" y="135513"/>
                    <a:pt x="75213" y="135087"/>
                  </a:cubicBezTo>
                  <a:lnTo>
                    <a:pt x="135969" y="110540"/>
                  </a:lnTo>
                  <a:cubicBezTo>
                    <a:pt x="137727" y="109851"/>
                    <a:pt x="139187" y="108552"/>
                    <a:pt x="140083" y="106898"/>
                  </a:cubicBezTo>
                  <a:cubicBezTo>
                    <a:pt x="140899" y="105358"/>
                    <a:pt x="141726" y="103829"/>
                    <a:pt x="142542" y="102301"/>
                  </a:cubicBezTo>
                  <a:cubicBezTo>
                    <a:pt x="142667" y="102068"/>
                    <a:pt x="142476" y="101872"/>
                    <a:pt x="142283" y="101872"/>
                  </a:cubicBezTo>
                  <a:cubicBezTo>
                    <a:pt x="142190" y="101872"/>
                    <a:pt x="142096" y="101917"/>
                    <a:pt x="142037" y="102025"/>
                  </a:cubicBezTo>
                  <a:lnTo>
                    <a:pt x="139577" y="106622"/>
                  </a:lnTo>
                  <a:cubicBezTo>
                    <a:pt x="138739" y="108162"/>
                    <a:pt x="137383" y="109368"/>
                    <a:pt x="135751" y="110000"/>
                  </a:cubicBezTo>
                  <a:lnTo>
                    <a:pt x="74995" y="134558"/>
                  </a:lnTo>
                  <a:cubicBezTo>
                    <a:pt x="73961" y="134977"/>
                    <a:pt x="72869" y="135175"/>
                    <a:pt x="71776" y="135175"/>
                  </a:cubicBezTo>
                  <a:cubicBezTo>
                    <a:pt x="68375" y="135175"/>
                    <a:pt x="64972" y="133254"/>
                    <a:pt x="63319" y="130088"/>
                  </a:cubicBezTo>
                  <a:lnTo>
                    <a:pt x="1885" y="12298"/>
                  </a:lnTo>
                  <a:cubicBezTo>
                    <a:pt x="632" y="9897"/>
                    <a:pt x="598" y="7254"/>
                    <a:pt x="1793" y="5024"/>
                  </a:cubicBezTo>
                  <a:lnTo>
                    <a:pt x="4252" y="428"/>
                  </a:lnTo>
                  <a:cubicBezTo>
                    <a:pt x="4377" y="201"/>
                    <a:pt x="4183" y="1"/>
                    <a:pt x="3989" y="1"/>
                  </a:cubicBezTo>
                  <a:close/>
                </a:path>
              </a:pathLst>
            </a:custGeom>
            <a:solidFill>
              <a:srgbClr val="34383C"/>
            </a:solidFill>
            <a:ln w="3725" cap="rnd" cmpd="sng">
              <a:solidFill>
                <a:srgbClr val="34383C"/>
              </a:solidFill>
              <a:prstDash val="solid"/>
              <a:round/>
              <a:headEnd type="none" w="sm" len="sm"/>
              <a:tailEnd type="none" w="sm" len="sm"/>
            </a:ln>
          </p:spPr>
          <p:txBody>
            <a:bodyPr spcFirstLastPara="1" wrap="square" lIns="91425" tIns="91425" rIns="91425" bIns="91425" anchor="ctr" anchorCtr="0">
              <a:noAutofit/>
            </a:bodyPr>
            <a:lstStyle/>
            <a:p>
              <a:endParaRPr/>
            </a:p>
          </p:txBody>
        </p:sp>
        <p:sp>
          <p:nvSpPr>
            <p:cNvPr id="6" name="Google Shape;1930;p63"/>
            <p:cNvSpPr/>
            <p:nvPr/>
          </p:nvSpPr>
          <p:spPr>
            <a:xfrm>
              <a:off x="1850225" y="1076075"/>
              <a:ext cx="3565875" cy="3981850"/>
            </a:xfrm>
            <a:custGeom>
              <a:avLst/>
              <a:gdLst/>
              <a:ahLst/>
              <a:cxnLst/>
              <a:rect l="l" t="t" r="r" b="b"/>
              <a:pathLst>
                <a:path w="142635" h="159274" extrusionOk="0">
                  <a:moveTo>
                    <a:pt x="70221" y="1"/>
                  </a:moveTo>
                  <a:cubicBezTo>
                    <a:pt x="69093" y="1"/>
                    <a:pt x="67964" y="205"/>
                    <a:pt x="66893" y="635"/>
                  </a:cubicBezTo>
                  <a:lnTo>
                    <a:pt x="6137" y="25193"/>
                  </a:lnTo>
                  <a:cubicBezTo>
                    <a:pt x="1747" y="26974"/>
                    <a:pt x="0" y="31915"/>
                    <a:pt x="2264" y="36236"/>
                  </a:cubicBezTo>
                  <a:lnTo>
                    <a:pt x="63698" y="154026"/>
                  </a:lnTo>
                  <a:cubicBezTo>
                    <a:pt x="65402" y="157294"/>
                    <a:pt x="68900" y="159273"/>
                    <a:pt x="72408" y="159273"/>
                  </a:cubicBezTo>
                  <a:cubicBezTo>
                    <a:pt x="73538" y="159273"/>
                    <a:pt x="74669" y="159068"/>
                    <a:pt x="75742" y="158634"/>
                  </a:cubicBezTo>
                  <a:lnTo>
                    <a:pt x="136498" y="134076"/>
                  </a:lnTo>
                  <a:cubicBezTo>
                    <a:pt x="140899" y="132306"/>
                    <a:pt x="142634" y="127353"/>
                    <a:pt x="140382" y="123044"/>
                  </a:cubicBezTo>
                  <a:lnTo>
                    <a:pt x="78936" y="5255"/>
                  </a:lnTo>
                  <a:cubicBezTo>
                    <a:pt x="77232" y="1976"/>
                    <a:pt x="73731" y="1"/>
                    <a:pt x="70221" y="1"/>
                  </a:cubicBezTo>
                  <a:close/>
                </a:path>
              </a:pathLst>
            </a:custGeom>
            <a:solidFill>
              <a:srgbClr val="34383C"/>
            </a:solidFill>
            <a:ln w="3725" cap="rnd" cmpd="sng">
              <a:solidFill>
                <a:srgbClr val="34383C"/>
              </a:solidFill>
              <a:prstDash val="solid"/>
              <a:round/>
              <a:headEnd type="none" w="sm" len="sm"/>
              <a:tailEnd type="none" w="sm" len="sm"/>
            </a:ln>
          </p:spPr>
          <p:txBody>
            <a:bodyPr spcFirstLastPara="1" wrap="square" lIns="91425" tIns="91425" rIns="91425" bIns="91425" anchor="ctr" anchorCtr="0">
              <a:noAutofit/>
            </a:bodyPr>
            <a:lstStyle/>
            <a:p>
              <a:endParaRPr/>
            </a:p>
          </p:txBody>
        </p:sp>
        <p:sp>
          <p:nvSpPr>
            <p:cNvPr id="7" name="Google Shape;1931;p63"/>
            <p:cNvSpPr/>
            <p:nvPr/>
          </p:nvSpPr>
          <p:spPr>
            <a:xfrm>
              <a:off x="1866875" y="1068950"/>
              <a:ext cx="3532850" cy="3995950"/>
            </a:xfrm>
            <a:custGeom>
              <a:avLst/>
              <a:gdLst/>
              <a:ahLst/>
              <a:cxnLst/>
              <a:rect l="l" t="t" r="r" b="b"/>
              <a:pathLst>
                <a:path w="141314" h="159838" extrusionOk="0">
                  <a:moveTo>
                    <a:pt x="69560" y="575"/>
                  </a:moveTo>
                  <a:cubicBezTo>
                    <a:pt x="72961" y="575"/>
                    <a:pt x="76363" y="2495"/>
                    <a:pt x="78029" y="5666"/>
                  </a:cubicBezTo>
                  <a:lnTo>
                    <a:pt x="139463" y="123455"/>
                  </a:lnTo>
                  <a:cubicBezTo>
                    <a:pt x="140543" y="125512"/>
                    <a:pt x="140716" y="127765"/>
                    <a:pt x="139969" y="129810"/>
                  </a:cubicBezTo>
                  <a:cubicBezTo>
                    <a:pt x="139245" y="131764"/>
                    <a:pt x="137739" y="133292"/>
                    <a:pt x="135728" y="134097"/>
                  </a:cubicBezTo>
                  <a:lnTo>
                    <a:pt x="74972" y="158654"/>
                  </a:lnTo>
                  <a:cubicBezTo>
                    <a:pt x="73936" y="159073"/>
                    <a:pt x="72841" y="159272"/>
                    <a:pt x="71747" y="159272"/>
                  </a:cubicBezTo>
                  <a:cubicBezTo>
                    <a:pt x="68341" y="159272"/>
                    <a:pt x="64938" y="157350"/>
                    <a:pt x="63285" y="154184"/>
                  </a:cubicBezTo>
                  <a:lnTo>
                    <a:pt x="1851" y="36395"/>
                  </a:lnTo>
                  <a:cubicBezTo>
                    <a:pt x="782" y="34326"/>
                    <a:pt x="599" y="32074"/>
                    <a:pt x="1357" y="30040"/>
                  </a:cubicBezTo>
                  <a:cubicBezTo>
                    <a:pt x="2069" y="28075"/>
                    <a:pt x="3575" y="26558"/>
                    <a:pt x="5586" y="25742"/>
                  </a:cubicBezTo>
                  <a:lnTo>
                    <a:pt x="66342" y="1196"/>
                  </a:lnTo>
                  <a:cubicBezTo>
                    <a:pt x="67365" y="782"/>
                    <a:pt x="68457" y="575"/>
                    <a:pt x="69560" y="575"/>
                  </a:cubicBezTo>
                  <a:close/>
                  <a:moveTo>
                    <a:pt x="69552" y="1"/>
                  </a:moveTo>
                  <a:cubicBezTo>
                    <a:pt x="68389" y="1"/>
                    <a:pt x="67226" y="211"/>
                    <a:pt x="66124" y="656"/>
                  </a:cubicBezTo>
                  <a:lnTo>
                    <a:pt x="5368" y="25213"/>
                  </a:lnTo>
                  <a:cubicBezTo>
                    <a:pt x="3207" y="26075"/>
                    <a:pt x="1587" y="27719"/>
                    <a:pt x="817" y="29833"/>
                  </a:cubicBezTo>
                  <a:cubicBezTo>
                    <a:pt x="1" y="32028"/>
                    <a:pt x="196" y="34453"/>
                    <a:pt x="1345" y="36648"/>
                  </a:cubicBezTo>
                  <a:lnTo>
                    <a:pt x="62780" y="154437"/>
                  </a:lnTo>
                  <a:cubicBezTo>
                    <a:pt x="64538" y="157804"/>
                    <a:pt x="68146" y="159838"/>
                    <a:pt x="71755" y="159838"/>
                  </a:cubicBezTo>
                  <a:cubicBezTo>
                    <a:pt x="72927" y="159838"/>
                    <a:pt x="74087" y="159620"/>
                    <a:pt x="75179" y="159183"/>
                  </a:cubicBezTo>
                  <a:lnTo>
                    <a:pt x="135947" y="134625"/>
                  </a:lnTo>
                  <a:cubicBezTo>
                    <a:pt x="138107" y="133752"/>
                    <a:pt x="139728" y="132109"/>
                    <a:pt x="140509" y="129994"/>
                  </a:cubicBezTo>
                  <a:cubicBezTo>
                    <a:pt x="141313" y="127811"/>
                    <a:pt x="141118" y="125386"/>
                    <a:pt x="139969" y="123180"/>
                  </a:cubicBezTo>
                  <a:lnTo>
                    <a:pt x="78535" y="5390"/>
                  </a:lnTo>
                  <a:cubicBezTo>
                    <a:pt x="76778" y="2034"/>
                    <a:pt x="73167" y="1"/>
                    <a:pt x="69552" y="1"/>
                  </a:cubicBezTo>
                  <a:close/>
                </a:path>
              </a:pathLst>
            </a:custGeom>
            <a:solidFill>
              <a:srgbClr val="34383C"/>
            </a:solidFill>
            <a:ln w="3725" cap="rnd" cmpd="sng">
              <a:solidFill>
                <a:srgbClr val="34383C"/>
              </a:solidFill>
              <a:prstDash val="solid"/>
              <a:round/>
              <a:headEnd type="none" w="sm" len="sm"/>
              <a:tailEnd type="none" w="sm" len="sm"/>
            </a:ln>
          </p:spPr>
          <p:txBody>
            <a:bodyPr spcFirstLastPara="1" wrap="square" lIns="91425" tIns="91425" rIns="91425" bIns="91425" anchor="ctr" anchorCtr="0">
              <a:noAutofit/>
            </a:bodyPr>
            <a:lstStyle/>
            <a:p>
              <a:endParaRPr/>
            </a:p>
          </p:txBody>
        </p:sp>
        <p:sp>
          <p:nvSpPr>
            <p:cNvPr id="8" name="Google Shape;1932;p63"/>
            <p:cNvSpPr/>
            <p:nvPr/>
          </p:nvSpPr>
          <p:spPr>
            <a:xfrm>
              <a:off x="2729325" y="1434050"/>
              <a:ext cx="372075" cy="179125"/>
            </a:xfrm>
            <a:custGeom>
              <a:avLst/>
              <a:gdLst/>
              <a:ahLst/>
              <a:cxnLst/>
              <a:rect l="l" t="t" r="r" b="b"/>
              <a:pathLst>
                <a:path w="14883" h="7165" extrusionOk="0">
                  <a:moveTo>
                    <a:pt x="13400" y="1"/>
                  </a:moveTo>
                  <a:cubicBezTo>
                    <a:pt x="13246" y="1"/>
                    <a:pt x="13091" y="27"/>
                    <a:pt x="12940" y="83"/>
                  </a:cubicBezTo>
                  <a:lnTo>
                    <a:pt x="840" y="4979"/>
                  </a:lnTo>
                  <a:cubicBezTo>
                    <a:pt x="242" y="5208"/>
                    <a:pt x="1" y="5909"/>
                    <a:pt x="311" y="6461"/>
                  </a:cubicBezTo>
                  <a:cubicBezTo>
                    <a:pt x="546" y="6905"/>
                    <a:pt x="998" y="7164"/>
                    <a:pt x="1474" y="7164"/>
                  </a:cubicBezTo>
                  <a:cubicBezTo>
                    <a:pt x="1626" y="7164"/>
                    <a:pt x="1781" y="7137"/>
                    <a:pt x="1931" y="7082"/>
                  </a:cubicBezTo>
                  <a:lnTo>
                    <a:pt x="14044" y="2186"/>
                  </a:lnTo>
                  <a:cubicBezTo>
                    <a:pt x="14630" y="1956"/>
                    <a:pt x="14882" y="1255"/>
                    <a:pt x="14561" y="704"/>
                  </a:cubicBezTo>
                  <a:cubicBezTo>
                    <a:pt x="14334" y="260"/>
                    <a:pt x="13878" y="1"/>
                    <a:pt x="13400" y="1"/>
                  </a:cubicBezTo>
                  <a:close/>
                </a:path>
              </a:pathLst>
            </a:custGeom>
            <a:solidFill>
              <a:srgbClr val="FFFFFF"/>
            </a:solidFill>
            <a:ln w="3725" cap="flat" cmpd="sng">
              <a:solidFill>
                <a:srgbClr val="000000"/>
              </a:solidFill>
              <a:prstDash val="solid"/>
              <a:miter lim="11491"/>
              <a:headEnd type="none" w="sm" len="sm"/>
              <a:tailEnd type="none" w="sm" len="sm"/>
            </a:ln>
          </p:spPr>
          <p:txBody>
            <a:bodyPr spcFirstLastPara="1" wrap="square" lIns="91425" tIns="91425" rIns="91425" bIns="91425" anchor="ctr" anchorCtr="0">
              <a:noAutofit/>
            </a:bodyPr>
            <a:lstStyle/>
            <a:p>
              <a:endParaRPr/>
            </a:p>
          </p:txBody>
        </p:sp>
        <p:sp>
          <p:nvSpPr>
            <p:cNvPr id="9" name="Google Shape;1933;p63"/>
            <p:cNvSpPr/>
            <p:nvPr/>
          </p:nvSpPr>
          <p:spPr>
            <a:xfrm>
              <a:off x="2725300" y="1426650"/>
              <a:ext cx="379825" cy="193650"/>
            </a:xfrm>
            <a:custGeom>
              <a:avLst/>
              <a:gdLst/>
              <a:ahLst/>
              <a:cxnLst/>
              <a:rect l="l" t="t" r="r" b="b"/>
              <a:pathLst>
                <a:path w="15193" h="7746" extrusionOk="0">
                  <a:moveTo>
                    <a:pt x="13497" y="583"/>
                  </a:moveTo>
                  <a:cubicBezTo>
                    <a:pt x="13518" y="583"/>
                    <a:pt x="13539" y="584"/>
                    <a:pt x="13561" y="586"/>
                  </a:cubicBezTo>
                  <a:cubicBezTo>
                    <a:pt x="13940" y="586"/>
                    <a:pt x="14296" y="793"/>
                    <a:pt x="14469" y="1138"/>
                  </a:cubicBezTo>
                  <a:cubicBezTo>
                    <a:pt x="14584" y="1333"/>
                    <a:pt x="14607" y="1574"/>
                    <a:pt x="14526" y="1781"/>
                  </a:cubicBezTo>
                  <a:cubicBezTo>
                    <a:pt x="14446" y="1976"/>
                    <a:pt x="14296" y="2137"/>
                    <a:pt x="14101" y="2218"/>
                  </a:cubicBezTo>
                  <a:lnTo>
                    <a:pt x="1989" y="7113"/>
                  </a:lnTo>
                  <a:cubicBezTo>
                    <a:pt x="1874" y="7154"/>
                    <a:pt x="1756" y="7174"/>
                    <a:pt x="1640" y="7174"/>
                  </a:cubicBezTo>
                  <a:cubicBezTo>
                    <a:pt x="1267" y="7174"/>
                    <a:pt x="912" y="6972"/>
                    <a:pt x="736" y="6631"/>
                  </a:cubicBezTo>
                  <a:cubicBezTo>
                    <a:pt x="621" y="6424"/>
                    <a:pt x="598" y="6182"/>
                    <a:pt x="679" y="5976"/>
                  </a:cubicBezTo>
                  <a:cubicBezTo>
                    <a:pt x="748" y="5769"/>
                    <a:pt x="909" y="5619"/>
                    <a:pt x="1104" y="5539"/>
                  </a:cubicBezTo>
                  <a:lnTo>
                    <a:pt x="13216" y="643"/>
                  </a:lnTo>
                  <a:cubicBezTo>
                    <a:pt x="13302" y="605"/>
                    <a:pt x="13396" y="583"/>
                    <a:pt x="13497" y="583"/>
                  </a:cubicBezTo>
                  <a:close/>
                  <a:moveTo>
                    <a:pt x="13558" y="1"/>
                  </a:moveTo>
                  <a:cubicBezTo>
                    <a:pt x="13371" y="1"/>
                    <a:pt x="13182" y="34"/>
                    <a:pt x="12998" y="103"/>
                  </a:cubicBezTo>
                  <a:lnTo>
                    <a:pt x="886" y="4999"/>
                  </a:lnTo>
                  <a:cubicBezTo>
                    <a:pt x="541" y="5137"/>
                    <a:pt x="265" y="5412"/>
                    <a:pt x="139" y="5769"/>
                  </a:cubicBezTo>
                  <a:cubicBezTo>
                    <a:pt x="1" y="6136"/>
                    <a:pt x="35" y="6539"/>
                    <a:pt x="219" y="6883"/>
                  </a:cubicBezTo>
                  <a:cubicBezTo>
                    <a:pt x="507" y="7412"/>
                    <a:pt x="1047" y="7745"/>
                    <a:pt x="1656" y="7745"/>
                  </a:cubicBezTo>
                  <a:cubicBezTo>
                    <a:pt x="1840" y="7745"/>
                    <a:pt x="2023" y="7711"/>
                    <a:pt x="2207" y="7642"/>
                  </a:cubicBezTo>
                  <a:lnTo>
                    <a:pt x="14308" y="2746"/>
                  </a:lnTo>
                  <a:cubicBezTo>
                    <a:pt x="14664" y="2620"/>
                    <a:pt x="14940" y="2333"/>
                    <a:pt x="15066" y="1988"/>
                  </a:cubicBezTo>
                  <a:cubicBezTo>
                    <a:pt x="15193" y="1620"/>
                    <a:pt x="15170" y="1207"/>
                    <a:pt x="14986" y="873"/>
                  </a:cubicBezTo>
                  <a:cubicBezTo>
                    <a:pt x="14699" y="325"/>
                    <a:pt x="14141" y="1"/>
                    <a:pt x="13558" y="1"/>
                  </a:cubicBezTo>
                  <a:close/>
                </a:path>
              </a:pathLst>
            </a:custGeom>
            <a:solidFill>
              <a:srgbClr val="34383C"/>
            </a:solidFill>
            <a:ln w="3725" cap="rnd" cmpd="sng">
              <a:solidFill>
                <a:srgbClr val="34383C"/>
              </a:solidFill>
              <a:prstDash val="solid"/>
              <a:round/>
              <a:headEnd type="none" w="sm" len="sm"/>
              <a:tailEnd type="none" w="sm" len="sm"/>
            </a:ln>
          </p:spPr>
          <p:txBody>
            <a:bodyPr spcFirstLastPara="1" wrap="square" lIns="91425" tIns="91425" rIns="91425" bIns="91425" anchor="ctr" anchorCtr="0">
              <a:noAutofit/>
            </a:bodyPr>
            <a:lstStyle/>
            <a:p>
              <a:endParaRPr/>
            </a:p>
          </p:txBody>
        </p:sp>
        <p:sp>
          <p:nvSpPr>
            <p:cNvPr id="10" name="Google Shape;1934;p63"/>
            <p:cNvSpPr/>
            <p:nvPr/>
          </p:nvSpPr>
          <p:spPr>
            <a:xfrm>
              <a:off x="2585400" y="1614475"/>
              <a:ext cx="69250" cy="56725"/>
            </a:xfrm>
            <a:custGeom>
              <a:avLst/>
              <a:gdLst/>
              <a:ahLst/>
              <a:cxnLst/>
              <a:rect l="l" t="t" r="r" b="b"/>
              <a:pathLst>
                <a:path w="2770" h="2269" extrusionOk="0">
                  <a:moveTo>
                    <a:pt x="1297" y="0"/>
                  </a:moveTo>
                  <a:cubicBezTo>
                    <a:pt x="1145" y="0"/>
                    <a:pt x="990" y="27"/>
                    <a:pt x="839" y="83"/>
                  </a:cubicBezTo>
                  <a:cubicBezTo>
                    <a:pt x="253" y="313"/>
                    <a:pt x="0" y="1025"/>
                    <a:pt x="322" y="1577"/>
                  </a:cubicBezTo>
                  <a:cubicBezTo>
                    <a:pt x="548" y="2011"/>
                    <a:pt x="1004" y="2268"/>
                    <a:pt x="1482" y="2268"/>
                  </a:cubicBezTo>
                  <a:cubicBezTo>
                    <a:pt x="1635" y="2268"/>
                    <a:pt x="1791" y="2242"/>
                    <a:pt x="1943" y="2186"/>
                  </a:cubicBezTo>
                  <a:cubicBezTo>
                    <a:pt x="2529" y="1956"/>
                    <a:pt x="2770" y="1255"/>
                    <a:pt x="2460" y="703"/>
                  </a:cubicBezTo>
                  <a:cubicBezTo>
                    <a:pt x="2225" y="260"/>
                    <a:pt x="1772" y="0"/>
                    <a:pt x="1297" y="0"/>
                  </a:cubicBezTo>
                  <a:close/>
                </a:path>
              </a:pathLst>
            </a:custGeom>
            <a:solidFill>
              <a:srgbClr val="FFFFFF"/>
            </a:solidFill>
            <a:ln w="3725" cap="flat" cmpd="sng">
              <a:solidFill>
                <a:srgbClr val="000000"/>
              </a:solidFill>
              <a:prstDash val="solid"/>
              <a:miter lim="11491"/>
              <a:headEnd type="none" w="sm" len="sm"/>
              <a:tailEnd type="none" w="sm" len="sm"/>
            </a:ln>
          </p:spPr>
          <p:txBody>
            <a:bodyPr spcFirstLastPara="1" wrap="square" lIns="91425" tIns="91425" rIns="91425" bIns="91425" anchor="ctr" anchorCtr="0">
              <a:noAutofit/>
            </a:bodyPr>
            <a:lstStyle/>
            <a:p>
              <a:endParaRPr/>
            </a:p>
          </p:txBody>
        </p:sp>
        <p:sp>
          <p:nvSpPr>
            <p:cNvPr id="11" name="Google Shape;1935;p63"/>
            <p:cNvSpPr/>
            <p:nvPr/>
          </p:nvSpPr>
          <p:spPr>
            <a:xfrm>
              <a:off x="2581375" y="1607350"/>
              <a:ext cx="77300" cy="71275"/>
            </a:xfrm>
            <a:custGeom>
              <a:avLst/>
              <a:gdLst/>
              <a:ahLst/>
              <a:cxnLst/>
              <a:rect l="l" t="t" r="r" b="b"/>
              <a:pathLst>
                <a:path w="3092" h="2851" extrusionOk="0">
                  <a:moveTo>
                    <a:pt x="1449" y="575"/>
                  </a:moveTo>
                  <a:cubicBezTo>
                    <a:pt x="1828" y="575"/>
                    <a:pt x="2184" y="782"/>
                    <a:pt x="2368" y="1126"/>
                  </a:cubicBezTo>
                  <a:cubicBezTo>
                    <a:pt x="2471" y="1322"/>
                    <a:pt x="2494" y="1563"/>
                    <a:pt x="2425" y="1770"/>
                  </a:cubicBezTo>
                  <a:cubicBezTo>
                    <a:pt x="2345" y="1977"/>
                    <a:pt x="2184" y="2126"/>
                    <a:pt x="1989" y="2207"/>
                  </a:cubicBezTo>
                  <a:cubicBezTo>
                    <a:pt x="1874" y="2247"/>
                    <a:pt x="1756" y="2267"/>
                    <a:pt x="1640" y="2267"/>
                  </a:cubicBezTo>
                  <a:cubicBezTo>
                    <a:pt x="1267" y="2267"/>
                    <a:pt x="911" y="2066"/>
                    <a:pt x="736" y="1724"/>
                  </a:cubicBezTo>
                  <a:cubicBezTo>
                    <a:pt x="621" y="1517"/>
                    <a:pt x="598" y="1287"/>
                    <a:pt x="679" y="1069"/>
                  </a:cubicBezTo>
                  <a:cubicBezTo>
                    <a:pt x="748" y="862"/>
                    <a:pt x="908" y="713"/>
                    <a:pt x="1104" y="632"/>
                  </a:cubicBezTo>
                  <a:cubicBezTo>
                    <a:pt x="1219" y="598"/>
                    <a:pt x="1334" y="575"/>
                    <a:pt x="1449" y="575"/>
                  </a:cubicBezTo>
                  <a:close/>
                  <a:moveTo>
                    <a:pt x="1458" y="0"/>
                  </a:moveTo>
                  <a:cubicBezTo>
                    <a:pt x="1271" y="0"/>
                    <a:pt x="1082" y="34"/>
                    <a:pt x="897" y="104"/>
                  </a:cubicBezTo>
                  <a:cubicBezTo>
                    <a:pt x="541" y="241"/>
                    <a:pt x="265" y="517"/>
                    <a:pt x="139" y="874"/>
                  </a:cubicBezTo>
                  <a:cubicBezTo>
                    <a:pt x="1" y="1241"/>
                    <a:pt x="35" y="1643"/>
                    <a:pt x="219" y="1988"/>
                  </a:cubicBezTo>
                  <a:cubicBezTo>
                    <a:pt x="495" y="2517"/>
                    <a:pt x="1046" y="2850"/>
                    <a:pt x="1644" y="2850"/>
                  </a:cubicBezTo>
                  <a:cubicBezTo>
                    <a:pt x="1839" y="2850"/>
                    <a:pt x="2023" y="2816"/>
                    <a:pt x="2207" y="2735"/>
                  </a:cubicBezTo>
                  <a:cubicBezTo>
                    <a:pt x="2552" y="2597"/>
                    <a:pt x="2828" y="2321"/>
                    <a:pt x="2965" y="1965"/>
                  </a:cubicBezTo>
                  <a:cubicBezTo>
                    <a:pt x="3092" y="1609"/>
                    <a:pt x="3057" y="1195"/>
                    <a:pt x="2874" y="851"/>
                  </a:cubicBezTo>
                  <a:cubicBezTo>
                    <a:pt x="2587" y="320"/>
                    <a:pt x="2037" y="0"/>
                    <a:pt x="1458" y="0"/>
                  </a:cubicBezTo>
                  <a:close/>
                </a:path>
              </a:pathLst>
            </a:custGeom>
            <a:solidFill>
              <a:srgbClr val="34383C"/>
            </a:solidFill>
            <a:ln w="3725" cap="rnd" cmpd="sng">
              <a:solidFill>
                <a:srgbClr val="34383C"/>
              </a:solidFill>
              <a:prstDash val="solid"/>
              <a:round/>
              <a:headEnd type="none" w="sm" len="sm"/>
              <a:tailEnd type="none" w="sm" len="sm"/>
            </a:ln>
          </p:spPr>
          <p:txBody>
            <a:bodyPr spcFirstLastPara="1" wrap="square" lIns="91425" tIns="91425" rIns="91425" bIns="91425" anchor="ctr" anchorCtr="0">
              <a:noAutofit/>
            </a:bodyPr>
            <a:lstStyle/>
            <a:p>
              <a:endParaRPr/>
            </a:p>
          </p:txBody>
        </p:sp>
        <p:sp>
          <p:nvSpPr>
            <p:cNvPr id="12" name="Google Shape;1936;p63"/>
            <p:cNvSpPr/>
            <p:nvPr/>
          </p:nvSpPr>
          <p:spPr>
            <a:xfrm>
              <a:off x="2016575" y="1213900"/>
              <a:ext cx="3232900" cy="3706325"/>
            </a:xfrm>
            <a:custGeom>
              <a:avLst/>
              <a:gdLst/>
              <a:ahLst/>
              <a:cxnLst/>
              <a:rect l="l" t="t" r="r" b="b"/>
              <a:pathLst>
                <a:path w="129316" h="148253" extrusionOk="0">
                  <a:moveTo>
                    <a:pt x="64060" y="1"/>
                  </a:moveTo>
                  <a:cubicBezTo>
                    <a:pt x="63663" y="1"/>
                    <a:pt x="63268" y="73"/>
                    <a:pt x="62894" y="224"/>
                  </a:cubicBezTo>
                  <a:lnTo>
                    <a:pt x="53333" y="4086"/>
                  </a:lnTo>
                  <a:cubicBezTo>
                    <a:pt x="52758" y="4315"/>
                    <a:pt x="52229" y="4810"/>
                    <a:pt x="52448" y="5683"/>
                  </a:cubicBezTo>
                  <a:cubicBezTo>
                    <a:pt x="53126" y="8487"/>
                    <a:pt x="51839" y="11613"/>
                    <a:pt x="48931" y="12785"/>
                  </a:cubicBezTo>
                  <a:lnTo>
                    <a:pt x="22064" y="23644"/>
                  </a:lnTo>
                  <a:cubicBezTo>
                    <a:pt x="21282" y="23960"/>
                    <a:pt x="20455" y="24105"/>
                    <a:pt x="19626" y="24105"/>
                  </a:cubicBezTo>
                  <a:cubicBezTo>
                    <a:pt x="17371" y="24105"/>
                    <a:pt x="15097" y="23029"/>
                    <a:pt x="13652" y="21358"/>
                  </a:cubicBezTo>
                  <a:cubicBezTo>
                    <a:pt x="13276" y="20917"/>
                    <a:pt x="12838" y="20762"/>
                    <a:pt x="12423" y="20762"/>
                  </a:cubicBezTo>
                  <a:cubicBezTo>
                    <a:pt x="12166" y="20762"/>
                    <a:pt x="11918" y="20822"/>
                    <a:pt x="11699" y="20909"/>
                  </a:cubicBezTo>
                  <a:lnTo>
                    <a:pt x="2149" y="24782"/>
                  </a:lnTo>
                  <a:cubicBezTo>
                    <a:pt x="609" y="25391"/>
                    <a:pt x="0" y="27126"/>
                    <a:pt x="793" y="28632"/>
                  </a:cubicBezTo>
                  <a:lnTo>
                    <a:pt x="62216" y="146421"/>
                  </a:lnTo>
                  <a:cubicBezTo>
                    <a:pt x="62807" y="147560"/>
                    <a:pt x="64030" y="148252"/>
                    <a:pt x="65258" y="148252"/>
                  </a:cubicBezTo>
                  <a:cubicBezTo>
                    <a:pt x="65652" y="148252"/>
                    <a:pt x="66047" y="148181"/>
                    <a:pt x="66422" y="148030"/>
                  </a:cubicBezTo>
                  <a:lnTo>
                    <a:pt x="127178" y="123472"/>
                  </a:lnTo>
                  <a:cubicBezTo>
                    <a:pt x="128718" y="122852"/>
                    <a:pt x="129315" y="121116"/>
                    <a:pt x="128534" y="119623"/>
                  </a:cubicBezTo>
                  <a:lnTo>
                    <a:pt x="67100" y="1833"/>
                  </a:lnTo>
                  <a:cubicBezTo>
                    <a:pt x="66509" y="687"/>
                    <a:pt x="65283" y="1"/>
                    <a:pt x="64060" y="1"/>
                  </a:cubicBezTo>
                  <a:close/>
                </a:path>
              </a:pathLst>
            </a:custGeom>
            <a:solidFill>
              <a:srgbClr val="FFFFFF"/>
            </a:solidFill>
            <a:ln>
              <a:noFill/>
            </a:ln>
          </p:spPr>
          <p:txBody>
            <a:bodyPr spcFirstLastPara="1" wrap="square" lIns="91425" tIns="91425" rIns="91425" bIns="91425" anchor="ctr" anchorCtr="0">
              <a:noAutofit/>
            </a:bodyPr>
            <a:lstStyle/>
            <a:p>
              <a:endParaRPr/>
            </a:p>
          </p:txBody>
        </p:sp>
        <p:sp>
          <p:nvSpPr>
            <p:cNvPr id="13" name="Google Shape;1937;p63"/>
            <p:cNvSpPr/>
            <p:nvPr/>
          </p:nvSpPr>
          <p:spPr>
            <a:xfrm>
              <a:off x="2017725" y="1206650"/>
              <a:ext cx="3231175" cy="3720650"/>
            </a:xfrm>
            <a:custGeom>
              <a:avLst/>
              <a:gdLst/>
              <a:ahLst/>
              <a:cxnLst/>
              <a:rect l="l" t="t" r="r" b="b"/>
              <a:pathLst>
                <a:path w="129247" h="148826" extrusionOk="0">
                  <a:moveTo>
                    <a:pt x="64023" y="577"/>
                  </a:moveTo>
                  <a:cubicBezTo>
                    <a:pt x="65144" y="577"/>
                    <a:pt x="66264" y="1206"/>
                    <a:pt x="66812" y="2250"/>
                  </a:cubicBezTo>
                  <a:lnTo>
                    <a:pt x="128246" y="120039"/>
                  </a:lnTo>
                  <a:cubicBezTo>
                    <a:pt x="128591" y="120671"/>
                    <a:pt x="128649" y="121429"/>
                    <a:pt x="128407" y="122107"/>
                  </a:cubicBezTo>
                  <a:cubicBezTo>
                    <a:pt x="128166" y="122739"/>
                    <a:pt x="127672" y="123245"/>
                    <a:pt x="127040" y="123498"/>
                  </a:cubicBezTo>
                  <a:lnTo>
                    <a:pt x="66272" y="148056"/>
                  </a:lnTo>
                  <a:cubicBezTo>
                    <a:pt x="65937" y="148191"/>
                    <a:pt x="65582" y="148256"/>
                    <a:pt x="65227" y="148256"/>
                  </a:cubicBezTo>
                  <a:cubicBezTo>
                    <a:pt x="64108" y="148256"/>
                    <a:pt x="62983" y="147620"/>
                    <a:pt x="62434" y="146573"/>
                  </a:cubicBezTo>
                  <a:lnTo>
                    <a:pt x="1000" y="28784"/>
                  </a:lnTo>
                  <a:cubicBezTo>
                    <a:pt x="655" y="28152"/>
                    <a:pt x="586" y="27405"/>
                    <a:pt x="839" y="26727"/>
                  </a:cubicBezTo>
                  <a:cubicBezTo>
                    <a:pt x="1069" y="26083"/>
                    <a:pt x="1574" y="25578"/>
                    <a:pt x="2206" y="25336"/>
                  </a:cubicBezTo>
                  <a:lnTo>
                    <a:pt x="11756" y="21475"/>
                  </a:lnTo>
                  <a:cubicBezTo>
                    <a:pt x="11963" y="21383"/>
                    <a:pt x="12170" y="21349"/>
                    <a:pt x="12388" y="21337"/>
                  </a:cubicBezTo>
                  <a:cubicBezTo>
                    <a:pt x="12779" y="21337"/>
                    <a:pt x="13158" y="21521"/>
                    <a:pt x="13399" y="21843"/>
                  </a:cubicBezTo>
                  <a:cubicBezTo>
                    <a:pt x="14969" y="23660"/>
                    <a:pt x="17310" y="24682"/>
                    <a:pt x="19569" y="24682"/>
                  </a:cubicBezTo>
                  <a:cubicBezTo>
                    <a:pt x="20453" y="24682"/>
                    <a:pt x="21325" y="24525"/>
                    <a:pt x="22133" y="24199"/>
                  </a:cubicBezTo>
                  <a:lnTo>
                    <a:pt x="49000" y="13339"/>
                  </a:lnTo>
                  <a:cubicBezTo>
                    <a:pt x="51896" y="12178"/>
                    <a:pt x="53448" y="9041"/>
                    <a:pt x="52689" y="5904"/>
                  </a:cubicBezTo>
                  <a:cubicBezTo>
                    <a:pt x="52551" y="5318"/>
                    <a:pt x="52781" y="4893"/>
                    <a:pt x="53413" y="4640"/>
                  </a:cubicBezTo>
                  <a:lnTo>
                    <a:pt x="62963" y="779"/>
                  </a:lnTo>
                  <a:cubicBezTo>
                    <a:pt x="63303" y="642"/>
                    <a:pt x="63663" y="577"/>
                    <a:pt x="64023" y="577"/>
                  </a:cubicBezTo>
                  <a:close/>
                  <a:moveTo>
                    <a:pt x="64001" y="1"/>
                  </a:moveTo>
                  <a:cubicBezTo>
                    <a:pt x="63575" y="1"/>
                    <a:pt x="63148" y="77"/>
                    <a:pt x="62744" y="239"/>
                  </a:cubicBezTo>
                  <a:lnTo>
                    <a:pt x="53195" y="4100"/>
                  </a:lnTo>
                  <a:cubicBezTo>
                    <a:pt x="52310" y="4456"/>
                    <a:pt x="51919" y="5169"/>
                    <a:pt x="52126" y="6042"/>
                  </a:cubicBezTo>
                  <a:cubicBezTo>
                    <a:pt x="52816" y="8903"/>
                    <a:pt x="51414" y="11742"/>
                    <a:pt x="48782" y="12810"/>
                  </a:cubicBezTo>
                  <a:lnTo>
                    <a:pt x="21926" y="23670"/>
                  </a:lnTo>
                  <a:cubicBezTo>
                    <a:pt x="21181" y="23969"/>
                    <a:pt x="20378" y="24112"/>
                    <a:pt x="19565" y="24112"/>
                  </a:cubicBezTo>
                  <a:cubicBezTo>
                    <a:pt x="17470" y="24112"/>
                    <a:pt x="15301" y="23161"/>
                    <a:pt x="13836" y="21464"/>
                  </a:cubicBezTo>
                  <a:cubicBezTo>
                    <a:pt x="13442" y="21001"/>
                    <a:pt x="12935" y="20766"/>
                    <a:pt x="12383" y="20766"/>
                  </a:cubicBezTo>
                  <a:cubicBezTo>
                    <a:pt x="12113" y="20766"/>
                    <a:pt x="11832" y="20822"/>
                    <a:pt x="11549" y="20935"/>
                  </a:cubicBezTo>
                  <a:lnTo>
                    <a:pt x="2000" y="24796"/>
                  </a:lnTo>
                  <a:cubicBezTo>
                    <a:pt x="1207" y="25107"/>
                    <a:pt x="598" y="25727"/>
                    <a:pt x="299" y="26520"/>
                  </a:cubicBezTo>
                  <a:cubicBezTo>
                    <a:pt x="0" y="27359"/>
                    <a:pt x="69" y="28278"/>
                    <a:pt x="494" y="29060"/>
                  </a:cubicBezTo>
                  <a:lnTo>
                    <a:pt x="61928" y="146837"/>
                  </a:lnTo>
                  <a:cubicBezTo>
                    <a:pt x="62572" y="148056"/>
                    <a:pt x="63847" y="148814"/>
                    <a:pt x="65226" y="148826"/>
                  </a:cubicBezTo>
                  <a:cubicBezTo>
                    <a:pt x="65663" y="148826"/>
                    <a:pt x="66088" y="148745"/>
                    <a:pt x="66491" y="148596"/>
                  </a:cubicBezTo>
                  <a:lnTo>
                    <a:pt x="127247" y="124027"/>
                  </a:lnTo>
                  <a:cubicBezTo>
                    <a:pt x="128040" y="123728"/>
                    <a:pt x="128649" y="123096"/>
                    <a:pt x="128947" y="122303"/>
                  </a:cubicBezTo>
                  <a:cubicBezTo>
                    <a:pt x="129246" y="121475"/>
                    <a:pt x="129177" y="120556"/>
                    <a:pt x="128752" y="119775"/>
                  </a:cubicBezTo>
                  <a:lnTo>
                    <a:pt x="67318" y="1985"/>
                  </a:lnTo>
                  <a:cubicBezTo>
                    <a:pt x="66674" y="749"/>
                    <a:pt x="65336" y="1"/>
                    <a:pt x="64001" y="1"/>
                  </a:cubicBezTo>
                  <a:close/>
                </a:path>
              </a:pathLst>
            </a:custGeom>
            <a:solidFill>
              <a:srgbClr val="34383C"/>
            </a:solidFill>
            <a:ln w="3725" cap="rnd" cmpd="sng">
              <a:solidFill>
                <a:srgbClr val="34383C"/>
              </a:solidFill>
              <a:prstDash val="solid"/>
              <a:round/>
              <a:headEnd type="none" w="sm" len="sm"/>
              <a:tailEnd type="none" w="sm" len="sm"/>
            </a:ln>
          </p:spPr>
          <p:txBody>
            <a:bodyPr spcFirstLastPara="1" wrap="square" lIns="91425" tIns="91425" rIns="91425" bIns="91425" anchor="ctr" anchorCtr="0">
              <a:noAutofit/>
            </a:bodyPr>
            <a:lstStyle/>
            <a:p>
              <a:endParaRPr/>
            </a:p>
          </p:txBody>
        </p:sp>
        <p:sp>
          <p:nvSpPr>
            <p:cNvPr id="14" name="Google Shape;1938;p63"/>
            <p:cNvSpPr/>
            <p:nvPr/>
          </p:nvSpPr>
          <p:spPr>
            <a:xfrm>
              <a:off x="3745475" y="1197050"/>
              <a:ext cx="1802500" cy="1555775"/>
            </a:xfrm>
            <a:custGeom>
              <a:avLst/>
              <a:gdLst/>
              <a:ahLst/>
              <a:cxnLst/>
              <a:rect l="l" t="t" r="r" b="b"/>
              <a:pathLst>
                <a:path w="72100" h="62231" extrusionOk="0">
                  <a:moveTo>
                    <a:pt x="34199" y="0"/>
                  </a:moveTo>
                  <a:cubicBezTo>
                    <a:pt x="33037" y="0"/>
                    <a:pt x="31893" y="110"/>
                    <a:pt x="30775" y="335"/>
                  </a:cubicBezTo>
                  <a:cubicBezTo>
                    <a:pt x="27063" y="1059"/>
                    <a:pt x="23777" y="3162"/>
                    <a:pt x="21570" y="6242"/>
                  </a:cubicBezTo>
                  <a:lnTo>
                    <a:pt x="1" y="35730"/>
                  </a:lnTo>
                  <a:cubicBezTo>
                    <a:pt x="29" y="35690"/>
                    <a:pt x="65" y="35671"/>
                    <a:pt x="108" y="35671"/>
                  </a:cubicBezTo>
                  <a:cubicBezTo>
                    <a:pt x="1702" y="35671"/>
                    <a:pt x="13153" y="62231"/>
                    <a:pt x="43584" y="62231"/>
                  </a:cubicBezTo>
                  <a:cubicBezTo>
                    <a:pt x="46933" y="62231"/>
                    <a:pt x="50512" y="61909"/>
                    <a:pt x="54333" y="61195"/>
                  </a:cubicBezTo>
                  <a:cubicBezTo>
                    <a:pt x="54666" y="61126"/>
                    <a:pt x="55011" y="61092"/>
                    <a:pt x="55344" y="61023"/>
                  </a:cubicBezTo>
                  <a:cubicBezTo>
                    <a:pt x="67640" y="58540"/>
                    <a:pt x="72099" y="42958"/>
                    <a:pt x="65319" y="26192"/>
                  </a:cubicBezTo>
                  <a:cubicBezTo>
                    <a:pt x="59155" y="10949"/>
                    <a:pt x="45812" y="0"/>
                    <a:pt x="34199" y="0"/>
                  </a:cubicBezTo>
                  <a:close/>
                </a:path>
              </a:pathLst>
            </a:custGeom>
            <a:solidFill>
              <a:srgbClr val="FFFFFF"/>
            </a:solidFill>
            <a:ln>
              <a:noFill/>
            </a:ln>
          </p:spPr>
          <p:txBody>
            <a:bodyPr spcFirstLastPara="1" wrap="square" lIns="91425" tIns="91425" rIns="91425" bIns="91425" anchor="ctr" anchorCtr="0">
              <a:noAutofit/>
            </a:bodyPr>
            <a:lstStyle/>
            <a:p>
              <a:endParaRPr/>
            </a:p>
          </p:txBody>
        </p:sp>
        <p:sp>
          <p:nvSpPr>
            <p:cNvPr id="15" name="Google Shape;1939;p63"/>
            <p:cNvSpPr/>
            <p:nvPr/>
          </p:nvSpPr>
          <p:spPr>
            <a:xfrm>
              <a:off x="3745475" y="1430950"/>
              <a:ext cx="1348575" cy="1321650"/>
            </a:xfrm>
            <a:custGeom>
              <a:avLst/>
              <a:gdLst/>
              <a:ahLst/>
              <a:cxnLst/>
              <a:rect l="l" t="t" r="r" b="b"/>
              <a:pathLst>
                <a:path w="53943" h="52866" extrusionOk="0">
                  <a:moveTo>
                    <a:pt x="1" y="26373"/>
                  </a:moveTo>
                  <a:lnTo>
                    <a:pt x="1" y="26373"/>
                  </a:lnTo>
                  <a:cubicBezTo>
                    <a:pt x="1" y="26373"/>
                    <a:pt x="1" y="26374"/>
                    <a:pt x="1" y="26374"/>
                  </a:cubicBezTo>
                  <a:lnTo>
                    <a:pt x="1" y="26373"/>
                  </a:lnTo>
                  <a:close/>
                  <a:moveTo>
                    <a:pt x="19295" y="0"/>
                  </a:moveTo>
                  <a:lnTo>
                    <a:pt x="1" y="26373"/>
                  </a:lnTo>
                  <a:lnTo>
                    <a:pt x="1" y="26373"/>
                  </a:lnTo>
                  <a:cubicBezTo>
                    <a:pt x="30" y="26334"/>
                    <a:pt x="66" y="26315"/>
                    <a:pt x="109" y="26315"/>
                  </a:cubicBezTo>
                  <a:cubicBezTo>
                    <a:pt x="1708" y="26315"/>
                    <a:pt x="13159" y="52865"/>
                    <a:pt x="43579" y="52865"/>
                  </a:cubicBezTo>
                  <a:cubicBezTo>
                    <a:pt x="45843" y="52865"/>
                    <a:pt x="48212" y="52718"/>
                    <a:pt x="50690" y="52402"/>
                  </a:cubicBezTo>
                  <a:cubicBezTo>
                    <a:pt x="53942" y="45771"/>
                    <a:pt x="53908" y="36176"/>
                    <a:pt x="49851" y="26167"/>
                  </a:cubicBezTo>
                  <a:cubicBezTo>
                    <a:pt x="43784" y="11182"/>
                    <a:pt x="30775" y="345"/>
                    <a:pt x="19295" y="0"/>
                  </a:cubicBezTo>
                  <a:close/>
                </a:path>
              </a:pathLst>
            </a:custGeom>
            <a:solidFill>
              <a:srgbClr val="000000">
                <a:alpha val="11160"/>
              </a:srgbClr>
            </a:solidFill>
            <a:ln>
              <a:noFill/>
            </a:ln>
          </p:spPr>
          <p:txBody>
            <a:bodyPr spcFirstLastPara="1" wrap="square" lIns="91425" tIns="91425" rIns="91425" bIns="91425" anchor="ctr" anchorCtr="0">
              <a:noAutofit/>
            </a:bodyPr>
            <a:lstStyle/>
            <a:p>
              <a:endParaRPr/>
            </a:p>
          </p:txBody>
        </p:sp>
        <p:sp>
          <p:nvSpPr>
            <p:cNvPr id="16" name="Google Shape;1940;p63"/>
            <p:cNvSpPr/>
            <p:nvPr/>
          </p:nvSpPr>
          <p:spPr>
            <a:xfrm>
              <a:off x="3122350" y="2208075"/>
              <a:ext cx="847825" cy="980750"/>
            </a:xfrm>
            <a:custGeom>
              <a:avLst/>
              <a:gdLst/>
              <a:ahLst/>
              <a:cxnLst/>
              <a:rect l="l" t="t" r="r" b="b"/>
              <a:pathLst>
                <a:path w="33913" h="39230" extrusionOk="0">
                  <a:moveTo>
                    <a:pt x="14273" y="0"/>
                  </a:moveTo>
                  <a:lnTo>
                    <a:pt x="6677" y="4528"/>
                  </a:lnTo>
                  <a:cubicBezTo>
                    <a:pt x="6424" y="4700"/>
                    <a:pt x="6068" y="4907"/>
                    <a:pt x="5815" y="5102"/>
                  </a:cubicBezTo>
                  <a:cubicBezTo>
                    <a:pt x="5401" y="5413"/>
                    <a:pt x="4850" y="5872"/>
                    <a:pt x="4448" y="6217"/>
                  </a:cubicBezTo>
                  <a:cubicBezTo>
                    <a:pt x="3976" y="6665"/>
                    <a:pt x="3540" y="7148"/>
                    <a:pt x="3138" y="7654"/>
                  </a:cubicBezTo>
                  <a:cubicBezTo>
                    <a:pt x="2115" y="8975"/>
                    <a:pt x="1333" y="10458"/>
                    <a:pt x="816" y="12043"/>
                  </a:cubicBezTo>
                  <a:cubicBezTo>
                    <a:pt x="184" y="14020"/>
                    <a:pt x="12" y="15663"/>
                    <a:pt x="0" y="17502"/>
                  </a:cubicBezTo>
                  <a:cubicBezTo>
                    <a:pt x="23" y="19329"/>
                    <a:pt x="288" y="21145"/>
                    <a:pt x="793" y="22903"/>
                  </a:cubicBezTo>
                  <a:cubicBezTo>
                    <a:pt x="1035" y="23765"/>
                    <a:pt x="1322" y="24615"/>
                    <a:pt x="1655" y="25443"/>
                  </a:cubicBezTo>
                  <a:cubicBezTo>
                    <a:pt x="2000" y="26270"/>
                    <a:pt x="2379" y="27074"/>
                    <a:pt x="2804" y="27867"/>
                  </a:cubicBezTo>
                  <a:cubicBezTo>
                    <a:pt x="3206" y="28637"/>
                    <a:pt x="3666" y="29384"/>
                    <a:pt x="4160" y="30097"/>
                  </a:cubicBezTo>
                  <a:cubicBezTo>
                    <a:pt x="4379" y="30419"/>
                    <a:pt x="4666" y="30844"/>
                    <a:pt x="4907" y="31142"/>
                  </a:cubicBezTo>
                  <a:cubicBezTo>
                    <a:pt x="6033" y="32544"/>
                    <a:pt x="6056" y="32579"/>
                    <a:pt x="6551" y="33073"/>
                  </a:cubicBezTo>
                  <a:cubicBezTo>
                    <a:pt x="6815" y="33349"/>
                    <a:pt x="7171" y="33728"/>
                    <a:pt x="7458" y="33981"/>
                  </a:cubicBezTo>
                  <a:cubicBezTo>
                    <a:pt x="7998" y="34475"/>
                    <a:pt x="8745" y="35107"/>
                    <a:pt x="9320" y="35567"/>
                  </a:cubicBezTo>
                  <a:cubicBezTo>
                    <a:pt x="9987" y="36061"/>
                    <a:pt x="10665" y="36521"/>
                    <a:pt x="11389" y="36934"/>
                  </a:cubicBezTo>
                  <a:cubicBezTo>
                    <a:pt x="12951" y="37854"/>
                    <a:pt x="14652" y="38520"/>
                    <a:pt x="16433" y="38911"/>
                  </a:cubicBezTo>
                  <a:cubicBezTo>
                    <a:pt x="17431" y="39122"/>
                    <a:pt x="18451" y="39229"/>
                    <a:pt x="19471" y="39229"/>
                  </a:cubicBezTo>
                  <a:cubicBezTo>
                    <a:pt x="20390" y="39229"/>
                    <a:pt x="21310" y="39143"/>
                    <a:pt x="22214" y="38968"/>
                  </a:cubicBezTo>
                  <a:cubicBezTo>
                    <a:pt x="23662" y="38681"/>
                    <a:pt x="25052" y="38141"/>
                    <a:pt x="26316" y="37382"/>
                  </a:cubicBezTo>
                  <a:lnTo>
                    <a:pt x="33912" y="32855"/>
                  </a:lnTo>
                  <a:lnTo>
                    <a:pt x="33912" y="32855"/>
                  </a:lnTo>
                  <a:cubicBezTo>
                    <a:pt x="33096" y="33337"/>
                    <a:pt x="32062" y="33085"/>
                    <a:pt x="31051" y="33291"/>
                  </a:cubicBezTo>
                  <a:cubicBezTo>
                    <a:pt x="30927" y="33295"/>
                    <a:pt x="30803" y="33297"/>
                    <a:pt x="30679" y="33297"/>
                  </a:cubicBezTo>
                  <a:cubicBezTo>
                    <a:pt x="23908" y="33297"/>
                    <a:pt x="16570" y="28073"/>
                    <a:pt x="12733" y="18605"/>
                  </a:cubicBezTo>
                  <a:cubicBezTo>
                    <a:pt x="9377" y="10320"/>
                    <a:pt x="10940" y="4287"/>
                    <a:pt x="14273" y="0"/>
                  </a:cubicBezTo>
                  <a:close/>
                </a:path>
              </a:pathLst>
            </a:custGeom>
            <a:solidFill>
              <a:srgbClr val="FE8C00"/>
            </a:solidFill>
            <a:ln>
              <a:noFill/>
            </a:ln>
          </p:spPr>
          <p:txBody>
            <a:bodyPr spcFirstLastPara="1" wrap="square" lIns="91425" tIns="91425" rIns="91425" bIns="91425" anchor="ctr" anchorCtr="0">
              <a:noAutofit/>
            </a:bodyPr>
            <a:lstStyle/>
            <a:p>
              <a:endParaRPr/>
            </a:p>
          </p:txBody>
        </p:sp>
        <p:sp>
          <p:nvSpPr>
            <p:cNvPr id="17" name="Google Shape;1941;p63"/>
            <p:cNvSpPr/>
            <p:nvPr/>
          </p:nvSpPr>
          <p:spPr>
            <a:xfrm>
              <a:off x="3115450" y="2200800"/>
              <a:ext cx="864825" cy="995275"/>
            </a:xfrm>
            <a:custGeom>
              <a:avLst/>
              <a:gdLst/>
              <a:ahLst/>
              <a:cxnLst/>
              <a:rect l="l" t="t" r="r" b="b"/>
              <a:pathLst>
                <a:path w="34593" h="39811" extrusionOk="0">
                  <a:moveTo>
                    <a:pt x="13515" y="1245"/>
                  </a:moveTo>
                  <a:cubicBezTo>
                    <a:pt x="10240" y="6209"/>
                    <a:pt x="9987" y="12174"/>
                    <a:pt x="12745" y="19000"/>
                  </a:cubicBezTo>
                  <a:cubicBezTo>
                    <a:pt x="14629" y="23642"/>
                    <a:pt x="17445" y="27503"/>
                    <a:pt x="20892" y="30158"/>
                  </a:cubicBezTo>
                  <a:cubicBezTo>
                    <a:pt x="24004" y="32561"/>
                    <a:pt x="27564" y="33875"/>
                    <a:pt x="30965" y="33875"/>
                  </a:cubicBezTo>
                  <a:cubicBezTo>
                    <a:pt x="31093" y="33875"/>
                    <a:pt x="31222" y="33873"/>
                    <a:pt x="31350" y="33870"/>
                  </a:cubicBezTo>
                  <a:lnTo>
                    <a:pt x="31396" y="33870"/>
                  </a:lnTo>
                  <a:cubicBezTo>
                    <a:pt x="31752" y="33812"/>
                    <a:pt x="32120" y="33778"/>
                    <a:pt x="32487" y="33778"/>
                  </a:cubicBezTo>
                  <a:lnTo>
                    <a:pt x="32591" y="33778"/>
                  </a:lnTo>
                  <a:lnTo>
                    <a:pt x="26454" y="37432"/>
                  </a:lnTo>
                  <a:cubicBezTo>
                    <a:pt x="25213" y="38179"/>
                    <a:pt x="23857" y="38696"/>
                    <a:pt x="22432" y="38984"/>
                  </a:cubicBezTo>
                  <a:cubicBezTo>
                    <a:pt x="21538" y="39154"/>
                    <a:pt x="20631" y="39240"/>
                    <a:pt x="19725" y="39240"/>
                  </a:cubicBezTo>
                  <a:cubicBezTo>
                    <a:pt x="18732" y="39240"/>
                    <a:pt x="17740" y="39136"/>
                    <a:pt x="16767" y="38926"/>
                  </a:cubicBezTo>
                  <a:cubicBezTo>
                    <a:pt x="15020" y="38547"/>
                    <a:pt x="13354" y="37892"/>
                    <a:pt x="11814" y="36984"/>
                  </a:cubicBezTo>
                  <a:cubicBezTo>
                    <a:pt x="11113" y="36582"/>
                    <a:pt x="10435" y="36134"/>
                    <a:pt x="9791" y="35639"/>
                  </a:cubicBezTo>
                  <a:cubicBezTo>
                    <a:pt x="9228" y="35191"/>
                    <a:pt x="8481" y="34559"/>
                    <a:pt x="7930" y="34065"/>
                  </a:cubicBezTo>
                  <a:cubicBezTo>
                    <a:pt x="7711" y="33870"/>
                    <a:pt x="7459" y="33594"/>
                    <a:pt x="7229" y="33364"/>
                  </a:cubicBezTo>
                  <a:lnTo>
                    <a:pt x="7033" y="33169"/>
                  </a:lnTo>
                  <a:cubicBezTo>
                    <a:pt x="6562" y="32675"/>
                    <a:pt x="6551" y="32663"/>
                    <a:pt x="5413" y="31250"/>
                  </a:cubicBezTo>
                  <a:cubicBezTo>
                    <a:pt x="5252" y="31054"/>
                    <a:pt x="5068" y="30801"/>
                    <a:pt x="4896" y="30549"/>
                  </a:cubicBezTo>
                  <a:cubicBezTo>
                    <a:pt x="4816" y="30434"/>
                    <a:pt x="4747" y="30319"/>
                    <a:pt x="4666" y="30227"/>
                  </a:cubicBezTo>
                  <a:cubicBezTo>
                    <a:pt x="4183" y="29514"/>
                    <a:pt x="3735" y="28779"/>
                    <a:pt x="3333" y="28020"/>
                  </a:cubicBezTo>
                  <a:cubicBezTo>
                    <a:pt x="2908" y="27239"/>
                    <a:pt x="2540" y="26446"/>
                    <a:pt x="2207" y="25630"/>
                  </a:cubicBezTo>
                  <a:cubicBezTo>
                    <a:pt x="1874" y="24803"/>
                    <a:pt x="1586" y="23964"/>
                    <a:pt x="1357" y="23114"/>
                  </a:cubicBezTo>
                  <a:cubicBezTo>
                    <a:pt x="851" y="21378"/>
                    <a:pt x="587" y="19597"/>
                    <a:pt x="575" y="17793"/>
                  </a:cubicBezTo>
                  <a:cubicBezTo>
                    <a:pt x="575" y="15724"/>
                    <a:pt x="805" y="14173"/>
                    <a:pt x="1368" y="12426"/>
                  </a:cubicBezTo>
                  <a:cubicBezTo>
                    <a:pt x="1874" y="10863"/>
                    <a:pt x="2644" y="9416"/>
                    <a:pt x="3643" y="8117"/>
                  </a:cubicBezTo>
                  <a:cubicBezTo>
                    <a:pt x="4034" y="7623"/>
                    <a:pt x="4459" y="7163"/>
                    <a:pt x="4919" y="6726"/>
                  </a:cubicBezTo>
                  <a:cubicBezTo>
                    <a:pt x="5333" y="6359"/>
                    <a:pt x="5873" y="5911"/>
                    <a:pt x="6263" y="5623"/>
                  </a:cubicBezTo>
                  <a:cubicBezTo>
                    <a:pt x="6436" y="5497"/>
                    <a:pt x="6643" y="5370"/>
                    <a:pt x="6838" y="5244"/>
                  </a:cubicBezTo>
                  <a:cubicBezTo>
                    <a:pt x="6941" y="5175"/>
                    <a:pt x="7033" y="5118"/>
                    <a:pt x="7114" y="5072"/>
                  </a:cubicBezTo>
                  <a:lnTo>
                    <a:pt x="13515" y="1245"/>
                  </a:lnTo>
                  <a:close/>
                  <a:moveTo>
                    <a:pt x="14555" y="0"/>
                  </a:moveTo>
                  <a:cubicBezTo>
                    <a:pt x="14509" y="0"/>
                    <a:pt x="14460" y="12"/>
                    <a:pt x="14411" y="38"/>
                  </a:cubicBezTo>
                  <a:lnTo>
                    <a:pt x="6804" y="4578"/>
                  </a:lnTo>
                  <a:lnTo>
                    <a:pt x="6539" y="4750"/>
                  </a:lnTo>
                  <a:cubicBezTo>
                    <a:pt x="6321" y="4888"/>
                    <a:pt x="6103" y="5026"/>
                    <a:pt x="5930" y="5164"/>
                  </a:cubicBezTo>
                  <a:cubicBezTo>
                    <a:pt x="5517" y="5462"/>
                    <a:pt x="4976" y="5911"/>
                    <a:pt x="4540" y="6301"/>
                  </a:cubicBezTo>
                  <a:cubicBezTo>
                    <a:pt x="4057" y="6749"/>
                    <a:pt x="3609" y="7244"/>
                    <a:pt x="3195" y="7772"/>
                  </a:cubicBezTo>
                  <a:cubicBezTo>
                    <a:pt x="2149" y="9117"/>
                    <a:pt x="1357" y="10622"/>
                    <a:pt x="828" y="12242"/>
                  </a:cubicBezTo>
                  <a:cubicBezTo>
                    <a:pt x="242" y="14058"/>
                    <a:pt x="1" y="15667"/>
                    <a:pt x="1" y="17793"/>
                  </a:cubicBezTo>
                  <a:cubicBezTo>
                    <a:pt x="24" y="19643"/>
                    <a:pt x="288" y="21482"/>
                    <a:pt x="793" y="23263"/>
                  </a:cubicBezTo>
                  <a:cubicBezTo>
                    <a:pt x="1035" y="24136"/>
                    <a:pt x="1334" y="24998"/>
                    <a:pt x="1667" y="25837"/>
                  </a:cubicBezTo>
                  <a:cubicBezTo>
                    <a:pt x="2012" y="26676"/>
                    <a:pt x="2391" y="27492"/>
                    <a:pt x="2816" y="28296"/>
                  </a:cubicBezTo>
                  <a:cubicBezTo>
                    <a:pt x="3241" y="29066"/>
                    <a:pt x="3701" y="29825"/>
                    <a:pt x="4195" y="30549"/>
                  </a:cubicBezTo>
                  <a:cubicBezTo>
                    <a:pt x="4264" y="30652"/>
                    <a:pt x="4344" y="30755"/>
                    <a:pt x="4425" y="30870"/>
                  </a:cubicBezTo>
                  <a:cubicBezTo>
                    <a:pt x="4597" y="31123"/>
                    <a:pt x="4781" y="31399"/>
                    <a:pt x="4953" y="31606"/>
                  </a:cubicBezTo>
                  <a:cubicBezTo>
                    <a:pt x="6091" y="33019"/>
                    <a:pt x="6114" y="33054"/>
                    <a:pt x="6620" y="33559"/>
                  </a:cubicBezTo>
                  <a:lnTo>
                    <a:pt x="6804" y="33755"/>
                  </a:lnTo>
                  <a:cubicBezTo>
                    <a:pt x="7045" y="33996"/>
                    <a:pt x="7309" y="34272"/>
                    <a:pt x="7539" y="34479"/>
                  </a:cubicBezTo>
                  <a:cubicBezTo>
                    <a:pt x="8102" y="34984"/>
                    <a:pt x="8861" y="35628"/>
                    <a:pt x="9424" y="36076"/>
                  </a:cubicBezTo>
                  <a:cubicBezTo>
                    <a:pt x="10090" y="36582"/>
                    <a:pt x="10791" y="37053"/>
                    <a:pt x="11515" y="37467"/>
                  </a:cubicBezTo>
                  <a:cubicBezTo>
                    <a:pt x="13112" y="38409"/>
                    <a:pt x="14848" y="39087"/>
                    <a:pt x="16652" y="39478"/>
                  </a:cubicBezTo>
                  <a:cubicBezTo>
                    <a:pt x="17686" y="39696"/>
                    <a:pt x="18743" y="39811"/>
                    <a:pt x="19801" y="39811"/>
                  </a:cubicBezTo>
                  <a:cubicBezTo>
                    <a:pt x="20731" y="39811"/>
                    <a:pt x="21651" y="39719"/>
                    <a:pt x="22547" y="39535"/>
                  </a:cubicBezTo>
                  <a:cubicBezTo>
                    <a:pt x="24029" y="39236"/>
                    <a:pt x="25454" y="38696"/>
                    <a:pt x="26742" y="37915"/>
                  </a:cubicBezTo>
                  <a:lnTo>
                    <a:pt x="34337" y="33387"/>
                  </a:lnTo>
                  <a:cubicBezTo>
                    <a:pt x="34593" y="33279"/>
                    <a:pt x="34395" y="32852"/>
                    <a:pt x="34167" y="32852"/>
                  </a:cubicBezTo>
                  <a:cubicBezTo>
                    <a:pt x="34128" y="32852"/>
                    <a:pt x="34089" y="32865"/>
                    <a:pt x="34050" y="32893"/>
                  </a:cubicBezTo>
                  <a:cubicBezTo>
                    <a:pt x="33602" y="33157"/>
                    <a:pt x="33050" y="33169"/>
                    <a:pt x="32476" y="33192"/>
                  </a:cubicBezTo>
                  <a:cubicBezTo>
                    <a:pt x="32085" y="33192"/>
                    <a:pt x="31694" y="33226"/>
                    <a:pt x="31304" y="33295"/>
                  </a:cubicBezTo>
                  <a:cubicBezTo>
                    <a:pt x="31193" y="33298"/>
                    <a:pt x="31083" y="33299"/>
                    <a:pt x="30972" y="33299"/>
                  </a:cubicBezTo>
                  <a:cubicBezTo>
                    <a:pt x="23888" y="33299"/>
                    <a:pt x="16815" y="27517"/>
                    <a:pt x="13273" y="18781"/>
                  </a:cubicBezTo>
                  <a:cubicBezTo>
                    <a:pt x="10389" y="11633"/>
                    <a:pt x="10895" y="5474"/>
                    <a:pt x="14790" y="464"/>
                  </a:cubicBezTo>
                  <a:cubicBezTo>
                    <a:pt x="14942" y="255"/>
                    <a:pt x="14773" y="0"/>
                    <a:pt x="14555" y="0"/>
                  </a:cubicBezTo>
                  <a:close/>
                </a:path>
              </a:pathLst>
            </a:custGeom>
            <a:solidFill>
              <a:srgbClr val="34383C"/>
            </a:solidFill>
            <a:ln w="3725" cap="rnd" cmpd="sng">
              <a:solidFill>
                <a:srgbClr val="34383C"/>
              </a:solidFill>
              <a:prstDash val="solid"/>
              <a:round/>
              <a:headEnd type="none" w="sm" len="sm"/>
              <a:tailEnd type="none" w="sm" len="sm"/>
            </a:ln>
          </p:spPr>
          <p:txBody>
            <a:bodyPr spcFirstLastPara="1" wrap="square" lIns="91425" tIns="91425" rIns="91425" bIns="91425" anchor="ctr" anchorCtr="0">
              <a:noAutofit/>
            </a:bodyPr>
            <a:lstStyle/>
            <a:p>
              <a:endParaRPr/>
            </a:p>
          </p:txBody>
        </p:sp>
        <p:sp>
          <p:nvSpPr>
            <p:cNvPr id="18" name="Google Shape;1942;p63"/>
            <p:cNvSpPr/>
            <p:nvPr/>
          </p:nvSpPr>
          <p:spPr>
            <a:xfrm>
              <a:off x="3824775" y="1860150"/>
              <a:ext cx="1016750" cy="804400"/>
            </a:xfrm>
            <a:custGeom>
              <a:avLst/>
              <a:gdLst/>
              <a:ahLst/>
              <a:cxnLst/>
              <a:rect l="l" t="t" r="r" b="b"/>
              <a:pathLst>
                <a:path w="40670" h="32176" extrusionOk="0">
                  <a:moveTo>
                    <a:pt x="33832" y="1"/>
                  </a:moveTo>
                  <a:lnTo>
                    <a:pt x="3907" y="13756"/>
                  </a:lnTo>
                  <a:cubicBezTo>
                    <a:pt x="931" y="15135"/>
                    <a:pt x="0" y="19479"/>
                    <a:pt x="1885" y="24133"/>
                  </a:cubicBezTo>
                  <a:cubicBezTo>
                    <a:pt x="3777" y="28815"/>
                    <a:pt x="7883" y="32176"/>
                    <a:pt x="11454" y="32176"/>
                  </a:cubicBezTo>
                  <a:cubicBezTo>
                    <a:pt x="11810" y="32176"/>
                    <a:pt x="12161" y="32143"/>
                    <a:pt x="12503" y="32074"/>
                  </a:cubicBezTo>
                  <a:cubicBezTo>
                    <a:pt x="13170" y="31948"/>
                    <a:pt x="13813" y="31660"/>
                    <a:pt x="14365" y="31247"/>
                  </a:cubicBezTo>
                  <a:lnTo>
                    <a:pt x="40669" y="11446"/>
                  </a:lnTo>
                  <a:cubicBezTo>
                    <a:pt x="38279" y="7838"/>
                    <a:pt x="34889" y="1885"/>
                    <a:pt x="33832" y="1"/>
                  </a:cubicBezTo>
                  <a:close/>
                </a:path>
              </a:pathLst>
            </a:custGeom>
            <a:solidFill>
              <a:srgbClr val="FE8C00"/>
            </a:solidFill>
            <a:ln>
              <a:noFill/>
            </a:ln>
          </p:spPr>
          <p:txBody>
            <a:bodyPr spcFirstLastPara="1" wrap="square" lIns="91425" tIns="91425" rIns="91425" bIns="91425" anchor="ctr" anchorCtr="0">
              <a:noAutofit/>
            </a:bodyPr>
            <a:lstStyle/>
            <a:p>
              <a:endParaRPr/>
            </a:p>
          </p:txBody>
        </p:sp>
        <p:sp>
          <p:nvSpPr>
            <p:cNvPr id="19" name="Google Shape;1943;p63"/>
            <p:cNvSpPr/>
            <p:nvPr/>
          </p:nvSpPr>
          <p:spPr>
            <a:xfrm>
              <a:off x="3817025" y="1852950"/>
              <a:ext cx="1032525" cy="818825"/>
            </a:xfrm>
            <a:custGeom>
              <a:avLst/>
              <a:gdLst/>
              <a:ahLst/>
              <a:cxnLst/>
              <a:rect l="l" t="t" r="r" b="b"/>
              <a:pathLst>
                <a:path w="41301" h="32753" extrusionOk="0">
                  <a:moveTo>
                    <a:pt x="34015" y="657"/>
                  </a:moveTo>
                  <a:cubicBezTo>
                    <a:pt x="34797" y="2047"/>
                    <a:pt x="38141" y="7931"/>
                    <a:pt x="40588" y="11666"/>
                  </a:cubicBezTo>
                  <a:lnTo>
                    <a:pt x="14502" y="31305"/>
                  </a:lnTo>
                  <a:cubicBezTo>
                    <a:pt x="13985" y="31695"/>
                    <a:pt x="13388" y="31960"/>
                    <a:pt x="12756" y="32075"/>
                  </a:cubicBezTo>
                  <a:cubicBezTo>
                    <a:pt x="12428" y="32141"/>
                    <a:pt x="12092" y="32173"/>
                    <a:pt x="11751" y="32173"/>
                  </a:cubicBezTo>
                  <a:cubicBezTo>
                    <a:pt x="8303" y="32173"/>
                    <a:pt x="4310" y="28887"/>
                    <a:pt x="2459" y="24306"/>
                  </a:cubicBezTo>
                  <a:cubicBezTo>
                    <a:pt x="1574" y="22123"/>
                    <a:pt x="1299" y="19905"/>
                    <a:pt x="1666" y="18055"/>
                  </a:cubicBezTo>
                  <a:cubicBezTo>
                    <a:pt x="2023" y="16262"/>
                    <a:pt x="2976" y="14941"/>
                    <a:pt x="4344" y="14309"/>
                  </a:cubicBezTo>
                  <a:lnTo>
                    <a:pt x="34015" y="657"/>
                  </a:lnTo>
                  <a:close/>
                  <a:moveTo>
                    <a:pt x="34135" y="0"/>
                  </a:moveTo>
                  <a:cubicBezTo>
                    <a:pt x="34095" y="0"/>
                    <a:pt x="34054" y="8"/>
                    <a:pt x="34015" y="24"/>
                  </a:cubicBezTo>
                  <a:lnTo>
                    <a:pt x="4103" y="13791"/>
                  </a:lnTo>
                  <a:cubicBezTo>
                    <a:pt x="919" y="15251"/>
                    <a:pt x="0" y="19767"/>
                    <a:pt x="1931" y="24525"/>
                  </a:cubicBezTo>
                  <a:cubicBezTo>
                    <a:pt x="3861" y="29305"/>
                    <a:pt x="8090" y="32753"/>
                    <a:pt x="11779" y="32753"/>
                  </a:cubicBezTo>
                  <a:cubicBezTo>
                    <a:pt x="12147" y="32753"/>
                    <a:pt x="12503" y="32718"/>
                    <a:pt x="12871" y="32649"/>
                  </a:cubicBezTo>
                  <a:cubicBezTo>
                    <a:pt x="13583" y="32500"/>
                    <a:pt x="14261" y="32201"/>
                    <a:pt x="14847" y="31764"/>
                  </a:cubicBezTo>
                  <a:lnTo>
                    <a:pt x="41152" y="11964"/>
                  </a:lnTo>
                  <a:cubicBezTo>
                    <a:pt x="41278" y="11872"/>
                    <a:pt x="41301" y="11700"/>
                    <a:pt x="41220" y="11574"/>
                  </a:cubicBezTo>
                  <a:cubicBezTo>
                    <a:pt x="38589" y="7597"/>
                    <a:pt x="34808" y="898"/>
                    <a:pt x="34394" y="151"/>
                  </a:cubicBezTo>
                  <a:cubicBezTo>
                    <a:pt x="34337" y="52"/>
                    <a:pt x="34238" y="0"/>
                    <a:pt x="34135" y="0"/>
                  </a:cubicBezTo>
                  <a:close/>
                </a:path>
              </a:pathLst>
            </a:custGeom>
            <a:solidFill>
              <a:srgbClr val="34383C"/>
            </a:solidFill>
            <a:ln w="3725" cap="rnd" cmpd="sng">
              <a:solidFill>
                <a:srgbClr val="34383C"/>
              </a:solidFill>
              <a:prstDash val="solid"/>
              <a:round/>
              <a:headEnd type="none" w="sm" len="sm"/>
              <a:tailEnd type="none" w="sm" len="sm"/>
            </a:ln>
          </p:spPr>
          <p:txBody>
            <a:bodyPr spcFirstLastPara="1" wrap="square" lIns="91425" tIns="91425" rIns="91425" bIns="91425" anchor="ctr" anchorCtr="0">
              <a:noAutofit/>
            </a:bodyPr>
            <a:lstStyle/>
            <a:p>
              <a:endParaRPr/>
            </a:p>
          </p:txBody>
        </p:sp>
        <p:sp>
          <p:nvSpPr>
            <p:cNvPr id="20" name="Google Shape;1944;p63"/>
            <p:cNvSpPr/>
            <p:nvPr/>
          </p:nvSpPr>
          <p:spPr>
            <a:xfrm>
              <a:off x="3336950" y="1420325"/>
              <a:ext cx="1591900" cy="1640125"/>
            </a:xfrm>
            <a:custGeom>
              <a:avLst/>
              <a:gdLst/>
              <a:ahLst/>
              <a:cxnLst/>
              <a:rect l="l" t="t" r="r" b="b"/>
              <a:pathLst>
                <a:path w="63676" h="65605" extrusionOk="0">
                  <a:moveTo>
                    <a:pt x="28178" y="0"/>
                  </a:moveTo>
                  <a:cubicBezTo>
                    <a:pt x="28176" y="3"/>
                    <a:pt x="28173" y="7"/>
                    <a:pt x="28171" y="10"/>
                  </a:cubicBezTo>
                  <a:lnTo>
                    <a:pt x="28171" y="10"/>
                  </a:lnTo>
                  <a:lnTo>
                    <a:pt x="28178" y="0"/>
                  </a:lnTo>
                  <a:close/>
                  <a:moveTo>
                    <a:pt x="63676" y="59538"/>
                  </a:moveTo>
                  <a:lnTo>
                    <a:pt x="63669" y="59539"/>
                  </a:lnTo>
                  <a:lnTo>
                    <a:pt x="63669" y="59539"/>
                  </a:lnTo>
                  <a:cubicBezTo>
                    <a:pt x="63671" y="59539"/>
                    <a:pt x="63673" y="59539"/>
                    <a:pt x="63676" y="59538"/>
                  </a:cubicBezTo>
                  <a:close/>
                  <a:moveTo>
                    <a:pt x="28171" y="10"/>
                  </a:moveTo>
                  <a:lnTo>
                    <a:pt x="3161" y="33820"/>
                  </a:lnTo>
                  <a:cubicBezTo>
                    <a:pt x="380" y="37589"/>
                    <a:pt x="1" y="43898"/>
                    <a:pt x="2690" y="50529"/>
                  </a:cubicBezTo>
                  <a:cubicBezTo>
                    <a:pt x="6245" y="59299"/>
                    <a:pt x="13922" y="65605"/>
                    <a:pt x="20605" y="65605"/>
                  </a:cubicBezTo>
                  <a:cubicBezTo>
                    <a:pt x="21094" y="65605"/>
                    <a:pt x="21577" y="65571"/>
                    <a:pt x="22053" y="65502"/>
                  </a:cubicBezTo>
                  <a:lnTo>
                    <a:pt x="63669" y="59539"/>
                  </a:lnTo>
                  <a:lnTo>
                    <a:pt x="63669" y="59539"/>
                  </a:lnTo>
                  <a:cubicBezTo>
                    <a:pt x="62783" y="59666"/>
                    <a:pt x="61884" y="59728"/>
                    <a:pt x="60974" y="59728"/>
                  </a:cubicBezTo>
                  <a:cubicBezTo>
                    <a:pt x="48404" y="59728"/>
                    <a:pt x="33957" y="47874"/>
                    <a:pt x="27282" y="31384"/>
                  </a:cubicBezTo>
                  <a:cubicBezTo>
                    <a:pt x="22239" y="18944"/>
                    <a:pt x="22937" y="7090"/>
                    <a:pt x="28171" y="10"/>
                  </a:cubicBezTo>
                  <a:close/>
                </a:path>
              </a:pathLst>
            </a:custGeom>
            <a:solidFill>
              <a:srgbClr val="FFFFFF"/>
            </a:solidFill>
            <a:ln>
              <a:noFill/>
            </a:ln>
          </p:spPr>
          <p:txBody>
            <a:bodyPr spcFirstLastPara="1" wrap="square" lIns="91425" tIns="91425" rIns="91425" bIns="91425" anchor="ctr" anchorCtr="0">
              <a:noAutofit/>
            </a:bodyPr>
            <a:lstStyle/>
            <a:p>
              <a:endParaRPr/>
            </a:p>
          </p:txBody>
        </p:sp>
        <p:sp>
          <p:nvSpPr>
            <p:cNvPr id="21" name="Google Shape;1945;p63"/>
            <p:cNvSpPr/>
            <p:nvPr/>
          </p:nvSpPr>
          <p:spPr>
            <a:xfrm>
              <a:off x="3331775" y="1413625"/>
              <a:ext cx="1607250" cy="1654050"/>
            </a:xfrm>
            <a:custGeom>
              <a:avLst/>
              <a:gdLst/>
              <a:ahLst/>
              <a:cxnLst/>
              <a:rect l="l" t="t" r="r" b="b"/>
              <a:pathLst>
                <a:path w="64290" h="66162" extrusionOk="0">
                  <a:moveTo>
                    <a:pt x="25822" y="4221"/>
                  </a:moveTo>
                  <a:lnTo>
                    <a:pt x="25822" y="4221"/>
                  </a:lnTo>
                  <a:cubicBezTo>
                    <a:pt x="22697" y="11587"/>
                    <a:pt x="23145" y="21677"/>
                    <a:pt x="27236" y="31767"/>
                  </a:cubicBezTo>
                  <a:cubicBezTo>
                    <a:pt x="30706" y="40351"/>
                    <a:pt x="36406" y="47993"/>
                    <a:pt x="43278" y="53302"/>
                  </a:cubicBezTo>
                  <a:cubicBezTo>
                    <a:pt x="48518" y="57336"/>
                    <a:pt x="54023" y="59703"/>
                    <a:pt x="59194" y="60197"/>
                  </a:cubicBezTo>
                  <a:lnTo>
                    <a:pt x="58688" y="60266"/>
                  </a:lnTo>
                  <a:lnTo>
                    <a:pt x="22225" y="65495"/>
                  </a:lnTo>
                  <a:cubicBezTo>
                    <a:pt x="21769" y="65560"/>
                    <a:pt x="21304" y="65592"/>
                    <a:pt x="20831" y="65592"/>
                  </a:cubicBezTo>
                  <a:cubicBezTo>
                    <a:pt x="17877" y="65592"/>
                    <a:pt x="14644" y="64334"/>
                    <a:pt x="11573" y="61967"/>
                  </a:cubicBezTo>
                  <a:cubicBezTo>
                    <a:pt x="7976" y="59186"/>
                    <a:pt x="4988" y="55187"/>
                    <a:pt x="3172" y="50682"/>
                  </a:cubicBezTo>
                  <a:cubicBezTo>
                    <a:pt x="610" y="44373"/>
                    <a:pt x="782" y="38087"/>
                    <a:pt x="3598" y="34260"/>
                  </a:cubicBezTo>
                  <a:lnTo>
                    <a:pt x="25822" y="4221"/>
                  </a:lnTo>
                  <a:close/>
                  <a:moveTo>
                    <a:pt x="28371" y="0"/>
                  </a:moveTo>
                  <a:cubicBezTo>
                    <a:pt x="28295" y="0"/>
                    <a:pt x="28218" y="32"/>
                    <a:pt x="28155" y="107"/>
                  </a:cubicBezTo>
                  <a:lnTo>
                    <a:pt x="3138" y="33927"/>
                  </a:lnTo>
                  <a:cubicBezTo>
                    <a:pt x="196" y="37903"/>
                    <a:pt x="1" y="44407"/>
                    <a:pt x="2632" y="50900"/>
                  </a:cubicBezTo>
                  <a:cubicBezTo>
                    <a:pt x="6229" y="59772"/>
                    <a:pt x="13975" y="66161"/>
                    <a:pt x="20812" y="66161"/>
                  </a:cubicBezTo>
                  <a:cubicBezTo>
                    <a:pt x="21306" y="66161"/>
                    <a:pt x="21812" y="66127"/>
                    <a:pt x="22306" y="66058"/>
                  </a:cubicBezTo>
                  <a:lnTo>
                    <a:pt x="58780" y="60829"/>
                  </a:lnTo>
                  <a:lnTo>
                    <a:pt x="63917" y="60105"/>
                  </a:lnTo>
                  <a:cubicBezTo>
                    <a:pt x="64289" y="60050"/>
                    <a:pt x="64234" y="59526"/>
                    <a:pt x="63890" y="59526"/>
                  </a:cubicBezTo>
                  <a:cubicBezTo>
                    <a:pt x="63873" y="59526"/>
                    <a:pt x="63855" y="59528"/>
                    <a:pt x="63837" y="59530"/>
                  </a:cubicBezTo>
                  <a:cubicBezTo>
                    <a:pt x="62968" y="59654"/>
                    <a:pt x="62083" y="59716"/>
                    <a:pt x="61184" y="59716"/>
                  </a:cubicBezTo>
                  <a:cubicBezTo>
                    <a:pt x="55575" y="59716"/>
                    <a:pt x="49437" y="57329"/>
                    <a:pt x="43623" y="52842"/>
                  </a:cubicBezTo>
                  <a:cubicBezTo>
                    <a:pt x="36831" y="47602"/>
                    <a:pt x="31200" y="40041"/>
                    <a:pt x="27753" y="31548"/>
                  </a:cubicBezTo>
                  <a:cubicBezTo>
                    <a:pt x="22926" y="19609"/>
                    <a:pt x="23248" y="7692"/>
                    <a:pt x="28615" y="440"/>
                  </a:cubicBezTo>
                  <a:cubicBezTo>
                    <a:pt x="28757" y="223"/>
                    <a:pt x="28571" y="0"/>
                    <a:pt x="28371" y="0"/>
                  </a:cubicBezTo>
                  <a:close/>
                </a:path>
              </a:pathLst>
            </a:custGeom>
            <a:solidFill>
              <a:srgbClr val="34383C"/>
            </a:solidFill>
            <a:ln w="3725" cap="rnd" cmpd="sng">
              <a:solidFill>
                <a:srgbClr val="34383C"/>
              </a:solidFill>
              <a:prstDash val="solid"/>
              <a:round/>
              <a:headEnd type="none" w="sm" len="sm"/>
              <a:tailEnd type="none" w="sm" len="sm"/>
            </a:ln>
          </p:spPr>
          <p:txBody>
            <a:bodyPr spcFirstLastPara="1" wrap="square" lIns="91425" tIns="91425" rIns="91425" bIns="91425" anchor="ctr" anchorCtr="0">
              <a:noAutofit/>
            </a:bodyPr>
            <a:lstStyle/>
            <a:p>
              <a:endParaRPr/>
            </a:p>
          </p:txBody>
        </p:sp>
        <p:sp>
          <p:nvSpPr>
            <p:cNvPr id="22" name="Google Shape;1946;p63"/>
            <p:cNvSpPr/>
            <p:nvPr/>
          </p:nvSpPr>
          <p:spPr>
            <a:xfrm>
              <a:off x="4603050" y="1852975"/>
              <a:ext cx="292475" cy="308500"/>
            </a:xfrm>
            <a:custGeom>
              <a:avLst/>
              <a:gdLst/>
              <a:ahLst/>
              <a:cxnLst/>
              <a:rect l="l" t="t" r="r" b="b"/>
              <a:pathLst>
                <a:path w="11699" h="12340" extrusionOk="0">
                  <a:moveTo>
                    <a:pt x="4073" y="1"/>
                  </a:moveTo>
                  <a:cubicBezTo>
                    <a:pt x="3837" y="1"/>
                    <a:pt x="3605" y="23"/>
                    <a:pt x="3379" y="69"/>
                  </a:cubicBezTo>
                  <a:cubicBezTo>
                    <a:pt x="908" y="564"/>
                    <a:pt x="0" y="3701"/>
                    <a:pt x="1368" y="7068"/>
                  </a:cubicBezTo>
                  <a:cubicBezTo>
                    <a:pt x="2612" y="10141"/>
                    <a:pt x="5292" y="12340"/>
                    <a:pt x="7634" y="12340"/>
                  </a:cubicBezTo>
                  <a:cubicBezTo>
                    <a:pt x="7867" y="12340"/>
                    <a:pt x="8096" y="12318"/>
                    <a:pt x="8320" y="12274"/>
                  </a:cubicBezTo>
                  <a:cubicBezTo>
                    <a:pt x="10791" y="11779"/>
                    <a:pt x="11699" y="8631"/>
                    <a:pt x="10331" y="5264"/>
                  </a:cubicBezTo>
                  <a:cubicBezTo>
                    <a:pt x="9089" y="2206"/>
                    <a:pt x="6406" y="1"/>
                    <a:pt x="4073" y="1"/>
                  </a:cubicBezTo>
                  <a:close/>
                </a:path>
              </a:pathLst>
            </a:custGeom>
            <a:solidFill>
              <a:srgbClr val="FE7800"/>
            </a:solidFill>
            <a:ln>
              <a:noFill/>
            </a:ln>
          </p:spPr>
          <p:txBody>
            <a:bodyPr spcFirstLastPara="1" wrap="square" lIns="91425" tIns="91425" rIns="91425" bIns="91425" anchor="ctr" anchorCtr="0">
              <a:noAutofit/>
            </a:bodyPr>
            <a:lstStyle/>
            <a:p>
              <a:endParaRPr/>
            </a:p>
          </p:txBody>
        </p:sp>
        <p:sp>
          <p:nvSpPr>
            <p:cNvPr id="23" name="Google Shape;1947;p63"/>
            <p:cNvSpPr/>
            <p:nvPr/>
          </p:nvSpPr>
          <p:spPr>
            <a:xfrm>
              <a:off x="4608775" y="1845775"/>
              <a:ext cx="281000" cy="322750"/>
            </a:xfrm>
            <a:custGeom>
              <a:avLst/>
              <a:gdLst/>
              <a:ahLst/>
              <a:cxnLst/>
              <a:rect l="l" t="t" r="r" b="b"/>
              <a:pathLst>
                <a:path w="11240" h="12910" extrusionOk="0">
                  <a:moveTo>
                    <a:pt x="3851" y="576"/>
                  </a:moveTo>
                  <a:cubicBezTo>
                    <a:pt x="6069" y="576"/>
                    <a:pt x="8643" y="2713"/>
                    <a:pt x="9838" y="5655"/>
                  </a:cubicBezTo>
                  <a:cubicBezTo>
                    <a:pt x="10608" y="7586"/>
                    <a:pt x="10654" y="9516"/>
                    <a:pt x="9953" y="10826"/>
                  </a:cubicBezTo>
                  <a:cubicBezTo>
                    <a:pt x="9573" y="11573"/>
                    <a:pt x="8861" y="12113"/>
                    <a:pt x="8034" y="12286"/>
                  </a:cubicBezTo>
                  <a:cubicBezTo>
                    <a:pt x="7830" y="12326"/>
                    <a:pt x="7622" y="12345"/>
                    <a:pt x="7410" y="12345"/>
                  </a:cubicBezTo>
                  <a:cubicBezTo>
                    <a:pt x="5195" y="12345"/>
                    <a:pt x="2610" y="10211"/>
                    <a:pt x="1414" y="7252"/>
                  </a:cubicBezTo>
                  <a:cubicBezTo>
                    <a:pt x="633" y="5333"/>
                    <a:pt x="587" y="3403"/>
                    <a:pt x="1299" y="2093"/>
                  </a:cubicBezTo>
                  <a:cubicBezTo>
                    <a:pt x="1679" y="1334"/>
                    <a:pt x="2380" y="806"/>
                    <a:pt x="3207" y="633"/>
                  </a:cubicBezTo>
                  <a:cubicBezTo>
                    <a:pt x="3414" y="599"/>
                    <a:pt x="3632" y="576"/>
                    <a:pt x="3851" y="576"/>
                  </a:cubicBezTo>
                  <a:close/>
                  <a:moveTo>
                    <a:pt x="3826" y="0"/>
                  </a:moveTo>
                  <a:cubicBezTo>
                    <a:pt x="3581" y="0"/>
                    <a:pt x="3340" y="23"/>
                    <a:pt x="3104" y="70"/>
                  </a:cubicBezTo>
                  <a:cubicBezTo>
                    <a:pt x="2104" y="266"/>
                    <a:pt x="1254" y="909"/>
                    <a:pt x="794" y="1817"/>
                  </a:cubicBezTo>
                  <a:cubicBezTo>
                    <a:pt x="1" y="3276"/>
                    <a:pt x="35" y="5391"/>
                    <a:pt x="874" y="7471"/>
                  </a:cubicBezTo>
                  <a:cubicBezTo>
                    <a:pt x="2161" y="10631"/>
                    <a:pt x="4965" y="12906"/>
                    <a:pt x="7413" y="12906"/>
                  </a:cubicBezTo>
                  <a:cubicBezTo>
                    <a:pt x="7455" y="12908"/>
                    <a:pt x="7497" y="12909"/>
                    <a:pt x="7539" y="12909"/>
                  </a:cubicBezTo>
                  <a:cubicBezTo>
                    <a:pt x="7746" y="12909"/>
                    <a:pt x="7947" y="12885"/>
                    <a:pt x="8148" y="12837"/>
                  </a:cubicBezTo>
                  <a:cubicBezTo>
                    <a:pt x="9148" y="12642"/>
                    <a:pt x="9999" y="11998"/>
                    <a:pt x="10458" y="11091"/>
                  </a:cubicBezTo>
                  <a:cubicBezTo>
                    <a:pt x="11240" y="9643"/>
                    <a:pt x="11205" y="7528"/>
                    <a:pt x="10366" y="5448"/>
                  </a:cubicBezTo>
                  <a:cubicBezTo>
                    <a:pt x="9081" y="2283"/>
                    <a:pt x="6277" y="0"/>
                    <a:pt x="3826" y="0"/>
                  </a:cubicBezTo>
                  <a:close/>
                </a:path>
              </a:pathLst>
            </a:custGeom>
            <a:solidFill>
              <a:srgbClr val="34383C"/>
            </a:solidFill>
            <a:ln w="3725" cap="rnd" cmpd="sng">
              <a:solidFill>
                <a:srgbClr val="34383C"/>
              </a:solidFill>
              <a:prstDash val="solid"/>
              <a:round/>
              <a:headEnd type="none" w="sm" len="sm"/>
              <a:tailEnd type="none" w="sm" len="sm"/>
            </a:ln>
          </p:spPr>
          <p:txBody>
            <a:bodyPr spcFirstLastPara="1" wrap="square" lIns="91425" tIns="91425" rIns="91425" bIns="91425" anchor="ctr" anchorCtr="0">
              <a:noAutofit/>
            </a:bodyPr>
            <a:lstStyle/>
            <a:p>
              <a:endParaRPr/>
            </a:p>
          </p:txBody>
        </p:sp>
        <p:sp>
          <p:nvSpPr>
            <p:cNvPr id="24" name="Google Shape;1948;p63"/>
            <p:cNvSpPr/>
            <p:nvPr/>
          </p:nvSpPr>
          <p:spPr>
            <a:xfrm>
              <a:off x="3774775" y="1104000"/>
              <a:ext cx="1561175" cy="1904275"/>
            </a:xfrm>
            <a:custGeom>
              <a:avLst/>
              <a:gdLst/>
              <a:ahLst/>
              <a:cxnLst/>
              <a:rect l="l" t="t" r="r" b="b"/>
              <a:pathLst>
                <a:path w="62447" h="76171" extrusionOk="0">
                  <a:moveTo>
                    <a:pt x="21329" y="1"/>
                  </a:moveTo>
                  <a:lnTo>
                    <a:pt x="21329" y="1"/>
                  </a:lnTo>
                  <a:cubicBezTo>
                    <a:pt x="21324" y="4"/>
                    <a:pt x="21319" y="7"/>
                    <a:pt x="21315" y="10"/>
                  </a:cubicBezTo>
                  <a:lnTo>
                    <a:pt x="21315" y="10"/>
                  </a:lnTo>
                  <a:lnTo>
                    <a:pt x="21329" y="1"/>
                  </a:lnTo>
                  <a:close/>
                  <a:moveTo>
                    <a:pt x="21315" y="10"/>
                  </a:moveTo>
                  <a:lnTo>
                    <a:pt x="13308" y="4793"/>
                  </a:lnTo>
                  <a:cubicBezTo>
                    <a:pt x="2966" y="10964"/>
                    <a:pt x="1" y="27259"/>
                    <a:pt x="7022" y="44600"/>
                  </a:cubicBezTo>
                  <a:cubicBezTo>
                    <a:pt x="14459" y="62963"/>
                    <a:pt x="30546" y="76171"/>
                    <a:pt x="44546" y="76171"/>
                  </a:cubicBezTo>
                  <a:cubicBezTo>
                    <a:pt x="45949" y="76171"/>
                    <a:pt x="47330" y="76038"/>
                    <a:pt x="48679" y="75765"/>
                  </a:cubicBezTo>
                  <a:cubicBezTo>
                    <a:pt x="50702" y="75374"/>
                    <a:pt x="52644" y="74627"/>
                    <a:pt x="54425" y="73582"/>
                  </a:cubicBezTo>
                  <a:lnTo>
                    <a:pt x="62446" y="68790"/>
                  </a:lnTo>
                  <a:lnTo>
                    <a:pt x="62446" y="68790"/>
                  </a:lnTo>
                  <a:cubicBezTo>
                    <a:pt x="60734" y="69812"/>
                    <a:pt x="58286" y="69813"/>
                    <a:pt x="56183" y="70238"/>
                  </a:cubicBezTo>
                  <a:cubicBezTo>
                    <a:pt x="54800" y="70516"/>
                    <a:pt x="53399" y="70652"/>
                    <a:pt x="51988" y="70652"/>
                  </a:cubicBezTo>
                  <a:cubicBezTo>
                    <a:pt x="38275" y="70652"/>
                    <a:pt x="23657" y="57861"/>
                    <a:pt x="16238" y="39544"/>
                  </a:cubicBezTo>
                  <a:cubicBezTo>
                    <a:pt x="10714" y="22831"/>
                    <a:pt x="10987" y="6188"/>
                    <a:pt x="21315" y="10"/>
                  </a:cubicBezTo>
                  <a:close/>
                </a:path>
              </a:pathLst>
            </a:custGeom>
            <a:solidFill>
              <a:srgbClr val="FE8C00"/>
            </a:solidFill>
            <a:ln>
              <a:noFill/>
            </a:ln>
          </p:spPr>
          <p:txBody>
            <a:bodyPr spcFirstLastPara="1" wrap="square" lIns="91425" tIns="91425" rIns="91425" bIns="91425" anchor="ctr" anchorCtr="0">
              <a:noAutofit/>
            </a:bodyPr>
            <a:lstStyle/>
            <a:p>
              <a:endParaRPr/>
            </a:p>
          </p:txBody>
        </p:sp>
        <p:sp>
          <p:nvSpPr>
            <p:cNvPr id="25" name="Google Shape;1949;p63"/>
            <p:cNvSpPr/>
            <p:nvPr/>
          </p:nvSpPr>
          <p:spPr>
            <a:xfrm>
              <a:off x="3828800" y="1096550"/>
              <a:ext cx="1517950" cy="1919125"/>
            </a:xfrm>
            <a:custGeom>
              <a:avLst/>
              <a:gdLst/>
              <a:ahLst/>
              <a:cxnLst/>
              <a:rect l="l" t="t" r="r" b="b"/>
              <a:pathLst>
                <a:path w="60718" h="76765" extrusionOk="0">
                  <a:moveTo>
                    <a:pt x="15755" y="2666"/>
                  </a:moveTo>
                  <a:cubicBezTo>
                    <a:pt x="12767" y="5826"/>
                    <a:pt x="10929" y="10388"/>
                    <a:pt x="10389" y="16088"/>
                  </a:cubicBezTo>
                  <a:cubicBezTo>
                    <a:pt x="9734" y="22937"/>
                    <a:pt x="10917" y="31188"/>
                    <a:pt x="13802" y="39933"/>
                  </a:cubicBezTo>
                  <a:lnTo>
                    <a:pt x="13802" y="39945"/>
                  </a:lnTo>
                  <a:cubicBezTo>
                    <a:pt x="17812" y="49851"/>
                    <a:pt x="24052" y="58423"/>
                    <a:pt x="31384" y="64112"/>
                  </a:cubicBezTo>
                  <a:cubicBezTo>
                    <a:pt x="37397" y="68777"/>
                    <a:pt x="43816" y="71225"/>
                    <a:pt x="49862" y="71225"/>
                  </a:cubicBezTo>
                  <a:cubicBezTo>
                    <a:pt x="51292" y="71225"/>
                    <a:pt x="52702" y="71088"/>
                    <a:pt x="54080" y="70811"/>
                  </a:cubicBezTo>
                  <a:cubicBezTo>
                    <a:pt x="54700" y="70685"/>
                    <a:pt x="55355" y="70593"/>
                    <a:pt x="55987" y="70513"/>
                  </a:cubicBezTo>
                  <a:cubicBezTo>
                    <a:pt x="56596" y="70432"/>
                    <a:pt x="57205" y="70352"/>
                    <a:pt x="57792" y="70237"/>
                  </a:cubicBezTo>
                  <a:lnTo>
                    <a:pt x="57792" y="70237"/>
                  </a:lnTo>
                  <a:lnTo>
                    <a:pt x="52115" y="73627"/>
                  </a:lnTo>
                  <a:cubicBezTo>
                    <a:pt x="50368" y="74661"/>
                    <a:pt x="48460" y="75385"/>
                    <a:pt x="46461" y="75776"/>
                  </a:cubicBezTo>
                  <a:cubicBezTo>
                    <a:pt x="45133" y="76044"/>
                    <a:pt x="43774" y="76174"/>
                    <a:pt x="42393" y="76174"/>
                  </a:cubicBezTo>
                  <a:cubicBezTo>
                    <a:pt x="28517" y="76174"/>
                    <a:pt x="12515" y="63022"/>
                    <a:pt x="5125" y="44783"/>
                  </a:cubicBezTo>
                  <a:cubicBezTo>
                    <a:pt x="1781" y="36520"/>
                    <a:pt x="598" y="28028"/>
                    <a:pt x="1781" y="20846"/>
                  </a:cubicBezTo>
                  <a:cubicBezTo>
                    <a:pt x="2942" y="13813"/>
                    <a:pt x="6321" y="8308"/>
                    <a:pt x="11296" y="5332"/>
                  </a:cubicBezTo>
                  <a:lnTo>
                    <a:pt x="15755" y="2666"/>
                  </a:lnTo>
                  <a:close/>
                  <a:moveTo>
                    <a:pt x="19187" y="1"/>
                  </a:moveTo>
                  <a:cubicBezTo>
                    <a:pt x="19133" y="1"/>
                    <a:pt x="19077" y="18"/>
                    <a:pt x="19019" y="57"/>
                  </a:cubicBezTo>
                  <a:lnTo>
                    <a:pt x="10998" y="4838"/>
                  </a:lnTo>
                  <a:cubicBezTo>
                    <a:pt x="5872" y="7895"/>
                    <a:pt x="2402" y="13549"/>
                    <a:pt x="1207" y="20765"/>
                  </a:cubicBezTo>
                  <a:cubicBezTo>
                    <a:pt x="0" y="28143"/>
                    <a:pt x="1161" y="36532"/>
                    <a:pt x="4597" y="45001"/>
                  </a:cubicBezTo>
                  <a:cubicBezTo>
                    <a:pt x="8573" y="54827"/>
                    <a:pt x="15112" y="63491"/>
                    <a:pt x="23029" y="69410"/>
                  </a:cubicBezTo>
                  <a:cubicBezTo>
                    <a:pt x="29465" y="74236"/>
                    <a:pt x="36199" y="76764"/>
                    <a:pt x="42370" y="76764"/>
                  </a:cubicBezTo>
                  <a:cubicBezTo>
                    <a:pt x="43783" y="76764"/>
                    <a:pt x="45197" y="76626"/>
                    <a:pt x="46576" y="76350"/>
                  </a:cubicBezTo>
                  <a:cubicBezTo>
                    <a:pt x="48633" y="75937"/>
                    <a:pt x="50609" y="75190"/>
                    <a:pt x="52413" y="74121"/>
                  </a:cubicBezTo>
                  <a:lnTo>
                    <a:pt x="60423" y="69329"/>
                  </a:lnTo>
                  <a:cubicBezTo>
                    <a:pt x="60718" y="69177"/>
                    <a:pt x="60557" y="68790"/>
                    <a:pt x="60304" y="68790"/>
                  </a:cubicBezTo>
                  <a:cubicBezTo>
                    <a:pt x="60251" y="68790"/>
                    <a:pt x="60194" y="68807"/>
                    <a:pt x="60136" y="68846"/>
                  </a:cubicBezTo>
                  <a:cubicBezTo>
                    <a:pt x="58975" y="69536"/>
                    <a:pt x="57424" y="69743"/>
                    <a:pt x="55918" y="69950"/>
                  </a:cubicBezTo>
                  <a:cubicBezTo>
                    <a:pt x="55263" y="70030"/>
                    <a:pt x="54597" y="70122"/>
                    <a:pt x="53965" y="70248"/>
                  </a:cubicBezTo>
                  <a:cubicBezTo>
                    <a:pt x="52620" y="70521"/>
                    <a:pt x="51244" y="70656"/>
                    <a:pt x="49846" y="70656"/>
                  </a:cubicBezTo>
                  <a:cubicBezTo>
                    <a:pt x="43934" y="70656"/>
                    <a:pt x="37640" y="68246"/>
                    <a:pt x="31729" y="63664"/>
                  </a:cubicBezTo>
                  <a:cubicBezTo>
                    <a:pt x="24489" y="58033"/>
                    <a:pt x="18306" y="49552"/>
                    <a:pt x="14342" y="39750"/>
                  </a:cubicBezTo>
                  <a:cubicBezTo>
                    <a:pt x="9504" y="25109"/>
                    <a:pt x="8274" y="7136"/>
                    <a:pt x="19318" y="552"/>
                  </a:cubicBezTo>
                  <a:cubicBezTo>
                    <a:pt x="19603" y="390"/>
                    <a:pt x="19440" y="1"/>
                    <a:pt x="19187" y="1"/>
                  </a:cubicBezTo>
                  <a:close/>
                </a:path>
              </a:pathLst>
            </a:custGeom>
            <a:solidFill>
              <a:srgbClr val="34383C"/>
            </a:solidFill>
            <a:ln w="3725" cap="rnd" cmpd="sng">
              <a:solidFill>
                <a:srgbClr val="34383C"/>
              </a:solidFill>
              <a:prstDash val="solid"/>
              <a:round/>
              <a:headEnd type="none" w="sm" len="sm"/>
              <a:tailEnd type="none" w="sm" len="sm"/>
            </a:ln>
          </p:spPr>
          <p:txBody>
            <a:bodyPr spcFirstLastPara="1" wrap="square" lIns="91425" tIns="91425" rIns="91425" bIns="91425" anchor="ctr" anchorCtr="0">
              <a:noAutofit/>
            </a:bodyPr>
            <a:lstStyle/>
            <a:p>
              <a:endParaRPr/>
            </a:p>
          </p:txBody>
        </p:sp>
        <p:sp>
          <p:nvSpPr>
            <p:cNvPr id="26" name="Google Shape;1950;p63"/>
            <p:cNvSpPr/>
            <p:nvPr/>
          </p:nvSpPr>
          <p:spPr>
            <a:xfrm>
              <a:off x="3946300" y="1039050"/>
              <a:ext cx="1751625" cy="1849650"/>
            </a:xfrm>
            <a:custGeom>
              <a:avLst/>
              <a:gdLst/>
              <a:ahLst/>
              <a:cxnLst/>
              <a:rect l="l" t="t" r="r" b="b"/>
              <a:pathLst>
                <a:path w="70065" h="73986" extrusionOk="0">
                  <a:moveTo>
                    <a:pt x="26165" y="6320"/>
                  </a:moveTo>
                  <a:cubicBezTo>
                    <a:pt x="37777" y="6320"/>
                    <a:pt x="51112" y="17269"/>
                    <a:pt x="57286" y="32500"/>
                  </a:cubicBezTo>
                  <a:cubicBezTo>
                    <a:pt x="64078" y="49266"/>
                    <a:pt x="59607" y="64860"/>
                    <a:pt x="47311" y="67343"/>
                  </a:cubicBezTo>
                  <a:cubicBezTo>
                    <a:pt x="46198" y="67566"/>
                    <a:pt x="45058" y="67675"/>
                    <a:pt x="43902" y="67675"/>
                  </a:cubicBezTo>
                  <a:cubicBezTo>
                    <a:pt x="32285" y="67675"/>
                    <a:pt x="18934" y="56724"/>
                    <a:pt x="12767" y="41486"/>
                  </a:cubicBezTo>
                  <a:cubicBezTo>
                    <a:pt x="5976" y="24732"/>
                    <a:pt x="10446" y="9138"/>
                    <a:pt x="22742" y="6655"/>
                  </a:cubicBezTo>
                  <a:cubicBezTo>
                    <a:pt x="23860" y="6430"/>
                    <a:pt x="25004" y="6320"/>
                    <a:pt x="26165" y="6320"/>
                  </a:cubicBezTo>
                  <a:close/>
                  <a:moveTo>
                    <a:pt x="24336" y="1"/>
                  </a:moveTo>
                  <a:cubicBezTo>
                    <a:pt x="22937" y="1"/>
                    <a:pt x="21560" y="133"/>
                    <a:pt x="20214" y="404"/>
                  </a:cubicBezTo>
                  <a:cubicBezTo>
                    <a:pt x="5390" y="3403"/>
                    <a:pt x="0" y="22204"/>
                    <a:pt x="8182" y="42406"/>
                  </a:cubicBezTo>
                  <a:cubicBezTo>
                    <a:pt x="15621" y="60784"/>
                    <a:pt x="31715" y="73986"/>
                    <a:pt x="45718" y="73986"/>
                  </a:cubicBezTo>
                  <a:cubicBezTo>
                    <a:pt x="47116" y="73986"/>
                    <a:pt x="48493" y="73854"/>
                    <a:pt x="49839" y="73583"/>
                  </a:cubicBezTo>
                  <a:cubicBezTo>
                    <a:pt x="64664" y="70595"/>
                    <a:pt x="70065" y="51783"/>
                    <a:pt x="61871" y="31581"/>
                  </a:cubicBezTo>
                  <a:cubicBezTo>
                    <a:pt x="54432" y="13202"/>
                    <a:pt x="38339" y="1"/>
                    <a:pt x="24336" y="1"/>
                  </a:cubicBezTo>
                  <a:close/>
                </a:path>
              </a:pathLst>
            </a:custGeom>
            <a:solidFill>
              <a:srgbClr val="FE7800"/>
            </a:solidFill>
            <a:ln>
              <a:noFill/>
            </a:ln>
          </p:spPr>
          <p:txBody>
            <a:bodyPr spcFirstLastPara="1" wrap="square" lIns="91425" tIns="91425" rIns="91425" bIns="91425" anchor="ctr" anchorCtr="0">
              <a:noAutofit/>
            </a:bodyPr>
            <a:lstStyle/>
            <a:p>
              <a:endParaRPr/>
            </a:p>
          </p:txBody>
        </p:sp>
        <p:sp>
          <p:nvSpPr>
            <p:cNvPr id="27" name="Google Shape;1951;p63"/>
            <p:cNvSpPr/>
            <p:nvPr/>
          </p:nvSpPr>
          <p:spPr>
            <a:xfrm>
              <a:off x="4016100" y="1031875"/>
              <a:ext cx="1611450" cy="1864000"/>
            </a:xfrm>
            <a:custGeom>
              <a:avLst/>
              <a:gdLst/>
              <a:ahLst/>
              <a:cxnLst/>
              <a:rect l="l" t="t" r="r" b="b"/>
              <a:pathLst>
                <a:path w="64458" h="74560" extrusionOk="0">
                  <a:moveTo>
                    <a:pt x="23209" y="6896"/>
                  </a:moveTo>
                  <a:cubicBezTo>
                    <a:pt x="23260" y="6896"/>
                    <a:pt x="23312" y="6896"/>
                    <a:pt x="23363" y="6896"/>
                  </a:cubicBezTo>
                  <a:cubicBezTo>
                    <a:pt x="34855" y="6896"/>
                    <a:pt x="48116" y="17790"/>
                    <a:pt x="54230" y="32890"/>
                  </a:cubicBezTo>
                  <a:cubicBezTo>
                    <a:pt x="58217" y="42750"/>
                    <a:pt x="58424" y="52714"/>
                    <a:pt x="54758" y="59528"/>
                  </a:cubicBezTo>
                  <a:cubicBezTo>
                    <a:pt x="52494" y="63723"/>
                    <a:pt x="48932" y="66423"/>
                    <a:pt x="44462" y="67331"/>
                  </a:cubicBezTo>
                  <a:cubicBezTo>
                    <a:pt x="43409" y="67539"/>
                    <a:pt x="42335" y="67653"/>
                    <a:pt x="41260" y="67653"/>
                  </a:cubicBezTo>
                  <a:cubicBezTo>
                    <a:pt x="41209" y="67653"/>
                    <a:pt x="41158" y="67653"/>
                    <a:pt x="41106" y="67653"/>
                  </a:cubicBezTo>
                  <a:cubicBezTo>
                    <a:pt x="29615" y="67653"/>
                    <a:pt x="16353" y="56759"/>
                    <a:pt x="10240" y="41659"/>
                  </a:cubicBezTo>
                  <a:cubicBezTo>
                    <a:pt x="6241" y="31799"/>
                    <a:pt x="6045" y="21836"/>
                    <a:pt x="9711" y="15021"/>
                  </a:cubicBezTo>
                  <a:cubicBezTo>
                    <a:pt x="11975" y="10827"/>
                    <a:pt x="15537" y="8126"/>
                    <a:pt x="20008" y="7218"/>
                  </a:cubicBezTo>
                  <a:cubicBezTo>
                    <a:pt x="21060" y="7010"/>
                    <a:pt x="22134" y="6896"/>
                    <a:pt x="23209" y="6896"/>
                  </a:cubicBezTo>
                  <a:close/>
                  <a:moveTo>
                    <a:pt x="23395" y="6323"/>
                  </a:moveTo>
                  <a:cubicBezTo>
                    <a:pt x="22201" y="6323"/>
                    <a:pt x="21031" y="6437"/>
                    <a:pt x="19893" y="6667"/>
                  </a:cubicBezTo>
                  <a:cubicBezTo>
                    <a:pt x="15239" y="7609"/>
                    <a:pt x="11550" y="10401"/>
                    <a:pt x="9206" y="14768"/>
                  </a:cubicBezTo>
                  <a:cubicBezTo>
                    <a:pt x="5459" y="21721"/>
                    <a:pt x="5643" y="31868"/>
                    <a:pt x="9700" y="41888"/>
                  </a:cubicBezTo>
                  <a:cubicBezTo>
                    <a:pt x="13009" y="50024"/>
                    <a:pt x="18445" y="57230"/>
                    <a:pt x="25006" y="62137"/>
                  </a:cubicBezTo>
                  <a:cubicBezTo>
                    <a:pt x="30350" y="66136"/>
                    <a:pt x="35935" y="68239"/>
                    <a:pt x="41083" y="68239"/>
                  </a:cubicBezTo>
                  <a:cubicBezTo>
                    <a:pt x="41137" y="68239"/>
                    <a:pt x="41190" y="68240"/>
                    <a:pt x="41243" y="68240"/>
                  </a:cubicBezTo>
                  <a:cubicBezTo>
                    <a:pt x="42362" y="68240"/>
                    <a:pt x="43480" y="68125"/>
                    <a:pt x="44577" y="67905"/>
                  </a:cubicBezTo>
                  <a:cubicBezTo>
                    <a:pt x="49219" y="66963"/>
                    <a:pt x="52920" y="64159"/>
                    <a:pt x="55264" y="59804"/>
                  </a:cubicBezTo>
                  <a:cubicBezTo>
                    <a:pt x="58999" y="52840"/>
                    <a:pt x="58815" y="42704"/>
                    <a:pt x="54758" y="32684"/>
                  </a:cubicBezTo>
                  <a:cubicBezTo>
                    <a:pt x="51460" y="24536"/>
                    <a:pt x="46025" y="17342"/>
                    <a:pt x="39463" y="12435"/>
                  </a:cubicBezTo>
                  <a:cubicBezTo>
                    <a:pt x="34111" y="8426"/>
                    <a:pt x="28532" y="6323"/>
                    <a:pt x="23395" y="6323"/>
                  </a:cubicBezTo>
                  <a:close/>
                  <a:moveTo>
                    <a:pt x="21378" y="575"/>
                  </a:moveTo>
                  <a:cubicBezTo>
                    <a:pt x="21431" y="575"/>
                    <a:pt x="21483" y="576"/>
                    <a:pt x="21536" y="576"/>
                  </a:cubicBezTo>
                  <a:cubicBezTo>
                    <a:pt x="35418" y="576"/>
                    <a:pt x="51426" y="13734"/>
                    <a:pt x="58803" y="31971"/>
                  </a:cubicBezTo>
                  <a:cubicBezTo>
                    <a:pt x="63630" y="43899"/>
                    <a:pt x="63871" y="55920"/>
                    <a:pt x="59435" y="64148"/>
                  </a:cubicBezTo>
                  <a:cubicBezTo>
                    <a:pt x="56700" y="69239"/>
                    <a:pt x="52403" y="72502"/>
                    <a:pt x="46990" y="73594"/>
                  </a:cubicBezTo>
                  <a:cubicBezTo>
                    <a:pt x="45667" y="73860"/>
                    <a:pt x="44312" y="73989"/>
                    <a:pt x="42936" y="73989"/>
                  </a:cubicBezTo>
                  <a:cubicBezTo>
                    <a:pt x="29055" y="73989"/>
                    <a:pt x="13035" y="60834"/>
                    <a:pt x="5643" y="42589"/>
                  </a:cubicBezTo>
                  <a:cubicBezTo>
                    <a:pt x="828" y="30673"/>
                    <a:pt x="587" y="18652"/>
                    <a:pt x="5011" y="10413"/>
                  </a:cubicBezTo>
                  <a:cubicBezTo>
                    <a:pt x="7746" y="5334"/>
                    <a:pt x="12055" y="2070"/>
                    <a:pt x="17468" y="978"/>
                  </a:cubicBezTo>
                  <a:cubicBezTo>
                    <a:pt x="18750" y="713"/>
                    <a:pt x="20063" y="575"/>
                    <a:pt x="21378" y="575"/>
                  </a:cubicBezTo>
                  <a:close/>
                  <a:moveTo>
                    <a:pt x="21567" y="0"/>
                  </a:moveTo>
                  <a:cubicBezTo>
                    <a:pt x="20130" y="0"/>
                    <a:pt x="18722" y="138"/>
                    <a:pt x="17353" y="415"/>
                  </a:cubicBezTo>
                  <a:cubicBezTo>
                    <a:pt x="11768" y="1541"/>
                    <a:pt x="7332" y="4897"/>
                    <a:pt x="4505" y="10149"/>
                  </a:cubicBezTo>
                  <a:cubicBezTo>
                    <a:pt x="1" y="18526"/>
                    <a:pt x="231" y="30742"/>
                    <a:pt x="5115" y="42808"/>
                  </a:cubicBezTo>
                  <a:cubicBezTo>
                    <a:pt x="9102" y="52622"/>
                    <a:pt x="15641" y="61286"/>
                    <a:pt x="23547" y="67216"/>
                  </a:cubicBezTo>
                  <a:cubicBezTo>
                    <a:pt x="29994" y="72031"/>
                    <a:pt x="36728" y="74559"/>
                    <a:pt x="42899" y="74559"/>
                  </a:cubicBezTo>
                  <a:cubicBezTo>
                    <a:pt x="44312" y="74559"/>
                    <a:pt x="45726" y="74421"/>
                    <a:pt x="47105" y="74145"/>
                  </a:cubicBezTo>
                  <a:cubicBezTo>
                    <a:pt x="52690" y="73019"/>
                    <a:pt x="57137" y="69664"/>
                    <a:pt x="59952" y="64412"/>
                  </a:cubicBezTo>
                  <a:cubicBezTo>
                    <a:pt x="64457" y="56035"/>
                    <a:pt x="64227" y="43831"/>
                    <a:pt x="59343" y="31764"/>
                  </a:cubicBezTo>
                  <a:cubicBezTo>
                    <a:pt x="55367" y="21939"/>
                    <a:pt x="48829" y="13263"/>
                    <a:pt x="40911" y="7356"/>
                  </a:cubicBezTo>
                  <a:cubicBezTo>
                    <a:pt x="34469" y="2536"/>
                    <a:pt x="27747" y="0"/>
                    <a:pt x="21567" y="0"/>
                  </a:cubicBezTo>
                  <a:close/>
                </a:path>
              </a:pathLst>
            </a:custGeom>
            <a:solidFill>
              <a:srgbClr val="34383C"/>
            </a:solidFill>
            <a:ln w="3725" cap="rnd" cmpd="sng">
              <a:solidFill>
                <a:srgbClr val="34383C"/>
              </a:solidFill>
              <a:prstDash val="solid"/>
              <a:round/>
              <a:headEnd type="none" w="sm" len="sm"/>
              <a:tailEnd type="none" w="sm" len="sm"/>
            </a:ln>
          </p:spPr>
          <p:txBody>
            <a:bodyPr spcFirstLastPara="1" wrap="square" lIns="91425" tIns="91425" rIns="91425" bIns="91425" anchor="ctr" anchorCtr="0">
              <a:noAutofit/>
            </a:bodyPr>
            <a:lstStyle/>
            <a:p>
              <a:endParaRPr/>
            </a:p>
          </p:txBody>
        </p:sp>
        <p:sp>
          <p:nvSpPr>
            <p:cNvPr id="28" name="Google Shape;1952;p63"/>
            <p:cNvSpPr/>
            <p:nvPr/>
          </p:nvSpPr>
          <p:spPr>
            <a:xfrm>
              <a:off x="3942850" y="3053850"/>
              <a:ext cx="269225" cy="105175"/>
            </a:xfrm>
            <a:custGeom>
              <a:avLst/>
              <a:gdLst/>
              <a:ahLst/>
              <a:cxnLst/>
              <a:rect l="l" t="t" r="r" b="b"/>
              <a:pathLst>
                <a:path w="10769" h="4207" extrusionOk="0">
                  <a:moveTo>
                    <a:pt x="1828" y="1"/>
                  </a:moveTo>
                  <a:lnTo>
                    <a:pt x="0" y="1219"/>
                  </a:lnTo>
                  <a:lnTo>
                    <a:pt x="8941" y="4206"/>
                  </a:lnTo>
                  <a:lnTo>
                    <a:pt x="10768" y="2977"/>
                  </a:lnTo>
                  <a:lnTo>
                    <a:pt x="1828" y="1"/>
                  </a:lnTo>
                  <a:close/>
                </a:path>
              </a:pathLst>
            </a:custGeom>
            <a:solidFill>
              <a:srgbClr val="FE7800"/>
            </a:solidFill>
            <a:ln>
              <a:noFill/>
            </a:ln>
          </p:spPr>
          <p:txBody>
            <a:bodyPr spcFirstLastPara="1" wrap="square" lIns="91425" tIns="91425" rIns="91425" bIns="91425" anchor="ctr" anchorCtr="0">
              <a:noAutofit/>
            </a:bodyPr>
            <a:lstStyle/>
            <a:p>
              <a:endParaRPr/>
            </a:p>
          </p:txBody>
        </p:sp>
        <p:sp>
          <p:nvSpPr>
            <p:cNvPr id="29" name="Google Shape;1953;p63"/>
            <p:cNvSpPr/>
            <p:nvPr/>
          </p:nvSpPr>
          <p:spPr>
            <a:xfrm>
              <a:off x="3933950" y="3046475"/>
              <a:ext cx="287025" cy="119725"/>
            </a:xfrm>
            <a:custGeom>
              <a:avLst/>
              <a:gdLst/>
              <a:ahLst/>
              <a:cxnLst/>
              <a:rect l="l" t="t" r="r" b="b"/>
              <a:pathLst>
                <a:path w="11481" h="4789" extrusionOk="0">
                  <a:moveTo>
                    <a:pt x="2230" y="606"/>
                  </a:moveTo>
                  <a:lnTo>
                    <a:pt x="10480" y="3364"/>
                  </a:lnTo>
                  <a:lnTo>
                    <a:pt x="9262" y="4180"/>
                  </a:lnTo>
                  <a:lnTo>
                    <a:pt x="1000" y="1422"/>
                  </a:lnTo>
                  <a:lnTo>
                    <a:pt x="2230" y="606"/>
                  </a:lnTo>
                  <a:close/>
                  <a:moveTo>
                    <a:pt x="2173" y="0"/>
                  </a:moveTo>
                  <a:cubicBezTo>
                    <a:pt x="2118" y="0"/>
                    <a:pt x="2066" y="18"/>
                    <a:pt x="2023" y="54"/>
                  </a:cubicBezTo>
                  <a:lnTo>
                    <a:pt x="195" y="1272"/>
                  </a:lnTo>
                  <a:cubicBezTo>
                    <a:pt x="0" y="1410"/>
                    <a:pt x="46" y="1709"/>
                    <a:pt x="264" y="1789"/>
                  </a:cubicBezTo>
                  <a:lnTo>
                    <a:pt x="9205" y="4766"/>
                  </a:lnTo>
                  <a:cubicBezTo>
                    <a:pt x="9239" y="4777"/>
                    <a:pt x="9274" y="4789"/>
                    <a:pt x="9297" y="4789"/>
                  </a:cubicBezTo>
                  <a:cubicBezTo>
                    <a:pt x="9354" y="4789"/>
                    <a:pt x="9412" y="4766"/>
                    <a:pt x="9458" y="4743"/>
                  </a:cubicBezTo>
                  <a:lnTo>
                    <a:pt x="11285" y="3513"/>
                  </a:lnTo>
                  <a:cubicBezTo>
                    <a:pt x="11480" y="3375"/>
                    <a:pt x="11434" y="3077"/>
                    <a:pt x="11216" y="2996"/>
                  </a:cubicBezTo>
                  <a:lnTo>
                    <a:pt x="2275" y="20"/>
                  </a:lnTo>
                  <a:cubicBezTo>
                    <a:pt x="2241" y="7"/>
                    <a:pt x="2207" y="0"/>
                    <a:pt x="2173" y="0"/>
                  </a:cubicBezTo>
                  <a:close/>
                </a:path>
              </a:pathLst>
            </a:custGeom>
            <a:solidFill>
              <a:srgbClr val="34383C"/>
            </a:solidFill>
            <a:ln w="3725" cap="rnd" cmpd="sng">
              <a:solidFill>
                <a:srgbClr val="34383C"/>
              </a:solidFill>
              <a:prstDash val="solid"/>
              <a:round/>
              <a:headEnd type="none" w="sm" len="sm"/>
              <a:tailEnd type="none" w="sm" len="sm"/>
            </a:ln>
          </p:spPr>
          <p:txBody>
            <a:bodyPr spcFirstLastPara="1" wrap="square" lIns="91425" tIns="91425" rIns="91425" bIns="91425" anchor="ctr" anchorCtr="0">
              <a:noAutofit/>
            </a:bodyPr>
            <a:lstStyle/>
            <a:p>
              <a:endParaRPr/>
            </a:p>
          </p:txBody>
        </p:sp>
        <p:sp>
          <p:nvSpPr>
            <p:cNvPr id="30" name="Google Shape;1954;p63"/>
            <p:cNvSpPr/>
            <p:nvPr/>
          </p:nvSpPr>
          <p:spPr>
            <a:xfrm>
              <a:off x="3960650" y="2846725"/>
              <a:ext cx="251425" cy="281550"/>
            </a:xfrm>
            <a:custGeom>
              <a:avLst/>
              <a:gdLst/>
              <a:ahLst/>
              <a:cxnLst/>
              <a:rect l="l" t="t" r="r" b="b"/>
              <a:pathLst>
                <a:path w="10057" h="11262" extrusionOk="0">
                  <a:moveTo>
                    <a:pt x="1" y="0"/>
                  </a:moveTo>
                  <a:lnTo>
                    <a:pt x="1116" y="8286"/>
                  </a:lnTo>
                  <a:lnTo>
                    <a:pt x="10056" y="11262"/>
                  </a:lnTo>
                  <a:lnTo>
                    <a:pt x="8941" y="2976"/>
                  </a:lnTo>
                  <a:lnTo>
                    <a:pt x="1" y="0"/>
                  </a:lnTo>
                  <a:close/>
                </a:path>
              </a:pathLst>
            </a:custGeom>
            <a:solidFill>
              <a:srgbClr val="FE8C00"/>
            </a:solidFill>
            <a:ln>
              <a:noFill/>
            </a:ln>
          </p:spPr>
          <p:txBody>
            <a:bodyPr spcFirstLastPara="1" wrap="square" lIns="91425" tIns="91425" rIns="91425" bIns="91425" anchor="ctr" anchorCtr="0">
              <a:noAutofit/>
            </a:bodyPr>
            <a:lstStyle/>
            <a:p>
              <a:endParaRPr/>
            </a:p>
          </p:txBody>
        </p:sp>
        <p:sp>
          <p:nvSpPr>
            <p:cNvPr id="31" name="Google Shape;1955;p63"/>
            <p:cNvSpPr/>
            <p:nvPr/>
          </p:nvSpPr>
          <p:spPr>
            <a:xfrm>
              <a:off x="3953200" y="2839425"/>
              <a:ext cx="266625" cy="296050"/>
            </a:xfrm>
            <a:custGeom>
              <a:avLst/>
              <a:gdLst/>
              <a:ahLst/>
              <a:cxnLst/>
              <a:rect l="l" t="t" r="r" b="b"/>
              <a:pathLst>
                <a:path w="10665" h="11842" extrusionOk="0">
                  <a:moveTo>
                    <a:pt x="655" y="706"/>
                  </a:moveTo>
                  <a:lnTo>
                    <a:pt x="8987" y="3487"/>
                  </a:lnTo>
                  <a:lnTo>
                    <a:pt x="10009" y="11140"/>
                  </a:lnTo>
                  <a:lnTo>
                    <a:pt x="1678" y="8359"/>
                  </a:lnTo>
                  <a:lnTo>
                    <a:pt x="655" y="706"/>
                  </a:lnTo>
                  <a:close/>
                  <a:moveTo>
                    <a:pt x="300" y="0"/>
                  </a:moveTo>
                  <a:cubicBezTo>
                    <a:pt x="235" y="0"/>
                    <a:pt x="170" y="23"/>
                    <a:pt x="115" y="62"/>
                  </a:cubicBezTo>
                  <a:cubicBezTo>
                    <a:pt x="46" y="131"/>
                    <a:pt x="0" y="223"/>
                    <a:pt x="23" y="327"/>
                  </a:cubicBezTo>
                  <a:lnTo>
                    <a:pt x="1138" y="8612"/>
                  </a:lnTo>
                  <a:cubicBezTo>
                    <a:pt x="1149" y="8715"/>
                    <a:pt x="1218" y="8807"/>
                    <a:pt x="1333" y="8842"/>
                  </a:cubicBezTo>
                  <a:lnTo>
                    <a:pt x="10274" y="11830"/>
                  </a:lnTo>
                  <a:cubicBezTo>
                    <a:pt x="10295" y="11840"/>
                    <a:pt x="10325" y="11841"/>
                    <a:pt x="10356" y="11841"/>
                  </a:cubicBezTo>
                  <a:lnTo>
                    <a:pt x="10356" y="11841"/>
                  </a:lnTo>
                  <a:cubicBezTo>
                    <a:pt x="10528" y="11840"/>
                    <a:pt x="10664" y="11691"/>
                    <a:pt x="10641" y="11519"/>
                  </a:cubicBezTo>
                  <a:lnTo>
                    <a:pt x="9527" y="3234"/>
                  </a:lnTo>
                  <a:cubicBezTo>
                    <a:pt x="9515" y="3119"/>
                    <a:pt x="9435" y="3027"/>
                    <a:pt x="9331" y="2993"/>
                  </a:cubicBezTo>
                  <a:lnTo>
                    <a:pt x="391" y="16"/>
                  </a:lnTo>
                  <a:cubicBezTo>
                    <a:pt x="361" y="5"/>
                    <a:pt x="331" y="0"/>
                    <a:pt x="300" y="0"/>
                  </a:cubicBezTo>
                  <a:close/>
                  <a:moveTo>
                    <a:pt x="10356" y="11841"/>
                  </a:moveTo>
                  <a:lnTo>
                    <a:pt x="10356" y="11841"/>
                  </a:lnTo>
                  <a:cubicBezTo>
                    <a:pt x="10356" y="11841"/>
                    <a:pt x="10355" y="11841"/>
                    <a:pt x="10354" y="11841"/>
                  </a:cubicBezTo>
                  <a:lnTo>
                    <a:pt x="10366" y="11841"/>
                  </a:lnTo>
                  <a:cubicBezTo>
                    <a:pt x="10362" y="11841"/>
                    <a:pt x="10359" y="11841"/>
                    <a:pt x="10356" y="11841"/>
                  </a:cubicBezTo>
                  <a:close/>
                </a:path>
              </a:pathLst>
            </a:custGeom>
            <a:solidFill>
              <a:srgbClr val="34383C"/>
            </a:solidFill>
            <a:ln w="3725" cap="rnd" cmpd="sng">
              <a:solidFill>
                <a:srgbClr val="34383C"/>
              </a:solidFill>
              <a:prstDash val="solid"/>
              <a:round/>
              <a:headEnd type="none" w="sm" len="sm"/>
              <a:tailEnd type="none" w="sm" len="sm"/>
            </a:ln>
          </p:spPr>
          <p:txBody>
            <a:bodyPr spcFirstLastPara="1" wrap="square" lIns="91425" tIns="91425" rIns="91425" bIns="91425" anchor="ctr" anchorCtr="0">
              <a:noAutofit/>
            </a:bodyPr>
            <a:lstStyle/>
            <a:p>
              <a:endParaRPr/>
            </a:p>
          </p:txBody>
        </p:sp>
        <p:sp>
          <p:nvSpPr>
            <p:cNvPr id="32" name="Google Shape;1956;p63"/>
            <p:cNvSpPr/>
            <p:nvPr/>
          </p:nvSpPr>
          <p:spPr>
            <a:xfrm>
              <a:off x="3942850" y="3084300"/>
              <a:ext cx="333850" cy="457975"/>
            </a:xfrm>
            <a:custGeom>
              <a:avLst/>
              <a:gdLst/>
              <a:ahLst/>
              <a:cxnLst/>
              <a:rect l="l" t="t" r="r" b="b"/>
              <a:pathLst>
                <a:path w="13354" h="18319" extrusionOk="0">
                  <a:moveTo>
                    <a:pt x="0" y="1"/>
                  </a:moveTo>
                  <a:lnTo>
                    <a:pt x="3862" y="11194"/>
                  </a:lnTo>
                  <a:lnTo>
                    <a:pt x="4413" y="15342"/>
                  </a:lnTo>
                  <a:lnTo>
                    <a:pt x="13354" y="18318"/>
                  </a:lnTo>
                  <a:lnTo>
                    <a:pt x="13354" y="18318"/>
                  </a:lnTo>
                  <a:lnTo>
                    <a:pt x="12802" y="14181"/>
                  </a:lnTo>
                  <a:lnTo>
                    <a:pt x="8941" y="2988"/>
                  </a:lnTo>
                  <a:lnTo>
                    <a:pt x="0" y="1"/>
                  </a:lnTo>
                  <a:close/>
                </a:path>
              </a:pathLst>
            </a:custGeom>
            <a:solidFill>
              <a:srgbClr val="FE8C00"/>
            </a:solidFill>
            <a:ln>
              <a:noFill/>
            </a:ln>
          </p:spPr>
          <p:txBody>
            <a:bodyPr spcFirstLastPara="1" wrap="square" lIns="91425" tIns="91425" rIns="91425" bIns="91425" anchor="ctr" anchorCtr="0">
              <a:noAutofit/>
            </a:bodyPr>
            <a:lstStyle/>
            <a:p>
              <a:endParaRPr/>
            </a:p>
          </p:txBody>
        </p:sp>
        <p:sp>
          <p:nvSpPr>
            <p:cNvPr id="33" name="Google Shape;1957;p63"/>
            <p:cNvSpPr/>
            <p:nvPr/>
          </p:nvSpPr>
          <p:spPr>
            <a:xfrm>
              <a:off x="3934500" y="3077075"/>
              <a:ext cx="349950" cy="472375"/>
            </a:xfrm>
            <a:custGeom>
              <a:avLst/>
              <a:gdLst/>
              <a:ahLst/>
              <a:cxnLst/>
              <a:rect l="l" t="t" r="r" b="b"/>
              <a:pathLst>
                <a:path w="13998" h="18895" extrusionOk="0">
                  <a:moveTo>
                    <a:pt x="806" y="749"/>
                  </a:moveTo>
                  <a:lnTo>
                    <a:pt x="9057" y="3496"/>
                  </a:lnTo>
                  <a:lnTo>
                    <a:pt x="12849" y="14539"/>
                  </a:lnTo>
                  <a:lnTo>
                    <a:pt x="13343" y="18194"/>
                  </a:lnTo>
                  <a:lnTo>
                    <a:pt x="5011" y="15413"/>
                  </a:lnTo>
                  <a:lnTo>
                    <a:pt x="4483" y="11448"/>
                  </a:lnTo>
                  <a:cubicBezTo>
                    <a:pt x="4471" y="11425"/>
                    <a:pt x="4471" y="11414"/>
                    <a:pt x="4471" y="11391"/>
                  </a:cubicBezTo>
                  <a:lnTo>
                    <a:pt x="806" y="749"/>
                  </a:lnTo>
                  <a:close/>
                  <a:moveTo>
                    <a:pt x="336" y="0"/>
                  </a:moveTo>
                  <a:cubicBezTo>
                    <a:pt x="146" y="0"/>
                    <a:pt x="0" y="182"/>
                    <a:pt x="70" y="382"/>
                  </a:cubicBezTo>
                  <a:lnTo>
                    <a:pt x="3908" y="11563"/>
                  </a:lnTo>
                  <a:lnTo>
                    <a:pt x="4471" y="15665"/>
                  </a:lnTo>
                  <a:cubicBezTo>
                    <a:pt x="4483" y="15780"/>
                    <a:pt x="4563" y="15872"/>
                    <a:pt x="4667" y="15907"/>
                  </a:cubicBezTo>
                  <a:lnTo>
                    <a:pt x="13607" y="18883"/>
                  </a:lnTo>
                  <a:cubicBezTo>
                    <a:pt x="13630" y="18895"/>
                    <a:pt x="13665" y="18895"/>
                    <a:pt x="13699" y="18895"/>
                  </a:cubicBezTo>
                  <a:cubicBezTo>
                    <a:pt x="13757" y="18895"/>
                    <a:pt x="13826" y="18872"/>
                    <a:pt x="13883" y="18837"/>
                  </a:cubicBezTo>
                  <a:cubicBezTo>
                    <a:pt x="13952" y="18768"/>
                    <a:pt x="13998" y="18676"/>
                    <a:pt x="13986" y="18573"/>
                  </a:cubicBezTo>
                  <a:lnTo>
                    <a:pt x="13423" y="14424"/>
                  </a:lnTo>
                  <a:cubicBezTo>
                    <a:pt x="13412" y="14413"/>
                    <a:pt x="13412" y="14390"/>
                    <a:pt x="13412" y="14378"/>
                  </a:cubicBezTo>
                  <a:lnTo>
                    <a:pt x="9551" y="3174"/>
                  </a:lnTo>
                  <a:cubicBezTo>
                    <a:pt x="9516" y="3094"/>
                    <a:pt x="9447" y="3025"/>
                    <a:pt x="9367" y="3002"/>
                  </a:cubicBezTo>
                  <a:lnTo>
                    <a:pt x="426" y="14"/>
                  </a:lnTo>
                  <a:cubicBezTo>
                    <a:pt x="396" y="5"/>
                    <a:pt x="366" y="0"/>
                    <a:pt x="336" y="0"/>
                  </a:cubicBezTo>
                  <a:close/>
                </a:path>
              </a:pathLst>
            </a:custGeom>
            <a:solidFill>
              <a:srgbClr val="34383C"/>
            </a:solidFill>
            <a:ln w="3725" cap="rnd" cmpd="sng">
              <a:solidFill>
                <a:srgbClr val="34383C"/>
              </a:solidFill>
              <a:prstDash val="solid"/>
              <a:round/>
              <a:headEnd type="none" w="sm" len="sm"/>
              <a:tailEnd type="none" w="sm" len="sm"/>
            </a:ln>
          </p:spPr>
          <p:txBody>
            <a:bodyPr spcFirstLastPara="1" wrap="square" lIns="91425" tIns="91425" rIns="91425" bIns="91425" anchor="ctr" anchorCtr="0">
              <a:noAutofit/>
            </a:bodyPr>
            <a:lstStyle/>
            <a:p>
              <a:endParaRPr/>
            </a:p>
          </p:txBody>
        </p:sp>
        <p:sp>
          <p:nvSpPr>
            <p:cNvPr id="34" name="Google Shape;1958;p63"/>
            <p:cNvSpPr/>
            <p:nvPr/>
          </p:nvSpPr>
          <p:spPr>
            <a:xfrm>
              <a:off x="3937975" y="3467825"/>
              <a:ext cx="338725" cy="152025"/>
            </a:xfrm>
            <a:custGeom>
              <a:avLst/>
              <a:gdLst/>
              <a:ahLst/>
              <a:cxnLst/>
              <a:rect l="l" t="t" r="r" b="b"/>
              <a:pathLst>
                <a:path w="13549" h="6081" extrusionOk="0">
                  <a:moveTo>
                    <a:pt x="4608" y="1"/>
                  </a:moveTo>
                  <a:lnTo>
                    <a:pt x="0" y="3092"/>
                  </a:lnTo>
                  <a:lnTo>
                    <a:pt x="8940" y="6080"/>
                  </a:lnTo>
                  <a:lnTo>
                    <a:pt x="13549" y="2977"/>
                  </a:lnTo>
                  <a:lnTo>
                    <a:pt x="4608" y="1"/>
                  </a:lnTo>
                  <a:close/>
                </a:path>
              </a:pathLst>
            </a:custGeom>
            <a:solidFill>
              <a:srgbClr val="FE7800"/>
            </a:solidFill>
            <a:ln>
              <a:noFill/>
            </a:ln>
          </p:spPr>
          <p:txBody>
            <a:bodyPr spcFirstLastPara="1" wrap="square" lIns="91425" tIns="91425" rIns="91425" bIns="91425" anchor="ctr" anchorCtr="0">
              <a:noAutofit/>
            </a:bodyPr>
            <a:lstStyle/>
            <a:p>
              <a:endParaRPr/>
            </a:p>
          </p:txBody>
        </p:sp>
        <p:sp>
          <p:nvSpPr>
            <p:cNvPr id="35" name="Google Shape;1959;p63"/>
            <p:cNvSpPr/>
            <p:nvPr/>
          </p:nvSpPr>
          <p:spPr>
            <a:xfrm>
              <a:off x="3930500" y="3460650"/>
              <a:ext cx="355400" cy="166375"/>
            </a:xfrm>
            <a:custGeom>
              <a:avLst/>
              <a:gdLst/>
              <a:ahLst/>
              <a:cxnLst/>
              <a:rect l="l" t="t" r="r" b="b"/>
              <a:pathLst>
                <a:path w="14216" h="6655" extrusionOk="0">
                  <a:moveTo>
                    <a:pt x="4953" y="610"/>
                  </a:moveTo>
                  <a:lnTo>
                    <a:pt x="13204" y="3356"/>
                  </a:lnTo>
                  <a:lnTo>
                    <a:pt x="9194" y="6045"/>
                  </a:lnTo>
                  <a:lnTo>
                    <a:pt x="943" y="3299"/>
                  </a:lnTo>
                  <a:lnTo>
                    <a:pt x="4953" y="610"/>
                  </a:lnTo>
                  <a:close/>
                  <a:moveTo>
                    <a:pt x="4916" y="1"/>
                  </a:moveTo>
                  <a:cubicBezTo>
                    <a:pt x="4860" y="1"/>
                    <a:pt x="4804" y="16"/>
                    <a:pt x="4758" y="47"/>
                  </a:cubicBezTo>
                  <a:lnTo>
                    <a:pt x="138" y="3149"/>
                  </a:lnTo>
                  <a:cubicBezTo>
                    <a:pt x="46" y="3207"/>
                    <a:pt x="0" y="3310"/>
                    <a:pt x="12" y="3425"/>
                  </a:cubicBezTo>
                  <a:cubicBezTo>
                    <a:pt x="23" y="3529"/>
                    <a:pt x="104" y="3621"/>
                    <a:pt x="207" y="3655"/>
                  </a:cubicBezTo>
                  <a:lnTo>
                    <a:pt x="9148" y="6643"/>
                  </a:lnTo>
                  <a:cubicBezTo>
                    <a:pt x="9182" y="6643"/>
                    <a:pt x="9205" y="6654"/>
                    <a:pt x="9239" y="6654"/>
                  </a:cubicBezTo>
                  <a:cubicBezTo>
                    <a:pt x="9297" y="6654"/>
                    <a:pt x="9354" y="6631"/>
                    <a:pt x="9400" y="6608"/>
                  </a:cubicBezTo>
                  <a:lnTo>
                    <a:pt x="14009" y="3506"/>
                  </a:lnTo>
                  <a:cubicBezTo>
                    <a:pt x="14215" y="3379"/>
                    <a:pt x="14169" y="3069"/>
                    <a:pt x="13940" y="3000"/>
                  </a:cubicBezTo>
                  <a:lnTo>
                    <a:pt x="4999" y="12"/>
                  </a:lnTo>
                  <a:cubicBezTo>
                    <a:pt x="4972" y="5"/>
                    <a:pt x="4944" y="1"/>
                    <a:pt x="4916" y="1"/>
                  </a:cubicBezTo>
                  <a:close/>
                </a:path>
              </a:pathLst>
            </a:custGeom>
            <a:solidFill>
              <a:srgbClr val="34383C"/>
            </a:solidFill>
            <a:ln w="3725" cap="rnd" cmpd="sng">
              <a:solidFill>
                <a:srgbClr val="34383C"/>
              </a:solidFill>
              <a:prstDash val="solid"/>
              <a:round/>
              <a:headEnd type="none" w="sm" len="sm"/>
              <a:tailEnd type="none" w="sm" len="sm"/>
            </a:ln>
          </p:spPr>
          <p:txBody>
            <a:bodyPr spcFirstLastPara="1" wrap="square" lIns="91425" tIns="91425" rIns="91425" bIns="91425" anchor="ctr" anchorCtr="0">
              <a:noAutofit/>
            </a:bodyPr>
            <a:lstStyle/>
            <a:p>
              <a:endParaRPr/>
            </a:p>
          </p:txBody>
        </p:sp>
        <p:sp>
          <p:nvSpPr>
            <p:cNvPr id="36" name="Google Shape;1960;p63"/>
            <p:cNvSpPr/>
            <p:nvPr/>
          </p:nvSpPr>
          <p:spPr>
            <a:xfrm>
              <a:off x="3726225" y="2846725"/>
              <a:ext cx="326975" cy="698425"/>
            </a:xfrm>
            <a:custGeom>
              <a:avLst/>
              <a:gdLst/>
              <a:ahLst/>
              <a:cxnLst/>
              <a:rect l="l" t="t" r="r" b="b"/>
              <a:pathLst>
                <a:path w="13079" h="27937" extrusionOk="0">
                  <a:moveTo>
                    <a:pt x="9378" y="0"/>
                  </a:moveTo>
                  <a:lnTo>
                    <a:pt x="1" y="6286"/>
                  </a:lnTo>
                  <a:lnTo>
                    <a:pt x="1115" y="14571"/>
                  </a:lnTo>
                  <a:lnTo>
                    <a:pt x="7953" y="24087"/>
                  </a:lnTo>
                  <a:lnTo>
                    <a:pt x="8470" y="27936"/>
                  </a:lnTo>
                  <a:lnTo>
                    <a:pt x="13078" y="24845"/>
                  </a:lnTo>
                  <a:lnTo>
                    <a:pt x="12527" y="20697"/>
                  </a:lnTo>
                  <a:lnTo>
                    <a:pt x="8665" y="9504"/>
                  </a:lnTo>
                  <a:lnTo>
                    <a:pt x="10493" y="8286"/>
                  </a:lnTo>
                  <a:lnTo>
                    <a:pt x="9378" y="0"/>
                  </a:lnTo>
                  <a:close/>
                </a:path>
              </a:pathLst>
            </a:custGeom>
            <a:solidFill>
              <a:srgbClr val="F6DD81"/>
            </a:solidFill>
            <a:ln>
              <a:noFill/>
            </a:ln>
          </p:spPr>
          <p:txBody>
            <a:bodyPr spcFirstLastPara="1" wrap="square" lIns="91425" tIns="91425" rIns="91425" bIns="91425" anchor="ctr" anchorCtr="0">
              <a:noAutofit/>
            </a:bodyPr>
            <a:lstStyle/>
            <a:p>
              <a:endParaRPr/>
            </a:p>
          </p:txBody>
        </p:sp>
        <p:sp>
          <p:nvSpPr>
            <p:cNvPr id="37" name="Google Shape;1961;p63"/>
            <p:cNvSpPr/>
            <p:nvPr/>
          </p:nvSpPr>
          <p:spPr>
            <a:xfrm>
              <a:off x="3718750" y="2839500"/>
              <a:ext cx="341900" cy="712825"/>
            </a:xfrm>
            <a:custGeom>
              <a:avLst/>
              <a:gdLst/>
              <a:ahLst/>
              <a:cxnLst/>
              <a:rect l="l" t="t" r="r" b="b"/>
              <a:pathLst>
                <a:path w="13676" h="28513" extrusionOk="0">
                  <a:moveTo>
                    <a:pt x="9447" y="783"/>
                  </a:moveTo>
                  <a:lnTo>
                    <a:pt x="10481" y="8425"/>
                  </a:lnTo>
                  <a:lnTo>
                    <a:pt x="8803" y="9551"/>
                  </a:lnTo>
                  <a:cubicBezTo>
                    <a:pt x="8700" y="9620"/>
                    <a:pt x="8654" y="9758"/>
                    <a:pt x="8700" y="9885"/>
                  </a:cubicBezTo>
                  <a:lnTo>
                    <a:pt x="12538" y="21066"/>
                  </a:lnTo>
                  <a:lnTo>
                    <a:pt x="13067" y="24996"/>
                  </a:lnTo>
                  <a:lnTo>
                    <a:pt x="8987" y="27731"/>
                  </a:lnTo>
                  <a:lnTo>
                    <a:pt x="8539" y="24341"/>
                  </a:lnTo>
                  <a:cubicBezTo>
                    <a:pt x="8528" y="24295"/>
                    <a:pt x="8505" y="24249"/>
                    <a:pt x="8482" y="24215"/>
                  </a:cubicBezTo>
                  <a:lnTo>
                    <a:pt x="1690" y="14746"/>
                  </a:lnTo>
                  <a:lnTo>
                    <a:pt x="610" y="6713"/>
                  </a:lnTo>
                  <a:lnTo>
                    <a:pt x="9447" y="783"/>
                  </a:lnTo>
                  <a:close/>
                  <a:moveTo>
                    <a:pt x="9673" y="0"/>
                  </a:moveTo>
                  <a:cubicBezTo>
                    <a:pt x="9620" y="0"/>
                    <a:pt x="9565" y="15"/>
                    <a:pt x="9516" y="48"/>
                  </a:cubicBezTo>
                  <a:lnTo>
                    <a:pt x="139" y="6334"/>
                  </a:lnTo>
                  <a:cubicBezTo>
                    <a:pt x="47" y="6391"/>
                    <a:pt x="1" y="6506"/>
                    <a:pt x="24" y="6609"/>
                  </a:cubicBezTo>
                  <a:lnTo>
                    <a:pt x="1139" y="14895"/>
                  </a:lnTo>
                  <a:cubicBezTo>
                    <a:pt x="1139" y="14941"/>
                    <a:pt x="1162" y="14987"/>
                    <a:pt x="1185" y="15033"/>
                  </a:cubicBezTo>
                  <a:lnTo>
                    <a:pt x="7976" y="24490"/>
                  </a:lnTo>
                  <a:lnTo>
                    <a:pt x="8482" y="28271"/>
                  </a:lnTo>
                  <a:cubicBezTo>
                    <a:pt x="8493" y="28363"/>
                    <a:pt x="8562" y="28455"/>
                    <a:pt x="8654" y="28490"/>
                  </a:cubicBezTo>
                  <a:cubicBezTo>
                    <a:pt x="8689" y="28501"/>
                    <a:pt x="8723" y="28513"/>
                    <a:pt x="8769" y="28513"/>
                  </a:cubicBezTo>
                  <a:cubicBezTo>
                    <a:pt x="8826" y="28513"/>
                    <a:pt x="8884" y="28501"/>
                    <a:pt x="8930" y="28467"/>
                  </a:cubicBezTo>
                  <a:lnTo>
                    <a:pt x="13538" y="25375"/>
                  </a:lnTo>
                  <a:cubicBezTo>
                    <a:pt x="13630" y="25318"/>
                    <a:pt x="13676" y="25203"/>
                    <a:pt x="13664" y="25100"/>
                  </a:cubicBezTo>
                  <a:lnTo>
                    <a:pt x="13113" y="20951"/>
                  </a:lnTo>
                  <a:cubicBezTo>
                    <a:pt x="13101" y="20940"/>
                    <a:pt x="13101" y="20917"/>
                    <a:pt x="13090" y="20894"/>
                  </a:cubicBezTo>
                  <a:lnTo>
                    <a:pt x="9309" y="9908"/>
                  </a:lnTo>
                  <a:lnTo>
                    <a:pt x="10952" y="8816"/>
                  </a:lnTo>
                  <a:cubicBezTo>
                    <a:pt x="11044" y="8747"/>
                    <a:pt x="11090" y="8643"/>
                    <a:pt x="11079" y="8529"/>
                  </a:cubicBezTo>
                  <a:lnTo>
                    <a:pt x="9964" y="243"/>
                  </a:lnTo>
                  <a:cubicBezTo>
                    <a:pt x="9939" y="95"/>
                    <a:pt x="9809" y="0"/>
                    <a:pt x="9673" y="0"/>
                  </a:cubicBezTo>
                  <a:close/>
                </a:path>
              </a:pathLst>
            </a:custGeom>
            <a:solidFill>
              <a:srgbClr val="34383C"/>
            </a:solidFill>
            <a:ln w="3725" cap="rnd" cmpd="sng">
              <a:solidFill>
                <a:srgbClr val="34383C"/>
              </a:solidFill>
              <a:prstDash val="solid"/>
              <a:round/>
              <a:headEnd type="none" w="sm" len="sm"/>
              <a:tailEnd type="none" w="sm" len="sm"/>
            </a:ln>
          </p:spPr>
          <p:txBody>
            <a:bodyPr spcFirstLastPara="1" wrap="square" lIns="91425" tIns="91425" rIns="91425" bIns="91425" anchor="ctr" anchorCtr="0">
              <a:noAutofit/>
            </a:bodyPr>
            <a:lstStyle/>
            <a:p>
              <a:endParaRPr/>
            </a:p>
          </p:txBody>
        </p:sp>
        <p:sp>
          <p:nvSpPr>
            <p:cNvPr id="38" name="Google Shape;1962;p63"/>
            <p:cNvSpPr/>
            <p:nvPr/>
          </p:nvSpPr>
          <p:spPr>
            <a:xfrm>
              <a:off x="4122400" y="632850"/>
              <a:ext cx="228125" cy="277825"/>
            </a:xfrm>
            <a:custGeom>
              <a:avLst/>
              <a:gdLst/>
              <a:ahLst/>
              <a:cxnLst/>
              <a:rect l="l" t="t" r="r" b="b"/>
              <a:pathLst>
                <a:path w="9125" h="11113" extrusionOk="0">
                  <a:moveTo>
                    <a:pt x="4344" y="1"/>
                  </a:moveTo>
                  <a:lnTo>
                    <a:pt x="1" y="11113"/>
                  </a:lnTo>
                  <a:lnTo>
                    <a:pt x="9125" y="644"/>
                  </a:lnTo>
                  <a:lnTo>
                    <a:pt x="4344" y="1"/>
                  </a:lnTo>
                  <a:close/>
                </a:path>
              </a:pathLst>
            </a:custGeom>
            <a:solidFill>
              <a:srgbClr val="FE8C00"/>
            </a:solidFill>
            <a:ln>
              <a:noFill/>
            </a:ln>
          </p:spPr>
          <p:txBody>
            <a:bodyPr spcFirstLastPara="1" wrap="square" lIns="91425" tIns="91425" rIns="91425" bIns="91425" anchor="ctr" anchorCtr="0">
              <a:noAutofit/>
            </a:bodyPr>
            <a:lstStyle/>
            <a:p>
              <a:endParaRPr/>
            </a:p>
          </p:txBody>
        </p:sp>
        <p:sp>
          <p:nvSpPr>
            <p:cNvPr id="39" name="Google Shape;1963;p63"/>
            <p:cNvSpPr/>
            <p:nvPr/>
          </p:nvSpPr>
          <p:spPr>
            <a:xfrm>
              <a:off x="4001450" y="247025"/>
              <a:ext cx="520600" cy="663650"/>
            </a:xfrm>
            <a:custGeom>
              <a:avLst/>
              <a:gdLst/>
              <a:ahLst/>
              <a:cxnLst/>
              <a:rect l="l" t="t" r="r" b="b"/>
              <a:pathLst>
                <a:path w="20824" h="26546" extrusionOk="0">
                  <a:moveTo>
                    <a:pt x="20823" y="0"/>
                  </a:moveTo>
                  <a:lnTo>
                    <a:pt x="1" y="13767"/>
                  </a:lnTo>
                  <a:lnTo>
                    <a:pt x="4839" y="26546"/>
                  </a:lnTo>
                  <a:lnTo>
                    <a:pt x="9182" y="15434"/>
                  </a:lnTo>
                  <a:lnTo>
                    <a:pt x="20823" y="0"/>
                  </a:lnTo>
                  <a:close/>
                </a:path>
              </a:pathLst>
            </a:custGeom>
            <a:solidFill>
              <a:srgbClr val="F6DD81"/>
            </a:solidFill>
            <a:ln>
              <a:noFill/>
            </a:ln>
          </p:spPr>
          <p:txBody>
            <a:bodyPr spcFirstLastPara="1" wrap="square" lIns="91425" tIns="91425" rIns="91425" bIns="91425" anchor="ctr" anchorCtr="0">
              <a:noAutofit/>
            </a:bodyPr>
            <a:lstStyle/>
            <a:p>
              <a:endParaRPr/>
            </a:p>
          </p:txBody>
        </p:sp>
        <p:sp>
          <p:nvSpPr>
            <p:cNvPr id="40" name="Google Shape;1964;p63"/>
            <p:cNvSpPr/>
            <p:nvPr/>
          </p:nvSpPr>
          <p:spPr>
            <a:xfrm>
              <a:off x="4231000" y="247025"/>
              <a:ext cx="353400" cy="433825"/>
            </a:xfrm>
            <a:custGeom>
              <a:avLst/>
              <a:gdLst/>
              <a:ahLst/>
              <a:cxnLst/>
              <a:rect l="l" t="t" r="r" b="b"/>
              <a:pathLst>
                <a:path w="14136" h="17353" extrusionOk="0">
                  <a:moveTo>
                    <a:pt x="11641" y="0"/>
                  </a:moveTo>
                  <a:lnTo>
                    <a:pt x="0" y="15434"/>
                  </a:lnTo>
                  <a:lnTo>
                    <a:pt x="4781" y="16077"/>
                  </a:lnTo>
                  <a:lnTo>
                    <a:pt x="14135" y="17353"/>
                  </a:lnTo>
                  <a:lnTo>
                    <a:pt x="11641" y="0"/>
                  </a:lnTo>
                  <a:close/>
                </a:path>
              </a:pathLst>
            </a:custGeom>
            <a:solidFill>
              <a:srgbClr val="FFFFFF"/>
            </a:solidFill>
            <a:ln>
              <a:noFill/>
            </a:ln>
          </p:spPr>
          <p:txBody>
            <a:bodyPr spcFirstLastPara="1" wrap="square" lIns="91425" tIns="91425" rIns="91425" bIns="91425" anchor="ctr" anchorCtr="0">
              <a:noAutofit/>
            </a:bodyPr>
            <a:lstStyle/>
            <a:p>
              <a:endParaRPr/>
            </a:p>
          </p:txBody>
        </p:sp>
        <p:sp>
          <p:nvSpPr>
            <p:cNvPr id="41" name="Google Shape;1965;p63"/>
            <p:cNvSpPr/>
            <p:nvPr/>
          </p:nvSpPr>
          <p:spPr>
            <a:xfrm>
              <a:off x="3752950" y="247025"/>
              <a:ext cx="769100" cy="344200"/>
            </a:xfrm>
            <a:custGeom>
              <a:avLst/>
              <a:gdLst/>
              <a:ahLst/>
              <a:cxnLst/>
              <a:rect l="l" t="t" r="r" b="b"/>
              <a:pathLst>
                <a:path w="30764" h="13768" extrusionOk="0">
                  <a:moveTo>
                    <a:pt x="30763" y="0"/>
                  </a:moveTo>
                  <a:lnTo>
                    <a:pt x="0" y="12262"/>
                  </a:lnTo>
                  <a:lnTo>
                    <a:pt x="9941" y="13767"/>
                  </a:lnTo>
                  <a:lnTo>
                    <a:pt x="30763" y="0"/>
                  </a:lnTo>
                  <a:close/>
                </a:path>
              </a:pathLst>
            </a:custGeom>
            <a:solidFill>
              <a:srgbClr val="FFFFFF"/>
            </a:solidFill>
            <a:ln>
              <a:noFill/>
            </a:ln>
          </p:spPr>
          <p:txBody>
            <a:bodyPr spcFirstLastPara="1" wrap="square" lIns="91425" tIns="91425" rIns="91425" bIns="91425" anchor="ctr" anchorCtr="0">
              <a:noAutofit/>
            </a:bodyPr>
            <a:lstStyle/>
            <a:p>
              <a:endParaRPr/>
            </a:p>
          </p:txBody>
        </p:sp>
        <p:sp>
          <p:nvSpPr>
            <p:cNvPr id="42" name="Google Shape;1966;p63"/>
            <p:cNvSpPr/>
            <p:nvPr/>
          </p:nvSpPr>
          <p:spPr>
            <a:xfrm>
              <a:off x="3743475" y="239900"/>
              <a:ext cx="788050" cy="677975"/>
            </a:xfrm>
            <a:custGeom>
              <a:avLst/>
              <a:gdLst/>
              <a:ahLst/>
              <a:cxnLst/>
              <a:rect l="l" t="t" r="r" b="b"/>
              <a:pathLst>
                <a:path w="31522" h="27119" extrusionOk="0">
                  <a:moveTo>
                    <a:pt x="30292" y="940"/>
                  </a:moveTo>
                  <a:lnTo>
                    <a:pt x="19272" y="15546"/>
                  </a:lnTo>
                  <a:cubicBezTo>
                    <a:pt x="19260" y="15558"/>
                    <a:pt x="19237" y="15581"/>
                    <a:pt x="19237" y="15615"/>
                  </a:cubicBezTo>
                  <a:lnTo>
                    <a:pt x="15158" y="26038"/>
                  </a:lnTo>
                  <a:lnTo>
                    <a:pt x="10584" y="13960"/>
                  </a:lnTo>
                  <a:cubicBezTo>
                    <a:pt x="10550" y="13857"/>
                    <a:pt x="10469" y="13788"/>
                    <a:pt x="10366" y="13776"/>
                  </a:cubicBezTo>
                  <a:lnTo>
                    <a:pt x="1471" y="12432"/>
                  </a:lnTo>
                  <a:lnTo>
                    <a:pt x="30292" y="940"/>
                  </a:lnTo>
                  <a:close/>
                  <a:moveTo>
                    <a:pt x="31145" y="0"/>
                  </a:moveTo>
                  <a:cubicBezTo>
                    <a:pt x="31111" y="0"/>
                    <a:pt x="31075" y="7"/>
                    <a:pt x="31039" y="21"/>
                  </a:cubicBezTo>
                  <a:lnTo>
                    <a:pt x="265" y="12283"/>
                  </a:lnTo>
                  <a:cubicBezTo>
                    <a:pt x="0" y="12386"/>
                    <a:pt x="46" y="12788"/>
                    <a:pt x="333" y="12834"/>
                  </a:cubicBezTo>
                  <a:lnTo>
                    <a:pt x="10113" y="14305"/>
                  </a:lnTo>
                  <a:lnTo>
                    <a:pt x="14893" y="26934"/>
                  </a:lnTo>
                  <a:cubicBezTo>
                    <a:pt x="14928" y="27049"/>
                    <a:pt x="15043" y="27118"/>
                    <a:pt x="15158" y="27118"/>
                  </a:cubicBezTo>
                  <a:cubicBezTo>
                    <a:pt x="15273" y="27118"/>
                    <a:pt x="15376" y="27049"/>
                    <a:pt x="15422" y="26934"/>
                  </a:cubicBezTo>
                  <a:lnTo>
                    <a:pt x="19754" y="15856"/>
                  </a:lnTo>
                  <a:lnTo>
                    <a:pt x="31372" y="458"/>
                  </a:lnTo>
                  <a:cubicBezTo>
                    <a:pt x="31521" y="259"/>
                    <a:pt x="31361" y="0"/>
                    <a:pt x="31145" y="0"/>
                  </a:cubicBezTo>
                  <a:close/>
                </a:path>
              </a:pathLst>
            </a:custGeom>
            <a:solidFill>
              <a:srgbClr val="34383C"/>
            </a:solidFill>
            <a:ln w="3725" cap="rnd" cmpd="sng">
              <a:solidFill>
                <a:srgbClr val="34383C"/>
              </a:solidFill>
              <a:prstDash val="solid"/>
              <a:round/>
              <a:headEnd type="none" w="sm" len="sm"/>
              <a:tailEnd type="none" w="sm" len="sm"/>
            </a:ln>
          </p:spPr>
          <p:txBody>
            <a:bodyPr spcFirstLastPara="1" wrap="square" lIns="91425" tIns="91425" rIns="91425" bIns="91425" anchor="ctr" anchorCtr="0">
              <a:noAutofit/>
            </a:bodyPr>
            <a:lstStyle/>
            <a:p>
              <a:endParaRPr/>
            </a:p>
          </p:txBody>
        </p:sp>
        <p:sp>
          <p:nvSpPr>
            <p:cNvPr id="43" name="Google Shape;1967;p63"/>
            <p:cNvSpPr/>
            <p:nvPr/>
          </p:nvSpPr>
          <p:spPr>
            <a:xfrm>
              <a:off x="3991025" y="239800"/>
              <a:ext cx="601125" cy="448225"/>
            </a:xfrm>
            <a:custGeom>
              <a:avLst/>
              <a:gdLst/>
              <a:ahLst/>
              <a:cxnLst/>
              <a:rect l="l" t="t" r="r" b="b"/>
              <a:pathLst>
                <a:path w="24045" h="17929" extrusionOk="0">
                  <a:moveTo>
                    <a:pt x="21241" y="0"/>
                  </a:moveTo>
                  <a:cubicBezTo>
                    <a:pt x="21187" y="0"/>
                    <a:pt x="21131" y="16"/>
                    <a:pt x="21080" y="48"/>
                  </a:cubicBezTo>
                  <a:lnTo>
                    <a:pt x="257" y="13815"/>
                  </a:lnTo>
                  <a:cubicBezTo>
                    <a:pt x="0" y="13995"/>
                    <a:pt x="168" y="14349"/>
                    <a:pt x="416" y="14349"/>
                  </a:cubicBezTo>
                  <a:cubicBezTo>
                    <a:pt x="467" y="14349"/>
                    <a:pt x="523" y="14333"/>
                    <a:pt x="579" y="14298"/>
                  </a:cubicBezTo>
                  <a:lnTo>
                    <a:pt x="21022" y="783"/>
                  </a:lnTo>
                  <a:lnTo>
                    <a:pt x="23401" y="17297"/>
                  </a:lnTo>
                  <a:lnTo>
                    <a:pt x="9634" y="15435"/>
                  </a:lnTo>
                  <a:cubicBezTo>
                    <a:pt x="9616" y="15432"/>
                    <a:pt x="9599" y="15431"/>
                    <a:pt x="9582" y="15431"/>
                  </a:cubicBezTo>
                  <a:cubicBezTo>
                    <a:pt x="9248" y="15431"/>
                    <a:pt x="9192" y="15955"/>
                    <a:pt x="9554" y="16010"/>
                  </a:cubicBezTo>
                  <a:lnTo>
                    <a:pt x="23700" y="17929"/>
                  </a:lnTo>
                  <a:lnTo>
                    <a:pt x="23734" y="17929"/>
                  </a:lnTo>
                  <a:cubicBezTo>
                    <a:pt x="23907" y="17929"/>
                    <a:pt x="24044" y="17780"/>
                    <a:pt x="24021" y="17607"/>
                  </a:cubicBezTo>
                  <a:lnTo>
                    <a:pt x="21528" y="255"/>
                  </a:lnTo>
                  <a:cubicBezTo>
                    <a:pt x="21503" y="98"/>
                    <a:pt x="21378" y="0"/>
                    <a:pt x="21241" y="0"/>
                  </a:cubicBezTo>
                  <a:close/>
                </a:path>
              </a:pathLst>
            </a:custGeom>
            <a:solidFill>
              <a:srgbClr val="34383C"/>
            </a:solidFill>
            <a:ln w="3725" cap="rnd" cmpd="sng">
              <a:solidFill>
                <a:srgbClr val="34383C"/>
              </a:solidFill>
              <a:prstDash val="solid"/>
              <a:round/>
              <a:headEnd type="none" w="sm" len="sm"/>
              <a:tailEnd type="none" w="sm" len="sm"/>
            </a:ln>
          </p:spPr>
          <p:txBody>
            <a:bodyPr spcFirstLastPara="1" wrap="square" lIns="91425" tIns="91425" rIns="91425" bIns="91425" anchor="ctr" anchorCtr="0">
              <a:noAutofit/>
            </a:bodyPr>
            <a:lstStyle/>
            <a:p>
              <a:endParaRPr/>
            </a:p>
          </p:txBody>
        </p:sp>
        <p:sp>
          <p:nvSpPr>
            <p:cNvPr id="44" name="Google Shape;1968;p63"/>
            <p:cNvSpPr/>
            <p:nvPr/>
          </p:nvSpPr>
          <p:spPr>
            <a:xfrm>
              <a:off x="4112925" y="641250"/>
              <a:ext cx="248375" cy="276625"/>
            </a:xfrm>
            <a:custGeom>
              <a:avLst/>
              <a:gdLst/>
              <a:ahLst/>
              <a:cxnLst/>
              <a:rect l="l" t="t" r="r" b="b"/>
              <a:pathLst>
                <a:path w="9935" h="11065" extrusionOk="0">
                  <a:moveTo>
                    <a:pt x="9513" y="1"/>
                  </a:moveTo>
                  <a:cubicBezTo>
                    <a:pt x="9434" y="1"/>
                    <a:pt x="9352" y="37"/>
                    <a:pt x="9286" y="124"/>
                  </a:cubicBezTo>
                  <a:lnTo>
                    <a:pt x="161" y="10593"/>
                  </a:lnTo>
                  <a:cubicBezTo>
                    <a:pt x="0" y="10777"/>
                    <a:pt x="138" y="11064"/>
                    <a:pt x="380" y="11064"/>
                  </a:cubicBezTo>
                  <a:cubicBezTo>
                    <a:pt x="460" y="11064"/>
                    <a:pt x="541" y="11030"/>
                    <a:pt x="586" y="10972"/>
                  </a:cubicBezTo>
                  <a:lnTo>
                    <a:pt x="9722" y="503"/>
                  </a:lnTo>
                  <a:cubicBezTo>
                    <a:pt x="9934" y="283"/>
                    <a:pt x="9734" y="1"/>
                    <a:pt x="9513" y="1"/>
                  </a:cubicBezTo>
                  <a:close/>
                </a:path>
              </a:pathLst>
            </a:custGeom>
            <a:solidFill>
              <a:srgbClr val="34383C"/>
            </a:solidFill>
            <a:ln w="3725" cap="rnd" cmpd="sng">
              <a:solidFill>
                <a:srgbClr val="34383C"/>
              </a:solidFill>
              <a:prstDash val="solid"/>
              <a:round/>
              <a:headEnd type="none" w="sm" len="sm"/>
              <a:tailEnd type="none" w="sm" len="sm"/>
            </a:ln>
          </p:spPr>
          <p:txBody>
            <a:bodyPr spcFirstLastPara="1" wrap="square" lIns="91425" tIns="91425" rIns="91425" bIns="91425" anchor="ctr" anchorCtr="0">
              <a:noAutofit/>
            </a:bodyPr>
            <a:lstStyle/>
            <a:p>
              <a:endParaRPr/>
            </a:p>
          </p:txBody>
        </p:sp>
        <p:sp>
          <p:nvSpPr>
            <p:cNvPr id="45" name="Google Shape;1969;p63"/>
            <p:cNvSpPr/>
            <p:nvPr/>
          </p:nvSpPr>
          <p:spPr>
            <a:xfrm>
              <a:off x="2592575" y="5169750"/>
              <a:ext cx="329275" cy="184750"/>
            </a:xfrm>
            <a:custGeom>
              <a:avLst/>
              <a:gdLst/>
              <a:ahLst/>
              <a:cxnLst/>
              <a:rect l="l" t="t" r="r" b="b"/>
              <a:pathLst>
                <a:path w="13171" h="7390" extrusionOk="0">
                  <a:moveTo>
                    <a:pt x="3793" y="0"/>
                  </a:moveTo>
                  <a:lnTo>
                    <a:pt x="1" y="2977"/>
                  </a:lnTo>
                  <a:lnTo>
                    <a:pt x="13170" y="7390"/>
                  </a:lnTo>
                  <a:lnTo>
                    <a:pt x="3793" y="0"/>
                  </a:lnTo>
                  <a:close/>
                </a:path>
              </a:pathLst>
            </a:custGeom>
            <a:solidFill>
              <a:srgbClr val="FE8C00"/>
            </a:solidFill>
            <a:ln>
              <a:noFill/>
            </a:ln>
          </p:spPr>
          <p:txBody>
            <a:bodyPr spcFirstLastPara="1" wrap="square" lIns="91425" tIns="91425" rIns="91425" bIns="91425" anchor="ctr" anchorCtr="0">
              <a:noAutofit/>
            </a:bodyPr>
            <a:lstStyle/>
            <a:p>
              <a:endParaRPr/>
            </a:p>
          </p:txBody>
        </p:sp>
        <p:sp>
          <p:nvSpPr>
            <p:cNvPr id="46" name="Google Shape;1970;p63"/>
            <p:cNvSpPr/>
            <p:nvPr/>
          </p:nvSpPr>
          <p:spPr>
            <a:xfrm>
              <a:off x="2240950" y="4984725"/>
              <a:ext cx="680900" cy="369775"/>
            </a:xfrm>
            <a:custGeom>
              <a:avLst/>
              <a:gdLst/>
              <a:ahLst/>
              <a:cxnLst/>
              <a:rect l="l" t="t" r="r" b="b"/>
              <a:pathLst>
                <a:path w="27236" h="14791" extrusionOk="0">
                  <a:moveTo>
                    <a:pt x="0" y="1"/>
                  </a:moveTo>
                  <a:lnTo>
                    <a:pt x="17858" y="7401"/>
                  </a:lnTo>
                  <a:lnTo>
                    <a:pt x="27235" y="14791"/>
                  </a:lnTo>
                  <a:lnTo>
                    <a:pt x="24925" y="1322"/>
                  </a:lnTo>
                  <a:lnTo>
                    <a:pt x="0" y="1"/>
                  </a:lnTo>
                  <a:close/>
                </a:path>
              </a:pathLst>
            </a:custGeom>
            <a:solidFill>
              <a:srgbClr val="F6DD81"/>
            </a:solidFill>
            <a:ln>
              <a:noFill/>
            </a:ln>
          </p:spPr>
          <p:txBody>
            <a:bodyPr spcFirstLastPara="1" wrap="square" lIns="91425" tIns="91425" rIns="91425" bIns="91425" anchor="ctr" anchorCtr="0">
              <a:noAutofit/>
            </a:bodyPr>
            <a:lstStyle/>
            <a:p>
              <a:endParaRPr/>
            </a:p>
          </p:txBody>
        </p:sp>
        <p:sp>
          <p:nvSpPr>
            <p:cNvPr id="47" name="Google Shape;1971;p63"/>
            <p:cNvSpPr/>
            <p:nvPr/>
          </p:nvSpPr>
          <p:spPr>
            <a:xfrm>
              <a:off x="2240950" y="4984725"/>
              <a:ext cx="446475" cy="405400"/>
            </a:xfrm>
            <a:custGeom>
              <a:avLst/>
              <a:gdLst/>
              <a:ahLst/>
              <a:cxnLst/>
              <a:rect l="l" t="t" r="r" b="b"/>
              <a:pathLst>
                <a:path w="17859" h="16216" extrusionOk="0">
                  <a:moveTo>
                    <a:pt x="0" y="1"/>
                  </a:moveTo>
                  <a:lnTo>
                    <a:pt x="6631" y="16216"/>
                  </a:lnTo>
                  <a:lnTo>
                    <a:pt x="14066" y="10378"/>
                  </a:lnTo>
                  <a:lnTo>
                    <a:pt x="17858" y="7401"/>
                  </a:lnTo>
                  <a:lnTo>
                    <a:pt x="0" y="1"/>
                  </a:lnTo>
                  <a:close/>
                </a:path>
              </a:pathLst>
            </a:custGeom>
            <a:solidFill>
              <a:srgbClr val="FFFFFF"/>
            </a:solidFill>
            <a:ln>
              <a:noFill/>
            </a:ln>
          </p:spPr>
          <p:txBody>
            <a:bodyPr spcFirstLastPara="1" wrap="square" lIns="91425" tIns="91425" rIns="91425" bIns="91425" anchor="ctr" anchorCtr="0">
              <a:noAutofit/>
            </a:bodyPr>
            <a:lstStyle/>
            <a:p>
              <a:endParaRPr/>
            </a:p>
          </p:txBody>
        </p:sp>
        <p:sp>
          <p:nvSpPr>
            <p:cNvPr id="48" name="Google Shape;1972;p63"/>
            <p:cNvSpPr/>
            <p:nvPr/>
          </p:nvSpPr>
          <p:spPr>
            <a:xfrm>
              <a:off x="2240950" y="4859475"/>
              <a:ext cx="818500" cy="158325"/>
            </a:xfrm>
            <a:custGeom>
              <a:avLst/>
              <a:gdLst/>
              <a:ahLst/>
              <a:cxnLst/>
              <a:rect l="l" t="t" r="r" b="b"/>
              <a:pathLst>
                <a:path w="32740" h="6333" extrusionOk="0">
                  <a:moveTo>
                    <a:pt x="32740" y="0"/>
                  </a:moveTo>
                  <a:lnTo>
                    <a:pt x="0" y="5011"/>
                  </a:lnTo>
                  <a:lnTo>
                    <a:pt x="24925" y="6332"/>
                  </a:lnTo>
                  <a:lnTo>
                    <a:pt x="32740" y="0"/>
                  </a:lnTo>
                  <a:close/>
                </a:path>
              </a:pathLst>
            </a:custGeom>
            <a:solidFill>
              <a:srgbClr val="FFFFFF"/>
            </a:solidFill>
            <a:ln>
              <a:noFill/>
            </a:ln>
          </p:spPr>
          <p:txBody>
            <a:bodyPr spcFirstLastPara="1" wrap="square" lIns="91425" tIns="91425" rIns="91425" bIns="91425" anchor="ctr" anchorCtr="0">
              <a:noAutofit/>
            </a:bodyPr>
            <a:lstStyle/>
            <a:p>
              <a:endParaRPr/>
            </a:p>
          </p:txBody>
        </p:sp>
        <p:sp>
          <p:nvSpPr>
            <p:cNvPr id="49" name="Google Shape;1973;p63"/>
            <p:cNvSpPr/>
            <p:nvPr/>
          </p:nvSpPr>
          <p:spPr>
            <a:xfrm>
              <a:off x="2231450" y="4852200"/>
              <a:ext cx="838025" cy="509475"/>
            </a:xfrm>
            <a:custGeom>
              <a:avLst/>
              <a:gdLst/>
              <a:ahLst/>
              <a:cxnLst/>
              <a:rect l="l" t="t" r="r" b="b"/>
              <a:pathLst>
                <a:path w="33521" h="20379" extrusionOk="0">
                  <a:moveTo>
                    <a:pt x="32120" y="728"/>
                  </a:moveTo>
                  <a:lnTo>
                    <a:pt x="25133" y="6394"/>
                  </a:lnTo>
                  <a:cubicBezTo>
                    <a:pt x="25041" y="6462"/>
                    <a:pt x="25007" y="6566"/>
                    <a:pt x="25030" y="6669"/>
                  </a:cubicBezTo>
                  <a:lnTo>
                    <a:pt x="27201" y="19402"/>
                  </a:lnTo>
                  <a:lnTo>
                    <a:pt x="18410" y="12473"/>
                  </a:lnTo>
                  <a:cubicBezTo>
                    <a:pt x="18387" y="12461"/>
                    <a:pt x="18364" y="12450"/>
                    <a:pt x="18341" y="12438"/>
                  </a:cubicBezTo>
                  <a:lnTo>
                    <a:pt x="1449" y="5428"/>
                  </a:lnTo>
                  <a:lnTo>
                    <a:pt x="32120" y="728"/>
                  </a:lnTo>
                  <a:close/>
                  <a:moveTo>
                    <a:pt x="33134" y="0"/>
                  </a:moveTo>
                  <a:cubicBezTo>
                    <a:pt x="33118" y="0"/>
                    <a:pt x="33102" y="2"/>
                    <a:pt x="33085" y="4"/>
                  </a:cubicBezTo>
                  <a:lnTo>
                    <a:pt x="346" y="5015"/>
                  </a:lnTo>
                  <a:cubicBezTo>
                    <a:pt x="58" y="5049"/>
                    <a:pt x="1" y="5451"/>
                    <a:pt x="277" y="5555"/>
                  </a:cubicBezTo>
                  <a:lnTo>
                    <a:pt x="18089" y="12955"/>
                  </a:lnTo>
                  <a:lnTo>
                    <a:pt x="27431" y="20321"/>
                  </a:lnTo>
                  <a:cubicBezTo>
                    <a:pt x="27489" y="20356"/>
                    <a:pt x="27546" y="20379"/>
                    <a:pt x="27615" y="20379"/>
                  </a:cubicBezTo>
                  <a:cubicBezTo>
                    <a:pt x="27661" y="20379"/>
                    <a:pt x="27719" y="20367"/>
                    <a:pt x="27765" y="20333"/>
                  </a:cubicBezTo>
                  <a:cubicBezTo>
                    <a:pt x="27868" y="20275"/>
                    <a:pt x="27925" y="20161"/>
                    <a:pt x="27902" y="20046"/>
                  </a:cubicBezTo>
                  <a:lnTo>
                    <a:pt x="25627" y="6738"/>
                  </a:lnTo>
                  <a:lnTo>
                    <a:pt x="33304" y="510"/>
                  </a:lnTo>
                  <a:cubicBezTo>
                    <a:pt x="33520" y="337"/>
                    <a:pt x="33390" y="0"/>
                    <a:pt x="33134" y="0"/>
                  </a:cubicBezTo>
                  <a:close/>
                </a:path>
              </a:pathLst>
            </a:custGeom>
            <a:solidFill>
              <a:srgbClr val="34383C"/>
            </a:solidFill>
            <a:ln w="3725" cap="rnd" cmpd="sng">
              <a:solidFill>
                <a:srgbClr val="34383C"/>
              </a:solidFill>
              <a:prstDash val="solid"/>
              <a:round/>
              <a:headEnd type="none" w="sm" len="sm"/>
              <a:tailEnd type="none" w="sm" len="sm"/>
            </a:ln>
          </p:spPr>
          <p:txBody>
            <a:bodyPr spcFirstLastPara="1" wrap="square" lIns="91425" tIns="91425" rIns="91425" bIns="91425" anchor="ctr" anchorCtr="0">
              <a:noAutofit/>
            </a:bodyPr>
            <a:lstStyle/>
            <a:p>
              <a:endParaRPr/>
            </a:p>
          </p:txBody>
        </p:sp>
        <p:sp>
          <p:nvSpPr>
            <p:cNvPr id="50" name="Google Shape;1974;p63"/>
            <p:cNvSpPr/>
            <p:nvPr/>
          </p:nvSpPr>
          <p:spPr>
            <a:xfrm>
              <a:off x="2233475" y="4977500"/>
              <a:ext cx="640575" cy="419800"/>
            </a:xfrm>
            <a:custGeom>
              <a:avLst/>
              <a:gdLst/>
              <a:ahLst/>
              <a:cxnLst/>
              <a:rect l="l" t="t" r="r" b="b"/>
              <a:pathLst>
                <a:path w="25623" h="16792" extrusionOk="0">
                  <a:moveTo>
                    <a:pt x="291" y="1"/>
                  </a:moveTo>
                  <a:cubicBezTo>
                    <a:pt x="200" y="1"/>
                    <a:pt x="121" y="45"/>
                    <a:pt x="69" y="117"/>
                  </a:cubicBezTo>
                  <a:cubicBezTo>
                    <a:pt x="12" y="198"/>
                    <a:pt x="0" y="301"/>
                    <a:pt x="35" y="393"/>
                  </a:cubicBezTo>
                  <a:lnTo>
                    <a:pt x="6665" y="16619"/>
                  </a:lnTo>
                  <a:cubicBezTo>
                    <a:pt x="6700" y="16700"/>
                    <a:pt x="6769" y="16757"/>
                    <a:pt x="6861" y="16780"/>
                  </a:cubicBezTo>
                  <a:cubicBezTo>
                    <a:pt x="6884" y="16792"/>
                    <a:pt x="6907" y="16792"/>
                    <a:pt x="6930" y="16792"/>
                  </a:cubicBezTo>
                  <a:cubicBezTo>
                    <a:pt x="6999" y="16792"/>
                    <a:pt x="7056" y="16780"/>
                    <a:pt x="7114" y="16746"/>
                  </a:cubicBezTo>
                  <a:lnTo>
                    <a:pt x="18329" y="7920"/>
                  </a:lnTo>
                  <a:cubicBezTo>
                    <a:pt x="18569" y="7736"/>
                    <a:pt x="18395" y="7404"/>
                    <a:pt x="18156" y="7404"/>
                  </a:cubicBezTo>
                  <a:cubicBezTo>
                    <a:pt x="18098" y="7404"/>
                    <a:pt x="18035" y="7424"/>
                    <a:pt x="17973" y="7472"/>
                  </a:cubicBezTo>
                  <a:lnTo>
                    <a:pt x="7056" y="16056"/>
                  </a:lnTo>
                  <a:lnTo>
                    <a:pt x="736" y="600"/>
                  </a:lnTo>
                  <a:lnTo>
                    <a:pt x="25213" y="1910"/>
                  </a:lnTo>
                  <a:cubicBezTo>
                    <a:pt x="25217" y="1910"/>
                    <a:pt x="25220" y="1910"/>
                    <a:pt x="25224" y="1910"/>
                  </a:cubicBezTo>
                  <a:cubicBezTo>
                    <a:pt x="25593" y="1910"/>
                    <a:pt x="25623" y="1347"/>
                    <a:pt x="25247" y="1336"/>
                  </a:cubicBezTo>
                  <a:lnTo>
                    <a:pt x="322" y="3"/>
                  </a:lnTo>
                  <a:cubicBezTo>
                    <a:pt x="311" y="1"/>
                    <a:pt x="301" y="1"/>
                    <a:pt x="291" y="1"/>
                  </a:cubicBezTo>
                  <a:close/>
                </a:path>
              </a:pathLst>
            </a:custGeom>
            <a:solidFill>
              <a:srgbClr val="34383C"/>
            </a:solidFill>
            <a:ln w="3725" cap="rnd" cmpd="sng">
              <a:solidFill>
                <a:srgbClr val="34383C"/>
              </a:solidFill>
              <a:prstDash val="solid"/>
              <a:round/>
              <a:headEnd type="none" w="sm" len="sm"/>
              <a:tailEnd type="none" w="sm" len="sm"/>
            </a:ln>
          </p:spPr>
          <p:txBody>
            <a:bodyPr spcFirstLastPara="1" wrap="square" lIns="91425" tIns="91425" rIns="91425" bIns="91425" anchor="ctr" anchorCtr="0">
              <a:noAutofit/>
            </a:bodyPr>
            <a:lstStyle/>
            <a:p>
              <a:endParaRPr/>
            </a:p>
          </p:txBody>
        </p:sp>
        <p:sp>
          <p:nvSpPr>
            <p:cNvPr id="51" name="Google Shape;1975;p63"/>
            <p:cNvSpPr/>
            <p:nvPr/>
          </p:nvSpPr>
          <p:spPr>
            <a:xfrm>
              <a:off x="2582450" y="5237200"/>
              <a:ext cx="349450" cy="124475"/>
            </a:xfrm>
            <a:custGeom>
              <a:avLst/>
              <a:gdLst/>
              <a:ahLst/>
              <a:cxnLst/>
              <a:rect l="l" t="t" r="r" b="b"/>
              <a:pathLst>
                <a:path w="13978" h="4979" extrusionOk="0">
                  <a:moveTo>
                    <a:pt x="406" y="1"/>
                  </a:moveTo>
                  <a:cubicBezTo>
                    <a:pt x="115" y="1"/>
                    <a:pt x="0" y="440"/>
                    <a:pt x="314" y="555"/>
                  </a:cubicBezTo>
                  <a:lnTo>
                    <a:pt x="13483" y="4967"/>
                  </a:lnTo>
                  <a:cubicBezTo>
                    <a:pt x="13506" y="4979"/>
                    <a:pt x="13541" y="4979"/>
                    <a:pt x="13575" y="4979"/>
                  </a:cubicBezTo>
                  <a:cubicBezTo>
                    <a:pt x="13897" y="4979"/>
                    <a:pt x="13977" y="4519"/>
                    <a:pt x="13667" y="4416"/>
                  </a:cubicBezTo>
                  <a:lnTo>
                    <a:pt x="498" y="14"/>
                  </a:lnTo>
                  <a:cubicBezTo>
                    <a:pt x="466" y="5"/>
                    <a:pt x="435" y="1"/>
                    <a:pt x="406" y="1"/>
                  </a:cubicBezTo>
                  <a:close/>
                </a:path>
              </a:pathLst>
            </a:custGeom>
            <a:solidFill>
              <a:srgbClr val="34383C"/>
            </a:solidFill>
            <a:ln w="3725" cap="rnd" cmpd="sng">
              <a:solidFill>
                <a:srgbClr val="34383C"/>
              </a:solidFill>
              <a:prstDash val="solid"/>
              <a:round/>
              <a:headEnd type="none" w="sm" len="sm"/>
              <a:tailEnd type="none" w="sm" len="sm"/>
            </a:ln>
          </p:spPr>
          <p:txBody>
            <a:bodyPr spcFirstLastPara="1" wrap="square" lIns="91425" tIns="91425" rIns="91425" bIns="91425" anchor="ctr" anchorCtr="0">
              <a:noAutofit/>
            </a:bodyPr>
            <a:lstStyle/>
            <a:p>
              <a:endParaRPr/>
            </a:p>
          </p:txBody>
        </p:sp>
        <p:sp>
          <p:nvSpPr>
            <p:cNvPr id="52" name="Google Shape;1976;p63"/>
            <p:cNvSpPr/>
            <p:nvPr/>
          </p:nvSpPr>
          <p:spPr>
            <a:xfrm>
              <a:off x="5501400" y="3507475"/>
              <a:ext cx="308275" cy="160050"/>
            </a:xfrm>
            <a:custGeom>
              <a:avLst/>
              <a:gdLst/>
              <a:ahLst/>
              <a:cxnLst/>
              <a:rect l="l" t="t" r="r" b="b"/>
              <a:pathLst>
                <a:path w="12331" h="6402" extrusionOk="0">
                  <a:moveTo>
                    <a:pt x="0" y="1"/>
                  </a:moveTo>
                  <a:lnTo>
                    <a:pt x="12331" y="6402"/>
                  </a:lnTo>
                  <a:lnTo>
                    <a:pt x="12331" y="6402"/>
                  </a:lnTo>
                  <a:lnTo>
                    <a:pt x="11837" y="1598"/>
                  </a:lnTo>
                  <a:lnTo>
                    <a:pt x="0" y="1"/>
                  </a:lnTo>
                  <a:close/>
                </a:path>
              </a:pathLst>
            </a:custGeom>
            <a:solidFill>
              <a:srgbClr val="FE8C00"/>
            </a:solidFill>
            <a:ln>
              <a:noFill/>
            </a:ln>
          </p:spPr>
          <p:txBody>
            <a:bodyPr spcFirstLastPara="1" wrap="square" lIns="91425" tIns="91425" rIns="91425" bIns="91425" anchor="ctr" anchorCtr="0">
              <a:noAutofit/>
            </a:bodyPr>
            <a:lstStyle/>
            <a:p>
              <a:endParaRPr/>
            </a:p>
          </p:txBody>
        </p:sp>
        <p:sp>
          <p:nvSpPr>
            <p:cNvPr id="53" name="Google Shape;1977;p63"/>
            <p:cNvSpPr/>
            <p:nvPr/>
          </p:nvSpPr>
          <p:spPr>
            <a:xfrm>
              <a:off x="5501400" y="3314700"/>
              <a:ext cx="739225" cy="424650"/>
            </a:xfrm>
            <a:custGeom>
              <a:avLst/>
              <a:gdLst/>
              <a:ahLst/>
              <a:cxnLst/>
              <a:rect l="l" t="t" r="r" b="b"/>
              <a:pathLst>
                <a:path w="29569" h="16986" extrusionOk="0">
                  <a:moveTo>
                    <a:pt x="11285" y="1"/>
                  </a:moveTo>
                  <a:lnTo>
                    <a:pt x="0" y="7712"/>
                  </a:lnTo>
                  <a:lnTo>
                    <a:pt x="11837" y="9309"/>
                  </a:lnTo>
                  <a:lnTo>
                    <a:pt x="29568" y="16986"/>
                  </a:lnTo>
                  <a:lnTo>
                    <a:pt x="11285" y="1"/>
                  </a:lnTo>
                  <a:close/>
                </a:path>
              </a:pathLst>
            </a:custGeom>
            <a:solidFill>
              <a:srgbClr val="F6DD81"/>
            </a:solidFill>
            <a:ln>
              <a:noFill/>
            </a:ln>
          </p:spPr>
          <p:txBody>
            <a:bodyPr spcFirstLastPara="1" wrap="square" lIns="91425" tIns="91425" rIns="91425" bIns="91425" anchor="ctr" anchorCtr="0">
              <a:noAutofit/>
            </a:bodyPr>
            <a:lstStyle/>
            <a:p>
              <a:endParaRPr/>
            </a:p>
          </p:txBody>
        </p:sp>
        <p:sp>
          <p:nvSpPr>
            <p:cNvPr id="54" name="Google Shape;1978;p63"/>
            <p:cNvSpPr/>
            <p:nvPr/>
          </p:nvSpPr>
          <p:spPr>
            <a:xfrm>
              <a:off x="5797300" y="3547425"/>
              <a:ext cx="443325" cy="355100"/>
            </a:xfrm>
            <a:custGeom>
              <a:avLst/>
              <a:gdLst/>
              <a:ahLst/>
              <a:cxnLst/>
              <a:rect l="l" t="t" r="r" b="b"/>
              <a:pathLst>
                <a:path w="17733" h="14204" extrusionOk="0">
                  <a:moveTo>
                    <a:pt x="1" y="0"/>
                  </a:moveTo>
                  <a:lnTo>
                    <a:pt x="495" y="4804"/>
                  </a:lnTo>
                  <a:lnTo>
                    <a:pt x="1472" y="14204"/>
                  </a:lnTo>
                  <a:lnTo>
                    <a:pt x="17732" y="7677"/>
                  </a:lnTo>
                  <a:lnTo>
                    <a:pt x="1" y="0"/>
                  </a:lnTo>
                  <a:close/>
                </a:path>
              </a:pathLst>
            </a:custGeom>
            <a:solidFill>
              <a:srgbClr val="FFFFFF"/>
            </a:solidFill>
            <a:ln>
              <a:noFill/>
            </a:ln>
          </p:spPr>
          <p:txBody>
            <a:bodyPr spcFirstLastPara="1" wrap="square" lIns="91425" tIns="91425" rIns="91425" bIns="91425" anchor="ctr" anchorCtr="0">
              <a:noAutofit/>
            </a:bodyPr>
            <a:lstStyle/>
            <a:p>
              <a:endParaRPr/>
            </a:p>
          </p:txBody>
        </p:sp>
        <p:sp>
          <p:nvSpPr>
            <p:cNvPr id="55" name="Google Shape;1979;p63"/>
            <p:cNvSpPr/>
            <p:nvPr/>
          </p:nvSpPr>
          <p:spPr>
            <a:xfrm>
              <a:off x="5761400" y="3064200"/>
              <a:ext cx="479225" cy="675150"/>
            </a:xfrm>
            <a:custGeom>
              <a:avLst/>
              <a:gdLst/>
              <a:ahLst/>
              <a:cxnLst/>
              <a:rect l="l" t="t" r="r" b="b"/>
              <a:pathLst>
                <a:path w="19169" h="27006" extrusionOk="0">
                  <a:moveTo>
                    <a:pt x="0" y="0"/>
                  </a:moveTo>
                  <a:lnTo>
                    <a:pt x="885" y="10021"/>
                  </a:lnTo>
                  <a:lnTo>
                    <a:pt x="19168" y="27006"/>
                  </a:lnTo>
                  <a:lnTo>
                    <a:pt x="0" y="0"/>
                  </a:lnTo>
                  <a:close/>
                </a:path>
              </a:pathLst>
            </a:custGeom>
            <a:solidFill>
              <a:srgbClr val="FFFFFF"/>
            </a:solidFill>
            <a:ln>
              <a:noFill/>
            </a:ln>
          </p:spPr>
          <p:txBody>
            <a:bodyPr spcFirstLastPara="1" wrap="square" lIns="91425" tIns="91425" rIns="91425" bIns="91425" anchor="ctr" anchorCtr="0">
              <a:noAutofit/>
            </a:bodyPr>
            <a:lstStyle/>
            <a:p>
              <a:endParaRPr/>
            </a:p>
          </p:txBody>
        </p:sp>
        <p:sp>
          <p:nvSpPr>
            <p:cNvPr id="56" name="Google Shape;1980;p63"/>
            <p:cNvSpPr/>
            <p:nvPr/>
          </p:nvSpPr>
          <p:spPr>
            <a:xfrm>
              <a:off x="5491925" y="3057275"/>
              <a:ext cx="758175" cy="689550"/>
            </a:xfrm>
            <a:custGeom>
              <a:avLst/>
              <a:gdLst/>
              <a:ahLst/>
              <a:cxnLst/>
              <a:rect l="l" t="t" r="r" b="b"/>
              <a:pathLst>
                <a:path w="30327" h="27582" extrusionOk="0">
                  <a:moveTo>
                    <a:pt x="11159" y="1311"/>
                  </a:moveTo>
                  <a:lnTo>
                    <a:pt x="29120" y="26616"/>
                  </a:lnTo>
                  <a:lnTo>
                    <a:pt x="12331" y="19353"/>
                  </a:lnTo>
                  <a:cubicBezTo>
                    <a:pt x="12308" y="19342"/>
                    <a:pt x="12273" y="19330"/>
                    <a:pt x="12250" y="19330"/>
                  </a:cubicBezTo>
                  <a:lnTo>
                    <a:pt x="1161" y="17836"/>
                  </a:lnTo>
                  <a:lnTo>
                    <a:pt x="11825" y="10539"/>
                  </a:lnTo>
                  <a:cubicBezTo>
                    <a:pt x="11905" y="10482"/>
                    <a:pt x="11951" y="10378"/>
                    <a:pt x="11940" y="10275"/>
                  </a:cubicBezTo>
                  <a:lnTo>
                    <a:pt x="11159" y="1311"/>
                  </a:lnTo>
                  <a:close/>
                  <a:moveTo>
                    <a:pt x="10791" y="1"/>
                  </a:moveTo>
                  <a:cubicBezTo>
                    <a:pt x="10634" y="1"/>
                    <a:pt x="10481" y="125"/>
                    <a:pt x="10504" y="312"/>
                  </a:cubicBezTo>
                  <a:lnTo>
                    <a:pt x="11365" y="10160"/>
                  </a:lnTo>
                  <a:lnTo>
                    <a:pt x="219" y="17779"/>
                  </a:lnTo>
                  <a:cubicBezTo>
                    <a:pt x="0" y="17928"/>
                    <a:pt x="81" y="18262"/>
                    <a:pt x="345" y="18296"/>
                  </a:cubicBezTo>
                  <a:lnTo>
                    <a:pt x="12135" y="19893"/>
                  </a:lnTo>
                  <a:lnTo>
                    <a:pt x="29844" y="27547"/>
                  </a:lnTo>
                  <a:cubicBezTo>
                    <a:pt x="29878" y="27570"/>
                    <a:pt x="29913" y="27570"/>
                    <a:pt x="29947" y="27581"/>
                  </a:cubicBezTo>
                  <a:lnTo>
                    <a:pt x="29959" y="27581"/>
                  </a:lnTo>
                  <a:cubicBezTo>
                    <a:pt x="30189" y="27581"/>
                    <a:pt x="30327" y="27317"/>
                    <a:pt x="30189" y="27122"/>
                  </a:cubicBezTo>
                  <a:lnTo>
                    <a:pt x="11021" y="116"/>
                  </a:lnTo>
                  <a:cubicBezTo>
                    <a:pt x="10961" y="36"/>
                    <a:pt x="10875" y="1"/>
                    <a:pt x="10791" y="1"/>
                  </a:cubicBezTo>
                  <a:close/>
                </a:path>
              </a:pathLst>
            </a:custGeom>
            <a:solidFill>
              <a:srgbClr val="34383C"/>
            </a:solidFill>
            <a:ln w="3725" cap="rnd" cmpd="sng">
              <a:solidFill>
                <a:srgbClr val="34383C"/>
              </a:solidFill>
              <a:prstDash val="solid"/>
              <a:round/>
              <a:headEnd type="none" w="sm" len="sm"/>
              <a:tailEnd type="none" w="sm" len="sm"/>
            </a:ln>
          </p:spPr>
          <p:txBody>
            <a:bodyPr spcFirstLastPara="1" wrap="square" lIns="91425" tIns="91425" rIns="91425" bIns="91425" anchor="ctr" anchorCtr="0">
              <a:noAutofit/>
            </a:bodyPr>
            <a:lstStyle/>
            <a:p>
              <a:endParaRPr/>
            </a:p>
          </p:txBody>
        </p:sp>
        <p:sp>
          <p:nvSpPr>
            <p:cNvPr id="57" name="Google Shape;1981;p63"/>
            <p:cNvSpPr/>
            <p:nvPr/>
          </p:nvSpPr>
          <p:spPr>
            <a:xfrm>
              <a:off x="5773275" y="3307450"/>
              <a:ext cx="476250" cy="602275"/>
            </a:xfrm>
            <a:custGeom>
              <a:avLst/>
              <a:gdLst/>
              <a:ahLst/>
              <a:cxnLst/>
              <a:rect l="l" t="t" r="r" b="b"/>
              <a:pathLst>
                <a:path w="19050" h="24091" extrusionOk="0">
                  <a:moveTo>
                    <a:pt x="413" y="1"/>
                  </a:moveTo>
                  <a:cubicBezTo>
                    <a:pt x="189" y="1"/>
                    <a:pt x="0" y="304"/>
                    <a:pt x="215" y="509"/>
                  </a:cubicBezTo>
                  <a:lnTo>
                    <a:pt x="18176" y="17184"/>
                  </a:lnTo>
                  <a:lnTo>
                    <a:pt x="2674" y="23389"/>
                  </a:lnTo>
                  <a:lnTo>
                    <a:pt x="1249" y="9576"/>
                  </a:lnTo>
                  <a:cubicBezTo>
                    <a:pt x="1228" y="9401"/>
                    <a:pt x="1094" y="9319"/>
                    <a:pt x="960" y="9319"/>
                  </a:cubicBezTo>
                  <a:cubicBezTo>
                    <a:pt x="804" y="9319"/>
                    <a:pt x="650" y="9430"/>
                    <a:pt x="674" y="9634"/>
                  </a:cubicBezTo>
                  <a:lnTo>
                    <a:pt x="2145" y="23826"/>
                  </a:lnTo>
                  <a:cubicBezTo>
                    <a:pt x="2157" y="23918"/>
                    <a:pt x="2203" y="23998"/>
                    <a:pt x="2283" y="24044"/>
                  </a:cubicBezTo>
                  <a:cubicBezTo>
                    <a:pt x="2329" y="24067"/>
                    <a:pt x="2375" y="24090"/>
                    <a:pt x="2433" y="24090"/>
                  </a:cubicBezTo>
                  <a:cubicBezTo>
                    <a:pt x="2467" y="24090"/>
                    <a:pt x="2502" y="24079"/>
                    <a:pt x="2536" y="24067"/>
                  </a:cubicBezTo>
                  <a:lnTo>
                    <a:pt x="18808" y="17551"/>
                  </a:lnTo>
                  <a:cubicBezTo>
                    <a:pt x="19004" y="17471"/>
                    <a:pt x="19050" y="17207"/>
                    <a:pt x="18900" y="17069"/>
                  </a:cubicBezTo>
                  <a:lnTo>
                    <a:pt x="606" y="84"/>
                  </a:lnTo>
                  <a:cubicBezTo>
                    <a:pt x="544" y="25"/>
                    <a:pt x="477" y="1"/>
                    <a:pt x="413" y="1"/>
                  </a:cubicBezTo>
                  <a:close/>
                </a:path>
              </a:pathLst>
            </a:custGeom>
            <a:solidFill>
              <a:srgbClr val="34383C"/>
            </a:solidFill>
            <a:ln w="3725" cap="rnd" cmpd="sng">
              <a:solidFill>
                <a:srgbClr val="34383C"/>
              </a:solidFill>
              <a:prstDash val="solid"/>
              <a:round/>
              <a:headEnd type="none" w="sm" len="sm"/>
              <a:tailEnd type="none" w="sm" len="sm"/>
            </a:ln>
          </p:spPr>
          <p:txBody>
            <a:bodyPr spcFirstLastPara="1" wrap="square" lIns="91425" tIns="91425" rIns="91425" bIns="91425" anchor="ctr" anchorCtr="0">
              <a:noAutofit/>
            </a:bodyPr>
            <a:lstStyle/>
            <a:p>
              <a:endParaRPr/>
            </a:p>
          </p:txBody>
        </p:sp>
        <p:sp>
          <p:nvSpPr>
            <p:cNvPr id="58" name="Google Shape;1982;p63"/>
            <p:cNvSpPr/>
            <p:nvPr/>
          </p:nvSpPr>
          <p:spPr>
            <a:xfrm>
              <a:off x="5491075" y="3500650"/>
              <a:ext cx="328675" cy="174350"/>
            </a:xfrm>
            <a:custGeom>
              <a:avLst/>
              <a:gdLst/>
              <a:ahLst/>
              <a:cxnLst/>
              <a:rect l="l" t="t" r="r" b="b"/>
              <a:pathLst>
                <a:path w="13147" h="6974" extrusionOk="0">
                  <a:moveTo>
                    <a:pt x="418" y="0"/>
                  </a:moveTo>
                  <a:cubicBezTo>
                    <a:pt x="156" y="0"/>
                    <a:pt x="0" y="380"/>
                    <a:pt x="287" y="538"/>
                  </a:cubicBezTo>
                  <a:lnTo>
                    <a:pt x="12606" y="6939"/>
                  </a:lnTo>
                  <a:cubicBezTo>
                    <a:pt x="12652" y="6962"/>
                    <a:pt x="12698" y="6973"/>
                    <a:pt x="12744" y="6973"/>
                  </a:cubicBezTo>
                  <a:cubicBezTo>
                    <a:pt x="13043" y="6973"/>
                    <a:pt x="13146" y="6560"/>
                    <a:pt x="12882" y="6422"/>
                  </a:cubicBezTo>
                  <a:lnTo>
                    <a:pt x="551" y="33"/>
                  </a:lnTo>
                  <a:cubicBezTo>
                    <a:pt x="505" y="10"/>
                    <a:pt x="460" y="0"/>
                    <a:pt x="418" y="0"/>
                  </a:cubicBezTo>
                  <a:close/>
                </a:path>
              </a:pathLst>
            </a:custGeom>
            <a:solidFill>
              <a:srgbClr val="34383C"/>
            </a:solidFill>
            <a:ln w="3725" cap="rnd" cmpd="sng">
              <a:solidFill>
                <a:srgbClr val="34383C"/>
              </a:solidFill>
              <a:prstDash val="solid"/>
              <a:round/>
              <a:headEnd type="none" w="sm" len="sm"/>
              <a:tailEnd type="none" w="sm" len="sm"/>
            </a:ln>
          </p:spPr>
          <p:txBody>
            <a:bodyPr spcFirstLastPara="1" wrap="square" lIns="91425" tIns="91425" rIns="91425" bIns="91425" anchor="ctr" anchorCtr="0">
              <a:noAutofit/>
            </a:bodyPr>
            <a:lstStyle/>
            <a:p>
              <a:endParaRPr/>
            </a:p>
          </p:txBody>
        </p:sp>
        <p:sp>
          <p:nvSpPr>
            <p:cNvPr id="59" name="Google Shape;1983;p63"/>
            <p:cNvSpPr/>
            <p:nvPr/>
          </p:nvSpPr>
          <p:spPr>
            <a:xfrm>
              <a:off x="1168475" y="1291975"/>
              <a:ext cx="1304050" cy="1080625"/>
            </a:xfrm>
            <a:custGeom>
              <a:avLst/>
              <a:gdLst/>
              <a:ahLst/>
              <a:cxnLst/>
              <a:rect l="l" t="t" r="r" b="b"/>
              <a:pathLst>
                <a:path w="52162" h="43225" extrusionOk="0">
                  <a:moveTo>
                    <a:pt x="47031" y="0"/>
                  </a:moveTo>
                  <a:cubicBezTo>
                    <a:pt x="46335" y="0"/>
                    <a:pt x="45589" y="147"/>
                    <a:pt x="44818" y="457"/>
                  </a:cubicBezTo>
                  <a:lnTo>
                    <a:pt x="6241" y="15879"/>
                  </a:lnTo>
                  <a:cubicBezTo>
                    <a:pt x="2724" y="17292"/>
                    <a:pt x="1" y="21544"/>
                    <a:pt x="162" y="25382"/>
                  </a:cubicBezTo>
                  <a:lnTo>
                    <a:pt x="690" y="38356"/>
                  </a:lnTo>
                  <a:cubicBezTo>
                    <a:pt x="816" y="41355"/>
                    <a:pt x="2660" y="43225"/>
                    <a:pt x="5138" y="43225"/>
                  </a:cubicBezTo>
                  <a:cubicBezTo>
                    <a:pt x="5832" y="43225"/>
                    <a:pt x="6575" y="43078"/>
                    <a:pt x="7344" y="42769"/>
                  </a:cubicBezTo>
                  <a:lnTo>
                    <a:pt x="35108" y="31657"/>
                  </a:lnTo>
                  <a:cubicBezTo>
                    <a:pt x="36448" y="32603"/>
                    <a:pt x="38107" y="33059"/>
                    <a:pt x="39960" y="33059"/>
                  </a:cubicBezTo>
                  <a:cubicBezTo>
                    <a:pt x="41730" y="33059"/>
                    <a:pt x="43676" y="32643"/>
                    <a:pt x="45692" y="31841"/>
                  </a:cubicBezTo>
                  <a:cubicBezTo>
                    <a:pt x="46094" y="31680"/>
                    <a:pt x="46496" y="31496"/>
                    <a:pt x="46910" y="31312"/>
                  </a:cubicBezTo>
                  <a:cubicBezTo>
                    <a:pt x="44301" y="31163"/>
                    <a:pt x="43037" y="30013"/>
                    <a:pt x="42462" y="28726"/>
                  </a:cubicBezTo>
                  <a:lnTo>
                    <a:pt x="45921" y="27336"/>
                  </a:lnTo>
                  <a:cubicBezTo>
                    <a:pt x="49438" y="25934"/>
                    <a:pt x="52161" y="21682"/>
                    <a:pt x="52012" y="17844"/>
                  </a:cubicBezTo>
                  <a:lnTo>
                    <a:pt x="51472" y="4858"/>
                  </a:lnTo>
                  <a:cubicBezTo>
                    <a:pt x="51355" y="1862"/>
                    <a:pt x="49509" y="0"/>
                    <a:pt x="47031" y="0"/>
                  </a:cubicBezTo>
                  <a:close/>
                </a:path>
              </a:pathLst>
            </a:custGeom>
            <a:solidFill>
              <a:srgbClr val="FE8C00"/>
            </a:solidFill>
            <a:ln>
              <a:noFill/>
            </a:ln>
          </p:spPr>
          <p:txBody>
            <a:bodyPr spcFirstLastPara="1" wrap="square" lIns="91425" tIns="91425" rIns="91425" bIns="91425" anchor="ctr" anchorCtr="0">
              <a:noAutofit/>
            </a:bodyPr>
            <a:lstStyle/>
            <a:p>
              <a:endParaRPr/>
            </a:p>
          </p:txBody>
        </p:sp>
        <p:sp>
          <p:nvSpPr>
            <p:cNvPr id="60" name="Google Shape;1984;p63"/>
            <p:cNvSpPr/>
            <p:nvPr/>
          </p:nvSpPr>
          <p:spPr>
            <a:xfrm>
              <a:off x="1161300" y="1284775"/>
              <a:ext cx="1318700" cy="1094850"/>
            </a:xfrm>
            <a:custGeom>
              <a:avLst/>
              <a:gdLst/>
              <a:ahLst/>
              <a:cxnLst/>
              <a:rect l="l" t="t" r="r" b="b"/>
              <a:pathLst>
                <a:path w="52748" h="43794" extrusionOk="0">
                  <a:moveTo>
                    <a:pt x="47325" y="571"/>
                  </a:moveTo>
                  <a:cubicBezTo>
                    <a:pt x="48126" y="571"/>
                    <a:pt x="48868" y="780"/>
                    <a:pt x="49506" y="1193"/>
                  </a:cubicBezTo>
                  <a:cubicBezTo>
                    <a:pt x="50713" y="1975"/>
                    <a:pt x="51403" y="3377"/>
                    <a:pt x="51483" y="5158"/>
                  </a:cubicBezTo>
                  <a:lnTo>
                    <a:pt x="52012" y="18132"/>
                  </a:lnTo>
                  <a:cubicBezTo>
                    <a:pt x="52161" y="21855"/>
                    <a:pt x="49518" y="25992"/>
                    <a:pt x="46105" y="27360"/>
                  </a:cubicBezTo>
                  <a:lnTo>
                    <a:pt x="42646" y="28739"/>
                  </a:lnTo>
                  <a:cubicBezTo>
                    <a:pt x="42577" y="28773"/>
                    <a:pt x="42520" y="28831"/>
                    <a:pt x="42485" y="28900"/>
                  </a:cubicBezTo>
                  <a:cubicBezTo>
                    <a:pt x="42451" y="28968"/>
                    <a:pt x="42451" y="29049"/>
                    <a:pt x="42485" y="29129"/>
                  </a:cubicBezTo>
                  <a:cubicBezTo>
                    <a:pt x="43129" y="30554"/>
                    <a:pt x="44358" y="31439"/>
                    <a:pt x="46128" y="31761"/>
                  </a:cubicBezTo>
                  <a:lnTo>
                    <a:pt x="45875" y="31853"/>
                  </a:lnTo>
                  <a:cubicBezTo>
                    <a:pt x="43857" y="32664"/>
                    <a:pt x="41952" y="33069"/>
                    <a:pt x="40242" y="33069"/>
                  </a:cubicBezTo>
                  <a:cubicBezTo>
                    <a:pt x="38437" y="33069"/>
                    <a:pt x="36847" y="32618"/>
                    <a:pt x="35567" y="31715"/>
                  </a:cubicBezTo>
                  <a:cubicBezTo>
                    <a:pt x="35517" y="31679"/>
                    <a:pt x="35458" y="31661"/>
                    <a:pt x="35398" y="31661"/>
                  </a:cubicBezTo>
                  <a:cubicBezTo>
                    <a:pt x="35362" y="31661"/>
                    <a:pt x="35326" y="31668"/>
                    <a:pt x="35291" y="31680"/>
                  </a:cubicBezTo>
                  <a:lnTo>
                    <a:pt x="7528" y="42781"/>
                  </a:lnTo>
                  <a:cubicBezTo>
                    <a:pt x="6806" y="43074"/>
                    <a:pt x="6096" y="43219"/>
                    <a:pt x="5427" y="43219"/>
                  </a:cubicBezTo>
                  <a:cubicBezTo>
                    <a:pt x="4625" y="43219"/>
                    <a:pt x="3880" y="43011"/>
                    <a:pt x="3241" y="42598"/>
                  </a:cubicBezTo>
                  <a:cubicBezTo>
                    <a:pt x="2035" y="41828"/>
                    <a:pt x="1334" y="40414"/>
                    <a:pt x="1265" y="38633"/>
                  </a:cubicBezTo>
                  <a:lnTo>
                    <a:pt x="736" y="25659"/>
                  </a:lnTo>
                  <a:cubicBezTo>
                    <a:pt x="587" y="21936"/>
                    <a:pt x="3230" y="17799"/>
                    <a:pt x="6643" y="16443"/>
                  </a:cubicBezTo>
                  <a:lnTo>
                    <a:pt x="45220" y="1009"/>
                  </a:lnTo>
                  <a:cubicBezTo>
                    <a:pt x="45947" y="717"/>
                    <a:pt x="46657" y="571"/>
                    <a:pt x="47325" y="571"/>
                  </a:cubicBezTo>
                  <a:close/>
                  <a:moveTo>
                    <a:pt x="47323" y="1"/>
                  </a:moveTo>
                  <a:cubicBezTo>
                    <a:pt x="46580" y="1"/>
                    <a:pt x="45797" y="161"/>
                    <a:pt x="45002" y="481"/>
                  </a:cubicBezTo>
                  <a:lnTo>
                    <a:pt x="6424" y="15902"/>
                  </a:lnTo>
                  <a:cubicBezTo>
                    <a:pt x="2805" y="17350"/>
                    <a:pt x="1" y="21740"/>
                    <a:pt x="161" y="25682"/>
                  </a:cubicBezTo>
                  <a:lnTo>
                    <a:pt x="690" y="38656"/>
                  </a:lnTo>
                  <a:cubicBezTo>
                    <a:pt x="770" y="40632"/>
                    <a:pt x="1563" y="42195"/>
                    <a:pt x="2919" y="43080"/>
                  </a:cubicBezTo>
                  <a:cubicBezTo>
                    <a:pt x="3650" y="43541"/>
                    <a:pt x="4491" y="43793"/>
                    <a:pt x="5355" y="43793"/>
                  </a:cubicBezTo>
                  <a:cubicBezTo>
                    <a:pt x="5375" y="43793"/>
                    <a:pt x="5394" y="43793"/>
                    <a:pt x="5413" y="43793"/>
                  </a:cubicBezTo>
                  <a:cubicBezTo>
                    <a:pt x="6218" y="43781"/>
                    <a:pt x="6999" y="43620"/>
                    <a:pt x="7734" y="43322"/>
                  </a:cubicBezTo>
                  <a:lnTo>
                    <a:pt x="35360" y="32278"/>
                  </a:lnTo>
                  <a:cubicBezTo>
                    <a:pt x="36718" y="33189"/>
                    <a:pt x="38377" y="33646"/>
                    <a:pt x="40245" y="33646"/>
                  </a:cubicBezTo>
                  <a:cubicBezTo>
                    <a:pt x="42029" y="33646"/>
                    <a:pt x="44005" y="33229"/>
                    <a:pt x="46093" y="32393"/>
                  </a:cubicBezTo>
                  <a:cubicBezTo>
                    <a:pt x="46507" y="32232"/>
                    <a:pt x="46921" y="32048"/>
                    <a:pt x="47323" y="31853"/>
                  </a:cubicBezTo>
                  <a:cubicBezTo>
                    <a:pt x="47599" y="31726"/>
                    <a:pt x="47518" y="31324"/>
                    <a:pt x="47220" y="31313"/>
                  </a:cubicBezTo>
                  <a:cubicBezTo>
                    <a:pt x="45232" y="31198"/>
                    <a:pt x="43864" y="30474"/>
                    <a:pt x="43140" y="29164"/>
                  </a:cubicBezTo>
                  <a:lnTo>
                    <a:pt x="46312" y="27900"/>
                  </a:lnTo>
                  <a:cubicBezTo>
                    <a:pt x="49932" y="26452"/>
                    <a:pt x="52747" y="22062"/>
                    <a:pt x="52575" y="18120"/>
                  </a:cubicBezTo>
                  <a:lnTo>
                    <a:pt x="52046" y="5135"/>
                  </a:lnTo>
                  <a:cubicBezTo>
                    <a:pt x="51977" y="3170"/>
                    <a:pt x="51173" y="1595"/>
                    <a:pt x="49817" y="722"/>
                  </a:cubicBezTo>
                  <a:cubicBezTo>
                    <a:pt x="49083" y="241"/>
                    <a:pt x="48233" y="1"/>
                    <a:pt x="47323" y="1"/>
                  </a:cubicBezTo>
                  <a:close/>
                </a:path>
              </a:pathLst>
            </a:custGeom>
            <a:solidFill>
              <a:srgbClr val="34383C"/>
            </a:solidFill>
            <a:ln w="3725" cap="rnd" cmpd="sng">
              <a:solidFill>
                <a:srgbClr val="34383C"/>
              </a:solidFill>
              <a:prstDash val="solid"/>
              <a:round/>
              <a:headEnd type="none" w="sm" len="sm"/>
              <a:tailEnd type="none" w="sm" len="sm"/>
            </a:ln>
          </p:spPr>
          <p:txBody>
            <a:bodyPr spcFirstLastPara="1" wrap="square" lIns="91425" tIns="91425" rIns="91425" bIns="91425" anchor="ctr" anchorCtr="0">
              <a:noAutofit/>
            </a:bodyPr>
            <a:lstStyle/>
            <a:p>
              <a:endParaRPr/>
            </a:p>
          </p:txBody>
        </p:sp>
        <p:sp>
          <p:nvSpPr>
            <p:cNvPr id="61" name="Google Shape;1985;p63"/>
            <p:cNvSpPr/>
            <p:nvPr/>
          </p:nvSpPr>
          <p:spPr>
            <a:xfrm>
              <a:off x="2095000" y="1672475"/>
              <a:ext cx="125850" cy="142350"/>
            </a:xfrm>
            <a:custGeom>
              <a:avLst/>
              <a:gdLst/>
              <a:ahLst/>
              <a:cxnLst/>
              <a:rect l="l" t="t" r="r" b="b"/>
              <a:pathLst>
                <a:path w="5034" h="5694" extrusionOk="0">
                  <a:moveTo>
                    <a:pt x="3258" y="1"/>
                  </a:moveTo>
                  <a:cubicBezTo>
                    <a:pt x="2989" y="1"/>
                    <a:pt x="2701" y="57"/>
                    <a:pt x="2402" y="176"/>
                  </a:cubicBezTo>
                  <a:cubicBezTo>
                    <a:pt x="1058" y="716"/>
                    <a:pt x="0" y="2348"/>
                    <a:pt x="69" y="3830"/>
                  </a:cubicBezTo>
                  <a:cubicBezTo>
                    <a:pt x="114" y="4980"/>
                    <a:pt x="825" y="5694"/>
                    <a:pt x="1775" y="5694"/>
                  </a:cubicBezTo>
                  <a:cubicBezTo>
                    <a:pt x="2041" y="5694"/>
                    <a:pt x="2326" y="5638"/>
                    <a:pt x="2620" y="5520"/>
                  </a:cubicBezTo>
                  <a:cubicBezTo>
                    <a:pt x="3976" y="4980"/>
                    <a:pt x="5034" y="3348"/>
                    <a:pt x="4976" y="1865"/>
                  </a:cubicBezTo>
                  <a:cubicBezTo>
                    <a:pt x="4922" y="709"/>
                    <a:pt x="4212" y="1"/>
                    <a:pt x="3258" y="1"/>
                  </a:cubicBezTo>
                  <a:close/>
                </a:path>
              </a:pathLst>
            </a:custGeom>
            <a:solidFill>
              <a:srgbClr val="FFFFFF"/>
            </a:solidFill>
            <a:ln>
              <a:noFill/>
            </a:ln>
          </p:spPr>
          <p:txBody>
            <a:bodyPr spcFirstLastPara="1" wrap="square" lIns="91425" tIns="91425" rIns="91425" bIns="91425" anchor="ctr" anchorCtr="0">
              <a:noAutofit/>
            </a:bodyPr>
            <a:lstStyle/>
            <a:p>
              <a:endParaRPr/>
            </a:p>
          </p:txBody>
        </p:sp>
        <p:sp>
          <p:nvSpPr>
            <p:cNvPr id="62" name="Google Shape;1986;p63"/>
            <p:cNvSpPr/>
            <p:nvPr/>
          </p:nvSpPr>
          <p:spPr>
            <a:xfrm>
              <a:off x="1871775" y="1761850"/>
              <a:ext cx="125275" cy="142375"/>
            </a:xfrm>
            <a:custGeom>
              <a:avLst/>
              <a:gdLst/>
              <a:ahLst/>
              <a:cxnLst/>
              <a:rect l="l" t="t" r="r" b="b"/>
              <a:pathLst>
                <a:path w="5011" h="5695" extrusionOk="0">
                  <a:moveTo>
                    <a:pt x="3242" y="1"/>
                  </a:moveTo>
                  <a:cubicBezTo>
                    <a:pt x="2974" y="1"/>
                    <a:pt x="2687" y="57"/>
                    <a:pt x="2391" y="175"/>
                  </a:cubicBezTo>
                  <a:cubicBezTo>
                    <a:pt x="1035" y="715"/>
                    <a:pt x="0" y="2370"/>
                    <a:pt x="46" y="3841"/>
                  </a:cubicBezTo>
                  <a:cubicBezTo>
                    <a:pt x="91" y="4988"/>
                    <a:pt x="799" y="5694"/>
                    <a:pt x="1752" y="5694"/>
                  </a:cubicBezTo>
                  <a:cubicBezTo>
                    <a:pt x="2021" y="5694"/>
                    <a:pt x="2310" y="5638"/>
                    <a:pt x="2609" y="5519"/>
                  </a:cubicBezTo>
                  <a:cubicBezTo>
                    <a:pt x="3965" y="4979"/>
                    <a:pt x="5011" y="3347"/>
                    <a:pt x="4953" y="1864"/>
                  </a:cubicBezTo>
                  <a:cubicBezTo>
                    <a:pt x="4908" y="715"/>
                    <a:pt x="4197" y="1"/>
                    <a:pt x="3242" y="1"/>
                  </a:cubicBezTo>
                  <a:close/>
                </a:path>
              </a:pathLst>
            </a:custGeom>
            <a:solidFill>
              <a:srgbClr val="FFFFFF"/>
            </a:solidFill>
            <a:ln>
              <a:noFill/>
            </a:ln>
          </p:spPr>
          <p:txBody>
            <a:bodyPr spcFirstLastPara="1" wrap="square" lIns="91425" tIns="91425" rIns="91425" bIns="91425" anchor="ctr" anchorCtr="0">
              <a:noAutofit/>
            </a:bodyPr>
            <a:lstStyle/>
            <a:p>
              <a:endParaRPr/>
            </a:p>
          </p:txBody>
        </p:sp>
        <p:sp>
          <p:nvSpPr>
            <p:cNvPr id="63" name="Google Shape;1987;p63"/>
            <p:cNvSpPr/>
            <p:nvPr/>
          </p:nvSpPr>
          <p:spPr>
            <a:xfrm>
              <a:off x="1647675" y="1851200"/>
              <a:ext cx="125575" cy="142625"/>
            </a:xfrm>
            <a:custGeom>
              <a:avLst/>
              <a:gdLst/>
              <a:ahLst/>
              <a:cxnLst/>
              <a:rect l="l" t="t" r="r" b="b"/>
              <a:pathLst>
                <a:path w="5023" h="5705" extrusionOk="0">
                  <a:moveTo>
                    <a:pt x="3253" y="1"/>
                  </a:moveTo>
                  <a:cubicBezTo>
                    <a:pt x="2985" y="1"/>
                    <a:pt x="2699" y="57"/>
                    <a:pt x="2403" y="175"/>
                  </a:cubicBezTo>
                  <a:cubicBezTo>
                    <a:pt x="1047" y="727"/>
                    <a:pt x="1" y="2358"/>
                    <a:pt x="70" y="3829"/>
                  </a:cubicBezTo>
                  <a:cubicBezTo>
                    <a:pt x="115" y="4988"/>
                    <a:pt x="826" y="5704"/>
                    <a:pt x="1777" y="5704"/>
                  </a:cubicBezTo>
                  <a:cubicBezTo>
                    <a:pt x="2043" y="5704"/>
                    <a:pt x="2327" y="5648"/>
                    <a:pt x="2621" y="5530"/>
                  </a:cubicBezTo>
                  <a:cubicBezTo>
                    <a:pt x="3977" y="4990"/>
                    <a:pt x="5023" y="3358"/>
                    <a:pt x="4965" y="1876"/>
                  </a:cubicBezTo>
                  <a:cubicBezTo>
                    <a:pt x="4920" y="717"/>
                    <a:pt x="4209" y="1"/>
                    <a:pt x="3253" y="1"/>
                  </a:cubicBezTo>
                  <a:close/>
                </a:path>
              </a:pathLst>
            </a:custGeom>
            <a:solidFill>
              <a:srgbClr val="FFFFFF"/>
            </a:solidFill>
            <a:ln>
              <a:noFill/>
            </a:ln>
          </p:spPr>
          <p:txBody>
            <a:bodyPr spcFirstLastPara="1" wrap="square" lIns="91425" tIns="91425" rIns="91425" bIns="91425" anchor="ctr" anchorCtr="0">
              <a:noAutofit/>
            </a:bodyPr>
            <a:lstStyle/>
            <a:p>
              <a:endParaRPr/>
            </a:p>
          </p:txBody>
        </p:sp>
        <p:sp>
          <p:nvSpPr>
            <p:cNvPr id="64" name="Google Shape;1988;p63"/>
            <p:cNvSpPr/>
            <p:nvPr/>
          </p:nvSpPr>
          <p:spPr>
            <a:xfrm>
              <a:off x="1423875" y="1940800"/>
              <a:ext cx="125875" cy="142375"/>
            </a:xfrm>
            <a:custGeom>
              <a:avLst/>
              <a:gdLst/>
              <a:ahLst/>
              <a:cxnLst/>
              <a:rect l="l" t="t" r="r" b="b"/>
              <a:pathLst>
                <a:path w="5035" h="5695" extrusionOk="0">
                  <a:moveTo>
                    <a:pt x="3270" y="1"/>
                  </a:moveTo>
                  <a:cubicBezTo>
                    <a:pt x="3001" y="1"/>
                    <a:pt x="2713" y="57"/>
                    <a:pt x="2414" y="176"/>
                  </a:cubicBezTo>
                  <a:cubicBezTo>
                    <a:pt x="1058" y="716"/>
                    <a:pt x="1" y="2348"/>
                    <a:pt x="70" y="3831"/>
                  </a:cubicBezTo>
                  <a:cubicBezTo>
                    <a:pt x="115" y="4980"/>
                    <a:pt x="833" y="5694"/>
                    <a:pt x="1786" y="5694"/>
                  </a:cubicBezTo>
                  <a:cubicBezTo>
                    <a:pt x="2053" y="5694"/>
                    <a:pt x="2338" y="5638"/>
                    <a:pt x="2632" y="5520"/>
                  </a:cubicBezTo>
                  <a:cubicBezTo>
                    <a:pt x="3988" y="4980"/>
                    <a:pt x="5034" y="3337"/>
                    <a:pt x="4977" y="1866"/>
                  </a:cubicBezTo>
                  <a:cubicBezTo>
                    <a:pt x="4932" y="710"/>
                    <a:pt x="4223" y="1"/>
                    <a:pt x="3270" y="1"/>
                  </a:cubicBezTo>
                  <a:close/>
                </a:path>
              </a:pathLst>
            </a:custGeom>
            <a:solidFill>
              <a:srgbClr val="FFFFFF"/>
            </a:solidFill>
            <a:ln>
              <a:noFill/>
            </a:ln>
          </p:spPr>
          <p:txBody>
            <a:bodyPr spcFirstLastPara="1" wrap="square" lIns="91425" tIns="91425" rIns="91425" bIns="91425" anchor="ctr" anchorCtr="0">
              <a:noAutofit/>
            </a:bodyPr>
            <a:lstStyle/>
            <a:p>
              <a:endParaRPr/>
            </a:p>
          </p:txBody>
        </p:sp>
        <p:sp>
          <p:nvSpPr>
            <p:cNvPr id="65" name="Google Shape;1989;p63"/>
            <p:cNvSpPr/>
            <p:nvPr/>
          </p:nvSpPr>
          <p:spPr>
            <a:xfrm>
              <a:off x="4688375" y="5140700"/>
              <a:ext cx="378100" cy="317225"/>
            </a:xfrm>
            <a:custGeom>
              <a:avLst/>
              <a:gdLst/>
              <a:ahLst/>
              <a:cxnLst/>
              <a:rect l="l" t="t" r="r" b="b"/>
              <a:pathLst>
                <a:path w="15124" h="12689" extrusionOk="0">
                  <a:moveTo>
                    <a:pt x="10068" y="1"/>
                  </a:moveTo>
                  <a:cubicBezTo>
                    <a:pt x="9972" y="1"/>
                    <a:pt x="9876" y="5"/>
                    <a:pt x="9779" y="13"/>
                  </a:cubicBezTo>
                  <a:cubicBezTo>
                    <a:pt x="8263" y="151"/>
                    <a:pt x="7251" y="1312"/>
                    <a:pt x="7136" y="2829"/>
                  </a:cubicBezTo>
                  <a:cubicBezTo>
                    <a:pt x="6267" y="1497"/>
                    <a:pt x="4825" y="597"/>
                    <a:pt x="3402" y="597"/>
                  </a:cubicBezTo>
                  <a:cubicBezTo>
                    <a:pt x="3302" y="597"/>
                    <a:pt x="3202" y="602"/>
                    <a:pt x="3103" y="611"/>
                  </a:cubicBezTo>
                  <a:cubicBezTo>
                    <a:pt x="1115" y="783"/>
                    <a:pt x="0" y="2702"/>
                    <a:pt x="609" y="4886"/>
                  </a:cubicBezTo>
                  <a:cubicBezTo>
                    <a:pt x="1264" y="7265"/>
                    <a:pt x="3344" y="8885"/>
                    <a:pt x="5079" y="10022"/>
                  </a:cubicBezTo>
                  <a:cubicBezTo>
                    <a:pt x="6286" y="10815"/>
                    <a:pt x="7401" y="11401"/>
                    <a:pt x="7527" y="11470"/>
                  </a:cubicBezTo>
                  <a:lnTo>
                    <a:pt x="9860" y="12689"/>
                  </a:lnTo>
                  <a:lnTo>
                    <a:pt x="11423" y="11126"/>
                  </a:lnTo>
                  <a:cubicBezTo>
                    <a:pt x="11986" y="10563"/>
                    <a:pt x="12503" y="9954"/>
                    <a:pt x="12974" y="9322"/>
                  </a:cubicBezTo>
                  <a:cubicBezTo>
                    <a:pt x="14020" y="7943"/>
                    <a:pt x="15123" y="6046"/>
                    <a:pt x="14468" y="3668"/>
                  </a:cubicBezTo>
                  <a:cubicBezTo>
                    <a:pt x="13889" y="1579"/>
                    <a:pt x="11957" y="1"/>
                    <a:pt x="10068" y="1"/>
                  </a:cubicBezTo>
                  <a:close/>
                </a:path>
              </a:pathLst>
            </a:custGeom>
            <a:solidFill>
              <a:srgbClr val="FE7800"/>
            </a:solidFill>
            <a:ln>
              <a:noFill/>
            </a:ln>
          </p:spPr>
          <p:txBody>
            <a:bodyPr spcFirstLastPara="1" wrap="square" lIns="91425" tIns="91425" rIns="91425" bIns="91425" anchor="ctr" anchorCtr="0">
              <a:noAutofit/>
            </a:bodyPr>
            <a:lstStyle/>
            <a:p>
              <a:endParaRPr/>
            </a:p>
          </p:txBody>
        </p:sp>
        <p:sp>
          <p:nvSpPr>
            <p:cNvPr id="66" name="Google Shape;1990;p63"/>
            <p:cNvSpPr/>
            <p:nvPr/>
          </p:nvSpPr>
          <p:spPr>
            <a:xfrm>
              <a:off x="4688075" y="5133750"/>
              <a:ext cx="386150" cy="331350"/>
            </a:xfrm>
            <a:custGeom>
              <a:avLst/>
              <a:gdLst/>
              <a:ahLst/>
              <a:cxnLst/>
              <a:rect l="l" t="t" r="r" b="b"/>
              <a:pathLst>
                <a:path w="15446" h="13254" extrusionOk="0">
                  <a:moveTo>
                    <a:pt x="10064" y="569"/>
                  </a:moveTo>
                  <a:cubicBezTo>
                    <a:pt x="11838" y="569"/>
                    <a:pt x="13655" y="2061"/>
                    <a:pt x="14204" y="4026"/>
                  </a:cubicBezTo>
                  <a:cubicBezTo>
                    <a:pt x="14825" y="6290"/>
                    <a:pt x="13768" y="8106"/>
                    <a:pt x="12768" y="9439"/>
                  </a:cubicBezTo>
                  <a:cubicBezTo>
                    <a:pt x="12297" y="10059"/>
                    <a:pt x="11780" y="10645"/>
                    <a:pt x="11239" y="11208"/>
                  </a:cubicBezTo>
                  <a:lnTo>
                    <a:pt x="9826" y="12622"/>
                  </a:lnTo>
                  <a:lnTo>
                    <a:pt x="7677" y="11496"/>
                  </a:lnTo>
                  <a:cubicBezTo>
                    <a:pt x="7654" y="11484"/>
                    <a:pt x="6505" y="10887"/>
                    <a:pt x="5252" y="10059"/>
                  </a:cubicBezTo>
                  <a:cubicBezTo>
                    <a:pt x="3552" y="8944"/>
                    <a:pt x="1529" y="7382"/>
                    <a:pt x="897" y="5095"/>
                  </a:cubicBezTo>
                  <a:cubicBezTo>
                    <a:pt x="610" y="4026"/>
                    <a:pt x="736" y="2992"/>
                    <a:pt x="1253" y="2233"/>
                  </a:cubicBezTo>
                  <a:cubicBezTo>
                    <a:pt x="1690" y="1613"/>
                    <a:pt x="2379" y="1222"/>
                    <a:pt x="3138" y="1176"/>
                  </a:cubicBezTo>
                  <a:lnTo>
                    <a:pt x="3138" y="1165"/>
                  </a:lnTo>
                  <a:cubicBezTo>
                    <a:pt x="3221" y="1158"/>
                    <a:pt x="3304" y="1154"/>
                    <a:pt x="3388" y="1154"/>
                  </a:cubicBezTo>
                  <a:cubicBezTo>
                    <a:pt x="4677" y="1154"/>
                    <a:pt x="6065" y="1973"/>
                    <a:pt x="6907" y="3268"/>
                  </a:cubicBezTo>
                  <a:cubicBezTo>
                    <a:pt x="6962" y="3341"/>
                    <a:pt x="7054" y="3393"/>
                    <a:pt x="7153" y="3393"/>
                  </a:cubicBezTo>
                  <a:cubicBezTo>
                    <a:pt x="7178" y="3393"/>
                    <a:pt x="7204" y="3389"/>
                    <a:pt x="7229" y="3383"/>
                  </a:cubicBezTo>
                  <a:cubicBezTo>
                    <a:pt x="7344" y="3348"/>
                    <a:pt x="7424" y="3245"/>
                    <a:pt x="7436" y="3130"/>
                  </a:cubicBezTo>
                  <a:cubicBezTo>
                    <a:pt x="7551" y="1693"/>
                    <a:pt x="8481" y="693"/>
                    <a:pt x="9814" y="579"/>
                  </a:cubicBezTo>
                  <a:cubicBezTo>
                    <a:pt x="9898" y="572"/>
                    <a:pt x="9981" y="569"/>
                    <a:pt x="10064" y="569"/>
                  </a:cubicBezTo>
                  <a:close/>
                  <a:moveTo>
                    <a:pt x="10085" y="0"/>
                  </a:moveTo>
                  <a:cubicBezTo>
                    <a:pt x="9975" y="0"/>
                    <a:pt x="9866" y="5"/>
                    <a:pt x="9757" y="15"/>
                  </a:cubicBezTo>
                  <a:cubicBezTo>
                    <a:pt x="8412" y="119"/>
                    <a:pt x="7286" y="1084"/>
                    <a:pt x="6976" y="2394"/>
                  </a:cubicBezTo>
                  <a:cubicBezTo>
                    <a:pt x="6022" y="1271"/>
                    <a:pt x="4696" y="587"/>
                    <a:pt x="3405" y="587"/>
                  </a:cubicBezTo>
                  <a:cubicBezTo>
                    <a:pt x="3296" y="587"/>
                    <a:pt x="3188" y="592"/>
                    <a:pt x="3080" y="602"/>
                  </a:cubicBezTo>
                  <a:cubicBezTo>
                    <a:pt x="2161" y="671"/>
                    <a:pt x="1311" y="1153"/>
                    <a:pt x="782" y="1912"/>
                  </a:cubicBezTo>
                  <a:cubicBezTo>
                    <a:pt x="162" y="2808"/>
                    <a:pt x="1" y="4015"/>
                    <a:pt x="345" y="5244"/>
                  </a:cubicBezTo>
                  <a:cubicBezTo>
                    <a:pt x="1023" y="7715"/>
                    <a:pt x="3149" y="9370"/>
                    <a:pt x="4931" y="10542"/>
                  </a:cubicBezTo>
                  <a:cubicBezTo>
                    <a:pt x="6229" y="11392"/>
                    <a:pt x="7401" y="12001"/>
                    <a:pt x="7413" y="12001"/>
                  </a:cubicBezTo>
                  <a:lnTo>
                    <a:pt x="9746" y="13219"/>
                  </a:lnTo>
                  <a:cubicBezTo>
                    <a:pt x="9780" y="13242"/>
                    <a:pt x="9826" y="13254"/>
                    <a:pt x="9872" y="13254"/>
                  </a:cubicBezTo>
                  <a:cubicBezTo>
                    <a:pt x="9952" y="13254"/>
                    <a:pt x="10021" y="13219"/>
                    <a:pt x="10079" y="13173"/>
                  </a:cubicBezTo>
                  <a:lnTo>
                    <a:pt x="11642" y="11611"/>
                  </a:lnTo>
                  <a:cubicBezTo>
                    <a:pt x="12205" y="11036"/>
                    <a:pt x="12733" y="10415"/>
                    <a:pt x="13216" y="9772"/>
                  </a:cubicBezTo>
                  <a:cubicBezTo>
                    <a:pt x="14296" y="8335"/>
                    <a:pt x="15445" y="6370"/>
                    <a:pt x="14744" y="3865"/>
                  </a:cubicBezTo>
                  <a:cubicBezTo>
                    <a:pt x="14145" y="1674"/>
                    <a:pt x="12098" y="0"/>
                    <a:pt x="10085" y="0"/>
                  </a:cubicBezTo>
                  <a:close/>
                </a:path>
              </a:pathLst>
            </a:custGeom>
            <a:solidFill>
              <a:srgbClr val="34383C"/>
            </a:solidFill>
            <a:ln w="3725" cap="rnd" cmpd="sng">
              <a:solidFill>
                <a:srgbClr val="34383C"/>
              </a:solidFill>
              <a:prstDash val="solid"/>
              <a:round/>
              <a:headEnd type="none" w="sm" len="sm"/>
              <a:tailEnd type="none" w="sm" len="sm"/>
            </a:ln>
          </p:spPr>
          <p:txBody>
            <a:bodyPr spcFirstLastPara="1" wrap="square" lIns="91425" tIns="91425" rIns="91425" bIns="91425" anchor="ctr" anchorCtr="0">
              <a:noAutofit/>
            </a:bodyPr>
            <a:lstStyle/>
            <a:p>
              <a:endParaRPr/>
            </a:p>
          </p:txBody>
        </p:sp>
        <p:sp>
          <p:nvSpPr>
            <p:cNvPr id="67" name="Google Shape;1991;p63"/>
            <p:cNvSpPr/>
            <p:nvPr/>
          </p:nvSpPr>
          <p:spPr>
            <a:xfrm>
              <a:off x="2279425" y="631100"/>
              <a:ext cx="378100" cy="317225"/>
            </a:xfrm>
            <a:custGeom>
              <a:avLst/>
              <a:gdLst/>
              <a:ahLst/>
              <a:cxnLst/>
              <a:rect l="l" t="t" r="r" b="b"/>
              <a:pathLst>
                <a:path w="15124" h="12689" extrusionOk="0">
                  <a:moveTo>
                    <a:pt x="5066" y="1"/>
                  </a:moveTo>
                  <a:cubicBezTo>
                    <a:pt x="3167" y="1"/>
                    <a:pt x="1236" y="1579"/>
                    <a:pt x="667" y="3667"/>
                  </a:cubicBezTo>
                  <a:cubicBezTo>
                    <a:pt x="1" y="6046"/>
                    <a:pt x="1116" y="7942"/>
                    <a:pt x="2150" y="9321"/>
                  </a:cubicBezTo>
                  <a:cubicBezTo>
                    <a:pt x="2621" y="9953"/>
                    <a:pt x="3150" y="10551"/>
                    <a:pt x="3701" y="11125"/>
                  </a:cubicBezTo>
                  <a:lnTo>
                    <a:pt x="5264" y="12688"/>
                  </a:lnTo>
                  <a:lnTo>
                    <a:pt x="7597" y="11470"/>
                  </a:lnTo>
                  <a:cubicBezTo>
                    <a:pt x="7723" y="11401"/>
                    <a:pt x="8838" y="10815"/>
                    <a:pt x="10056" y="10022"/>
                  </a:cubicBezTo>
                  <a:cubicBezTo>
                    <a:pt x="11791" y="8885"/>
                    <a:pt x="13860" y="7264"/>
                    <a:pt x="14515" y="4886"/>
                  </a:cubicBezTo>
                  <a:cubicBezTo>
                    <a:pt x="15124" y="2691"/>
                    <a:pt x="14009" y="783"/>
                    <a:pt x="12033" y="599"/>
                  </a:cubicBezTo>
                  <a:cubicBezTo>
                    <a:pt x="11940" y="591"/>
                    <a:pt x="11848" y="588"/>
                    <a:pt x="11756" y="588"/>
                  </a:cubicBezTo>
                  <a:cubicBezTo>
                    <a:pt x="10325" y="588"/>
                    <a:pt x="8873" y="1490"/>
                    <a:pt x="7988" y="2829"/>
                  </a:cubicBezTo>
                  <a:cubicBezTo>
                    <a:pt x="7873" y="1300"/>
                    <a:pt x="6861" y="151"/>
                    <a:pt x="5356" y="13"/>
                  </a:cubicBezTo>
                  <a:cubicBezTo>
                    <a:pt x="5259" y="5"/>
                    <a:pt x="5163" y="1"/>
                    <a:pt x="5066" y="1"/>
                  </a:cubicBezTo>
                  <a:close/>
                </a:path>
              </a:pathLst>
            </a:custGeom>
            <a:solidFill>
              <a:srgbClr val="FE7800"/>
            </a:solidFill>
            <a:ln>
              <a:noFill/>
            </a:ln>
          </p:spPr>
          <p:txBody>
            <a:bodyPr spcFirstLastPara="1" wrap="square" lIns="91425" tIns="91425" rIns="91425" bIns="91425" anchor="ctr" anchorCtr="0">
              <a:noAutofit/>
            </a:bodyPr>
            <a:lstStyle/>
            <a:p>
              <a:endParaRPr/>
            </a:p>
          </p:txBody>
        </p:sp>
        <p:sp>
          <p:nvSpPr>
            <p:cNvPr id="68" name="Google Shape;1992;p63"/>
            <p:cNvSpPr/>
            <p:nvPr/>
          </p:nvSpPr>
          <p:spPr>
            <a:xfrm>
              <a:off x="2271675" y="623900"/>
              <a:ext cx="386150" cy="331600"/>
            </a:xfrm>
            <a:custGeom>
              <a:avLst/>
              <a:gdLst/>
              <a:ahLst/>
              <a:cxnLst/>
              <a:rect l="l" t="t" r="r" b="b"/>
              <a:pathLst>
                <a:path w="15446" h="13264" extrusionOk="0">
                  <a:moveTo>
                    <a:pt x="5367" y="577"/>
                  </a:moveTo>
                  <a:cubicBezTo>
                    <a:pt x="5459" y="577"/>
                    <a:pt x="5551" y="577"/>
                    <a:pt x="5643" y="588"/>
                  </a:cubicBezTo>
                  <a:cubicBezTo>
                    <a:pt x="6976" y="703"/>
                    <a:pt x="7907" y="1703"/>
                    <a:pt x="8022" y="3128"/>
                  </a:cubicBezTo>
                  <a:cubicBezTo>
                    <a:pt x="8036" y="3296"/>
                    <a:pt x="8170" y="3396"/>
                    <a:pt x="8308" y="3396"/>
                  </a:cubicBezTo>
                  <a:cubicBezTo>
                    <a:pt x="8397" y="3396"/>
                    <a:pt x="8488" y="3355"/>
                    <a:pt x="8550" y="3266"/>
                  </a:cubicBezTo>
                  <a:cubicBezTo>
                    <a:pt x="9391" y="1972"/>
                    <a:pt x="10779" y="1164"/>
                    <a:pt x="12067" y="1164"/>
                  </a:cubicBezTo>
                  <a:cubicBezTo>
                    <a:pt x="12152" y="1164"/>
                    <a:pt x="12236" y="1167"/>
                    <a:pt x="12320" y="1174"/>
                  </a:cubicBezTo>
                  <a:cubicBezTo>
                    <a:pt x="13078" y="1232"/>
                    <a:pt x="13768" y="1623"/>
                    <a:pt x="14204" y="2243"/>
                  </a:cubicBezTo>
                  <a:cubicBezTo>
                    <a:pt x="14721" y="2990"/>
                    <a:pt x="14848" y="4036"/>
                    <a:pt x="14561" y="5093"/>
                  </a:cubicBezTo>
                  <a:cubicBezTo>
                    <a:pt x="13928" y="7380"/>
                    <a:pt x="11894" y="8954"/>
                    <a:pt x="10205" y="10057"/>
                  </a:cubicBezTo>
                  <a:cubicBezTo>
                    <a:pt x="8953" y="10885"/>
                    <a:pt x="7792" y="11494"/>
                    <a:pt x="7780" y="11494"/>
                  </a:cubicBezTo>
                  <a:lnTo>
                    <a:pt x="5632" y="12620"/>
                  </a:lnTo>
                  <a:lnTo>
                    <a:pt x="4218" y="11207"/>
                  </a:lnTo>
                  <a:cubicBezTo>
                    <a:pt x="3666" y="10644"/>
                    <a:pt x="3161" y="10057"/>
                    <a:pt x="2690" y="9437"/>
                  </a:cubicBezTo>
                  <a:cubicBezTo>
                    <a:pt x="1690" y="8104"/>
                    <a:pt x="633" y="6288"/>
                    <a:pt x="1253" y="4024"/>
                  </a:cubicBezTo>
                  <a:cubicBezTo>
                    <a:pt x="1793" y="2071"/>
                    <a:pt x="3598" y="577"/>
                    <a:pt x="5367" y="577"/>
                  </a:cubicBezTo>
                  <a:close/>
                  <a:moveTo>
                    <a:pt x="5368" y="0"/>
                  </a:moveTo>
                  <a:cubicBezTo>
                    <a:pt x="3350" y="0"/>
                    <a:pt x="1302" y="1678"/>
                    <a:pt x="690" y="3875"/>
                  </a:cubicBezTo>
                  <a:cubicBezTo>
                    <a:pt x="1" y="6380"/>
                    <a:pt x="1150" y="8345"/>
                    <a:pt x="2230" y="9782"/>
                  </a:cubicBezTo>
                  <a:cubicBezTo>
                    <a:pt x="2713" y="10425"/>
                    <a:pt x="3241" y="11034"/>
                    <a:pt x="3804" y="11609"/>
                  </a:cubicBezTo>
                  <a:lnTo>
                    <a:pt x="5367" y="13183"/>
                  </a:lnTo>
                  <a:cubicBezTo>
                    <a:pt x="5425" y="13229"/>
                    <a:pt x="5494" y="13264"/>
                    <a:pt x="5574" y="13264"/>
                  </a:cubicBezTo>
                  <a:cubicBezTo>
                    <a:pt x="5620" y="13264"/>
                    <a:pt x="5666" y="13252"/>
                    <a:pt x="5712" y="13229"/>
                  </a:cubicBezTo>
                  <a:lnTo>
                    <a:pt x="8045" y="12011"/>
                  </a:lnTo>
                  <a:cubicBezTo>
                    <a:pt x="8056" y="12011"/>
                    <a:pt x="9217" y="11402"/>
                    <a:pt x="10515" y="10540"/>
                  </a:cubicBezTo>
                  <a:cubicBezTo>
                    <a:pt x="12285" y="9379"/>
                    <a:pt x="14411" y="7725"/>
                    <a:pt x="15101" y="5254"/>
                  </a:cubicBezTo>
                  <a:cubicBezTo>
                    <a:pt x="15445" y="4024"/>
                    <a:pt x="15285" y="2806"/>
                    <a:pt x="14664" y="1910"/>
                  </a:cubicBezTo>
                  <a:cubicBezTo>
                    <a:pt x="14135" y="1151"/>
                    <a:pt x="13285" y="669"/>
                    <a:pt x="12366" y="600"/>
                  </a:cubicBezTo>
                  <a:cubicBezTo>
                    <a:pt x="12265" y="592"/>
                    <a:pt x="12164" y="587"/>
                    <a:pt x="12063" y="587"/>
                  </a:cubicBezTo>
                  <a:cubicBezTo>
                    <a:pt x="10765" y="587"/>
                    <a:pt x="9429" y="1263"/>
                    <a:pt x="8470" y="2404"/>
                  </a:cubicBezTo>
                  <a:cubicBezTo>
                    <a:pt x="8160" y="1082"/>
                    <a:pt x="7034" y="117"/>
                    <a:pt x="5678" y="14"/>
                  </a:cubicBezTo>
                  <a:cubicBezTo>
                    <a:pt x="5574" y="5"/>
                    <a:pt x="5471" y="0"/>
                    <a:pt x="5368" y="0"/>
                  </a:cubicBezTo>
                  <a:close/>
                </a:path>
              </a:pathLst>
            </a:custGeom>
            <a:solidFill>
              <a:srgbClr val="34383C"/>
            </a:solidFill>
            <a:ln w="3725" cap="rnd" cmpd="sng">
              <a:solidFill>
                <a:srgbClr val="34383C"/>
              </a:solidFill>
              <a:prstDash val="solid"/>
              <a:round/>
              <a:headEnd type="none" w="sm" len="sm"/>
              <a:tailEnd type="none" w="sm" len="sm"/>
            </a:ln>
          </p:spPr>
          <p:txBody>
            <a:bodyPr spcFirstLastPara="1" wrap="square" lIns="91425" tIns="91425" rIns="91425" bIns="91425" anchor="ctr" anchorCtr="0">
              <a:noAutofit/>
            </a:bodyPr>
            <a:lstStyle/>
            <a:p>
              <a:endParaRPr/>
            </a:p>
          </p:txBody>
        </p:sp>
        <p:sp>
          <p:nvSpPr>
            <p:cNvPr id="69" name="Google Shape;1993;p63"/>
            <p:cNvSpPr/>
            <p:nvPr/>
          </p:nvSpPr>
          <p:spPr>
            <a:xfrm>
              <a:off x="6055300" y="2509350"/>
              <a:ext cx="394750" cy="310375"/>
            </a:xfrm>
            <a:custGeom>
              <a:avLst/>
              <a:gdLst/>
              <a:ahLst/>
              <a:cxnLst/>
              <a:rect l="l" t="t" r="r" b="b"/>
              <a:pathLst>
                <a:path w="15790" h="12415" extrusionOk="0">
                  <a:moveTo>
                    <a:pt x="5407" y="1"/>
                  </a:moveTo>
                  <a:cubicBezTo>
                    <a:pt x="3616" y="1"/>
                    <a:pt x="1746" y="1233"/>
                    <a:pt x="966" y="3015"/>
                  </a:cubicBezTo>
                  <a:cubicBezTo>
                    <a:pt x="0" y="5244"/>
                    <a:pt x="885" y="7244"/>
                    <a:pt x="1758" y="8726"/>
                  </a:cubicBezTo>
                  <a:cubicBezTo>
                    <a:pt x="2172" y="9404"/>
                    <a:pt x="2620" y="10059"/>
                    <a:pt x="3114" y="10691"/>
                  </a:cubicBezTo>
                  <a:lnTo>
                    <a:pt x="4505" y="12415"/>
                  </a:lnTo>
                  <a:lnTo>
                    <a:pt x="7033" y="11530"/>
                  </a:lnTo>
                  <a:cubicBezTo>
                    <a:pt x="7159" y="11496"/>
                    <a:pt x="8366" y="11059"/>
                    <a:pt x="9699" y="10450"/>
                  </a:cubicBezTo>
                  <a:cubicBezTo>
                    <a:pt x="11607" y="9565"/>
                    <a:pt x="13928" y="8266"/>
                    <a:pt x="14893" y="6037"/>
                  </a:cubicBezTo>
                  <a:cubicBezTo>
                    <a:pt x="15790" y="3980"/>
                    <a:pt x="14893" y="1969"/>
                    <a:pt x="12905" y="1532"/>
                  </a:cubicBezTo>
                  <a:cubicBezTo>
                    <a:pt x="12649" y="1476"/>
                    <a:pt x="12388" y="1450"/>
                    <a:pt x="12125" y="1450"/>
                  </a:cubicBezTo>
                  <a:cubicBezTo>
                    <a:pt x="10816" y="1450"/>
                    <a:pt x="9465" y="2112"/>
                    <a:pt x="8527" y="3164"/>
                  </a:cubicBezTo>
                  <a:cubicBezTo>
                    <a:pt x="8596" y="1670"/>
                    <a:pt x="7711" y="406"/>
                    <a:pt x="6194" y="84"/>
                  </a:cubicBezTo>
                  <a:cubicBezTo>
                    <a:pt x="5936" y="28"/>
                    <a:pt x="5672" y="1"/>
                    <a:pt x="5407" y="1"/>
                  </a:cubicBezTo>
                  <a:close/>
                </a:path>
              </a:pathLst>
            </a:custGeom>
            <a:solidFill>
              <a:srgbClr val="FE7800"/>
            </a:solidFill>
            <a:ln>
              <a:noFill/>
            </a:ln>
          </p:spPr>
          <p:txBody>
            <a:bodyPr spcFirstLastPara="1" wrap="square" lIns="91425" tIns="91425" rIns="91425" bIns="91425" anchor="ctr" anchorCtr="0">
              <a:noAutofit/>
            </a:bodyPr>
            <a:lstStyle/>
            <a:p>
              <a:endParaRPr/>
            </a:p>
          </p:txBody>
        </p:sp>
        <p:sp>
          <p:nvSpPr>
            <p:cNvPr id="70" name="Google Shape;1994;p63"/>
            <p:cNvSpPr/>
            <p:nvPr/>
          </p:nvSpPr>
          <p:spPr>
            <a:xfrm>
              <a:off x="6047250" y="2502075"/>
              <a:ext cx="399350" cy="325125"/>
            </a:xfrm>
            <a:custGeom>
              <a:avLst/>
              <a:gdLst/>
              <a:ahLst/>
              <a:cxnLst/>
              <a:rect l="l" t="t" r="r" b="b"/>
              <a:pathLst>
                <a:path w="15974" h="13005" extrusionOk="0">
                  <a:moveTo>
                    <a:pt x="5723" y="571"/>
                  </a:moveTo>
                  <a:cubicBezTo>
                    <a:pt x="5976" y="571"/>
                    <a:pt x="6217" y="605"/>
                    <a:pt x="6447" y="651"/>
                  </a:cubicBezTo>
                  <a:cubicBezTo>
                    <a:pt x="7803" y="938"/>
                    <a:pt x="8631" y="2042"/>
                    <a:pt x="8562" y="3444"/>
                  </a:cubicBezTo>
                  <a:cubicBezTo>
                    <a:pt x="8550" y="3570"/>
                    <a:pt x="8619" y="3685"/>
                    <a:pt x="8734" y="3731"/>
                  </a:cubicBezTo>
                  <a:cubicBezTo>
                    <a:pt x="8768" y="3745"/>
                    <a:pt x="8804" y="3751"/>
                    <a:pt x="8839" y="3751"/>
                  </a:cubicBezTo>
                  <a:cubicBezTo>
                    <a:pt x="8920" y="3751"/>
                    <a:pt x="8999" y="3715"/>
                    <a:pt x="9056" y="3650"/>
                  </a:cubicBezTo>
                  <a:cubicBezTo>
                    <a:pt x="9965" y="2636"/>
                    <a:pt x="11256" y="2036"/>
                    <a:pt x="12459" y="2036"/>
                  </a:cubicBezTo>
                  <a:cubicBezTo>
                    <a:pt x="12701" y="2036"/>
                    <a:pt x="12939" y="2061"/>
                    <a:pt x="13170" y="2111"/>
                  </a:cubicBezTo>
                  <a:cubicBezTo>
                    <a:pt x="13940" y="2260"/>
                    <a:pt x="14606" y="2754"/>
                    <a:pt x="14974" y="3455"/>
                  </a:cubicBezTo>
                  <a:cubicBezTo>
                    <a:pt x="15388" y="4248"/>
                    <a:pt x="15376" y="5259"/>
                    <a:pt x="14951" y="6225"/>
                  </a:cubicBezTo>
                  <a:cubicBezTo>
                    <a:pt x="14020" y="8362"/>
                    <a:pt x="11768" y="9626"/>
                    <a:pt x="9906" y="10488"/>
                  </a:cubicBezTo>
                  <a:cubicBezTo>
                    <a:pt x="8516" y="11131"/>
                    <a:pt x="7263" y="11557"/>
                    <a:pt x="7252" y="11557"/>
                  </a:cubicBezTo>
                  <a:lnTo>
                    <a:pt x="4919" y="12373"/>
                  </a:lnTo>
                  <a:lnTo>
                    <a:pt x="3655" y="10798"/>
                  </a:lnTo>
                  <a:cubicBezTo>
                    <a:pt x="3172" y="10189"/>
                    <a:pt x="2724" y="9546"/>
                    <a:pt x="2333" y="8868"/>
                  </a:cubicBezTo>
                  <a:cubicBezTo>
                    <a:pt x="1483" y="7443"/>
                    <a:pt x="632" y="5535"/>
                    <a:pt x="1552" y="3421"/>
                  </a:cubicBezTo>
                  <a:cubicBezTo>
                    <a:pt x="2276" y="1743"/>
                    <a:pt x="4057" y="571"/>
                    <a:pt x="5723" y="571"/>
                  </a:cubicBezTo>
                  <a:close/>
                  <a:moveTo>
                    <a:pt x="5745" y="1"/>
                  </a:moveTo>
                  <a:cubicBezTo>
                    <a:pt x="3845" y="1"/>
                    <a:pt x="1845" y="1308"/>
                    <a:pt x="1023" y="3191"/>
                  </a:cubicBezTo>
                  <a:cubicBezTo>
                    <a:pt x="0" y="5547"/>
                    <a:pt x="920" y="7615"/>
                    <a:pt x="1839" y="9166"/>
                  </a:cubicBezTo>
                  <a:cubicBezTo>
                    <a:pt x="2253" y="9856"/>
                    <a:pt x="2712" y="10522"/>
                    <a:pt x="3207" y="11154"/>
                  </a:cubicBezTo>
                  <a:lnTo>
                    <a:pt x="4597" y="12890"/>
                  </a:lnTo>
                  <a:cubicBezTo>
                    <a:pt x="4655" y="12959"/>
                    <a:pt x="4735" y="12993"/>
                    <a:pt x="4827" y="13005"/>
                  </a:cubicBezTo>
                  <a:cubicBezTo>
                    <a:pt x="4850" y="12993"/>
                    <a:pt x="4884" y="12993"/>
                    <a:pt x="4919" y="12982"/>
                  </a:cubicBezTo>
                  <a:lnTo>
                    <a:pt x="7447" y="12097"/>
                  </a:lnTo>
                  <a:cubicBezTo>
                    <a:pt x="7459" y="12097"/>
                    <a:pt x="8723" y="11660"/>
                    <a:pt x="10148" y="11005"/>
                  </a:cubicBezTo>
                  <a:cubicBezTo>
                    <a:pt x="12101" y="10097"/>
                    <a:pt x="14480" y="8764"/>
                    <a:pt x="15480" y="6443"/>
                  </a:cubicBezTo>
                  <a:cubicBezTo>
                    <a:pt x="15974" y="5328"/>
                    <a:pt x="15974" y="4133"/>
                    <a:pt x="15491" y="3191"/>
                  </a:cubicBezTo>
                  <a:cubicBezTo>
                    <a:pt x="15043" y="2340"/>
                    <a:pt x="14239" y="1731"/>
                    <a:pt x="13285" y="1547"/>
                  </a:cubicBezTo>
                  <a:cubicBezTo>
                    <a:pt x="13010" y="1489"/>
                    <a:pt x="12729" y="1460"/>
                    <a:pt x="12445" y="1460"/>
                  </a:cubicBezTo>
                  <a:cubicBezTo>
                    <a:pt x="11280" y="1460"/>
                    <a:pt x="10072" y="1941"/>
                    <a:pt x="9102" y="2800"/>
                  </a:cubicBezTo>
                  <a:cubicBezTo>
                    <a:pt x="8929" y="1444"/>
                    <a:pt x="7907" y="352"/>
                    <a:pt x="6574" y="88"/>
                  </a:cubicBezTo>
                  <a:cubicBezTo>
                    <a:pt x="6302" y="29"/>
                    <a:pt x="6025" y="1"/>
                    <a:pt x="5745" y="1"/>
                  </a:cubicBezTo>
                  <a:close/>
                </a:path>
              </a:pathLst>
            </a:custGeom>
            <a:solidFill>
              <a:srgbClr val="34383C"/>
            </a:solidFill>
            <a:ln w="3725" cap="rnd" cmpd="sng">
              <a:solidFill>
                <a:srgbClr val="34383C"/>
              </a:solidFill>
              <a:prstDash val="solid"/>
              <a:round/>
              <a:headEnd type="none" w="sm" len="sm"/>
              <a:tailEnd type="none" w="sm" len="sm"/>
            </a:ln>
          </p:spPr>
          <p:txBody>
            <a:bodyPr spcFirstLastPara="1" wrap="square" lIns="91425" tIns="91425" rIns="91425" bIns="91425" anchor="ctr" anchorCtr="0">
              <a:noAutofit/>
            </a:bodyPr>
            <a:lstStyle/>
            <a:p>
              <a:endParaRPr/>
            </a:p>
          </p:txBody>
        </p:sp>
        <p:sp>
          <p:nvSpPr>
            <p:cNvPr id="71" name="Google Shape;1995;p63"/>
            <p:cNvSpPr/>
            <p:nvPr/>
          </p:nvSpPr>
          <p:spPr>
            <a:xfrm>
              <a:off x="5038700" y="705550"/>
              <a:ext cx="315925" cy="308275"/>
            </a:xfrm>
            <a:custGeom>
              <a:avLst/>
              <a:gdLst/>
              <a:ahLst/>
              <a:cxnLst/>
              <a:rect l="l" t="t" r="r" b="b"/>
              <a:pathLst>
                <a:path w="12637" h="12331" extrusionOk="0">
                  <a:moveTo>
                    <a:pt x="1785" y="1"/>
                  </a:moveTo>
                  <a:cubicBezTo>
                    <a:pt x="639" y="1"/>
                    <a:pt x="1" y="992"/>
                    <a:pt x="306" y="2563"/>
                  </a:cubicBezTo>
                  <a:cubicBezTo>
                    <a:pt x="708" y="4688"/>
                    <a:pt x="2386" y="6768"/>
                    <a:pt x="3799" y="8354"/>
                  </a:cubicBezTo>
                  <a:cubicBezTo>
                    <a:pt x="4787" y="9446"/>
                    <a:pt x="5707" y="10354"/>
                    <a:pt x="5810" y="10457"/>
                  </a:cubicBezTo>
                  <a:lnTo>
                    <a:pt x="7718" y="12330"/>
                  </a:lnTo>
                  <a:lnTo>
                    <a:pt x="9154" y="11710"/>
                  </a:lnTo>
                  <a:cubicBezTo>
                    <a:pt x="9660" y="11492"/>
                    <a:pt x="10142" y="11227"/>
                    <a:pt x="10591" y="10917"/>
                  </a:cubicBezTo>
                  <a:cubicBezTo>
                    <a:pt x="11567" y="10227"/>
                    <a:pt x="12636" y="9182"/>
                    <a:pt x="12222" y="7056"/>
                  </a:cubicBezTo>
                  <a:cubicBezTo>
                    <a:pt x="11855" y="5091"/>
                    <a:pt x="10165" y="2988"/>
                    <a:pt x="8453" y="2344"/>
                  </a:cubicBezTo>
                  <a:cubicBezTo>
                    <a:pt x="8118" y="2221"/>
                    <a:pt x="7808" y="2162"/>
                    <a:pt x="7527" y="2162"/>
                  </a:cubicBezTo>
                  <a:cubicBezTo>
                    <a:pt x="6711" y="2162"/>
                    <a:pt x="6154" y="2661"/>
                    <a:pt x="6017" y="3516"/>
                  </a:cubicBezTo>
                  <a:cubicBezTo>
                    <a:pt x="5316" y="2022"/>
                    <a:pt x="4017" y="678"/>
                    <a:pt x="2707" y="184"/>
                  </a:cubicBezTo>
                  <a:cubicBezTo>
                    <a:pt x="2374" y="60"/>
                    <a:pt x="2064" y="1"/>
                    <a:pt x="1785" y="1"/>
                  </a:cubicBezTo>
                  <a:close/>
                </a:path>
              </a:pathLst>
            </a:custGeom>
            <a:solidFill>
              <a:srgbClr val="FE7800"/>
            </a:solidFill>
            <a:ln>
              <a:noFill/>
            </a:ln>
          </p:spPr>
          <p:txBody>
            <a:bodyPr spcFirstLastPara="1" wrap="square" lIns="91425" tIns="91425" rIns="91425" bIns="91425" anchor="ctr" anchorCtr="0">
              <a:noAutofit/>
            </a:bodyPr>
            <a:lstStyle/>
            <a:p>
              <a:endParaRPr/>
            </a:p>
          </p:txBody>
        </p:sp>
        <p:sp>
          <p:nvSpPr>
            <p:cNvPr id="72" name="Google Shape;1996;p63"/>
            <p:cNvSpPr/>
            <p:nvPr/>
          </p:nvSpPr>
          <p:spPr>
            <a:xfrm>
              <a:off x="5033975" y="698450"/>
              <a:ext cx="328675" cy="322550"/>
            </a:xfrm>
            <a:custGeom>
              <a:avLst/>
              <a:gdLst/>
              <a:ahLst/>
              <a:cxnLst/>
              <a:rect l="l" t="t" r="r" b="b"/>
              <a:pathLst>
                <a:path w="13147" h="12902" extrusionOk="0">
                  <a:moveTo>
                    <a:pt x="1918" y="570"/>
                  </a:moveTo>
                  <a:cubicBezTo>
                    <a:pt x="1934" y="570"/>
                    <a:pt x="1950" y="571"/>
                    <a:pt x="1966" y="571"/>
                  </a:cubicBezTo>
                  <a:cubicBezTo>
                    <a:pt x="2253" y="583"/>
                    <a:pt x="2529" y="640"/>
                    <a:pt x="2793" y="744"/>
                  </a:cubicBezTo>
                  <a:cubicBezTo>
                    <a:pt x="3988" y="1192"/>
                    <a:pt x="5252" y="2467"/>
                    <a:pt x="5942" y="3927"/>
                  </a:cubicBezTo>
                  <a:cubicBezTo>
                    <a:pt x="5994" y="4032"/>
                    <a:pt x="6095" y="4089"/>
                    <a:pt x="6209" y="4089"/>
                  </a:cubicBezTo>
                  <a:cubicBezTo>
                    <a:pt x="6219" y="4089"/>
                    <a:pt x="6230" y="4089"/>
                    <a:pt x="6240" y="4088"/>
                  </a:cubicBezTo>
                  <a:cubicBezTo>
                    <a:pt x="6367" y="4065"/>
                    <a:pt x="6470" y="3973"/>
                    <a:pt x="6482" y="3846"/>
                  </a:cubicBezTo>
                  <a:cubicBezTo>
                    <a:pt x="6562" y="3398"/>
                    <a:pt x="6769" y="3065"/>
                    <a:pt x="7079" y="2892"/>
                  </a:cubicBezTo>
                  <a:cubicBezTo>
                    <a:pt x="7258" y="2786"/>
                    <a:pt x="7470" y="2734"/>
                    <a:pt x="7708" y="2734"/>
                  </a:cubicBezTo>
                  <a:cubicBezTo>
                    <a:pt x="7958" y="2734"/>
                    <a:pt x="8238" y="2792"/>
                    <a:pt x="8539" y="2904"/>
                  </a:cubicBezTo>
                  <a:cubicBezTo>
                    <a:pt x="10159" y="3513"/>
                    <a:pt x="11768" y="5524"/>
                    <a:pt x="12136" y="7397"/>
                  </a:cubicBezTo>
                  <a:cubicBezTo>
                    <a:pt x="12515" y="9351"/>
                    <a:pt x="11584" y="10293"/>
                    <a:pt x="10619" y="10960"/>
                  </a:cubicBezTo>
                  <a:cubicBezTo>
                    <a:pt x="10182" y="11258"/>
                    <a:pt x="9711" y="11523"/>
                    <a:pt x="9228" y="11741"/>
                  </a:cubicBezTo>
                  <a:lnTo>
                    <a:pt x="7964" y="12270"/>
                  </a:lnTo>
                  <a:lnTo>
                    <a:pt x="6183" y="10534"/>
                  </a:lnTo>
                  <a:cubicBezTo>
                    <a:pt x="6183" y="10523"/>
                    <a:pt x="5229" y="9592"/>
                    <a:pt x="4195" y="8443"/>
                  </a:cubicBezTo>
                  <a:cubicBezTo>
                    <a:pt x="2816" y="6903"/>
                    <a:pt x="1173" y="4858"/>
                    <a:pt x="770" y="2801"/>
                  </a:cubicBezTo>
                  <a:cubicBezTo>
                    <a:pt x="598" y="1916"/>
                    <a:pt x="747" y="1192"/>
                    <a:pt x="1173" y="835"/>
                  </a:cubicBezTo>
                  <a:cubicBezTo>
                    <a:pt x="1390" y="662"/>
                    <a:pt x="1648" y="570"/>
                    <a:pt x="1918" y="570"/>
                  </a:cubicBezTo>
                  <a:close/>
                  <a:moveTo>
                    <a:pt x="1962" y="0"/>
                  </a:moveTo>
                  <a:cubicBezTo>
                    <a:pt x="1514" y="0"/>
                    <a:pt x="1119" y="132"/>
                    <a:pt x="805" y="399"/>
                  </a:cubicBezTo>
                  <a:cubicBezTo>
                    <a:pt x="219" y="893"/>
                    <a:pt x="1" y="1812"/>
                    <a:pt x="219" y="2904"/>
                  </a:cubicBezTo>
                  <a:cubicBezTo>
                    <a:pt x="633" y="5110"/>
                    <a:pt x="2333" y="7225"/>
                    <a:pt x="3770" y="8834"/>
                  </a:cubicBezTo>
                  <a:cubicBezTo>
                    <a:pt x="4816" y="9994"/>
                    <a:pt x="5781" y="10948"/>
                    <a:pt x="5792" y="10948"/>
                  </a:cubicBezTo>
                  <a:lnTo>
                    <a:pt x="7711" y="12821"/>
                  </a:lnTo>
                  <a:cubicBezTo>
                    <a:pt x="7757" y="12867"/>
                    <a:pt x="7838" y="12902"/>
                    <a:pt x="7907" y="12902"/>
                  </a:cubicBezTo>
                  <a:cubicBezTo>
                    <a:pt x="7941" y="12902"/>
                    <a:pt x="7987" y="12890"/>
                    <a:pt x="8022" y="12879"/>
                  </a:cubicBezTo>
                  <a:lnTo>
                    <a:pt x="9458" y="12270"/>
                  </a:lnTo>
                  <a:cubicBezTo>
                    <a:pt x="9975" y="12040"/>
                    <a:pt x="10481" y="11764"/>
                    <a:pt x="10952" y="11442"/>
                  </a:cubicBezTo>
                  <a:cubicBezTo>
                    <a:pt x="11917" y="10764"/>
                    <a:pt x="13147" y="9604"/>
                    <a:pt x="12699" y="7294"/>
                  </a:cubicBezTo>
                  <a:cubicBezTo>
                    <a:pt x="12308" y="5237"/>
                    <a:pt x="10538" y="3042"/>
                    <a:pt x="8746" y="2364"/>
                  </a:cubicBezTo>
                  <a:cubicBezTo>
                    <a:pt x="8387" y="2231"/>
                    <a:pt x="8044" y="2165"/>
                    <a:pt x="7727" y="2165"/>
                  </a:cubicBezTo>
                  <a:cubicBezTo>
                    <a:pt x="7382" y="2165"/>
                    <a:pt x="7067" y="2243"/>
                    <a:pt x="6792" y="2398"/>
                  </a:cubicBezTo>
                  <a:cubicBezTo>
                    <a:pt x="6516" y="2559"/>
                    <a:pt x="6298" y="2789"/>
                    <a:pt x="6149" y="3076"/>
                  </a:cubicBezTo>
                  <a:cubicBezTo>
                    <a:pt x="5356" y="1743"/>
                    <a:pt x="4172" y="640"/>
                    <a:pt x="3000" y="203"/>
                  </a:cubicBezTo>
                  <a:cubicBezTo>
                    <a:pt x="2634" y="69"/>
                    <a:pt x="2284" y="0"/>
                    <a:pt x="1962" y="0"/>
                  </a:cubicBezTo>
                  <a:close/>
                </a:path>
              </a:pathLst>
            </a:custGeom>
            <a:solidFill>
              <a:srgbClr val="34383C"/>
            </a:solidFill>
            <a:ln w="3725" cap="rnd" cmpd="sng">
              <a:solidFill>
                <a:srgbClr val="34383C"/>
              </a:solidFill>
              <a:prstDash val="solid"/>
              <a:round/>
              <a:headEnd type="none" w="sm" len="sm"/>
              <a:tailEnd type="none" w="sm" len="sm"/>
            </a:ln>
          </p:spPr>
          <p:txBody>
            <a:bodyPr spcFirstLastPara="1" wrap="square" lIns="91425" tIns="91425" rIns="91425" bIns="91425" anchor="ctr" anchorCtr="0">
              <a:noAutofit/>
            </a:bodyPr>
            <a:lstStyle/>
            <a:p>
              <a:endParaRPr/>
            </a:p>
          </p:txBody>
        </p:sp>
        <p:sp>
          <p:nvSpPr>
            <p:cNvPr id="73" name="Google Shape;1997;p63"/>
            <p:cNvSpPr/>
            <p:nvPr/>
          </p:nvSpPr>
          <p:spPr>
            <a:xfrm>
              <a:off x="2383525" y="4156675"/>
              <a:ext cx="315950" cy="308375"/>
            </a:xfrm>
            <a:custGeom>
              <a:avLst/>
              <a:gdLst/>
              <a:ahLst/>
              <a:cxnLst/>
              <a:rect l="l" t="t" r="r" b="b"/>
              <a:pathLst>
                <a:path w="12638" h="12335" extrusionOk="0">
                  <a:moveTo>
                    <a:pt x="1777" y="1"/>
                  </a:moveTo>
                  <a:cubicBezTo>
                    <a:pt x="631" y="1"/>
                    <a:pt x="0" y="1000"/>
                    <a:pt x="296" y="2578"/>
                  </a:cubicBezTo>
                  <a:cubicBezTo>
                    <a:pt x="709" y="4704"/>
                    <a:pt x="2387" y="6784"/>
                    <a:pt x="3789" y="8358"/>
                  </a:cubicBezTo>
                  <a:cubicBezTo>
                    <a:pt x="4777" y="9462"/>
                    <a:pt x="5708" y="10369"/>
                    <a:pt x="5800" y="10461"/>
                  </a:cubicBezTo>
                  <a:lnTo>
                    <a:pt x="7719" y="12334"/>
                  </a:lnTo>
                  <a:lnTo>
                    <a:pt x="9156" y="11714"/>
                  </a:lnTo>
                  <a:cubicBezTo>
                    <a:pt x="9661" y="11496"/>
                    <a:pt x="10144" y="11220"/>
                    <a:pt x="10592" y="10909"/>
                  </a:cubicBezTo>
                  <a:cubicBezTo>
                    <a:pt x="11569" y="10231"/>
                    <a:pt x="12638" y="9186"/>
                    <a:pt x="12224" y="7060"/>
                  </a:cubicBezTo>
                  <a:cubicBezTo>
                    <a:pt x="11845" y="5095"/>
                    <a:pt x="10155" y="2992"/>
                    <a:pt x="8455" y="2348"/>
                  </a:cubicBezTo>
                  <a:cubicBezTo>
                    <a:pt x="8120" y="2225"/>
                    <a:pt x="7809" y="2166"/>
                    <a:pt x="7529" y="2166"/>
                  </a:cubicBezTo>
                  <a:cubicBezTo>
                    <a:pt x="6712" y="2166"/>
                    <a:pt x="6152" y="2665"/>
                    <a:pt x="6007" y="3520"/>
                  </a:cubicBezTo>
                  <a:cubicBezTo>
                    <a:pt x="5306" y="2026"/>
                    <a:pt x="4019" y="682"/>
                    <a:pt x="2709" y="188"/>
                  </a:cubicBezTo>
                  <a:cubicBezTo>
                    <a:pt x="2371" y="61"/>
                    <a:pt x="2059" y="1"/>
                    <a:pt x="1777" y="1"/>
                  </a:cubicBezTo>
                  <a:close/>
                </a:path>
              </a:pathLst>
            </a:custGeom>
            <a:solidFill>
              <a:srgbClr val="FE7800"/>
            </a:solidFill>
            <a:ln>
              <a:noFill/>
            </a:ln>
          </p:spPr>
          <p:txBody>
            <a:bodyPr spcFirstLastPara="1" wrap="square" lIns="91425" tIns="91425" rIns="91425" bIns="91425" anchor="ctr" anchorCtr="0">
              <a:noAutofit/>
            </a:bodyPr>
            <a:lstStyle/>
            <a:p>
              <a:endParaRPr/>
            </a:p>
          </p:txBody>
        </p:sp>
        <p:sp>
          <p:nvSpPr>
            <p:cNvPr id="74" name="Google Shape;1998;p63"/>
            <p:cNvSpPr/>
            <p:nvPr/>
          </p:nvSpPr>
          <p:spPr>
            <a:xfrm>
              <a:off x="2378850" y="4149550"/>
              <a:ext cx="328675" cy="322675"/>
            </a:xfrm>
            <a:custGeom>
              <a:avLst/>
              <a:gdLst/>
              <a:ahLst/>
              <a:cxnLst/>
              <a:rect l="l" t="t" r="r" b="b"/>
              <a:pathLst>
                <a:path w="13147" h="12907" extrusionOk="0">
                  <a:moveTo>
                    <a:pt x="1917" y="575"/>
                  </a:moveTo>
                  <a:cubicBezTo>
                    <a:pt x="1933" y="575"/>
                    <a:pt x="1949" y="576"/>
                    <a:pt x="1965" y="576"/>
                  </a:cubicBezTo>
                  <a:cubicBezTo>
                    <a:pt x="2252" y="576"/>
                    <a:pt x="2528" y="634"/>
                    <a:pt x="2792" y="737"/>
                  </a:cubicBezTo>
                  <a:cubicBezTo>
                    <a:pt x="3988" y="1197"/>
                    <a:pt x="5252" y="2472"/>
                    <a:pt x="5941" y="3932"/>
                  </a:cubicBezTo>
                  <a:cubicBezTo>
                    <a:pt x="5996" y="4042"/>
                    <a:pt x="6097" y="4093"/>
                    <a:pt x="6197" y="4093"/>
                  </a:cubicBezTo>
                  <a:cubicBezTo>
                    <a:pt x="6327" y="4093"/>
                    <a:pt x="6455" y="4007"/>
                    <a:pt x="6481" y="3851"/>
                  </a:cubicBezTo>
                  <a:cubicBezTo>
                    <a:pt x="6562" y="3403"/>
                    <a:pt x="6769" y="3070"/>
                    <a:pt x="7079" y="2898"/>
                  </a:cubicBezTo>
                  <a:cubicBezTo>
                    <a:pt x="7260" y="2790"/>
                    <a:pt x="7475" y="2735"/>
                    <a:pt x="7717" y="2735"/>
                  </a:cubicBezTo>
                  <a:cubicBezTo>
                    <a:pt x="7965" y="2735"/>
                    <a:pt x="8242" y="2793"/>
                    <a:pt x="8538" y="2909"/>
                  </a:cubicBezTo>
                  <a:cubicBezTo>
                    <a:pt x="10159" y="3518"/>
                    <a:pt x="11767" y="5529"/>
                    <a:pt x="12135" y="7391"/>
                  </a:cubicBezTo>
                  <a:cubicBezTo>
                    <a:pt x="12514" y="9344"/>
                    <a:pt x="11584" y="10298"/>
                    <a:pt x="10618" y="10965"/>
                  </a:cubicBezTo>
                  <a:cubicBezTo>
                    <a:pt x="10182" y="11263"/>
                    <a:pt x="9710" y="11528"/>
                    <a:pt x="9228" y="11735"/>
                  </a:cubicBezTo>
                  <a:lnTo>
                    <a:pt x="7964" y="12275"/>
                  </a:lnTo>
                  <a:lnTo>
                    <a:pt x="6183" y="10539"/>
                  </a:lnTo>
                  <a:cubicBezTo>
                    <a:pt x="6183" y="10528"/>
                    <a:pt x="5229" y="9597"/>
                    <a:pt x="4194" y="8448"/>
                  </a:cubicBezTo>
                  <a:cubicBezTo>
                    <a:pt x="2815" y="6897"/>
                    <a:pt x="1172" y="4863"/>
                    <a:pt x="770" y="2794"/>
                  </a:cubicBezTo>
                  <a:cubicBezTo>
                    <a:pt x="598" y="1909"/>
                    <a:pt x="747" y="1197"/>
                    <a:pt x="1172" y="841"/>
                  </a:cubicBezTo>
                  <a:cubicBezTo>
                    <a:pt x="1389" y="667"/>
                    <a:pt x="1647" y="575"/>
                    <a:pt x="1917" y="575"/>
                  </a:cubicBezTo>
                  <a:close/>
                  <a:moveTo>
                    <a:pt x="1961" y="1"/>
                  </a:moveTo>
                  <a:cubicBezTo>
                    <a:pt x="1513" y="1"/>
                    <a:pt x="1119" y="136"/>
                    <a:pt x="804" y="404"/>
                  </a:cubicBezTo>
                  <a:cubicBezTo>
                    <a:pt x="207" y="898"/>
                    <a:pt x="0" y="1817"/>
                    <a:pt x="207" y="2909"/>
                  </a:cubicBezTo>
                  <a:cubicBezTo>
                    <a:pt x="632" y="5104"/>
                    <a:pt x="2333" y="7230"/>
                    <a:pt x="3769" y="8839"/>
                  </a:cubicBezTo>
                  <a:cubicBezTo>
                    <a:pt x="4815" y="10011"/>
                    <a:pt x="5780" y="10942"/>
                    <a:pt x="5792" y="10953"/>
                  </a:cubicBezTo>
                  <a:lnTo>
                    <a:pt x="7699" y="12815"/>
                  </a:lnTo>
                  <a:cubicBezTo>
                    <a:pt x="7757" y="12872"/>
                    <a:pt x="7826" y="12907"/>
                    <a:pt x="7906" y="12907"/>
                  </a:cubicBezTo>
                  <a:cubicBezTo>
                    <a:pt x="7941" y="12907"/>
                    <a:pt x="7975" y="12895"/>
                    <a:pt x="8010" y="12884"/>
                  </a:cubicBezTo>
                  <a:lnTo>
                    <a:pt x="9446" y="12275"/>
                  </a:lnTo>
                  <a:cubicBezTo>
                    <a:pt x="9975" y="12045"/>
                    <a:pt x="10469" y="11769"/>
                    <a:pt x="10952" y="11447"/>
                  </a:cubicBezTo>
                  <a:cubicBezTo>
                    <a:pt x="11917" y="10769"/>
                    <a:pt x="13146" y="9609"/>
                    <a:pt x="12698" y="7299"/>
                  </a:cubicBezTo>
                  <a:cubicBezTo>
                    <a:pt x="12308" y="5253"/>
                    <a:pt x="10526" y="3047"/>
                    <a:pt x="8745" y="2380"/>
                  </a:cubicBezTo>
                  <a:cubicBezTo>
                    <a:pt x="8377" y="2241"/>
                    <a:pt x="8031" y="2172"/>
                    <a:pt x="7711" y="2172"/>
                  </a:cubicBezTo>
                  <a:cubicBezTo>
                    <a:pt x="7372" y="2172"/>
                    <a:pt x="7064" y="2250"/>
                    <a:pt x="6792" y="2403"/>
                  </a:cubicBezTo>
                  <a:cubicBezTo>
                    <a:pt x="6516" y="2564"/>
                    <a:pt x="6286" y="2794"/>
                    <a:pt x="6137" y="3081"/>
                  </a:cubicBezTo>
                  <a:cubicBezTo>
                    <a:pt x="5355" y="1748"/>
                    <a:pt x="4171" y="657"/>
                    <a:pt x="2999" y="208"/>
                  </a:cubicBezTo>
                  <a:cubicBezTo>
                    <a:pt x="2631" y="70"/>
                    <a:pt x="2282" y="1"/>
                    <a:pt x="1961" y="1"/>
                  </a:cubicBezTo>
                  <a:close/>
                </a:path>
              </a:pathLst>
            </a:custGeom>
            <a:solidFill>
              <a:srgbClr val="34383C"/>
            </a:solidFill>
            <a:ln w="3725" cap="rnd" cmpd="sng">
              <a:solidFill>
                <a:srgbClr val="34383C"/>
              </a:solidFill>
              <a:prstDash val="solid"/>
              <a:round/>
              <a:headEnd type="none" w="sm" len="sm"/>
              <a:tailEnd type="none" w="sm" len="sm"/>
            </a:ln>
          </p:spPr>
          <p:txBody>
            <a:bodyPr spcFirstLastPara="1" wrap="square" lIns="91425" tIns="91425" rIns="91425" bIns="91425" anchor="ctr" anchorCtr="0">
              <a:noAutofit/>
            </a:bodyPr>
            <a:lstStyle/>
            <a:p>
              <a:endParaRPr/>
            </a:p>
          </p:txBody>
        </p:sp>
      </p:grpSp>
      <p:sp>
        <p:nvSpPr>
          <p:cNvPr id="75" name="Google Shape;1085;p39"/>
          <p:cNvSpPr txBox="1">
            <a:spLocks/>
          </p:cNvSpPr>
          <p:nvPr/>
        </p:nvSpPr>
        <p:spPr>
          <a:xfrm>
            <a:off x="2555776" y="1340768"/>
            <a:ext cx="6088200" cy="3816424"/>
          </a:xfrm>
          <a:prstGeom prst="rect">
            <a:avLst/>
          </a:prstGeom>
        </p:spPr>
        <p:txBody>
          <a:bodyPr spcFirstLastPara="1" wrap="square" lIns="91425" tIns="91425" rIns="91425" bIns="91425" anchor="t" anchorCtr="0">
            <a:noAutofit/>
          </a:bodyPr>
          <a:lstStyle/>
          <a:p>
            <a:pPr algn="ctr">
              <a:spcAft>
                <a:spcPts val="1600"/>
              </a:spcAft>
              <a:buClr>
                <a:srgbClr val="000000"/>
              </a:buClr>
              <a:defRPr/>
            </a:pPr>
            <a:endParaRPr lang="en-US" sz="1400" kern="0" dirty="0">
              <a:solidFill>
                <a:srgbClr val="000000"/>
              </a:solidFill>
              <a:latin typeface="Arial"/>
              <a:ea typeface="Arial"/>
              <a:cs typeface="Arial"/>
              <a:sym typeface="Arial"/>
            </a:endParaRPr>
          </a:p>
        </p:txBody>
      </p:sp>
      <p:sp>
        <p:nvSpPr>
          <p:cNvPr id="76" name="Rectangle 75"/>
          <p:cNvSpPr/>
          <p:nvPr/>
        </p:nvSpPr>
        <p:spPr>
          <a:xfrm>
            <a:off x="2286000" y="1628800"/>
            <a:ext cx="6606480" cy="3046988"/>
          </a:xfrm>
          <a:prstGeom prst="rect">
            <a:avLst/>
          </a:prstGeom>
        </p:spPr>
        <p:txBody>
          <a:bodyPr wrap="square">
            <a:spAutoFit/>
          </a:bodyPr>
          <a:lstStyle/>
          <a:p>
            <a:pPr algn="r" rtl="1"/>
            <a:r>
              <a:rPr lang="fr-FR" sz="2000" u="sng" dirty="0">
                <a:solidFill>
                  <a:schemeClr val="accent2"/>
                </a:solidFill>
              </a:rPr>
              <a:t>3</a:t>
            </a:r>
            <a:r>
              <a:rPr lang="ar-DZ" sz="2400" u="sng" dirty="0">
                <a:solidFill>
                  <a:schemeClr val="accent2"/>
                </a:solidFill>
              </a:rPr>
              <a:t>الاعمال الالكترونية مع الحكومة</a:t>
            </a:r>
            <a:endParaRPr lang="fr-FR" sz="2400" u="sng" dirty="0">
              <a:solidFill>
                <a:schemeClr val="accent2"/>
              </a:solidFill>
            </a:endParaRPr>
          </a:p>
          <a:p>
            <a:pPr algn="r" rtl="1"/>
            <a:r>
              <a:rPr lang="ar-DZ" sz="2400" dirty="0"/>
              <a:t> تتعلق بالتعاملات التي تجري بين منظمات الاعمال الالكترونية من جهة والمنظمات والوكالات والهيئات الحكوميه من جهة اخرى وهذه المؤسسات الحكومية قد تكون على المستوى المحلي الوطني الاقليمي وغيرها وهناك نشاطات كثيرة تندرج ضمن هذا النوع مثل التقديم والمشاركة في المعطاءات الحكومية وانتهاز الفرص السوقية لبيع المؤسسات الحكومية او الشراء منها ودفع الضرائب المختلفة وتعبئة النماذج الخاصة بالضرائب والجمارك وغيرها من النشاطات </a:t>
            </a:r>
            <a:endParaRPr lang="ar-DZ" sz="2400" dirty="0"/>
          </a:p>
        </p:txBody>
      </p:sp>
    </p:spTree>
    <p:extLst>
      <p:ext uri="{BB962C8B-B14F-4D97-AF65-F5344CB8AC3E}">
        <p14:creationId xmlns:p14="http://schemas.microsoft.com/office/powerpoint/2010/main" val="234033150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oogle Shape;1927;p63"/>
          <p:cNvGrpSpPr/>
          <p:nvPr/>
        </p:nvGrpSpPr>
        <p:grpSpPr>
          <a:xfrm>
            <a:off x="0" y="1628800"/>
            <a:ext cx="1907704" cy="3240360"/>
            <a:chOff x="1161300" y="239800"/>
            <a:chExt cx="5288750" cy="5225300"/>
          </a:xfrm>
        </p:grpSpPr>
        <p:sp>
          <p:nvSpPr>
            <p:cNvPr id="3" name="Google Shape;1928;p63"/>
            <p:cNvSpPr/>
            <p:nvPr/>
          </p:nvSpPr>
          <p:spPr>
            <a:xfrm>
              <a:off x="1812025" y="1793800"/>
              <a:ext cx="3550050" cy="3379025"/>
            </a:xfrm>
            <a:custGeom>
              <a:avLst/>
              <a:gdLst/>
              <a:ahLst/>
              <a:cxnLst/>
              <a:rect l="l" t="t" r="r" b="b"/>
              <a:pathLst>
                <a:path w="142002" h="135161" extrusionOk="0">
                  <a:moveTo>
                    <a:pt x="3700" y="0"/>
                  </a:moveTo>
                  <a:cubicBezTo>
                    <a:pt x="3698" y="5"/>
                    <a:pt x="3695" y="10"/>
                    <a:pt x="3692" y="15"/>
                  </a:cubicBezTo>
                  <a:lnTo>
                    <a:pt x="3692" y="15"/>
                  </a:lnTo>
                  <a:lnTo>
                    <a:pt x="3700" y="0"/>
                  </a:lnTo>
                  <a:close/>
                  <a:moveTo>
                    <a:pt x="3692" y="15"/>
                  </a:moveTo>
                  <a:lnTo>
                    <a:pt x="1241" y="4597"/>
                  </a:lnTo>
                  <a:cubicBezTo>
                    <a:pt x="58" y="6803"/>
                    <a:pt x="0" y="9573"/>
                    <a:pt x="1333" y="12124"/>
                  </a:cubicBezTo>
                  <a:lnTo>
                    <a:pt x="62767" y="129913"/>
                  </a:lnTo>
                  <a:cubicBezTo>
                    <a:pt x="64471" y="133181"/>
                    <a:pt x="67969" y="135161"/>
                    <a:pt x="71477" y="135161"/>
                  </a:cubicBezTo>
                  <a:cubicBezTo>
                    <a:pt x="72607" y="135161"/>
                    <a:pt x="73738" y="134955"/>
                    <a:pt x="74810" y="134521"/>
                  </a:cubicBezTo>
                  <a:lnTo>
                    <a:pt x="135567" y="109975"/>
                  </a:lnTo>
                  <a:cubicBezTo>
                    <a:pt x="137267" y="109309"/>
                    <a:pt x="138669" y="108068"/>
                    <a:pt x="139543" y="106459"/>
                  </a:cubicBezTo>
                  <a:lnTo>
                    <a:pt x="142002" y="101862"/>
                  </a:lnTo>
                  <a:lnTo>
                    <a:pt x="142002" y="101862"/>
                  </a:lnTo>
                  <a:cubicBezTo>
                    <a:pt x="141129" y="103471"/>
                    <a:pt x="139727" y="104712"/>
                    <a:pt x="138026" y="105379"/>
                  </a:cubicBezTo>
                  <a:lnTo>
                    <a:pt x="77270" y="129925"/>
                  </a:lnTo>
                  <a:cubicBezTo>
                    <a:pt x="76197" y="130359"/>
                    <a:pt x="75066" y="130564"/>
                    <a:pt x="73936" y="130564"/>
                  </a:cubicBezTo>
                  <a:cubicBezTo>
                    <a:pt x="70428" y="130564"/>
                    <a:pt x="66930" y="128585"/>
                    <a:pt x="65226" y="125317"/>
                  </a:cubicBezTo>
                  <a:lnTo>
                    <a:pt x="3792" y="7539"/>
                  </a:lnTo>
                  <a:cubicBezTo>
                    <a:pt x="2462" y="4982"/>
                    <a:pt x="2516" y="2219"/>
                    <a:pt x="3692" y="15"/>
                  </a:cubicBezTo>
                  <a:close/>
                </a:path>
              </a:pathLst>
            </a:custGeom>
            <a:solidFill>
              <a:srgbClr val="000000"/>
            </a:solidFill>
            <a:ln w="3725" cap="rnd" cmpd="sng">
              <a:solidFill>
                <a:srgbClr val="34383C"/>
              </a:solidFill>
              <a:prstDash val="solid"/>
              <a:round/>
              <a:headEnd type="none" w="sm" len="sm"/>
              <a:tailEnd type="none" w="sm" len="sm"/>
            </a:ln>
          </p:spPr>
          <p:txBody>
            <a:bodyPr spcFirstLastPara="1" wrap="square" lIns="91425" tIns="91425" rIns="91425" bIns="91425" anchor="ctr" anchorCtr="0">
              <a:noAutofit/>
            </a:bodyPr>
            <a:lstStyle/>
            <a:p>
              <a:endParaRPr/>
            </a:p>
          </p:txBody>
        </p:sp>
        <p:sp>
          <p:nvSpPr>
            <p:cNvPr id="4" name="Google Shape;1929;p63"/>
            <p:cNvSpPr/>
            <p:nvPr/>
          </p:nvSpPr>
          <p:spPr>
            <a:xfrm>
              <a:off x="1804550" y="1786275"/>
              <a:ext cx="3566675" cy="3393575"/>
            </a:xfrm>
            <a:custGeom>
              <a:avLst/>
              <a:gdLst/>
              <a:ahLst/>
              <a:cxnLst/>
              <a:rect l="l" t="t" r="r" b="b"/>
              <a:pathLst>
                <a:path w="142667" h="135743" extrusionOk="0">
                  <a:moveTo>
                    <a:pt x="3989" y="1"/>
                  </a:moveTo>
                  <a:cubicBezTo>
                    <a:pt x="3897" y="1"/>
                    <a:pt x="3805" y="45"/>
                    <a:pt x="3747" y="152"/>
                  </a:cubicBezTo>
                  <a:lnTo>
                    <a:pt x="1287" y="4748"/>
                  </a:lnTo>
                  <a:cubicBezTo>
                    <a:pt x="0" y="7150"/>
                    <a:pt x="35" y="9989"/>
                    <a:pt x="1368" y="12563"/>
                  </a:cubicBezTo>
                  <a:lnTo>
                    <a:pt x="62813" y="130352"/>
                  </a:lnTo>
                  <a:cubicBezTo>
                    <a:pt x="64560" y="133708"/>
                    <a:pt x="68180" y="135742"/>
                    <a:pt x="71788" y="135742"/>
                  </a:cubicBezTo>
                  <a:cubicBezTo>
                    <a:pt x="71816" y="135742"/>
                    <a:pt x="71844" y="135742"/>
                    <a:pt x="71872" y="135742"/>
                  </a:cubicBezTo>
                  <a:cubicBezTo>
                    <a:pt x="73016" y="135742"/>
                    <a:pt x="74147" y="135513"/>
                    <a:pt x="75213" y="135087"/>
                  </a:cubicBezTo>
                  <a:lnTo>
                    <a:pt x="135969" y="110540"/>
                  </a:lnTo>
                  <a:cubicBezTo>
                    <a:pt x="137727" y="109851"/>
                    <a:pt x="139187" y="108552"/>
                    <a:pt x="140083" y="106898"/>
                  </a:cubicBezTo>
                  <a:cubicBezTo>
                    <a:pt x="140899" y="105358"/>
                    <a:pt x="141726" y="103829"/>
                    <a:pt x="142542" y="102301"/>
                  </a:cubicBezTo>
                  <a:cubicBezTo>
                    <a:pt x="142667" y="102068"/>
                    <a:pt x="142476" y="101872"/>
                    <a:pt x="142283" y="101872"/>
                  </a:cubicBezTo>
                  <a:cubicBezTo>
                    <a:pt x="142190" y="101872"/>
                    <a:pt x="142096" y="101917"/>
                    <a:pt x="142037" y="102025"/>
                  </a:cubicBezTo>
                  <a:lnTo>
                    <a:pt x="139577" y="106622"/>
                  </a:lnTo>
                  <a:cubicBezTo>
                    <a:pt x="138739" y="108162"/>
                    <a:pt x="137383" y="109368"/>
                    <a:pt x="135751" y="110000"/>
                  </a:cubicBezTo>
                  <a:lnTo>
                    <a:pt x="74995" y="134558"/>
                  </a:lnTo>
                  <a:cubicBezTo>
                    <a:pt x="73961" y="134977"/>
                    <a:pt x="72869" y="135175"/>
                    <a:pt x="71776" y="135175"/>
                  </a:cubicBezTo>
                  <a:cubicBezTo>
                    <a:pt x="68375" y="135175"/>
                    <a:pt x="64972" y="133254"/>
                    <a:pt x="63319" y="130088"/>
                  </a:cubicBezTo>
                  <a:lnTo>
                    <a:pt x="1885" y="12298"/>
                  </a:lnTo>
                  <a:cubicBezTo>
                    <a:pt x="632" y="9897"/>
                    <a:pt x="598" y="7254"/>
                    <a:pt x="1793" y="5024"/>
                  </a:cubicBezTo>
                  <a:lnTo>
                    <a:pt x="4252" y="428"/>
                  </a:lnTo>
                  <a:cubicBezTo>
                    <a:pt x="4377" y="201"/>
                    <a:pt x="4183" y="1"/>
                    <a:pt x="3989" y="1"/>
                  </a:cubicBezTo>
                  <a:close/>
                </a:path>
              </a:pathLst>
            </a:custGeom>
            <a:solidFill>
              <a:srgbClr val="34383C"/>
            </a:solidFill>
            <a:ln w="3725" cap="rnd" cmpd="sng">
              <a:solidFill>
                <a:srgbClr val="34383C"/>
              </a:solidFill>
              <a:prstDash val="solid"/>
              <a:round/>
              <a:headEnd type="none" w="sm" len="sm"/>
              <a:tailEnd type="none" w="sm" len="sm"/>
            </a:ln>
          </p:spPr>
          <p:txBody>
            <a:bodyPr spcFirstLastPara="1" wrap="square" lIns="91425" tIns="91425" rIns="91425" bIns="91425" anchor="ctr" anchorCtr="0">
              <a:noAutofit/>
            </a:bodyPr>
            <a:lstStyle/>
            <a:p>
              <a:endParaRPr/>
            </a:p>
          </p:txBody>
        </p:sp>
        <p:sp>
          <p:nvSpPr>
            <p:cNvPr id="5" name="Google Shape;1930;p63"/>
            <p:cNvSpPr/>
            <p:nvPr/>
          </p:nvSpPr>
          <p:spPr>
            <a:xfrm>
              <a:off x="1850225" y="1076075"/>
              <a:ext cx="3565875" cy="3981850"/>
            </a:xfrm>
            <a:custGeom>
              <a:avLst/>
              <a:gdLst/>
              <a:ahLst/>
              <a:cxnLst/>
              <a:rect l="l" t="t" r="r" b="b"/>
              <a:pathLst>
                <a:path w="142635" h="159274" extrusionOk="0">
                  <a:moveTo>
                    <a:pt x="70221" y="1"/>
                  </a:moveTo>
                  <a:cubicBezTo>
                    <a:pt x="69093" y="1"/>
                    <a:pt x="67964" y="205"/>
                    <a:pt x="66893" y="635"/>
                  </a:cubicBezTo>
                  <a:lnTo>
                    <a:pt x="6137" y="25193"/>
                  </a:lnTo>
                  <a:cubicBezTo>
                    <a:pt x="1747" y="26974"/>
                    <a:pt x="0" y="31915"/>
                    <a:pt x="2264" y="36236"/>
                  </a:cubicBezTo>
                  <a:lnTo>
                    <a:pt x="63698" y="154026"/>
                  </a:lnTo>
                  <a:cubicBezTo>
                    <a:pt x="65402" y="157294"/>
                    <a:pt x="68900" y="159273"/>
                    <a:pt x="72408" y="159273"/>
                  </a:cubicBezTo>
                  <a:cubicBezTo>
                    <a:pt x="73538" y="159273"/>
                    <a:pt x="74669" y="159068"/>
                    <a:pt x="75742" y="158634"/>
                  </a:cubicBezTo>
                  <a:lnTo>
                    <a:pt x="136498" y="134076"/>
                  </a:lnTo>
                  <a:cubicBezTo>
                    <a:pt x="140899" y="132306"/>
                    <a:pt x="142634" y="127353"/>
                    <a:pt x="140382" y="123044"/>
                  </a:cubicBezTo>
                  <a:lnTo>
                    <a:pt x="78936" y="5255"/>
                  </a:lnTo>
                  <a:cubicBezTo>
                    <a:pt x="77232" y="1976"/>
                    <a:pt x="73731" y="1"/>
                    <a:pt x="70221" y="1"/>
                  </a:cubicBezTo>
                  <a:close/>
                </a:path>
              </a:pathLst>
            </a:custGeom>
            <a:solidFill>
              <a:srgbClr val="34383C"/>
            </a:solidFill>
            <a:ln w="3725" cap="rnd" cmpd="sng">
              <a:solidFill>
                <a:srgbClr val="34383C"/>
              </a:solidFill>
              <a:prstDash val="solid"/>
              <a:round/>
              <a:headEnd type="none" w="sm" len="sm"/>
              <a:tailEnd type="none" w="sm" len="sm"/>
            </a:ln>
          </p:spPr>
          <p:txBody>
            <a:bodyPr spcFirstLastPara="1" wrap="square" lIns="91425" tIns="91425" rIns="91425" bIns="91425" anchor="ctr" anchorCtr="0">
              <a:noAutofit/>
            </a:bodyPr>
            <a:lstStyle/>
            <a:p>
              <a:endParaRPr/>
            </a:p>
          </p:txBody>
        </p:sp>
        <p:sp>
          <p:nvSpPr>
            <p:cNvPr id="6" name="Google Shape;1931;p63"/>
            <p:cNvSpPr/>
            <p:nvPr/>
          </p:nvSpPr>
          <p:spPr>
            <a:xfrm>
              <a:off x="1866875" y="1068950"/>
              <a:ext cx="3532850" cy="3995950"/>
            </a:xfrm>
            <a:custGeom>
              <a:avLst/>
              <a:gdLst/>
              <a:ahLst/>
              <a:cxnLst/>
              <a:rect l="l" t="t" r="r" b="b"/>
              <a:pathLst>
                <a:path w="141314" h="159838" extrusionOk="0">
                  <a:moveTo>
                    <a:pt x="69560" y="575"/>
                  </a:moveTo>
                  <a:cubicBezTo>
                    <a:pt x="72961" y="575"/>
                    <a:pt x="76363" y="2495"/>
                    <a:pt x="78029" y="5666"/>
                  </a:cubicBezTo>
                  <a:lnTo>
                    <a:pt x="139463" y="123455"/>
                  </a:lnTo>
                  <a:cubicBezTo>
                    <a:pt x="140543" y="125512"/>
                    <a:pt x="140716" y="127765"/>
                    <a:pt x="139969" y="129810"/>
                  </a:cubicBezTo>
                  <a:cubicBezTo>
                    <a:pt x="139245" y="131764"/>
                    <a:pt x="137739" y="133292"/>
                    <a:pt x="135728" y="134097"/>
                  </a:cubicBezTo>
                  <a:lnTo>
                    <a:pt x="74972" y="158654"/>
                  </a:lnTo>
                  <a:cubicBezTo>
                    <a:pt x="73936" y="159073"/>
                    <a:pt x="72841" y="159272"/>
                    <a:pt x="71747" y="159272"/>
                  </a:cubicBezTo>
                  <a:cubicBezTo>
                    <a:pt x="68341" y="159272"/>
                    <a:pt x="64938" y="157350"/>
                    <a:pt x="63285" y="154184"/>
                  </a:cubicBezTo>
                  <a:lnTo>
                    <a:pt x="1851" y="36395"/>
                  </a:lnTo>
                  <a:cubicBezTo>
                    <a:pt x="782" y="34326"/>
                    <a:pt x="599" y="32074"/>
                    <a:pt x="1357" y="30040"/>
                  </a:cubicBezTo>
                  <a:cubicBezTo>
                    <a:pt x="2069" y="28075"/>
                    <a:pt x="3575" y="26558"/>
                    <a:pt x="5586" y="25742"/>
                  </a:cubicBezTo>
                  <a:lnTo>
                    <a:pt x="66342" y="1196"/>
                  </a:lnTo>
                  <a:cubicBezTo>
                    <a:pt x="67365" y="782"/>
                    <a:pt x="68457" y="575"/>
                    <a:pt x="69560" y="575"/>
                  </a:cubicBezTo>
                  <a:close/>
                  <a:moveTo>
                    <a:pt x="69552" y="1"/>
                  </a:moveTo>
                  <a:cubicBezTo>
                    <a:pt x="68389" y="1"/>
                    <a:pt x="67226" y="211"/>
                    <a:pt x="66124" y="656"/>
                  </a:cubicBezTo>
                  <a:lnTo>
                    <a:pt x="5368" y="25213"/>
                  </a:lnTo>
                  <a:cubicBezTo>
                    <a:pt x="3207" y="26075"/>
                    <a:pt x="1587" y="27719"/>
                    <a:pt x="817" y="29833"/>
                  </a:cubicBezTo>
                  <a:cubicBezTo>
                    <a:pt x="1" y="32028"/>
                    <a:pt x="196" y="34453"/>
                    <a:pt x="1345" y="36648"/>
                  </a:cubicBezTo>
                  <a:lnTo>
                    <a:pt x="62780" y="154437"/>
                  </a:lnTo>
                  <a:cubicBezTo>
                    <a:pt x="64538" y="157804"/>
                    <a:pt x="68146" y="159838"/>
                    <a:pt x="71755" y="159838"/>
                  </a:cubicBezTo>
                  <a:cubicBezTo>
                    <a:pt x="72927" y="159838"/>
                    <a:pt x="74087" y="159620"/>
                    <a:pt x="75179" y="159183"/>
                  </a:cubicBezTo>
                  <a:lnTo>
                    <a:pt x="135947" y="134625"/>
                  </a:lnTo>
                  <a:cubicBezTo>
                    <a:pt x="138107" y="133752"/>
                    <a:pt x="139728" y="132109"/>
                    <a:pt x="140509" y="129994"/>
                  </a:cubicBezTo>
                  <a:cubicBezTo>
                    <a:pt x="141313" y="127811"/>
                    <a:pt x="141118" y="125386"/>
                    <a:pt x="139969" y="123180"/>
                  </a:cubicBezTo>
                  <a:lnTo>
                    <a:pt x="78535" y="5390"/>
                  </a:lnTo>
                  <a:cubicBezTo>
                    <a:pt x="76778" y="2034"/>
                    <a:pt x="73167" y="1"/>
                    <a:pt x="69552" y="1"/>
                  </a:cubicBezTo>
                  <a:close/>
                </a:path>
              </a:pathLst>
            </a:custGeom>
            <a:solidFill>
              <a:srgbClr val="34383C"/>
            </a:solidFill>
            <a:ln w="3725" cap="rnd" cmpd="sng">
              <a:solidFill>
                <a:srgbClr val="34383C"/>
              </a:solidFill>
              <a:prstDash val="solid"/>
              <a:round/>
              <a:headEnd type="none" w="sm" len="sm"/>
              <a:tailEnd type="none" w="sm" len="sm"/>
            </a:ln>
          </p:spPr>
          <p:txBody>
            <a:bodyPr spcFirstLastPara="1" wrap="square" lIns="91425" tIns="91425" rIns="91425" bIns="91425" anchor="ctr" anchorCtr="0">
              <a:noAutofit/>
            </a:bodyPr>
            <a:lstStyle/>
            <a:p>
              <a:endParaRPr/>
            </a:p>
          </p:txBody>
        </p:sp>
        <p:sp>
          <p:nvSpPr>
            <p:cNvPr id="7" name="Google Shape;1932;p63"/>
            <p:cNvSpPr/>
            <p:nvPr/>
          </p:nvSpPr>
          <p:spPr>
            <a:xfrm>
              <a:off x="2729325" y="1434050"/>
              <a:ext cx="372075" cy="179125"/>
            </a:xfrm>
            <a:custGeom>
              <a:avLst/>
              <a:gdLst/>
              <a:ahLst/>
              <a:cxnLst/>
              <a:rect l="l" t="t" r="r" b="b"/>
              <a:pathLst>
                <a:path w="14883" h="7165" extrusionOk="0">
                  <a:moveTo>
                    <a:pt x="13400" y="1"/>
                  </a:moveTo>
                  <a:cubicBezTo>
                    <a:pt x="13246" y="1"/>
                    <a:pt x="13091" y="27"/>
                    <a:pt x="12940" y="83"/>
                  </a:cubicBezTo>
                  <a:lnTo>
                    <a:pt x="840" y="4979"/>
                  </a:lnTo>
                  <a:cubicBezTo>
                    <a:pt x="242" y="5208"/>
                    <a:pt x="1" y="5909"/>
                    <a:pt x="311" y="6461"/>
                  </a:cubicBezTo>
                  <a:cubicBezTo>
                    <a:pt x="546" y="6905"/>
                    <a:pt x="998" y="7164"/>
                    <a:pt x="1474" y="7164"/>
                  </a:cubicBezTo>
                  <a:cubicBezTo>
                    <a:pt x="1626" y="7164"/>
                    <a:pt x="1781" y="7137"/>
                    <a:pt x="1931" y="7082"/>
                  </a:cubicBezTo>
                  <a:lnTo>
                    <a:pt x="14044" y="2186"/>
                  </a:lnTo>
                  <a:cubicBezTo>
                    <a:pt x="14630" y="1956"/>
                    <a:pt x="14882" y="1255"/>
                    <a:pt x="14561" y="704"/>
                  </a:cubicBezTo>
                  <a:cubicBezTo>
                    <a:pt x="14334" y="260"/>
                    <a:pt x="13878" y="1"/>
                    <a:pt x="13400" y="1"/>
                  </a:cubicBezTo>
                  <a:close/>
                </a:path>
              </a:pathLst>
            </a:custGeom>
            <a:solidFill>
              <a:srgbClr val="FFFFFF"/>
            </a:solidFill>
            <a:ln w="3725" cap="flat" cmpd="sng">
              <a:solidFill>
                <a:srgbClr val="000000"/>
              </a:solidFill>
              <a:prstDash val="solid"/>
              <a:miter lim="11491"/>
              <a:headEnd type="none" w="sm" len="sm"/>
              <a:tailEnd type="none" w="sm" len="sm"/>
            </a:ln>
          </p:spPr>
          <p:txBody>
            <a:bodyPr spcFirstLastPara="1" wrap="square" lIns="91425" tIns="91425" rIns="91425" bIns="91425" anchor="ctr" anchorCtr="0">
              <a:noAutofit/>
            </a:bodyPr>
            <a:lstStyle/>
            <a:p>
              <a:endParaRPr/>
            </a:p>
          </p:txBody>
        </p:sp>
        <p:sp>
          <p:nvSpPr>
            <p:cNvPr id="8" name="Google Shape;1933;p63"/>
            <p:cNvSpPr/>
            <p:nvPr/>
          </p:nvSpPr>
          <p:spPr>
            <a:xfrm>
              <a:off x="2725300" y="1426650"/>
              <a:ext cx="379825" cy="193650"/>
            </a:xfrm>
            <a:custGeom>
              <a:avLst/>
              <a:gdLst/>
              <a:ahLst/>
              <a:cxnLst/>
              <a:rect l="l" t="t" r="r" b="b"/>
              <a:pathLst>
                <a:path w="15193" h="7746" extrusionOk="0">
                  <a:moveTo>
                    <a:pt x="13497" y="583"/>
                  </a:moveTo>
                  <a:cubicBezTo>
                    <a:pt x="13518" y="583"/>
                    <a:pt x="13539" y="584"/>
                    <a:pt x="13561" y="586"/>
                  </a:cubicBezTo>
                  <a:cubicBezTo>
                    <a:pt x="13940" y="586"/>
                    <a:pt x="14296" y="793"/>
                    <a:pt x="14469" y="1138"/>
                  </a:cubicBezTo>
                  <a:cubicBezTo>
                    <a:pt x="14584" y="1333"/>
                    <a:pt x="14607" y="1574"/>
                    <a:pt x="14526" y="1781"/>
                  </a:cubicBezTo>
                  <a:cubicBezTo>
                    <a:pt x="14446" y="1976"/>
                    <a:pt x="14296" y="2137"/>
                    <a:pt x="14101" y="2218"/>
                  </a:cubicBezTo>
                  <a:lnTo>
                    <a:pt x="1989" y="7113"/>
                  </a:lnTo>
                  <a:cubicBezTo>
                    <a:pt x="1874" y="7154"/>
                    <a:pt x="1756" y="7174"/>
                    <a:pt x="1640" y="7174"/>
                  </a:cubicBezTo>
                  <a:cubicBezTo>
                    <a:pt x="1267" y="7174"/>
                    <a:pt x="912" y="6972"/>
                    <a:pt x="736" y="6631"/>
                  </a:cubicBezTo>
                  <a:cubicBezTo>
                    <a:pt x="621" y="6424"/>
                    <a:pt x="598" y="6182"/>
                    <a:pt x="679" y="5976"/>
                  </a:cubicBezTo>
                  <a:cubicBezTo>
                    <a:pt x="748" y="5769"/>
                    <a:pt x="909" y="5619"/>
                    <a:pt x="1104" y="5539"/>
                  </a:cubicBezTo>
                  <a:lnTo>
                    <a:pt x="13216" y="643"/>
                  </a:lnTo>
                  <a:cubicBezTo>
                    <a:pt x="13302" y="605"/>
                    <a:pt x="13396" y="583"/>
                    <a:pt x="13497" y="583"/>
                  </a:cubicBezTo>
                  <a:close/>
                  <a:moveTo>
                    <a:pt x="13558" y="1"/>
                  </a:moveTo>
                  <a:cubicBezTo>
                    <a:pt x="13371" y="1"/>
                    <a:pt x="13182" y="34"/>
                    <a:pt x="12998" y="103"/>
                  </a:cubicBezTo>
                  <a:lnTo>
                    <a:pt x="886" y="4999"/>
                  </a:lnTo>
                  <a:cubicBezTo>
                    <a:pt x="541" y="5137"/>
                    <a:pt x="265" y="5412"/>
                    <a:pt x="139" y="5769"/>
                  </a:cubicBezTo>
                  <a:cubicBezTo>
                    <a:pt x="1" y="6136"/>
                    <a:pt x="35" y="6539"/>
                    <a:pt x="219" y="6883"/>
                  </a:cubicBezTo>
                  <a:cubicBezTo>
                    <a:pt x="507" y="7412"/>
                    <a:pt x="1047" y="7745"/>
                    <a:pt x="1656" y="7745"/>
                  </a:cubicBezTo>
                  <a:cubicBezTo>
                    <a:pt x="1840" y="7745"/>
                    <a:pt x="2023" y="7711"/>
                    <a:pt x="2207" y="7642"/>
                  </a:cubicBezTo>
                  <a:lnTo>
                    <a:pt x="14308" y="2746"/>
                  </a:lnTo>
                  <a:cubicBezTo>
                    <a:pt x="14664" y="2620"/>
                    <a:pt x="14940" y="2333"/>
                    <a:pt x="15066" y="1988"/>
                  </a:cubicBezTo>
                  <a:cubicBezTo>
                    <a:pt x="15193" y="1620"/>
                    <a:pt x="15170" y="1207"/>
                    <a:pt x="14986" y="873"/>
                  </a:cubicBezTo>
                  <a:cubicBezTo>
                    <a:pt x="14699" y="325"/>
                    <a:pt x="14141" y="1"/>
                    <a:pt x="13558" y="1"/>
                  </a:cubicBezTo>
                  <a:close/>
                </a:path>
              </a:pathLst>
            </a:custGeom>
            <a:solidFill>
              <a:srgbClr val="34383C"/>
            </a:solidFill>
            <a:ln w="3725" cap="rnd" cmpd="sng">
              <a:solidFill>
                <a:srgbClr val="34383C"/>
              </a:solidFill>
              <a:prstDash val="solid"/>
              <a:round/>
              <a:headEnd type="none" w="sm" len="sm"/>
              <a:tailEnd type="none" w="sm" len="sm"/>
            </a:ln>
          </p:spPr>
          <p:txBody>
            <a:bodyPr spcFirstLastPara="1" wrap="square" lIns="91425" tIns="91425" rIns="91425" bIns="91425" anchor="ctr" anchorCtr="0">
              <a:noAutofit/>
            </a:bodyPr>
            <a:lstStyle/>
            <a:p>
              <a:endParaRPr/>
            </a:p>
          </p:txBody>
        </p:sp>
        <p:sp>
          <p:nvSpPr>
            <p:cNvPr id="9" name="Google Shape;1934;p63"/>
            <p:cNvSpPr/>
            <p:nvPr/>
          </p:nvSpPr>
          <p:spPr>
            <a:xfrm>
              <a:off x="2585400" y="1614475"/>
              <a:ext cx="69250" cy="56725"/>
            </a:xfrm>
            <a:custGeom>
              <a:avLst/>
              <a:gdLst/>
              <a:ahLst/>
              <a:cxnLst/>
              <a:rect l="l" t="t" r="r" b="b"/>
              <a:pathLst>
                <a:path w="2770" h="2269" extrusionOk="0">
                  <a:moveTo>
                    <a:pt x="1297" y="0"/>
                  </a:moveTo>
                  <a:cubicBezTo>
                    <a:pt x="1145" y="0"/>
                    <a:pt x="990" y="27"/>
                    <a:pt x="839" y="83"/>
                  </a:cubicBezTo>
                  <a:cubicBezTo>
                    <a:pt x="253" y="313"/>
                    <a:pt x="0" y="1025"/>
                    <a:pt x="322" y="1577"/>
                  </a:cubicBezTo>
                  <a:cubicBezTo>
                    <a:pt x="548" y="2011"/>
                    <a:pt x="1004" y="2268"/>
                    <a:pt x="1482" y="2268"/>
                  </a:cubicBezTo>
                  <a:cubicBezTo>
                    <a:pt x="1635" y="2268"/>
                    <a:pt x="1791" y="2242"/>
                    <a:pt x="1943" y="2186"/>
                  </a:cubicBezTo>
                  <a:cubicBezTo>
                    <a:pt x="2529" y="1956"/>
                    <a:pt x="2770" y="1255"/>
                    <a:pt x="2460" y="703"/>
                  </a:cubicBezTo>
                  <a:cubicBezTo>
                    <a:pt x="2225" y="260"/>
                    <a:pt x="1772" y="0"/>
                    <a:pt x="1297" y="0"/>
                  </a:cubicBezTo>
                  <a:close/>
                </a:path>
              </a:pathLst>
            </a:custGeom>
            <a:solidFill>
              <a:srgbClr val="FFFFFF"/>
            </a:solidFill>
            <a:ln w="3725" cap="flat" cmpd="sng">
              <a:solidFill>
                <a:srgbClr val="000000"/>
              </a:solidFill>
              <a:prstDash val="solid"/>
              <a:miter lim="11491"/>
              <a:headEnd type="none" w="sm" len="sm"/>
              <a:tailEnd type="none" w="sm" len="sm"/>
            </a:ln>
          </p:spPr>
          <p:txBody>
            <a:bodyPr spcFirstLastPara="1" wrap="square" lIns="91425" tIns="91425" rIns="91425" bIns="91425" anchor="ctr" anchorCtr="0">
              <a:noAutofit/>
            </a:bodyPr>
            <a:lstStyle/>
            <a:p>
              <a:endParaRPr/>
            </a:p>
          </p:txBody>
        </p:sp>
        <p:sp>
          <p:nvSpPr>
            <p:cNvPr id="10" name="Google Shape;1935;p63"/>
            <p:cNvSpPr/>
            <p:nvPr/>
          </p:nvSpPr>
          <p:spPr>
            <a:xfrm>
              <a:off x="2581375" y="1607350"/>
              <a:ext cx="77300" cy="71275"/>
            </a:xfrm>
            <a:custGeom>
              <a:avLst/>
              <a:gdLst/>
              <a:ahLst/>
              <a:cxnLst/>
              <a:rect l="l" t="t" r="r" b="b"/>
              <a:pathLst>
                <a:path w="3092" h="2851" extrusionOk="0">
                  <a:moveTo>
                    <a:pt x="1449" y="575"/>
                  </a:moveTo>
                  <a:cubicBezTo>
                    <a:pt x="1828" y="575"/>
                    <a:pt x="2184" y="782"/>
                    <a:pt x="2368" y="1126"/>
                  </a:cubicBezTo>
                  <a:cubicBezTo>
                    <a:pt x="2471" y="1322"/>
                    <a:pt x="2494" y="1563"/>
                    <a:pt x="2425" y="1770"/>
                  </a:cubicBezTo>
                  <a:cubicBezTo>
                    <a:pt x="2345" y="1977"/>
                    <a:pt x="2184" y="2126"/>
                    <a:pt x="1989" y="2207"/>
                  </a:cubicBezTo>
                  <a:cubicBezTo>
                    <a:pt x="1874" y="2247"/>
                    <a:pt x="1756" y="2267"/>
                    <a:pt x="1640" y="2267"/>
                  </a:cubicBezTo>
                  <a:cubicBezTo>
                    <a:pt x="1267" y="2267"/>
                    <a:pt x="911" y="2066"/>
                    <a:pt x="736" y="1724"/>
                  </a:cubicBezTo>
                  <a:cubicBezTo>
                    <a:pt x="621" y="1517"/>
                    <a:pt x="598" y="1287"/>
                    <a:pt x="679" y="1069"/>
                  </a:cubicBezTo>
                  <a:cubicBezTo>
                    <a:pt x="748" y="862"/>
                    <a:pt x="908" y="713"/>
                    <a:pt x="1104" y="632"/>
                  </a:cubicBezTo>
                  <a:cubicBezTo>
                    <a:pt x="1219" y="598"/>
                    <a:pt x="1334" y="575"/>
                    <a:pt x="1449" y="575"/>
                  </a:cubicBezTo>
                  <a:close/>
                  <a:moveTo>
                    <a:pt x="1458" y="0"/>
                  </a:moveTo>
                  <a:cubicBezTo>
                    <a:pt x="1271" y="0"/>
                    <a:pt x="1082" y="34"/>
                    <a:pt x="897" y="104"/>
                  </a:cubicBezTo>
                  <a:cubicBezTo>
                    <a:pt x="541" y="241"/>
                    <a:pt x="265" y="517"/>
                    <a:pt x="139" y="874"/>
                  </a:cubicBezTo>
                  <a:cubicBezTo>
                    <a:pt x="1" y="1241"/>
                    <a:pt x="35" y="1643"/>
                    <a:pt x="219" y="1988"/>
                  </a:cubicBezTo>
                  <a:cubicBezTo>
                    <a:pt x="495" y="2517"/>
                    <a:pt x="1046" y="2850"/>
                    <a:pt x="1644" y="2850"/>
                  </a:cubicBezTo>
                  <a:cubicBezTo>
                    <a:pt x="1839" y="2850"/>
                    <a:pt x="2023" y="2816"/>
                    <a:pt x="2207" y="2735"/>
                  </a:cubicBezTo>
                  <a:cubicBezTo>
                    <a:pt x="2552" y="2597"/>
                    <a:pt x="2828" y="2321"/>
                    <a:pt x="2965" y="1965"/>
                  </a:cubicBezTo>
                  <a:cubicBezTo>
                    <a:pt x="3092" y="1609"/>
                    <a:pt x="3057" y="1195"/>
                    <a:pt x="2874" y="851"/>
                  </a:cubicBezTo>
                  <a:cubicBezTo>
                    <a:pt x="2587" y="320"/>
                    <a:pt x="2037" y="0"/>
                    <a:pt x="1458" y="0"/>
                  </a:cubicBezTo>
                  <a:close/>
                </a:path>
              </a:pathLst>
            </a:custGeom>
            <a:solidFill>
              <a:srgbClr val="34383C"/>
            </a:solidFill>
            <a:ln w="3725" cap="rnd" cmpd="sng">
              <a:solidFill>
                <a:srgbClr val="34383C"/>
              </a:solidFill>
              <a:prstDash val="solid"/>
              <a:round/>
              <a:headEnd type="none" w="sm" len="sm"/>
              <a:tailEnd type="none" w="sm" len="sm"/>
            </a:ln>
          </p:spPr>
          <p:txBody>
            <a:bodyPr spcFirstLastPara="1" wrap="square" lIns="91425" tIns="91425" rIns="91425" bIns="91425" anchor="ctr" anchorCtr="0">
              <a:noAutofit/>
            </a:bodyPr>
            <a:lstStyle/>
            <a:p>
              <a:endParaRPr/>
            </a:p>
          </p:txBody>
        </p:sp>
        <p:sp>
          <p:nvSpPr>
            <p:cNvPr id="11" name="Google Shape;1936;p63"/>
            <p:cNvSpPr/>
            <p:nvPr/>
          </p:nvSpPr>
          <p:spPr>
            <a:xfrm>
              <a:off x="2016575" y="1213900"/>
              <a:ext cx="3232900" cy="3706325"/>
            </a:xfrm>
            <a:custGeom>
              <a:avLst/>
              <a:gdLst/>
              <a:ahLst/>
              <a:cxnLst/>
              <a:rect l="l" t="t" r="r" b="b"/>
              <a:pathLst>
                <a:path w="129316" h="148253" extrusionOk="0">
                  <a:moveTo>
                    <a:pt x="64060" y="1"/>
                  </a:moveTo>
                  <a:cubicBezTo>
                    <a:pt x="63663" y="1"/>
                    <a:pt x="63268" y="73"/>
                    <a:pt x="62894" y="224"/>
                  </a:cubicBezTo>
                  <a:lnTo>
                    <a:pt x="53333" y="4086"/>
                  </a:lnTo>
                  <a:cubicBezTo>
                    <a:pt x="52758" y="4315"/>
                    <a:pt x="52229" y="4810"/>
                    <a:pt x="52448" y="5683"/>
                  </a:cubicBezTo>
                  <a:cubicBezTo>
                    <a:pt x="53126" y="8487"/>
                    <a:pt x="51839" y="11613"/>
                    <a:pt x="48931" y="12785"/>
                  </a:cubicBezTo>
                  <a:lnTo>
                    <a:pt x="22064" y="23644"/>
                  </a:lnTo>
                  <a:cubicBezTo>
                    <a:pt x="21282" y="23960"/>
                    <a:pt x="20455" y="24105"/>
                    <a:pt x="19626" y="24105"/>
                  </a:cubicBezTo>
                  <a:cubicBezTo>
                    <a:pt x="17371" y="24105"/>
                    <a:pt x="15097" y="23029"/>
                    <a:pt x="13652" y="21358"/>
                  </a:cubicBezTo>
                  <a:cubicBezTo>
                    <a:pt x="13276" y="20917"/>
                    <a:pt x="12838" y="20762"/>
                    <a:pt x="12423" y="20762"/>
                  </a:cubicBezTo>
                  <a:cubicBezTo>
                    <a:pt x="12166" y="20762"/>
                    <a:pt x="11918" y="20822"/>
                    <a:pt x="11699" y="20909"/>
                  </a:cubicBezTo>
                  <a:lnTo>
                    <a:pt x="2149" y="24782"/>
                  </a:lnTo>
                  <a:cubicBezTo>
                    <a:pt x="609" y="25391"/>
                    <a:pt x="0" y="27126"/>
                    <a:pt x="793" y="28632"/>
                  </a:cubicBezTo>
                  <a:lnTo>
                    <a:pt x="62216" y="146421"/>
                  </a:lnTo>
                  <a:cubicBezTo>
                    <a:pt x="62807" y="147560"/>
                    <a:pt x="64030" y="148252"/>
                    <a:pt x="65258" y="148252"/>
                  </a:cubicBezTo>
                  <a:cubicBezTo>
                    <a:pt x="65652" y="148252"/>
                    <a:pt x="66047" y="148181"/>
                    <a:pt x="66422" y="148030"/>
                  </a:cubicBezTo>
                  <a:lnTo>
                    <a:pt x="127178" y="123472"/>
                  </a:lnTo>
                  <a:cubicBezTo>
                    <a:pt x="128718" y="122852"/>
                    <a:pt x="129315" y="121116"/>
                    <a:pt x="128534" y="119623"/>
                  </a:cubicBezTo>
                  <a:lnTo>
                    <a:pt x="67100" y="1833"/>
                  </a:lnTo>
                  <a:cubicBezTo>
                    <a:pt x="66509" y="687"/>
                    <a:pt x="65283" y="1"/>
                    <a:pt x="64060" y="1"/>
                  </a:cubicBezTo>
                  <a:close/>
                </a:path>
              </a:pathLst>
            </a:custGeom>
            <a:solidFill>
              <a:srgbClr val="FFFFFF"/>
            </a:solidFill>
            <a:ln>
              <a:noFill/>
            </a:ln>
          </p:spPr>
          <p:txBody>
            <a:bodyPr spcFirstLastPara="1" wrap="square" lIns="91425" tIns="91425" rIns="91425" bIns="91425" anchor="ctr" anchorCtr="0">
              <a:noAutofit/>
            </a:bodyPr>
            <a:lstStyle/>
            <a:p>
              <a:endParaRPr/>
            </a:p>
          </p:txBody>
        </p:sp>
        <p:sp>
          <p:nvSpPr>
            <p:cNvPr id="12" name="Google Shape;1937;p63"/>
            <p:cNvSpPr/>
            <p:nvPr/>
          </p:nvSpPr>
          <p:spPr>
            <a:xfrm>
              <a:off x="2017725" y="1206650"/>
              <a:ext cx="3231175" cy="3720650"/>
            </a:xfrm>
            <a:custGeom>
              <a:avLst/>
              <a:gdLst/>
              <a:ahLst/>
              <a:cxnLst/>
              <a:rect l="l" t="t" r="r" b="b"/>
              <a:pathLst>
                <a:path w="129247" h="148826" extrusionOk="0">
                  <a:moveTo>
                    <a:pt x="64023" y="577"/>
                  </a:moveTo>
                  <a:cubicBezTo>
                    <a:pt x="65144" y="577"/>
                    <a:pt x="66264" y="1206"/>
                    <a:pt x="66812" y="2250"/>
                  </a:cubicBezTo>
                  <a:lnTo>
                    <a:pt x="128246" y="120039"/>
                  </a:lnTo>
                  <a:cubicBezTo>
                    <a:pt x="128591" y="120671"/>
                    <a:pt x="128649" y="121429"/>
                    <a:pt x="128407" y="122107"/>
                  </a:cubicBezTo>
                  <a:cubicBezTo>
                    <a:pt x="128166" y="122739"/>
                    <a:pt x="127672" y="123245"/>
                    <a:pt x="127040" y="123498"/>
                  </a:cubicBezTo>
                  <a:lnTo>
                    <a:pt x="66272" y="148056"/>
                  </a:lnTo>
                  <a:cubicBezTo>
                    <a:pt x="65937" y="148191"/>
                    <a:pt x="65582" y="148256"/>
                    <a:pt x="65227" y="148256"/>
                  </a:cubicBezTo>
                  <a:cubicBezTo>
                    <a:pt x="64108" y="148256"/>
                    <a:pt x="62983" y="147620"/>
                    <a:pt x="62434" y="146573"/>
                  </a:cubicBezTo>
                  <a:lnTo>
                    <a:pt x="1000" y="28784"/>
                  </a:lnTo>
                  <a:cubicBezTo>
                    <a:pt x="655" y="28152"/>
                    <a:pt x="586" y="27405"/>
                    <a:pt x="839" y="26727"/>
                  </a:cubicBezTo>
                  <a:cubicBezTo>
                    <a:pt x="1069" y="26083"/>
                    <a:pt x="1574" y="25578"/>
                    <a:pt x="2206" y="25336"/>
                  </a:cubicBezTo>
                  <a:lnTo>
                    <a:pt x="11756" y="21475"/>
                  </a:lnTo>
                  <a:cubicBezTo>
                    <a:pt x="11963" y="21383"/>
                    <a:pt x="12170" y="21349"/>
                    <a:pt x="12388" y="21337"/>
                  </a:cubicBezTo>
                  <a:cubicBezTo>
                    <a:pt x="12779" y="21337"/>
                    <a:pt x="13158" y="21521"/>
                    <a:pt x="13399" y="21843"/>
                  </a:cubicBezTo>
                  <a:cubicBezTo>
                    <a:pt x="14969" y="23660"/>
                    <a:pt x="17310" y="24682"/>
                    <a:pt x="19569" y="24682"/>
                  </a:cubicBezTo>
                  <a:cubicBezTo>
                    <a:pt x="20453" y="24682"/>
                    <a:pt x="21325" y="24525"/>
                    <a:pt x="22133" y="24199"/>
                  </a:cubicBezTo>
                  <a:lnTo>
                    <a:pt x="49000" y="13339"/>
                  </a:lnTo>
                  <a:cubicBezTo>
                    <a:pt x="51896" y="12178"/>
                    <a:pt x="53448" y="9041"/>
                    <a:pt x="52689" y="5904"/>
                  </a:cubicBezTo>
                  <a:cubicBezTo>
                    <a:pt x="52551" y="5318"/>
                    <a:pt x="52781" y="4893"/>
                    <a:pt x="53413" y="4640"/>
                  </a:cubicBezTo>
                  <a:lnTo>
                    <a:pt x="62963" y="779"/>
                  </a:lnTo>
                  <a:cubicBezTo>
                    <a:pt x="63303" y="642"/>
                    <a:pt x="63663" y="577"/>
                    <a:pt x="64023" y="577"/>
                  </a:cubicBezTo>
                  <a:close/>
                  <a:moveTo>
                    <a:pt x="64001" y="1"/>
                  </a:moveTo>
                  <a:cubicBezTo>
                    <a:pt x="63575" y="1"/>
                    <a:pt x="63148" y="77"/>
                    <a:pt x="62744" y="239"/>
                  </a:cubicBezTo>
                  <a:lnTo>
                    <a:pt x="53195" y="4100"/>
                  </a:lnTo>
                  <a:cubicBezTo>
                    <a:pt x="52310" y="4456"/>
                    <a:pt x="51919" y="5169"/>
                    <a:pt x="52126" y="6042"/>
                  </a:cubicBezTo>
                  <a:cubicBezTo>
                    <a:pt x="52816" y="8903"/>
                    <a:pt x="51414" y="11742"/>
                    <a:pt x="48782" y="12810"/>
                  </a:cubicBezTo>
                  <a:lnTo>
                    <a:pt x="21926" y="23670"/>
                  </a:lnTo>
                  <a:cubicBezTo>
                    <a:pt x="21181" y="23969"/>
                    <a:pt x="20378" y="24112"/>
                    <a:pt x="19565" y="24112"/>
                  </a:cubicBezTo>
                  <a:cubicBezTo>
                    <a:pt x="17470" y="24112"/>
                    <a:pt x="15301" y="23161"/>
                    <a:pt x="13836" y="21464"/>
                  </a:cubicBezTo>
                  <a:cubicBezTo>
                    <a:pt x="13442" y="21001"/>
                    <a:pt x="12935" y="20766"/>
                    <a:pt x="12383" y="20766"/>
                  </a:cubicBezTo>
                  <a:cubicBezTo>
                    <a:pt x="12113" y="20766"/>
                    <a:pt x="11832" y="20822"/>
                    <a:pt x="11549" y="20935"/>
                  </a:cubicBezTo>
                  <a:lnTo>
                    <a:pt x="2000" y="24796"/>
                  </a:lnTo>
                  <a:cubicBezTo>
                    <a:pt x="1207" y="25107"/>
                    <a:pt x="598" y="25727"/>
                    <a:pt x="299" y="26520"/>
                  </a:cubicBezTo>
                  <a:cubicBezTo>
                    <a:pt x="0" y="27359"/>
                    <a:pt x="69" y="28278"/>
                    <a:pt x="494" y="29060"/>
                  </a:cubicBezTo>
                  <a:lnTo>
                    <a:pt x="61928" y="146837"/>
                  </a:lnTo>
                  <a:cubicBezTo>
                    <a:pt x="62572" y="148056"/>
                    <a:pt x="63847" y="148814"/>
                    <a:pt x="65226" y="148826"/>
                  </a:cubicBezTo>
                  <a:cubicBezTo>
                    <a:pt x="65663" y="148826"/>
                    <a:pt x="66088" y="148745"/>
                    <a:pt x="66491" y="148596"/>
                  </a:cubicBezTo>
                  <a:lnTo>
                    <a:pt x="127247" y="124027"/>
                  </a:lnTo>
                  <a:cubicBezTo>
                    <a:pt x="128040" y="123728"/>
                    <a:pt x="128649" y="123096"/>
                    <a:pt x="128947" y="122303"/>
                  </a:cubicBezTo>
                  <a:cubicBezTo>
                    <a:pt x="129246" y="121475"/>
                    <a:pt x="129177" y="120556"/>
                    <a:pt x="128752" y="119775"/>
                  </a:cubicBezTo>
                  <a:lnTo>
                    <a:pt x="67318" y="1985"/>
                  </a:lnTo>
                  <a:cubicBezTo>
                    <a:pt x="66674" y="749"/>
                    <a:pt x="65336" y="1"/>
                    <a:pt x="64001" y="1"/>
                  </a:cubicBezTo>
                  <a:close/>
                </a:path>
              </a:pathLst>
            </a:custGeom>
            <a:solidFill>
              <a:srgbClr val="34383C"/>
            </a:solidFill>
            <a:ln w="3725" cap="rnd" cmpd="sng">
              <a:solidFill>
                <a:srgbClr val="34383C"/>
              </a:solidFill>
              <a:prstDash val="solid"/>
              <a:round/>
              <a:headEnd type="none" w="sm" len="sm"/>
              <a:tailEnd type="none" w="sm" len="sm"/>
            </a:ln>
          </p:spPr>
          <p:txBody>
            <a:bodyPr spcFirstLastPara="1" wrap="square" lIns="91425" tIns="91425" rIns="91425" bIns="91425" anchor="ctr" anchorCtr="0">
              <a:noAutofit/>
            </a:bodyPr>
            <a:lstStyle/>
            <a:p>
              <a:endParaRPr/>
            </a:p>
          </p:txBody>
        </p:sp>
        <p:sp>
          <p:nvSpPr>
            <p:cNvPr id="13" name="Google Shape;1938;p63"/>
            <p:cNvSpPr/>
            <p:nvPr/>
          </p:nvSpPr>
          <p:spPr>
            <a:xfrm>
              <a:off x="3745475" y="1197050"/>
              <a:ext cx="1802500" cy="1555775"/>
            </a:xfrm>
            <a:custGeom>
              <a:avLst/>
              <a:gdLst/>
              <a:ahLst/>
              <a:cxnLst/>
              <a:rect l="l" t="t" r="r" b="b"/>
              <a:pathLst>
                <a:path w="72100" h="62231" extrusionOk="0">
                  <a:moveTo>
                    <a:pt x="34199" y="0"/>
                  </a:moveTo>
                  <a:cubicBezTo>
                    <a:pt x="33037" y="0"/>
                    <a:pt x="31893" y="110"/>
                    <a:pt x="30775" y="335"/>
                  </a:cubicBezTo>
                  <a:cubicBezTo>
                    <a:pt x="27063" y="1059"/>
                    <a:pt x="23777" y="3162"/>
                    <a:pt x="21570" y="6242"/>
                  </a:cubicBezTo>
                  <a:lnTo>
                    <a:pt x="1" y="35730"/>
                  </a:lnTo>
                  <a:cubicBezTo>
                    <a:pt x="29" y="35690"/>
                    <a:pt x="65" y="35671"/>
                    <a:pt x="108" y="35671"/>
                  </a:cubicBezTo>
                  <a:cubicBezTo>
                    <a:pt x="1702" y="35671"/>
                    <a:pt x="13153" y="62231"/>
                    <a:pt x="43584" y="62231"/>
                  </a:cubicBezTo>
                  <a:cubicBezTo>
                    <a:pt x="46933" y="62231"/>
                    <a:pt x="50512" y="61909"/>
                    <a:pt x="54333" y="61195"/>
                  </a:cubicBezTo>
                  <a:cubicBezTo>
                    <a:pt x="54666" y="61126"/>
                    <a:pt x="55011" y="61092"/>
                    <a:pt x="55344" y="61023"/>
                  </a:cubicBezTo>
                  <a:cubicBezTo>
                    <a:pt x="67640" y="58540"/>
                    <a:pt x="72099" y="42958"/>
                    <a:pt x="65319" y="26192"/>
                  </a:cubicBezTo>
                  <a:cubicBezTo>
                    <a:pt x="59155" y="10949"/>
                    <a:pt x="45812" y="0"/>
                    <a:pt x="34199" y="0"/>
                  </a:cubicBezTo>
                  <a:close/>
                </a:path>
              </a:pathLst>
            </a:custGeom>
            <a:solidFill>
              <a:srgbClr val="FFFFFF"/>
            </a:solidFill>
            <a:ln>
              <a:noFill/>
            </a:ln>
          </p:spPr>
          <p:txBody>
            <a:bodyPr spcFirstLastPara="1" wrap="square" lIns="91425" tIns="91425" rIns="91425" bIns="91425" anchor="ctr" anchorCtr="0">
              <a:noAutofit/>
            </a:bodyPr>
            <a:lstStyle/>
            <a:p>
              <a:endParaRPr/>
            </a:p>
          </p:txBody>
        </p:sp>
        <p:sp>
          <p:nvSpPr>
            <p:cNvPr id="14" name="Google Shape;1939;p63"/>
            <p:cNvSpPr/>
            <p:nvPr/>
          </p:nvSpPr>
          <p:spPr>
            <a:xfrm>
              <a:off x="3745475" y="1430950"/>
              <a:ext cx="1348575" cy="1321650"/>
            </a:xfrm>
            <a:custGeom>
              <a:avLst/>
              <a:gdLst/>
              <a:ahLst/>
              <a:cxnLst/>
              <a:rect l="l" t="t" r="r" b="b"/>
              <a:pathLst>
                <a:path w="53943" h="52866" extrusionOk="0">
                  <a:moveTo>
                    <a:pt x="1" y="26373"/>
                  </a:moveTo>
                  <a:lnTo>
                    <a:pt x="1" y="26373"/>
                  </a:lnTo>
                  <a:cubicBezTo>
                    <a:pt x="1" y="26373"/>
                    <a:pt x="1" y="26374"/>
                    <a:pt x="1" y="26374"/>
                  </a:cubicBezTo>
                  <a:lnTo>
                    <a:pt x="1" y="26373"/>
                  </a:lnTo>
                  <a:close/>
                  <a:moveTo>
                    <a:pt x="19295" y="0"/>
                  </a:moveTo>
                  <a:lnTo>
                    <a:pt x="1" y="26373"/>
                  </a:lnTo>
                  <a:lnTo>
                    <a:pt x="1" y="26373"/>
                  </a:lnTo>
                  <a:cubicBezTo>
                    <a:pt x="30" y="26334"/>
                    <a:pt x="66" y="26315"/>
                    <a:pt x="109" y="26315"/>
                  </a:cubicBezTo>
                  <a:cubicBezTo>
                    <a:pt x="1708" y="26315"/>
                    <a:pt x="13159" y="52865"/>
                    <a:pt x="43579" y="52865"/>
                  </a:cubicBezTo>
                  <a:cubicBezTo>
                    <a:pt x="45843" y="52865"/>
                    <a:pt x="48212" y="52718"/>
                    <a:pt x="50690" y="52402"/>
                  </a:cubicBezTo>
                  <a:cubicBezTo>
                    <a:pt x="53942" y="45771"/>
                    <a:pt x="53908" y="36176"/>
                    <a:pt x="49851" y="26167"/>
                  </a:cubicBezTo>
                  <a:cubicBezTo>
                    <a:pt x="43784" y="11182"/>
                    <a:pt x="30775" y="345"/>
                    <a:pt x="19295" y="0"/>
                  </a:cubicBezTo>
                  <a:close/>
                </a:path>
              </a:pathLst>
            </a:custGeom>
            <a:solidFill>
              <a:srgbClr val="000000">
                <a:alpha val="11160"/>
              </a:srgbClr>
            </a:solidFill>
            <a:ln>
              <a:noFill/>
            </a:ln>
          </p:spPr>
          <p:txBody>
            <a:bodyPr spcFirstLastPara="1" wrap="square" lIns="91425" tIns="91425" rIns="91425" bIns="91425" anchor="ctr" anchorCtr="0">
              <a:noAutofit/>
            </a:bodyPr>
            <a:lstStyle/>
            <a:p>
              <a:endParaRPr/>
            </a:p>
          </p:txBody>
        </p:sp>
        <p:sp>
          <p:nvSpPr>
            <p:cNvPr id="15" name="Google Shape;1940;p63"/>
            <p:cNvSpPr/>
            <p:nvPr/>
          </p:nvSpPr>
          <p:spPr>
            <a:xfrm>
              <a:off x="3122350" y="2208075"/>
              <a:ext cx="847825" cy="980750"/>
            </a:xfrm>
            <a:custGeom>
              <a:avLst/>
              <a:gdLst/>
              <a:ahLst/>
              <a:cxnLst/>
              <a:rect l="l" t="t" r="r" b="b"/>
              <a:pathLst>
                <a:path w="33913" h="39230" extrusionOk="0">
                  <a:moveTo>
                    <a:pt x="14273" y="0"/>
                  </a:moveTo>
                  <a:lnTo>
                    <a:pt x="6677" y="4528"/>
                  </a:lnTo>
                  <a:cubicBezTo>
                    <a:pt x="6424" y="4700"/>
                    <a:pt x="6068" y="4907"/>
                    <a:pt x="5815" y="5102"/>
                  </a:cubicBezTo>
                  <a:cubicBezTo>
                    <a:pt x="5401" y="5413"/>
                    <a:pt x="4850" y="5872"/>
                    <a:pt x="4448" y="6217"/>
                  </a:cubicBezTo>
                  <a:cubicBezTo>
                    <a:pt x="3976" y="6665"/>
                    <a:pt x="3540" y="7148"/>
                    <a:pt x="3138" y="7654"/>
                  </a:cubicBezTo>
                  <a:cubicBezTo>
                    <a:pt x="2115" y="8975"/>
                    <a:pt x="1333" y="10458"/>
                    <a:pt x="816" y="12043"/>
                  </a:cubicBezTo>
                  <a:cubicBezTo>
                    <a:pt x="184" y="14020"/>
                    <a:pt x="12" y="15663"/>
                    <a:pt x="0" y="17502"/>
                  </a:cubicBezTo>
                  <a:cubicBezTo>
                    <a:pt x="23" y="19329"/>
                    <a:pt x="288" y="21145"/>
                    <a:pt x="793" y="22903"/>
                  </a:cubicBezTo>
                  <a:cubicBezTo>
                    <a:pt x="1035" y="23765"/>
                    <a:pt x="1322" y="24615"/>
                    <a:pt x="1655" y="25443"/>
                  </a:cubicBezTo>
                  <a:cubicBezTo>
                    <a:pt x="2000" y="26270"/>
                    <a:pt x="2379" y="27074"/>
                    <a:pt x="2804" y="27867"/>
                  </a:cubicBezTo>
                  <a:cubicBezTo>
                    <a:pt x="3206" y="28637"/>
                    <a:pt x="3666" y="29384"/>
                    <a:pt x="4160" y="30097"/>
                  </a:cubicBezTo>
                  <a:cubicBezTo>
                    <a:pt x="4379" y="30419"/>
                    <a:pt x="4666" y="30844"/>
                    <a:pt x="4907" y="31142"/>
                  </a:cubicBezTo>
                  <a:cubicBezTo>
                    <a:pt x="6033" y="32544"/>
                    <a:pt x="6056" y="32579"/>
                    <a:pt x="6551" y="33073"/>
                  </a:cubicBezTo>
                  <a:cubicBezTo>
                    <a:pt x="6815" y="33349"/>
                    <a:pt x="7171" y="33728"/>
                    <a:pt x="7458" y="33981"/>
                  </a:cubicBezTo>
                  <a:cubicBezTo>
                    <a:pt x="7998" y="34475"/>
                    <a:pt x="8745" y="35107"/>
                    <a:pt x="9320" y="35567"/>
                  </a:cubicBezTo>
                  <a:cubicBezTo>
                    <a:pt x="9987" y="36061"/>
                    <a:pt x="10665" y="36521"/>
                    <a:pt x="11389" y="36934"/>
                  </a:cubicBezTo>
                  <a:cubicBezTo>
                    <a:pt x="12951" y="37854"/>
                    <a:pt x="14652" y="38520"/>
                    <a:pt x="16433" y="38911"/>
                  </a:cubicBezTo>
                  <a:cubicBezTo>
                    <a:pt x="17431" y="39122"/>
                    <a:pt x="18451" y="39229"/>
                    <a:pt x="19471" y="39229"/>
                  </a:cubicBezTo>
                  <a:cubicBezTo>
                    <a:pt x="20390" y="39229"/>
                    <a:pt x="21310" y="39143"/>
                    <a:pt x="22214" y="38968"/>
                  </a:cubicBezTo>
                  <a:cubicBezTo>
                    <a:pt x="23662" y="38681"/>
                    <a:pt x="25052" y="38141"/>
                    <a:pt x="26316" y="37382"/>
                  </a:cubicBezTo>
                  <a:lnTo>
                    <a:pt x="33912" y="32855"/>
                  </a:lnTo>
                  <a:lnTo>
                    <a:pt x="33912" y="32855"/>
                  </a:lnTo>
                  <a:cubicBezTo>
                    <a:pt x="33096" y="33337"/>
                    <a:pt x="32062" y="33085"/>
                    <a:pt x="31051" y="33291"/>
                  </a:cubicBezTo>
                  <a:cubicBezTo>
                    <a:pt x="30927" y="33295"/>
                    <a:pt x="30803" y="33297"/>
                    <a:pt x="30679" y="33297"/>
                  </a:cubicBezTo>
                  <a:cubicBezTo>
                    <a:pt x="23908" y="33297"/>
                    <a:pt x="16570" y="28073"/>
                    <a:pt x="12733" y="18605"/>
                  </a:cubicBezTo>
                  <a:cubicBezTo>
                    <a:pt x="9377" y="10320"/>
                    <a:pt x="10940" y="4287"/>
                    <a:pt x="14273" y="0"/>
                  </a:cubicBezTo>
                  <a:close/>
                </a:path>
              </a:pathLst>
            </a:custGeom>
            <a:solidFill>
              <a:srgbClr val="FE8C00"/>
            </a:solidFill>
            <a:ln>
              <a:noFill/>
            </a:ln>
          </p:spPr>
          <p:txBody>
            <a:bodyPr spcFirstLastPara="1" wrap="square" lIns="91425" tIns="91425" rIns="91425" bIns="91425" anchor="ctr" anchorCtr="0">
              <a:noAutofit/>
            </a:bodyPr>
            <a:lstStyle/>
            <a:p>
              <a:endParaRPr/>
            </a:p>
          </p:txBody>
        </p:sp>
        <p:sp>
          <p:nvSpPr>
            <p:cNvPr id="16" name="Google Shape;1941;p63"/>
            <p:cNvSpPr/>
            <p:nvPr/>
          </p:nvSpPr>
          <p:spPr>
            <a:xfrm>
              <a:off x="3115450" y="2200800"/>
              <a:ext cx="864825" cy="995275"/>
            </a:xfrm>
            <a:custGeom>
              <a:avLst/>
              <a:gdLst/>
              <a:ahLst/>
              <a:cxnLst/>
              <a:rect l="l" t="t" r="r" b="b"/>
              <a:pathLst>
                <a:path w="34593" h="39811" extrusionOk="0">
                  <a:moveTo>
                    <a:pt x="13515" y="1245"/>
                  </a:moveTo>
                  <a:cubicBezTo>
                    <a:pt x="10240" y="6209"/>
                    <a:pt x="9987" y="12174"/>
                    <a:pt x="12745" y="19000"/>
                  </a:cubicBezTo>
                  <a:cubicBezTo>
                    <a:pt x="14629" y="23642"/>
                    <a:pt x="17445" y="27503"/>
                    <a:pt x="20892" y="30158"/>
                  </a:cubicBezTo>
                  <a:cubicBezTo>
                    <a:pt x="24004" y="32561"/>
                    <a:pt x="27564" y="33875"/>
                    <a:pt x="30965" y="33875"/>
                  </a:cubicBezTo>
                  <a:cubicBezTo>
                    <a:pt x="31093" y="33875"/>
                    <a:pt x="31222" y="33873"/>
                    <a:pt x="31350" y="33870"/>
                  </a:cubicBezTo>
                  <a:lnTo>
                    <a:pt x="31396" y="33870"/>
                  </a:lnTo>
                  <a:cubicBezTo>
                    <a:pt x="31752" y="33812"/>
                    <a:pt x="32120" y="33778"/>
                    <a:pt x="32487" y="33778"/>
                  </a:cubicBezTo>
                  <a:lnTo>
                    <a:pt x="32591" y="33778"/>
                  </a:lnTo>
                  <a:lnTo>
                    <a:pt x="26454" y="37432"/>
                  </a:lnTo>
                  <a:cubicBezTo>
                    <a:pt x="25213" y="38179"/>
                    <a:pt x="23857" y="38696"/>
                    <a:pt x="22432" y="38984"/>
                  </a:cubicBezTo>
                  <a:cubicBezTo>
                    <a:pt x="21538" y="39154"/>
                    <a:pt x="20631" y="39240"/>
                    <a:pt x="19725" y="39240"/>
                  </a:cubicBezTo>
                  <a:cubicBezTo>
                    <a:pt x="18732" y="39240"/>
                    <a:pt x="17740" y="39136"/>
                    <a:pt x="16767" y="38926"/>
                  </a:cubicBezTo>
                  <a:cubicBezTo>
                    <a:pt x="15020" y="38547"/>
                    <a:pt x="13354" y="37892"/>
                    <a:pt x="11814" y="36984"/>
                  </a:cubicBezTo>
                  <a:cubicBezTo>
                    <a:pt x="11113" y="36582"/>
                    <a:pt x="10435" y="36134"/>
                    <a:pt x="9791" y="35639"/>
                  </a:cubicBezTo>
                  <a:cubicBezTo>
                    <a:pt x="9228" y="35191"/>
                    <a:pt x="8481" y="34559"/>
                    <a:pt x="7930" y="34065"/>
                  </a:cubicBezTo>
                  <a:cubicBezTo>
                    <a:pt x="7711" y="33870"/>
                    <a:pt x="7459" y="33594"/>
                    <a:pt x="7229" y="33364"/>
                  </a:cubicBezTo>
                  <a:lnTo>
                    <a:pt x="7033" y="33169"/>
                  </a:lnTo>
                  <a:cubicBezTo>
                    <a:pt x="6562" y="32675"/>
                    <a:pt x="6551" y="32663"/>
                    <a:pt x="5413" y="31250"/>
                  </a:cubicBezTo>
                  <a:cubicBezTo>
                    <a:pt x="5252" y="31054"/>
                    <a:pt x="5068" y="30801"/>
                    <a:pt x="4896" y="30549"/>
                  </a:cubicBezTo>
                  <a:cubicBezTo>
                    <a:pt x="4816" y="30434"/>
                    <a:pt x="4747" y="30319"/>
                    <a:pt x="4666" y="30227"/>
                  </a:cubicBezTo>
                  <a:cubicBezTo>
                    <a:pt x="4183" y="29514"/>
                    <a:pt x="3735" y="28779"/>
                    <a:pt x="3333" y="28020"/>
                  </a:cubicBezTo>
                  <a:cubicBezTo>
                    <a:pt x="2908" y="27239"/>
                    <a:pt x="2540" y="26446"/>
                    <a:pt x="2207" y="25630"/>
                  </a:cubicBezTo>
                  <a:cubicBezTo>
                    <a:pt x="1874" y="24803"/>
                    <a:pt x="1586" y="23964"/>
                    <a:pt x="1357" y="23114"/>
                  </a:cubicBezTo>
                  <a:cubicBezTo>
                    <a:pt x="851" y="21378"/>
                    <a:pt x="587" y="19597"/>
                    <a:pt x="575" y="17793"/>
                  </a:cubicBezTo>
                  <a:cubicBezTo>
                    <a:pt x="575" y="15724"/>
                    <a:pt x="805" y="14173"/>
                    <a:pt x="1368" y="12426"/>
                  </a:cubicBezTo>
                  <a:cubicBezTo>
                    <a:pt x="1874" y="10863"/>
                    <a:pt x="2644" y="9416"/>
                    <a:pt x="3643" y="8117"/>
                  </a:cubicBezTo>
                  <a:cubicBezTo>
                    <a:pt x="4034" y="7623"/>
                    <a:pt x="4459" y="7163"/>
                    <a:pt x="4919" y="6726"/>
                  </a:cubicBezTo>
                  <a:cubicBezTo>
                    <a:pt x="5333" y="6359"/>
                    <a:pt x="5873" y="5911"/>
                    <a:pt x="6263" y="5623"/>
                  </a:cubicBezTo>
                  <a:cubicBezTo>
                    <a:pt x="6436" y="5497"/>
                    <a:pt x="6643" y="5370"/>
                    <a:pt x="6838" y="5244"/>
                  </a:cubicBezTo>
                  <a:cubicBezTo>
                    <a:pt x="6941" y="5175"/>
                    <a:pt x="7033" y="5118"/>
                    <a:pt x="7114" y="5072"/>
                  </a:cubicBezTo>
                  <a:lnTo>
                    <a:pt x="13515" y="1245"/>
                  </a:lnTo>
                  <a:close/>
                  <a:moveTo>
                    <a:pt x="14555" y="0"/>
                  </a:moveTo>
                  <a:cubicBezTo>
                    <a:pt x="14509" y="0"/>
                    <a:pt x="14460" y="12"/>
                    <a:pt x="14411" y="38"/>
                  </a:cubicBezTo>
                  <a:lnTo>
                    <a:pt x="6804" y="4578"/>
                  </a:lnTo>
                  <a:lnTo>
                    <a:pt x="6539" y="4750"/>
                  </a:lnTo>
                  <a:cubicBezTo>
                    <a:pt x="6321" y="4888"/>
                    <a:pt x="6103" y="5026"/>
                    <a:pt x="5930" y="5164"/>
                  </a:cubicBezTo>
                  <a:cubicBezTo>
                    <a:pt x="5517" y="5462"/>
                    <a:pt x="4976" y="5911"/>
                    <a:pt x="4540" y="6301"/>
                  </a:cubicBezTo>
                  <a:cubicBezTo>
                    <a:pt x="4057" y="6749"/>
                    <a:pt x="3609" y="7244"/>
                    <a:pt x="3195" y="7772"/>
                  </a:cubicBezTo>
                  <a:cubicBezTo>
                    <a:pt x="2149" y="9117"/>
                    <a:pt x="1357" y="10622"/>
                    <a:pt x="828" y="12242"/>
                  </a:cubicBezTo>
                  <a:cubicBezTo>
                    <a:pt x="242" y="14058"/>
                    <a:pt x="1" y="15667"/>
                    <a:pt x="1" y="17793"/>
                  </a:cubicBezTo>
                  <a:cubicBezTo>
                    <a:pt x="24" y="19643"/>
                    <a:pt x="288" y="21482"/>
                    <a:pt x="793" y="23263"/>
                  </a:cubicBezTo>
                  <a:cubicBezTo>
                    <a:pt x="1035" y="24136"/>
                    <a:pt x="1334" y="24998"/>
                    <a:pt x="1667" y="25837"/>
                  </a:cubicBezTo>
                  <a:cubicBezTo>
                    <a:pt x="2012" y="26676"/>
                    <a:pt x="2391" y="27492"/>
                    <a:pt x="2816" y="28296"/>
                  </a:cubicBezTo>
                  <a:cubicBezTo>
                    <a:pt x="3241" y="29066"/>
                    <a:pt x="3701" y="29825"/>
                    <a:pt x="4195" y="30549"/>
                  </a:cubicBezTo>
                  <a:cubicBezTo>
                    <a:pt x="4264" y="30652"/>
                    <a:pt x="4344" y="30755"/>
                    <a:pt x="4425" y="30870"/>
                  </a:cubicBezTo>
                  <a:cubicBezTo>
                    <a:pt x="4597" y="31123"/>
                    <a:pt x="4781" y="31399"/>
                    <a:pt x="4953" y="31606"/>
                  </a:cubicBezTo>
                  <a:cubicBezTo>
                    <a:pt x="6091" y="33019"/>
                    <a:pt x="6114" y="33054"/>
                    <a:pt x="6620" y="33559"/>
                  </a:cubicBezTo>
                  <a:lnTo>
                    <a:pt x="6804" y="33755"/>
                  </a:lnTo>
                  <a:cubicBezTo>
                    <a:pt x="7045" y="33996"/>
                    <a:pt x="7309" y="34272"/>
                    <a:pt x="7539" y="34479"/>
                  </a:cubicBezTo>
                  <a:cubicBezTo>
                    <a:pt x="8102" y="34984"/>
                    <a:pt x="8861" y="35628"/>
                    <a:pt x="9424" y="36076"/>
                  </a:cubicBezTo>
                  <a:cubicBezTo>
                    <a:pt x="10090" y="36582"/>
                    <a:pt x="10791" y="37053"/>
                    <a:pt x="11515" y="37467"/>
                  </a:cubicBezTo>
                  <a:cubicBezTo>
                    <a:pt x="13112" y="38409"/>
                    <a:pt x="14848" y="39087"/>
                    <a:pt x="16652" y="39478"/>
                  </a:cubicBezTo>
                  <a:cubicBezTo>
                    <a:pt x="17686" y="39696"/>
                    <a:pt x="18743" y="39811"/>
                    <a:pt x="19801" y="39811"/>
                  </a:cubicBezTo>
                  <a:cubicBezTo>
                    <a:pt x="20731" y="39811"/>
                    <a:pt x="21651" y="39719"/>
                    <a:pt x="22547" y="39535"/>
                  </a:cubicBezTo>
                  <a:cubicBezTo>
                    <a:pt x="24029" y="39236"/>
                    <a:pt x="25454" y="38696"/>
                    <a:pt x="26742" y="37915"/>
                  </a:cubicBezTo>
                  <a:lnTo>
                    <a:pt x="34337" y="33387"/>
                  </a:lnTo>
                  <a:cubicBezTo>
                    <a:pt x="34593" y="33279"/>
                    <a:pt x="34395" y="32852"/>
                    <a:pt x="34167" y="32852"/>
                  </a:cubicBezTo>
                  <a:cubicBezTo>
                    <a:pt x="34128" y="32852"/>
                    <a:pt x="34089" y="32865"/>
                    <a:pt x="34050" y="32893"/>
                  </a:cubicBezTo>
                  <a:cubicBezTo>
                    <a:pt x="33602" y="33157"/>
                    <a:pt x="33050" y="33169"/>
                    <a:pt x="32476" y="33192"/>
                  </a:cubicBezTo>
                  <a:cubicBezTo>
                    <a:pt x="32085" y="33192"/>
                    <a:pt x="31694" y="33226"/>
                    <a:pt x="31304" y="33295"/>
                  </a:cubicBezTo>
                  <a:cubicBezTo>
                    <a:pt x="31193" y="33298"/>
                    <a:pt x="31083" y="33299"/>
                    <a:pt x="30972" y="33299"/>
                  </a:cubicBezTo>
                  <a:cubicBezTo>
                    <a:pt x="23888" y="33299"/>
                    <a:pt x="16815" y="27517"/>
                    <a:pt x="13273" y="18781"/>
                  </a:cubicBezTo>
                  <a:cubicBezTo>
                    <a:pt x="10389" y="11633"/>
                    <a:pt x="10895" y="5474"/>
                    <a:pt x="14790" y="464"/>
                  </a:cubicBezTo>
                  <a:cubicBezTo>
                    <a:pt x="14942" y="255"/>
                    <a:pt x="14773" y="0"/>
                    <a:pt x="14555" y="0"/>
                  </a:cubicBezTo>
                  <a:close/>
                </a:path>
              </a:pathLst>
            </a:custGeom>
            <a:solidFill>
              <a:srgbClr val="34383C"/>
            </a:solidFill>
            <a:ln w="3725" cap="rnd" cmpd="sng">
              <a:solidFill>
                <a:srgbClr val="34383C"/>
              </a:solidFill>
              <a:prstDash val="solid"/>
              <a:round/>
              <a:headEnd type="none" w="sm" len="sm"/>
              <a:tailEnd type="none" w="sm" len="sm"/>
            </a:ln>
          </p:spPr>
          <p:txBody>
            <a:bodyPr spcFirstLastPara="1" wrap="square" lIns="91425" tIns="91425" rIns="91425" bIns="91425" anchor="ctr" anchorCtr="0">
              <a:noAutofit/>
            </a:bodyPr>
            <a:lstStyle/>
            <a:p>
              <a:endParaRPr/>
            </a:p>
          </p:txBody>
        </p:sp>
        <p:sp>
          <p:nvSpPr>
            <p:cNvPr id="17" name="Google Shape;1942;p63"/>
            <p:cNvSpPr/>
            <p:nvPr/>
          </p:nvSpPr>
          <p:spPr>
            <a:xfrm>
              <a:off x="3824775" y="1860150"/>
              <a:ext cx="1016750" cy="804400"/>
            </a:xfrm>
            <a:custGeom>
              <a:avLst/>
              <a:gdLst/>
              <a:ahLst/>
              <a:cxnLst/>
              <a:rect l="l" t="t" r="r" b="b"/>
              <a:pathLst>
                <a:path w="40670" h="32176" extrusionOk="0">
                  <a:moveTo>
                    <a:pt x="33832" y="1"/>
                  </a:moveTo>
                  <a:lnTo>
                    <a:pt x="3907" y="13756"/>
                  </a:lnTo>
                  <a:cubicBezTo>
                    <a:pt x="931" y="15135"/>
                    <a:pt x="0" y="19479"/>
                    <a:pt x="1885" y="24133"/>
                  </a:cubicBezTo>
                  <a:cubicBezTo>
                    <a:pt x="3777" y="28815"/>
                    <a:pt x="7883" y="32176"/>
                    <a:pt x="11454" y="32176"/>
                  </a:cubicBezTo>
                  <a:cubicBezTo>
                    <a:pt x="11810" y="32176"/>
                    <a:pt x="12161" y="32143"/>
                    <a:pt x="12503" y="32074"/>
                  </a:cubicBezTo>
                  <a:cubicBezTo>
                    <a:pt x="13170" y="31948"/>
                    <a:pt x="13813" y="31660"/>
                    <a:pt x="14365" y="31247"/>
                  </a:cubicBezTo>
                  <a:lnTo>
                    <a:pt x="40669" y="11446"/>
                  </a:lnTo>
                  <a:cubicBezTo>
                    <a:pt x="38279" y="7838"/>
                    <a:pt x="34889" y="1885"/>
                    <a:pt x="33832" y="1"/>
                  </a:cubicBezTo>
                  <a:close/>
                </a:path>
              </a:pathLst>
            </a:custGeom>
            <a:solidFill>
              <a:srgbClr val="FE8C00"/>
            </a:solidFill>
            <a:ln>
              <a:noFill/>
            </a:ln>
          </p:spPr>
          <p:txBody>
            <a:bodyPr spcFirstLastPara="1" wrap="square" lIns="91425" tIns="91425" rIns="91425" bIns="91425" anchor="ctr" anchorCtr="0">
              <a:noAutofit/>
            </a:bodyPr>
            <a:lstStyle/>
            <a:p>
              <a:endParaRPr/>
            </a:p>
          </p:txBody>
        </p:sp>
        <p:sp>
          <p:nvSpPr>
            <p:cNvPr id="18" name="Google Shape;1943;p63"/>
            <p:cNvSpPr/>
            <p:nvPr/>
          </p:nvSpPr>
          <p:spPr>
            <a:xfrm>
              <a:off x="3817025" y="1852950"/>
              <a:ext cx="1032525" cy="818825"/>
            </a:xfrm>
            <a:custGeom>
              <a:avLst/>
              <a:gdLst/>
              <a:ahLst/>
              <a:cxnLst/>
              <a:rect l="l" t="t" r="r" b="b"/>
              <a:pathLst>
                <a:path w="41301" h="32753" extrusionOk="0">
                  <a:moveTo>
                    <a:pt x="34015" y="657"/>
                  </a:moveTo>
                  <a:cubicBezTo>
                    <a:pt x="34797" y="2047"/>
                    <a:pt x="38141" y="7931"/>
                    <a:pt x="40588" y="11666"/>
                  </a:cubicBezTo>
                  <a:lnTo>
                    <a:pt x="14502" y="31305"/>
                  </a:lnTo>
                  <a:cubicBezTo>
                    <a:pt x="13985" y="31695"/>
                    <a:pt x="13388" y="31960"/>
                    <a:pt x="12756" y="32075"/>
                  </a:cubicBezTo>
                  <a:cubicBezTo>
                    <a:pt x="12428" y="32141"/>
                    <a:pt x="12092" y="32173"/>
                    <a:pt x="11751" y="32173"/>
                  </a:cubicBezTo>
                  <a:cubicBezTo>
                    <a:pt x="8303" y="32173"/>
                    <a:pt x="4310" y="28887"/>
                    <a:pt x="2459" y="24306"/>
                  </a:cubicBezTo>
                  <a:cubicBezTo>
                    <a:pt x="1574" y="22123"/>
                    <a:pt x="1299" y="19905"/>
                    <a:pt x="1666" y="18055"/>
                  </a:cubicBezTo>
                  <a:cubicBezTo>
                    <a:pt x="2023" y="16262"/>
                    <a:pt x="2976" y="14941"/>
                    <a:pt x="4344" y="14309"/>
                  </a:cubicBezTo>
                  <a:lnTo>
                    <a:pt x="34015" y="657"/>
                  </a:lnTo>
                  <a:close/>
                  <a:moveTo>
                    <a:pt x="34135" y="0"/>
                  </a:moveTo>
                  <a:cubicBezTo>
                    <a:pt x="34095" y="0"/>
                    <a:pt x="34054" y="8"/>
                    <a:pt x="34015" y="24"/>
                  </a:cubicBezTo>
                  <a:lnTo>
                    <a:pt x="4103" y="13791"/>
                  </a:lnTo>
                  <a:cubicBezTo>
                    <a:pt x="919" y="15251"/>
                    <a:pt x="0" y="19767"/>
                    <a:pt x="1931" y="24525"/>
                  </a:cubicBezTo>
                  <a:cubicBezTo>
                    <a:pt x="3861" y="29305"/>
                    <a:pt x="8090" y="32753"/>
                    <a:pt x="11779" y="32753"/>
                  </a:cubicBezTo>
                  <a:cubicBezTo>
                    <a:pt x="12147" y="32753"/>
                    <a:pt x="12503" y="32718"/>
                    <a:pt x="12871" y="32649"/>
                  </a:cubicBezTo>
                  <a:cubicBezTo>
                    <a:pt x="13583" y="32500"/>
                    <a:pt x="14261" y="32201"/>
                    <a:pt x="14847" y="31764"/>
                  </a:cubicBezTo>
                  <a:lnTo>
                    <a:pt x="41152" y="11964"/>
                  </a:lnTo>
                  <a:cubicBezTo>
                    <a:pt x="41278" y="11872"/>
                    <a:pt x="41301" y="11700"/>
                    <a:pt x="41220" y="11574"/>
                  </a:cubicBezTo>
                  <a:cubicBezTo>
                    <a:pt x="38589" y="7597"/>
                    <a:pt x="34808" y="898"/>
                    <a:pt x="34394" y="151"/>
                  </a:cubicBezTo>
                  <a:cubicBezTo>
                    <a:pt x="34337" y="52"/>
                    <a:pt x="34238" y="0"/>
                    <a:pt x="34135" y="0"/>
                  </a:cubicBezTo>
                  <a:close/>
                </a:path>
              </a:pathLst>
            </a:custGeom>
            <a:solidFill>
              <a:srgbClr val="34383C"/>
            </a:solidFill>
            <a:ln w="3725" cap="rnd" cmpd="sng">
              <a:solidFill>
                <a:srgbClr val="34383C"/>
              </a:solidFill>
              <a:prstDash val="solid"/>
              <a:round/>
              <a:headEnd type="none" w="sm" len="sm"/>
              <a:tailEnd type="none" w="sm" len="sm"/>
            </a:ln>
          </p:spPr>
          <p:txBody>
            <a:bodyPr spcFirstLastPara="1" wrap="square" lIns="91425" tIns="91425" rIns="91425" bIns="91425" anchor="ctr" anchorCtr="0">
              <a:noAutofit/>
            </a:bodyPr>
            <a:lstStyle/>
            <a:p>
              <a:endParaRPr/>
            </a:p>
          </p:txBody>
        </p:sp>
        <p:sp>
          <p:nvSpPr>
            <p:cNvPr id="19" name="Google Shape;1944;p63"/>
            <p:cNvSpPr/>
            <p:nvPr/>
          </p:nvSpPr>
          <p:spPr>
            <a:xfrm>
              <a:off x="3336950" y="1420325"/>
              <a:ext cx="1591900" cy="1640125"/>
            </a:xfrm>
            <a:custGeom>
              <a:avLst/>
              <a:gdLst/>
              <a:ahLst/>
              <a:cxnLst/>
              <a:rect l="l" t="t" r="r" b="b"/>
              <a:pathLst>
                <a:path w="63676" h="65605" extrusionOk="0">
                  <a:moveTo>
                    <a:pt x="28178" y="0"/>
                  </a:moveTo>
                  <a:cubicBezTo>
                    <a:pt x="28176" y="3"/>
                    <a:pt x="28173" y="7"/>
                    <a:pt x="28171" y="10"/>
                  </a:cubicBezTo>
                  <a:lnTo>
                    <a:pt x="28171" y="10"/>
                  </a:lnTo>
                  <a:lnTo>
                    <a:pt x="28178" y="0"/>
                  </a:lnTo>
                  <a:close/>
                  <a:moveTo>
                    <a:pt x="63676" y="59538"/>
                  </a:moveTo>
                  <a:lnTo>
                    <a:pt x="63669" y="59539"/>
                  </a:lnTo>
                  <a:lnTo>
                    <a:pt x="63669" y="59539"/>
                  </a:lnTo>
                  <a:cubicBezTo>
                    <a:pt x="63671" y="59539"/>
                    <a:pt x="63673" y="59539"/>
                    <a:pt x="63676" y="59538"/>
                  </a:cubicBezTo>
                  <a:close/>
                  <a:moveTo>
                    <a:pt x="28171" y="10"/>
                  </a:moveTo>
                  <a:lnTo>
                    <a:pt x="3161" y="33820"/>
                  </a:lnTo>
                  <a:cubicBezTo>
                    <a:pt x="380" y="37589"/>
                    <a:pt x="1" y="43898"/>
                    <a:pt x="2690" y="50529"/>
                  </a:cubicBezTo>
                  <a:cubicBezTo>
                    <a:pt x="6245" y="59299"/>
                    <a:pt x="13922" y="65605"/>
                    <a:pt x="20605" y="65605"/>
                  </a:cubicBezTo>
                  <a:cubicBezTo>
                    <a:pt x="21094" y="65605"/>
                    <a:pt x="21577" y="65571"/>
                    <a:pt x="22053" y="65502"/>
                  </a:cubicBezTo>
                  <a:lnTo>
                    <a:pt x="63669" y="59539"/>
                  </a:lnTo>
                  <a:lnTo>
                    <a:pt x="63669" y="59539"/>
                  </a:lnTo>
                  <a:cubicBezTo>
                    <a:pt x="62783" y="59666"/>
                    <a:pt x="61884" y="59728"/>
                    <a:pt x="60974" y="59728"/>
                  </a:cubicBezTo>
                  <a:cubicBezTo>
                    <a:pt x="48404" y="59728"/>
                    <a:pt x="33957" y="47874"/>
                    <a:pt x="27282" y="31384"/>
                  </a:cubicBezTo>
                  <a:cubicBezTo>
                    <a:pt x="22239" y="18944"/>
                    <a:pt x="22937" y="7090"/>
                    <a:pt x="28171" y="10"/>
                  </a:cubicBezTo>
                  <a:close/>
                </a:path>
              </a:pathLst>
            </a:custGeom>
            <a:solidFill>
              <a:srgbClr val="FFFFFF"/>
            </a:solidFill>
            <a:ln>
              <a:noFill/>
            </a:ln>
          </p:spPr>
          <p:txBody>
            <a:bodyPr spcFirstLastPara="1" wrap="square" lIns="91425" tIns="91425" rIns="91425" bIns="91425" anchor="ctr" anchorCtr="0">
              <a:noAutofit/>
            </a:bodyPr>
            <a:lstStyle/>
            <a:p>
              <a:endParaRPr/>
            </a:p>
          </p:txBody>
        </p:sp>
        <p:sp>
          <p:nvSpPr>
            <p:cNvPr id="20" name="Google Shape;1945;p63"/>
            <p:cNvSpPr/>
            <p:nvPr/>
          </p:nvSpPr>
          <p:spPr>
            <a:xfrm>
              <a:off x="3331775" y="1413625"/>
              <a:ext cx="1607250" cy="1654050"/>
            </a:xfrm>
            <a:custGeom>
              <a:avLst/>
              <a:gdLst/>
              <a:ahLst/>
              <a:cxnLst/>
              <a:rect l="l" t="t" r="r" b="b"/>
              <a:pathLst>
                <a:path w="64290" h="66162" extrusionOk="0">
                  <a:moveTo>
                    <a:pt x="25822" y="4221"/>
                  </a:moveTo>
                  <a:lnTo>
                    <a:pt x="25822" y="4221"/>
                  </a:lnTo>
                  <a:cubicBezTo>
                    <a:pt x="22697" y="11587"/>
                    <a:pt x="23145" y="21677"/>
                    <a:pt x="27236" y="31767"/>
                  </a:cubicBezTo>
                  <a:cubicBezTo>
                    <a:pt x="30706" y="40351"/>
                    <a:pt x="36406" y="47993"/>
                    <a:pt x="43278" y="53302"/>
                  </a:cubicBezTo>
                  <a:cubicBezTo>
                    <a:pt x="48518" y="57336"/>
                    <a:pt x="54023" y="59703"/>
                    <a:pt x="59194" y="60197"/>
                  </a:cubicBezTo>
                  <a:lnTo>
                    <a:pt x="58688" y="60266"/>
                  </a:lnTo>
                  <a:lnTo>
                    <a:pt x="22225" y="65495"/>
                  </a:lnTo>
                  <a:cubicBezTo>
                    <a:pt x="21769" y="65560"/>
                    <a:pt x="21304" y="65592"/>
                    <a:pt x="20831" y="65592"/>
                  </a:cubicBezTo>
                  <a:cubicBezTo>
                    <a:pt x="17877" y="65592"/>
                    <a:pt x="14644" y="64334"/>
                    <a:pt x="11573" y="61967"/>
                  </a:cubicBezTo>
                  <a:cubicBezTo>
                    <a:pt x="7976" y="59186"/>
                    <a:pt x="4988" y="55187"/>
                    <a:pt x="3172" y="50682"/>
                  </a:cubicBezTo>
                  <a:cubicBezTo>
                    <a:pt x="610" y="44373"/>
                    <a:pt x="782" y="38087"/>
                    <a:pt x="3598" y="34260"/>
                  </a:cubicBezTo>
                  <a:lnTo>
                    <a:pt x="25822" y="4221"/>
                  </a:lnTo>
                  <a:close/>
                  <a:moveTo>
                    <a:pt x="28371" y="0"/>
                  </a:moveTo>
                  <a:cubicBezTo>
                    <a:pt x="28295" y="0"/>
                    <a:pt x="28218" y="32"/>
                    <a:pt x="28155" y="107"/>
                  </a:cubicBezTo>
                  <a:lnTo>
                    <a:pt x="3138" y="33927"/>
                  </a:lnTo>
                  <a:cubicBezTo>
                    <a:pt x="196" y="37903"/>
                    <a:pt x="1" y="44407"/>
                    <a:pt x="2632" y="50900"/>
                  </a:cubicBezTo>
                  <a:cubicBezTo>
                    <a:pt x="6229" y="59772"/>
                    <a:pt x="13975" y="66161"/>
                    <a:pt x="20812" y="66161"/>
                  </a:cubicBezTo>
                  <a:cubicBezTo>
                    <a:pt x="21306" y="66161"/>
                    <a:pt x="21812" y="66127"/>
                    <a:pt x="22306" y="66058"/>
                  </a:cubicBezTo>
                  <a:lnTo>
                    <a:pt x="58780" y="60829"/>
                  </a:lnTo>
                  <a:lnTo>
                    <a:pt x="63917" y="60105"/>
                  </a:lnTo>
                  <a:cubicBezTo>
                    <a:pt x="64289" y="60050"/>
                    <a:pt x="64234" y="59526"/>
                    <a:pt x="63890" y="59526"/>
                  </a:cubicBezTo>
                  <a:cubicBezTo>
                    <a:pt x="63873" y="59526"/>
                    <a:pt x="63855" y="59528"/>
                    <a:pt x="63837" y="59530"/>
                  </a:cubicBezTo>
                  <a:cubicBezTo>
                    <a:pt x="62968" y="59654"/>
                    <a:pt x="62083" y="59716"/>
                    <a:pt x="61184" y="59716"/>
                  </a:cubicBezTo>
                  <a:cubicBezTo>
                    <a:pt x="55575" y="59716"/>
                    <a:pt x="49437" y="57329"/>
                    <a:pt x="43623" y="52842"/>
                  </a:cubicBezTo>
                  <a:cubicBezTo>
                    <a:pt x="36831" y="47602"/>
                    <a:pt x="31200" y="40041"/>
                    <a:pt x="27753" y="31548"/>
                  </a:cubicBezTo>
                  <a:cubicBezTo>
                    <a:pt x="22926" y="19609"/>
                    <a:pt x="23248" y="7692"/>
                    <a:pt x="28615" y="440"/>
                  </a:cubicBezTo>
                  <a:cubicBezTo>
                    <a:pt x="28757" y="223"/>
                    <a:pt x="28571" y="0"/>
                    <a:pt x="28371" y="0"/>
                  </a:cubicBezTo>
                  <a:close/>
                </a:path>
              </a:pathLst>
            </a:custGeom>
            <a:solidFill>
              <a:srgbClr val="34383C"/>
            </a:solidFill>
            <a:ln w="3725" cap="rnd" cmpd="sng">
              <a:solidFill>
                <a:srgbClr val="34383C"/>
              </a:solidFill>
              <a:prstDash val="solid"/>
              <a:round/>
              <a:headEnd type="none" w="sm" len="sm"/>
              <a:tailEnd type="none" w="sm" len="sm"/>
            </a:ln>
          </p:spPr>
          <p:txBody>
            <a:bodyPr spcFirstLastPara="1" wrap="square" lIns="91425" tIns="91425" rIns="91425" bIns="91425" anchor="ctr" anchorCtr="0">
              <a:noAutofit/>
            </a:bodyPr>
            <a:lstStyle/>
            <a:p>
              <a:endParaRPr/>
            </a:p>
          </p:txBody>
        </p:sp>
        <p:sp>
          <p:nvSpPr>
            <p:cNvPr id="21" name="Google Shape;1946;p63"/>
            <p:cNvSpPr/>
            <p:nvPr/>
          </p:nvSpPr>
          <p:spPr>
            <a:xfrm>
              <a:off x="4603050" y="1852975"/>
              <a:ext cx="292475" cy="308500"/>
            </a:xfrm>
            <a:custGeom>
              <a:avLst/>
              <a:gdLst/>
              <a:ahLst/>
              <a:cxnLst/>
              <a:rect l="l" t="t" r="r" b="b"/>
              <a:pathLst>
                <a:path w="11699" h="12340" extrusionOk="0">
                  <a:moveTo>
                    <a:pt x="4073" y="1"/>
                  </a:moveTo>
                  <a:cubicBezTo>
                    <a:pt x="3837" y="1"/>
                    <a:pt x="3605" y="23"/>
                    <a:pt x="3379" y="69"/>
                  </a:cubicBezTo>
                  <a:cubicBezTo>
                    <a:pt x="908" y="564"/>
                    <a:pt x="0" y="3701"/>
                    <a:pt x="1368" y="7068"/>
                  </a:cubicBezTo>
                  <a:cubicBezTo>
                    <a:pt x="2612" y="10141"/>
                    <a:pt x="5292" y="12340"/>
                    <a:pt x="7634" y="12340"/>
                  </a:cubicBezTo>
                  <a:cubicBezTo>
                    <a:pt x="7867" y="12340"/>
                    <a:pt x="8096" y="12318"/>
                    <a:pt x="8320" y="12274"/>
                  </a:cubicBezTo>
                  <a:cubicBezTo>
                    <a:pt x="10791" y="11779"/>
                    <a:pt x="11699" y="8631"/>
                    <a:pt x="10331" y="5264"/>
                  </a:cubicBezTo>
                  <a:cubicBezTo>
                    <a:pt x="9089" y="2206"/>
                    <a:pt x="6406" y="1"/>
                    <a:pt x="4073" y="1"/>
                  </a:cubicBezTo>
                  <a:close/>
                </a:path>
              </a:pathLst>
            </a:custGeom>
            <a:solidFill>
              <a:srgbClr val="FE7800"/>
            </a:solidFill>
            <a:ln>
              <a:noFill/>
            </a:ln>
          </p:spPr>
          <p:txBody>
            <a:bodyPr spcFirstLastPara="1" wrap="square" lIns="91425" tIns="91425" rIns="91425" bIns="91425" anchor="ctr" anchorCtr="0">
              <a:noAutofit/>
            </a:bodyPr>
            <a:lstStyle/>
            <a:p>
              <a:endParaRPr/>
            </a:p>
          </p:txBody>
        </p:sp>
        <p:sp>
          <p:nvSpPr>
            <p:cNvPr id="22" name="Google Shape;1947;p63"/>
            <p:cNvSpPr/>
            <p:nvPr/>
          </p:nvSpPr>
          <p:spPr>
            <a:xfrm>
              <a:off x="4608775" y="1845775"/>
              <a:ext cx="281000" cy="322750"/>
            </a:xfrm>
            <a:custGeom>
              <a:avLst/>
              <a:gdLst/>
              <a:ahLst/>
              <a:cxnLst/>
              <a:rect l="l" t="t" r="r" b="b"/>
              <a:pathLst>
                <a:path w="11240" h="12910" extrusionOk="0">
                  <a:moveTo>
                    <a:pt x="3851" y="576"/>
                  </a:moveTo>
                  <a:cubicBezTo>
                    <a:pt x="6069" y="576"/>
                    <a:pt x="8643" y="2713"/>
                    <a:pt x="9838" y="5655"/>
                  </a:cubicBezTo>
                  <a:cubicBezTo>
                    <a:pt x="10608" y="7586"/>
                    <a:pt x="10654" y="9516"/>
                    <a:pt x="9953" y="10826"/>
                  </a:cubicBezTo>
                  <a:cubicBezTo>
                    <a:pt x="9573" y="11573"/>
                    <a:pt x="8861" y="12113"/>
                    <a:pt x="8034" y="12286"/>
                  </a:cubicBezTo>
                  <a:cubicBezTo>
                    <a:pt x="7830" y="12326"/>
                    <a:pt x="7622" y="12345"/>
                    <a:pt x="7410" y="12345"/>
                  </a:cubicBezTo>
                  <a:cubicBezTo>
                    <a:pt x="5195" y="12345"/>
                    <a:pt x="2610" y="10211"/>
                    <a:pt x="1414" y="7252"/>
                  </a:cubicBezTo>
                  <a:cubicBezTo>
                    <a:pt x="633" y="5333"/>
                    <a:pt x="587" y="3403"/>
                    <a:pt x="1299" y="2093"/>
                  </a:cubicBezTo>
                  <a:cubicBezTo>
                    <a:pt x="1679" y="1334"/>
                    <a:pt x="2380" y="806"/>
                    <a:pt x="3207" y="633"/>
                  </a:cubicBezTo>
                  <a:cubicBezTo>
                    <a:pt x="3414" y="599"/>
                    <a:pt x="3632" y="576"/>
                    <a:pt x="3851" y="576"/>
                  </a:cubicBezTo>
                  <a:close/>
                  <a:moveTo>
                    <a:pt x="3826" y="0"/>
                  </a:moveTo>
                  <a:cubicBezTo>
                    <a:pt x="3581" y="0"/>
                    <a:pt x="3340" y="23"/>
                    <a:pt x="3104" y="70"/>
                  </a:cubicBezTo>
                  <a:cubicBezTo>
                    <a:pt x="2104" y="266"/>
                    <a:pt x="1254" y="909"/>
                    <a:pt x="794" y="1817"/>
                  </a:cubicBezTo>
                  <a:cubicBezTo>
                    <a:pt x="1" y="3276"/>
                    <a:pt x="35" y="5391"/>
                    <a:pt x="874" y="7471"/>
                  </a:cubicBezTo>
                  <a:cubicBezTo>
                    <a:pt x="2161" y="10631"/>
                    <a:pt x="4965" y="12906"/>
                    <a:pt x="7413" y="12906"/>
                  </a:cubicBezTo>
                  <a:cubicBezTo>
                    <a:pt x="7455" y="12908"/>
                    <a:pt x="7497" y="12909"/>
                    <a:pt x="7539" y="12909"/>
                  </a:cubicBezTo>
                  <a:cubicBezTo>
                    <a:pt x="7746" y="12909"/>
                    <a:pt x="7947" y="12885"/>
                    <a:pt x="8148" y="12837"/>
                  </a:cubicBezTo>
                  <a:cubicBezTo>
                    <a:pt x="9148" y="12642"/>
                    <a:pt x="9999" y="11998"/>
                    <a:pt x="10458" y="11091"/>
                  </a:cubicBezTo>
                  <a:cubicBezTo>
                    <a:pt x="11240" y="9643"/>
                    <a:pt x="11205" y="7528"/>
                    <a:pt x="10366" y="5448"/>
                  </a:cubicBezTo>
                  <a:cubicBezTo>
                    <a:pt x="9081" y="2283"/>
                    <a:pt x="6277" y="0"/>
                    <a:pt x="3826" y="0"/>
                  </a:cubicBezTo>
                  <a:close/>
                </a:path>
              </a:pathLst>
            </a:custGeom>
            <a:solidFill>
              <a:srgbClr val="34383C"/>
            </a:solidFill>
            <a:ln w="3725" cap="rnd" cmpd="sng">
              <a:solidFill>
                <a:srgbClr val="34383C"/>
              </a:solidFill>
              <a:prstDash val="solid"/>
              <a:round/>
              <a:headEnd type="none" w="sm" len="sm"/>
              <a:tailEnd type="none" w="sm" len="sm"/>
            </a:ln>
          </p:spPr>
          <p:txBody>
            <a:bodyPr spcFirstLastPara="1" wrap="square" lIns="91425" tIns="91425" rIns="91425" bIns="91425" anchor="ctr" anchorCtr="0">
              <a:noAutofit/>
            </a:bodyPr>
            <a:lstStyle/>
            <a:p>
              <a:endParaRPr/>
            </a:p>
          </p:txBody>
        </p:sp>
        <p:sp>
          <p:nvSpPr>
            <p:cNvPr id="23" name="Google Shape;1948;p63"/>
            <p:cNvSpPr/>
            <p:nvPr/>
          </p:nvSpPr>
          <p:spPr>
            <a:xfrm>
              <a:off x="3774775" y="1104000"/>
              <a:ext cx="1561175" cy="1904275"/>
            </a:xfrm>
            <a:custGeom>
              <a:avLst/>
              <a:gdLst/>
              <a:ahLst/>
              <a:cxnLst/>
              <a:rect l="l" t="t" r="r" b="b"/>
              <a:pathLst>
                <a:path w="62447" h="76171" extrusionOk="0">
                  <a:moveTo>
                    <a:pt x="21329" y="1"/>
                  </a:moveTo>
                  <a:lnTo>
                    <a:pt x="21329" y="1"/>
                  </a:lnTo>
                  <a:cubicBezTo>
                    <a:pt x="21324" y="4"/>
                    <a:pt x="21319" y="7"/>
                    <a:pt x="21315" y="10"/>
                  </a:cubicBezTo>
                  <a:lnTo>
                    <a:pt x="21315" y="10"/>
                  </a:lnTo>
                  <a:lnTo>
                    <a:pt x="21329" y="1"/>
                  </a:lnTo>
                  <a:close/>
                  <a:moveTo>
                    <a:pt x="21315" y="10"/>
                  </a:moveTo>
                  <a:lnTo>
                    <a:pt x="13308" y="4793"/>
                  </a:lnTo>
                  <a:cubicBezTo>
                    <a:pt x="2966" y="10964"/>
                    <a:pt x="1" y="27259"/>
                    <a:pt x="7022" y="44600"/>
                  </a:cubicBezTo>
                  <a:cubicBezTo>
                    <a:pt x="14459" y="62963"/>
                    <a:pt x="30546" y="76171"/>
                    <a:pt x="44546" y="76171"/>
                  </a:cubicBezTo>
                  <a:cubicBezTo>
                    <a:pt x="45949" y="76171"/>
                    <a:pt x="47330" y="76038"/>
                    <a:pt x="48679" y="75765"/>
                  </a:cubicBezTo>
                  <a:cubicBezTo>
                    <a:pt x="50702" y="75374"/>
                    <a:pt x="52644" y="74627"/>
                    <a:pt x="54425" y="73582"/>
                  </a:cubicBezTo>
                  <a:lnTo>
                    <a:pt x="62446" y="68790"/>
                  </a:lnTo>
                  <a:lnTo>
                    <a:pt x="62446" y="68790"/>
                  </a:lnTo>
                  <a:cubicBezTo>
                    <a:pt x="60734" y="69812"/>
                    <a:pt x="58286" y="69813"/>
                    <a:pt x="56183" y="70238"/>
                  </a:cubicBezTo>
                  <a:cubicBezTo>
                    <a:pt x="54800" y="70516"/>
                    <a:pt x="53399" y="70652"/>
                    <a:pt x="51988" y="70652"/>
                  </a:cubicBezTo>
                  <a:cubicBezTo>
                    <a:pt x="38275" y="70652"/>
                    <a:pt x="23657" y="57861"/>
                    <a:pt x="16238" y="39544"/>
                  </a:cubicBezTo>
                  <a:cubicBezTo>
                    <a:pt x="10714" y="22831"/>
                    <a:pt x="10987" y="6188"/>
                    <a:pt x="21315" y="10"/>
                  </a:cubicBezTo>
                  <a:close/>
                </a:path>
              </a:pathLst>
            </a:custGeom>
            <a:solidFill>
              <a:srgbClr val="FE8C00"/>
            </a:solidFill>
            <a:ln>
              <a:noFill/>
            </a:ln>
          </p:spPr>
          <p:txBody>
            <a:bodyPr spcFirstLastPara="1" wrap="square" lIns="91425" tIns="91425" rIns="91425" bIns="91425" anchor="ctr" anchorCtr="0">
              <a:noAutofit/>
            </a:bodyPr>
            <a:lstStyle/>
            <a:p>
              <a:endParaRPr/>
            </a:p>
          </p:txBody>
        </p:sp>
        <p:sp>
          <p:nvSpPr>
            <p:cNvPr id="24" name="Google Shape;1949;p63"/>
            <p:cNvSpPr/>
            <p:nvPr/>
          </p:nvSpPr>
          <p:spPr>
            <a:xfrm>
              <a:off x="3828800" y="1096550"/>
              <a:ext cx="1517950" cy="1919125"/>
            </a:xfrm>
            <a:custGeom>
              <a:avLst/>
              <a:gdLst/>
              <a:ahLst/>
              <a:cxnLst/>
              <a:rect l="l" t="t" r="r" b="b"/>
              <a:pathLst>
                <a:path w="60718" h="76765" extrusionOk="0">
                  <a:moveTo>
                    <a:pt x="15755" y="2666"/>
                  </a:moveTo>
                  <a:cubicBezTo>
                    <a:pt x="12767" y="5826"/>
                    <a:pt x="10929" y="10388"/>
                    <a:pt x="10389" y="16088"/>
                  </a:cubicBezTo>
                  <a:cubicBezTo>
                    <a:pt x="9734" y="22937"/>
                    <a:pt x="10917" y="31188"/>
                    <a:pt x="13802" y="39933"/>
                  </a:cubicBezTo>
                  <a:lnTo>
                    <a:pt x="13802" y="39945"/>
                  </a:lnTo>
                  <a:cubicBezTo>
                    <a:pt x="17812" y="49851"/>
                    <a:pt x="24052" y="58423"/>
                    <a:pt x="31384" y="64112"/>
                  </a:cubicBezTo>
                  <a:cubicBezTo>
                    <a:pt x="37397" y="68777"/>
                    <a:pt x="43816" y="71225"/>
                    <a:pt x="49862" y="71225"/>
                  </a:cubicBezTo>
                  <a:cubicBezTo>
                    <a:pt x="51292" y="71225"/>
                    <a:pt x="52702" y="71088"/>
                    <a:pt x="54080" y="70811"/>
                  </a:cubicBezTo>
                  <a:cubicBezTo>
                    <a:pt x="54700" y="70685"/>
                    <a:pt x="55355" y="70593"/>
                    <a:pt x="55987" y="70513"/>
                  </a:cubicBezTo>
                  <a:cubicBezTo>
                    <a:pt x="56596" y="70432"/>
                    <a:pt x="57205" y="70352"/>
                    <a:pt x="57792" y="70237"/>
                  </a:cubicBezTo>
                  <a:lnTo>
                    <a:pt x="57792" y="70237"/>
                  </a:lnTo>
                  <a:lnTo>
                    <a:pt x="52115" y="73627"/>
                  </a:lnTo>
                  <a:cubicBezTo>
                    <a:pt x="50368" y="74661"/>
                    <a:pt x="48460" y="75385"/>
                    <a:pt x="46461" y="75776"/>
                  </a:cubicBezTo>
                  <a:cubicBezTo>
                    <a:pt x="45133" y="76044"/>
                    <a:pt x="43774" y="76174"/>
                    <a:pt x="42393" y="76174"/>
                  </a:cubicBezTo>
                  <a:cubicBezTo>
                    <a:pt x="28517" y="76174"/>
                    <a:pt x="12515" y="63022"/>
                    <a:pt x="5125" y="44783"/>
                  </a:cubicBezTo>
                  <a:cubicBezTo>
                    <a:pt x="1781" y="36520"/>
                    <a:pt x="598" y="28028"/>
                    <a:pt x="1781" y="20846"/>
                  </a:cubicBezTo>
                  <a:cubicBezTo>
                    <a:pt x="2942" y="13813"/>
                    <a:pt x="6321" y="8308"/>
                    <a:pt x="11296" y="5332"/>
                  </a:cubicBezTo>
                  <a:lnTo>
                    <a:pt x="15755" y="2666"/>
                  </a:lnTo>
                  <a:close/>
                  <a:moveTo>
                    <a:pt x="19187" y="1"/>
                  </a:moveTo>
                  <a:cubicBezTo>
                    <a:pt x="19133" y="1"/>
                    <a:pt x="19077" y="18"/>
                    <a:pt x="19019" y="57"/>
                  </a:cubicBezTo>
                  <a:lnTo>
                    <a:pt x="10998" y="4838"/>
                  </a:lnTo>
                  <a:cubicBezTo>
                    <a:pt x="5872" y="7895"/>
                    <a:pt x="2402" y="13549"/>
                    <a:pt x="1207" y="20765"/>
                  </a:cubicBezTo>
                  <a:cubicBezTo>
                    <a:pt x="0" y="28143"/>
                    <a:pt x="1161" y="36532"/>
                    <a:pt x="4597" y="45001"/>
                  </a:cubicBezTo>
                  <a:cubicBezTo>
                    <a:pt x="8573" y="54827"/>
                    <a:pt x="15112" y="63491"/>
                    <a:pt x="23029" y="69410"/>
                  </a:cubicBezTo>
                  <a:cubicBezTo>
                    <a:pt x="29465" y="74236"/>
                    <a:pt x="36199" y="76764"/>
                    <a:pt x="42370" y="76764"/>
                  </a:cubicBezTo>
                  <a:cubicBezTo>
                    <a:pt x="43783" y="76764"/>
                    <a:pt x="45197" y="76626"/>
                    <a:pt x="46576" y="76350"/>
                  </a:cubicBezTo>
                  <a:cubicBezTo>
                    <a:pt x="48633" y="75937"/>
                    <a:pt x="50609" y="75190"/>
                    <a:pt x="52413" y="74121"/>
                  </a:cubicBezTo>
                  <a:lnTo>
                    <a:pt x="60423" y="69329"/>
                  </a:lnTo>
                  <a:cubicBezTo>
                    <a:pt x="60718" y="69177"/>
                    <a:pt x="60557" y="68790"/>
                    <a:pt x="60304" y="68790"/>
                  </a:cubicBezTo>
                  <a:cubicBezTo>
                    <a:pt x="60251" y="68790"/>
                    <a:pt x="60194" y="68807"/>
                    <a:pt x="60136" y="68846"/>
                  </a:cubicBezTo>
                  <a:cubicBezTo>
                    <a:pt x="58975" y="69536"/>
                    <a:pt x="57424" y="69743"/>
                    <a:pt x="55918" y="69950"/>
                  </a:cubicBezTo>
                  <a:cubicBezTo>
                    <a:pt x="55263" y="70030"/>
                    <a:pt x="54597" y="70122"/>
                    <a:pt x="53965" y="70248"/>
                  </a:cubicBezTo>
                  <a:cubicBezTo>
                    <a:pt x="52620" y="70521"/>
                    <a:pt x="51244" y="70656"/>
                    <a:pt x="49846" y="70656"/>
                  </a:cubicBezTo>
                  <a:cubicBezTo>
                    <a:pt x="43934" y="70656"/>
                    <a:pt x="37640" y="68246"/>
                    <a:pt x="31729" y="63664"/>
                  </a:cubicBezTo>
                  <a:cubicBezTo>
                    <a:pt x="24489" y="58033"/>
                    <a:pt x="18306" y="49552"/>
                    <a:pt x="14342" y="39750"/>
                  </a:cubicBezTo>
                  <a:cubicBezTo>
                    <a:pt x="9504" y="25109"/>
                    <a:pt x="8274" y="7136"/>
                    <a:pt x="19318" y="552"/>
                  </a:cubicBezTo>
                  <a:cubicBezTo>
                    <a:pt x="19603" y="390"/>
                    <a:pt x="19440" y="1"/>
                    <a:pt x="19187" y="1"/>
                  </a:cubicBezTo>
                  <a:close/>
                </a:path>
              </a:pathLst>
            </a:custGeom>
            <a:solidFill>
              <a:srgbClr val="34383C"/>
            </a:solidFill>
            <a:ln w="3725" cap="rnd" cmpd="sng">
              <a:solidFill>
                <a:srgbClr val="34383C"/>
              </a:solidFill>
              <a:prstDash val="solid"/>
              <a:round/>
              <a:headEnd type="none" w="sm" len="sm"/>
              <a:tailEnd type="none" w="sm" len="sm"/>
            </a:ln>
          </p:spPr>
          <p:txBody>
            <a:bodyPr spcFirstLastPara="1" wrap="square" lIns="91425" tIns="91425" rIns="91425" bIns="91425" anchor="ctr" anchorCtr="0">
              <a:noAutofit/>
            </a:bodyPr>
            <a:lstStyle/>
            <a:p>
              <a:endParaRPr/>
            </a:p>
          </p:txBody>
        </p:sp>
        <p:sp>
          <p:nvSpPr>
            <p:cNvPr id="25" name="Google Shape;1950;p63"/>
            <p:cNvSpPr/>
            <p:nvPr/>
          </p:nvSpPr>
          <p:spPr>
            <a:xfrm>
              <a:off x="3946300" y="1039050"/>
              <a:ext cx="1751625" cy="1849650"/>
            </a:xfrm>
            <a:custGeom>
              <a:avLst/>
              <a:gdLst/>
              <a:ahLst/>
              <a:cxnLst/>
              <a:rect l="l" t="t" r="r" b="b"/>
              <a:pathLst>
                <a:path w="70065" h="73986" extrusionOk="0">
                  <a:moveTo>
                    <a:pt x="26165" y="6320"/>
                  </a:moveTo>
                  <a:cubicBezTo>
                    <a:pt x="37777" y="6320"/>
                    <a:pt x="51112" y="17269"/>
                    <a:pt x="57286" y="32500"/>
                  </a:cubicBezTo>
                  <a:cubicBezTo>
                    <a:pt x="64078" y="49266"/>
                    <a:pt x="59607" y="64860"/>
                    <a:pt x="47311" y="67343"/>
                  </a:cubicBezTo>
                  <a:cubicBezTo>
                    <a:pt x="46198" y="67566"/>
                    <a:pt x="45058" y="67675"/>
                    <a:pt x="43902" y="67675"/>
                  </a:cubicBezTo>
                  <a:cubicBezTo>
                    <a:pt x="32285" y="67675"/>
                    <a:pt x="18934" y="56724"/>
                    <a:pt x="12767" y="41486"/>
                  </a:cubicBezTo>
                  <a:cubicBezTo>
                    <a:pt x="5976" y="24732"/>
                    <a:pt x="10446" y="9138"/>
                    <a:pt x="22742" y="6655"/>
                  </a:cubicBezTo>
                  <a:cubicBezTo>
                    <a:pt x="23860" y="6430"/>
                    <a:pt x="25004" y="6320"/>
                    <a:pt x="26165" y="6320"/>
                  </a:cubicBezTo>
                  <a:close/>
                  <a:moveTo>
                    <a:pt x="24336" y="1"/>
                  </a:moveTo>
                  <a:cubicBezTo>
                    <a:pt x="22937" y="1"/>
                    <a:pt x="21560" y="133"/>
                    <a:pt x="20214" y="404"/>
                  </a:cubicBezTo>
                  <a:cubicBezTo>
                    <a:pt x="5390" y="3403"/>
                    <a:pt x="0" y="22204"/>
                    <a:pt x="8182" y="42406"/>
                  </a:cubicBezTo>
                  <a:cubicBezTo>
                    <a:pt x="15621" y="60784"/>
                    <a:pt x="31715" y="73986"/>
                    <a:pt x="45718" y="73986"/>
                  </a:cubicBezTo>
                  <a:cubicBezTo>
                    <a:pt x="47116" y="73986"/>
                    <a:pt x="48493" y="73854"/>
                    <a:pt x="49839" y="73583"/>
                  </a:cubicBezTo>
                  <a:cubicBezTo>
                    <a:pt x="64664" y="70595"/>
                    <a:pt x="70065" y="51783"/>
                    <a:pt x="61871" y="31581"/>
                  </a:cubicBezTo>
                  <a:cubicBezTo>
                    <a:pt x="54432" y="13202"/>
                    <a:pt x="38339" y="1"/>
                    <a:pt x="24336" y="1"/>
                  </a:cubicBezTo>
                  <a:close/>
                </a:path>
              </a:pathLst>
            </a:custGeom>
            <a:solidFill>
              <a:srgbClr val="FE7800"/>
            </a:solidFill>
            <a:ln>
              <a:noFill/>
            </a:ln>
          </p:spPr>
          <p:txBody>
            <a:bodyPr spcFirstLastPara="1" wrap="square" lIns="91425" tIns="91425" rIns="91425" bIns="91425" anchor="ctr" anchorCtr="0">
              <a:noAutofit/>
            </a:bodyPr>
            <a:lstStyle/>
            <a:p>
              <a:endParaRPr/>
            </a:p>
          </p:txBody>
        </p:sp>
        <p:sp>
          <p:nvSpPr>
            <p:cNvPr id="26" name="Google Shape;1951;p63"/>
            <p:cNvSpPr/>
            <p:nvPr/>
          </p:nvSpPr>
          <p:spPr>
            <a:xfrm>
              <a:off x="4016100" y="1031875"/>
              <a:ext cx="1611450" cy="1864000"/>
            </a:xfrm>
            <a:custGeom>
              <a:avLst/>
              <a:gdLst/>
              <a:ahLst/>
              <a:cxnLst/>
              <a:rect l="l" t="t" r="r" b="b"/>
              <a:pathLst>
                <a:path w="64458" h="74560" extrusionOk="0">
                  <a:moveTo>
                    <a:pt x="23209" y="6896"/>
                  </a:moveTo>
                  <a:cubicBezTo>
                    <a:pt x="23260" y="6896"/>
                    <a:pt x="23312" y="6896"/>
                    <a:pt x="23363" y="6896"/>
                  </a:cubicBezTo>
                  <a:cubicBezTo>
                    <a:pt x="34855" y="6896"/>
                    <a:pt x="48116" y="17790"/>
                    <a:pt x="54230" y="32890"/>
                  </a:cubicBezTo>
                  <a:cubicBezTo>
                    <a:pt x="58217" y="42750"/>
                    <a:pt x="58424" y="52714"/>
                    <a:pt x="54758" y="59528"/>
                  </a:cubicBezTo>
                  <a:cubicBezTo>
                    <a:pt x="52494" y="63723"/>
                    <a:pt x="48932" y="66423"/>
                    <a:pt x="44462" y="67331"/>
                  </a:cubicBezTo>
                  <a:cubicBezTo>
                    <a:pt x="43409" y="67539"/>
                    <a:pt x="42335" y="67653"/>
                    <a:pt x="41260" y="67653"/>
                  </a:cubicBezTo>
                  <a:cubicBezTo>
                    <a:pt x="41209" y="67653"/>
                    <a:pt x="41158" y="67653"/>
                    <a:pt x="41106" y="67653"/>
                  </a:cubicBezTo>
                  <a:cubicBezTo>
                    <a:pt x="29615" y="67653"/>
                    <a:pt x="16353" y="56759"/>
                    <a:pt x="10240" y="41659"/>
                  </a:cubicBezTo>
                  <a:cubicBezTo>
                    <a:pt x="6241" y="31799"/>
                    <a:pt x="6045" y="21836"/>
                    <a:pt x="9711" y="15021"/>
                  </a:cubicBezTo>
                  <a:cubicBezTo>
                    <a:pt x="11975" y="10827"/>
                    <a:pt x="15537" y="8126"/>
                    <a:pt x="20008" y="7218"/>
                  </a:cubicBezTo>
                  <a:cubicBezTo>
                    <a:pt x="21060" y="7010"/>
                    <a:pt x="22134" y="6896"/>
                    <a:pt x="23209" y="6896"/>
                  </a:cubicBezTo>
                  <a:close/>
                  <a:moveTo>
                    <a:pt x="23395" y="6323"/>
                  </a:moveTo>
                  <a:cubicBezTo>
                    <a:pt x="22201" y="6323"/>
                    <a:pt x="21031" y="6437"/>
                    <a:pt x="19893" y="6667"/>
                  </a:cubicBezTo>
                  <a:cubicBezTo>
                    <a:pt x="15239" y="7609"/>
                    <a:pt x="11550" y="10401"/>
                    <a:pt x="9206" y="14768"/>
                  </a:cubicBezTo>
                  <a:cubicBezTo>
                    <a:pt x="5459" y="21721"/>
                    <a:pt x="5643" y="31868"/>
                    <a:pt x="9700" y="41888"/>
                  </a:cubicBezTo>
                  <a:cubicBezTo>
                    <a:pt x="13009" y="50024"/>
                    <a:pt x="18445" y="57230"/>
                    <a:pt x="25006" y="62137"/>
                  </a:cubicBezTo>
                  <a:cubicBezTo>
                    <a:pt x="30350" y="66136"/>
                    <a:pt x="35935" y="68239"/>
                    <a:pt x="41083" y="68239"/>
                  </a:cubicBezTo>
                  <a:cubicBezTo>
                    <a:pt x="41137" y="68239"/>
                    <a:pt x="41190" y="68240"/>
                    <a:pt x="41243" y="68240"/>
                  </a:cubicBezTo>
                  <a:cubicBezTo>
                    <a:pt x="42362" y="68240"/>
                    <a:pt x="43480" y="68125"/>
                    <a:pt x="44577" y="67905"/>
                  </a:cubicBezTo>
                  <a:cubicBezTo>
                    <a:pt x="49219" y="66963"/>
                    <a:pt x="52920" y="64159"/>
                    <a:pt x="55264" y="59804"/>
                  </a:cubicBezTo>
                  <a:cubicBezTo>
                    <a:pt x="58999" y="52840"/>
                    <a:pt x="58815" y="42704"/>
                    <a:pt x="54758" y="32684"/>
                  </a:cubicBezTo>
                  <a:cubicBezTo>
                    <a:pt x="51460" y="24536"/>
                    <a:pt x="46025" y="17342"/>
                    <a:pt x="39463" y="12435"/>
                  </a:cubicBezTo>
                  <a:cubicBezTo>
                    <a:pt x="34111" y="8426"/>
                    <a:pt x="28532" y="6323"/>
                    <a:pt x="23395" y="6323"/>
                  </a:cubicBezTo>
                  <a:close/>
                  <a:moveTo>
                    <a:pt x="21378" y="575"/>
                  </a:moveTo>
                  <a:cubicBezTo>
                    <a:pt x="21431" y="575"/>
                    <a:pt x="21483" y="576"/>
                    <a:pt x="21536" y="576"/>
                  </a:cubicBezTo>
                  <a:cubicBezTo>
                    <a:pt x="35418" y="576"/>
                    <a:pt x="51426" y="13734"/>
                    <a:pt x="58803" y="31971"/>
                  </a:cubicBezTo>
                  <a:cubicBezTo>
                    <a:pt x="63630" y="43899"/>
                    <a:pt x="63871" y="55920"/>
                    <a:pt x="59435" y="64148"/>
                  </a:cubicBezTo>
                  <a:cubicBezTo>
                    <a:pt x="56700" y="69239"/>
                    <a:pt x="52403" y="72502"/>
                    <a:pt x="46990" y="73594"/>
                  </a:cubicBezTo>
                  <a:cubicBezTo>
                    <a:pt x="45667" y="73860"/>
                    <a:pt x="44312" y="73989"/>
                    <a:pt x="42936" y="73989"/>
                  </a:cubicBezTo>
                  <a:cubicBezTo>
                    <a:pt x="29055" y="73989"/>
                    <a:pt x="13035" y="60834"/>
                    <a:pt x="5643" y="42589"/>
                  </a:cubicBezTo>
                  <a:cubicBezTo>
                    <a:pt x="828" y="30673"/>
                    <a:pt x="587" y="18652"/>
                    <a:pt x="5011" y="10413"/>
                  </a:cubicBezTo>
                  <a:cubicBezTo>
                    <a:pt x="7746" y="5334"/>
                    <a:pt x="12055" y="2070"/>
                    <a:pt x="17468" y="978"/>
                  </a:cubicBezTo>
                  <a:cubicBezTo>
                    <a:pt x="18750" y="713"/>
                    <a:pt x="20063" y="575"/>
                    <a:pt x="21378" y="575"/>
                  </a:cubicBezTo>
                  <a:close/>
                  <a:moveTo>
                    <a:pt x="21567" y="0"/>
                  </a:moveTo>
                  <a:cubicBezTo>
                    <a:pt x="20130" y="0"/>
                    <a:pt x="18722" y="138"/>
                    <a:pt x="17353" y="415"/>
                  </a:cubicBezTo>
                  <a:cubicBezTo>
                    <a:pt x="11768" y="1541"/>
                    <a:pt x="7332" y="4897"/>
                    <a:pt x="4505" y="10149"/>
                  </a:cubicBezTo>
                  <a:cubicBezTo>
                    <a:pt x="1" y="18526"/>
                    <a:pt x="231" y="30742"/>
                    <a:pt x="5115" y="42808"/>
                  </a:cubicBezTo>
                  <a:cubicBezTo>
                    <a:pt x="9102" y="52622"/>
                    <a:pt x="15641" y="61286"/>
                    <a:pt x="23547" y="67216"/>
                  </a:cubicBezTo>
                  <a:cubicBezTo>
                    <a:pt x="29994" y="72031"/>
                    <a:pt x="36728" y="74559"/>
                    <a:pt x="42899" y="74559"/>
                  </a:cubicBezTo>
                  <a:cubicBezTo>
                    <a:pt x="44312" y="74559"/>
                    <a:pt x="45726" y="74421"/>
                    <a:pt x="47105" y="74145"/>
                  </a:cubicBezTo>
                  <a:cubicBezTo>
                    <a:pt x="52690" y="73019"/>
                    <a:pt x="57137" y="69664"/>
                    <a:pt x="59952" y="64412"/>
                  </a:cubicBezTo>
                  <a:cubicBezTo>
                    <a:pt x="64457" y="56035"/>
                    <a:pt x="64227" y="43831"/>
                    <a:pt x="59343" y="31764"/>
                  </a:cubicBezTo>
                  <a:cubicBezTo>
                    <a:pt x="55367" y="21939"/>
                    <a:pt x="48829" y="13263"/>
                    <a:pt x="40911" y="7356"/>
                  </a:cubicBezTo>
                  <a:cubicBezTo>
                    <a:pt x="34469" y="2536"/>
                    <a:pt x="27747" y="0"/>
                    <a:pt x="21567" y="0"/>
                  </a:cubicBezTo>
                  <a:close/>
                </a:path>
              </a:pathLst>
            </a:custGeom>
            <a:solidFill>
              <a:srgbClr val="34383C"/>
            </a:solidFill>
            <a:ln w="3725" cap="rnd" cmpd="sng">
              <a:solidFill>
                <a:srgbClr val="34383C"/>
              </a:solidFill>
              <a:prstDash val="solid"/>
              <a:round/>
              <a:headEnd type="none" w="sm" len="sm"/>
              <a:tailEnd type="none" w="sm" len="sm"/>
            </a:ln>
          </p:spPr>
          <p:txBody>
            <a:bodyPr spcFirstLastPara="1" wrap="square" lIns="91425" tIns="91425" rIns="91425" bIns="91425" anchor="ctr" anchorCtr="0">
              <a:noAutofit/>
            </a:bodyPr>
            <a:lstStyle/>
            <a:p>
              <a:endParaRPr/>
            </a:p>
          </p:txBody>
        </p:sp>
        <p:sp>
          <p:nvSpPr>
            <p:cNvPr id="27" name="Google Shape;1952;p63"/>
            <p:cNvSpPr/>
            <p:nvPr/>
          </p:nvSpPr>
          <p:spPr>
            <a:xfrm>
              <a:off x="3942850" y="3053850"/>
              <a:ext cx="269225" cy="105175"/>
            </a:xfrm>
            <a:custGeom>
              <a:avLst/>
              <a:gdLst/>
              <a:ahLst/>
              <a:cxnLst/>
              <a:rect l="l" t="t" r="r" b="b"/>
              <a:pathLst>
                <a:path w="10769" h="4207" extrusionOk="0">
                  <a:moveTo>
                    <a:pt x="1828" y="1"/>
                  </a:moveTo>
                  <a:lnTo>
                    <a:pt x="0" y="1219"/>
                  </a:lnTo>
                  <a:lnTo>
                    <a:pt x="8941" y="4206"/>
                  </a:lnTo>
                  <a:lnTo>
                    <a:pt x="10768" y="2977"/>
                  </a:lnTo>
                  <a:lnTo>
                    <a:pt x="1828" y="1"/>
                  </a:lnTo>
                  <a:close/>
                </a:path>
              </a:pathLst>
            </a:custGeom>
            <a:solidFill>
              <a:srgbClr val="FE7800"/>
            </a:solidFill>
            <a:ln>
              <a:noFill/>
            </a:ln>
          </p:spPr>
          <p:txBody>
            <a:bodyPr spcFirstLastPara="1" wrap="square" lIns="91425" tIns="91425" rIns="91425" bIns="91425" anchor="ctr" anchorCtr="0">
              <a:noAutofit/>
            </a:bodyPr>
            <a:lstStyle/>
            <a:p>
              <a:endParaRPr/>
            </a:p>
          </p:txBody>
        </p:sp>
        <p:sp>
          <p:nvSpPr>
            <p:cNvPr id="28" name="Google Shape;1953;p63"/>
            <p:cNvSpPr/>
            <p:nvPr/>
          </p:nvSpPr>
          <p:spPr>
            <a:xfrm>
              <a:off x="3933950" y="3046475"/>
              <a:ext cx="287025" cy="119725"/>
            </a:xfrm>
            <a:custGeom>
              <a:avLst/>
              <a:gdLst/>
              <a:ahLst/>
              <a:cxnLst/>
              <a:rect l="l" t="t" r="r" b="b"/>
              <a:pathLst>
                <a:path w="11481" h="4789" extrusionOk="0">
                  <a:moveTo>
                    <a:pt x="2230" y="606"/>
                  </a:moveTo>
                  <a:lnTo>
                    <a:pt x="10480" y="3364"/>
                  </a:lnTo>
                  <a:lnTo>
                    <a:pt x="9262" y="4180"/>
                  </a:lnTo>
                  <a:lnTo>
                    <a:pt x="1000" y="1422"/>
                  </a:lnTo>
                  <a:lnTo>
                    <a:pt x="2230" y="606"/>
                  </a:lnTo>
                  <a:close/>
                  <a:moveTo>
                    <a:pt x="2173" y="0"/>
                  </a:moveTo>
                  <a:cubicBezTo>
                    <a:pt x="2118" y="0"/>
                    <a:pt x="2066" y="18"/>
                    <a:pt x="2023" y="54"/>
                  </a:cubicBezTo>
                  <a:lnTo>
                    <a:pt x="195" y="1272"/>
                  </a:lnTo>
                  <a:cubicBezTo>
                    <a:pt x="0" y="1410"/>
                    <a:pt x="46" y="1709"/>
                    <a:pt x="264" y="1789"/>
                  </a:cubicBezTo>
                  <a:lnTo>
                    <a:pt x="9205" y="4766"/>
                  </a:lnTo>
                  <a:cubicBezTo>
                    <a:pt x="9239" y="4777"/>
                    <a:pt x="9274" y="4789"/>
                    <a:pt x="9297" y="4789"/>
                  </a:cubicBezTo>
                  <a:cubicBezTo>
                    <a:pt x="9354" y="4789"/>
                    <a:pt x="9412" y="4766"/>
                    <a:pt x="9458" y="4743"/>
                  </a:cubicBezTo>
                  <a:lnTo>
                    <a:pt x="11285" y="3513"/>
                  </a:lnTo>
                  <a:cubicBezTo>
                    <a:pt x="11480" y="3375"/>
                    <a:pt x="11434" y="3077"/>
                    <a:pt x="11216" y="2996"/>
                  </a:cubicBezTo>
                  <a:lnTo>
                    <a:pt x="2275" y="20"/>
                  </a:lnTo>
                  <a:cubicBezTo>
                    <a:pt x="2241" y="7"/>
                    <a:pt x="2207" y="0"/>
                    <a:pt x="2173" y="0"/>
                  </a:cubicBezTo>
                  <a:close/>
                </a:path>
              </a:pathLst>
            </a:custGeom>
            <a:solidFill>
              <a:srgbClr val="34383C"/>
            </a:solidFill>
            <a:ln w="3725" cap="rnd" cmpd="sng">
              <a:solidFill>
                <a:srgbClr val="34383C"/>
              </a:solidFill>
              <a:prstDash val="solid"/>
              <a:round/>
              <a:headEnd type="none" w="sm" len="sm"/>
              <a:tailEnd type="none" w="sm" len="sm"/>
            </a:ln>
          </p:spPr>
          <p:txBody>
            <a:bodyPr spcFirstLastPara="1" wrap="square" lIns="91425" tIns="91425" rIns="91425" bIns="91425" anchor="ctr" anchorCtr="0">
              <a:noAutofit/>
            </a:bodyPr>
            <a:lstStyle/>
            <a:p>
              <a:endParaRPr/>
            </a:p>
          </p:txBody>
        </p:sp>
        <p:sp>
          <p:nvSpPr>
            <p:cNvPr id="29" name="Google Shape;1954;p63"/>
            <p:cNvSpPr/>
            <p:nvPr/>
          </p:nvSpPr>
          <p:spPr>
            <a:xfrm>
              <a:off x="3960650" y="2846725"/>
              <a:ext cx="251425" cy="281550"/>
            </a:xfrm>
            <a:custGeom>
              <a:avLst/>
              <a:gdLst/>
              <a:ahLst/>
              <a:cxnLst/>
              <a:rect l="l" t="t" r="r" b="b"/>
              <a:pathLst>
                <a:path w="10057" h="11262" extrusionOk="0">
                  <a:moveTo>
                    <a:pt x="1" y="0"/>
                  </a:moveTo>
                  <a:lnTo>
                    <a:pt x="1116" y="8286"/>
                  </a:lnTo>
                  <a:lnTo>
                    <a:pt x="10056" y="11262"/>
                  </a:lnTo>
                  <a:lnTo>
                    <a:pt x="8941" y="2976"/>
                  </a:lnTo>
                  <a:lnTo>
                    <a:pt x="1" y="0"/>
                  </a:lnTo>
                  <a:close/>
                </a:path>
              </a:pathLst>
            </a:custGeom>
            <a:solidFill>
              <a:srgbClr val="FE8C00"/>
            </a:solidFill>
            <a:ln>
              <a:noFill/>
            </a:ln>
          </p:spPr>
          <p:txBody>
            <a:bodyPr spcFirstLastPara="1" wrap="square" lIns="91425" tIns="91425" rIns="91425" bIns="91425" anchor="ctr" anchorCtr="0">
              <a:noAutofit/>
            </a:bodyPr>
            <a:lstStyle/>
            <a:p>
              <a:endParaRPr/>
            </a:p>
          </p:txBody>
        </p:sp>
        <p:sp>
          <p:nvSpPr>
            <p:cNvPr id="30" name="Google Shape;1955;p63"/>
            <p:cNvSpPr/>
            <p:nvPr/>
          </p:nvSpPr>
          <p:spPr>
            <a:xfrm>
              <a:off x="3953200" y="2839425"/>
              <a:ext cx="266625" cy="296050"/>
            </a:xfrm>
            <a:custGeom>
              <a:avLst/>
              <a:gdLst/>
              <a:ahLst/>
              <a:cxnLst/>
              <a:rect l="l" t="t" r="r" b="b"/>
              <a:pathLst>
                <a:path w="10665" h="11842" extrusionOk="0">
                  <a:moveTo>
                    <a:pt x="655" y="706"/>
                  </a:moveTo>
                  <a:lnTo>
                    <a:pt x="8987" y="3487"/>
                  </a:lnTo>
                  <a:lnTo>
                    <a:pt x="10009" y="11140"/>
                  </a:lnTo>
                  <a:lnTo>
                    <a:pt x="1678" y="8359"/>
                  </a:lnTo>
                  <a:lnTo>
                    <a:pt x="655" y="706"/>
                  </a:lnTo>
                  <a:close/>
                  <a:moveTo>
                    <a:pt x="300" y="0"/>
                  </a:moveTo>
                  <a:cubicBezTo>
                    <a:pt x="235" y="0"/>
                    <a:pt x="170" y="23"/>
                    <a:pt x="115" y="62"/>
                  </a:cubicBezTo>
                  <a:cubicBezTo>
                    <a:pt x="46" y="131"/>
                    <a:pt x="0" y="223"/>
                    <a:pt x="23" y="327"/>
                  </a:cubicBezTo>
                  <a:lnTo>
                    <a:pt x="1138" y="8612"/>
                  </a:lnTo>
                  <a:cubicBezTo>
                    <a:pt x="1149" y="8715"/>
                    <a:pt x="1218" y="8807"/>
                    <a:pt x="1333" y="8842"/>
                  </a:cubicBezTo>
                  <a:lnTo>
                    <a:pt x="10274" y="11830"/>
                  </a:lnTo>
                  <a:cubicBezTo>
                    <a:pt x="10295" y="11840"/>
                    <a:pt x="10325" y="11841"/>
                    <a:pt x="10356" y="11841"/>
                  </a:cubicBezTo>
                  <a:lnTo>
                    <a:pt x="10356" y="11841"/>
                  </a:lnTo>
                  <a:cubicBezTo>
                    <a:pt x="10528" y="11840"/>
                    <a:pt x="10664" y="11691"/>
                    <a:pt x="10641" y="11519"/>
                  </a:cubicBezTo>
                  <a:lnTo>
                    <a:pt x="9527" y="3234"/>
                  </a:lnTo>
                  <a:cubicBezTo>
                    <a:pt x="9515" y="3119"/>
                    <a:pt x="9435" y="3027"/>
                    <a:pt x="9331" y="2993"/>
                  </a:cubicBezTo>
                  <a:lnTo>
                    <a:pt x="391" y="16"/>
                  </a:lnTo>
                  <a:cubicBezTo>
                    <a:pt x="361" y="5"/>
                    <a:pt x="331" y="0"/>
                    <a:pt x="300" y="0"/>
                  </a:cubicBezTo>
                  <a:close/>
                  <a:moveTo>
                    <a:pt x="10356" y="11841"/>
                  </a:moveTo>
                  <a:lnTo>
                    <a:pt x="10356" y="11841"/>
                  </a:lnTo>
                  <a:cubicBezTo>
                    <a:pt x="10356" y="11841"/>
                    <a:pt x="10355" y="11841"/>
                    <a:pt x="10354" y="11841"/>
                  </a:cubicBezTo>
                  <a:lnTo>
                    <a:pt x="10366" y="11841"/>
                  </a:lnTo>
                  <a:cubicBezTo>
                    <a:pt x="10362" y="11841"/>
                    <a:pt x="10359" y="11841"/>
                    <a:pt x="10356" y="11841"/>
                  </a:cubicBezTo>
                  <a:close/>
                </a:path>
              </a:pathLst>
            </a:custGeom>
            <a:solidFill>
              <a:srgbClr val="34383C"/>
            </a:solidFill>
            <a:ln w="3725" cap="rnd" cmpd="sng">
              <a:solidFill>
                <a:srgbClr val="34383C"/>
              </a:solidFill>
              <a:prstDash val="solid"/>
              <a:round/>
              <a:headEnd type="none" w="sm" len="sm"/>
              <a:tailEnd type="none" w="sm" len="sm"/>
            </a:ln>
          </p:spPr>
          <p:txBody>
            <a:bodyPr spcFirstLastPara="1" wrap="square" lIns="91425" tIns="91425" rIns="91425" bIns="91425" anchor="ctr" anchorCtr="0">
              <a:noAutofit/>
            </a:bodyPr>
            <a:lstStyle/>
            <a:p>
              <a:endParaRPr/>
            </a:p>
          </p:txBody>
        </p:sp>
        <p:sp>
          <p:nvSpPr>
            <p:cNvPr id="31" name="Google Shape;1956;p63"/>
            <p:cNvSpPr/>
            <p:nvPr/>
          </p:nvSpPr>
          <p:spPr>
            <a:xfrm>
              <a:off x="3942850" y="3084300"/>
              <a:ext cx="333850" cy="457975"/>
            </a:xfrm>
            <a:custGeom>
              <a:avLst/>
              <a:gdLst/>
              <a:ahLst/>
              <a:cxnLst/>
              <a:rect l="l" t="t" r="r" b="b"/>
              <a:pathLst>
                <a:path w="13354" h="18319" extrusionOk="0">
                  <a:moveTo>
                    <a:pt x="0" y="1"/>
                  </a:moveTo>
                  <a:lnTo>
                    <a:pt x="3862" y="11194"/>
                  </a:lnTo>
                  <a:lnTo>
                    <a:pt x="4413" y="15342"/>
                  </a:lnTo>
                  <a:lnTo>
                    <a:pt x="13354" y="18318"/>
                  </a:lnTo>
                  <a:lnTo>
                    <a:pt x="13354" y="18318"/>
                  </a:lnTo>
                  <a:lnTo>
                    <a:pt x="12802" y="14181"/>
                  </a:lnTo>
                  <a:lnTo>
                    <a:pt x="8941" y="2988"/>
                  </a:lnTo>
                  <a:lnTo>
                    <a:pt x="0" y="1"/>
                  </a:lnTo>
                  <a:close/>
                </a:path>
              </a:pathLst>
            </a:custGeom>
            <a:solidFill>
              <a:srgbClr val="FE8C00"/>
            </a:solidFill>
            <a:ln>
              <a:noFill/>
            </a:ln>
          </p:spPr>
          <p:txBody>
            <a:bodyPr spcFirstLastPara="1" wrap="square" lIns="91425" tIns="91425" rIns="91425" bIns="91425" anchor="ctr" anchorCtr="0">
              <a:noAutofit/>
            </a:bodyPr>
            <a:lstStyle/>
            <a:p>
              <a:endParaRPr/>
            </a:p>
          </p:txBody>
        </p:sp>
        <p:sp>
          <p:nvSpPr>
            <p:cNvPr id="32" name="Google Shape;1957;p63"/>
            <p:cNvSpPr/>
            <p:nvPr/>
          </p:nvSpPr>
          <p:spPr>
            <a:xfrm>
              <a:off x="3934500" y="3077075"/>
              <a:ext cx="349950" cy="472375"/>
            </a:xfrm>
            <a:custGeom>
              <a:avLst/>
              <a:gdLst/>
              <a:ahLst/>
              <a:cxnLst/>
              <a:rect l="l" t="t" r="r" b="b"/>
              <a:pathLst>
                <a:path w="13998" h="18895" extrusionOk="0">
                  <a:moveTo>
                    <a:pt x="806" y="749"/>
                  </a:moveTo>
                  <a:lnTo>
                    <a:pt x="9057" y="3496"/>
                  </a:lnTo>
                  <a:lnTo>
                    <a:pt x="12849" y="14539"/>
                  </a:lnTo>
                  <a:lnTo>
                    <a:pt x="13343" y="18194"/>
                  </a:lnTo>
                  <a:lnTo>
                    <a:pt x="5011" y="15413"/>
                  </a:lnTo>
                  <a:lnTo>
                    <a:pt x="4483" y="11448"/>
                  </a:lnTo>
                  <a:cubicBezTo>
                    <a:pt x="4471" y="11425"/>
                    <a:pt x="4471" y="11414"/>
                    <a:pt x="4471" y="11391"/>
                  </a:cubicBezTo>
                  <a:lnTo>
                    <a:pt x="806" y="749"/>
                  </a:lnTo>
                  <a:close/>
                  <a:moveTo>
                    <a:pt x="336" y="0"/>
                  </a:moveTo>
                  <a:cubicBezTo>
                    <a:pt x="146" y="0"/>
                    <a:pt x="0" y="182"/>
                    <a:pt x="70" y="382"/>
                  </a:cubicBezTo>
                  <a:lnTo>
                    <a:pt x="3908" y="11563"/>
                  </a:lnTo>
                  <a:lnTo>
                    <a:pt x="4471" y="15665"/>
                  </a:lnTo>
                  <a:cubicBezTo>
                    <a:pt x="4483" y="15780"/>
                    <a:pt x="4563" y="15872"/>
                    <a:pt x="4667" y="15907"/>
                  </a:cubicBezTo>
                  <a:lnTo>
                    <a:pt x="13607" y="18883"/>
                  </a:lnTo>
                  <a:cubicBezTo>
                    <a:pt x="13630" y="18895"/>
                    <a:pt x="13665" y="18895"/>
                    <a:pt x="13699" y="18895"/>
                  </a:cubicBezTo>
                  <a:cubicBezTo>
                    <a:pt x="13757" y="18895"/>
                    <a:pt x="13826" y="18872"/>
                    <a:pt x="13883" y="18837"/>
                  </a:cubicBezTo>
                  <a:cubicBezTo>
                    <a:pt x="13952" y="18768"/>
                    <a:pt x="13998" y="18676"/>
                    <a:pt x="13986" y="18573"/>
                  </a:cubicBezTo>
                  <a:lnTo>
                    <a:pt x="13423" y="14424"/>
                  </a:lnTo>
                  <a:cubicBezTo>
                    <a:pt x="13412" y="14413"/>
                    <a:pt x="13412" y="14390"/>
                    <a:pt x="13412" y="14378"/>
                  </a:cubicBezTo>
                  <a:lnTo>
                    <a:pt x="9551" y="3174"/>
                  </a:lnTo>
                  <a:cubicBezTo>
                    <a:pt x="9516" y="3094"/>
                    <a:pt x="9447" y="3025"/>
                    <a:pt x="9367" y="3002"/>
                  </a:cubicBezTo>
                  <a:lnTo>
                    <a:pt x="426" y="14"/>
                  </a:lnTo>
                  <a:cubicBezTo>
                    <a:pt x="396" y="5"/>
                    <a:pt x="366" y="0"/>
                    <a:pt x="336" y="0"/>
                  </a:cubicBezTo>
                  <a:close/>
                </a:path>
              </a:pathLst>
            </a:custGeom>
            <a:solidFill>
              <a:srgbClr val="34383C"/>
            </a:solidFill>
            <a:ln w="3725" cap="rnd" cmpd="sng">
              <a:solidFill>
                <a:srgbClr val="34383C"/>
              </a:solidFill>
              <a:prstDash val="solid"/>
              <a:round/>
              <a:headEnd type="none" w="sm" len="sm"/>
              <a:tailEnd type="none" w="sm" len="sm"/>
            </a:ln>
          </p:spPr>
          <p:txBody>
            <a:bodyPr spcFirstLastPara="1" wrap="square" lIns="91425" tIns="91425" rIns="91425" bIns="91425" anchor="ctr" anchorCtr="0">
              <a:noAutofit/>
            </a:bodyPr>
            <a:lstStyle/>
            <a:p>
              <a:endParaRPr/>
            </a:p>
          </p:txBody>
        </p:sp>
        <p:sp>
          <p:nvSpPr>
            <p:cNvPr id="33" name="Google Shape;1958;p63"/>
            <p:cNvSpPr/>
            <p:nvPr/>
          </p:nvSpPr>
          <p:spPr>
            <a:xfrm>
              <a:off x="3937975" y="3467825"/>
              <a:ext cx="338725" cy="152025"/>
            </a:xfrm>
            <a:custGeom>
              <a:avLst/>
              <a:gdLst/>
              <a:ahLst/>
              <a:cxnLst/>
              <a:rect l="l" t="t" r="r" b="b"/>
              <a:pathLst>
                <a:path w="13549" h="6081" extrusionOk="0">
                  <a:moveTo>
                    <a:pt x="4608" y="1"/>
                  </a:moveTo>
                  <a:lnTo>
                    <a:pt x="0" y="3092"/>
                  </a:lnTo>
                  <a:lnTo>
                    <a:pt x="8940" y="6080"/>
                  </a:lnTo>
                  <a:lnTo>
                    <a:pt x="13549" y="2977"/>
                  </a:lnTo>
                  <a:lnTo>
                    <a:pt x="4608" y="1"/>
                  </a:lnTo>
                  <a:close/>
                </a:path>
              </a:pathLst>
            </a:custGeom>
            <a:solidFill>
              <a:srgbClr val="FE7800"/>
            </a:solidFill>
            <a:ln>
              <a:noFill/>
            </a:ln>
          </p:spPr>
          <p:txBody>
            <a:bodyPr spcFirstLastPara="1" wrap="square" lIns="91425" tIns="91425" rIns="91425" bIns="91425" anchor="ctr" anchorCtr="0">
              <a:noAutofit/>
            </a:bodyPr>
            <a:lstStyle/>
            <a:p>
              <a:endParaRPr/>
            </a:p>
          </p:txBody>
        </p:sp>
        <p:sp>
          <p:nvSpPr>
            <p:cNvPr id="34" name="Google Shape;1959;p63"/>
            <p:cNvSpPr/>
            <p:nvPr/>
          </p:nvSpPr>
          <p:spPr>
            <a:xfrm>
              <a:off x="3930500" y="3460650"/>
              <a:ext cx="355400" cy="166375"/>
            </a:xfrm>
            <a:custGeom>
              <a:avLst/>
              <a:gdLst/>
              <a:ahLst/>
              <a:cxnLst/>
              <a:rect l="l" t="t" r="r" b="b"/>
              <a:pathLst>
                <a:path w="14216" h="6655" extrusionOk="0">
                  <a:moveTo>
                    <a:pt x="4953" y="610"/>
                  </a:moveTo>
                  <a:lnTo>
                    <a:pt x="13204" y="3356"/>
                  </a:lnTo>
                  <a:lnTo>
                    <a:pt x="9194" y="6045"/>
                  </a:lnTo>
                  <a:lnTo>
                    <a:pt x="943" y="3299"/>
                  </a:lnTo>
                  <a:lnTo>
                    <a:pt x="4953" y="610"/>
                  </a:lnTo>
                  <a:close/>
                  <a:moveTo>
                    <a:pt x="4916" y="1"/>
                  </a:moveTo>
                  <a:cubicBezTo>
                    <a:pt x="4860" y="1"/>
                    <a:pt x="4804" y="16"/>
                    <a:pt x="4758" y="47"/>
                  </a:cubicBezTo>
                  <a:lnTo>
                    <a:pt x="138" y="3149"/>
                  </a:lnTo>
                  <a:cubicBezTo>
                    <a:pt x="46" y="3207"/>
                    <a:pt x="0" y="3310"/>
                    <a:pt x="12" y="3425"/>
                  </a:cubicBezTo>
                  <a:cubicBezTo>
                    <a:pt x="23" y="3529"/>
                    <a:pt x="104" y="3621"/>
                    <a:pt x="207" y="3655"/>
                  </a:cubicBezTo>
                  <a:lnTo>
                    <a:pt x="9148" y="6643"/>
                  </a:lnTo>
                  <a:cubicBezTo>
                    <a:pt x="9182" y="6643"/>
                    <a:pt x="9205" y="6654"/>
                    <a:pt x="9239" y="6654"/>
                  </a:cubicBezTo>
                  <a:cubicBezTo>
                    <a:pt x="9297" y="6654"/>
                    <a:pt x="9354" y="6631"/>
                    <a:pt x="9400" y="6608"/>
                  </a:cubicBezTo>
                  <a:lnTo>
                    <a:pt x="14009" y="3506"/>
                  </a:lnTo>
                  <a:cubicBezTo>
                    <a:pt x="14215" y="3379"/>
                    <a:pt x="14169" y="3069"/>
                    <a:pt x="13940" y="3000"/>
                  </a:cubicBezTo>
                  <a:lnTo>
                    <a:pt x="4999" y="12"/>
                  </a:lnTo>
                  <a:cubicBezTo>
                    <a:pt x="4972" y="5"/>
                    <a:pt x="4944" y="1"/>
                    <a:pt x="4916" y="1"/>
                  </a:cubicBezTo>
                  <a:close/>
                </a:path>
              </a:pathLst>
            </a:custGeom>
            <a:solidFill>
              <a:srgbClr val="34383C"/>
            </a:solidFill>
            <a:ln w="3725" cap="rnd" cmpd="sng">
              <a:solidFill>
                <a:srgbClr val="34383C"/>
              </a:solidFill>
              <a:prstDash val="solid"/>
              <a:round/>
              <a:headEnd type="none" w="sm" len="sm"/>
              <a:tailEnd type="none" w="sm" len="sm"/>
            </a:ln>
          </p:spPr>
          <p:txBody>
            <a:bodyPr spcFirstLastPara="1" wrap="square" lIns="91425" tIns="91425" rIns="91425" bIns="91425" anchor="ctr" anchorCtr="0">
              <a:noAutofit/>
            </a:bodyPr>
            <a:lstStyle/>
            <a:p>
              <a:endParaRPr/>
            </a:p>
          </p:txBody>
        </p:sp>
        <p:sp>
          <p:nvSpPr>
            <p:cNvPr id="35" name="Google Shape;1960;p63"/>
            <p:cNvSpPr/>
            <p:nvPr/>
          </p:nvSpPr>
          <p:spPr>
            <a:xfrm>
              <a:off x="3726225" y="2846725"/>
              <a:ext cx="326975" cy="698425"/>
            </a:xfrm>
            <a:custGeom>
              <a:avLst/>
              <a:gdLst/>
              <a:ahLst/>
              <a:cxnLst/>
              <a:rect l="l" t="t" r="r" b="b"/>
              <a:pathLst>
                <a:path w="13079" h="27937" extrusionOk="0">
                  <a:moveTo>
                    <a:pt x="9378" y="0"/>
                  </a:moveTo>
                  <a:lnTo>
                    <a:pt x="1" y="6286"/>
                  </a:lnTo>
                  <a:lnTo>
                    <a:pt x="1115" y="14571"/>
                  </a:lnTo>
                  <a:lnTo>
                    <a:pt x="7953" y="24087"/>
                  </a:lnTo>
                  <a:lnTo>
                    <a:pt x="8470" y="27936"/>
                  </a:lnTo>
                  <a:lnTo>
                    <a:pt x="13078" y="24845"/>
                  </a:lnTo>
                  <a:lnTo>
                    <a:pt x="12527" y="20697"/>
                  </a:lnTo>
                  <a:lnTo>
                    <a:pt x="8665" y="9504"/>
                  </a:lnTo>
                  <a:lnTo>
                    <a:pt x="10493" y="8286"/>
                  </a:lnTo>
                  <a:lnTo>
                    <a:pt x="9378" y="0"/>
                  </a:lnTo>
                  <a:close/>
                </a:path>
              </a:pathLst>
            </a:custGeom>
            <a:solidFill>
              <a:srgbClr val="F6DD81"/>
            </a:solidFill>
            <a:ln>
              <a:noFill/>
            </a:ln>
          </p:spPr>
          <p:txBody>
            <a:bodyPr spcFirstLastPara="1" wrap="square" lIns="91425" tIns="91425" rIns="91425" bIns="91425" anchor="ctr" anchorCtr="0">
              <a:noAutofit/>
            </a:bodyPr>
            <a:lstStyle/>
            <a:p>
              <a:endParaRPr/>
            </a:p>
          </p:txBody>
        </p:sp>
        <p:sp>
          <p:nvSpPr>
            <p:cNvPr id="36" name="Google Shape;1961;p63"/>
            <p:cNvSpPr/>
            <p:nvPr/>
          </p:nvSpPr>
          <p:spPr>
            <a:xfrm>
              <a:off x="3718750" y="2839500"/>
              <a:ext cx="341900" cy="712825"/>
            </a:xfrm>
            <a:custGeom>
              <a:avLst/>
              <a:gdLst/>
              <a:ahLst/>
              <a:cxnLst/>
              <a:rect l="l" t="t" r="r" b="b"/>
              <a:pathLst>
                <a:path w="13676" h="28513" extrusionOk="0">
                  <a:moveTo>
                    <a:pt x="9447" y="783"/>
                  </a:moveTo>
                  <a:lnTo>
                    <a:pt x="10481" y="8425"/>
                  </a:lnTo>
                  <a:lnTo>
                    <a:pt x="8803" y="9551"/>
                  </a:lnTo>
                  <a:cubicBezTo>
                    <a:pt x="8700" y="9620"/>
                    <a:pt x="8654" y="9758"/>
                    <a:pt x="8700" y="9885"/>
                  </a:cubicBezTo>
                  <a:lnTo>
                    <a:pt x="12538" y="21066"/>
                  </a:lnTo>
                  <a:lnTo>
                    <a:pt x="13067" y="24996"/>
                  </a:lnTo>
                  <a:lnTo>
                    <a:pt x="8987" y="27731"/>
                  </a:lnTo>
                  <a:lnTo>
                    <a:pt x="8539" y="24341"/>
                  </a:lnTo>
                  <a:cubicBezTo>
                    <a:pt x="8528" y="24295"/>
                    <a:pt x="8505" y="24249"/>
                    <a:pt x="8482" y="24215"/>
                  </a:cubicBezTo>
                  <a:lnTo>
                    <a:pt x="1690" y="14746"/>
                  </a:lnTo>
                  <a:lnTo>
                    <a:pt x="610" y="6713"/>
                  </a:lnTo>
                  <a:lnTo>
                    <a:pt x="9447" y="783"/>
                  </a:lnTo>
                  <a:close/>
                  <a:moveTo>
                    <a:pt x="9673" y="0"/>
                  </a:moveTo>
                  <a:cubicBezTo>
                    <a:pt x="9620" y="0"/>
                    <a:pt x="9565" y="15"/>
                    <a:pt x="9516" y="48"/>
                  </a:cubicBezTo>
                  <a:lnTo>
                    <a:pt x="139" y="6334"/>
                  </a:lnTo>
                  <a:cubicBezTo>
                    <a:pt x="47" y="6391"/>
                    <a:pt x="1" y="6506"/>
                    <a:pt x="24" y="6609"/>
                  </a:cubicBezTo>
                  <a:lnTo>
                    <a:pt x="1139" y="14895"/>
                  </a:lnTo>
                  <a:cubicBezTo>
                    <a:pt x="1139" y="14941"/>
                    <a:pt x="1162" y="14987"/>
                    <a:pt x="1185" y="15033"/>
                  </a:cubicBezTo>
                  <a:lnTo>
                    <a:pt x="7976" y="24490"/>
                  </a:lnTo>
                  <a:lnTo>
                    <a:pt x="8482" y="28271"/>
                  </a:lnTo>
                  <a:cubicBezTo>
                    <a:pt x="8493" y="28363"/>
                    <a:pt x="8562" y="28455"/>
                    <a:pt x="8654" y="28490"/>
                  </a:cubicBezTo>
                  <a:cubicBezTo>
                    <a:pt x="8689" y="28501"/>
                    <a:pt x="8723" y="28513"/>
                    <a:pt x="8769" y="28513"/>
                  </a:cubicBezTo>
                  <a:cubicBezTo>
                    <a:pt x="8826" y="28513"/>
                    <a:pt x="8884" y="28501"/>
                    <a:pt x="8930" y="28467"/>
                  </a:cubicBezTo>
                  <a:lnTo>
                    <a:pt x="13538" y="25375"/>
                  </a:lnTo>
                  <a:cubicBezTo>
                    <a:pt x="13630" y="25318"/>
                    <a:pt x="13676" y="25203"/>
                    <a:pt x="13664" y="25100"/>
                  </a:cubicBezTo>
                  <a:lnTo>
                    <a:pt x="13113" y="20951"/>
                  </a:lnTo>
                  <a:cubicBezTo>
                    <a:pt x="13101" y="20940"/>
                    <a:pt x="13101" y="20917"/>
                    <a:pt x="13090" y="20894"/>
                  </a:cubicBezTo>
                  <a:lnTo>
                    <a:pt x="9309" y="9908"/>
                  </a:lnTo>
                  <a:lnTo>
                    <a:pt x="10952" y="8816"/>
                  </a:lnTo>
                  <a:cubicBezTo>
                    <a:pt x="11044" y="8747"/>
                    <a:pt x="11090" y="8643"/>
                    <a:pt x="11079" y="8529"/>
                  </a:cubicBezTo>
                  <a:lnTo>
                    <a:pt x="9964" y="243"/>
                  </a:lnTo>
                  <a:cubicBezTo>
                    <a:pt x="9939" y="95"/>
                    <a:pt x="9809" y="0"/>
                    <a:pt x="9673" y="0"/>
                  </a:cubicBezTo>
                  <a:close/>
                </a:path>
              </a:pathLst>
            </a:custGeom>
            <a:solidFill>
              <a:srgbClr val="34383C"/>
            </a:solidFill>
            <a:ln w="3725" cap="rnd" cmpd="sng">
              <a:solidFill>
                <a:srgbClr val="34383C"/>
              </a:solidFill>
              <a:prstDash val="solid"/>
              <a:round/>
              <a:headEnd type="none" w="sm" len="sm"/>
              <a:tailEnd type="none" w="sm" len="sm"/>
            </a:ln>
          </p:spPr>
          <p:txBody>
            <a:bodyPr spcFirstLastPara="1" wrap="square" lIns="91425" tIns="91425" rIns="91425" bIns="91425" anchor="ctr" anchorCtr="0">
              <a:noAutofit/>
            </a:bodyPr>
            <a:lstStyle/>
            <a:p>
              <a:endParaRPr/>
            </a:p>
          </p:txBody>
        </p:sp>
        <p:sp>
          <p:nvSpPr>
            <p:cNvPr id="37" name="Google Shape;1962;p63"/>
            <p:cNvSpPr/>
            <p:nvPr/>
          </p:nvSpPr>
          <p:spPr>
            <a:xfrm>
              <a:off x="4122400" y="632850"/>
              <a:ext cx="228125" cy="277825"/>
            </a:xfrm>
            <a:custGeom>
              <a:avLst/>
              <a:gdLst/>
              <a:ahLst/>
              <a:cxnLst/>
              <a:rect l="l" t="t" r="r" b="b"/>
              <a:pathLst>
                <a:path w="9125" h="11113" extrusionOk="0">
                  <a:moveTo>
                    <a:pt x="4344" y="1"/>
                  </a:moveTo>
                  <a:lnTo>
                    <a:pt x="1" y="11113"/>
                  </a:lnTo>
                  <a:lnTo>
                    <a:pt x="9125" y="644"/>
                  </a:lnTo>
                  <a:lnTo>
                    <a:pt x="4344" y="1"/>
                  </a:lnTo>
                  <a:close/>
                </a:path>
              </a:pathLst>
            </a:custGeom>
            <a:solidFill>
              <a:srgbClr val="FE8C00"/>
            </a:solidFill>
            <a:ln>
              <a:noFill/>
            </a:ln>
          </p:spPr>
          <p:txBody>
            <a:bodyPr spcFirstLastPara="1" wrap="square" lIns="91425" tIns="91425" rIns="91425" bIns="91425" anchor="ctr" anchorCtr="0">
              <a:noAutofit/>
            </a:bodyPr>
            <a:lstStyle/>
            <a:p>
              <a:endParaRPr/>
            </a:p>
          </p:txBody>
        </p:sp>
        <p:sp>
          <p:nvSpPr>
            <p:cNvPr id="38" name="Google Shape;1963;p63"/>
            <p:cNvSpPr/>
            <p:nvPr/>
          </p:nvSpPr>
          <p:spPr>
            <a:xfrm>
              <a:off x="4001450" y="247025"/>
              <a:ext cx="520600" cy="663650"/>
            </a:xfrm>
            <a:custGeom>
              <a:avLst/>
              <a:gdLst/>
              <a:ahLst/>
              <a:cxnLst/>
              <a:rect l="l" t="t" r="r" b="b"/>
              <a:pathLst>
                <a:path w="20824" h="26546" extrusionOk="0">
                  <a:moveTo>
                    <a:pt x="20823" y="0"/>
                  </a:moveTo>
                  <a:lnTo>
                    <a:pt x="1" y="13767"/>
                  </a:lnTo>
                  <a:lnTo>
                    <a:pt x="4839" y="26546"/>
                  </a:lnTo>
                  <a:lnTo>
                    <a:pt x="9182" y="15434"/>
                  </a:lnTo>
                  <a:lnTo>
                    <a:pt x="20823" y="0"/>
                  </a:lnTo>
                  <a:close/>
                </a:path>
              </a:pathLst>
            </a:custGeom>
            <a:solidFill>
              <a:srgbClr val="F6DD81"/>
            </a:solidFill>
            <a:ln>
              <a:noFill/>
            </a:ln>
          </p:spPr>
          <p:txBody>
            <a:bodyPr spcFirstLastPara="1" wrap="square" lIns="91425" tIns="91425" rIns="91425" bIns="91425" anchor="ctr" anchorCtr="0">
              <a:noAutofit/>
            </a:bodyPr>
            <a:lstStyle/>
            <a:p>
              <a:endParaRPr/>
            </a:p>
          </p:txBody>
        </p:sp>
        <p:sp>
          <p:nvSpPr>
            <p:cNvPr id="39" name="Google Shape;1964;p63"/>
            <p:cNvSpPr/>
            <p:nvPr/>
          </p:nvSpPr>
          <p:spPr>
            <a:xfrm>
              <a:off x="4231000" y="247025"/>
              <a:ext cx="353400" cy="433825"/>
            </a:xfrm>
            <a:custGeom>
              <a:avLst/>
              <a:gdLst/>
              <a:ahLst/>
              <a:cxnLst/>
              <a:rect l="l" t="t" r="r" b="b"/>
              <a:pathLst>
                <a:path w="14136" h="17353" extrusionOk="0">
                  <a:moveTo>
                    <a:pt x="11641" y="0"/>
                  </a:moveTo>
                  <a:lnTo>
                    <a:pt x="0" y="15434"/>
                  </a:lnTo>
                  <a:lnTo>
                    <a:pt x="4781" y="16077"/>
                  </a:lnTo>
                  <a:lnTo>
                    <a:pt x="14135" y="17353"/>
                  </a:lnTo>
                  <a:lnTo>
                    <a:pt x="11641" y="0"/>
                  </a:lnTo>
                  <a:close/>
                </a:path>
              </a:pathLst>
            </a:custGeom>
            <a:solidFill>
              <a:srgbClr val="FFFFFF"/>
            </a:solidFill>
            <a:ln>
              <a:noFill/>
            </a:ln>
          </p:spPr>
          <p:txBody>
            <a:bodyPr spcFirstLastPara="1" wrap="square" lIns="91425" tIns="91425" rIns="91425" bIns="91425" anchor="ctr" anchorCtr="0">
              <a:noAutofit/>
            </a:bodyPr>
            <a:lstStyle/>
            <a:p>
              <a:endParaRPr/>
            </a:p>
          </p:txBody>
        </p:sp>
        <p:sp>
          <p:nvSpPr>
            <p:cNvPr id="40" name="Google Shape;1965;p63"/>
            <p:cNvSpPr/>
            <p:nvPr/>
          </p:nvSpPr>
          <p:spPr>
            <a:xfrm>
              <a:off x="3752950" y="247025"/>
              <a:ext cx="769100" cy="344200"/>
            </a:xfrm>
            <a:custGeom>
              <a:avLst/>
              <a:gdLst/>
              <a:ahLst/>
              <a:cxnLst/>
              <a:rect l="l" t="t" r="r" b="b"/>
              <a:pathLst>
                <a:path w="30764" h="13768" extrusionOk="0">
                  <a:moveTo>
                    <a:pt x="30763" y="0"/>
                  </a:moveTo>
                  <a:lnTo>
                    <a:pt x="0" y="12262"/>
                  </a:lnTo>
                  <a:lnTo>
                    <a:pt x="9941" y="13767"/>
                  </a:lnTo>
                  <a:lnTo>
                    <a:pt x="30763" y="0"/>
                  </a:lnTo>
                  <a:close/>
                </a:path>
              </a:pathLst>
            </a:custGeom>
            <a:solidFill>
              <a:srgbClr val="FFFFFF"/>
            </a:solidFill>
            <a:ln>
              <a:noFill/>
            </a:ln>
          </p:spPr>
          <p:txBody>
            <a:bodyPr spcFirstLastPara="1" wrap="square" lIns="91425" tIns="91425" rIns="91425" bIns="91425" anchor="ctr" anchorCtr="0">
              <a:noAutofit/>
            </a:bodyPr>
            <a:lstStyle/>
            <a:p>
              <a:endParaRPr/>
            </a:p>
          </p:txBody>
        </p:sp>
        <p:sp>
          <p:nvSpPr>
            <p:cNvPr id="41" name="Google Shape;1966;p63"/>
            <p:cNvSpPr/>
            <p:nvPr/>
          </p:nvSpPr>
          <p:spPr>
            <a:xfrm>
              <a:off x="3743475" y="239900"/>
              <a:ext cx="788050" cy="677975"/>
            </a:xfrm>
            <a:custGeom>
              <a:avLst/>
              <a:gdLst/>
              <a:ahLst/>
              <a:cxnLst/>
              <a:rect l="l" t="t" r="r" b="b"/>
              <a:pathLst>
                <a:path w="31522" h="27119" extrusionOk="0">
                  <a:moveTo>
                    <a:pt x="30292" y="940"/>
                  </a:moveTo>
                  <a:lnTo>
                    <a:pt x="19272" y="15546"/>
                  </a:lnTo>
                  <a:cubicBezTo>
                    <a:pt x="19260" y="15558"/>
                    <a:pt x="19237" y="15581"/>
                    <a:pt x="19237" y="15615"/>
                  </a:cubicBezTo>
                  <a:lnTo>
                    <a:pt x="15158" y="26038"/>
                  </a:lnTo>
                  <a:lnTo>
                    <a:pt x="10584" y="13960"/>
                  </a:lnTo>
                  <a:cubicBezTo>
                    <a:pt x="10550" y="13857"/>
                    <a:pt x="10469" y="13788"/>
                    <a:pt x="10366" y="13776"/>
                  </a:cubicBezTo>
                  <a:lnTo>
                    <a:pt x="1471" y="12432"/>
                  </a:lnTo>
                  <a:lnTo>
                    <a:pt x="30292" y="940"/>
                  </a:lnTo>
                  <a:close/>
                  <a:moveTo>
                    <a:pt x="31145" y="0"/>
                  </a:moveTo>
                  <a:cubicBezTo>
                    <a:pt x="31111" y="0"/>
                    <a:pt x="31075" y="7"/>
                    <a:pt x="31039" y="21"/>
                  </a:cubicBezTo>
                  <a:lnTo>
                    <a:pt x="265" y="12283"/>
                  </a:lnTo>
                  <a:cubicBezTo>
                    <a:pt x="0" y="12386"/>
                    <a:pt x="46" y="12788"/>
                    <a:pt x="333" y="12834"/>
                  </a:cubicBezTo>
                  <a:lnTo>
                    <a:pt x="10113" y="14305"/>
                  </a:lnTo>
                  <a:lnTo>
                    <a:pt x="14893" y="26934"/>
                  </a:lnTo>
                  <a:cubicBezTo>
                    <a:pt x="14928" y="27049"/>
                    <a:pt x="15043" y="27118"/>
                    <a:pt x="15158" y="27118"/>
                  </a:cubicBezTo>
                  <a:cubicBezTo>
                    <a:pt x="15273" y="27118"/>
                    <a:pt x="15376" y="27049"/>
                    <a:pt x="15422" y="26934"/>
                  </a:cubicBezTo>
                  <a:lnTo>
                    <a:pt x="19754" y="15856"/>
                  </a:lnTo>
                  <a:lnTo>
                    <a:pt x="31372" y="458"/>
                  </a:lnTo>
                  <a:cubicBezTo>
                    <a:pt x="31521" y="259"/>
                    <a:pt x="31361" y="0"/>
                    <a:pt x="31145" y="0"/>
                  </a:cubicBezTo>
                  <a:close/>
                </a:path>
              </a:pathLst>
            </a:custGeom>
            <a:solidFill>
              <a:srgbClr val="34383C"/>
            </a:solidFill>
            <a:ln w="3725" cap="rnd" cmpd="sng">
              <a:solidFill>
                <a:srgbClr val="34383C"/>
              </a:solidFill>
              <a:prstDash val="solid"/>
              <a:round/>
              <a:headEnd type="none" w="sm" len="sm"/>
              <a:tailEnd type="none" w="sm" len="sm"/>
            </a:ln>
          </p:spPr>
          <p:txBody>
            <a:bodyPr spcFirstLastPara="1" wrap="square" lIns="91425" tIns="91425" rIns="91425" bIns="91425" anchor="ctr" anchorCtr="0">
              <a:noAutofit/>
            </a:bodyPr>
            <a:lstStyle/>
            <a:p>
              <a:endParaRPr/>
            </a:p>
          </p:txBody>
        </p:sp>
        <p:sp>
          <p:nvSpPr>
            <p:cNvPr id="42" name="Google Shape;1967;p63"/>
            <p:cNvSpPr/>
            <p:nvPr/>
          </p:nvSpPr>
          <p:spPr>
            <a:xfrm>
              <a:off x="3991025" y="239800"/>
              <a:ext cx="601125" cy="448225"/>
            </a:xfrm>
            <a:custGeom>
              <a:avLst/>
              <a:gdLst/>
              <a:ahLst/>
              <a:cxnLst/>
              <a:rect l="l" t="t" r="r" b="b"/>
              <a:pathLst>
                <a:path w="24045" h="17929" extrusionOk="0">
                  <a:moveTo>
                    <a:pt x="21241" y="0"/>
                  </a:moveTo>
                  <a:cubicBezTo>
                    <a:pt x="21187" y="0"/>
                    <a:pt x="21131" y="16"/>
                    <a:pt x="21080" y="48"/>
                  </a:cubicBezTo>
                  <a:lnTo>
                    <a:pt x="257" y="13815"/>
                  </a:lnTo>
                  <a:cubicBezTo>
                    <a:pt x="0" y="13995"/>
                    <a:pt x="168" y="14349"/>
                    <a:pt x="416" y="14349"/>
                  </a:cubicBezTo>
                  <a:cubicBezTo>
                    <a:pt x="467" y="14349"/>
                    <a:pt x="523" y="14333"/>
                    <a:pt x="579" y="14298"/>
                  </a:cubicBezTo>
                  <a:lnTo>
                    <a:pt x="21022" y="783"/>
                  </a:lnTo>
                  <a:lnTo>
                    <a:pt x="23401" y="17297"/>
                  </a:lnTo>
                  <a:lnTo>
                    <a:pt x="9634" y="15435"/>
                  </a:lnTo>
                  <a:cubicBezTo>
                    <a:pt x="9616" y="15432"/>
                    <a:pt x="9599" y="15431"/>
                    <a:pt x="9582" y="15431"/>
                  </a:cubicBezTo>
                  <a:cubicBezTo>
                    <a:pt x="9248" y="15431"/>
                    <a:pt x="9192" y="15955"/>
                    <a:pt x="9554" y="16010"/>
                  </a:cubicBezTo>
                  <a:lnTo>
                    <a:pt x="23700" y="17929"/>
                  </a:lnTo>
                  <a:lnTo>
                    <a:pt x="23734" y="17929"/>
                  </a:lnTo>
                  <a:cubicBezTo>
                    <a:pt x="23907" y="17929"/>
                    <a:pt x="24044" y="17780"/>
                    <a:pt x="24021" y="17607"/>
                  </a:cubicBezTo>
                  <a:lnTo>
                    <a:pt x="21528" y="255"/>
                  </a:lnTo>
                  <a:cubicBezTo>
                    <a:pt x="21503" y="98"/>
                    <a:pt x="21378" y="0"/>
                    <a:pt x="21241" y="0"/>
                  </a:cubicBezTo>
                  <a:close/>
                </a:path>
              </a:pathLst>
            </a:custGeom>
            <a:solidFill>
              <a:srgbClr val="34383C"/>
            </a:solidFill>
            <a:ln w="3725" cap="rnd" cmpd="sng">
              <a:solidFill>
                <a:srgbClr val="34383C"/>
              </a:solidFill>
              <a:prstDash val="solid"/>
              <a:round/>
              <a:headEnd type="none" w="sm" len="sm"/>
              <a:tailEnd type="none" w="sm" len="sm"/>
            </a:ln>
          </p:spPr>
          <p:txBody>
            <a:bodyPr spcFirstLastPara="1" wrap="square" lIns="91425" tIns="91425" rIns="91425" bIns="91425" anchor="ctr" anchorCtr="0">
              <a:noAutofit/>
            </a:bodyPr>
            <a:lstStyle/>
            <a:p>
              <a:endParaRPr/>
            </a:p>
          </p:txBody>
        </p:sp>
        <p:sp>
          <p:nvSpPr>
            <p:cNvPr id="43" name="Google Shape;1968;p63"/>
            <p:cNvSpPr/>
            <p:nvPr/>
          </p:nvSpPr>
          <p:spPr>
            <a:xfrm>
              <a:off x="4112925" y="641250"/>
              <a:ext cx="248375" cy="276625"/>
            </a:xfrm>
            <a:custGeom>
              <a:avLst/>
              <a:gdLst/>
              <a:ahLst/>
              <a:cxnLst/>
              <a:rect l="l" t="t" r="r" b="b"/>
              <a:pathLst>
                <a:path w="9935" h="11065" extrusionOk="0">
                  <a:moveTo>
                    <a:pt x="9513" y="1"/>
                  </a:moveTo>
                  <a:cubicBezTo>
                    <a:pt x="9434" y="1"/>
                    <a:pt x="9352" y="37"/>
                    <a:pt x="9286" y="124"/>
                  </a:cubicBezTo>
                  <a:lnTo>
                    <a:pt x="161" y="10593"/>
                  </a:lnTo>
                  <a:cubicBezTo>
                    <a:pt x="0" y="10777"/>
                    <a:pt x="138" y="11064"/>
                    <a:pt x="380" y="11064"/>
                  </a:cubicBezTo>
                  <a:cubicBezTo>
                    <a:pt x="460" y="11064"/>
                    <a:pt x="541" y="11030"/>
                    <a:pt x="586" y="10972"/>
                  </a:cubicBezTo>
                  <a:lnTo>
                    <a:pt x="9722" y="503"/>
                  </a:lnTo>
                  <a:cubicBezTo>
                    <a:pt x="9934" y="283"/>
                    <a:pt x="9734" y="1"/>
                    <a:pt x="9513" y="1"/>
                  </a:cubicBezTo>
                  <a:close/>
                </a:path>
              </a:pathLst>
            </a:custGeom>
            <a:solidFill>
              <a:srgbClr val="34383C"/>
            </a:solidFill>
            <a:ln w="3725" cap="rnd" cmpd="sng">
              <a:solidFill>
                <a:srgbClr val="34383C"/>
              </a:solidFill>
              <a:prstDash val="solid"/>
              <a:round/>
              <a:headEnd type="none" w="sm" len="sm"/>
              <a:tailEnd type="none" w="sm" len="sm"/>
            </a:ln>
          </p:spPr>
          <p:txBody>
            <a:bodyPr spcFirstLastPara="1" wrap="square" lIns="91425" tIns="91425" rIns="91425" bIns="91425" anchor="ctr" anchorCtr="0">
              <a:noAutofit/>
            </a:bodyPr>
            <a:lstStyle/>
            <a:p>
              <a:endParaRPr/>
            </a:p>
          </p:txBody>
        </p:sp>
        <p:sp>
          <p:nvSpPr>
            <p:cNvPr id="44" name="Google Shape;1969;p63"/>
            <p:cNvSpPr/>
            <p:nvPr/>
          </p:nvSpPr>
          <p:spPr>
            <a:xfrm>
              <a:off x="2592575" y="5169750"/>
              <a:ext cx="329275" cy="184750"/>
            </a:xfrm>
            <a:custGeom>
              <a:avLst/>
              <a:gdLst/>
              <a:ahLst/>
              <a:cxnLst/>
              <a:rect l="l" t="t" r="r" b="b"/>
              <a:pathLst>
                <a:path w="13171" h="7390" extrusionOk="0">
                  <a:moveTo>
                    <a:pt x="3793" y="0"/>
                  </a:moveTo>
                  <a:lnTo>
                    <a:pt x="1" y="2977"/>
                  </a:lnTo>
                  <a:lnTo>
                    <a:pt x="13170" y="7390"/>
                  </a:lnTo>
                  <a:lnTo>
                    <a:pt x="3793" y="0"/>
                  </a:lnTo>
                  <a:close/>
                </a:path>
              </a:pathLst>
            </a:custGeom>
            <a:solidFill>
              <a:srgbClr val="FE8C00"/>
            </a:solidFill>
            <a:ln>
              <a:noFill/>
            </a:ln>
          </p:spPr>
          <p:txBody>
            <a:bodyPr spcFirstLastPara="1" wrap="square" lIns="91425" tIns="91425" rIns="91425" bIns="91425" anchor="ctr" anchorCtr="0">
              <a:noAutofit/>
            </a:bodyPr>
            <a:lstStyle/>
            <a:p>
              <a:endParaRPr/>
            </a:p>
          </p:txBody>
        </p:sp>
        <p:sp>
          <p:nvSpPr>
            <p:cNvPr id="45" name="Google Shape;1970;p63"/>
            <p:cNvSpPr/>
            <p:nvPr/>
          </p:nvSpPr>
          <p:spPr>
            <a:xfrm>
              <a:off x="2240950" y="4984725"/>
              <a:ext cx="680900" cy="369775"/>
            </a:xfrm>
            <a:custGeom>
              <a:avLst/>
              <a:gdLst/>
              <a:ahLst/>
              <a:cxnLst/>
              <a:rect l="l" t="t" r="r" b="b"/>
              <a:pathLst>
                <a:path w="27236" h="14791" extrusionOk="0">
                  <a:moveTo>
                    <a:pt x="0" y="1"/>
                  </a:moveTo>
                  <a:lnTo>
                    <a:pt x="17858" y="7401"/>
                  </a:lnTo>
                  <a:lnTo>
                    <a:pt x="27235" y="14791"/>
                  </a:lnTo>
                  <a:lnTo>
                    <a:pt x="24925" y="1322"/>
                  </a:lnTo>
                  <a:lnTo>
                    <a:pt x="0" y="1"/>
                  </a:lnTo>
                  <a:close/>
                </a:path>
              </a:pathLst>
            </a:custGeom>
            <a:solidFill>
              <a:srgbClr val="F6DD81"/>
            </a:solidFill>
            <a:ln>
              <a:noFill/>
            </a:ln>
          </p:spPr>
          <p:txBody>
            <a:bodyPr spcFirstLastPara="1" wrap="square" lIns="91425" tIns="91425" rIns="91425" bIns="91425" anchor="ctr" anchorCtr="0">
              <a:noAutofit/>
            </a:bodyPr>
            <a:lstStyle/>
            <a:p>
              <a:endParaRPr/>
            </a:p>
          </p:txBody>
        </p:sp>
        <p:sp>
          <p:nvSpPr>
            <p:cNvPr id="46" name="Google Shape;1971;p63"/>
            <p:cNvSpPr/>
            <p:nvPr/>
          </p:nvSpPr>
          <p:spPr>
            <a:xfrm>
              <a:off x="2240950" y="4984725"/>
              <a:ext cx="446475" cy="405400"/>
            </a:xfrm>
            <a:custGeom>
              <a:avLst/>
              <a:gdLst/>
              <a:ahLst/>
              <a:cxnLst/>
              <a:rect l="l" t="t" r="r" b="b"/>
              <a:pathLst>
                <a:path w="17859" h="16216" extrusionOk="0">
                  <a:moveTo>
                    <a:pt x="0" y="1"/>
                  </a:moveTo>
                  <a:lnTo>
                    <a:pt x="6631" y="16216"/>
                  </a:lnTo>
                  <a:lnTo>
                    <a:pt x="14066" y="10378"/>
                  </a:lnTo>
                  <a:lnTo>
                    <a:pt x="17858" y="7401"/>
                  </a:lnTo>
                  <a:lnTo>
                    <a:pt x="0" y="1"/>
                  </a:lnTo>
                  <a:close/>
                </a:path>
              </a:pathLst>
            </a:custGeom>
            <a:solidFill>
              <a:srgbClr val="FFFFFF"/>
            </a:solidFill>
            <a:ln>
              <a:noFill/>
            </a:ln>
          </p:spPr>
          <p:txBody>
            <a:bodyPr spcFirstLastPara="1" wrap="square" lIns="91425" tIns="91425" rIns="91425" bIns="91425" anchor="ctr" anchorCtr="0">
              <a:noAutofit/>
            </a:bodyPr>
            <a:lstStyle/>
            <a:p>
              <a:endParaRPr/>
            </a:p>
          </p:txBody>
        </p:sp>
        <p:sp>
          <p:nvSpPr>
            <p:cNvPr id="47" name="Google Shape;1972;p63"/>
            <p:cNvSpPr/>
            <p:nvPr/>
          </p:nvSpPr>
          <p:spPr>
            <a:xfrm>
              <a:off x="2240950" y="4859475"/>
              <a:ext cx="818500" cy="158325"/>
            </a:xfrm>
            <a:custGeom>
              <a:avLst/>
              <a:gdLst/>
              <a:ahLst/>
              <a:cxnLst/>
              <a:rect l="l" t="t" r="r" b="b"/>
              <a:pathLst>
                <a:path w="32740" h="6333" extrusionOk="0">
                  <a:moveTo>
                    <a:pt x="32740" y="0"/>
                  </a:moveTo>
                  <a:lnTo>
                    <a:pt x="0" y="5011"/>
                  </a:lnTo>
                  <a:lnTo>
                    <a:pt x="24925" y="6332"/>
                  </a:lnTo>
                  <a:lnTo>
                    <a:pt x="32740" y="0"/>
                  </a:lnTo>
                  <a:close/>
                </a:path>
              </a:pathLst>
            </a:custGeom>
            <a:solidFill>
              <a:srgbClr val="FFFFFF"/>
            </a:solidFill>
            <a:ln>
              <a:noFill/>
            </a:ln>
          </p:spPr>
          <p:txBody>
            <a:bodyPr spcFirstLastPara="1" wrap="square" lIns="91425" tIns="91425" rIns="91425" bIns="91425" anchor="ctr" anchorCtr="0">
              <a:noAutofit/>
            </a:bodyPr>
            <a:lstStyle/>
            <a:p>
              <a:endParaRPr/>
            </a:p>
          </p:txBody>
        </p:sp>
        <p:sp>
          <p:nvSpPr>
            <p:cNvPr id="48" name="Google Shape;1973;p63"/>
            <p:cNvSpPr/>
            <p:nvPr/>
          </p:nvSpPr>
          <p:spPr>
            <a:xfrm>
              <a:off x="2231450" y="4852200"/>
              <a:ext cx="838025" cy="509475"/>
            </a:xfrm>
            <a:custGeom>
              <a:avLst/>
              <a:gdLst/>
              <a:ahLst/>
              <a:cxnLst/>
              <a:rect l="l" t="t" r="r" b="b"/>
              <a:pathLst>
                <a:path w="33521" h="20379" extrusionOk="0">
                  <a:moveTo>
                    <a:pt x="32120" y="728"/>
                  </a:moveTo>
                  <a:lnTo>
                    <a:pt x="25133" y="6394"/>
                  </a:lnTo>
                  <a:cubicBezTo>
                    <a:pt x="25041" y="6462"/>
                    <a:pt x="25007" y="6566"/>
                    <a:pt x="25030" y="6669"/>
                  </a:cubicBezTo>
                  <a:lnTo>
                    <a:pt x="27201" y="19402"/>
                  </a:lnTo>
                  <a:lnTo>
                    <a:pt x="18410" y="12473"/>
                  </a:lnTo>
                  <a:cubicBezTo>
                    <a:pt x="18387" y="12461"/>
                    <a:pt x="18364" y="12450"/>
                    <a:pt x="18341" y="12438"/>
                  </a:cubicBezTo>
                  <a:lnTo>
                    <a:pt x="1449" y="5428"/>
                  </a:lnTo>
                  <a:lnTo>
                    <a:pt x="32120" y="728"/>
                  </a:lnTo>
                  <a:close/>
                  <a:moveTo>
                    <a:pt x="33134" y="0"/>
                  </a:moveTo>
                  <a:cubicBezTo>
                    <a:pt x="33118" y="0"/>
                    <a:pt x="33102" y="2"/>
                    <a:pt x="33085" y="4"/>
                  </a:cubicBezTo>
                  <a:lnTo>
                    <a:pt x="346" y="5015"/>
                  </a:lnTo>
                  <a:cubicBezTo>
                    <a:pt x="58" y="5049"/>
                    <a:pt x="1" y="5451"/>
                    <a:pt x="277" y="5555"/>
                  </a:cubicBezTo>
                  <a:lnTo>
                    <a:pt x="18089" y="12955"/>
                  </a:lnTo>
                  <a:lnTo>
                    <a:pt x="27431" y="20321"/>
                  </a:lnTo>
                  <a:cubicBezTo>
                    <a:pt x="27489" y="20356"/>
                    <a:pt x="27546" y="20379"/>
                    <a:pt x="27615" y="20379"/>
                  </a:cubicBezTo>
                  <a:cubicBezTo>
                    <a:pt x="27661" y="20379"/>
                    <a:pt x="27719" y="20367"/>
                    <a:pt x="27765" y="20333"/>
                  </a:cubicBezTo>
                  <a:cubicBezTo>
                    <a:pt x="27868" y="20275"/>
                    <a:pt x="27925" y="20161"/>
                    <a:pt x="27902" y="20046"/>
                  </a:cubicBezTo>
                  <a:lnTo>
                    <a:pt x="25627" y="6738"/>
                  </a:lnTo>
                  <a:lnTo>
                    <a:pt x="33304" y="510"/>
                  </a:lnTo>
                  <a:cubicBezTo>
                    <a:pt x="33520" y="337"/>
                    <a:pt x="33390" y="0"/>
                    <a:pt x="33134" y="0"/>
                  </a:cubicBezTo>
                  <a:close/>
                </a:path>
              </a:pathLst>
            </a:custGeom>
            <a:solidFill>
              <a:srgbClr val="34383C"/>
            </a:solidFill>
            <a:ln w="3725" cap="rnd" cmpd="sng">
              <a:solidFill>
                <a:srgbClr val="34383C"/>
              </a:solidFill>
              <a:prstDash val="solid"/>
              <a:round/>
              <a:headEnd type="none" w="sm" len="sm"/>
              <a:tailEnd type="none" w="sm" len="sm"/>
            </a:ln>
          </p:spPr>
          <p:txBody>
            <a:bodyPr spcFirstLastPara="1" wrap="square" lIns="91425" tIns="91425" rIns="91425" bIns="91425" anchor="ctr" anchorCtr="0">
              <a:noAutofit/>
            </a:bodyPr>
            <a:lstStyle/>
            <a:p>
              <a:endParaRPr/>
            </a:p>
          </p:txBody>
        </p:sp>
        <p:sp>
          <p:nvSpPr>
            <p:cNvPr id="49" name="Google Shape;1974;p63"/>
            <p:cNvSpPr/>
            <p:nvPr/>
          </p:nvSpPr>
          <p:spPr>
            <a:xfrm>
              <a:off x="2233475" y="4977500"/>
              <a:ext cx="640575" cy="419800"/>
            </a:xfrm>
            <a:custGeom>
              <a:avLst/>
              <a:gdLst/>
              <a:ahLst/>
              <a:cxnLst/>
              <a:rect l="l" t="t" r="r" b="b"/>
              <a:pathLst>
                <a:path w="25623" h="16792" extrusionOk="0">
                  <a:moveTo>
                    <a:pt x="291" y="1"/>
                  </a:moveTo>
                  <a:cubicBezTo>
                    <a:pt x="200" y="1"/>
                    <a:pt x="121" y="45"/>
                    <a:pt x="69" y="117"/>
                  </a:cubicBezTo>
                  <a:cubicBezTo>
                    <a:pt x="12" y="198"/>
                    <a:pt x="0" y="301"/>
                    <a:pt x="35" y="393"/>
                  </a:cubicBezTo>
                  <a:lnTo>
                    <a:pt x="6665" y="16619"/>
                  </a:lnTo>
                  <a:cubicBezTo>
                    <a:pt x="6700" y="16700"/>
                    <a:pt x="6769" y="16757"/>
                    <a:pt x="6861" y="16780"/>
                  </a:cubicBezTo>
                  <a:cubicBezTo>
                    <a:pt x="6884" y="16792"/>
                    <a:pt x="6907" y="16792"/>
                    <a:pt x="6930" y="16792"/>
                  </a:cubicBezTo>
                  <a:cubicBezTo>
                    <a:pt x="6999" y="16792"/>
                    <a:pt x="7056" y="16780"/>
                    <a:pt x="7114" y="16746"/>
                  </a:cubicBezTo>
                  <a:lnTo>
                    <a:pt x="18329" y="7920"/>
                  </a:lnTo>
                  <a:cubicBezTo>
                    <a:pt x="18569" y="7736"/>
                    <a:pt x="18395" y="7404"/>
                    <a:pt x="18156" y="7404"/>
                  </a:cubicBezTo>
                  <a:cubicBezTo>
                    <a:pt x="18098" y="7404"/>
                    <a:pt x="18035" y="7424"/>
                    <a:pt x="17973" y="7472"/>
                  </a:cubicBezTo>
                  <a:lnTo>
                    <a:pt x="7056" y="16056"/>
                  </a:lnTo>
                  <a:lnTo>
                    <a:pt x="736" y="600"/>
                  </a:lnTo>
                  <a:lnTo>
                    <a:pt x="25213" y="1910"/>
                  </a:lnTo>
                  <a:cubicBezTo>
                    <a:pt x="25217" y="1910"/>
                    <a:pt x="25220" y="1910"/>
                    <a:pt x="25224" y="1910"/>
                  </a:cubicBezTo>
                  <a:cubicBezTo>
                    <a:pt x="25593" y="1910"/>
                    <a:pt x="25623" y="1347"/>
                    <a:pt x="25247" y="1336"/>
                  </a:cubicBezTo>
                  <a:lnTo>
                    <a:pt x="322" y="3"/>
                  </a:lnTo>
                  <a:cubicBezTo>
                    <a:pt x="311" y="1"/>
                    <a:pt x="301" y="1"/>
                    <a:pt x="291" y="1"/>
                  </a:cubicBezTo>
                  <a:close/>
                </a:path>
              </a:pathLst>
            </a:custGeom>
            <a:solidFill>
              <a:srgbClr val="34383C"/>
            </a:solidFill>
            <a:ln w="3725" cap="rnd" cmpd="sng">
              <a:solidFill>
                <a:srgbClr val="34383C"/>
              </a:solidFill>
              <a:prstDash val="solid"/>
              <a:round/>
              <a:headEnd type="none" w="sm" len="sm"/>
              <a:tailEnd type="none" w="sm" len="sm"/>
            </a:ln>
          </p:spPr>
          <p:txBody>
            <a:bodyPr spcFirstLastPara="1" wrap="square" lIns="91425" tIns="91425" rIns="91425" bIns="91425" anchor="ctr" anchorCtr="0">
              <a:noAutofit/>
            </a:bodyPr>
            <a:lstStyle/>
            <a:p>
              <a:endParaRPr/>
            </a:p>
          </p:txBody>
        </p:sp>
        <p:sp>
          <p:nvSpPr>
            <p:cNvPr id="50" name="Google Shape;1975;p63"/>
            <p:cNvSpPr/>
            <p:nvPr/>
          </p:nvSpPr>
          <p:spPr>
            <a:xfrm>
              <a:off x="2582450" y="5237200"/>
              <a:ext cx="349450" cy="124475"/>
            </a:xfrm>
            <a:custGeom>
              <a:avLst/>
              <a:gdLst/>
              <a:ahLst/>
              <a:cxnLst/>
              <a:rect l="l" t="t" r="r" b="b"/>
              <a:pathLst>
                <a:path w="13978" h="4979" extrusionOk="0">
                  <a:moveTo>
                    <a:pt x="406" y="1"/>
                  </a:moveTo>
                  <a:cubicBezTo>
                    <a:pt x="115" y="1"/>
                    <a:pt x="0" y="440"/>
                    <a:pt x="314" y="555"/>
                  </a:cubicBezTo>
                  <a:lnTo>
                    <a:pt x="13483" y="4967"/>
                  </a:lnTo>
                  <a:cubicBezTo>
                    <a:pt x="13506" y="4979"/>
                    <a:pt x="13541" y="4979"/>
                    <a:pt x="13575" y="4979"/>
                  </a:cubicBezTo>
                  <a:cubicBezTo>
                    <a:pt x="13897" y="4979"/>
                    <a:pt x="13977" y="4519"/>
                    <a:pt x="13667" y="4416"/>
                  </a:cubicBezTo>
                  <a:lnTo>
                    <a:pt x="498" y="14"/>
                  </a:lnTo>
                  <a:cubicBezTo>
                    <a:pt x="466" y="5"/>
                    <a:pt x="435" y="1"/>
                    <a:pt x="406" y="1"/>
                  </a:cubicBezTo>
                  <a:close/>
                </a:path>
              </a:pathLst>
            </a:custGeom>
            <a:solidFill>
              <a:srgbClr val="34383C"/>
            </a:solidFill>
            <a:ln w="3725" cap="rnd" cmpd="sng">
              <a:solidFill>
                <a:srgbClr val="34383C"/>
              </a:solidFill>
              <a:prstDash val="solid"/>
              <a:round/>
              <a:headEnd type="none" w="sm" len="sm"/>
              <a:tailEnd type="none" w="sm" len="sm"/>
            </a:ln>
          </p:spPr>
          <p:txBody>
            <a:bodyPr spcFirstLastPara="1" wrap="square" lIns="91425" tIns="91425" rIns="91425" bIns="91425" anchor="ctr" anchorCtr="0">
              <a:noAutofit/>
            </a:bodyPr>
            <a:lstStyle/>
            <a:p>
              <a:endParaRPr/>
            </a:p>
          </p:txBody>
        </p:sp>
        <p:sp>
          <p:nvSpPr>
            <p:cNvPr id="51" name="Google Shape;1976;p63"/>
            <p:cNvSpPr/>
            <p:nvPr/>
          </p:nvSpPr>
          <p:spPr>
            <a:xfrm>
              <a:off x="5501400" y="3507475"/>
              <a:ext cx="308275" cy="160050"/>
            </a:xfrm>
            <a:custGeom>
              <a:avLst/>
              <a:gdLst/>
              <a:ahLst/>
              <a:cxnLst/>
              <a:rect l="l" t="t" r="r" b="b"/>
              <a:pathLst>
                <a:path w="12331" h="6402" extrusionOk="0">
                  <a:moveTo>
                    <a:pt x="0" y="1"/>
                  </a:moveTo>
                  <a:lnTo>
                    <a:pt x="12331" y="6402"/>
                  </a:lnTo>
                  <a:lnTo>
                    <a:pt x="12331" y="6402"/>
                  </a:lnTo>
                  <a:lnTo>
                    <a:pt x="11837" y="1598"/>
                  </a:lnTo>
                  <a:lnTo>
                    <a:pt x="0" y="1"/>
                  </a:lnTo>
                  <a:close/>
                </a:path>
              </a:pathLst>
            </a:custGeom>
            <a:solidFill>
              <a:srgbClr val="FE8C00"/>
            </a:solidFill>
            <a:ln>
              <a:noFill/>
            </a:ln>
          </p:spPr>
          <p:txBody>
            <a:bodyPr spcFirstLastPara="1" wrap="square" lIns="91425" tIns="91425" rIns="91425" bIns="91425" anchor="ctr" anchorCtr="0">
              <a:noAutofit/>
            </a:bodyPr>
            <a:lstStyle/>
            <a:p>
              <a:endParaRPr/>
            </a:p>
          </p:txBody>
        </p:sp>
        <p:sp>
          <p:nvSpPr>
            <p:cNvPr id="52" name="Google Shape;1977;p63"/>
            <p:cNvSpPr/>
            <p:nvPr/>
          </p:nvSpPr>
          <p:spPr>
            <a:xfrm>
              <a:off x="5501400" y="3314700"/>
              <a:ext cx="739225" cy="424650"/>
            </a:xfrm>
            <a:custGeom>
              <a:avLst/>
              <a:gdLst/>
              <a:ahLst/>
              <a:cxnLst/>
              <a:rect l="l" t="t" r="r" b="b"/>
              <a:pathLst>
                <a:path w="29569" h="16986" extrusionOk="0">
                  <a:moveTo>
                    <a:pt x="11285" y="1"/>
                  </a:moveTo>
                  <a:lnTo>
                    <a:pt x="0" y="7712"/>
                  </a:lnTo>
                  <a:lnTo>
                    <a:pt x="11837" y="9309"/>
                  </a:lnTo>
                  <a:lnTo>
                    <a:pt x="29568" y="16986"/>
                  </a:lnTo>
                  <a:lnTo>
                    <a:pt x="11285" y="1"/>
                  </a:lnTo>
                  <a:close/>
                </a:path>
              </a:pathLst>
            </a:custGeom>
            <a:solidFill>
              <a:srgbClr val="F6DD81"/>
            </a:solidFill>
            <a:ln>
              <a:noFill/>
            </a:ln>
          </p:spPr>
          <p:txBody>
            <a:bodyPr spcFirstLastPara="1" wrap="square" lIns="91425" tIns="91425" rIns="91425" bIns="91425" anchor="ctr" anchorCtr="0">
              <a:noAutofit/>
            </a:bodyPr>
            <a:lstStyle/>
            <a:p>
              <a:endParaRPr/>
            </a:p>
          </p:txBody>
        </p:sp>
        <p:sp>
          <p:nvSpPr>
            <p:cNvPr id="53" name="Google Shape;1978;p63"/>
            <p:cNvSpPr/>
            <p:nvPr/>
          </p:nvSpPr>
          <p:spPr>
            <a:xfrm>
              <a:off x="5797300" y="3547425"/>
              <a:ext cx="443325" cy="355100"/>
            </a:xfrm>
            <a:custGeom>
              <a:avLst/>
              <a:gdLst/>
              <a:ahLst/>
              <a:cxnLst/>
              <a:rect l="l" t="t" r="r" b="b"/>
              <a:pathLst>
                <a:path w="17733" h="14204" extrusionOk="0">
                  <a:moveTo>
                    <a:pt x="1" y="0"/>
                  </a:moveTo>
                  <a:lnTo>
                    <a:pt x="495" y="4804"/>
                  </a:lnTo>
                  <a:lnTo>
                    <a:pt x="1472" y="14204"/>
                  </a:lnTo>
                  <a:lnTo>
                    <a:pt x="17732" y="7677"/>
                  </a:lnTo>
                  <a:lnTo>
                    <a:pt x="1" y="0"/>
                  </a:lnTo>
                  <a:close/>
                </a:path>
              </a:pathLst>
            </a:custGeom>
            <a:solidFill>
              <a:srgbClr val="FFFFFF"/>
            </a:solidFill>
            <a:ln>
              <a:noFill/>
            </a:ln>
          </p:spPr>
          <p:txBody>
            <a:bodyPr spcFirstLastPara="1" wrap="square" lIns="91425" tIns="91425" rIns="91425" bIns="91425" anchor="ctr" anchorCtr="0">
              <a:noAutofit/>
            </a:bodyPr>
            <a:lstStyle/>
            <a:p>
              <a:endParaRPr/>
            </a:p>
          </p:txBody>
        </p:sp>
        <p:sp>
          <p:nvSpPr>
            <p:cNvPr id="54" name="Google Shape;1979;p63"/>
            <p:cNvSpPr/>
            <p:nvPr/>
          </p:nvSpPr>
          <p:spPr>
            <a:xfrm>
              <a:off x="5761400" y="3064200"/>
              <a:ext cx="479225" cy="675150"/>
            </a:xfrm>
            <a:custGeom>
              <a:avLst/>
              <a:gdLst/>
              <a:ahLst/>
              <a:cxnLst/>
              <a:rect l="l" t="t" r="r" b="b"/>
              <a:pathLst>
                <a:path w="19169" h="27006" extrusionOk="0">
                  <a:moveTo>
                    <a:pt x="0" y="0"/>
                  </a:moveTo>
                  <a:lnTo>
                    <a:pt x="885" y="10021"/>
                  </a:lnTo>
                  <a:lnTo>
                    <a:pt x="19168" y="27006"/>
                  </a:lnTo>
                  <a:lnTo>
                    <a:pt x="0" y="0"/>
                  </a:lnTo>
                  <a:close/>
                </a:path>
              </a:pathLst>
            </a:custGeom>
            <a:solidFill>
              <a:srgbClr val="FFFFFF"/>
            </a:solidFill>
            <a:ln>
              <a:noFill/>
            </a:ln>
          </p:spPr>
          <p:txBody>
            <a:bodyPr spcFirstLastPara="1" wrap="square" lIns="91425" tIns="91425" rIns="91425" bIns="91425" anchor="ctr" anchorCtr="0">
              <a:noAutofit/>
            </a:bodyPr>
            <a:lstStyle/>
            <a:p>
              <a:endParaRPr/>
            </a:p>
          </p:txBody>
        </p:sp>
        <p:sp>
          <p:nvSpPr>
            <p:cNvPr id="55" name="Google Shape;1980;p63"/>
            <p:cNvSpPr/>
            <p:nvPr/>
          </p:nvSpPr>
          <p:spPr>
            <a:xfrm>
              <a:off x="5491925" y="3057275"/>
              <a:ext cx="758175" cy="689550"/>
            </a:xfrm>
            <a:custGeom>
              <a:avLst/>
              <a:gdLst/>
              <a:ahLst/>
              <a:cxnLst/>
              <a:rect l="l" t="t" r="r" b="b"/>
              <a:pathLst>
                <a:path w="30327" h="27582" extrusionOk="0">
                  <a:moveTo>
                    <a:pt x="11159" y="1311"/>
                  </a:moveTo>
                  <a:lnTo>
                    <a:pt x="29120" y="26616"/>
                  </a:lnTo>
                  <a:lnTo>
                    <a:pt x="12331" y="19353"/>
                  </a:lnTo>
                  <a:cubicBezTo>
                    <a:pt x="12308" y="19342"/>
                    <a:pt x="12273" y="19330"/>
                    <a:pt x="12250" y="19330"/>
                  </a:cubicBezTo>
                  <a:lnTo>
                    <a:pt x="1161" y="17836"/>
                  </a:lnTo>
                  <a:lnTo>
                    <a:pt x="11825" y="10539"/>
                  </a:lnTo>
                  <a:cubicBezTo>
                    <a:pt x="11905" y="10482"/>
                    <a:pt x="11951" y="10378"/>
                    <a:pt x="11940" y="10275"/>
                  </a:cubicBezTo>
                  <a:lnTo>
                    <a:pt x="11159" y="1311"/>
                  </a:lnTo>
                  <a:close/>
                  <a:moveTo>
                    <a:pt x="10791" y="1"/>
                  </a:moveTo>
                  <a:cubicBezTo>
                    <a:pt x="10634" y="1"/>
                    <a:pt x="10481" y="125"/>
                    <a:pt x="10504" y="312"/>
                  </a:cubicBezTo>
                  <a:lnTo>
                    <a:pt x="11365" y="10160"/>
                  </a:lnTo>
                  <a:lnTo>
                    <a:pt x="219" y="17779"/>
                  </a:lnTo>
                  <a:cubicBezTo>
                    <a:pt x="0" y="17928"/>
                    <a:pt x="81" y="18262"/>
                    <a:pt x="345" y="18296"/>
                  </a:cubicBezTo>
                  <a:lnTo>
                    <a:pt x="12135" y="19893"/>
                  </a:lnTo>
                  <a:lnTo>
                    <a:pt x="29844" y="27547"/>
                  </a:lnTo>
                  <a:cubicBezTo>
                    <a:pt x="29878" y="27570"/>
                    <a:pt x="29913" y="27570"/>
                    <a:pt x="29947" y="27581"/>
                  </a:cubicBezTo>
                  <a:lnTo>
                    <a:pt x="29959" y="27581"/>
                  </a:lnTo>
                  <a:cubicBezTo>
                    <a:pt x="30189" y="27581"/>
                    <a:pt x="30327" y="27317"/>
                    <a:pt x="30189" y="27122"/>
                  </a:cubicBezTo>
                  <a:lnTo>
                    <a:pt x="11021" y="116"/>
                  </a:lnTo>
                  <a:cubicBezTo>
                    <a:pt x="10961" y="36"/>
                    <a:pt x="10875" y="1"/>
                    <a:pt x="10791" y="1"/>
                  </a:cubicBezTo>
                  <a:close/>
                </a:path>
              </a:pathLst>
            </a:custGeom>
            <a:solidFill>
              <a:srgbClr val="34383C"/>
            </a:solidFill>
            <a:ln w="3725" cap="rnd" cmpd="sng">
              <a:solidFill>
                <a:srgbClr val="34383C"/>
              </a:solidFill>
              <a:prstDash val="solid"/>
              <a:round/>
              <a:headEnd type="none" w="sm" len="sm"/>
              <a:tailEnd type="none" w="sm" len="sm"/>
            </a:ln>
          </p:spPr>
          <p:txBody>
            <a:bodyPr spcFirstLastPara="1" wrap="square" lIns="91425" tIns="91425" rIns="91425" bIns="91425" anchor="ctr" anchorCtr="0">
              <a:noAutofit/>
            </a:bodyPr>
            <a:lstStyle/>
            <a:p>
              <a:endParaRPr/>
            </a:p>
          </p:txBody>
        </p:sp>
        <p:sp>
          <p:nvSpPr>
            <p:cNvPr id="56" name="Google Shape;1981;p63"/>
            <p:cNvSpPr/>
            <p:nvPr/>
          </p:nvSpPr>
          <p:spPr>
            <a:xfrm>
              <a:off x="5773275" y="3307450"/>
              <a:ext cx="476250" cy="602275"/>
            </a:xfrm>
            <a:custGeom>
              <a:avLst/>
              <a:gdLst/>
              <a:ahLst/>
              <a:cxnLst/>
              <a:rect l="l" t="t" r="r" b="b"/>
              <a:pathLst>
                <a:path w="19050" h="24091" extrusionOk="0">
                  <a:moveTo>
                    <a:pt x="413" y="1"/>
                  </a:moveTo>
                  <a:cubicBezTo>
                    <a:pt x="189" y="1"/>
                    <a:pt x="0" y="304"/>
                    <a:pt x="215" y="509"/>
                  </a:cubicBezTo>
                  <a:lnTo>
                    <a:pt x="18176" y="17184"/>
                  </a:lnTo>
                  <a:lnTo>
                    <a:pt x="2674" y="23389"/>
                  </a:lnTo>
                  <a:lnTo>
                    <a:pt x="1249" y="9576"/>
                  </a:lnTo>
                  <a:cubicBezTo>
                    <a:pt x="1228" y="9401"/>
                    <a:pt x="1094" y="9319"/>
                    <a:pt x="960" y="9319"/>
                  </a:cubicBezTo>
                  <a:cubicBezTo>
                    <a:pt x="804" y="9319"/>
                    <a:pt x="650" y="9430"/>
                    <a:pt x="674" y="9634"/>
                  </a:cubicBezTo>
                  <a:lnTo>
                    <a:pt x="2145" y="23826"/>
                  </a:lnTo>
                  <a:cubicBezTo>
                    <a:pt x="2157" y="23918"/>
                    <a:pt x="2203" y="23998"/>
                    <a:pt x="2283" y="24044"/>
                  </a:cubicBezTo>
                  <a:cubicBezTo>
                    <a:pt x="2329" y="24067"/>
                    <a:pt x="2375" y="24090"/>
                    <a:pt x="2433" y="24090"/>
                  </a:cubicBezTo>
                  <a:cubicBezTo>
                    <a:pt x="2467" y="24090"/>
                    <a:pt x="2502" y="24079"/>
                    <a:pt x="2536" y="24067"/>
                  </a:cubicBezTo>
                  <a:lnTo>
                    <a:pt x="18808" y="17551"/>
                  </a:lnTo>
                  <a:cubicBezTo>
                    <a:pt x="19004" y="17471"/>
                    <a:pt x="19050" y="17207"/>
                    <a:pt x="18900" y="17069"/>
                  </a:cubicBezTo>
                  <a:lnTo>
                    <a:pt x="606" y="84"/>
                  </a:lnTo>
                  <a:cubicBezTo>
                    <a:pt x="544" y="25"/>
                    <a:pt x="477" y="1"/>
                    <a:pt x="413" y="1"/>
                  </a:cubicBezTo>
                  <a:close/>
                </a:path>
              </a:pathLst>
            </a:custGeom>
            <a:solidFill>
              <a:srgbClr val="34383C"/>
            </a:solidFill>
            <a:ln w="3725" cap="rnd" cmpd="sng">
              <a:solidFill>
                <a:srgbClr val="34383C"/>
              </a:solidFill>
              <a:prstDash val="solid"/>
              <a:round/>
              <a:headEnd type="none" w="sm" len="sm"/>
              <a:tailEnd type="none" w="sm" len="sm"/>
            </a:ln>
          </p:spPr>
          <p:txBody>
            <a:bodyPr spcFirstLastPara="1" wrap="square" lIns="91425" tIns="91425" rIns="91425" bIns="91425" anchor="ctr" anchorCtr="0">
              <a:noAutofit/>
            </a:bodyPr>
            <a:lstStyle/>
            <a:p>
              <a:endParaRPr/>
            </a:p>
          </p:txBody>
        </p:sp>
        <p:sp>
          <p:nvSpPr>
            <p:cNvPr id="57" name="Google Shape;1982;p63"/>
            <p:cNvSpPr/>
            <p:nvPr/>
          </p:nvSpPr>
          <p:spPr>
            <a:xfrm>
              <a:off x="5491075" y="3500650"/>
              <a:ext cx="328675" cy="174350"/>
            </a:xfrm>
            <a:custGeom>
              <a:avLst/>
              <a:gdLst/>
              <a:ahLst/>
              <a:cxnLst/>
              <a:rect l="l" t="t" r="r" b="b"/>
              <a:pathLst>
                <a:path w="13147" h="6974" extrusionOk="0">
                  <a:moveTo>
                    <a:pt x="418" y="0"/>
                  </a:moveTo>
                  <a:cubicBezTo>
                    <a:pt x="156" y="0"/>
                    <a:pt x="0" y="380"/>
                    <a:pt x="287" y="538"/>
                  </a:cubicBezTo>
                  <a:lnTo>
                    <a:pt x="12606" y="6939"/>
                  </a:lnTo>
                  <a:cubicBezTo>
                    <a:pt x="12652" y="6962"/>
                    <a:pt x="12698" y="6973"/>
                    <a:pt x="12744" y="6973"/>
                  </a:cubicBezTo>
                  <a:cubicBezTo>
                    <a:pt x="13043" y="6973"/>
                    <a:pt x="13146" y="6560"/>
                    <a:pt x="12882" y="6422"/>
                  </a:cubicBezTo>
                  <a:lnTo>
                    <a:pt x="551" y="33"/>
                  </a:lnTo>
                  <a:cubicBezTo>
                    <a:pt x="505" y="10"/>
                    <a:pt x="460" y="0"/>
                    <a:pt x="418" y="0"/>
                  </a:cubicBezTo>
                  <a:close/>
                </a:path>
              </a:pathLst>
            </a:custGeom>
            <a:solidFill>
              <a:srgbClr val="34383C"/>
            </a:solidFill>
            <a:ln w="3725" cap="rnd" cmpd="sng">
              <a:solidFill>
                <a:srgbClr val="34383C"/>
              </a:solidFill>
              <a:prstDash val="solid"/>
              <a:round/>
              <a:headEnd type="none" w="sm" len="sm"/>
              <a:tailEnd type="none" w="sm" len="sm"/>
            </a:ln>
          </p:spPr>
          <p:txBody>
            <a:bodyPr spcFirstLastPara="1" wrap="square" lIns="91425" tIns="91425" rIns="91425" bIns="91425" anchor="ctr" anchorCtr="0">
              <a:noAutofit/>
            </a:bodyPr>
            <a:lstStyle/>
            <a:p>
              <a:endParaRPr/>
            </a:p>
          </p:txBody>
        </p:sp>
        <p:sp>
          <p:nvSpPr>
            <p:cNvPr id="58" name="Google Shape;1983;p63"/>
            <p:cNvSpPr/>
            <p:nvPr/>
          </p:nvSpPr>
          <p:spPr>
            <a:xfrm>
              <a:off x="1168475" y="1291975"/>
              <a:ext cx="1304050" cy="1080625"/>
            </a:xfrm>
            <a:custGeom>
              <a:avLst/>
              <a:gdLst/>
              <a:ahLst/>
              <a:cxnLst/>
              <a:rect l="l" t="t" r="r" b="b"/>
              <a:pathLst>
                <a:path w="52162" h="43225" extrusionOk="0">
                  <a:moveTo>
                    <a:pt x="47031" y="0"/>
                  </a:moveTo>
                  <a:cubicBezTo>
                    <a:pt x="46335" y="0"/>
                    <a:pt x="45589" y="147"/>
                    <a:pt x="44818" y="457"/>
                  </a:cubicBezTo>
                  <a:lnTo>
                    <a:pt x="6241" y="15879"/>
                  </a:lnTo>
                  <a:cubicBezTo>
                    <a:pt x="2724" y="17292"/>
                    <a:pt x="1" y="21544"/>
                    <a:pt x="162" y="25382"/>
                  </a:cubicBezTo>
                  <a:lnTo>
                    <a:pt x="690" y="38356"/>
                  </a:lnTo>
                  <a:cubicBezTo>
                    <a:pt x="816" y="41355"/>
                    <a:pt x="2660" y="43225"/>
                    <a:pt x="5138" y="43225"/>
                  </a:cubicBezTo>
                  <a:cubicBezTo>
                    <a:pt x="5832" y="43225"/>
                    <a:pt x="6575" y="43078"/>
                    <a:pt x="7344" y="42769"/>
                  </a:cubicBezTo>
                  <a:lnTo>
                    <a:pt x="35108" y="31657"/>
                  </a:lnTo>
                  <a:cubicBezTo>
                    <a:pt x="36448" y="32603"/>
                    <a:pt x="38107" y="33059"/>
                    <a:pt x="39960" y="33059"/>
                  </a:cubicBezTo>
                  <a:cubicBezTo>
                    <a:pt x="41730" y="33059"/>
                    <a:pt x="43676" y="32643"/>
                    <a:pt x="45692" y="31841"/>
                  </a:cubicBezTo>
                  <a:cubicBezTo>
                    <a:pt x="46094" y="31680"/>
                    <a:pt x="46496" y="31496"/>
                    <a:pt x="46910" y="31312"/>
                  </a:cubicBezTo>
                  <a:cubicBezTo>
                    <a:pt x="44301" y="31163"/>
                    <a:pt x="43037" y="30013"/>
                    <a:pt x="42462" y="28726"/>
                  </a:cubicBezTo>
                  <a:lnTo>
                    <a:pt x="45921" y="27336"/>
                  </a:lnTo>
                  <a:cubicBezTo>
                    <a:pt x="49438" y="25934"/>
                    <a:pt x="52161" y="21682"/>
                    <a:pt x="52012" y="17844"/>
                  </a:cubicBezTo>
                  <a:lnTo>
                    <a:pt x="51472" y="4858"/>
                  </a:lnTo>
                  <a:cubicBezTo>
                    <a:pt x="51355" y="1862"/>
                    <a:pt x="49509" y="0"/>
                    <a:pt x="47031" y="0"/>
                  </a:cubicBezTo>
                  <a:close/>
                </a:path>
              </a:pathLst>
            </a:custGeom>
            <a:solidFill>
              <a:srgbClr val="FE8C00"/>
            </a:solidFill>
            <a:ln>
              <a:noFill/>
            </a:ln>
          </p:spPr>
          <p:txBody>
            <a:bodyPr spcFirstLastPara="1" wrap="square" lIns="91425" tIns="91425" rIns="91425" bIns="91425" anchor="ctr" anchorCtr="0">
              <a:noAutofit/>
            </a:bodyPr>
            <a:lstStyle/>
            <a:p>
              <a:endParaRPr/>
            </a:p>
          </p:txBody>
        </p:sp>
        <p:sp>
          <p:nvSpPr>
            <p:cNvPr id="59" name="Google Shape;1984;p63"/>
            <p:cNvSpPr/>
            <p:nvPr/>
          </p:nvSpPr>
          <p:spPr>
            <a:xfrm>
              <a:off x="1161300" y="1284775"/>
              <a:ext cx="1318700" cy="1094850"/>
            </a:xfrm>
            <a:custGeom>
              <a:avLst/>
              <a:gdLst/>
              <a:ahLst/>
              <a:cxnLst/>
              <a:rect l="l" t="t" r="r" b="b"/>
              <a:pathLst>
                <a:path w="52748" h="43794" extrusionOk="0">
                  <a:moveTo>
                    <a:pt x="47325" y="571"/>
                  </a:moveTo>
                  <a:cubicBezTo>
                    <a:pt x="48126" y="571"/>
                    <a:pt x="48868" y="780"/>
                    <a:pt x="49506" y="1193"/>
                  </a:cubicBezTo>
                  <a:cubicBezTo>
                    <a:pt x="50713" y="1975"/>
                    <a:pt x="51403" y="3377"/>
                    <a:pt x="51483" y="5158"/>
                  </a:cubicBezTo>
                  <a:lnTo>
                    <a:pt x="52012" y="18132"/>
                  </a:lnTo>
                  <a:cubicBezTo>
                    <a:pt x="52161" y="21855"/>
                    <a:pt x="49518" y="25992"/>
                    <a:pt x="46105" y="27360"/>
                  </a:cubicBezTo>
                  <a:lnTo>
                    <a:pt x="42646" y="28739"/>
                  </a:lnTo>
                  <a:cubicBezTo>
                    <a:pt x="42577" y="28773"/>
                    <a:pt x="42520" y="28831"/>
                    <a:pt x="42485" y="28900"/>
                  </a:cubicBezTo>
                  <a:cubicBezTo>
                    <a:pt x="42451" y="28968"/>
                    <a:pt x="42451" y="29049"/>
                    <a:pt x="42485" y="29129"/>
                  </a:cubicBezTo>
                  <a:cubicBezTo>
                    <a:pt x="43129" y="30554"/>
                    <a:pt x="44358" y="31439"/>
                    <a:pt x="46128" y="31761"/>
                  </a:cubicBezTo>
                  <a:lnTo>
                    <a:pt x="45875" y="31853"/>
                  </a:lnTo>
                  <a:cubicBezTo>
                    <a:pt x="43857" y="32664"/>
                    <a:pt x="41952" y="33069"/>
                    <a:pt x="40242" y="33069"/>
                  </a:cubicBezTo>
                  <a:cubicBezTo>
                    <a:pt x="38437" y="33069"/>
                    <a:pt x="36847" y="32618"/>
                    <a:pt x="35567" y="31715"/>
                  </a:cubicBezTo>
                  <a:cubicBezTo>
                    <a:pt x="35517" y="31679"/>
                    <a:pt x="35458" y="31661"/>
                    <a:pt x="35398" y="31661"/>
                  </a:cubicBezTo>
                  <a:cubicBezTo>
                    <a:pt x="35362" y="31661"/>
                    <a:pt x="35326" y="31668"/>
                    <a:pt x="35291" y="31680"/>
                  </a:cubicBezTo>
                  <a:lnTo>
                    <a:pt x="7528" y="42781"/>
                  </a:lnTo>
                  <a:cubicBezTo>
                    <a:pt x="6806" y="43074"/>
                    <a:pt x="6096" y="43219"/>
                    <a:pt x="5427" y="43219"/>
                  </a:cubicBezTo>
                  <a:cubicBezTo>
                    <a:pt x="4625" y="43219"/>
                    <a:pt x="3880" y="43011"/>
                    <a:pt x="3241" y="42598"/>
                  </a:cubicBezTo>
                  <a:cubicBezTo>
                    <a:pt x="2035" y="41828"/>
                    <a:pt x="1334" y="40414"/>
                    <a:pt x="1265" y="38633"/>
                  </a:cubicBezTo>
                  <a:lnTo>
                    <a:pt x="736" y="25659"/>
                  </a:lnTo>
                  <a:cubicBezTo>
                    <a:pt x="587" y="21936"/>
                    <a:pt x="3230" y="17799"/>
                    <a:pt x="6643" y="16443"/>
                  </a:cubicBezTo>
                  <a:lnTo>
                    <a:pt x="45220" y="1009"/>
                  </a:lnTo>
                  <a:cubicBezTo>
                    <a:pt x="45947" y="717"/>
                    <a:pt x="46657" y="571"/>
                    <a:pt x="47325" y="571"/>
                  </a:cubicBezTo>
                  <a:close/>
                  <a:moveTo>
                    <a:pt x="47323" y="1"/>
                  </a:moveTo>
                  <a:cubicBezTo>
                    <a:pt x="46580" y="1"/>
                    <a:pt x="45797" y="161"/>
                    <a:pt x="45002" y="481"/>
                  </a:cubicBezTo>
                  <a:lnTo>
                    <a:pt x="6424" y="15902"/>
                  </a:lnTo>
                  <a:cubicBezTo>
                    <a:pt x="2805" y="17350"/>
                    <a:pt x="1" y="21740"/>
                    <a:pt x="161" y="25682"/>
                  </a:cubicBezTo>
                  <a:lnTo>
                    <a:pt x="690" y="38656"/>
                  </a:lnTo>
                  <a:cubicBezTo>
                    <a:pt x="770" y="40632"/>
                    <a:pt x="1563" y="42195"/>
                    <a:pt x="2919" y="43080"/>
                  </a:cubicBezTo>
                  <a:cubicBezTo>
                    <a:pt x="3650" y="43541"/>
                    <a:pt x="4491" y="43793"/>
                    <a:pt x="5355" y="43793"/>
                  </a:cubicBezTo>
                  <a:cubicBezTo>
                    <a:pt x="5375" y="43793"/>
                    <a:pt x="5394" y="43793"/>
                    <a:pt x="5413" y="43793"/>
                  </a:cubicBezTo>
                  <a:cubicBezTo>
                    <a:pt x="6218" y="43781"/>
                    <a:pt x="6999" y="43620"/>
                    <a:pt x="7734" y="43322"/>
                  </a:cubicBezTo>
                  <a:lnTo>
                    <a:pt x="35360" y="32278"/>
                  </a:lnTo>
                  <a:cubicBezTo>
                    <a:pt x="36718" y="33189"/>
                    <a:pt x="38377" y="33646"/>
                    <a:pt x="40245" y="33646"/>
                  </a:cubicBezTo>
                  <a:cubicBezTo>
                    <a:pt x="42029" y="33646"/>
                    <a:pt x="44005" y="33229"/>
                    <a:pt x="46093" y="32393"/>
                  </a:cubicBezTo>
                  <a:cubicBezTo>
                    <a:pt x="46507" y="32232"/>
                    <a:pt x="46921" y="32048"/>
                    <a:pt x="47323" y="31853"/>
                  </a:cubicBezTo>
                  <a:cubicBezTo>
                    <a:pt x="47599" y="31726"/>
                    <a:pt x="47518" y="31324"/>
                    <a:pt x="47220" y="31313"/>
                  </a:cubicBezTo>
                  <a:cubicBezTo>
                    <a:pt x="45232" y="31198"/>
                    <a:pt x="43864" y="30474"/>
                    <a:pt x="43140" y="29164"/>
                  </a:cubicBezTo>
                  <a:lnTo>
                    <a:pt x="46312" y="27900"/>
                  </a:lnTo>
                  <a:cubicBezTo>
                    <a:pt x="49932" y="26452"/>
                    <a:pt x="52747" y="22062"/>
                    <a:pt x="52575" y="18120"/>
                  </a:cubicBezTo>
                  <a:lnTo>
                    <a:pt x="52046" y="5135"/>
                  </a:lnTo>
                  <a:cubicBezTo>
                    <a:pt x="51977" y="3170"/>
                    <a:pt x="51173" y="1595"/>
                    <a:pt x="49817" y="722"/>
                  </a:cubicBezTo>
                  <a:cubicBezTo>
                    <a:pt x="49083" y="241"/>
                    <a:pt x="48233" y="1"/>
                    <a:pt x="47323" y="1"/>
                  </a:cubicBezTo>
                  <a:close/>
                </a:path>
              </a:pathLst>
            </a:custGeom>
            <a:solidFill>
              <a:srgbClr val="34383C"/>
            </a:solidFill>
            <a:ln w="3725" cap="rnd" cmpd="sng">
              <a:solidFill>
                <a:srgbClr val="34383C"/>
              </a:solidFill>
              <a:prstDash val="solid"/>
              <a:round/>
              <a:headEnd type="none" w="sm" len="sm"/>
              <a:tailEnd type="none" w="sm" len="sm"/>
            </a:ln>
          </p:spPr>
          <p:txBody>
            <a:bodyPr spcFirstLastPara="1" wrap="square" lIns="91425" tIns="91425" rIns="91425" bIns="91425" anchor="ctr" anchorCtr="0">
              <a:noAutofit/>
            </a:bodyPr>
            <a:lstStyle/>
            <a:p>
              <a:endParaRPr/>
            </a:p>
          </p:txBody>
        </p:sp>
        <p:sp>
          <p:nvSpPr>
            <p:cNvPr id="60" name="Google Shape;1985;p63"/>
            <p:cNvSpPr/>
            <p:nvPr/>
          </p:nvSpPr>
          <p:spPr>
            <a:xfrm>
              <a:off x="2095000" y="1672475"/>
              <a:ext cx="125850" cy="142350"/>
            </a:xfrm>
            <a:custGeom>
              <a:avLst/>
              <a:gdLst/>
              <a:ahLst/>
              <a:cxnLst/>
              <a:rect l="l" t="t" r="r" b="b"/>
              <a:pathLst>
                <a:path w="5034" h="5694" extrusionOk="0">
                  <a:moveTo>
                    <a:pt x="3258" y="1"/>
                  </a:moveTo>
                  <a:cubicBezTo>
                    <a:pt x="2989" y="1"/>
                    <a:pt x="2701" y="57"/>
                    <a:pt x="2402" y="176"/>
                  </a:cubicBezTo>
                  <a:cubicBezTo>
                    <a:pt x="1058" y="716"/>
                    <a:pt x="0" y="2348"/>
                    <a:pt x="69" y="3830"/>
                  </a:cubicBezTo>
                  <a:cubicBezTo>
                    <a:pt x="114" y="4980"/>
                    <a:pt x="825" y="5694"/>
                    <a:pt x="1775" y="5694"/>
                  </a:cubicBezTo>
                  <a:cubicBezTo>
                    <a:pt x="2041" y="5694"/>
                    <a:pt x="2326" y="5638"/>
                    <a:pt x="2620" y="5520"/>
                  </a:cubicBezTo>
                  <a:cubicBezTo>
                    <a:pt x="3976" y="4980"/>
                    <a:pt x="5034" y="3348"/>
                    <a:pt x="4976" y="1865"/>
                  </a:cubicBezTo>
                  <a:cubicBezTo>
                    <a:pt x="4922" y="709"/>
                    <a:pt x="4212" y="1"/>
                    <a:pt x="3258" y="1"/>
                  </a:cubicBezTo>
                  <a:close/>
                </a:path>
              </a:pathLst>
            </a:custGeom>
            <a:solidFill>
              <a:srgbClr val="FFFFFF"/>
            </a:solidFill>
            <a:ln>
              <a:noFill/>
            </a:ln>
          </p:spPr>
          <p:txBody>
            <a:bodyPr spcFirstLastPara="1" wrap="square" lIns="91425" tIns="91425" rIns="91425" bIns="91425" anchor="ctr" anchorCtr="0">
              <a:noAutofit/>
            </a:bodyPr>
            <a:lstStyle/>
            <a:p>
              <a:endParaRPr/>
            </a:p>
          </p:txBody>
        </p:sp>
        <p:sp>
          <p:nvSpPr>
            <p:cNvPr id="61" name="Google Shape;1986;p63"/>
            <p:cNvSpPr/>
            <p:nvPr/>
          </p:nvSpPr>
          <p:spPr>
            <a:xfrm>
              <a:off x="1871775" y="1761850"/>
              <a:ext cx="125275" cy="142375"/>
            </a:xfrm>
            <a:custGeom>
              <a:avLst/>
              <a:gdLst/>
              <a:ahLst/>
              <a:cxnLst/>
              <a:rect l="l" t="t" r="r" b="b"/>
              <a:pathLst>
                <a:path w="5011" h="5695" extrusionOk="0">
                  <a:moveTo>
                    <a:pt x="3242" y="1"/>
                  </a:moveTo>
                  <a:cubicBezTo>
                    <a:pt x="2974" y="1"/>
                    <a:pt x="2687" y="57"/>
                    <a:pt x="2391" y="175"/>
                  </a:cubicBezTo>
                  <a:cubicBezTo>
                    <a:pt x="1035" y="715"/>
                    <a:pt x="0" y="2370"/>
                    <a:pt x="46" y="3841"/>
                  </a:cubicBezTo>
                  <a:cubicBezTo>
                    <a:pt x="91" y="4988"/>
                    <a:pt x="799" y="5694"/>
                    <a:pt x="1752" y="5694"/>
                  </a:cubicBezTo>
                  <a:cubicBezTo>
                    <a:pt x="2021" y="5694"/>
                    <a:pt x="2310" y="5638"/>
                    <a:pt x="2609" y="5519"/>
                  </a:cubicBezTo>
                  <a:cubicBezTo>
                    <a:pt x="3965" y="4979"/>
                    <a:pt x="5011" y="3347"/>
                    <a:pt x="4953" y="1864"/>
                  </a:cubicBezTo>
                  <a:cubicBezTo>
                    <a:pt x="4908" y="715"/>
                    <a:pt x="4197" y="1"/>
                    <a:pt x="3242" y="1"/>
                  </a:cubicBezTo>
                  <a:close/>
                </a:path>
              </a:pathLst>
            </a:custGeom>
            <a:solidFill>
              <a:srgbClr val="FFFFFF"/>
            </a:solidFill>
            <a:ln>
              <a:noFill/>
            </a:ln>
          </p:spPr>
          <p:txBody>
            <a:bodyPr spcFirstLastPara="1" wrap="square" lIns="91425" tIns="91425" rIns="91425" bIns="91425" anchor="ctr" anchorCtr="0">
              <a:noAutofit/>
            </a:bodyPr>
            <a:lstStyle/>
            <a:p>
              <a:endParaRPr/>
            </a:p>
          </p:txBody>
        </p:sp>
        <p:sp>
          <p:nvSpPr>
            <p:cNvPr id="62" name="Google Shape;1987;p63"/>
            <p:cNvSpPr/>
            <p:nvPr/>
          </p:nvSpPr>
          <p:spPr>
            <a:xfrm>
              <a:off x="1647675" y="1851200"/>
              <a:ext cx="125575" cy="142625"/>
            </a:xfrm>
            <a:custGeom>
              <a:avLst/>
              <a:gdLst/>
              <a:ahLst/>
              <a:cxnLst/>
              <a:rect l="l" t="t" r="r" b="b"/>
              <a:pathLst>
                <a:path w="5023" h="5705" extrusionOk="0">
                  <a:moveTo>
                    <a:pt x="3253" y="1"/>
                  </a:moveTo>
                  <a:cubicBezTo>
                    <a:pt x="2985" y="1"/>
                    <a:pt x="2699" y="57"/>
                    <a:pt x="2403" y="175"/>
                  </a:cubicBezTo>
                  <a:cubicBezTo>
                    <a:pt x="1047" y="727"/>
                    <a:pt x="1" y="2358"/>
                    <a:pt x="70" y="3829"/>
                  </a:cubicBezTo>
                  <a:cubicBezTo>
                    <a:pt x="115" y="4988"/>
                    <a:pt x="826" y="5704"/>
                    <a:pt x="1777" y="5704"/>
                  </a:cubicBezTo>
                  <a:cubicBezTo>
                    <a:pt x="2043" y="5704"/>
                    <a:pt x="2327" y="5648"/>
                    <a:pt x="2621" y="5530"/>
                  </a:cubicBezTo>
                  <a:cubicBezTo>
                    <a:pt x="3977" y="4990"/>
                    <a:pt x="5023" y="3358"/>
                    <a:pt x="4965" y="1876"/>
                  </a:cubicBezTo>
                  <a:cubicBezTo>
                    <a:pt x="4920" y="717"/>
                    <a:pt x="4209" y="1"/>
                    <a:pt x="3253" y="1"/>
                  </a:cubicBezTo>
                  <a:close/>
                </a:path>
              </a:pathLst>
            </a:custGeom>
            <a:solidFill>
              <a:srgbClr val="FFFFFF"/>
            </a:solidFill>
            <a:ln>
              <a:noFill/>
            </a:ln>
          </p:spPr>
          <p:txBody>
            <a:bodyPr spcFirstLastPara="1" wrap="square" lIns="91425" tIns="91425" rIns="91425" bIns="91425" anchor="ctr" anchorCtr="0">
              <a:noAutofit/>
            </a:bodyPr>
            <a:lstStyle/>
            <a:p>
              <a:endParaRPr/>
            </a:p>
          </p:txBody>
        </p:sp>
        <p:sp>
          <p:nvSpPr>
            <p:cNvPr id="63" name="Google Shape;1988;p63"/>
            <p:cNvSpPr/>
            <p:nvPr/>
          </p:nvSpPr>
          <p:spPr>
            <a:xfrm>
              <a:off x="1423875" y="1940800"/>
              <a:ext cx="125875" cy="142375"/>
            </a:xfrm>
            <a:custGeom>
              <a:avLst/>
              <a:gdLst/>
              <a:ahLst/>
              <a:cxnLst/>
              <a:rect l="l" t="t" r="r" b="b"/>
              <a:pathLst>
                <a:path w="5035" h="5695" extrusionOk="0">
                  <a:moveTo>
                    <a:pt x="3270" y="1"/>
                  </a:moveTo>
                  <a:cubicBezTo>
                    <a:pt x="3001" y="1"/>
                    <a:pt x="2713" y="57"/>
                    <a:pt x="2414" y="176"/>
                  </a:cubicBezTo>
                  <a:cubicBezTo>
                    <a:pt x="1058" y="716"/>
                    <a:pt x="1" y="2348"/>
                    <a:pt x="70" y="3831"/>
                  </a:cubicBezTo>
                  <a:cubicBezTo>
                    <a:pt x="115" y="4980"/>
                    <a:pt x="833" y="5694"/>
                    <a:pt x="1786" y="5694"/>
                  </a:cubicBezTo>
                  <a:cubicBezTo>
                    <a:pt x="2053" y="5694"/>
                    <a:pt x="2338" y="5638"/>
                    <a:pt x="2632" y="5520"/>
                  </a:cubicBezTo>
                  <a:cubicBezTo>
                    <a:pt x="3988" y="4980"/>
                    <a:pt x="5034" y="3337"/>
                    <a:pt x="4977" y="1866"/>
                  </a:cubicBezTo>
                  <a:cubicBezTo>
                    <a:pt x="4932" y="710"/>
                    <a:pt x="4223" y="1"/>
                    <a:pt x="3270" y="1"/>
                  </a:cubicBezTo>
                  <a:close/>
                </a:path>
              </a:pathLst>
            </a:custGeom>
            <a:solidFill>
              <a:srgbClr val="FFFFFF"/>
            </a:solidFill>
            <a:ln>
              <a:noFill/>
            </a:ln>
          </p:spPr>
          <p:txBody>
            <a:bodyPr spcFirstLastPara="1" wrap="square" lIns="91425" tIns="91425" rIns="91425" bIns="91425" anchor="ctr" anchorCtr="0">
              <a:noAutofit/>
            </a:bodyPr>
            <a:lstStyle/>
            <a:p>
              <a:endParaRPr/>
            </a:p>
          </p:txBody>
        </p:sp>
        <p:sp>
          <p:nvSpPr>
            <p:cNvPr id="64" name="Google Shape;1989;p63"/>
            <p:cNvSpPr/>
            <p:nvPr/>
          </p:nvSpPr>
          <p:spPr>
            <a:xfrm>
              <a:off x="4688375" y="5140700"/>
              <a:ext cx="378100" cy="317225"/>
            </a:xfrm>
            <a:custGeom>
              <a:avLst/>
              <a:gdLst/>
              <a:ahLst/>
              <a:cxnLst/>
              <a:rect l="l" t="t" r="r" b="b"/>
              <a:pathLst>
                <a:path w="15124" h="12689" extrusionOk="0">
                  <a:moveTo>
                    <a:pt x="10068" y="1"/>
                  </a:moveTo>
                  <a:cubicBezTo>
                    <a:pt x="9972" y="1"/>
                    <a:pt x="9876" y="5"/>
                    <a:pt x="9779" y="13"/>
                  </a:cubicBezTo>
                  <a:cubicBezTo>
                    <a:pt x="8263" y="151"/>
                    <a:pt x="7251" y="1312"/>
                    <a:pt x="7136" y="2829"/>
                  </a:cubicBezTo>
                  <a:cubicBezTo>
                    <a:pt x="6267" y="1497"/>
                    <a:pt x="4825" y="597"/>
                    <a:pt x="3402" y="597"/>
                  </a:cubicBezTo>
                  <a:cubicBezTo>
                    <a:pt x="3302" y="597"/>
                    <a:pt x="3202" y="602"/>
                    <a:pt x="3103" y="611"/>
                  </a:cubicBezTo>
                  <a:cubicBezTo>
                    <a:pt x="1115" y="783"/>
                    <a:pt x="0" y="2702"/>
                    <a:pt x="609" y="4886"/>
                  </a:cubicBezTo>
                  <a:cubicBezTo>
                    <a:pt x="1264" y="7265"/>
                    <a:pt x="3344" y="8885"/>
                    <a:pt x="5079" y="10022"/>
                  </a:cubicBezTo>
                  <a:cubicBezTo>
                    <a:pt x="6286" y="10815"/>
                    <a:pt x="7401" y="11401"/>
                    <a:pt x="7527" y="11470"/>
                  </a:cubicBezTo>
                  <a:lnTo>
                    <a:pt x="9860" y="12689"/>
                  </a:lnTo>
                  <a:lnTo>
                    <a:pt x="11423" y="11126"/>
                  </a:lnTo>
                  <a:cubicBezTo>
                    <a:pt x="11986" y="10563"/>
                    <a:pt x="12503" y="9954"/>
                    <a:pt x="12974" y="9322"/>
                  </a:cubicBezTo>
                  <a:cubicBezTo>
                    <a:pt x="14020" y="7943"/>
                    <a:pt x="15123" y="6046"/>
                    <a:pt x="14468" y="3668"/>
                  </a:cubicBezTo>
                  <a:cubicBezTo>
                    <a:pt x="13889" y="1579"/>
                    <a:pt x="11957" y="1"/>
                    <a:pt x="10068" y="1"/>
                  </a:cubicBezTo>
                  <a:close/>
                </a:path>
              </a:pathLst>
            </a:custGeom>
            <a:solidFill>
              <a:srgbClr val="FE7800"/>
            </a:solidFill>
            <a:ln>
              <a:noFill/>
            </a:ln>
          </p:spPr>
          <p:txBody>
            <a:bodyPr spcFirstLastPara="1" wrap="square" lIns="91425" tIns="91425" rIns="91425" bIns="91425" anchor="ctr" anchorCtr="0">
              <a:noAutofit/>
            </a:bodyPr>
            <a:lstStyle/>
            <a:p>
              <a:endParaRPr/>
            </a:p>
          </p:txBody>
        </p:sp>
        <p:sp>
          <p:nvSpPr>
            <p:cNvPr id="65" name="Google Shape;1990;p63"/>
            <p:cNvSpPr/>
            <p:nvPr/>
          </p:nvSpPr>
          <p:spPr>
            <a:xfrm>
              <a:off x="4688075" y="5133750"/>
              <a:ext cx="386150" cy="331350"/>
            </a:xfrm>
            <a:custGeom>
              <a:avLst/>
              <a:gdLst/>
              <a:ahLst/>
              <a:cxnLst/>
              <a:rect l="l" t="t" r="r" b="b"/>
              <a:pathLst>
                <a:path w="15446" h="13254" extrusionOk="0">
                  <a:moveTo>
                    <a:pt x="10064" y="569"/>
                  </a:moveTo>
                  <a:cubicBezTo>
                    <a:pt x="11838" y="569"/>
                    <a:pt x="13655" y="2061"/>
                    <a:pt x="14204" y="4026"/>
                  </a:cubicBezTo>
                  <a:cubicBezTo>
                    <a:pt x="14825" y="6290"/>
                    <a:pt x="13768" y="8106"/>
                    <a:pt x="12768" y="9439"/>
                  </a:cubicBezTo>
                  <a:cubicBezTo>
                    <a:pt x="12297" y="10059"/>
                    <a:pt x="11780" y="10645"/>
                    <a:pt x="11239" y="11208"/>
                  </a:cubicBezTo>
                  <a:lnTo>
                    <a:pt x="9826" y="12622"/>
                  </a:lnTo>
                  <a:lnTo>
                    <a:pt x="7677" y="11496"/>
                  </a:lnTo>
                  <a:cubicBezTo>
                    <a:pt x="7654" y="11484"/>
                    <a:pt x="6505" y="10887"/>
                    <a:pt x="5252" y="10059"/>
                  </a:cubicBezTo>
                  <a:cubicBezTo>
                    <a:pt x="3552" y="8944"/>
                    <a:pt x="1529" y="7382"/>
                    <a:pt x="897" y="5095"/>
                  </a:cubicBezTo>
                  <a:cubicBezTo>
                    <a:pt x="610" y="4026"/>
                    <a:pt x="736" y="2992"/>
                    <a:pt x="1253" y="2233"/>
                  </a:cubicBezTo>
                  <a:cubicBezTo>
                    <a:pt x="1690" y="1613"/>
                    <a:pt x="2379" y="1222"/>
                    <a:pt x="3138" y="1176"/>
                  </a:cubicBezTo>
                  <a:lnTo>
                    <a:pt x="3138" y="1165"/>
                  </a:lnTo>
                  <a:cubicBezTo>
                    <a:pt x="3221" y="1158"/>
                    <a:pt x="3304" y="1154"/>
                    <a:pt x="3388" y="1154"/>
                  </a:cubicBezTo>
                  <a:cubicBezTo>
                    <a:pt x="4677" y="1154"/>
                    <a:pt x="6065" y="1973"/>
                    <a:pt x="6907" y="3268"/>
                  </a:cubicBezTo>
                  <a:cubicBezTo>
                    <a:pt x="6962" y="3341"/>
                    <a:pt x="7054" y="3393"/>
                    <a:pt x="7153" y="3393"/>
                  </a:cubicBezTo>
                  <a:cubicBezTo>
                    <a:pt x="7178" y="3393"/>
                    <a:pt x="7204" y="3389"/>
                    <a:pt x="7229" y="3383"/>
                  </a:cubicBezTo>
                  <a:cubicBezTo>
                    <a:pt x="7344" y="3348"/>
                    <a:pt x="7424" y="3245"/>
                    <a:pt x="7436" y="3130"/>
                  </a:cubicBezTo>
                  <a:cubicBezTo>
                    <a:pt x="7551" y="1693"/>
                    <a:pt x="8481" y="693"/>
                    <a:pt x="9814" y="579"/>
                  </a:cubicBezTo>
                  <a:cubicBezTo>
                    <a:pt x="9898" y="572"/>
                    <a:pt x="9981" y="569"/>
                    <a:pt x="10064" y="569"/>
                  </a:cubicBezTo>
                  <a:close/>
                  <a:moveTo>
                    <a:pt x="10085" y="0"/>
                  </a:moveTo>
                  <a:cubicBezTo>
                    <a:pt x="9975" y="0"/>
                    <a:pt x="9866" y="5"/>
                    <a:pt x="9757" y="15"/>
                  </a:cubicBezTo>
                  <a:cubicBezTo>
                    <a:pt x="8412" y="119"/>
                    <a:pt x="7286" y="1084"/>
                    <a:pt x="6976" y="2394"/>
                  </a:cubicBezTo>
                  <a:cubicBezTo>
                    <a:pt x="6022" y="1271"/>
                    <a:pt x="4696" y="587"/>
                    <a:pt x="3405" y="587"/>
                  </a:cubicBezTo>
                  <a:cubicBezTo>
                    <a:pt x="3296" y="587"/>
                    <a:pt x="3188" y="592"/>
                    <a:pt x="3080" y="602"/>
                  </a:cubicBezTo>
                  <a:cubicBezTo>
                    <a:pt x="2161" y="671"/>
                    <a:pt x="1311" y="1153"/>
                    <a:pt x="782" y="1912"/>
                  </a:cubicBezTo>
                  <a:cubicBezTo>
                    <a:pt x="162" y="2808"/>
                    <a:pt x="1" y="4015"/>
                    <a:pt x="345" y="5244"/>
                  </a:cubicBezTo>
                  <a:cubicBezTo>
                    <a:pt x="1023" y="7715"/>
                    <a:pt x="3149" y="9370"/>
                    <a:pt x="4931" y="10542"/>
                  </a:cubicBezTo>
                  <a:cubicBezTo>
                    <a:pt x="6229" y="11392"/>
                    <a:pt x="7401" y="12001"/>
                    <a:pt x="7413" y="12001"/>
                  </a:cubicBezTo>
                  <a:lnTo>
                    <a:pt x="9746" y="13219"/>
                  </a:lnTo>
                  <a:cubicBezTo>
                    <a:pt x="9780" y="13242"/>
                    <a:pt x="9826" y="13254"/>
                    <a:pt x="9872" y="13254"/>
                  </a:cubicBezTo>
                  <a:cubicBezTo>
                    <a:pt x="9952" y="13254"/>
                    <a:pt x="10021" y="13219"/>
                    <a:pt x="10079" y="13173"/>
                  </a:cubicBezTo>
                  <a:lnTo>
                    <a:pt x="11642" y="11611"/>
                  </a:lnTo>
                  <a:cubicBezTo>
                    <a:pt x="12205" y="11036"/>
                    <a:pt x="12733" y="10415"/>
                    <a:pt x="13216" y="9772"/>
                  </a:cubicBezTo>
                  <a:cubicBezTo>
                    <a:pt x="14296" y="8335"/>
                    <a:pt x="15445" y="6370"/>
                    <a:pt x="14744" y="3865"/>
                  </a:cubicBezTo>
                  <a:cubicBezTo>
                    <a:pt x="14145" y="1674"/>
                    <a:pt x="12098" y="0"/>
                    <a:pt x="10085" y="0"/>
                  </a:cubicBezTo>
                  <a:close/>
                </a:path>
              </a:pathLst>
            </a:custGeom>
            <a:solidFill>
              <a:srgbClr val="34383C"/>
            </a:solidFill>
            <a:ln w="3725" cap="rnd" cmpd="sng">
              <a:solidFill>
                <a:srgbClr val="34383C"/>
              </a:solidFill>
              <a:prstDash val="solid"/>
              <a:round/>
              <a:headEnd type="none" w="sm" len="sm"/>
              <a:tailEnd type="none" w="sm" len="sm"/>
            </a:ln>
          </p:spPr>
          <p:txBody>
            <a:bodyPr spcFirstLastPara="1" wrap="square" lIns="91425" tIns="91425" rIns="91425" bIns="91425" anchor="ctr" anchorCtr="0">
              <a:noAutofit/>
            </a:bodyPr>
            <a:lstStyle/>
            <a:p>
              <a:endParaRPr/>
            </a:p>
          </p:txBody>
        </p:sp>
        <p:sp>
          <p:nvSpPr>
            <p:cNvPr id="66" name="Google Shape;1991;p63"/>
            <p:cNvSpPr/>
            <p:nvPr/>
          </p:nvSpPr>
          <p:spPr>
            <a:xfrm>
              <a:off x="2279425" y="631100"/>
              <a:ext cx="378100" cy="317225"/>
            </a:xfrm>
            <a:custGeom>
              <a:avLst/>
              <a:gdLst/>
              <a:ahLst/>
              <a:cxnLst/>
              <a:rect l="l" t="t" r="r" b="b"/>
              <a:pathLst>
                <a:path w="15124" h="12689" extrusionOk="0">
                  <a:moveTo>
                    <a:pt x="5066" y="1"/>
                  </a:moveTo>
                  <a:cubicBezTo>
                    <a:pt x="3167" y="1"/>
                    <a:pt x="1236" y="1579"/>
                    <a:pt x="667" y="3667"/>
                  </a:cubicBezTo>
                  <a:cubicBezTo>
                    <a:pt x="1" y="6046"/>
                    <a:pt x="1116" y="7942"/>
                    <a:pt x="2150" y="9321"/>
                  </a:cubicBezTo>
                  <a:cubicBezTo>
                    <a:pt x="2621" y="9953"/>
                    <a:pt x="3150" y="10551"/>
                    <a:pt x="3701" y="11125"/>
                  </a:cubicBezTo>
                  <a:lnTo>
                    <a:pt x="5264" y="12688"/>
                  </a:lnTo>
                  <a:lnTo>
                    <a:pt x="7597" y="11470"/>
                  </a:lnTo>
                  <a:cubicBezTo>
                    <a:pt x="7723" y="11401"/>
                    <a:pt x="8838" y="10815"/>
                    <a:pt x="10056" y="10022"/>
                  </a:cubicBezTo>
                  <a:cubicBezTo>
                    <a:pt x="11791" y="8885"/>
                    <a:pt x="13860" y="7264"/>
                    <a:pt x="14515" y="4886"/>
                  </a:cubicBezTo>
                  <a:cubicBezTo>
                    <a:pt x="15124" y="2691"/>
                    <a:pt x="14009" y="783"/>
                    <a:pt x="12033" y="599"/>
                  </a:cubicBezTo>
                  <a:cubicBezTo>
                    <a:pt x="11940" y="591"/>
                    <a:pt x="11848" y="588"/>
                    <a:pt x="11756" y="588"/>
                  </a:cubicBezTo>
                  <a:cubicBezTo>
                    <a:pt x="10325" y="588"/>
                    <a:pt x="8873" y="1490"/>
                    <a:pt x="7988" y="2829"/>
                  </a:cubicBezTo>
                  <a:cubicBezTo>
                    <a:pt x="7873" y="1300"/>
                    <a:pt x="6861" y="151"/>
                    <a:pt x="5356" y="13"/>
                  </a:cubicBezTo>
                  <a:cubicBezTo>
                    <a:pt x="5259" y="5"/>
                    <a:pt x="5163" y="1"/>
                    <a:pt x="5066" y="1"/>
                  </a:cubicBezTo>
                  <a:close/>
                </a:path>
              </a:pathLst>
            </a:custGeom>
            <a:solidFill>
              <a:srgbClr val="FE7800"/>
            </a:solidFill>
            <a:ln>
              <a:noFill/>
            </a:ln>
          </p:spPr>
          <p:txBody>
            <a:bodyPr spcFirstLastPara="1" wrap="square" lIns="91425" tIns="91425" rIns="91425" bIns="91425" anchor="ctr" anchorCtr="0">
              <a:noAutofit/>
            </a:bodyPr>
            <a:lstStyle/>
            <a:p>
              <a:endParaRPr/>
            </a:p>
          </p:txBody>
        </p:sp>
        <p:sp>
          <p:nvSpPr>
            <p:cNvPr id="67" name="Google Shape;1992;p63"/>
            <p:cNvSpPr/>
            <p:nvPr/>
          </p:nvSpPr>
          <p:spPr>
            <a:xfrm>
              <a:off x="2271675" y="623900"/>
              <a:ext cx="386150" cy="331600"/>
            </a:xfrm>
            <a:custGeom>
              <a:avLst/>
              <a:gdLst/>
              <a:ahLst/>
              <a:cxnLst/>
              <a:rect l="l" t="t" r="r" b="b"/>
              <a:pathLst>
                <a:path w="15446" h="13264" extrusionOk="0">
                  <a:moveTo>
                    <a:pt x="5367" y="577"/>
                  </a:moveTo>
                  <a:cubicBezTo>
                    <a:pt x="5459" y="577"/>
                    <a:pt x="5551" y="577"/>
                    <a:pt x="5643" y="588"/>
                  </a:cubicBezTo>
                  <a:cubicBezTo>
                    <a:pt x="6976" y="703"/>
                    <a:pt x="7907" y="1703"/>
                    <a:pt x="8022" y="3128"/>
                  </a:cubicBezTo>
                  <a:cubicBezTo>
                    <a:pt x="8036" y="3296"/>
                    <a:pt x="8170" y="3396"/>
                    <a:pt x="8308" y="3396"/>
                  </a:cubicBezTo>
                  <a:cubicBezTo>
                    <a:pt x="8397" y="3396"/>
                    <a:pt x="8488" y="3355"/>
                    <a:pt x="8550" y="3266"/>
                  </a:cubicBezTo>
                  <a:cubicBezTo>
                    <a:pt x="9391" y="1972"/>
                    <a:pt x="10779" y="1164"/>
                    <a:pt x="12067" y="1164"/>
                  </a:cubicBezTo>
                  <a:cubicBezTo>
                    <a:pt x="12152" y="1164"/>
                    <a:pt x="12236" y="1167"/>
                    <a:pt x="12320" y="1174"/>
                  </a:cubicBezTo>
                  <a:cubicBezTo>
                    <a:pt x="13078" y="1232"/>
                    <a:pt x="13768" y="1623"/>
                    <a:pt x="14204" y="2243"/>
                  </a:cubicBezTo>
                  <a:cubicBezTo>
                    <a:pt x="14721" y="2990"/>
                    <a:pt x="14848" y="4036"/>
                    <a:pt x="14561" y="5093"/>
                  </a:cubicBezTo>
                  <a:cubicBezTo>
                    <a:pt x="13928" y="7380"/>
                    <a:pt x="11894" y="8954"/>
                    <a:pt x="10205" y="10057"/>
                  </a:cubicBezTo>
                  <a:cubicBezTo>
                    <a:pt x="8953" y="10885"/>
                    <a:pt x="7792" y="11494"/>
                    <a:pt x="7780" y="11494"/>
                  </a:cubicBezTo>
                  <a:lnTo>
                    <a:pt x="5632" y="12620"/>
                  </a:lnTo>
                  <a:lnTo>
                    <a:pt x="4218" y="11207"/>
                  </a:lnTo>
                  <a:cubicBezTo>
                    <a:pt x="3666" y="10644"/>
                    <a:pt x="3161" y="10057"/>
                    <a:pt x="2690" y="9437"/>
                  </a:cubicBezTo>
                  <a:cubicBezTo>
                    <a:pt x="1690" y="8104"/>
                    <a:pt x="633" y="6288"/>
                    <a:pt x="1253" y="4024"/>
                  </a:cubicBezTo>
                  <a:cubicBezTo>
                    <a:pt x="1793" y="2071"/>
                    <a:pt x="3598" y="577"/>
                    <a:pt x="5367" y="577"/>
                  </a:cubicBezTo>
                  <a:close/>
                  <a:moveTo>
                    <a:pt x="5368" y="0"/>
                  </a:moveTo>
                  <a:cubicBezTo>
                    <a:pt x="3350" y="0"/>
                    <a:pt x="1302" y="1678"/>
                    <a:pt x="690" y="3875"/>
                  </a:cubicBezTo>
                  <a:cubicBezTo>
                    <a:pt x="1" y="6380"/>
                    <a:pt x="1150" y="8345"/>
                    <a:pt x="2230" y="9782"/>
                  </a:cubicBezTo>
                  <a:cubicBezTo>
                    <a:pt x="2713" y="10425"/>
                    <a:pt x="3241" y="11034"/>
                    <a:pt x="3804" y="11609"/>
                  </a:cubicBezTo>
                  <a:lnTo>
                    <a:pt x="5367" y="13183"/>
                  </a:lnTo>
                  <a:cubicBezTo>
                    <a:pt x="5425" y="13229"/>
                    <a:pt x="5494" y="13264"/>
                    <a:pt x="5574" y="13264"/>
                  </a:cubicBezTo>
                  <a:cubicBezTo>
                    <a:pt x="5620" y="13264"/>
                    <a:pt x="5666" y="13252"/>
                    <a:pt x="5712" y="13229"/>
                  </a:cubicBezTo>
                  <a:lnTo>
                    <a:pt x="8045" y="12011"/>
                  </a:lnTo>
                  <a:cubicBezTo>
                    <a:pt x="8056" y="12011"/>
                    <a:pt x="9217" y="11402"/>
                    <a:pt x="10515" y="10540"/>
                  </a:cubicBezTo>
                  <a:cubicBezTo>
                    <a:pt x="12285" y="9379"/>
                    <a:pt x="14411" y="7725"/>
                    <a:pt x="15101" y="5254"/>
                  </a:cubicBezTo>
                  <a:cubicBezTo>
                    <a:pt x="15445" y="4024"/>
                    <a:pt x="15285" y="2806"/>
                    <a:pt x="14664" y="1910"/>
                  </a:cubicBezTo>
                  <a:cubicBezTo>
                    <a:pt x="14135" y="1151"/>
                    <a:pt x="13285" y="669"/>
                    <a:pt x="12366" y="600"/>
                  </a:cubicBezTo>
                  <a:cubicBezTo>
                    <a:pt x="12265" y="592"/>
                    <a:pt x="12164" y="587"/>
                    <a:pt x="12063" y="587"/>
                  </a:cubicBezTo>
                  <a:cubicBezTo>
                    <a:pt x="10765" y="587"/>
                    <a:pt x="9429" y="1263"/>
                    <a:pt x="8470" y="2404"/>
                  </a:cubicBezTo>
                  <a:cubicBezTo>
                    <a:pt x="8160" y="1082"/>
                    <a:pt x="7034" y="117"/>
                    <a:pt x="5678" y="14"/>
                  </a:cubicBezTo>
                  <a:cubicBezTo>
                    <a:pt x="5574" y="5"/>
                    <a:pt x="5471" y="0"/>
                    <a:pt x="5368" y="0"/>
                  </a:cubicBezTo>
                  <a:close/>
                </a:path>
              </a:pathLst>
            </a:custGeom>
            <a:solidFill>
              <a:srgbClr val="34383C"/>
            </a:solidFill>
            <a:ln w="3725" cap="rnd" cmpd="sng">
              <a:solidFill>
                <a:srgbClr val="34383C"/>
              </a:solidFill>
              <a:prstDash val="solid"/>
              <a:round/>
              <a:headEnd type="none" w="sm" len="sm"/>
              <a:tailEnd type="none" w="sm" len="sm"/>
            </a:ln>
          </p:spPr>
          <p:txBody>
            <a:bodyPr spcFirstLastPara="1" wrap="square" lIns="91425" tIns="91425" rIns="91425" bIns="91425" anchor="ctr" anchorCtr="0">
              <a:noAutofit/>
            </a:bodyPr>
            <a:lstStyle/>
            <a:p>
              <a:endParaRPr/>
            </a:p>
          </p:txBody>
        </p:sp>
        <p:sp>
          <p:nvSpPr>
            <p:cNvPr id="68" name="Google Shape;1993;p63"/>
            <p:cNvSpPr/>
            <p:nvPr/>
          </p:nvSpPr>
          <p:spPr>
            <a:xfrm>
              <a:off x="6055300" y="2509350"/>
              <a:ext cx="394750" cy="310375"/>
            </a:xfrm>
            <a:custGeom>
              <a:avLst/>
              <a:gdLst/>
              <a:ahLst/>
              <a:cxnLst/>
              <a:rect l="l" t="t" r="r" b="b"/>
              <a:pathLst>
                <a:path w="15790" h="12415" extrusionOk="0">
                  <a:moveTo>
                    <a:pt x="5407" y="1"/>
                  </a:moveTo>
                  <a:cubicBezTo>
                    <a:pt x="3616" y="1"/>
                    <a:pt x="1746" y="1233"/>
                    <a:pt x="966" y="3015"/>
                  </a:cubicBezTo>
                  <a:cubicBezTo>
                    <a:pt x="0" y="5244"/>
                    <a:pt x="885" y="7244"/>
                    <a:pt x="1758" y="8726"/>
                  </a:cubicBezTo>
                  <a:cubicBezTo>
                    <a:pt x="2172" y="9404"/>
                    <a:pt x="2620" y="10059"/>
                    <a:pt x="3114" y="10691"/>
                  </a:cubicBezTo>
                  <a:lnTo>
                    <a:pt x="4505" y="12415"/>
                  </a:lnTo>
                  <a:lnTo>
                    <a:pt x="7033" y="11530"/>
                  </a:lnTo>
                  <a:cubicBezTo>
                    <a:pt x="7159" y="11496"/>
                    <a:pt x="8366" y="11059"/>
                    <a:pt x="9699" y="10450"/>
                  </a:cubicBezTo>
                  <a:cubicBezTo>
                    <a:pt x="11607" y="9565"/>
                    <a:pt x="13928" y="8266"/>
                    <a:pt x="14893" y="6037"/>
                  </a:cubicBezTo>
                  <a:cubicBezTo>
                    <a:pt x="15790" y="3980"/>
                    <a:pt x="14893" y="1969"/>
                    <a:pt x="12905" y="1532"/>
                  </a:cubicBezTo>
                  <a:cubicBezTo>
                    <a:pt x="12649" y="1476"/>
                    <a:pt x="12388" y="1450"/>
                    <a:pt x="12125" y="1450"/>
                  </a:cubicBezTo>
                  <a:cubicBezTo>
                    <a:pt x="10816" y="1450"/>
                    <a:pt x="9465" y="2112"/>
                    <a:pt x="8527" y="3164"/>
                  </a:cubicBezTo>
                  <a:cubicBezTo>
                    <a:pt x="8596" y="1670"/>
                    <a:pt x="7711" y="406"/>
                    <a:pt x="6194" y="84"/>
                  </a:cubicBezTo>
                  <a:cubicBezTo>
                    <a:pt x="5936" y="28"/>
                    <a:pt x="5672" y="1"/>
                    <a:pt x="5407" y="1"/>
                  </a:cubicBezTo>
                  <a:close/>
                </a:path>
              </a:pathLst>
            </a:custGeom>
            <a:solidFill>
              <a:srgbClr val="FE7800"/>
            </a:solidFill>
            <a:ln>
              <a:noFill/>
            </a:ln>
          </p:spPr>
          <p:txBody>
            <a:bodyPr spcFirstLastPara="1" wrap="square" lIns="91425" tIns="91425" rIns="91425" bIns="91425" anchor="ctr" anchorCtr="0">
              <a:noAutofit/>
            </a:bodyPr>
            <a:lstStyle/>
            <a:p>
              <a:endParaRPr/>
            </a:p>
          </p:txBody>
        </p:sp>
        <p:sp>
          <p:nvSpPr>
            <p:cNvPr id="69" name="Google Shape;1994;p63"/>
            <p:cNvSpPr/>
            <p:nvPr/>
          </p:nvSpPr>
          <p:spPr>
            <a:xfrm>
              <a:off x="6047250" y="2502075"/>
              <a:ext cx="399350" cy="325125"/>
            </a:xfrm>
            <a:custGeom>
              <a:avLst/>
              <a:gdLst/>
              <a:ahLst/>
              <a:cxnLst/>
              <a:rect l="l" t="t" r="r" b="b"/>
              <a:pathLst>
                <a:path w="15974" h="13005" extrusionOk="0">
                  <a:moveTo>
                    <a:pt x="5723" y="571"/>
                  </a:moveTo>
                  <a:cubicBezTo>
                    <a:pt x="5976" y="571"/>
                    <a:pt x="6217" y="605"/>
                    <a:pt x="6447" y="651"/>
                  </a:cubicBezTo>
                  <a:cubicBezTo>
                    <a:pt x="7803" y="938"/>
                    <a:pt x="8631" y="2042"/>
                    <a:pt x="8562" y="3444"/>
                  </a:cubicBezTo>
                  <a:cubicBezTo>
                    <a:pt x="8550" y="3570"/>
                    <a:pt x="8619" y="3685"/>
                    <a:pt x="8734" y="3731"/>
                  </a:cubicBezTo>
                  <a:cubicBezTo>
                    <a:pt x="8768" y="3745"/>
                    <a:pt x="8804" y="3751"/>
                    <a:pt x="8839" y="3751"/>
                  </a:cubicBezTo>
                  <a:cubicBezTo>
                    <a:pt x="8920" y="3751"/>
                    <a:pt x="8999" y="3715"/>
                    <a:pt x="9056" y="3650"/>
                  </a:cubicBezTo>
                  <a:cubicBezTo>
                    <a:pt x="9965" y="2636"/>
                    <a:pt x="11256" y="2036"/>
                    <a:pt x="12459" y="2036"/>
                  </a:cubicBezTo>
                  <a:cubicBezTo>
                    <a:pt x="12701" y="2036"/>
                    <a:pt x="12939" y="2061"/>
                    <a:pt x="13170" y="2111"/>
                  </a:cubicBezTo>
                  <a:cubicBezTo>
                    <a:pt x="13940" y="2260"/>
                    <a:pt x="14606" y="2754"/>
                    <a:pt x="14974" y="3455"/>
                  </a:cubicBezTo>
                  <a:cubicBezTo>
                    <a:pt x="15388" y="4248"/>
                    <a:pt x="15376" y="5259"/>
                    <a:pt x="14951" y="6225"/>
                  </a:cubicBezTo>
                  <a:cubicBezTo>
                    <a:pt x="14020" y="8362"/>
                    <a:pt x="11768" y="9626"/>
                    <a:pt x="9906" y="10488"/>
                  </a:cubicBezTo>
                  <a:cubicBezTo>
                    <a:pt x="8516" y="11131"/>
                    <a:pt x="7263" y="11557"/>
                    <a:pt x="7252" y="11557"/>
                  </a:cubicBezTo>
                  <a:lnTo>
                    <a:pt x="4919" y="12373"/>
                  </a:lnTo>
                  <a:lnTo>
                    <a:pt x="3655" y="10798"/>
                  </a:lnTo>
                  <a:cubicBezTo>
                    <a:pt x="3172" y="10189"/>
                    <a:pt x="2724" y="9546"/>
                    <a:pt x="2333" y="8868"/>
                  </a:cubicBezTo>
                  <a:cubicBezTo>
                    <a:pt x="1483" y="7443"/>
                    <a:pt x="632" y="5535"/>
                    <a:pt x="1552" y="3421"/>
                  </a:cubicBezTo>
                  <a:cubicBezTo>
                    <a:pt x="2276" y="1743"/>
                    <a:pt x="4057" y="571"/>
                    <a:pt x="5723" y="571"/>
                  </a:cubicBezTo>
                  <a:close/>
                  <a:moveTo>
                    <a:pt x="5745" y="1"/>
                  </a:moveTo>
                  <a:cubicBezTo>
                    <a:pt x="3845" y="1"/>
                    <a:pt x="1845" y="1308"/>
                    <a:pt x="1023" y="3191"/>
                  </a:cubicBezTo>
                  <a:cubicBezTo>
                    <a:pt x="0" y="5547"/>
                    <a:pt x="920" y="7615"/>
                    <a:pt x="1839" y="9166"/>
                  </a:cubicBezTo>
                  <a:cubicBezTo>
                    <a:pt x="2253" y="9856"/>
                    <a:pt x="2712" y="10522"/>
                    <a:pt x="3207" y="11154"/>
                  </a:cubicBezTo>
                  <a:lnTo>
                    <a:pt x="4597" y="12890"/>
                  </a:lnTo>
                  <a:cubicBezTo>
                    <a:pt x="4655" y="12959"/>
                    <a:pt x="4735" y="12993"/>
                    <a:pt x="4827" y="13005"/>
                  </a:cubicBezTo>
                  <a:cubicBezTo>
                    <a:pt x="4850" y="12993"/>
                    <a:pt x="4884" y="12993"/>
                    <a:pt x="4919" y="12982"/>
                  </a:cubicBezTo>
                  <a:lnTo>
                    <a:pt x="7447" y="12097"/>
                  </a:lnTo>
                  <a:cubicBezTo>
                    <a:pt x="7459" y="12097"/>
                    <a:pt x="8723" y="11660"/>
                    <a:pt x="10148" y="11005"/>
                  </a:cubicBezTo>
                  <a:cubicBezTo>
                    <a:pt x="12101" y="10097"/>
                    <a:pt x="14480" y="8764"/>
                    <a:pt x="15480" y="6443"/>
                  </a:cubicBezTo>
                  <a:cubicBezTo>
                    <a:pt x="15974" y="5328"/>
                    <a:pt x="15974" y="4133"/>
                    <a:pt x="15491" y="3191"/>
                  </a:cubicBezTo>
                  <a:cubicBezTo>
                    <a:pt x="15043" y="2340"/>
                    <a:pt x="14239" y="1731"/>
                    <a:pt x="13285" y="1547"/>
                  </a:cubicBezTo>
                  <a:cubicBezTo>
                    <a:pt x="13010" y="1489"/>
                    <a:pt x="12729" y="1460"/>
                    <a:pt x="12445" y="1460"/>
                  </a:cubicBezTo>
                  <a:cubicBezTo>
                    <a:pt x="11280" y="1460"/>
                    <a:pt x="10072" y="1941"/>
                    <a:pt x="9102" y="2800"/>
                  </a:cubicBezTo>
                  <a:cubicBezTo>
                    <a:pt x="8929" y="1444"/>
                    <a:pt x="7907" y="352"/>
                    <a:pt x="6574" y="88"/>
                  </a:cubicBezTo>
                  <a:cubicBezTo>
                    <a:pt x="6302" y="29"/>
                    <a:pt x="6025" y="1"/>
                    <a:pt x="5745" y="1"/>
                  </a:cubicBezTo>
                  <a:close/>
                </a:path>
              </a:pathLst>
            </a:custGeom>
            <a:solidFill>
              <a:srgbClr val="34383C"/>
            </a:solidFill>
            <a:ln w="3725" cap="rnd" cmpd="sng">
              <a:solidFill>
                <a:srgbClr val="34383C"/>
              </a:solidFill>
              <a:prstDash val="solid"/>
              <a:round/>
              <a:headEnd type="none" w="sm" len="sm"/>
              <a:tailEnd type="none" w="sm" len="sm"/>
            </a:ln>
          </p:spPr>
          <p:txBody>
            <a:bodyPr spcFirstLastPara="1" wrap="square" lIns="91425" tIns="91425" rIns="91425" bIns="91425" anchor="ctr" anchorCtr="0">
              <a:noAutofit/>
            </a:bodyPr>
            <a:lstStyle/>
            <a:p>
              <a:endParaRPr/>
            </a:p>
          </p:txBody>
        </p:sp>
        <p:sp>
          <p:nvSpPr>
            <p:cNvPr id="70" name="Google Shape;1995;p63"/>
            <p:cNvSpPr/>
            <p:nvPr/>
          </p:nvSpPr>
          <p:spPr>
            <a:xfrm>
              <a:off x="5038700" y="705550"/>
              <a:ext cx="315925" cy="308275"/>
            </a:xfrm>
            <a:custGeom>
              <a:avLst/>
              <a:gdLst/>
              <a:ahLst/>
              <a:cxnLst/>
              <a:rect l="l" t="t" r="r" b="b"/>
              <a:pathLst>
                <a:path w="12637" h="12331" extrusionOk="0">
                  <a:moveTo>
                    <a:pt x="1785" y="1"/>
                  </a:moveTo>
                  <a:cubicBezTo>
                    <a:pt x="639" y="1"/>
                    <a:pt x="1" y="992"/>
                    <a:pt x="306" y="2563"/>
                  </a:cubicBezTo>
                  <a:cubicBezTo>
                    <a:pt x="708" y="4688"/>
                    <a:pt x="2386" y="6768"/>
                    <a:pt x="3799" y="8354"/>
                  </a:cubicBezTo>
                  <a:cubicBezTo>
                    <a:pt x="4787" y="9446"/>
                    <a:pt x="5707" y="10354"/>
                    <a:pt x="5810" y="10457"/>
                  </a:cubicBezTo>
                  <a:lnTo>
                    <a:pt x="7718" y="12330"/>
                  </a:lnTo>
                  <a:lnTo>
                    <a:pt x="9154" y="11710"/>
                  </a:lnTo>
                  <a:cubicBezTo>
                    <a:pt x="9660" y="11492"/>
                    <a:pt x="10142" y="11227"/>
                    <a:pt x="10591" y="10917"/>
                  </a:cubicBezTo>
                  <a:cubicBezTo>
                    <a:pt x="11567" y="10227"/>
                    <a:pt x="12636" y="9182"/>
                    <a:pt x="12222" y="7056"/>
                  </a:cubicBezTo>
                  <a:cubicBezTo>
                    <a:pt x="11855" y="5091"/>
                    <a:pt x="10165" y="2988"/>
                    <a:pt x="8453" y="2344"/>
                  </a:cubicBezTo>
                  <a:cubicBezTo>
                    <a:pt x="8118" y="2221"/>
                    <a:pt x="7808" y="2162"/>
                    <a:pt x="7527" y="2162"/>
                  </a:cubicBezTo>
                  <a:cubicBezTo>
                    <a:pt x="6711" y="2162"/>
                    <a:pt x="6154" y="2661"/>
                    <a:pt x="6017" y="3516"/>
                  </a:cubicBezTo>
                  <a:cubicBezTo>
                    <a:pt x="5316" y="2022"/>
                    <a:pt x="4017" y="678"/>
                    <a:pt x="2707" y="184"/>
                  </a:cubicBezTo>
                  <a:cubicBezTo>
                    <a:pt x="2374" y="60"/>
                    <a:pt x="2064" y="1"/>
                    <a:pt x="1785" y="1"/>
                  </a:cubicBezTo>
                  <a:close/>
                </a:path>
              </a:pathLst>
            </a:custGeom>
            <a:solidFill>
              <a:srgbClr val="FE7800"/>
            </a:solidFill>
            <a:ln>
              <a:noFill/>
            </a:ln>
          </p:spPr>
          <p:txBody>
            <a:bodyPr spcFirstLastPara="1" wrap="square" lIns="91425" tIns="91425" rIns="91425" bIns="91425" anchor="ctr" anchorCtr="0">
              <a:noAutofit/>
            </a:bodyPr>
            <a:lstStyle/>
            <a:p>
              <a:endParaRPr/>
            </a:p>
          </p:txBody>
        </p:sp>
        <p:sp>
          <p:nvSpPr>
            <p:cNvPr id="71" name="Google Shape;1996;p63"/>
            <p:cNvSpPr/>
            <p:nvPr/>
          </p:nvSpPr>
          <p:spPr>
            <a:xfrm>
              <a:off x="5033975" y="698450"/>
              <a:ext cx="328675" cy="322550"/>
            </a:xfrm>
            <a:custGeom>
              <a:avLst/>
              <a:gdLst/>
              <a:ahLst/>
              <a:cxnLst/>
              <a:rect l="l" t="t" r="r" b="b"/>
              <a:pathLst>
                <a:path w="13147" h="12902" extrusionOk="0">
                  <a:moveTo>
                    <a:pt x="1918" y="570"/>
                  </a:moveTo>
                  <a:cubicBezTo>
                    <a:pt x="1934" y="570"/>
                    <a:pt x="1950" y="571"/>
                    <a:pt x="1966" y="571"/>
                  </a:cubicBezTo>
                  <a:cubicBezTo>
                    <a:pt x="2253" y="583"/>
                    <a:pt x="2529" y="640"/>
                    <a:pt x="2793" y="744"/>
                  </a:cubicBezTo>
                  <a:cubicBezTo>
                    <a:pt x="3988" y="1192"/>
                    <a:pt x="5252" y="2467"/>
                    <a:pt x="5942" y="3927"/>
                  </a:cubicBezTo>
                  <a:cubicBezTo>
                    <a:pt x="5994" y="4032"/>
                    <a:pt x="6095" y="4089"/>
                    <a:pt x="6209" y="4089"/>
                  </a:cubicBezTo>
                  <a:cubicBezTo>
                    <a:pt x="6219" y="4089"/>
                    <a:pt x="6230" y="4089"/>
                    <a:pt x="6240" y="4088"/>
                  </a:cubicBezTo>
                  <a:cubicBezTo>
                    <a:pt x="6367" y="4065"/>
                    <a:pt x="6470" y="3973"/>
                    <a:pt x="6482" y="3846"/>
                  </a:cubicBezTo>
                  <a:cubicBezTo>
                    <a:pt x="6562" y="3398"/>
                    <a:pt x="6769" y="3065"/>
                    <a:pt x="7079" y="2892"/>
                  </a:cubicBezTo>
                  <a:cubicBezTo>
                    <a:pt x="7258" y="2786"/>
                    <a:pt x="7470" y="2734"/>
                    <a:pt x="7708" y="2734"/>
                  </a:cubicBezTo>
                  <a:cubicBezTo>
                    <a:pt x="7958" y="2734"/>
                    <a:pt x="8238" y="2792"/>
                    <a:pt x="8539" y="2904"/>
                  </a:cubicBezTo>
                  <a:cubicBezTo>
                    <a:pt x="10159" y="3513"/>
                    <a:pt x="11768" y="5524"/>
                    <a:pt x="12136" y="7397"/>
                  </a:cubicBezTo>
                  <a:cubicBezTo>
                    <a:pt x="12515" y="9351"/>
                    <a:pt x="11584" y="10293"/>
                    <a:pt x="10619" y="10960"/>
                  </a:cubicBezTo>
                  <a:cubicBezTo>
                    <a:pt x="10182" y="11258"/>
                    <a:pt x="9711" y="11523"/>
                    <a:pt x="9228" y="11741"/>
                  </a:cubicBezTo>
                  <a:lnTo>
                    <a:pt x="7964" y="12270"/>
                  </a:lnTo>
                  <a:lnTo>
                    <a:pt x="6183" y="10534"/>
                  </a:lnTo>
                  <a:cubicBezTo>
                    <a:pt x="6183" y="10523"/>
                    <a:pt x="5229" y="9592"/>
                    <a:pt x="4195" y="8443"/>
                  </a:cubicBezTo>
                  <a:cubicBezTo>
                    <a:pt x="2816" y="6903"/>
                    <a:pt x="1173" y="4858"/>
                    <a:pt x="770" y="2801"/>
                  </a:cubicBezTo>
                  <a:cubicBezTo>
                    <a:pt x="598" y="1916"/>
                    <a:pt x="747" y="1192"/>
                    <a:pt x="1173" y="835"/>
                  </a:cubicBezTo>
                  <a:cubicBezTo>
                    <a:pt x="1390" y="662"/>
                    <a:pt x="1648" y="570"/>
                    <a:pt x="1918" y="570"/>
                  </a:cubicBezTo>
                  <a:close/>
                  <a:moveTo>
                    <a:pt x="1962" y="0"/>
                  </a:moveTo>
                  <a:cubicBezTo>
                    <a:pt x="1514" y="0"/>
                    <a:pt x="1119" y="132"/>
                    <a:pt x="805" y="399"/>
                  </a:cubicBezTo>
                  <a:cubicBezTo>
                    <a:pt x="219" y="893"/>
                    <a:pt x="1" y="1812"/>
                    <a:pt x="219" y="2904"/>
                  </a:cubicBezTo>
                  <a:cubicBezTo>
                    <a:pt x="633" y="5110"/>
                    <a:pt x="2333" y="7225"/>
                    <a:pt x="3770" y="8834"/>
                  </a:cubicBezTo>
                  <a:cubicBezTo>
                    <a:pt x="4816" y="9994"/>
                    <a:pt x="5781" y="10948"/>
                    <a:pt x="5792" y="10948"/>
                  </a:cubicBezTo>
                  <a:lnTo>
                    <a:pt x="7711" y="12821"/>
                  </a:lnTo>
                  <a:cubicBezTo>
                    <a:pt x="7757" y="12867"/>
                    <a:pt x="7838" y="12902"/>
                    <a:pt x="7907" y="12902"/>
                  </a:cubicBezTo>
                  <a:cubicBezTo>
                    <a:pt x="7941" y="12902"/>
                    <a:pt x="7987" y="12890"/>
                    <a:pt x="8022" y="12879"/>
                  </a:cubicBezTo>
                  <a:lnTo>
                    <a:pt x="9458" y="12270"/>
                  </a:lnTo>
                  <a:cubicBezTo>
                    <a:pt x="9975" y="12040"/>
                    <a:pt x="10481" y="11764"/>
                    <a:pt x="10952" y="11442"/>
                  </a:cubicBezTo>
                  <a:cubicBezTo>
                    <a:pt x="11917" y="10764"/>
                    <a:pt x="13147" y="9604"/>
                    <a:pt x="12699" y="7294"/>
                  </a:cubicBezTo>
                  <a:cubicBezTo>
                    <a:pt x="12308" y="5237"/>
                    <a:pt x="10538" y="3042"/>
                    <a:pt x="8746" y="2364"/>
                  </a:cubicBezTo>
                  <a:cubicBezTo>
                    <a:pt x="8387" y="2231"/>
                    <a:pt x="8044" y="2165"/>
                    <a:pt x="7727" y="2165"/>
                  </a:cubicBezTo>
                  <a:cubicBezTo>
                    <a:pt x="7382" y="2165"/>
                    <a:pt x="7067" y="2243"/>
                    <a:pt x="6792" y="2398"/>
                  </a:cubicBezTo>
                  <a:cubicBezTo>
                    <a:pt x="6516" y="2559"/>
                    <a:pt x="6298" y="2789"/>
                    <a:pt x="6149" y="3076"/>
                  </a:cubicBezTo>
                  <a:cubicBezTo>
                    <a:pt x="5356" y="1743"/>
                    <a:pt x="4172" y="640"/>
                    <a:pt x="3000" y="203"/>
                  </a:cubicBezTo>
                  <a:cubicBezTo>
                    <a:pt x="2634" y="69"/>
                    <a:pt x="2284" y="0"/>
                    <a:pt x="1962" y="0"/>
                  </a:cubicBezTo>
                  <a:close/>
                </a:path>
              </a:pathLst>
            </a:custGeom>
            <a:solidFill>
              <a:srgbClr val="34383C"/>
            </a:solidFill>
            <a:ln w="3725" cap="rnd" cmpd="sng">
              <a:solidFill>
                <a:srgbClr val="34383C"/>
              </a:solidFill>
              <a:prstDash val="solid"/>
              <a:round/>
              <a:headEnd type="none" w="sm" len="sm"/>
              <a:tailEnd type="none" w="sm" len="sm"/>
            </a:ln>
          </p:spPr>
          <p:txBody>
            <a:bodyPr spcFirstLastPara="1" wrap="square" lIns="91425" tIns="91425" rIns="91425" bIns="91425" anchor="ctr" anchorCtr="0">
              <a:noAutofit/>
            </a:bodyPr>
            <a:lstStyle/>
            <a:p>
              <a:endParaRPr/>
            </a:p>
          </p:txBody>
        </p:sp>
        <p:sp>
          <p:nvSpPr>
            <p:cNvPr id="72" name="Google Shape;1997;p63"/>
            <p:cNvSpPr/>
            <p:nvPr/>
          </p:nvSpPr>
          <p:spPr>
            <a:xfrm>
              <a:off x="2383525" y="4156675"/>
              <a:ext cx="315950" cy="308375"/>
            </a:xfrm>
            <a:custGeom>
              <a:avLst/>
              <a:gdLst/>
              <a:ahLst/>
              <a:cxnLst/>
              <a:rect l="l" t="t" r="r" b="b"/>
              <a:pathLst>
                <a:path w="12638" h="12335" extrusionOk="0">
                  <a:moveTo>
                    <a:pt x="1777" y="1"/>
                  </a:moveTo>
                  <a:cubicBezTo>
                    <a:pt x="631" y="1"/>
                    <a:pt x="0" y="1000"/>
                    <a:pt x="296" y="2578"/>
                  </a:cubicBezTo>
                  <a:cubicBezTo>
                    <a:pt x="709" y="4704"/>
                    <a:pt x="2387" y="6784"/>
                    <a:pt x="3789" y="8358"/>
                  </a:cubicBezTo>
                  <a:cubicBezTo>
                    <a:pt x="4777" y="9462"/>
                    <a:pt x="5708" y="10369"/>
                    <a:pt x="5800" y="10461"/>
                  </a:cubicBezTo>
                  <a:lnTo>
                    <a:pt x="7719" y="12334"/>
                  </a:lnTo>
                  <a:lnTo>
                    <a:pt x="9156" y="11714"/>
                  </a:lnTo>
                  <a:cubicBezTo>
                    <a:pt x="9661" y="11496"/>
                    <a:pt x="10144" y="11220"/>
                    <a:pt x="10592" y="10909"/>
                  </a:cubicBezTo>
                  <a:cubicBezTo>
                    <a:pt x="11569" y="10231"/>
                    <a:pt x="12638" y="9186"/>
                    <a:pt x="12224" y="7060"/>
                  </a:cubicBezTo>
                  <a:cubicBezTo>
                    <a:pt x="11845" y="5095"/>
                    <a:pt x="10155" y="2992"/>
                    <a:pt x="8455" y="2348"/>
                  </a:cubicBezTo>
                  <a:cubicBezTo>
                    <a:pt x="8120" y="2225"/>
                    <a:pt x="7809" y="2166"/>
                    <a:pt x="7529" y="2166"/>
                  </a:cubicBezTo>
                  <a:cubicBezTo>
                    <a:pt x="6712" y="2166"/>
                    <a:pt x="6152" y="2665"/>
                    <a:pt x="6007" y="3520"/>
                  </a:cubicBezTo>
                  <a:cubicBezTo>
                    <a:pt x="5306" y="2026"/>
                    <a:pt x="4019" y="682"/>
                    <a:pt x="2709" y="188"/>
                  </a:cubicBezTo>
                  <a:cubicBezTo>
                    <a:pt x="2371" y="61"/>
                    <a:pt x="2059" y="1"/>
                    <a:pt x="1777" y="1"/>
                  </a:cubicBezTo>
                  <a:close/>
                </a:path>
              </a:pathLst>
            </a:custGeom>
            <a:solidFill>
              <a:srgbClr val="FE7800"/>
            </a:solidFill>
            <a:ln>
              <a:noFill/>
            </a:ln>
          </p:spPr>
          <p:txBody>
            <a:bodyPr spcFirstLastPara="1" wrap="square" lIns="91425" tIns="91425" rIns="91425" bIns="91425" anchor="ctr" anchorCtr="0">
              <a:noAutofit/>
            </a:bodyPr>
            <a:lstStyle/>
            <a:p>
              <a:endParaRPr/>
            </a:p>
          </p:txBody>
        </p:sp>
        <p:sp>
          <p:nvSpPr>
            <p:cNvPr id="73" name="Google Shape;1998;p63"/>
            <p:cNvSpPr/>
            <p:nvPr/>
          </p:nvSpPr>
          <p:spPr>
            <a:xfrm>
              <a:off x="2378850" y="4149550"/>
              <a:ext cx="328675" cy="322675"/>
            </a:xfrm>
            <a:custGeom>
              <a:avLst/>
              <a:gdLst/>
              <a:ahLst/>
              <a:cxnLst/>
              <a:rect l="l" t="t" r="r" b="b"/>
              <a:pathLst>
                <a:path w="13147" h="12907" extrusionOk="0">
                  <a:moveTo>
                    <a:pt x="1917" y="575"/>
                  </a:moveTo>
                  <a:cubicBezTo>
                    <a:pt x="1933" y="575"/>
                    <a:pt x="1949" y="576"/>
                    <a:pt x="1965" y="576"/>
                  </a:cubicBezTo>
                  <a:cubicBezTo>
                    <a:pt x="2252" y="576"/>
                    <a:pt x="2528" y="634"/>
                    <a:pt x="2792" y="737"/>
                  </a:cubicBezTo>
                  <a:cubicBezTo>
                    <a:pt x="3988" y="1197"/>
                    <a:pt x="5252" y="2472"/>
                    <a:pt x="5941" y="3932"/>
                  </a:cubicBezTo>
                  <a:cubicBezTo>
                    <a:pt x="5996" y="4042"/>
                    <a:pt x="6097" y="4093"/>
                    <a:pt x="6197" y="4093"/>
                  </a:cubicBezTo>
                  <a:cubicBezTo>
                    <a:pt x="6327" y="4093"/>
                    <a:pt x="6455" y="4007"/>
                    <a:pt x="6481" y="3851"/>
                  </a:cubicBezTo>
                  <a:cubicBezTo>
                    <a:pt x="6562" y="3403"/>
                    <a:pt x="6769" y="3070"/>
                    <a:pt x="7079" y="2898"/>
                  </a:cubicBezTo>
                  <a:cubicBezTo>
                    <a:pt x="7260" y="2790"/>
                    <a:pt x="7475" y="2735"/>
                    <a:pt x="7717" y="2735"/>
                  </a:cubicBezTo>
                  <a:cubicBezTo>
                    <a:pt x="7965" y="2735"/>
                    <a:pt x="8242" y="2793"/>
                    <a:pt x="8538" y="2909"/>
                  </a:cubicBezTo>
                  <a:cubicBezTo>
                    <a:pt x="10159" y="3518"/>
                    <a:pt x="11767" y="5529"/>
                    <a:pt x="12135" y="7391"/>
                  </a:cubicBezTo>
                  <a:cubicBezTo>
                    <a:pt x="12514" y="9344"/>
                    <a:pt x="11584" y="10298"/>
                    <a:pt x="10618" y="10965"/>
                  </a:cubicBezTo>
                  <a:cubicBezTo>
                    <a:pt x="10182" y="11263"/>
                    <a:pt x="9710" y="11528"/>
                    <a:pt x="9228" y="11735"/>
                  </a:cubicBezTo>
                  <a:lnTo>
                    <a:pt x="7964" y="12275"/>
                  </a:lnTo>
                  <a:lnTo>
                    <a:pt x="6183" y="10539"/>
                  </a:lnTo>
                  <a:cubicBezTo>
                    <a:pt x="6183" y="10528"/>
                    <a:pt x="5229" y="9597"/>
                    <a:pt x="4194" y="8448"/>
                  </a:cubicBezTo>
                  <a:cubicBezTo>
                    <a:pt x="2815" y="6897"/>
                    <a:pt x="1172" y="4863"/>
                    <a:pt x="770" y="2794"/>
                  </a:cubicBezTo>
                  <a:cubicBezTo>
                    <a:pt x="598" y="1909"/>
                    <a:pt x="747" y="1197"/>
                    <a:pt x="1172" y="841"/>
                  </a:cubicBezTo>
                  <a:cubicBezTo>
                    <a:pt x="1389" y="667"/>
                    <a:pt x="1647" y="575"/>
                    <a:pt x="1917" y="575"/>
                  </a:cubicBezTo>
                  <a:close/>
                  <a:moveTo>
                    <a:pt x="1961" y="1"/>
                  </a:moveTo>
                  <a:cubicBezTo>
                    <a:pt x="1513" y="1"/>
                    <a:pt x="1119" y="136"/>
                    <a:pt x="804" y="404"/>
                  </a:cubicBezTo>
                  <a:cubicBezTo>
                    <a:pt x="207" y="898"/>
                    <a:pt x="0" y="1817"/>
                    <a:pt x="207" y="2909"/>
                  </a:cubicBezTo>
                  <a:cubicBezTo>
                    <a:pt x="632" y="5104"/>
                    <a:pt x="2333" y="7230"/>
                    <a:pt x="3769" y="8839"/>
                  </a:cubicBezTo>
                  <a:cubicBezTo>
                    <a:pt x="4815" y="10011"/>
                    <a:pt x="5780" y="10942"/>
                    <a:pt x="5792" y="10953"/>
                  </a:cubicBezTo>
                  <a:lnTo>
                    <a:pt x="7699" y="12815"/>
                  </a:lnTo>
                  <a:cubicBezTo>
                    <a:pt x="7757" y="12872"/>
                    <a:pt x="7826" y="12907"/>
                    <a:pt x="7906" y="12907"/>
                  </a:cubicBezTo>
                  <a:cubicBezTo>
                    <a:pt x="7941" y="12907"/>
                    <a:pt x="7975" y="12895"/>
                    <a:pt x="8010" y="12884"/>
                  </a:cubicBezTo>
                  <a:lnTo>
                    <a:pt x="9446" y="12275"/>
                  </a:lnTo>
                  <a:cubicBezTo>
                    <a:pt x="9975" y="12045"/>
                    <a:pt x="10469" y="11769"/>
                    <a:pt x="10952" y="11447"/>
                  </a:cubicBezTo>
                  <a:cubicBezTo>
                    <a:pt x="11917" y="10769"/>
                    <a:pt x="13146" y="9609"/>
                    <a:pt x="12698" y="7299"/>
                  </a:cubicBezTo>
                  <a:cubicBezTo>
                    <a:pt x="12308" y="5253"/>
                    <a:pt x="10526" y="3047"/>
                    <a:pt x="8745" y="2380"/>
                  </a:cubicBezTo>
                  <a:cubicBezTo>
                    <a:pt x="8377" y="2241"/>
                    <a:pt x="8031" y="2172"/>
                    <a:pt x="7711" y="2172"/>
                  </a:cubicBezTo>
                  <a:cubicBezTo>
                    <a:pt x="7372" y="2172"/>
                    <a:pt x="7064" y="2250"/>
                    <a:pt x="6792" y="2403"/>
                  </a:cubicBezTo>
                  <a:cubicBezTo>
                    <a:pt x="6516" y="2564"/>
                    <a:pt x="6286" y="2794"/>
                    <a:pt x="6137" y="3081"/>
                  </a:cubicBezTo>
                  <a:cubicBezTo>
                    <a:pt x="5355" y="1748"/>
                    <a:pt x="4171" y="657"/>
                    <a:pt x="2999" y="208"/>
                  </a:cubicBezTo>
                  <a:cubicBezTo>
                    <a:pt x="2631" y="70"/>
                    <a:pt x="2282" y="1"/>
                    <a:pt x="1961" y="1"/>
                  </a:cubicBezTo>
                  <a:close/>
                </a:path>
              </a:pathLst>
            </a:custGeom>
            <a:solidFill>
              <a:srgbClr val="34383C"/>
            </a:solidFill>
            <a:ln w="3725" cap="rnd" cmpd="sng">
              <a:solidFill>
                <a:srgbClr val="34383C"/>
              </a:solidFill>
              <a:prstDash val="solid"/>
              <a:round/>
              <a:headEnd type="none" w="sm" len="sm"/>
              <a:tailEnd type="none" w="sm" len="sm"/>
            </a:ln>
          </p:spPr>
          <p:txBody>
            <a:bodyPr spcFirstLastPara="1" wrap="square" lIns="91425" tIns="91425" rIns="91425" bIns="91425" anchor="ctr" anchorCtr="0">
              <a:noAutofit/>
            </a:bodyPr>
            <a:lstStyle/>
            <a:p>
              <a:endParaRPr/>
            </a:p>
          </p:txBody>
        </p:sp>
      </p:grpSp>
      <p:sp>
        <p:nvSpPr>
          <p:cNvPr id="4097" name="Rectangle 1"/>
          <p:cNvSpPr>
            <a:spLocks noChangeArrowheads="1"/>
          </p:cNvSpPr>
          <p:nvPr/>
        </p:nvSpPr>
        <p:spPr bwMode="auto">
          <a:xfrm>
            <a:off x="2195736" y="1916832"/>
            <a:ext cx="6948264" cy="286232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r" rtl="1" eaLnBrk="0" fontAlgn="base" hangingPunct="0">
              <a:spcBef>
                <a:spcPct val="0"/>
              </a:spcBef>
              <a:spcAft>
                <a:spcPct val="0"/>
              </a:spcAft>
            </a:pPr>
            <a:r>
              <a:rPr lang="fr-FR" sz="2000" u="sng" dirty="0">
                <a:solidFill>
                  <a:schemeClr val="accent2"/>
                </a:solidFill>
                <a:latin typeface="Times New Roman" pitchFamily="18" charset="0"/>
                <a:ea typeface="SimSun" pitchFamily="2" charset="-122"/>
                <a:cs typeface="Times New Roman" pitchFamily="18" charset="0"/>
              </a:rPr>
              <a:t> 4  </a:t>
            </a:r>
            <a:r>
              <a:rPr lang="ar-SA" sz="2000" u="sng" dirty="0">
                <a:solidFill>
                  <a:schemeClr val="accent2"/>
                </a:solidFill>
                <a:latin typeface="Times New Roman" pitchFamily="18" charset="0"/>
                <a:ea typeface="SimSun" pitchFamily="2" charset="-122"/>
                <a:cs typeface="Times New Roman" pitchFamily="18" charset="0"/>
              </a:rPr>
              <a:t>الاعمال الالكترونية</a:t>
            </a:r>
            <a:r>
              <a:rPr lang="fr-FR" sz="2000" u="sng" dirty="0">
                <a:solidFill>
                  <a:schemeClr val="accent2"/>
                </a:solidFill>
                <a:latin typeface="Times New Roman" pitchFamily="18" charset="0"/>
                <a:ea typeface="SimSun" pitchFamily="2" charset="-122"/>
                <a:cs typeface="Times New Roman" pitchFamily="18" charset="0"/>
              </a:rPr>
              <a:t> </a:t>
            </a:r>
            <a:r>
              <a:rPr lang="ar-DZ" sz="2000" u="sng" dirty="0">
                <a:solidFill>
                  <a:schemeClr val="accent2"/>
                </a:solidFill>
                <a:latin typeface="Times New Roman" pitchFamily="18" charset="0"/>
                <a:ea typeface="SimSun" pitchFamily="2" charset="-122"/>
                <a:cs typeface="Times New Roman" pitchFamily="18" charset="0"/>
              </a:rPr>
              <a:t>   بين</a:t>
            </a:r>
            <a:r>
              <a:rPr lang="fr-FR" sz="2000" u="sng" dirty="0">
                <a:solidFill>
                  <a:schemeClr val="accent2"/>
                </a:solidFill>
                <a:latin typeface="Times New Roman" pitchFamily="18" charset="0"/>
                <a:ea typeface="SimSun" pitchFamily="2" charset="-122"/>
                <a:cs typeface="Times New Roman" pitchFamily="18" charset="0"/>
              </a:rPr>
              <a:t> </a:t>
            </a:r>
            <a:r>
              <a:rPr lang="ar-SA" sz="2000" u="sng" dirty="0">
                <a:solidFill>
                  <a:schemeClr val="accent2"/>
                </a:solidFill>
                <a:latin typeface="Times New Roman" pitchFamily="18" charset="0"/>
                <a:ea typeface="SimSun" pitchFamily="2" charset="-122"/>
                <a:cs typeface="Times New Roman" pitchFamily="18" charset="0"/>
              </a:rPr>
              <a:t> الحكومة  والمواطن</a:t>
            </a:r>
            <a:r>
              <a:rPr lang="fr-FR" sz="2000" u="sng" dirty="0">
                <a:solidFill>
                  <a:schemeClr val="accent2"/>
                </a:solidFill>
                <a:latin typeface="Calibri" pitchFamily="34" charset="0"/>
                <a:ea typeface="SimSun" pitchFamily="2" charset="-122"/>
                <a:cs typeface="Times New Roman" pitchFamily="18" charset="0"/>
              </a:rPr>
              <a:t>.)    </a:t>
            </a:r>
            <a:r>
              <a:rPr lang="ar-SA" sz="2000" u="sng" dirty="0" err="1">
                <a:solidFill>
                  <a:schemeClr val="accent2"/>
                </a:solidFill>
                <a:latin typeface="Times New Roman" pitchFamily="18" charset="0"/>
                <a:ea typeface="SimSun" pitchFamily="2" charset="-122"/>
                <a:cs typeface="Times New Roman" pitchFamily="18" charset="0"/>
              </a:rPr>
              <a:t>الاداره</a:t>
            </a:r>
            <a:r>
              <a:rPr lang="ar-SA" sz="2000" u="sng" dirty="0">
                <a:solidFill>
                  <a:schemeClr val="accent2"/>
                </a:solidFill>
                <a:latin typeface="Times New Roman" pitchFamily="18" charset="0"/>
                <a:ea typeface="SimSun" pitchFamily="2" charset="-122"/>
                <a:cs typeface="Times New Roman" pitchFamily="18" charset="0"/>
              </a:rPr>
              <a:t> العامة</a:t>
            </a:r>
            <a:r>
              <a:rPr lang="fr-FR" sz="2000" u="sng" dirty="0">
                <a:solidFill>
                  <a:schemeClr val="accent2"/>
                </a:solidFill>
                <a:latin typeface="Times New Roman" pitchFamily="18" charset="0"/>
                <a:ea typeface="SimSun" pitchFamily="2" charset="-122"/>
                <a:cs typeface="Times New Roman" pitchFamily="18" charset="0"/>
              </a:rPr>
              <a:t> (</a:t>
            </a:r>
            <a:endParaRPr lang="fr-FR" sz="1200" u="sng" dirty="0">
              <a:solidFill>
                <a:schemeClr val="accent2"/>
              </a:solidFill>
              <a:latin typeface="Arial" pitchFamily="34" charset="0"/>
              <a:cs typeface="Arial" pitchFamily="34" charset="0"/>
            </a:endParaRPr>
          </a:p>
          <a:p>
            <a:pPr algn="r" rtl="1" eaLnBrk="0" fontAlgn="base" hangingPunct="0">
              <a:spcBef>
                <a:spcPct val="0"/>
              </a:spcBef>
              <a:spcAft>
                <a:spcPct val="0"/>
              </a:spcAft>
            </a:pPr>
            <a:r>
              <a:rPr lang="ar-SA" sz="2000" dirty="0">
                <a:latin typeface="Times New Roman" pitchFamily="18" charset="0"/>
                <a:ea typeface="SimSun" pitchFamily="2" charset="-122"/>
                <a:cs typeface="Times New Roman" pitchFamily="18" charset="0"/>
              </a:rPr>
              <a:t>هذا النوع من الاعمال </a:t>
            </a:r>
            <a:r>
              <a:rPr lang="ar-SA" sz="2000" dirty="0" err="1">
                <a:latin typeface="Times New Roman" pitchFamily="18" charset="0"/>
                <a:ea typeface="SimSun" pitchFamily="2" charset="-122"/>
                <a:cs typeface="Times New Roman" pitchFamily="18" charset="0"/>
              </a:rPr>
              <a:t>الالكترونيه</a:t>
            </a:r>
            <a:r>
              <a:rPr lang="ar-SA" sz="2000" dirty="0">
                <a:latin typeface="Calibri" pitchFamily="34" charset="0"/>
                <a:ea typeface="SimSun" pitchFamily="2" charset="-122"/>
                <a:cs typeface="Times New Roman" pitchFamily="18" charset="0"/>
              </a:rPr>
              <a:t> يتعلق</a:t>
            </a:r>
            <a:r>
              <a:rPr lang="fr-FR" sz="2000" dirty="0">
                <a:latin typeface="Calibri" pitchFamily="34" charset="0"/>
                <a:ea typeface="SimSun" pitchFamily="2" charset="-122"/>
                <a:cs typeface="Times New Roman" pitchFamily="18" charset="0"/>
              </a:rPr>
              <a:t> </a:t>
            </a:r>
            <a:r>
              <a:rPr lang="ar-SA" sz="2000" dirty="0">
                <a:latin typeface="Times New Roman" pitchFamily="18" charset="0"/>
                <a:ea typeface="SimSun" pitchFamily="2" charset="-122"/>
                <a:cs typeface="Times New Roman" pitchFamily="18" charset="0"/>
              </a:rPr>
              <a:t>بالأعمال التي تجري بين</a:t>
            </a:r>
            <a:r>
              <a:rPr lang="fr-FR" sz="2000" dirty="0">
                <a:latin typeface="Times New Roman" pitchFamily="18" charset="0"/>
                <a:ea typeface="SimSun" pitchFamily="2" charset="-122"/>
                <a:cs typeface="Times New Roman" pitchFamily="18" charset="0"/>
              </a:rPr>
              <a:t> </a:t>
            </a:r>
            <a:r>
              <a:rPr lang="ar-SA" sz="2000" dirty="0">
                <a:latin typeface="Calibri" pitchFamily="34" charset="0"/>
                <a:ea typeface="SimSun" pitchFamily="2" charset="-122"/>
                <a:cs typeface="Times New Roman" pitchFamily="18" charset="0"/>
              </a:rPr>
              <a:t> المستهلك والمؤسسات الحكومي</a:t>
            </a:r>
            <a:r>
              <a:rPr lang="ar-SA" sz="2000" dirty="0">
                <a:latin typeface="Times New Roman" pitchFamily="18" charset="0"/>
                <a:ea typeface="SimSun" pitchFamily="2" charset="-122"/>
                <a:cs typeface="Times New Roman" pitchFamily="18" charset="0"/>
              </a:rPr>
              <a:t>ة</a:t>
            </a:r>
            <a:r>
              <a:rPr lang="fr-FR" sz="2000" dirty="0">
                <a:latin typeface="Calibri" pitchFamily="34" charset="0"/>
                <a:ea typeface="SimSun" pitchFamily="2" charset="-122"/>
                <a:cs typeface="Times New Roman" pitchFamily="18" charset="0"/>
              </a:rPr>
              <a:t>. </a:t>
            </a:r>
            <a:r>
              <a:rPr lang="ar-SA" sz="2000" dirty="0">
                <a:latin typeface="Times New Roman" pitchFamily="18" charset="0"/>
                <a:ea typeface="SimSun" pitchFamily="2" charset="-122"/>
                <a:cs typeface="Times New Roman" pitchFamily="18" charset="0"/>
              </a:rPr>
              <a:t>والتي تعبر مستوى التقدم في استخدام التعاملات الإلكترونية  لتسهيل العلاقة بين المواطن والمؤسسات الحكومية</a:t>
            </a:r>
            <a:r>
              <a:rPr lang="fr-FR" sz="2000" dirty="0">
                <a:latin typeface="Times New Roman" pitchFamily="18" charset="0"/>
                <a:ea typeface="SimSun" pitchFamily="2" charset="-122"/>
                <a:cs typeface="Times New Roman" pitchFamily="18" charset="0"/>
              </a:rPr>
              <a:t> </a:t>
            </a:r>
            <a:endParaRPr lang="fr-FR" sz="1200" dirty="0">
              <a:latin typeface="Arial" pitchFamily="34" charset="0"/>
              <a:cs typeface="Arial" pitchFamily="34" charset="0"/>
            </a:endParaRPr>
          </a:p>
          <a:p>
            <a:pPr algn="r" rtl="1" eaLnBrk="0" fontAlgn="base" hangingPunct="0">
              <a:spcBef>
                <a:spcPct val="0"/>
              </a:spcBef>
              <a:spcAft>
                <a:spcPct val="0"/>
              </a:spcAft>
            </a:pPr>
            <a:r>
              <a:rPr lang="ar-SA" sz="2000" dirty="0">
                <a:latin typeface="Times New Roman" pitchFamily="18" charset="0"/>
                <a:ea typeface="SimSun" pitchFamily="2" charset="-122"/>
                <a:cs typeface="Times New Roman" pitchFamily="18" charset="0"/>
              </a:rPr>
              <a:t>ومن الانشطة التي تضمن هذا التصنيف دفع الضريبة والمستحقة وتنفيذ معاملات الضمان الاجتماعي وغيرها عبر الانترنت</a:t>
            </a:r>
            <a:endParaRPr lang="fr-FR" sz="1200" dirty="0">
              <a:latin typeface="Arial" pitchFamily="34" charset="0"/>
              <a:cs typeface="Arial" pitchFamily="34" charset="0"/>
            </a:endParaRPr>
          </a:p>
          <a:p>
            <a:pPr algn="r" rtl="1" eaLnBrk="0" fontAlgn="base" hangingPunct="0">
              <a:spcBef>
                <a:spcPct val="0"/>
              </a:spcBef>
              <a:spcAft>
                <a:spcPct val="0"/>
              </a:spcAft>
            </a:pPr>
            <a:r>
              <a:rPr lang="ar-SA" sz="2000" dirty="0">
                <a:latin typeface="Times New Roman" pitchFamily="18" charset="0"/>
                <a:ea typeface="SimSun" pitchFamily="2" charset="-122"/>
                <a:cs typeface="Times New Roman" pitchFamily="18" charset="0"/>
              </a:rPr>
              <a:t>وتبنيه هذا نوع من الاعمال</a:t>
            </a:r>
            <a:r>
              <a:rPr lang="ar-SA" sz="2000" dirty="0">
                <a:latin typeface="Calibri" pitchFamily="34" charset="0"/>
                <a:ea typeface="SimSun" pitchFamily="2" charset="-122"/>
                <a:cs typeface="Times New Roman" pitchFamily="18" charset="0"/>
              </a:rPr>
              <a:t> هو خطو</a:t>
            </a:r>
            <a:r>
              <a:rPr lang="ar-SA" sz="2000" dirty="0">
                <a:latin typeface="Times New Roman" pitchFamily="18" charset="0"/>
                <a:ea typeface="SimSun" pitchFamily="2" charset="-122"/>
                <a:cs typeface="Times New Roman" pitchFamily="18" charset="0"/>
              </a:rPr>
              <a:t>ة</a:t>
            </a:r>
            <a:r>
              <a:rPr lang="ar-SA" sz="2000" dirty="0">
                <a:latin typeface="Calibri" pitchFamily="34" charset="0"/>
                <a:ea typeface="SimSun" pitchFamily="2" charset="-122"/>
                <a:cs typeface="Times New Roman" pitchFamily="18" charset="0"/>
              </a:rPr>
              <a:t> مهمة لتحقيق الرفاهي</a:t>
            </a:r>
            <a:r>
              <a:rPr lang="ar-SA" sz="2000" dirty="0">
                <a:latin typeface="Times New Roman" pitchFamily="18" charset="0"/>
                <a:ea typeface="SimSun" pitchFamily="2" charset="-122"/>
                <a:cs typeface="Times New Roman" pitchFamily="18" charset="0"/>
              </a:rPr>
              <a:t>ة</a:t>
            </a:r>
            <a:r>
              <a:rPr lang="ar-SA" sz="2000" dirty="0">
                <a:latin typeface="Calibri" pitchFamily="34" charset="0"/>
                <a:ea typeface="SimSun" pitchFamily="2" charset="-122"/>
                <a:cs typeface="Times New Roman" pitchFamily="18" charset="0"/>
              </a:rPr>
              <a:t> المجتمع الحديث ولتحقيق ذلك يجب على الدوله توفير البنى التحتي</a:t>
            </a:r>
            <a:r>
              <a:rPr lang="ar-SA" sz="2000" dirty="0">
                <a:latin typeface="Times New Roman" pitchFamily="18" charset="0"/>
                <a:ea typeface="SimSun" pitchFamily="2" charset="-122"/>
                <a:cs typeface="Times New Roman" pitchFamily="18" charset="0"/>
              </a:rPr>
              <a:t>ة</a:t>
            </a:r>
            <a:r>
              <a:rPr lang="ar-SA" sz="2000" dirty="0">
                <a:latin typeface="Calibri" pitchFamily="34" charset="0"/>
                <a:ea typeface="SimSun" pitchFamily="2" charset="-122"/>
                <a:cs typeface="Times New Roman" pitchFamily="18" charset="0"/>
              </a:rPr>
              <a:t> التي تدعم استخدامات التجاري</a:t>
            </a:r>
            <a:r>
              <a:rPr lang="ar-SA" sz="2000" dirty="0">
                <a:latin typeface="Times New Roman" pitchFamily="18" charset="0"/>
                <a:ea typeface="SimSun" pitchFamily="2" charset="-122"/>
                <a:cs typeface="Times New Roman" pitchFamily="18" charset="0"/>
              </a:rPr>
              <a:t>ة</a:t>
            </a:r>
            <a:r>
              <a:rPr lang="fr-FR" sz="2000" dirty="0">
                <a:latin typeface="Times New Roman" pitchFamily="18" charset="0"/>
                <a:ea typeface="SimSun" pitchFamily="2" charset="-122"/>
                <a:cs typeface="Times New Roman" pitchFamily="18" charset="0"/>
              </a:rPr>
              <a:t> </a:t>
            </a:r>
            <a:r>
              <a:rPr lang="ar-SA" sz="2000" dirty="0">
                <a:latin typeface="Calibri" pitchFamily="34" charset="0"/>
                <a:ea typeface="SimSun" pitchFamily="2" charset="-122"/>
                <a:cs typeface="Times New Roman" pitchFamily="18" charset="0"/>
              </a:rPr>
              <a:t>والمالي</a:t>
            </a:r>
            <a:r>
              <a:rPr lang="ar-SA" sz="2000" dirty="0">
                <a:latin typeface="Times New Roman" pitchFamily="18" charset="0"/>
                <a:ea typeface="SimSun" pitchFamily="2" charset="-122"/>
                <a:cs typeface="Times New Roman" pitchFamily="18" charset="0"/>
              </a:rPr>
              <a:t>ة</a:t>
            </a:r>
            <a:r>
              <a:rPr lang="ar-SA" sz="2000" dirty="0">
                <a:latin typeface="Calibri" pitchFamily="34" charset="0"/>
                <a:ea typeface="SimSun" pitchFamily="2" charset="-122"/>
                <a:cs typeface="Times New Roman" pitchFamily="18" charset="0"/>
              </a:rPr>
              <a:t> لشبكه الانترن</a:t>
            </a:r>
            <a:r>
              <a:rPr lang="ar-SA" sz="2000" dirty="0">
                <a:latin typeface="Times New Roman" pitchFamily="18" charset="0"/>
                <a:ea typeface="SimSun" pitchFamily="2" charset="-122"/>
                <a:cs typeface="Times New Roman" pitchFamily="18" charset="0"/>
              </a:rPr>
              <a:t>ت</a:t>
            </a:r>
            <a:endParaRPr lang="fr-FR" sz="3600" dirty="0">
              <a:latin typeface="Arial" pitchFamily="34" charset="0"/>
              <a:cs typeface="Arial" pitchFamily="34" charset="0"/>
            </a:endParaRPr>
          </a:p>
        </p:txBody>
      </p:sp>
    </p:spTree>
    <p:extLst>
      <p:ext uri="{BB962C8B-B14F-4D97-AF65-F5344CB8AC3E}">
        <p14:creationId xmlns:p14="http://schemas.microsoft.com/office/powerpoint/2010/main" val="277002927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Apex">
      <a:dk1>
        <a:sysClr val="windowText" lastClr="000000"/>
      </a:dk1>
      <a:lt1>
        <a:sysClr val="window" lastClr="FFFFFF"/>
      </a:lt1>
      <a:dk2>
        <a:srgbClr val="69676D"/>
      </a:dk2>
      <a:lt2>
        <a:srgbClr val="C9C2D1"/>
      </a:lt2>
      <a:accent1>
        <a:srgbClr val="CEB966"/>
      </a:accent1>
      <a:accent2>
        <a:srgbClr val="9CB084"/>
      </a:accent2>
      <a:accent3>
        <a:srgbClr val="6BB1C9"/>
      </a:accent3>
      <a:accent4>
        <a:srgbClr val="6585CF"/>
      </a:accent4>
      <a:accent5>
        <a:srgbClr val="7E6BC9"/>
      </a:accent5>
      <a:accent6>
        <a:srgbClr val="A379BB"/>
      </a:accent6>
      <a:hlink>
        <a:srgbClr val="410082"/>
      </a:hlink>
      <a:folHlink>
        <a:srgbClr val="932968"/>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Apex</Template>
  <TotalTime>45</TotalTime>
  <Words>1031</Words>
  <Application>Microsoft Office PowerPoint</Application>
  <PresentationFormat>Affichage à l'écran (4:3)</PresentationFormat>
  <Paragraphs>110</Paragraphs>
  <Slides>16</Slides>
  <Notes>6</Notes>
  <HiddenSlides>0</HiddenSlides>
  <MMClips>0</MMClips>
  <ScaleCrop>false</ScaleCrop>
  <HeadingPairs>
    <vt:vector size="6" baseType="variant">
      <vt:variant>
        <vt:lpstr>Polices utilisées</vt:lpstr>
      </vt:variant>
      <vt:variant>
        <vt:i4>15</vt:i4>
      </vt:variant>
      <vt:variant>
        <vt:lpstr>Thème</vt:lpstr>
      </vt:variant>
      <vt:variant>
        <vt:i4>1</vt:i4>
      </vt:variant>
      <vt:variant>
        <vt:lpstr>Titres des diapositives</vt:lpstr>
      </vt:variant>
      <vt:variant>
        <vt:i4>16</vt:i4>
      </vt:variant>
    </vt:vector>
  </HeadingPairs>
  <TitlesOfParts>
    <vt:vector size="32" baseType="lpstr">
      <vt:lpstr>SimSun</vt:lpstr>
      <vt:lpstr>Arial</vt:lpstr>
      <vt:lpstr>Book Antiqua</vt:lpstr>
      <vt:lpstr>Calibri</vt:lpstr>
      <vt:lpstr>Kulim Park</vt:lpstr>
      <vt:lpstr>Lucida Sans</vt:lpstr>
      <vt:lpstr>Poppins</vt:lpstr>
      <vt:lpstr>Poppins Medium</vt:lpstr>
      <vt:lpstr>Roboto Condensed Light</vt:lpstr>
      <vt:lpstr>Sakkal Majalla</vt:lpstr>
      <vt:lpstr>Tahoma</vt:lpstr>
      <vt:lpstr>Times New Roman</vt:lpstr>
      <vt:lpstr>Wingdings</vt:lpstr>
      <vt:lpstr>Wingdings 2</vt:lpstr>
      <vt:lpstr>Wingdings 3</vt:lpstr>
      <vt:lpstr>Apex</vt:lpstr>
      <vt:lpstr>التسويق الالكتروني  الفصل الأول</vt:lpstr>
      <vt:lpstr>Electronic أولا: الاقتصاد الالكتروني </vt:lpstr>
      <vt:lpstr>Présentation PowerPoint</vt:lpstr>
      <vt:lpstr> أمثلة حول تعاملات التجارة الإلكترونية منها :  - قيام تاجر تجزئة بشراء صفقة من البضاعة باستخدام شبكة التبادل الآلي للبيانات  -قيام تاجر تجزئة بإبرام صفقة تجارية عبر شبكة الأكسترنت -عملية طلب مكونات الكترونية عبر شبكة   بيم مصانع المنظمة  الواحدة  -قيام مشتري عادي بشراء كتاب او مجموعة كتب من متجر كتب عبر الإنترنت  -قيام المنظمة بشراء بعض بعض التجهيزات المكتبية عبر الإنترنت( من مزادات الانترنت ) -قيام الزبون بسحب  الأموال عبر جهاز الحاسب الآلي  -عملية شراء حاسوب او مجموعة حواسيب عبر استخدام  الرقم المجاني واستخدام  نظام الهاتف التفاعلي للبائع </vt:lpstr>
      <vt:lpstr>الأعمال الالكترونية بين الحكومة والمواطن   </vt:lpstr>
      <vt:lpstr>1- الأعمال الالكترونية التي تستهدف الأسواق  الصناعية والتجارية  </vt:lpstr>
      <vt:lpstr>2  الاعمال الموجهه الى المستهلكين نهائيين  وهي الاعمال التي توجهها المنظمات للمستهلكين النهائيين ونتبع هذه المنظمات التسويق وبيع منتجاتها وتمكن المستهلك من القيام بعمليه التسويق الالكتروني وتصفح المنتجات وإصدار اوامر ألشراء وهذا النوع يطلق عليه تجاره التجزئه الالكترونية وهو في تقدم وازدهار مستمر ويزداد انتشاره مع زيادة التوجه المستهلكين نحو شبكه  ألانترنت وتمارس الشركات اشكالا مختلفة من الاعمال الالكترونية عبر الشبكة في مجالات السلع والخدمات مثل هناك منظمات توفر لمن يريد فرص المضاربه في بورصة  وشراء.بيع الاسهم والحصول على الاسعار المنافسه من بين المنافسين المختلفين الذين يتوسطون في بيع وشراء الاسهم وهناك الكثير من المواقع التي توفر خدمات مختلفة تتعلق بالبورصة مثل خدمات الاستشارة الماليه وخدمات التعرف على اسعار الاسهم للشركات مختلفة والتعرف على المؤشرات الاسواق الماليه وأسعار العملات وغيرها هناك منتجات كثيرة تدخل في ضمن هذا الصنف  من الاعمال  الالكترونية ويتمثل في شراء في شراء الاقراص المضغوطة والكتب والتذاكر السفر ويقع في شبكه الانترنت ملايين المتجه الالكترونية من مختلف الجنسيات وقد نجحت متاجر عربيه كثيرة في تحقيق حضور متميز على شبكه الانترنت  فهناك متاجر صغيره ومجمعات تجاريه ضخمه لمنظمات المتعددة ومن هذه المجمعات للمجمع العربي  وهو يبيع عبر الانترنت تشكيلة واسعة من المنتجات</vt:lpstr>
      <vt:lpstr>Présentation PowerPoint</vt:lpstr>
      <vt:lpstr>Présentation PowerPoint</vt:lpstr>
      <vt:lpstr>Présentation PowerPoint</vt:lpstr>
      <vt:lpstr>03</vt:lpstr>
      <vt:lpstr>Présentation PowerPoint</vt:lpstr>
      <vt:lpstr>Présentation PowerPoint</vt:lpstr>
      <vt:lpstr>Présentation PowerPoint</vt:lpstr>
      <vt:lpstr>Présentation PowerPoint</vt:lpstr>
      <vt:lpstr>Présentation PowerPoint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TOSHIBA</dc:creator>
  <cp:lastModifiedBy>Abl</cp:lastModifiedBy>
  <cp:revision>8</cp:revision>
  <dcterms:created xsi:type="dcterms:W3CDTF">2023-02-20T13:30:56Z</dcterms:created>
  <dcterms:modified xsi:type="dcterms:W3CDTF">2023-03-21T10:12:18Z</dcterms:modified>
</cp:coreProperties>
</file>