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4" r:id="rId5"/>
    <p:sldId id="267" r:id="rId6"/>
    <p:sldId id="265" r:id="rId7"/>
    <p:sldId id="266" r:id="rId8"/>
    <p:sldId id="275" r:id="rId9"/>
    <p:sldId id="276" r:id="rId10"/>
    <p:sldId id="277" r:id="rId11"/>
    <p:sldId id="26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9" autoAdjust="0"/>
    <p:restoredTop sz="94660"/>
  </p:normalViewPr>
  <p:slideViewPr>
    <p:cSldViewPr>
      <p:cViewPr varScale="1">
        <p:scale>
          <a:sx n="62" d="100"/>
          <a:sy n="62" d="100"/>
        </p:scale>
        <p:origin x="-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BF16C-B037-4C6D-8287-B09936EFF4F2}" type="doc">
      <dgm:prSet loTypeId="urn:microsoft.com/office/officeart/2005/8/layout/radial3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908C6F9-81E1-498B-A17D-E55D2055C9FD}">
      <dgm:prSet phldrT="[Texte]"/>
      <dgm:spPr/>
      <dgm:t>
        <a:bodyPr/>
        <a:lstStyle/>
        <a:p>
          <a:r>
            <a:rPr lang="ar-DZ" b="1" dirty="0" smtClean="0">
              <a:solidFill>
                <a:srgbClr val="FF9900"/>
              </a:solidFill>
              <a:latin typeface="Sakkal Majalla" pitchFamily="2" charset="-78"/>
              <a:cs typeface="Sakkal Majalla" pitchFamily="2" charset="-78"/>
            </a:rPr>
            <a:t>المقاول</a:t>
          </a:r>
          <a:endParaRPr lang="fr-FR" b="1" dirty="0">
            <a:solidFill>
              <a:srgbClr val="FF99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C493D84C-C1F5-44B6-BA44-5539C343D04C}" type="par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AD87548-FACB-4D88-B2D5-65B8C8B3E737}" type="sib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282101B-12DF-486E-820E-922E976FADED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إنشاء مؤسسة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2A7DE33-FC93-4CA9-98FB-29CBCEAD2A5B}" type="par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0CFB09F2-31FB-47E2-A4FD-7FF7DDCE4719}" type="sib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99393BD2-7126-45EE-BC4C-88F99B5BB56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في ظل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لايقين</a:t>
          </a:r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 البيئة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2EAC64D-45B7-4F54-A564-79826423C771}" type="par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920EAEB-EE9A-4217-8899-923AA699AFBD}" type="sib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4BF1D981-2AF3-41DA-B49B-C596AEB782B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يتحمل المخاطر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6B41C9C-3925-421D-A176-6F8D0BF31398}" type="par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350B0B5-D9AA-4731-860B-8E8503E797B8}" type="sib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D5A8F17-729E-488A-B7D0-45939D53B30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يتوفر على الموارد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A988911-FE6E-40BB-A42C-83DFA636AAED}" type="par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33D6C3AF-5CB4-4C9A-8543-69650D7FACBF}" type="sib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E788BD30-5D5B-4846-A278-E31204488802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من فكرة إلى واقع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D36B0895-9A54-4D53-8D00-7808E448A315}" type="par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B1F3F80A-4FFB-4916-9C26-57CB3F2379C8}" type="sib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79BCC552-361F-4F64-89B4-42D1040135DE}" type="pres">
      <dgm:prSet presAssocID="{275BF16C-B037-4C6D-8287-B09936EFF4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76A2FFE-42BE-4049-BEFA-2DD4104A4BFB}" type="pres">
      <dgm:prSet presAssocID="{275BF16C-B037-4C6D-8287-B09936EFF4F2}" presName="radial" presStyleCnt="0">
        <dgm:presLayoutVars>
          <dgm:animLvl val="ctr"/>
        </dgm:presLayoutVars>
      </dgm:prSet>
      <dgm:spPr/>
    </dgm:pt>
    <dgm:pt modelId="{5C332992-70E6-4B32-9F90-F8AFB4DF2AEF}" type="pres">
      <dgm:prSet presAssocID="{7908C6F9-81E1-498B-A17D-E55D2055C9FD}" presName="centerShape" presStyleLbl="vennNode1" presStyleIdx="0" presStyleCnt="6"/>
      <dgm:spPr/>
      <dgm:t>
        <a:bodyPr/>
        <a:lstStyle/>
        <a:p>
          <a:endParaRPr lang="fr-FR"/>
        </a:p>
      </dgm:t>
    </dgm:pt>
    <dgm:pt modelId="{BE74893E-2179-4515-B2DC-848234273025}" type="pres">
      <dgm:prSet presAssocID="{8282101B-12DF-486E-820E-922E976FADED}" presName="node" presStyleLbl="vennNode1" presStyleIdx="1" presStyleCnt="6" custScaleX="1360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B69BB5-7E94-48F1-AE33-A44DCF887C7C}" type="pres">
      <dgm:prSet presAssocID="{99393BD2-7126-45EE-BC4C-88F99B5BB56E}" presName="node" presStyleLbl="vennNode1" presStyleIdx="2" presStyleCnt="6" custScaleX="120280" custScaleY="126767" custRadScaleRad="96971" custRadScaleInc="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B139DC-ED5B-4A76-87B0-6753C97DDB1A}" type="pres">
      <dgm:prSet presAssocID="{4BF1D981-2AF3-41DA-B49B-C596AEB782BE}" presName="node" presStyleLbl="vennNode1" presStyleIdx="3" presStyleCnt="6" custScaleX="1207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EA804D-12B5-4FC3-B051-3A34466031C4}" type="pres">
      <dgm:prSet presAssocID="{FD5A8F17-729E-488A-B7D0-45939D53B306}" presName="node" presStyleLbl="vennNode1" presStyleIdx="4" presStyleCnt="6" custScaleX="119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F77408-C6C4-4596-A576-42E39E464AAD}" type="pres">
      <dgm:prSet presAssocID="{E788BD30-5D5B-4846-A278-E31204488802}" presName="node" presStyleLbl="vennNode1" presStyleIdx="5" presStyleCnt="6" custScaleX="117021" custScaleY="126767" custRadScaleRad="96971" custRadScaleInc="-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11B0E1-EC8D-42F8-9FAC-B4628D20B298}" type="presOf" srcId="{8282101B-12DF-486E-820E-922E976FADED}" destId="{BE74893E-2179-4515-B2DC-848234273025}" srcOrd="0" destOrd="0" presId="urn:microsoft.com/office/officeart/2005/8/layout/radial3"/>
    <dgm:cxn modelId="{2E4B24A1-846F-4D42-AE5E-FE33ADFBD61B}" type="presOf" srcId="{FD5A8F17-729E-488A-B7D0-45939D53B306}" destId="{BCEA804D-12B5-4FC3-B051-3A34466031C4}" srcOrd="0" destOrd="0" presId="urn:microsoft.com/office/officeart/2005/8/layout/radial3"/>
    <dgm:cxn modelId="{FC57F1E1-D286-430E-A9B3-E3E91C5D5625}" type="presOf" srcId="{275BF16C-B037-4C6D-8287-B09936EFF4F2}" destId="{79BCC552-361F-4F64-89B4-42D1040135DE}" srcOrd="0" destOrd="0" presId="urn:microsoft.com/office/officeart/2005/8/layout/radial3"/>
    <dgm:cxn modelId="{8DBB30C0-5618-4649-BD64-50D19D9A84AD}" type="presOf" srcId="{99393BD2-7126-45EE-BC4C-88F99B5BB56E}" destId="{3FB69BB5-7E94-48F1-AE33-A44DCF887C7C}" srcOrd="0" destOrd="0" presId="urn:microsoft.com/office/officeart/2005/8/layout/radial3"/>
    <dgm:cxn modelId="{AC9822F1-C5AC-44DF-95D6-7444B8F35539}" srcId="{7908C6F9-81E1-498B-A17D-E55D2055C9FD}" destId="{8282101B-12DF-486E-820E-922E976FADED}" srcOrd="0" destOrd="0" parTransId="{E2A7DE33-FC93-4CA9-98FB-29CBCEAD2A5B}" sibTransId="{0CFB09F2-31FB-47E2-A4FD-7FF7DDCE4719}"/>
    <dgm:cxn modelId="{6ACB131A-E030-46DD-943F-52C45CC5B908}" type="presOf" srcId="{E788BD30-5D5B-4846-A278-E31204488802}" destId="{73F77408-C6C4-4596-A576-42E39E464AAD}" srcOrd="0" destOrd="0" presId="urn:microsoft.com/office/officeart/2005/8/layout/radial3"/>
    <dgm:cxn modelId="{98101C62-D099-4F64-B807-5C6DA95D3A8E}" srcId="{7908C6F9-81E1-498B-A17D-E55D2055C9FD}" destId="{4BF1D981-2AF3-41DA-B49B-C596AEB782BE}" srcOrd="2" destOrd="0" parTransId="{E6B41C9C-3925-421D-A176-6F8D0BF31398}" sibTransId="{8350B0B5-D9AA-4731-860B-8E8503E797B8}"/>
    <dgm:cxn modelId="{C5D53F86-68B7-41C0-AFFC-3361BC2693EA}" srcId="{7908C6F9-81E1-498B-A17D-E55D2055C9FD}" destId="{99393BD2-7126-45EE-BC4C-88F99B5BB56E}" srcOrd="1" destOrd="0" parTransId="{92EAC64D-45B7-4F54-A564-79826423C771}" sibTransId="{8920EAEB-EE9A-4217-8899-923AA699AFBD}"/>
    <dgm:cxn modelId="{350488A5-C25F-4EEA-826F-D70360A7F5ED}" srcId="{275BF16C-B037-4C6D-8287-B09936EFF4F2}" destId="{7908C6F9-81E1-498B-A17D-E55D2055C9FD}" srcOrd="0" destOrd="0" parTransId="{C493D84C-C1F5-44B6-BA44-5539C343D04C}" sibTransId="{FAD87548-FACB-4D88-B2D5-65B8C8B3E737}"/>
    <dgm:cxn modelId="{87B211EE-D2BE-49FB-B493-D8594213DB05}" type="presOf" srcId="{4BF1D981-2AF3-41DA-B49B-C596AEB782BE}" destId="{2FB139DC-ED5B-4A76-87B0-6753C97DDB1A}" srcOrd="0" destOrd="0" presId="urn:microsoft.com/office/officeart/2005/8/layout/radial3"/>
    <dgm:cxn modelId="{3A22A0AE-5E96-49E2-8903-1144270BB69D}" type="presOf" srcId="{7908C6F9-81E1-498B-A17D-E55D2055C9FD}" destId="{5C332992-70E6-4B32-9F90-F8AFB4DF2AEF}" srcOrd="0" destOrd="0" presId="urn:microsoft.com/office/officeart/2005/8/layout/radial3"/>
    <dgm:cxn modelId="{545F1B81-51B6-4CDA-A358-F0E776210CE1}" srcId="{7908C6F9-81E1-498B-A17D-E55D2055C9FD}" destId="{FD5A8F17-729E-488A-B7D0-45939D53B306}" srcOrd="3" destOrd="0" parTransId="{EA988911-FE6E-40BB-A42C-83DFA636AAED}" sibTransId="{33D6C3AF-5CB4-4C9A-8543-69650D7FACBF}"/>
    <dgm:cxn modelId="{29E81CEF-2496-4124-9ACF-EED13DEE52A9}" srcId="{7908C6F9-81E1-498B-A17D-E55D2055C9FD}" destId="{E788BD30-5D5B-4846-A278-E31204488802}" srcOrd="4" destOrd="0" parTransId="{D36B0895-9A54-4D53-8D00-7808E448A315}" sibTransId="{B1F3F80A-4FFB-4916-9C26-57CB3F2379C8}"/>
    <dgm:cxn modelId="{A6D4B1B8-8A87-4314-A926-BF6560ACA123}" type="presParOf" srcId="{79BCC552-361F-4F64-89B4-42D1040135DE}" destId="{C76A2FFE-42BE-4049-BEFA-2DD4104A4BFB}" srcOrd="0" destOrd="0" presId="urn:microsoft.com/office/officeart/2005/8/layout/radial3"/>
    <dgm:cxn modelId="{D1937A34-E3F7-4B22-A1AE-82F94D90B58D}" type="presParOf" srcId="{C76A2FFE-42BE-4049-BEFA-2DD4104A4BFB}" destId="{5C332992-70E6-4B32-9F90-F8AFB4DF2AEF}" srcOrd="0" destOrd="0" presId="urn:microsoft.com/office/officeart/2005/8/layout/radial3"/>
    <dgm:cxn modelId="{13128D8E-7F88-4E9D-8174-A800C6EBF13E}" type="presParOf" srcId="{C76A2FFE-42BE-4049-BEFA-2DD4104A4BFB}" destId="{BE74893E-2179-4515-B2DC-848234273025}" srcOrd="1" destOrd="0" presId="urn:microsoft.com/office/officeart/2005/8/layout/radial3"/>
    <dgm:cxn modelId="{F0DAA1D4-7D07-4CCC-B6AE-4059369A490B}" type="presParOf" srcId="{C76A2FFE-42BE-4049-BEFA-2DD4104A4BFB}" destId="{3FB69BB5-7E94-48F1-AE33-A44DCF887C7C}" srcOrd="2" destOrd="0" presId="urn:microsoft.com/office/officeart/2005/8/layout/radial3"/>
    <dgm:cxn modelId="{8043CCF3-73FA-44A3-A2F6-612F693BEA03}" type="presParOf" srcId="{C76A2FFE-42BE-4049-BEFA-2DD4104A4BFB}" destId="{2FB139DC-ED5B-4A76-87B0-6753C97DDB1A}" srcOrd="3" destOrd="0" presId="urn:microsoft.com/office/officeart/2005/8/layout/radial3"/>
    <dgm:cxn modelId="{62686650-A1D1-4BF7-B421-B94E02684D31}" type="presParOf" srcId="{C76A2FFE-42BE-4049-BEFA-2DD4104A4BFB}" destId="{BCEA804D-12B5-4FC3-B051-3A34466031C4}" srcOrd="4" destOrd="0" presId="urn:microsoft.com/office/officeart/2005/8/layout/radial3"/>
    <dgm:cxn modelId="{0E157170-FA3A-43CF-9001-159D77127985}" type="presParOf" srcId="{C76A2FFE-42BE-4049-BEFA-2DD4104A4BFB}" destId="{73F77408-C6C4-4596-A576-42E39E464AAD}" srcOrd="5" destOrd="0" presId="urn:microsoft.com/office/officeart/2005/8/layout/radial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188675B-E0BE-41D3-9D05-E1D6AE2678C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الحاجة إلى الإنجاز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918A5AF-AA47-44CA-A39C-21ED00763C18}" type="par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178C25-B8DC-43D3-B370-05839196E067}" type="sib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الرؤيا المستقبلية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التضحية والمثابرة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الرغبة في الاستقلالية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5726F7B-3F4E-4074-B9E8-494AA2E94907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الطاقة والحركية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2DF6CC8-8CEA-45AD-9E48-9E97A8D398FC}" type="par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0105F5C6-6613-4F13-B8F4-F202A096E830}" type="sib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الثقة بالنفس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E6D6CCFE-C601-470A-8AA1-E8B182C99994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القدرة على احتواء الوقت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D34157C-BE16-4FAD-9BD4-9CF509FFEEFD}" type="par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D18F4D-6948-4508-B8CB-8BAF378961B6}" type="sib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CD3DE9F-C84A-446B-8DF5-CB98A32EDA9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تقبل الفشل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4CA2E36-C0BB-4C8A-B0E3-D8E93DFDE5AD}" type="par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028626B-0BBA-4735-B3A7-7851333860B5}" type="sib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40758BB-848C-43DF-AE28-760D4A1D65CB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قياس المخاطر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2FCCF6F-F44A-4A42-AD7F-1E30F9482C05}" type="par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8F85D81-9E72-4903-B43D-ECB4C692092E}" type="sib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89F365A-F81A-473A-BB8E-2D2C1D3764B4}" type="pres">
      <dgm:prSet presAssocID="{D188675B-E0BE-41D3-9D05-E1D6AE2678C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15A0E4-3067-4ADD-B238-BAC658A498B1}" type="pres">
      <dgm:prSet presAssocID="{D188675B-E0BE-41D3-9D05-E1D6AE2678CD}" presName="spNode" presStyleCnt="0"/>
      <dgm:spPr/>
    </dgm:pt>
    <dgm:pt modelId="{26AB3F0C-34B9-40E7-B77D-C355256BD201}" type="pres">
      <dgm:prSet presAssocID="{17178C25-B8DC-43D3-B370-05839196E067}" presName="sibTrans" presStyleLbl="sibTrans1D1" presStyleIdx="0" presStyleCnt="9"/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1" presStyleCnt="9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9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9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9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9"/>
      <dgm:spPr/>
      <dgm:t>
        <a:bodyPr/>
        <a:lstStyle/>
        <a:p>
          <a:endParaRPr lang="fr-FR"/>
        </a:p>
      </dgm:t>
    </dgm:pt>
    <dgm:pt modelId="{6E3DC9B1-B588-4B04-ADE4-EB968285FA13}" type="pres">
      <dgm:prSet presAssocID="{95726F7B-3F4E-4074-B9E8-494AA2E9490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8013AE-7E4E-456F-A9C0-1E207651FB25}" type="pres">
      <dgm:prSet presAssocID="{95726F7B-3F4E-4074-B9E8-494AA2E94907}" presName="spNode" presStyleCnt="0"/>
      <dgm:spPr/>
    </dgm:pt>
    <dgm:pt modelId="{748CEF00-978A-4FE1-A4AE-54EB6A291995}" type="pres">
      <dgm:prSet presAssocID="{0105F5C6-6613-4F13-B8F4-F202A096E830}" presName="sibTrans" presStyleLbl="sibTrans1D1" presStyleIdx="5" presStyleCnt="9"/>
      <dgm:spPr/>
      <dgm:t>
        <a:bodyPr/>
        <a:lstStyle/>
        <a:p>
          <a:endParaRPr lang="fr-FR"/>
        </a:p>
      </dgm:t>
    </dgm:pt>
    <dgm:pt modelId="{520469D8-2153-4662-9805-C14CB1F7FB3A}" type="pres">
      <dgm:prSet presAssocID="{E6D6CCFE-C601-470A-8AA1-E8B182C99994}" presName="node" presStyleLbl="node1" presStyleIdx="6" presStyleCnt="9" custScaleX="1294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A2ECBE-394E-475A-B1A9-FB2C88B031F0}" type="pres">
      <dgm:prSet presAssocID="{E6D6CCFE-C601-470A-8AA1-E8B182C99994}" presName="spNode" presStyleCnt="0"/>
      <dgm:spPr/>
    </dgm:pt>
    <dgm:pt modelId="{83AE287A-D961-4CC4-96D9-58398317B724}" type="pres">
      <dgm:prSet presAssocID="{17D18F4D-6948-4508-B8CB-8BAF378961B6}" presName="sibTrans" presStyleLbl="sibTrans1D1" presStyleIdx="6" presStyleCnt="9"/>
      <dgm:spPr/>
      <dgm:t>
        <a:bodyPr/>
        <a:lstStyle/>
        <a:p>
          <a:endParaRPr lang="fr-FR"/>
        </a:p>
      </dgm:t>
    </dgm:pt>
    <dgm:pt modelId="{F88BFB6A-C85E-4E6A-A9D9-236C57A55A0D}" type="pres">
      <dgm:prSet presAssocID="{4CD3DE9F-C84A-446B-8DF5-CB98A32EDA9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D56819-E76F-400A-BEA6-C4831E09D0D3}" type="pres">
      <dgm:prSet presAssocID="{4CD3DE9F-C84A-446B-8DF5-CB98A32EDA91}" presName="spNode" presStyleCnt="0"/>
      <dgm:spPr/>
    </dgm:pt>
    <dgm:pt modelId="{5505D4FB-CE3B-4463-A5D8-57883336909A}" type="pres">
      <dgm:prSet presAssocID="{B028626B-0BBA-4735-B3A7-7851333860B5}" presName="sibTrans" presStyleLbl="sibTrans1D1" presStyleIdx="7" presStyleCnt="9"/>
      <dgm:spPr/>
      <dgm:t>
        <a:bodyPr/>
        <a:lstStyle/>
        <a:p>
          <a:endParaRPr lang="fr-FR"/>
        </a:p>
      </dgm:t>
    </dgm:pt>
    <dgm:pt modelId="{5D9EC038-9C90-4AE8-A421-5944E35EB9EB}" type="pres">
      <dgm:prSet presAssocID="{940758BB-848C-43DF-AE28-760D4A1D65C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E4FA7-E463-431A-B7FE-FD7C11D5690C}" type="pres">
      <dgm:prSet presAssocID="{940758BB-848C-43DF-AE28-760D4A1D65CB}" presName="spNode" presStyleCnt="0"/>
      <dgm:spPr/>
    </dgm:pt>
    <dgm:pt modelId="{EAF76846-16F4-415F-B393-A97498E623DE}" type="pres">
      <dgm:prSet presAssocID="{98F85D81-9E72-4903-B43D-ECB4C692092E}" presName="sibTrans" presStyleLbl="sibTrans1D1" presStyleIdx="8" presStyleCnt="9"/>
      <dgm:spPr/>
      <dgm:t>
        <a:bodyPr/>
        <a:lstStyle/>
        <a:p>
          <a:endParaRPr lang="fr-FR"/>
        </a:p>
      </dgm:t>
    </dgm:pt>
  </dgm:ptLst>
  <dgm:cxnLst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DCDCA801-B6D8-49FD-BFE4-F2D0041C7C12}" type="presOf" srcId="{17178C25-B8DC-43D3-B370-05839196E067}" destId="{26AB3F0C-34B9-40E7-B77D-C355256BD201}" srcOrd="0" destOrd="0" presId="urn:microsoft.com/office/officeart/2005/8/layout/cycle6"/>
    <dgm:cxn modelId="{0668C401-A99B-4989-B977-CAAE44125F03}" type="presOf" srcId="{A34CC356-6BBB-40DE-89D1-DA993AA2A458}" destId="{A7AD0122-A01E-43D8-94D0-88C553429528}" srcOrd="0" destOrd="0" presId="urn:microsoft.com/office/officeart/2005/8/layout/cycle6"/>
    <dgm:cxn modelId="{8ECAC088-8152-4D84-A85D-58F6D5456F87}" type="presOf" srcId="{98F85D81-9E72-4903-B43D-ECB4C692092E}" destId="{EAF76846-16F4-415F-B393-A97498E623DE}" srcOrd="0" destOrd="0" presId="urn:microsoft.com/office/officeart/2005/8/layout/cycle6"/>
    <dgm:cxn modelId="{47D835D7-3B53-431B-810E-F9447EB10782}" type="presOf" srcId="{BCE49E79-FC99-43CB-85E8-84FB6D518CBA}" destId="{6F62445A-4BAD-4B44-BCA1-AC183A97729C}" srcOrd="0" destOrd="0" presId="urn:microsoft.com/office/officeart/2005/8/layout/cycle6"/>
    <dgm:cxn modelId="{19EB3D1D-847E-41C1-A20A-14BF02ED8BD3}" type="presOf" srcId="{0105F5C6-6613-4F13-B8F4-F202A096E830}" destId="{748CEF00-978A-4FE1-A4AE-54EB6A291995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E3F7F500-58F4-4AD6-96E5-425A36780F02}" type="presOf" srcId="{F9DECA7C-47D5-47E5-B905-35ECF448C59D}" destId="{0337D912-9522-470C-B52C-E89F59AA06C8}" srcOrd="0" destOrd="0" presId="urn:microsoft.com/office/officeart/2005/8/layout/cycle6"/>
    <dgm:cxn modelId="{D1356391-A2A7-4417-B62D-60FA6F37F328}" srcId="{3733C2B8-0F61-4E2D-9BD8-57AE2344A9DF}" destId="{4CD3DE9F-C84A-446B-8DF5-CB98A32EDA91}" srcOrd="7" destOrd="0" parTransId="{C4CA2E36-C0BB-4C8A-B0E3-D8E93DFDE5AD}" sibTransId="{B028626B-0BBA-4735-B3A7-7851333860B5}"/>
    <dgm:cxn modelId="{5889F939-D75E-4831-A250-3E002373B5A6}" type="presOf" srcId="{44CD833E-4A9F-46BE-A1F1-9CA07C548213}" destId="{BD5A104D-8826-40BD-A666-818AD207BAB5}" srcOrd="0" destOrd="0" presId="urn:microsoft.com/office/officeart/2005/8/layout/cycle6"/>
    <dgm:cxn modelId="{723CDF54-3DF2-4E4D-89E2-0F53788CBFEF}" type="presOf" srcId="{73FE54DC-5B60-45C0-99FA-F9C0787E094D}" destId="{4E41899D-25ED-46A5-88CC-4DFCDE8367C3}" srcOrd="0" destOrd="0" presId="urn:microsoft.com/office/officeart/2005/8/layout/cycle6"/>
    <dgm:cxn modelId="{FF086016-505E-4F2B-A48E-108A8A041E6C}" type="presOf" srcId="{940758BB-848C-43DF-AE28-760D4A1D65CB}" destId="{5D9EC038-9C90-4AE8-A421-5944E35EB9EB}" srcOrd="0" destOrd="0" presId="urn:microsoft.com/office/officeart/2005/8/layout/cycle6"/>
    <dgm:cxn modelId="{0F753DD6-A6E5-4806-ADAE-641098F4DF72}" srcId="{3733C2B8-0F61-4E2D-9BD8-57AE2344A9DF}" destId="{E6D6CCFE-C601-470A-8AA1-E8B182C99994}" srcOrd="6" destOrd="0" parTransId="{2D34157C-BE16-4FAD-9BD4-9CF509FFEEFD}" sibTransId="{17D18F4D-6948-4508-B8CB-8BAF378961B6}"/>
    <dgm:cxn modelId="{B9A80329-4348-4A71-9A77-F3BAA246E6B2}" type="presOf" srcId="{95726F7B-3F4E-4074-B9E8-494AA2E94907}" destId="{6E3DC9B1-B588-4B04-ADE4-EB968285FA13}" srcOrd="0" destOrd="0" presId="urn:microsoft.com/office/officeart/2005/8/layout/cycle6"/>
    <dgm:cxn modelId="{A5687A45-B743-4F43-9791-F65F9ABD264F}" type="presOf" srcId="{4CD3DE9F-C84A-446B-8DF5-CB98A32EDA91}" destId="{F88BFB6A-C85E-4E6A-A9D9-236C57A55A0D}" srcOrd="0" destOrd="0" presId="urn:microsoft.com/office/officeart/2005/8/layout/cycle6"/>
    <dgm:cxn modelId="{C134D49A-35C8-488F-9AC7-FD5BAC6AF3D6}" type="presOf" srcId="{D188675B-E0BE-41D3-9D05-E1D6AE2678CD}" destId="{A89F365A-F81A-473A-BB8E-2D2C1D3764B4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3B76DC74-A7EF-482E-B6F4-F8023980B634}" type="presOf" srcId="{F742E265-1F16-4996-8471-93C0489773F2}" destId="{946E4A3F-689C-4BD6-8B02-F2C37817564C}" srcOrd="0" destOrd="0" presId="urn:microsoft.com/office/officeart/2005/8/layout/cycle6"/>
    <dgm:cxn modelId="{10282814-3479-4130-8048-E3D5196EEA27}" type="presOf" srcId="{6432DA3C-F8E8-4E65-9497-43795DC06328}" destId="{31C2537F-9E75-4EAD-AC45-6BA885C9F890}" srcOrd="0" destOrd="0" presId="urn:microsoft.com/office/officeart/2005/8/layout/cycle6"/>
    <dgm:cxn modelId="{D5E0A827-5BCD-4516-B4B2-AADF57209519}" type="presOf" srcId="{B028626B-0BBA-4735-B3A7-7851333860B5}" destId="{5505D4FB-CE3B-4463-A5D8-57883336909A}" srcOrd="0" destOrd="0" presId="urn:microsoft.com/office/officeart/2005/8/layout/cycle6"/>
    <dgm:cxn modelId="{49AC87CD-5FFB-41C1-B061-7275053EB062}" type="presOf" srcId="{17D18F4D-6948-4508-B8CB-8BAF378961B6}" destId="{83AE287A-D961-4CC4-96D9-58398317B724}" srcOrd="0" destOrd="0" presId="urn:microsoft.com/office/officeart/2005/8/layout/cycle6"/>
    <dgm:cxn modelId="{845C3C8A-17D3-48DB-A3D7-DEE456ABB900}" srcId="{3733C2B8-0F61-4E2D-9BD8-57AE2344A9DF}" destId="{95726F7B-3F4E-4074-B9E8-494AA2E94907}" srcOrd="5" destOrd="0" parTransId="{22DF6CC8-8CEA-45AD-9E48-9E97A8D398FC}" sibTransId="{0105F5C6-6613-4F13-B8F4-F202A096E830}"/>
    <dgm:cxn modelId="{215F707C-478B-4BE5-BF20-586B2C3DDA2D}" type="presOf" srcId="{8BD453C0-A7C6-4204-9D3C-996B96BD2B53}" destId="{B84021AB-4DB7-49D7-850E-28CF4DA025A0}" srcOrd="0" destOrd="0" presId="urn:microsoft.com/office/officeart/2005/8/layout/cycle6"/>
    <dgm:cxn modelId="{61A16ECD-A503-4B07-9C5B-EB96F3C28558}" srcId="{3733C2B8-0F61-4E2D-9BD8-57AE2344A9DF}" destId="{44CD833E-4A9F-46BE-A1F1-9CA07C548213}" srcOrd="1" destOrd="0" parTransId="{B21F6685-74AC-4389-9532-8D9DC187EAAF}" sibTransId="{F742E265-1F16-4996-8471-93C0489773F2}"/>
    <dgm:cxn modelId="{83F9F537-03D4-48E0-9EBE-B138ABDBB40D}" type="presOf" srcId="{3733C2B8-0F61-4E2D-9BD8-57AE2344A9DF}" destId="{5FE44A76-CB3B-4979-A062-355B3B1F3093}" srcOrd="0" destOrd="0" presId="urn:microsoft.com/office/officeart/2005/8/layout/cycle6"/>
    <dgm:cxn modelId="{DCD229A2-D8B4-4CF9-8100-230EA0AA973D}" srcId="{3733C2B8-0F61-4E2D-9BD8-57AE2344A9DF}" destId="{D188675B-E0BE-41D3-9D05-E1D6AE2678CD}" srcOrd="0" destOrd="0" parTransId="{4918A5AF-AA47-44CA-A39C-21ED00763C18}" sibTransId="{17178C25-B8DC-43D3-B370-05839196E067}"/>
    <dgm:cxn modelId="{2362D60B-45CD-4D60-A587-784B2972DFF0}" srcId="{3733C2B8-0F61-4E2D-9BD8-57AE2344A9DF}" destId="{940758BB-848C-43DF-AE28-760D4A1D65CB}" srcOrd="8" destOrd="0" parTransId="{62FCCF6F-F44A-4A42-AD7F-1E30F9482C05}" sibTransId="{98F85D81-9E72-4903-B43D-ECB4C692092E}"/>
    <dgm:cxn modelId="{5F95743E-0848-4C31-9506-6F8715DE7099}" type="presOf" srcId="{E6D6CCFE-C601-470A-8AA1-E8B182C99994}" destId="{520469D8-2153-4662-9805-C14CB1F7FB3A}" srcOrd="0" destOrd="0" presId="urn:microsoft.com/office/officeart/2005/8/layout/cycle6"/>
    <dgm:cxn modelId="{0AA94864-4F8F-4D37-8507-5939F6C0FB1F}" type="presParOf" srcId="{5FE44A76-CB3B-4979-A062-355B3B1F3093}" destId="{A89F365A-F81A-473A-BB8E-2D2C1D3764B4}" srcOrd="0" destOrd="0" presId="urn:microsoft.com/office/officeart/2005/8/layout/cycle6"/>
    <dgm:cxn modelId="{E61C6750-BA30-44B9-BF8E-93616017DA07}" type="presParOf" srcId="{5FE44A76-CB3B-4979-A062-355B3B1F3093}" destId="{5915A0E4-3067-4ADD-B238-BAC658A498B1}" srcOrd="1" destOrd="0" presId="urn:microsoft.com/office/officeart/2005/8/layout/cycle6"/>
    <dgm:cxn modelId="{8EF5B67D-9BCF-43B3-9DAE-46BB824A0BB9}" type="presParOf" srcId="{5FE44A76-CB3B-4979-A062-355B3B1F3093}" destId="{26AB3F0C-34B9-40E7-B77D-C355256BD201}" srcOrd="2" destOrd="0" presId="urn:microsoft.com/office/officeart/2005/8/layout/cycle6"/>
    <dgm:cxn modelId="{91E621B9-3DC8-47FC-8921-5C92DADAFEC0}" type="presParOf" srcId="{5FE44A76-CB3B-4979-A062-355B3B1F3093}" destId="{BD5A104D-8826-40BD-A666-818AD207BAB5}" srcOrd="3" destOrd="0" presId="urn:microsoft.com/office/officeart/2005/8/layout/cycle6"/>
    <dgm:cxn modelId="{FEB440A3-BA19-4CDF-AD45-5D9A36F6A8A7}" type="presParOf" srcId="{5FE44A76-CB3B-4979-A062-355B3B1F3093}" destId="{B38D573E-0F03-443C-9308-71B9E1B934C1}" srcOrd="4" destOrd="0" presId="urn:microsoft.com/office/officeart/2005/8/layout/cycle6"/>
    <dgm:cxn modelId="{2A25E932-6E95-4CCA-A4DD-E9C4F3928100}" type="presParOf" srcId="{5FE44A76-CB3B-4979-A062-355B3B1F3093}" destId="{946E4A3F-689C-4BD6-8B02-F2C37817564C}" srcOrd="5" destOrd="0" presId="urn:microsoft.com/office/officeart/2005/8/layout/cycle6"/>
    <dgm:cxn modelId="{0E13B41B-4F49-470F-8EFF-00C835852DEC}" type="presParOf" srcId="{5FE44A76-CB3B-4979-A062-355B3B1F3093}" destId="{4E41899D-25ED-46A5-88CC-4DFCDE8367C3}" srcOrd="6" destOrd="0" presId="urn:microsoft.com/office/officeart/2005/8/layout/cycle6"/>
    <dgm:cxn modelId="{3B5B6A33-5599-4CDC-848D-E814DE8EA7AF}" type="presParOf" srcId="{5FE44A76-CB3B-4979-A062-355B3B1F3093}" destId="{D0ADE07E-4F28-4464-B8C7-B5681438CEF6}" srcOrd="7" destOrd="0" presId="urn:microsoft.com/office/officeart/2005/8/layout/cycle6"/>
    <dgm:cxn modelId="{34DFD7E3-14AE-42B2-A6E8-0DE633D1C1E1}" type="presParOf" srcId="{5FE44A76-CB3B-4979-A062-355B3B1F3093}" destId="{31C2537F-9E75-4EAD-AC45-6BA885C9F890}" srcOrd="8" destOrd="0" presId="urn:microsoft.com/office/officeart/2005/8/layout/cycle6"/>
    <dgm:cxn modelId="{F66F290D-92B3-4300-BF8C-DB90B98AD5ED}" type="presParOf" srcId="{5FE44A76-CB3B-4979-A062-355B3B1F3093}" destId="{0337D912-9522-470C-B52C-E89F59AA06C8}" srcOrd="9" destOrd="0" presId="urn:microsoft.com/office/officeart/2005/8/layout/cycle6"/>
    <dgm:cxn modelId="{76D099E5-C178-4AAA-926A-24C83B72FA9E}" type="presParOf" srcId="{5FE44A76-CB3B-4979-A062-355B3B1F3093}" destId="{BF85108E-BAEF-4E58-B7C3-9C9C38353478}" srcOrd="10" destOrd="0" presId="urn:microsoft.com/office/officeart/2005/8/layout/cycle6"/>
    <dgm:cxn modelId="{90F168FD-5B4A-405B-90D1-DBA93BFB2AB5}" type="presParOf" srcId="{5FE44A76-CB3B-4979-A062-355B3B1F3093}" destId="{6F62445A-4BAD-4B44-BCA1-AC183A97729C}" srcOrd="11" destOrd="0" presId="urn:microsoft.com/office/officeart/2005/8/layout/cycle6"/>
    <dgm:cxn modelId="{373D0780-DEB7-4D47-ADEC-2D16BD37AFBA}" type="presParOf" srcId="{5FE44A76-CB3B-4979-A062-355B3B1F3093}" destId="{B84021AB-4DB7-49D7-850E-28CF4DA025A0}" srcOrd="12" destOrd="0" presId="urn:microsoft.com/office/officeart/2005/8/layout/cycle6"/>
    <dgm:cxn modelId="{32CC4FA7-2236-4F8A-A58A-E7DE23316F43}" type="presParOf" srcId="{5FE44A76-CB3B-4979-A062-355B3B1F3093}" destId="{4424720D-DAA4-4BDE-A061-ADA637441433}" srcOrd="13" destOrd="0" presId="urn:microsoft.com/office/officeart/2005/8/layout/cycle6"/>
    <dgm:cxn modelId="{4602EC56-A404-4160-A777-AE089F824F6A}" type="presParOf" srcId="{5FE44A76-CB3B-4979-A062-355B3B1F3093}" destId="{A7AD0122-A01E-43D8-94D0-88C553429528}" srcOrd="14" destOrd="0" presId="urn:microsoft.com/office/officeart/2005/8/layout/cycle6"/>
    <dgm:cxn modelId="{E9197426-E7CD-41BD-91A0-43EEB4CAB48A}" type="presParOf" srcId="{5FE44A76-CB3B-4979-A062-355B3B1F3093}" destId="{6E3DC9B1-B588-4B04-ADE4-EB968285FA13}" srcOrd="15" destOrd="0" presId="urn:microsoft.com/office/officeart/2005/8/layout/cycle6"/>
    <dgm:cxn modelId="{C9FE7979-109E-4916-8654-2AC03001E936}" type="presParOf" srcId="{5FE44A76-CB3B-4979-A062-355B3B1F3093}" destId="{DD8013AE-7E4E-456F-A9C0-1E207651FB25}" srcOrd="16" destOrd="0" presId="urn:microsoft.com/office/officeart/2005/8/layout/cycle6"/>
    <dgm:cxn modelId="{29863C1F-3BC5-47EB-9521-1BC908F86B00}" type="presParOf" srcId="{5FE44A76-CB3B-4979-A062-355B3B1F3093}" destId="{748CEF00-978A-4FE1-A4AE-54EB6A291995}" srcOrd="17" destOrd="0" presId="urn:microsoft.com/office/officeart/2005/8/layout/cycle6"/>
    <dgm:cxn modelId="{57F41A88-DA3E-42F5-B953-0A38EE3FD3D4}" type="presParOf" srcId="{5FE44A76-CB3B-4979-A062-355B3B1F3093}" destId="{520469D8-2153-4662-9805-C14CB1F7FB3A}" srcOrd="18" destOrd="0" presId="urn:microsoft.com/office/officeart/2005/8/layout/cycle6"/>
    <dgm:cxn modelId="{6BCF08B0-3C9F-4C26-B9A6-FAFAA4406007}" type="presParOf" srcId="{5FE44A76-CB3B-4979-A062-355B3B1F3093}" destId="{77A2ECBE-394E-475A-B1A9-FB2C88B031F0}" srcOrd="19" destOrd="0" presId="urn:microsoft.com/office/officeart/2005/8/layout/cycle6"/>
    <dgm:cxn modelId="{ABD3F214-4A28-451E-B5B4-DDCEE59314C5}" type="presParOf" srcId="{5FE44A76-CB3B-4979-A062-355B3B1F3093}" destId="{83AE287A-D961-4CC4-96D9-58398317B724}" srcOrd="20" destOrd="0" presId="urn:microsoft.com/office/officeart/2005/8/layout/cycle6"/>
    <dgm:cxn modelId="{C2EA3C61-971C-484E-B170-0E5CDB824B6A}" type="presParOf" srcId="{5FE44A76-CB3B-4979-A062-355B3B1F3093}" destId="{F88BFB6A-C85E-4E6A-A9D9-236C57A55A0D}" srcOrd="21" destOrd="0" presId="urn:microsoft.com/office/officeart/2005/8/layout/cycle6"/>
    <dgm:cxn modelId="{9ED83446-47B3-4527-96F2-83F079F71FED}" type="presParOf" srcId="{5FE44A76-CB3B-4979-A062-355B3B1F3093}" destId="{5DD56819-E76F-400A-BEA6-C4831E09D0D3}" srcOrd="22" destOrd="0" presId="urn:microsoft.com/office/officeart/2005/8/layout/cycle6"/>
    <dgm:cxn modelId="{8920D6AC-26F8-49F5-9464-A43DFDF8CC52}" type="presParOf" srcId="{5FE44A76-CB3B-4979-A062-355B3B1F3093}" destId="{5505D4FB-CE3B-4463-A5D8-57883336909A}" srcOrd="23" destOrd="0" presId="urn:microsoft.com/office/officeart/2005/8/layout/cycle6"/>
    <dgm:cxn modelId="{00C99AB7-51C3-4592-A51B-E082E673891C}" type="presParOf" srcId="{5FE44A76-CB3B-4979-A062-355B3B1F3093}" destId="{5D9EC038-9C90-4AE8-A421-5944E35EB9EB}" srcOrd="24" destOrd="0" presId="urn:microsoft.com/office/officeart/2005/8/layout/cycle6"/>
    <dgm:cxn modelId="{8B3DCCA9-8806-4DBA-AE8F-3DBE92B89BF4}" type="presParOf" srcId="{5FE44A76-CB3B-4979-A062-355B3B1F3093}" destId="{53CE4FA7-E463-431A-B7FE-FD7C11D5690C}" srcOrd="25" destOrd="0" presId="urn:microsoft.com/office/officeart/2005/8/layout/cycle6"/>
    <dgm:cxn modelId="{AD5C8C96-DA77-4EED-B608-C9DEBD91C913}" type="presParOf" srcId="{5FE44A76-CB3B-4979-A062-355B3B1F3093}" destId="{EAF76846-16F4-415F-B393-A97498E623DE}" srcOrd="26" destOrd="0" presId="urn:microsoft.com/office/officeart/2005/8/layout/cycle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التصنيف من حيث السلوك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المبدع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المخاطر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المدير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63637" custScaleY="12081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 custScaleX="129781" custScaleY="1254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 custScaleX="129781" custScaleY="125464" custRadScaleRad="112441" custRadScaleInc="-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2" presStyleCnt="3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2" presStyleCnt="3" custScaleX="129781" custScaleY="125464" custRadScaleRad="112440" custRadScaleInc="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AACD37A-55B7-4F1C-A8FA-48D5CC03A880}" type="presOf" srcId="{EDE57653-AD11-4A6A-A457-AFA4159E3B22}" destId="{2CF2225A-FE44-406A-9E8E-FD929CA32635}" srcOrd="1" destOrd="0" presId="urn:microsoft.com/office/officeart/2005/8/layout/radial5"/>
    <dgm:cxn modelId="{AE26DB7E-1CED-4D50-B56B-F48CBBF13D50}" type="presOf" srcId="{500ECF0C-BB8F-40F4-92A1-BFF65263F868}" destId="{344EDCF5-FBBB-4A3A-B175-BE5F9F42BD12}" srcOrd="0" destOrd="0" presId="urn:microsoft.com/office/officeart/2005/8/layout/radial5"/>
    <dgm:cxn modelId="{8A9E0978-5874-424E-8741-813C8D966AA9}" type="presOf" srcId="{7C5DD953-20D0-4563-A568-1D51CEC72ACF}" destId="{ECB0838B-1717-43BB-8E62-30FCACEFBCE8}" srcOrd="1" destOrd="0" presId="urn:microsoft.com/office/officeart/2005/8/layout/radial5"/>
    <dgm:cxn modelId="{D7440C6D-4BFE-4124-B5A4-D39E7C589952}" type="presOf" srcId="{F85709D1-4CC2-47A4-991B-81EA3A52A700}" destId="{2D4ABBD5-00FF-425A-AC12-E7D13E07AF6C}" srcOrd="0" destOrd="0" presId="urn:microsoft.com/office/officeart/2005/8/layout/radial5"/>
    <dgm:cxn modelId="{7AB8D69E-63E5-4D0F-B7E3-DA04CB2BC656}" type="presOf" srcId="{EE94C2CC-4F13-4682-BEFD-8ADCECF8602D}" destId="{971A14BA-F053-471A-904B-98F90F7ACE79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8328CAE8-271B-408F-92C4-2B9929CAE761}" type="presOf" srcId="{7C5DD953-20D0-4563-A568-1D51CEC72ACF}" destId="{FA0887E4-3F8E-46EC-9A72-F7103F06A295}" srcOrd="0" destOrd="0" presId="urn:microsoft.com/office/officeart/2005/8/layout/radial5"/>
    <dgm:cxn modelId="{A9282DFE-3DB9-4C32-9E7F-92B60B92C702}" type="presOf" srcId="{FF48D94F-CE9C-4E15-9813-B75BFD1413DA}" destId="{7CA43992-CE90-42EF-928A-DE242D41ED6E}" srcOrd="0" destOrd="0" presId="urn:microsoft.com/office/officeart/2005/8/layout/radial5"/>
    <dgm:cxn modelId="{C5066993-3680-4F43-BDAA-AAE6BC59BA07}" type="presOf" srcId="{EDE57653-AD11-4A6A-A457-AFA4159E3B22}" destId="{E1C8B9C1-FE46-483A-9058-BF316341737C}" srcOrd="0" destOrd="0" presId="urn:microsoft.com/office/officeart/2005/8/layout/radial5"/>
    <dgm:cxn modelId="{1FC5835C-1E3F-4EE6-B4DA-B3F85DF25388}" type="presOf" srcId="{E2262907-242A-4436-8229-C74CF1784E3E}" destId="{8BECFABA-4EC0-4534-BE13-50A00420158E}" srcOrd="0" destOrd="0" presId="urn:microsoft.com/office/officeart/2005/8/layout/radial5"/>
    <dgm:cxn modelId="{3DC465B1-0E86-456E-88B6-389358C5DFF0}" type="presOf" srcId="{FF48D94F-CE9C-4E15-9813-B75BFD1413DA}" destId="{B6153B2F-50D4-42E5-82B8-F17E8B4E5D68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011ACD04-0F6A-49D7-BB2B-B6E0A0171CBB}" srcId="{500ECF0C-BB8F-40F4-92A1-BFF65263F868}" destId="{E2262907-242A-4436-8229-C74CF1784E3E}" srcOrd="2" destOrd="0" parTransId="{EDE57653-AD11-4A6A-A457-AFA4159E3B22}" sibTransId="{67C6E624-885E-4168-8E73-7382178DF5DC}"/>
    <dgm:cxn modelId="{468973B6-74BD-4883-87BF-5C14CABB741C}" type="presOf" srcId="{F0EEAD57-E458-4AD4-8536-CFB48E083619}" destId="{870C534F-D8D5-42CE-936C-67CE98011191}" srcOrd="0" destOrd="0" presId="urn:microsoft.com/office/officeart/2005/8/layout/radial5"/>
    <dgm:cxn modelId="{759FCC56-DAB6-44FB-9B4E-29D62790DB36}" type="presParOf" srcId="{971A14BA-F053-471A-904B-98F90F7ACE79}" destId="{344EDCF5-FBBB-4A3A-B175-BE5F9F42BD12}" srcOrd="0" destOrd="0" presId="urn:microsoft.com/office/officeart/2005/8/layout/radial5"/>
    <dgm:cxn modelId="{4974A71D-3A89-4D83-9C69-E9287F87DADD}" type="presParOf" srcId="{971A14BA-F053-471A-904B-98F90F7ACE79}" destId="{7CA43992-CE90-42EF-928A-DE242D41ED6E}" srcOrd="1" destOrd="0" presId="urn:microsoft.com/office/officeart/2005/8/layout/radial5"/>
    <dgm:cxn modelId="{6585B553-A94A-4BB0-AF2C-A94AD0409601}" type="presParOf" srcId="{7CA43992-CE90-42EF-928A-DE242D41ED6E}" destId="{B6153B2F-50D4-42E5-82B8-F17E8B4E5D68}" srcOrd="0" destOrd="0" presId="urn:microsoft.com/office/officeart/2005/8/layout/radial5"/>
    <dgm:cxn modelId="{F53468AA-0069-4C3F-9504-BD8A8DE4DCEB}" type="presParOf" srcId="{971A14BA-F053-471A-904B-98F90F7ACE79}" destId="{2D4ABBD5-00FF-425A-AC12-E7D13E07AF6C}" srcOrd="2" destOrd="0" presId="urn:microsoft.com/office/officeart/2005/8/layout/radial5"/>
    <dgm:cxn modelId="{5EEAC96E-5DFF-4F93-BAB7-BE9B595BB552}" type="presParOf" srcId="{971A14BA-F053-471A-904B-98F90F7ACE79}" destId="{FA0887E4-3F8E-46EC-9A72-F7103F06A295}" srcOrd="3" destOrd="0" presId="urn:microsoft.com/office/officeart/2005/8/layout/radial5"/>
    <dgm:cxn modelId="{CA34B890-B5B4-4B1B-A38B-7D464376CD9E}" type="presParOf" srcId="{FA0887E4-3F8E-46EC-9A72-F7103F06A295}" destId="{ECB0838B-1717-43BB-8E62-30FCACEFBCE8}" srcOrd="0" destOrd="0" presId="urn:microsoft.com/office/officeart/2005/8/layout/radial5"/>
    <dgm:cxn modelId="{03A1556B-1795-404A-B913-EAA99CF8A4EE}" type="presParOf" srcId="{971A14BA-F053-471A-904B-98F90F7ACE79}" destId="{870C534F-D8D5-42CE-936C-67CE98011191}" srcOrd="4" destOrd="0" presId="urn:microsoft.com/office/officeart/2005/8/layout/radial5"/>
    <dgm:cxn modelId="{CB51C677-1C33-4E26-A211-4691087DD72B}" type="presParOf" srcId="{971A14BA-F053-471A-904B-98F90F7ACE79}" destId="{E1C8B9C1-FE46-483A-9058-BF316341737C}" srcOrd="5" destOrd="0" presId="urn:microsoft.com/office/officeart/2005/8/layout/radial5"/>
    <dgm:cxn modelId="{159C5FB7-03D5-4421-9D00-8815C2F12A9D}" type="presParOf" srcId="{E1C8B9C1-FE46-483A-9058-BF316341737C}" destId="{2CF2225A-FE44-406A-9E8E-FD929CA32635}" srcOrd="0" destOrd="0" presId="urn:microsoft.com/office/officeart/2005/8/layout/radial5"/>
    <dgm:cxn modelId="{3548F4AA-A6C2-4562-A5D8-C3A61617227D}" type="presParOf" srcId="{971A14BA-F053-471A-904B-98F90F7ACE79}" destId="{8BECFABA-4EC0-4534-BE13-50A00420158E}" srcOrd="6" destOrd="0" presId="urn:microsoft.com/office/officeart/2005/8/layout/radial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المقدرة والإمكانات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ذوي الإمكانيات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ذوي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دون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765D06E6-BA23-4AFE-BDC7-67B927A48F3D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الفعليين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BBE9E7CE-452D-4565-AA85-CFC248F38041}" type="parTrans" cxnId="{77A23BA5-74DF-4130-941D-B4B4250FCCE5}">
      <dgm:prSet/>
      <dgm:spPr/>
      <dgm:t>
        <a:bodyPr/>
        <a:lstStyle/>
        <a:p>
          <a:endParaRPr lang="fr-FR"/>
        </a:p>
      </dgm:t>
    </dgm:pt>
    <dgm:pt modelId="{67628094-52F5-4A6A-A9D2-07967C011C59}" type="sibTrans" cxnId="{77A23BA5-74DF-4130-941D-B4B4250FCCE5}">
      <dgm:prSet/>
      <dgm:spPr/>
      <dgm:t>
        <a:bodyPr/>
        <a:lstStyle/>
        <a:p>
          <a:endParaRPr lang="fr-FR"/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1147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4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4" custScaleX="108012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4" custScaleX="140698" custScaleY="133919" custRadScaleRad="1187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1D83B-A4EF-432A-9FDA-A9A2DDE3B2AF}" type="pres">
      <dgm:prSet presAssocID="{BBE9E7CE-452D-4565-AA85-CFC248F38041}" presName="parTrans" presStyleLbl="sibTrans2D1" presStyleIdx="2" presStyleCnt="4"/>
      <dgm:spPr/>
      <dgm:t>
        <a:bodyPr/>
        <a:lstStyle/>
        <a:p>
          <a:endParaRPr lang="fr-FR"/>
        </a:p>
      </dgm:t>
    </dgm:pt>
    <dgm:pt modelId="{6AD4472E-D503-4804-A318-B38AACE72C57}" type="pres">
      <dgm:prSet presAssocID="{BBE9E7CE-452D-4565-AA85-CFC248F38041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0D21C5C2-67B8-42AA-A69C-28BCF9A680F0}" type="pres">
      <dgm:prSet presAssocID="{765D06E6-BA23-4AFE-BDC7-67B927A48F3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3" presStyleCnt="4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3" presStyleCnt="4" custScaleX="136957" custScaleY="133919" custRadScaleRad="1149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909FC0-8186-4DDB-B97D-7A8FB581EDD6}" type="presOf" srcId="{EDE57653-AD11-4A6A-A457-AFA4159E3B22}" destId="{E1C8B9C1-FE46-483A-9058-BF316341737C}" srcOrd="0" destOrd="0" presId="urn:microsoft.com/office/officeart/2005/8/layout/radial5"/>
    <dgm:cxn modelId="{4AA6AE77-5956-4779-B314-75FE20212B91}" type="presOf" srcId="{FF48D94F-CE9C-4E15-9813-B75BFD1413DA}" destId="{7CA43992-CE90-42EF-928A-DE242D41ED6E}" srcOrd="0" destOrd="0" presId="urn:microsoft.com/office/officeart/2005/8/layout/radial5"/>
    <dgm:cxn modelId="{03629382-B5EC-4241-9ECF-AE627248831E}" type="presOf" srcId="{EDE57653-AD11-4A6A-A457-AFA4159E3B22}" destId="{2CF2225A-FE44-406A-9E8E-FD929CA32635}" srcOrd="1" destOrd="0" presId="urn:microsoft.com/office/officeart/2005/8/layout/radial5"/>
    <dgm:cxn modelId="{390958BE-CA08-4FAB-813B-1C0CC0C156E1}" type="presOf" srcId="{765D06E6-BA23-4AFE-BDC7-67B927A48F3D}" destId="{0D21C5C2-67B8-42AA-A69C-28BCF9A680F0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959AC6B6-3C41-46D2-8C53-612542CC9D03}" type="presOf" srcId="{F85709D1-4CC2-47A4-991B-81EA3A52A700}" destId="{2D4ABBD5-00FF-425A-AC12-E7D13E07AF6C}" srcOrd="0" destOrd="0" presId="urn:microsoft.com/office/officeart/2005/8/layout/radial5"/>
    <dgm:cxn modelId="{FEA7AD9E-54EC-4005-AFFE-5030F2A6EF22}" type="presOf" srcId="{500ECF0C-BB8F-40F4-92A1-BFF65263F868}" destId="{344EDCF5-FBBB-4A3A-B175-BE5F9F42BD12}" srcOrd="0" destOrd="0" presId="urn:microsoft.com/office/officeart/2005/8/layout/radial5"/>
    <dgm:cxn modelId="{8192AFB8-8CE3-4E50-9DC4-E979A0FD5386}" type="presOf" srcId="{7C5DD953-20D0-4563-A568-1D51CEC72ACF}" destId="{FA0887E4-3F8E-46EC-9A72-F7103F06A295}" srcOrd="0" destOrd="0" presId="urn:microsoft.com/office/officeart/2005/8/layout/radial5"/>
    <dgm:cxn modelId="{DD44E783-2310-4A5E-AF32-2076D057F44B}" type="presOf" srcId="{7C5DD953-20D0-4563-A568-1D51CEC72ACF}" destId="{ECB0838B-1717-43BB-8E62-30FCACEFBCE8}" srcOrd="1" destOrd="0" presId="urn:microsoft.com/office/officeart/2005/8/layout/radial5"/>
    <dgm:cxn modelId="{1B969929-60A4-4BDD-AC97-FCA56E2A6183}" type="presOf" srcId="{BBE9E7CE-452D-4565-AA85-CFC248F38041}" destId="{F331D83B-A4EF-432A-9FDA-A9A2DDE3B2AF}" srcOrd="0" destOrd="0" presId="urn:microsoft.com/office/officeart/2005/8/layout/radial5"/>
    <dgm:cxn modelId="{9444EEF8-4031-4169-8585-0D56CC111485}" type="presOf" srcId="{EE94C2CC-4F13-4682-BEFD-8ADCECF8602D}" destId="{971A14BA-F053-471A-904B-98F90F7ACE79}" srcOrd="0" destOrd="0" presId="urn:microsoft.com/office/officeart/2005/8/layout/radial5"/>
    <dgm:cxn modelId="{D49FD95E-5443-4961-8DAE-C5C2FD8DFDDE}" type="presOf" srcId="{F0EEAD57-E458-4AD4-8536-CFB48E083619}" destId="{870C534F-D8D5-42CE-936C-67CE98011191}" srcOrd="0" destOrd="0" presId="urn:microsoft.com/office/officeart/2005/8/layout/radial5"/>
    <dgm:cxn modelId="{087BE75F-E0D6-4BE4-AF43-5D7E484C1F6D}" type="presOf" srcId="{BBE9E7CE-452D-4565-AA85-CFC248F38041}" destId="{6AD4472E-D503-4804-A318-B38AACE72C57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FB182D8D-35D3-4E0D-A144-6F658BBAE158}" type="presOf" srcId="{E2262907-242A-4436-8229-C74CF1784E3E}" destId="{8BECFABA-4EC0-4534-BE13-50A00420158E}" srcOrd="0" destOrd="0" presId="urn:microsoft.com/office/officeart/2005/8/layout/radial5"/>
    <dgm:cxn modelId="{011ACD04-0F6A-49D7-BB2B-B6E0A0171CBB}" srcId="{500ECF0C-BB8F-40F4-92A1-BFF65263F868}" destId="{E2262907-242A-4436-8229-C74CF1784E3E}" srcOrd="3" destOrd="0" parTransId="{EDE57653-AD11-4A6A-A457-AFA4159E3B22}" sibTransId="{67C6E624-885E-4168-8E73-7382178DF5DC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46AF9164-6F4E-44AD-99C7-2584B7DA2CE8}" type="presOf" srcId="{FF48D94F-CE9C-4E15-9813-B75BFD1413DA}" destId="{B6153B2F-50D4-42E5-82B8-F17E8B4E5D68}" srcOrd="1" destOrd="0" presId="urn:microsoft.com/office/officeart/2005/8/layout/radial5"/>
    <dgm:cxn modelId="{77A23BA5-74DF-4130-941D-B4B4250FCCE5}" srcId="{500ECF0C-BB8F-40F4-92A1-BFF65263F868}" destId="{765D06E6-BA23-4AFE-BDC7-67B927A48F3D}" srcOrd="2" destOrd="0" parTransId="{BBE9E7CE-452D-4565-AA85-CFC248F38041}" sibTransId="{67628094-52F5-4A6A-A9D2-07967C011C59}"/>
    <dgm:cxn modelId="{5D39AE16-148A-4931-BDB8-50F796D8C44C}" type="presParOf" srcId="{971A14BA-F053-471A-904B-98F90F7ACE79}" destId="{344EDCF5-FBBB-4A3A-B175-BE5F9F42BD12}" srcOrd="0" destOrd="0" presId="urn:microsoft.com/office/officeart/2005/8/layout/radial5"/>
    <dgm:cxn modelId="{4692BA03-B676-4A8A-B543-611A1024B553}" type="presParOf" srcId="{971A14BA-F053-471A-904B-98F90F7ACE79}" destId="{7CA43992-CE90-42EF-928A-DE242D41ED6E}" srcOrd="1" destOrd="0" presId="urn:microsoft.com/office/officeart/2005/8/layout/radial5"/>
    <dgm:cxn modelId="{5CF11366-5855-44CB-95ED-37CF9BFF64A6}" type="presParOf" srcId="{7CA43992-CE90-42EF-928A-DE242D41ED6E}" destId="{B6153B2F-50D4-42E5-82B8-F17E8B4E5D68}" srcOrd="0" destOrd="0" presId="urn:microsoft.com/office/officeart/2005/8/layout/radial5"/>
    <dgm:cxn modelId="{7F76FB91-C152-48E1-B8A3-A772805B351C}" type="presParOf" srcId="{971A14BA-F053-471A-904B-98F90F7ACE79}" destId="{2D4ABBD5-00FF-425A-AC12-E7D13E07AF6C}" srcOrd="2" destOrd="0" presId="urn:microsoft.com/office/officeart/2005/8/layout/radial5"/>
    <dgm:cxn modelId="{3BCD8137-DF65-403E-93C6-E5952A1160F3}" type="presParOf" srcId="{971A14BA-F053-471A-904B-98F90F7ACE79}" destId="{FA0887E4-3F8E-46EC-9A72-F7103F06A295}" srcOrd="3" destOrd="0" presId="urn:microsoft.com/office/officeart/2005/8/layout/radial5"/>
    <dgm:cxn modelId="{3C913B99-31F1-49F7-889C-D5DE99FDC68F}" type="presParOf" srcId="{FA0887E4-3F8E-46EC-9A72-F7103F06A295}" destId="{ECB0838B-1717-43BB-8E62-30FCACEFBCE8}" srcOrd="0" destOrd="0" presId="urn:microsoft.com/office/officeart/2005/8/layout/radial5"/>
    <dgm:cxn modelId="{DD21DF02-2388-4B8D-8CD7-206A3A566271}" type="presParOf" srcId="{971A14BA-F053-471A-904B-98F90F7ACE79}" destId="{870C534F-D8D5-42CE-936C-67CE98011191}" srcOrd="4" destOrd="0" presId="urn:microsoft.com/office/officeart/2005/8/layout/radial5"/>
    <dgm:cxn modelId="{50BE83A6-D3F2-45B5-B39A-6F89600636A0}" type="presParOf" srcId="{971A14BA-F053-471A-904B-98F90F7ACE79}" destId="{F331D83B-A4EF-432A-9FDA-A9A2DDE3B2AF}" srcOrd="5" destOrd="0" presId="urn:microsoft.com/office/officeart/2005/8/layout/radial5"/>
    <dgm:cxn modelId="{6F34A4CF-E43A-4D66-A00E-5E9B0C9FB203}" type="presParOf" srcId="{F331D83B-A4EF-432A-9FDA-A9A2DDE3B2AF}" destId="{6AD4472E-D503-4804-A318-B38AACE72C57}" srcOrd="0" destOrd="0" presId="urn:microsoft.com/office/officeart/2005/8/layout/radial5"/>
    <dgm:cxn modelId="{9588182B-9821-4101-B72B-ED029D85CDD8}" type="presParOf" srcId="{971A14BA-F053-471A-904B-98F90F7ACE79}" destId="{0D21C5C2-67B8-42AA-A69C-28BCF9A680F0}" srcOrd="6" destOrd="0" presId="urn:microsoft.com/office/officeart/2005/8/layout/radial5"/>
    <dgm:cxn modelId="{79878C30-B703-4E5C-BACC-F9E305076D13}" type="presParOf" srcId="{971A14BA-F053-471A-904B-98F90F7ACE79}" destId="{E1C8B9C1-FE46-483A-9058-BF316341737C}" srcOrd="7" destOrd="0" presId="urn:microsoft.com/office/officeart/2005/8/layout/radial5"/>
    <dgm:cxn modelId="{C66EB0BC-364F-4398-9169-57FA26BA0547}" type="presParOf" srcId="{E1C8B9C1-FE46-483A-9058-BF316341737C}" destId="{2CF2225A-FE44-406A-9E8E-FD929CA32635}" srcOrd="0" destOrd="0" presId="urn:microsoft.com/office/officeart/2005/8/layout/radial5"/>
    <dgm:cxn modelId="{4015A9EE-3E94-4239-B861-BFA50D92636A}" type="presParOf" srcId="{971A14BA-F053-471A-904B-98F90F7ACE79}" destId="{8BECFABA-4EC0-4534-BE13-50A00420158E}" srcOrd="8" destOrd="0" presId="urn:microsoft.com/office/officeart/2005/8/layout/radial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عدد المشاريع المقامة (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الأقدمية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)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المبتدئ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التسلسلي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43DA167-6CED-4952-A261-ACF5BF376C23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الاحتوائي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3AF14DB2-FB6C-482A-A6A2-9DC9550E24B3}" type="parTrans" cxnId="{87CFF0ED-40B4-4307-A2D0-A2DDE51C04E4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4558A96-2625-4FAB-9CE8-614B9BC180CC}" type="sibTrans" cxnId="{87CFF0ED-40B4-4307-A2D0-A2DDE51C04E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855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B06A21-1E88-482F-8EB6-07D3F86511E9}" type="pres">
      <dgm:prSet presAssocID="{3AF14DB2-FB6C-482A-A6A2-9DC9550E24B3}" presName="parTrans" presStyleLbl="sibTrans2D1" presStyleIdx="2" presStyleCnt="3"/>
      <dgm:spPr/>
      <dgm:t>
        <a:bodyPr/>
        <a:lstStyle/>
        <a:p>
          <a:endParaRPr lang="fr-FR"/>
        </a:p>
      </dgm:t>
    </dgm:pt>
    <dgm:pt modelId="{69EA0B7E-4524-469D-87ED-311AFBBA205E}" type="pres">
      <dgm:prSet presAssocID="{3AF14DB2-FB6C-482A-A6A2-9DC9550E24B3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DDC88DC8-FE82-434E-8279-B647D0A643B7}" type="pres">
      <dgm:prSet presAssocID="{643DA167-6CED-4952-A261-ACF5BF376C2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21CC333-3EE8-4A97-B524-305DEB70BF3E}" type="presOf" srcId="{F0EEAD57-E458-4AD4-8536-CFB48E083619}" destId="{870C534F-D8D5-42CE-936C-67CE98011191}" srcOrd="0" destOrd="0" presId="urn:microsoft.com/office/officeart/2005/8/layout/radial5"/>
    <dgm:cxn modelId="{87CFF0ED-40B4-4307-A2D0-A2DDE51C04E4}" srcId="{500ECF0C-BB8F-40F4-92A1-BFF65263F868}" destId="{643DA167-6CED-4952-A261-ACF5BF376C23}" srcOrd="2" destOrd="0" parTransId="{3AF14DB2-FB6C-482A-A6A2-9DC9550E24B3}" sibTransId="{64558A96-2625-4FAB-9CE8-614B9BC180CC}"/>
    <dgm:cxn modelId="{6CA7E0F8-48CB-4C1D-9962-A6441B478A38}" type="presOf" srcId="{500ECF0C-BB8F-40F4-92A1-BFF65263F868}" destId="{344EDCF5-FBBB-4A3A-B175-BE5F9F42BD12}" srcOrd="0" destOrd="0" presId="urn:microsoft.com/office/officeart/2005/8/layout/radial5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5D04DFF1-BF36-4D6B-9612-7D0B13CFFB98}" type="presOf" srcId="{F85709D1-4CC2-47A4-991B-81EA3A52A700}" destId="{2D4ABBD5-00FF-425A-AC12-E7D13E07AF6C}" srcOrd="0" destOrd="0" presId="urn:microsoft.com/office/officeart/2005/8/layout/radial5"/>
    <dgm:cxn modelId="{EFA85A35-ECB8-4F9D-B6E3-32B7F35180EC}" type="presOf" srcId="{FF48D94F-CE9C-4E15-9813-B75BFD1413DA}" destId="{B6153B2F-50D4-42E5-82B8-F17E8B4E5D68}" srcOrd="1" destOrd="0" presId="urn:microsoft.com/office/officeart/2005/8/layout/radial5"/>
    <dgm:cxn modelId="{9D81B55E-1B0C-48D4-AE9C-65B871D7F106}" type="presOf" srcId="{7C5DD953-20D0-4563-A568-1D51CEC72ACF}" destId="{ECB0838B-1717-43BB-8E62-30FCACEFBCE8}" srcOrd="1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277D3671-FFF3-4F88-B2A5-E4E7AA71B4BC}" type="presOf" srcId="{EE94C2CC-4F13-4682-BEFD-8ADCECF8602D}" destId="{971A14BA-F053-471A-904B-98F90F7ACE79}" srcOrd="0" destOrd="0" presId="urn:microsoft.com/office/officeart/2005/8/layout/radial5"/>
    <dgm:cxn modelId="{51B49F37-B710-4EED-BB30-026C98D2B960}" type="presOf" srcId="{3AF14DB2-FB6C-482A-A6A2-9DC9550E24B3}" destId="{25B06A21-1E88-482F-8EB6-07D3F86511E9}" srcOrd="0" destOrd="0" presId="urn:microsoft.com/office/officeart/2005/8/layout/radial5"/>
    <dgm:cxn modelId="{C3A0E816-CF3F-4F49-959D-9F019517007C}" type="presOf" srcId="{3AF14DB2-FB6C-482A-A6A2-9DC9550E24B3}" destId="{69EA0B7E-4524-469D-87ED-311AFBBA205E}" srcOrd="1" destOrd="0" presId="urn:microsoft.com/office/officeart/2005/8/layout/radial5"/>
    <dgm:cxn modelId="{F84A0AC0-0726-4461-B1D7-304B5EFED7EB}" type="presOf" srcId="{643DA167-6CED-4952-A261-ACF5BF376C23}" destId="{DDC88DC8-FE82-434E-8279-B647D0A643B7}" srcOrd="0" destOrd="0" presId="urn:microsoft.com/office/officeart/2005/8/layout/radial5"/>
    <dgm:cxn modelId="{C8FE91DF-EE60-4995-AF6A-502409B44728}" type="presOf" srcId="{FF48D94F-CE9C-4E15-9813-B75BFD1413DA}" destId="{7CA43992-CE90-42EF-928A-DE242D41ED6E}" srcOrd="0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4D924A40-EA1B-4871-ADB0-F1977171052D}" type="presOf" srcId="{7C5DD953-20D0-4563-A568-1D51CEC72ACF}" destId="{FA0887E4-3F8E-46EC-9A72-F7103F06A295}" srcOrd="0" destOrd="0" presId="urn:microsoft.com/office/officeart/2005/8/layout/radial5"/>
    <dgm:cxn modelId="{F58D5837-CFDB-47E5-90AA-5CA5C3684AC1}" type="presParOf" srcId="{971A14BA-F053-471A-904B-98F90F7ACE79}" destId="{344EDCF5-FBBB-4A3A-B175-BE5F9F42BD12}" srcOrd="0" destOrd="0" presId="urn:microsoft.com/office/officeart/2005/8/layout/radial5"/>
    <dgm:cxn modelId="{B92F8B6C-23AE-4DFC-8080-FD68706E97A4}" type="presParOf" srcId="{971A14BA-F053-471A-904B-98F90F7ACE79}" destId="{7CA43992-CE90-42EF-928A-DE242D41ED6E}" srcOrd="1" destOrd="0" presId="urn:microsoft.com/office/officeart/2005/8/layout/radial5"/>
    <dgm:cxn modelId="{958834A1-7FF5-4536-A25B-06A2AEC93C3D}" type="presParOf" srcId="{7CA43992-CE90-42EF-928A-DE242D41ED6E}" destId="{B6153B2F-50D4-42E5-82B8-F17E8B4E5D68}" srcOrd="0" destOrd="0" presId="urn:microsoft.com/office/officeart/2005/8/layout/radial5"/>
    <dgm:cxn modelId="{C84BAA91-7BC5-4E5B-8ED6-B88883696D04}" type="presParOf" srcId="{971A14BA-F053-471A-904B-98F90F7ACE79}" destId="{2D4ABBD5-00FF-425A-AC12-E7D13E07AF6C}" srcOrd="2" destOrd="0" presId="urn:microsoft.com/office/officeart/2005/8/layout/radial5"/>
    <dgm:cxn modelId="{EE5D7802-BAA4-4F7E-A3CB-E35A886C38DB}" type="presParOf" srcId="{971A14BA-F053-471A-904B-98F90F7ACE79}" destId="{FA0887E4-3F8E-46EC-9A72-F7103F06A295}" srcOrd="3" destOrd="0" presId="urn:microsoft.com/office/officeart/2005/8/layout/radial5"/>
    <dgm:cxn modelId="{2EB8B7A0-4B06-42E6-9CA9-101D8F25CC46}" type="presParOf" srcId="{FA0887E4-3F8E-46EC-9A72-F7103F06A295}" destId="{ECB0838B-1717-43BB-8E62-30FCACEFBCE8}" srcOrd="0" destOrd="0" presId="urn:microsoft.com/office/officeart/2005/8/layout/radial5"/>
    <dgm:cxn modelId="{BD2BDFD3-286F-4164-B319-5CF5DB5DD1E2}" type="presParOf" srcId="{971A14BA-F053-471A-904B-98F90F7ACE79}" destId="{870C534F-D8D5-42CE-936C-67CE98011191}" srcOrd="4" destOrd="0" presId="urn:microsoft.com/office/officeart/2005/8/layout/radial5"/>
    <dgm:cxn modelId="{32DD62F4-515F-4ECD-B249-E5DD87AEBFD2}" type="presParOf" srcId="{971A14BA-F053-471A-904B-98F90F7ACE79}" destId="{25B06A21-1E88-482F-8EB6-07D3F86511E9}" srcOrd="5" destOrd="0" presId="urn:microsoft.com/office/officeart/2005/8/layout/radial5"/>
    <dgm:cxn modelId="{54B941B9-054F-4009-B267-857FBF681D0B}" type="presParOf" srcId="{25B06A21-1E88-482F-8EB6-07D3F86511E9}" destId="{69EA0B7E-4524-469D-87ED-311AFBBA205E}" srcOrd="0" destOrd="0" presId="urn:microsoft.com/office/officeart/2005/8/layout/radial5"/>
    <dgm:cxn modelId="{AAFB7D2F-0DD8-402E-A15F-E34031F33CF9}" type="presParOf" srcId="{971A14BA-F053-471A-904B-98F90F7ACE79}" destId="{DDC88DC8-FE82-434E-8279-B647D0A643B7}" srcOrd="6" destOrd="0" presId="urn:microsoft.com/office/officeart/2005/8/layout/radial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3d4" qsCatId="3D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تحقيق الربح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فكرة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2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dirty="0" err="1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المقاولاتية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إبداع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تحمل المخاطر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التجسيد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1264" custScaleY="44119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1264" custScaleY="44119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1264" custScaleY="44119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1264" custScaleY="44119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1264" custScaleY="44119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36951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AEE661F-4A2C-4958-AD5E-AC2BE0313241}" type="presOf" srcId="{A8D87071-C40A-43D1-8E40-CE2BD0F29A80}" destId="{27E58647-3680-41B4-B561-A744BF9BD0AB}" srcOrd="0" destOrd="0" presId="urn:microsoft.com/office/officeart/2005/8/layout/equation1"/>
    <dgm:cxn modelId="{04018A61-A994-4290-8F91-9051D4D8716D}" type="presOf" srcId="{A0A5D485-AB75-400E-A846-E4D5D0CC778A}" destId="{0D15F43B-A34C-4EB9-AA9C-D098EFD50154}" srcOrd="0" destOrd="0" presId="urn:microsoft.com/office/officeart/2005/8/layout/equation1"/>
    <dgm:cxn modelId="{4EEE56FD-8A9A-4669-B1E5-BA91BD0D2257}" type="presOf" srcId="{AC81FCFC-74A9-43F2-9E5A-08E1AB547DBD}" destId="{20060BF6-14FC-44BC-A029-FC748A15E308}" srcOrd="0" destOrd="0" presId="urn:microsoft.com/office/officeart/2005/8/layout/equation1"/>
    <dgm:cxn modelId="{B959A192-FB55-4288-BD7D-17BB49D74351}" type="presOf" srcId="{92F974DB-0337-4843-80CB-AEE556096CB2}" destId="{3551D0D4-2A39-4EEC-80D7-35DAF7BC405A}" srcOrd="0" destOrd="0" presId="urn:microsoft.com/office/officeart/2005/8/layout/equation1"/>
    <dgm:cxn modelId="{213A0EB3-4AD4-4D00-B91E-35E4881A34AC}" type="presOf" srcId="{AD90B1A8-D343-4806-A9CD-51EA410D0D8B}" destId="{B417D9AD-9934-4491-BF13-6FD006E9FA16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E68DEF4-6812-4288-AB3A-73D51ABCD5F1}" type="presOf" srcId="{D3CA49D1-9C62-4CDE-8160-994C99DD47D0}" destId="{5078291D-E673-47B1-A329-DED522159C15}" srcOrd="0" destOrd="0" presId="urn:microsoft.com/office/officeart/2005/8/layout/equation1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EC9E08CC-73D3-40E1-B2B7-EA01AF5AD348}" type="presOf" srcId="{B4941283-BA56-45A3-80EC-CC2515A8869E}" destId="{D1F86AB5-9DBB-43FD-BEAE-566AD5C7D346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2C31199E-8185-49D5-A5F1-B8F60F1973C3}" type="presOf" srcId="{B468B5AD-A44E-41A4-9147-771780054F96}" destId="{DDBD6DB7-188D-4ACA-8EDB-4084A7AA8BF5}" srcOrd="0" destOrd="0" presId="urn:microsoft.com/office/officeart/2005/8/layout/equation1"/>
    <dgm:cxn modelId="{6F7432D6-80C6-4D3C-920E-B751D609F70E}" type="presOf" srcId="{B5095107-A2AC-481F-A6C5-4933150A3952}" destId="{5F4354D8-37B0-4FA3-8C9B-854E7B683191}" srcOrd="0" destOrd="0" presId="urn:microsoft.com/office/officeart/2005/8/layout/equation1"/>
    <dgm:cxn modelId="{F1D54419-E881-4CF5-81CF-64CAB97C0FB5}" type="presOf" srcId="{73F322E1-981C-4B05-B5B4-DA00C55E5B78}" destId="{14B42F8C-4A8C-4332-AFF2-C7ABD3E4A02C}" srcOrd="0" destOrd="0" presId="urn:microsoft.com/office/officeart/2005/8/layout/equation1"/>
    <dgm:cxn modelId="{DDA2587D-C345-4B8D-AB93-BBF5C69A0E8B}" type="presOf" srcId="{1A8984CE-72DC-4D3B-990D-BC916A5CAAB8}" destId="{EEF4FBC9-C800-42AE-87C1-5CE7AC2B7C8E}" srcOrd="0" destOrd="0" presId="urn:microsoft.com/office/officeart/2005/8/layout/equation1"/>
    <dgm:cxn modelId="{95D5FD16-7CAB-4623-A450-A5EDC3D28B43}" type="presOf" srcId="{E85C0F2C-7B0B-475F-8496-0574FBC2D91E}" destId="{7EBA9349-1D78-42FA-A729-BFA3A435FF9E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53733382-AA89-4EBC-A5F6-30F5E782EF37}" type="presParOf" srcId="{20060BF6-14FC-44BC-A029-FC748A15E308}" destId="{DDBD6DB7-188D-4ACA-8EDB-4084A7AA8BF5}" srcOrd="0" destOrd="0" presId="urn:microsoft.com/office/officeart/2005/8/layout/equation1"/>
    <dgm:cxn modelId="{65CC3F7B-58D5-4730-921C-A9A7161E4CBC}" type="presParOf" srcId="{20060BF6-14FC-44BC-A029-FC748A15E308}" destId="{F7230881-7AEA-420F-9857-BA2CB075E77E}" srcOrd="1" destOrd="0" presId="urn:microsoft.com/office/officeart/2005/8/layout/equation1"/>
    <dgm:cxn modelId="{F8BED306-1F6B-4FA4-8D24-14AE5B03844A}" type="presParOf" srcId="{20060BF6-14FC-44BC-A029-FC748A15E308}" destId="{27E58647-3680-41B4-B561-A744BF9BD0AB}" srcOrd="2" destOrd="0" presId="urn:microsoft.com/office/officeart/2005/8/layout/equation1"/>
    <dgm:cxn modelId="{63D08329-7D01-4884-9B53-43832D18581D}" type="presParOf" srcId="{20060BF6-14FC-44BC-A029-FC748A15E308}" destId="{24C028D9-DF2A-4EFC-B666-89AA18C16E68}" srcOrd="3" destOrd="0" presId="urn:microsoft.com/office/officeart/2005/8/layout/equation1"/>
    <dgm:cxn modelId="{51CB2ADE-2AF3-441F-B72D-35B263D67255}" type="presParOf" srcId="{20060BF6-14FC-44BC-A029-FC748A15E308}" destId="{0D15F43B-A34C-4EB9-AA9C-D098EFD50154}" srcOrd="4" destOrd="0" presId="urn:microsoft.com/office/officeart/2005/8/layout/equation1"/>
    <dgm:cxn modelId="{F1AD11B6-B2A3-463F-AD69-E452158013F4}" type="presParOf" srcId="{20060BF6-14FC-44BC-A029-FC748A15E308}" destId="{5995148A-DCB7-451B-8B85-50BA5A1DB428}" srcOrd="5" destOrd="0" presId="urn:microsoft.com/office/officeart/2005/8/layout/equation1"/>
    <dgm:cxn modelId="{556F33F8-64F5-490F-90D4-C43343C90E9A}" type="presParOf" srcId="{20060BF6-14FC-44BC-A029-FC748A15E308}" destId="{EEF4FBC9-C800-42AE-87C1-5CE7AC2B7C8E}" srcOrd="6" destOrd="0" presId="urn:microsoft.com/office/officeart/2005/8/layout/equation1"/>
    <dgm:cxn modelId="{7FF123CF-FDE7-45CA-A89F-DAF44942425B}" type="presParOf" srcId="{20060BF6-14FC-44BC-A029-FC748A15E308}" destId="{DA0F351B-0D8E-4147-BD30-AA1BC98F025E}" srcOrd="7" destOrd="0" presId="urn:microsoft.com/office/officeart/2005/8/layout/equation1"/>
    <dgm:cxn modelId="{B8E6724F-EF7D-4AA8-AE7F-B41545734331}" type="presParOf" srcId="{20060BF6-14FC-44BC-A029-FC748A15E308}" destId="{B417D9AD-9934-4491-BF13-6FD006E9FA16}" srcOrd="8" destOrd="0" presId="urn:microsoft.com/office/officeart/2005/8/layout/equation1"/>
    <dgm:cxn modelId="{100EC72D-2AE7-4C87-B547-87B26B3D72FB}" type="presParOf" srcId="{20060BF6-14FC-44BC-A029-FC748A15E308}" destId="{F21E7B04-5DD1-4B60-B447-FF7F9344E6E3}" srcOrd="9" destOrd="0" presId="urn:microsoft.com/office/officeart/2005/8/layout/equation1"/>
    <dgm:cxn modelId="{5812BC87-6B90-45CE-9E46-99C045C045FD}" type="presParOf" srcId="{20060BF6-14FC-44BC-A029-FC748A15E308}" destId="{D1F86AB5-9DBB-43FD-BEAE-566AD5C7D346}" srcOrd="10" destOrd="0" presId="urn:microsoft.com/office/officeart/2005/8/layout/equation1"/>
    <dgm:cxn modelId="{EC3CA01F-9ABE-49F6-BB2B-396A8435A588}" type="presParOf" srcId="{20060BF6-14FC-44BC-A029-FC748A15E308}" destId="{668703AE-B8FB-48D7-8FDE-0A1D9A0CF617}" srcOrd="11" destOrd="0" presId="urn:microsoft.com/office/officeart/2005/8/layout/equation1"/>
    <dgm:cxn modelId="{6B76CC6F-E215-4FA5-B66F-501C95FEB0E8}" type="presParOf" srcId="{20060BF6-14FC-44BC-A029-FC748A15E308}" destId="{7EBA9349-1D78-42FA-A729-BFA3A435FF9E}" srcOrd="12" destOrd="0" presId="urn:microsoft.com/office/officeart/2005/8/layout/equation1"/>
    <dgm:cxn modelId="{50AFFFAD-B560-4D7D-9D21-0A59B4E3AB5C}" type="presParOf" srcId="{20060BF6-14FC-44BC-A029-FC748A15E308}" destId="{BF91BD9B-DAEB-4CD3-A2CA-DB49118CF8C4}" srcOrd="13" destOrd="0" presId="urn:microsoft.com/office/officeart/2005/8/layout/equation1"/>
    <dgm:cxn modelId="{069F1DCA-7123-4E71-9392-978641798FB4}" type="presParOf" srcId="{20060BF6-14FC-44BC-A029-FC748A15E308}" destId="{5078291D-E673-47B1-A329-DED522159C15}" srcOrd="14" destOrd="0" presId="urn:microsoft.com/office/officeart/2005/8/layout/equation1"/>
    <dgm:cxn modelId="{66539BC1-61B0-41DE-BE35-1DBC0C669543}" type="presParOf" srcId="{20060BF6-14FC-44BC-A029-FC748A15E308}" destId="{E16DE878-67B1-4285-85F9-8D80C42477F7}" srcOrd="15" destOrd="0" presId="urn:microsoft.com/office/officeart/2005/8/layout/equation1"/>
    <dgm:cxn modelId="{7AF38D30-2746-4C35-B007-ED1AA73FE7EA}" type="presParOf" srcId="{20060BF6-14FC-44BC-A029-FC748A15E308}" destId="{3551D0D4-2A39-4EEC-80D7-35DAF7BC405A}" srcOrd="16" destOrd="0" presId="urn:microsoft.com/office/officeart/2005/8/layout/equation1"/>
    <dgm:cxn modelId="{694B75BF-AA46-4DE3-B19C-9CFECBAFECE5}" type="presParOf" srcId="{20060BF6-14FC-44BC-A029-FC748A15E308}" destId="{DE0D5D22-3FAB-4BDA-9BAD-1CA4FB3FB763}" srcOrd="17" destOrd="0" presId="urn:microsoft.com/office/officeart/2005/8/layout/equation1"/>
    <dgm:cxn modelId="{2A3C7074-AEC5-4ED1-AAFB-BFA3FEF5BDD3}" type="presParOf" srcId="{20060BF6-14FC-44BC-A029-FC748A15E308}" destId="{5F4354D8-37B0-4FA3-8C9B-854E7B683191}" srcOrd="18" destOrd="0" presId="urn:microsoft.com/office/officeart/2005/8/layout/equation1"/>
    <dgm:cxn modelId="{9780BCFC-DA7E-4B97-AA21-3B2F9C608E36}" type="presParOf" srcId="{20060BF6-14FC-44BC-A029-FC748A15E308}" destId="{03D6F42E-9579-4BE0-A47B-01798D7E7DF3}" srcOrd="19" destOrd="0" presId="urn:microsoft.com/office/officeart/2005/8/layout/equation1"/>
    <dgm:cxn modelId="{3D286394-41E7-4D02-AE1D-B187520F0E1C}" type="presParOf" srcId="{20060BF6-14FC-44BC-A029-FC748A15E308}" destId="{14B42F8C-4A8C-4332-AFF2-C7ABD3E4A02C}" srcOrd="20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المدرسة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الدين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العادات والتقاليد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الأسرة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865EF08-D1B5-48DD-93DC-4F374172FB96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المهارات التقنية والتفاعلية </a:t>
          </a:r>
          <a:r>
            <a:rPr lang="ar-DZ" sz="1800" b="1" dirty="0" err="1" smtClean="0">
              <a:latin typeface="Sakkal Majalla" pitchFamily="2" charset="-78"/>
              <a:cs typeface="Sakkal Majalla" pitchFamily="2" charset="-78"/>
            </a:rPr>
            <a:t>والانسانية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C452F35-C3EB-4A18-A06D-19DBA7659DA4}" type="parTrans" cxnId="{14EC15EC-9978-41C5-BAD4-82D4FCD1A933}">
      <dgm:prSet/>
      <dgm:spPr/>
      <dgm:t>
        <a:bodyPr/>
        <a:lstStyle/>
        <a:p>
          <a:endParaRPr lang="fr-FR"/>
        </a:p>
      </dgm:t>
    </dgm:pt>
    <dgm:pt modelId="{B4153A48-E657-4841-AE2A-8F073298D513}" type="sibTrans" cxnId="{14EC15EC-9978-41C5-BAD4-82D4FCD1A933}">
      <dgm:prSet/>
      <dgm:spPr/>
      <dgm:t>
        <a:bodyPr/>
        <a:lstStyle/>
        <a:p>
          <a:endParaRPr lang="fr-FR"/>
        </a:p>
      </dgm:t>
    </dgm:pt>
    <dgm:pt modelId="{825A3C79-77A8-4B35-92AC-37C8EABF0A00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المحيط الاجتماعي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007B7F1-9F5E-4E4C-ABE9-41D6A8175703}" type="parTrans" cxnId="{8D064959-88E2-417B-9E9A-A822E05745BD}">
      <dgm:prSet/>
      <dgm:spPr/>
      <dgm:t>
        <a:bodyPr/>
        <a:lstStyle/>
        <a:p>
          <a:endParaRPr lang="fr-FR"/>
        </a:p>
      </dgm:t>
    </dgm:pt>
    <dgm:pt modelId="{3DFE3BE1-181C-4F1E-9204-3C25BE6A6DF9}" type="sibTrans" cxnId="{8D064959-88E2-417B-9E9A-A822E05745BD}">
      <dgm:prSet/>
      <dgm:spPr/>
      <dgm:t>
        <a:bodyPr/>
        <a:lstStyle/>
        <a:p>
          <a:endParaRPr lang="fr-FR"/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0" presStyleCnt="6"/>
      <dgm:spPr/>
      <dgm:t>
        <a:bodyPr/>
        <a:lstStyle/>
        <a:p>
          <a:endParaRPr lang="fr-FR"/>
        </a:p>
      </dgm:t>
    </dgm:pt>
    <dgm:pt modelId="{12D910F7-67E9-4F2A-9A5B-BD9F10478BBC}" type="pres">
      <dgm:prSet presAssocID="{825A3C79-77A8-4B35-92AC-37C8EABF0A0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E70D5E-879A-4D6A-87BC-7F37A3D9ADF2}" type="pres">
      <dgm:prSet presAssocID="{825A3C79-77A8-4B35-92AC-37C8EABF0A00}" presName="spNode" presStyleCnt="0"/>
      <dgm:spPr/>
    </dgm:pt>
    <dgm:pt modelId="{F3889FF6-9CBE-43D9-8BE8-A2A45AD2D3BF}" type="pres">
      <dgm:prSet presAssocID="{3DFE3BE1-181C-4F1E-9204-3C25BE6A6DF9}" presName="sibTrans" presStyleLbl="sibTrans1D1" presStyleIdx="1" presStyleCnt="6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6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6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6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6"/>
      <dgm:spPr/>
      <dgm:t>
        <a:bodyPr/>
        <a:lstStyle/>
        <a:p>
          <a:endParaRPr lang="fr-FR"/>
        </a:p>
      </dgm:t>
    </dgm:pt>
    <dgm:pt modelId="{04A3C537-9CCB-4DD2-9929-99C68EBAE123}" type="pres">
      <dgm:prSet presAssocID="{A865EF08-D1B5-48DD-93DC-4F374172FB9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2B575-AE1B-4E14-B8DB-C2836D5A4670}" type="pres">
      <dgm:prSet presAssocID="{A865EF08-D1B5-48DD-93DC-4F374172FB96}" presName="spNode" presStyleCnt="0"/>
      <dgm:spPr/>
    </dgm:pt>
    <dgm:pt modelId="{F769C523-4E8C-4579-8E63-D0385E0F5C14}" type="pres">
      <dgm:prSet presAssocID="{B4153A48-E657-4841-AE2A-8F073298D513}" presName="sibTrans" presStyleLbl="sibTrans1D1" presStyleIdx="5" presStyleCnt="6"/>
      <dgm:spPr/>
      <dgm:t>
        <a:bodyPr/>
        <a:lstStyle/>
        <a:p>
          <a:endParaRPr lang="fr-FR"/>
        </a:p>
      </dgm:t>
    </dgm:pt>
  </dgm:ptLst>
  <dgm:cxnLst>
    <dgm:cxn modelId="{2CAF804C-E497-40BA-AC0B-BA87A08F758C}" type="presOf" srcId="{BCE49E79-FC99-43CB-85E8-84FB6D518CBA}" destId="{6F62445A-4BAD-4B44-BCA1-AC183A97729C}" srcOrd="0" destOrd="0" presId="urn:microsoft.com/office/officeart/2005/8/layout/cycle6"/>
    <dgm:cxn modelId="{C0E7223B-E885-463D-A4D7-D67B452BBF80}" type="presOf" srcId="{8BD453C0-A7C6-4204-9D3C-996B96BD2B53}" destId="{B84021AB-4DB7-49D7-850E-28CF4DA025A0}" srcOrd="0" destOrd="0" presId="urn:microsoft.com/office/officeart/2005/8/layout/cycle6"/>
    <dgm:cxn modelId="{DABD26C4-D15A-4673-8A6D-D13B42B1F51B}" type="presOf" srcId="{F9DECA7C-47D5-47E5-B905-35ECF448C59D}" destId="{0337D912-9522-470C-B52C-E89F59AA06C8}" srcOrd="0" destOrd="0" presId="urn:microsoft.com/office/officeart/2005/8/layout/cycle6"/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14EC15EC-9978-41C5-BAD4-82D4FCD1A933}" srcId="{3733C2B8-0F61-4E2D-9BD8-57AE2344A9DF}" destId="{A865EF08-D1B5-48DD-93DC-4F374172FB96}" srcOrd="5" destOrd="0" parTransId="{4C452F35-C3EB-4A18-A06D-19DBA7659DA4}" sibTransId="{B4153A48-E657-4841-AE2A-8F073298D513}"/>
    <dgm:cxn modelId="{61A16ECD-A503-4B07-9C5B-EB96F3C28558}" srcId="{3733C2B8-0F61-4E2D-9BD8-57AE2344A9DF}" destId="{44CD833E-4A9F-46BE-A1F1-9CA07C548213}" srcOrd="0" destOrd="0" parTransId="{B21F6685-74AC-4389-9532-8D9DC187EAAF}" sibTransId="{F742E265-1F16-4996-8471-93C0489773F2}"/>
    <dgm:cxn modelId="{65760883-A002-4899-9DAA-58AB62DA799B}" type="presOf" srcId="{3733C2B8-0F61-4E2D-9BD8-57AE2344A9DF}" destId="{5FE44A76-CB3B-4979-A062-355B3B1F3093}" srcOrd="0" destOrd="0" presId="urn:microsoft.com/office/officeart/2005/8/layout/cycle6"/>
    <dgm:cxn modelId="{31699762-40E2-481D-9D37-99BD7C462810}" type="presOf" srcId="{A34CC356-6BBB-40DE-89D1-DA993AA2A458}" destId="{A7AD0122-A01E-43D8-94D0-88C553429528}" srcOrd="0" destOrd="0" presId="urn:microsoft.com/office/officeart/2005/8/layout/cycle6"/>
    <dgm:cxn modelId="{9A1DB752-C7C9-4ED8-8D41-B9A561C226E2}" type="presOf" srcId="{73FE54DC-5B60-45C0-99FA-F9C0787E094D}" destId="{4E41899D-25ED-46A5-88CC-4DFCDE8367C3}" srcOrd="0" destOrd="0" presId="urn:microsoft.com/office/officeart/2005/8/layout/cycle6"/>
    <dgm:cxn modelId="{2ADBEDD3-0EAB-43C1-A3D3-E8EADB63963A}" type="presOf" srcId="{825A3C79-77A8-4B35-92AC-37C8EABF0A00}" destId="{12D910F7-67E9-4F2A-9A5B-BD9F10478BBC}" srcOrd="0" destOrd="0" presId="urn:microsoft.com/office/officeart/2005/8/layout/cycle6"/>
    <dgm:cxn modelId="{1C113181-B64D-4866-BF00-F4F6F5C62FC8}" type="presOf" srcId="{3DFE3BE1-181C-4F1E-9204-3C25BE6A6DF9}" destId="{F3889FF6-9CBE-43D9-8BE8-A2A45AD2D3BF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1C1BB5BD-87DE-43AF-BADE-C2F47FAE78BA}" type="presOf" srcId="{B4153A48-E657-4841-AE2A-8F073298D513}" destId="{F769C523-4E8C-4579-8E63-D0385E0F5C14}" srcOrd="0" destOrd="0" presId="urn:microsoft.com/office/officeart/2005/8/layout/cycle6"/>
    <dgm:cxn modelId="{8D064959-88E2-417B-9E9A-A822E05745BD}" srcId="{3733C2B8-0F61-4E2D-9BD8-57AE2344A9DF}" destId="{825A3C79-77A8-4B35-92AC-37C8EABF0A00}" srcOrd="1" destOrd="0" parTransId="{F007B7F1-9F5E-4E4C-ABE9-41D6A8175703}" sibTransId="{3DFE3BE1-181C-4F1E-9204-3C25BE6A6DF9}"/>
    <dgm:cxn modelId="{EA46A589-AA30-4764-A234-1A14396DB178}" type="presOf" srcId="{F742E265-1F16-4996-8471-93C0489773F2}" destId="{946E4A3F-689C-4BD6-8B02-F2C37817564C}" srcOrd="0" destOrd="0" presId="urn:microsoft.com/office/officeart/2005/8/layout/cycle6"/>
    <dgm:cxn modelId="{AE42AB55-5344-412D-9508-E0EF8B76DEDD}" type="presOf" srcId="{6432DA3C-F8E8-4E65-9497-43795DC06328}" destId="{31C2537F-9E75-4EAD-AC45-6BA885C9F890}" srcOrd="0" destOrd="0" presId="urn:microsoft.com/office/officeart/2005/8/layout/cycle6"/>
    <dgm:cxn modelId="{05D1170E-0AA5-44B0-B264-F5F56878766B}" type="presOf" srcId="{A865EF08-D1B5-48DD-93DC-4F374172FB96}" destId="{04A3C537-9CCB-4DD2-9929-99C68EBAE123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A066B20D-5516-4EB0-ADE0-0367F5716B11}" type="presOf" srcId="{44CD833E-4A9F-46BE-A1F1-9CA07C548213}" destId="{BD5A104D-8826-40BD-A666-818AD207BAB5}" srcOrd="0" destOrd="0" presId="urn:microsoft.com/office/officeart/2005/8/layout/cycle6"/>
    <dgm:cxn modelId="{CAC39367-722B-4CCE-991A-6F70CDF04A74}" type="presParOf" srcId="{5FE44A76-CB3B-4979-A062-355B3B1F3093}" destId="{BD5A104D-8826-40BD-A666-818AD207BAB5}" srcOrd="0" destOrd="0" presId="urn:microsoft.com/office/officeart/2005/8/layout/cycle6"/>
    <dgm:cxn modelId="{7A842CE2-7E77-492E-B101-A851289D6DF2}" type="presParOf" srcId="{5FE44A76-CB3B-4979-A062-355B3B1F3093}" destId="{B38D573E-0F03-443C-9308-71B9E1B934C1}" srcOrd="1" destOrd="0" presId="urn:microsoft.com/office/officeart/2005/8/layout/cycle6"/>
    <dgm:cxn modelId="{5DA41EE1-16BB-4DF3-9039-0FDFB2266489}" type="presParOf" srcId="{5FE44A76-CB3B-4979-A062-355B3B1F3093}" destId="{946E4A3F-689C-4BD6-8B02-F2C37817564C}" srcOrd="2" destOrd="0" presId="urn:microsoft.com/office/officeart/2005/8/layout/cycle6"/>
    <dgm:cxn modelId="{C5F41558-E192-42A4-953C-2144668A8A18}" type="presParOf" srcId="{5FE44A76-CB3B-4979-A062-355B3B1F3093}" destId="{12D910F7-67E9-4F2A-9A5B-BD9F10478BBC}" srcOrd="3" destOrd="0" presId="urn:microsoft.com/office/officeart/2005/8/layout/cycle6"/>
    <dgm:cxn modelId="{79E90B79-636C-46E5-BB84-E08539990E0D}" type="presParOf" srcId="{5FE44A76-CB3B-4979-A062-355B3B1F3093}" destId="{85E70D5E-879A-4D6A-87BC-7F37A3D9ADF2}" srcOrd="4" destOrd="0" presId="urn:microsoft.com/office/officeart/2005/8/layout/cycle6"/>
    <dgm:cxn modelId="{9191C958-06B2-4801-8983-9D6782828D82}" type="presParOf" srcId="{5FE44A76-CB3B-4979-A062-355B3B1F3093}" destId="{F3889FF6-9CBE-43D9-8BE8-A2A45AD2D3BF}" srcOrd="5" destOrd="0" presId="urn:microsoft.com/office/officeart/2005/8/layout/cycle6"/>
    <dgm:cxn modelId="{D18B0A84-8D46-4410-BCEB-21EB9C28CC40}" type="presParOf" srcId="{5FE44A76-CB3B-4979-A062-355B3B1F3093}" destId="{4E41899D-25ED-46A5-88CC-4DFCDE8367C3}" srcOrd="6" destOrd="0" presId="urn:microsoft.com/office/officeart/2005/8/layout/cycle6"/>
    <dgm:cxn modelId="{4ECF7673-19DF-4ED4-9533-7C4FB72D02CD}" type="presParOf" srcId="{5FE44A76-CB3B-4979-A062-355B3B1F3093}" destId="{D0ADE07E-4F28-4464-B8C7-B5681438CEF6}" srcOrd="7" destOrd="0" presId="urn:microsoft.com/office/officeart/2005/8/layout/cycle6"/>
    <dgm:cxn modelId="{7A152468-17D2-44E6-B636-1EE9CC9F9578}" type="presParOf" srcId="{5FE44A76-CB3B-4979-A062-355B3B1F3093}" destId="{31C2537F-9E75-4EAD-AC45-6BA885C9F890}" srcOrd="8" destOrd="0" presId="urn:microsoft.com/office/officeart/2005/8/layout/cycle6"/>
    <dgm:cxn modelId="{E94E80EE-438C-403B-A1FE-1772E6026277}" type="presParOf" srcId="{5FE44A76-CB3B-4979-A062-355B3B1F3093}" destId="{0337D912-9522-470C-B52C-E89F59AA06C8}" srcOrd="9" destOrd="0" presId="urn:microsoft.com/office/officeart/2005/8/layout/cycle6"/>
    <dgm:cxn modelId="{BC481B9F-7A80-4EFD-970F-FC970864EF16}" type="presParOf" srcId="{5FE44A76-CB3B-4979-A062-355B3B1F3093}" destId="{BF85108E-BAEF-4E58-B7C3-9C9C38353478}" srcOrd="10" destOrd="0" presId="urn:microsoft.com/office/officeart/2005/8/layout/cycle6"/>
    <dgm:cxn modelId="{21ACB052-73FF-43F6-B44B-06D725C522AF}" type="presParOf" srcId="{5FE44A76-CB3B-4979-A062-355B3B1F3093}" destId="{6F62445A-4BAD-4B44-BCA1-AC183A97729C}" srcOrd="11" destOrd="0" presId="urn:microsoft.com/office/officeart/2005/8/layout/cycle6"/>
    <dgm:cxn modelId="{85301ADA-7C3C-49E1-84F0-E746C8B568CB}" type="presParOf" srcId="{5FE44A76-CB3B-4979-A062-355B3B1F3093}" destId="{B84021AB-4DB7-49D7-850E-28CF4DA025A0}" srcOrd="12" destOrd="0" presId="urn:microsoft.com/office/officeart/2005/8/layout/cycle6"/>
    <dgm:cxn modelId="{BEC54DF3-693D-450B-BDAC-8FDD1925A028}" type="presParOf" srcId="{5FE44A76-CB3B-4979-A062-355B3B1F3093}" destId="{4424720D-DAA4-4BDE-A061-ADA637441433}" srcOrd="13" destOrd="0" presId="urn:microsoft.com/office/officeart/2005/8/layout/cycle6"/>
    <dgm:cxn modelId="{F8C974CA-61C5-46C6-8ED5-BEF581B781D7}" type="presParOf" srcId="{5FE44A76-CB3B-4979-A062-355B3B1F3093}" destId="{A7AD0122-A01E-43D8-94D0-88C553429528}" srcOrd="14" destOrd="0" presId="urn:microsoft.com/office/officeart/2005/8/layout/cycle6"/>
    <dgm:cxn modelId="{17BF325D-191A-4A6F-B036-31919FEDDD25}" type="presParOf" srcId="{5FE44A76-CB3B-4979-A062-355B3B1F3093}" destId="{04A3C537-9CCB-4DD2-9929-99C68EBAE123}" srcOrd="15" destOrd="0" presId="urn:microsoft.com/office/officeart/2005/8/layout/cycle6"/>
    <dgm:cxn modelId="{CA93C6BB-1817-4407-81D3-A9AA3E4AAA10}" type="presParOf" srcId="{5FE44A76-CB3B-4979-A062-355B3B1F3093}" destId="{B632B575-AE1B-4E14-B8DB-C2836D5A4670}" srcOrd="16" destOrd="0" presId="urn:microsoft.com/office/officeart/2005/8/layout/cycle6"/>
    <dgm:cxn modelId="{7D0C88C5-DCE6-4BC3-A8E2-65A830F36CE8}" type="presParOf" srcId="{5FE44A76-CB3B-4979-A062-355B3B1F3093}" destId="{F769C523-4E8C-4579-8E63-D0385E0F5C14}" srcOrd="17" destOrd="0" presId="urn:microsoft.com/office/officeart/2005/8/layout/cycle6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DA8A62-6791-45B9-A315-9D50910DA33C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</dgm:pt>
    <dgm:pt modelId="{BA669BD2-6D90-4883-BFE7-B40A374C8B9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القدر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8366D4D-16B3-4E7C-A7DD-642DF13A9A3A}" type="par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1F73DBF0-82EB-4122-B0E4-FD7DFFBDCF11}" type="sib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AE013DBD-572D-4E59-A560-A35E8A004C0A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المال والربح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B23F66E-34C7-4FF3-9E07-C39131F19E98}" type="par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FD09A01-C16B-43D3-9C57-7300AE6749A7}" type="sib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3AFAC96-C234-437A-AA1B-17C70D71A54B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5766394-F3F2-4F14-A688-CD8C637D20FB}" type="par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2F6081F2-5575-4DE8-83A5-6388842BEBA9}" type="sib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B66D8816-D9FF-44BB-BBDA-CA882B4455A8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الاستقرار وتجنب المخاطرة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واللايقين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0A5D003-45B8-4E1B-8A76-D0A91AB0820E}" type="par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17556EE-9584-4FC3-B054-40F5C78039FC}" type="sib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7BAD1DB2-B107-44EC-91CF-7234FEE1DD1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الفشل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C16EB13-5897-47BD-B5A4-65C3AFFD9A93}" type="par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D271A92B-0401-4185-AD86-6BE5D45025F3}" type="sib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900B5AF-27BA-4788-96B5-B7C05B8C7F88}" type="pres">
      <dgm:prSet presAssocID="{89DA8A62-6791-45B9-A315-9D50910DA33C}" presName="compositeShape" presStyleCnt="0">
        <dgm:presLayoutVars>
          <dgm:dir/>
          <dgm:resizeHandles/>
        </dgm:presLayoutVars>
      </dgm:prSet>
      <dgm:spPr/>
    </dgm:pt>
    <dgm:pt modelId="{F2F87355-D5D5-4226-BC7F-8771FE196CD7}" type="pres">
      <dgm:prSet presAssocID="{89DA8A62-6791-45B9-A315-9D50910DA33C}" presName="pyramid" presStyleLbl="node1" presStyleIdx="0" presStyleCnt="1"/>
      <dgm:spPr/>
    </dgm:pt>
    <dgm:pt modelId="{FFC4C7F3-C217-40EF-9E6F-0F4E2726D852}" type="pres">
      <dgm:prSet presAssocID="{89DA8A62-6791-45B9-A315-9D50910DA33C}" presName="theList" presStyleCnt="0"/>
      <dgm:spPr/>
    </dgm:pt>
    <dgm:pt modelId="{C34B41B0-E926-427F-B41F-7AFFDEE36094}" type="pres">
      <dgm:prSet presAssocID="{BA669BD2-6D90-4883-BFE7-B40A374C8B9E}" presName="aNode" presStyleLbl="fgAcc1" presStyleIdx="0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D27282-458A-437E-BCCE-1567FA743C26}" type="pres">
      <dgm:prSet presAssocID="{BA669BD2-6D90-4883-BFE7-B40A374C8B9E}" presName="aSpace" presStyleCnt="0"/>
      <dgm:spPr/>
    </dgm:pt>
    <dgm:pt modelId="{B3E38017-8115-4D56-BFAA-BFE80FC87D9B}" type="pres">
      <dgm:prSet presAssocID="{AE013DBD-572D-4E59-A560-A35E8A004C0A}" presName="aNode" presStyleLbl="fgAcc1" presStyleIdx="1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7E2D67-EDC3-4117-B6EA-4203E18F0EA1}" type="pres">
      <dgm:prSet presAssocID="{AE013DBD-572D-4E59-A560-A35E8A004C0A}" presName="aSpace" presStyleCnt="0"/>
      <dgm:spPr/>
    </dgm:pt>
    <dgm:pt modelId="{AEAC185B-9962-41B2-956A-B39E9A5A7320}" type="pres">
      <dgm:prSet presAssocID="{C3AFAC96-C234-437A-AA1B-17C70D71A54B}" presName="aNode" presStyleLbl="fgAcc1" presStyleIdx="2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52BB50-B790-4686-9DAA-6AA5EAD3583D}" type="pres">
      <dgm:prSet presAssocID="{C3AFAC96-C234-437A-AA1B-17C70D71A54B}" presName="aSpace" presStyleCnt="0"/>
      <dgm:spPr/>
    </dgm:pt>
    <dgm:pt modelId="{F2602BAF-028D-43DE-BF24-469771B9A80B}" type="pres">
      <dgm:prSet presAssocID="{B66D8816-D9FF-44BB-BBDA-CA882B4455A8}" presName="aNode" presStyleLbl="fgAcc1" presStyleIdx="3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C94F45-9EA4-4489-B0EA-D2D0BAA1EA07}" type="pres">
      <dgm:prSet presAssocID="{B66D8816-D9FF-44BB-BBDA-CA882B4455A8}" presName="aSpace" presStyleCnt="0"/>
      <dgm:spPr/>
    </dgm:pt>
    <dgm:pt modelId="{C0932CA2-758D-411D-ABB7-EE28A16A5205}" type="pres">
      <dgm:prSet presAssocID="{7BAD1DB2-B107-44EC-91CF-7234FEE1DD16}" presName="aNode" presStyleLbl="fgAcc1" presStyleIdx="4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55B493-8602-48C3-9567-2E2D370D7327}" type="pres">
      <dgm:prSet presAssocID="{7BAD1DB2-B107-44EC-91CF-7234FEE1DD16}" presName="aSpace" presStyleCnt="0"/>
      <dgm:spPr/>
    </dgm:pt>
  </dgm:ptLst>
  <dgm:cxnLst>
    <dgm:cxn modelId="{1E71E87A-39AC-469E-AD5C-B56D20F6F7B5}" type="presOf" srcId="{89DA8A62-6791-45B9-A315-9D50910DA33C}" destId="{9900B5AF-27BA-4788-96B5-B7C05B8C7F88}" srcOrd="0" destOrd="0" presId="urn:microsoft.com/office/officeart/2005/8/layout/pyramid2"/>
    <dgm:cxn modelId="{325E2822-1B2B-4B79-821E-1AAA957DB6F1}" type="presOf" srcId="{AE013DBD-572D-4E59-A560-A35E8A004C0A}" destId="{B3E38017-8115-4D56-BFAA-BFE80FC87D9B}" srcOrd="0" destOrd="0" presId="urn:microsoft.com/office/officeart/2005/8/layout/pyramid2"/>
    <dgm:cxn modelId="{670FCDCA-C331-4030-9CBA-8B33BFE40EED}" type="presOf" srcId="{7BAD1DB2-B107-44EC-91CF-7234FEE1DD16}" destId="{C0932CA2-758D-411D-ABB7-EE28A16A5205}" srcOrd="0" destOrd="0" presId="urn:microsoft.com/office/officeart/2005/8/layout/pyramid2"/>
    <dgm:cxn modelId="{F124EDD9-7A3D-4C1A-BDEB-202A9E666D66}" type="presOf" srcId="{C3AFAC96-C234-437A-AA1B-17C70D71A54B}" destId="{AEAC185B-9962-41B2-956A-B39E9A5A7320}" srcOrd="0" destOrd="0" presId="urn:microsoft.com/office/officeart/2005/8/layout/pyramid2"/>
    <dgm:cxn modelId="{E9F7226F-69A8-4F85-AF57-9FBACE7DFC9E}" srcId="{89DA8A62-6791-45B9-A315-9D50910DA33C}" destId="{7BAD1DB2-B107-44EC-91CF-7234FEE1DD16}" srcOrd="4" destOrd="0" parTransId="{0C16EB13-5897-47BD-B5A4-65C3AFFD9A93}" sibTransId="{D271A92B-0401-4185-AD86-6BE5D45025F3}"/>
    <dgm:cxn modelId="{BC9559FA-0E96-478C-9275-1A436D7F5EE8}" type="presOf" srcId="{BA669BD2-6D90-4883-BFE7-B40A374C8B9E}" destId="{C34B41B0-E926-427F-B41F-7AFFDEE36094}" srcOrd="0" destOrd="0" presId="urn:microsoft.com/office/officeart/2005/8/layout/pyramid2"/>
    <dgm:cxn modelId="{3FE06CFE-7C09-43A1-B902-491D1C70AF42}" srcId="{89DA8A62-6791-45B9-A315-9D50910DA33C}" destId="{BA669BD2-6D90-4883-BFE7-B40A374C8B9E}" srcOrd="0" destOrd="0" parTransId="{98366D4D-16B3-4E7C-A7DD-642DF13A9A3A}" sibTransId="{1F73DBF0-82EB-4122-B0E4-FD7DFFBDCF11}"/>
    <dgm:cxn modelId="{8F01564C-BF04-4A79-9D19-F5098C9B55C1}" type="presOf" srcId="{B66D8816-D9FF-44BB-BBDA-CA882B4455A8}" destId="{F2602BAF-028D-43DE-BF24-469771B9A80B}" srcOrd="0" destOrd="0" presId="urn:microsoft.com/office/officeart/2005/8/layout/pyramid2"/>
    <dgm:cxn modelId="{05D51C71-CD2C-4217-A54F-0112256FBAF8}" srcId="{89DA8A62-6791-45B9-A315-9D50910DA33C}" destId="{B66D8816-D9FF-44BB-BBDA-CA882B4455A8}" srcOrd="3" destOrd="0" parTransId="{30A5D003-45B8-4E1B-8A76-D0A91AB0820E}" sibTransId="{C17556EE-9584-4FC3-B054-40F5C78039FC}"/>
    <dgm:cxn modelId="{78ADB9A5-F54F-4555-982D-606BE393CF04}" srcId="{89DA8A62-6791-45B9-A315-9D50910DA33C}" destId="{AE013DBD-572D-4E59-A560-A35E8A004C0A}" srcOrd="1" destOrd="0" parTransId="{5B23F66E-34C7-4FF3-9E07-C39131F19E98}" sibTransId="{6FD09A01-C16B-43D3-9C57-7300AE6749A7}"/>
    <dgm:cxn modelId="{34D493F7-F20C-44EA-A0AB-F0DA5F40094F}" srcId="{89DA8A62-6791-45B9-A315-9D50910DA33C}" destId="{C3AFAC96-C234-437A-AA1B-17C70D71A54B}" srcOrd="2" destOrd="0" parTransId="{95766394-F3F2-4F14-A688-CD8C637D20FB}" sibTransId="{2F6081F2-5575-4DE8-83A5-6388842BEBA9}"/>
    <dgm:cxn modelId="{44C4347E-E757-4F65-84F1-E3512B8D7D93}" type="presParOf" srcId="{9900B5AF-27BA-4788-96B5-B7C05B8C7F88}" destId="{F2F87355-D5D5-4226-BC7F-8771FE196CD7}" srcOrd="0" destOrd="0" presId="urn:microsoft.com/office/officeart/2005/8/layout/pyramid2"/>
    <dgm:cxn modelId="{916E0BC4-49E9-4156-8917-0E6B8049653A}" type="presParOf" srcId="{9900B5AF-27BA-4788-96B5-B7C05B8C7F88}" destId="{FFC4C7F3-C217-40EF-9E6F-0F4E2726D852}" srcOrd="1" destOrd="0" presId="urn:microsoft.com/office/officeart/2005/8/layout/pyramid2"/>
    <dgm:cxn modelId="{1B1EE5F2-CBDB-4609-B80C-105DC89430DC}" type="presParOf" srcId="{FFC4C7F3-C217-40EF-9E6F-0F4E2726D852}" destId="{C34B41B0-E926-427F-B41F-7AFFDEE36094}" srcOrd="0" destOrd="0" presId="urn:microsoft.com/office/officeart/2005/8/layout/pyramid2"/>
    <dgm:cxn modelId="{3AA2E1D6-4F47-4D73-B6CA-9DD1C684C983}" type="presParOf" srcId="{FFC4C7F3-C217-40EF-9E6F-0F4E2726D852}" destId="{43D27282-458A-437E-BCCE-1567FA743C26}" srcOrd="1" destOrd="0" presId="urn:microsoft.com/office/officeart/2005/8/layout/pyramid2"/>
    <dgm:cxn modelId="{C857F8AC-FC88-4B2A-B664-4065B2CE9EFC}" type="presParOf" srcId="{FFC4C7F3-C217-40EF-9E6F-0F4E2726D852}" destId="{B3E38017-8115-4D56-BFAA-BFE80FC87D9B}" srcOrd="2" destOrd="0" presId="urn:microsoft.com/office/officeart/2005/8/layout/pyramid2"/>
    <dgm:cxn modelId="{68AF4CF3-32B8-4E42-AA98-3DD67055C417}" type="presParOf" srcId="{FFC4C7F3-C217-40EF-9E6F-0F4E2726D852}" destId="{CB7E2D67-EDC3-4117-B6EA-4203E18F0EA1}" srcOrd="3" destOrd="0" presId="urn:microsoft.com/office/officeart/2005/8/layout/pyramid2"/>
    <dgm:cxn modelId="{EA803497-2E3A-49FA-8A49-4DF2D76C0DB6}" type="presParOf" srcId="{FFC4C7F3-C217-40EF-9E6F-0F4E2726D852}" destId="{AEAC185B-9962-41B2-956A-B39E9A5A7320}" srcOrd="4" destOrd="0" presId="urn:microsoft.com/office/officeart/2005/8/layout/pyramid2"/>
    <dgm:cxn modelId="{F2220AC8-5DCB-4B7D-949A-34F72A0A0CA2}" type="presParOf" srcId="{FFC4C7F3-C217-40EF-9E6F-0F4E2726D852}" destId="{9452BB50-B790-4686-9DAA-6AA5EAD3583D}" srcOrd="5" destOrd="0" presId="urn:microsoft.com/office/officeart/2005/8/layout/pyramid2"/>
    <dgm:cxn modelId="{74DBCC0D-AF98-4DCA-907E-0B4BD91C6CD4}" type="presParOf" srcId="{FFC4C7F3-C217-40EF-9E6F-0F4E2726D852}" destId="{F2602BAF-028D-43DE-BF24-469771B9A80B}" srcOrd="6" destOrd="0" presId="urn:microsoft.com/office/officeart/2005/8/layout/pyramid2"/>
    <dgm:cxn modelId="{160DEE59-9AD5-4D7B-921B-74CB75BDF92B}" type="presParOf" srcId="{FFC4C7F3-C217-40EF-9E6F-0F4E2726D852}" destId="{7AC94F45-9EA4-4489-B0EA-D2D0BAA1EA07}" srcOrd="7" destOrd="0" presId="urn:microsoft.com/office/officeart/2005/8/layout/pyramid2"/>
    <dgm:cxn modelId="{9E171984-16C1-470C-BFB0-114853DF8413}" type="presParOf" srcId="{FFC4C7F3-C217-40EF-9E6F-0F4E2726D852}" destId="{C0932CA2-758D-411D-ABB7-EE28A16A5205}" srcOrd="8" destOrd="0" presId="urn:microsoft.com/office/officeart/2005/8/layout/pyramid2"/>
    <dgm:cxn modelId="{659B814C-DC40-4B76-8F27-0F49289961B5}" type="presParOf" srcId="{FFC4C7F3-C217-40EF-9E6F-0F4E2726D852}" destId="{B655B493-8602-48C3-9567-2E2D370D7327}" srcOrd="9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04/04/2023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الثانية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_______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تسويق مصرفي	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1571612"/>
            <a:ext cx="8077200" cy="214314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92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الأول: مدخل إلى </a:t>
            </a:r>
            <a:r>
              <a:rPr kumimoji="0" lang="ar-DZ" sz="5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kumimoji="0" lang="ar-DZ" sz="51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 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مــــــاهية الــــــمقــــــــــاول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       </a:t>
            </a:r>
            <a:r>
              <a:rPr lang="fr-FR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مـــاهية روح </a:t>
            </a:r>
            <a:r>
              <a:rPr lang="ar-DZ" sz="4400" b="1" i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5719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القيم المتحكمة في عقلانية المقاول: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</p:txBody>
      </p:sp>
      <p:graphicFrame>
        <p:nvGraphicFramePr>
          <p:cNvPr id="10" name="Diagramme 9"/>
          <p:cNvGraphicFramePr/>
          <p:nvPr/>
        </p:nvGraphicFramePr>
        <p:xfrm>
          <a:off x="1524000" y="2222520"/>
          <a:ext cx="640558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42844" y="809794"/>
            <a:ext cx="87154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يستسلم الفرد لا إرادياً لقيم معينة، تُكوِّن جزءا هاما من حياته، وتؤثر في سلوكه :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شكراً</a:t>
            </a:r>
            <a:endParaRPr kumimoji="0" lang="ar-DZ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71414"/>
            <a:ext cx="8786842" cy="6072206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ماهية المقاول</a:t>
            </a:r>
          </a:p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تعريف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071934" y="1643050"/>
            <a:ext cx="1357322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المقاول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Flèche gauche 8"/>
          <p:cNvSpPr/>
          <p:nvPr/>
        </p:nvSpPr>
        <p:spPr>
          <a:xfrm rot="10800000">
            <a:off x="5572132" y="1857365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3071802" y="1857365"/>
            <a:ext cx="857257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0" y="3929066"/>
            <a:ext cx="24288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يعمل بشكل مستقل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بالاعتماد على معلومة هامة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من أجل تحقيق عوائد مالية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57984" y="1347132"/>
            <a:ext cx="1928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يعرف القاموس العام للتجارة المنشور سنة 1723 بباريس المقاول على أنه: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”الشخص الذي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يباشر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عملاً أو مشروعاً ما.“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596" y="1440594"/>
            <a:ext cx="2214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وفقاً للأمر السائد في انجلترا فإن: 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”المقاول هو الشخص الذي يحاول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استغلال الفرص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التي تتميز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بالمخاطرة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27" name="Diagramme 26"/>
          <p:cNvGraphicFramePr/>
          <p:nvPr/>
        </p:nvGraphicFramePr>
        <p:xfrm>
          <a:off x="2285984" y="3214686"/>
          <a:ext cx="535785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 rot="10800000">
            <a:off x="2500298" y="471329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0800000">
            <a:off x="2500298" y="4143380"/>
            <a:ext cx="714380" cy="2159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571736" y="4929198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071934" y="2357430"/>
            <a:ext cx="1285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مـــــــــنــــــــــــه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: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خصائص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2" name="Diagramme 11"/>
          <p:cNvGraphicFramePr/>
          <p:nvPr/>
        </p:nvGraphicFramePr>
        <p:xfrm>
          <a:off x="357158" y="1397000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Image 3" descr="nine-types-of-entrepreneursh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714488"/>
            <a:ext cx="7572428" cy="371477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28662" y="2494658"/>
            <a:ext cx="7572428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السلوك		    </a:t>
            </a:r>
            <a:r>
              <a:rPr lang="ar-DZ" sz="3200" b="1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الأقدمية</a:t>
            </a:r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		    الإمكانات</a:t>
            </a:r>
          </a:p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endParaRPr lang="fr-FR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357158" y="1214422"/>
          <a:ext cx="850112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642910" y="1285860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571472" y="500042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-2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3. ماهية روح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مفهوم روح </a:t>
            </a:r>
            <a:r>
              <a:rPr lang="ar-DZ" sz="32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DZ" sz="32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57950" y="2714620"/>
            <a:ext cx="1214446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الأخذ بالمبادرة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الانتقال إلى التطبيق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611182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necteur droit avec flèche 13"/>
          <p:cNvCxnSpPr/>
          <p:nvPr/>
        </p:nvCxnSpPr>
        <p:spPr>
          <a:xfrm rot="5400000">
            <a:off x="6608777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714876" y="2714620"/>
            <a:ext cx="1285884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تجريب أشياء جديدة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إنجاز الأعمال بطريقة مختلفة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rot="5400000">
            <a:off x="5109373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43704" y="2214554"/>
            <a:ext cx="135652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1904187" y="2472523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357422" y="2143116"/>
            <a:ext cx="135811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Bouton d'action : Aide 32">
            <a:hlinkClick r:id="" action="ppaction://noaction" highlightClick="1"/>
          </p:cNvPr>
          <p:cNvSpPr/>
          <p:nvPr/>
        </p:nvSpPr>
        <p:spPr>
          <a:xfrm>
            <a:off x="1857356" y="2928934"/>
            <a:ext cx="642942" cy="571504"/>
          </a:xfrm>
          <a:prstGeom prst="actionButtonHelp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courbée vers la gauche 33"/>
          <p:cNvSpPr/>
          <p:nvPr/>
        </p:nvSpPr>
        <p:spPr>
          <a:xfrm>
            <a:off x="8286776" y="3214686"/>
            <a:ext cx="785818" cy="1785950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643438" y="421481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بسبب وجود احتمال أو إمكانية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للتغيير</a:t>
            </a:r>
            <a:endParaRPr lang="fr-FR" sz="24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6" name="Plus 35"/>
          <p:cNvSpPr/>
          <p:nvPr/>
        </p:nvSpPr>
        <p:spPr>
          <a:xfrm>
            <a:off x="4214810" y="4572008"/>
            <a:ext cx="428628" cy="484535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-32" y="4214818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دون إلزامية وجود 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التجسيد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أو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الربح</a:t>
            </a:r>
            <a:endParaRPr lang="fr-FR" sz="24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000232" y="5286388"/>
            <a:ext cx="45720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 ظل وجود الكثير من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الانفتاح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المرونة</a:t>
            </a:r>
            <a:endParaRPr lang="fr-FR" sz="2800" b="1" i="1" u="sng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5" name="Accolade ouvrante 44"/>
          <p:cNvSpPr/>
          <p:nvPr/>
        </p:nvSpPr>
        <p:spPr>
          <a:xfrm rot="16200000">
            <a:off x="4143372" y="3429001"/>
            <a:ext cx="571504" cy="3714776"/>
          </a:xfrm>
          <a:prstGeom prst="leftBrace">
            <a:avLst>
              <a:gd name="adj1" fmla="val 29538"/>
              <a:gd name="adj2" fmla="val 4924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مقومات روح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1" name="Diagramme 10"/>
          <p:cNvGraphicFramePr/>
          <p:nvPr/>
        </p:nvGraphicFramePr>
        <p:xfrm>
          <a:off x="357158" y="1897066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28596" y="642918"/>
            <a:ext cx="75009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ما الذي يساهم في صقل شخصية الفرد حتى يصبح مقاولاً ؟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456</TotalTime>
  <Words>332</Words>
  <Application>Microsoft Office PowerPoint</Application>
  <PresentationFormat>Affichage à l'écran (4:3)</PresentationFormat>
  <Paragraphs>112</Paragraphs>
  <Slides>11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Module</vt:lpstr>
      <vt:lpstr>مقياس المقاولاتية  ______المحاضرة الثانية_______</vt:lpstr>
      <vt:lpstr>Diapositive 2</vt:lpstr>
      <vt:lpstr>Diapositive 3</vt:lpstr>
      <vt:lpstr>Diapositive 4</vt:lpstr>
      <vt:lpstr>Diapositive 5</vt:lpstr>
      <vt:lpstr>Diapositive 6</vt:lpstr>
      <vt:lpstr>Diapositive 7</vt:lpstr>
      <vt:lpstr>3. ماهية روح المقاولاتية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55</cp:revision>
  <dcterms:created xsi:type="dcterms:W3CDTF">2021-11-07T21:46:55Z</dcterms:created>
  <dcterms:modified xsi:type="dcterms:W3CDTF">2023-04-04T12:11:09Z</dcterms:modified>
</cp:coreProperties>
</file>