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08F3-B2C9-4428-B4E3-A2459D98DD04}" type="datetimeFigureOut">
              <a:rPr lang="fr-FR" smtClean="0"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08F3-B2C9-4428-B4E3-A2459D98DD04}" type="datetimeFigureOut">
              <a:rPr lang="fr-FR" smtClean="0"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09AE9-A0EE-4160-AB77-4276D22938B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/>
              <a:t>بحوث التسويق المصرفية </a:t>
            </a:r>
            <a:endParaRPr lang="fr-FR" sz="6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3</Words>
  <Application>Microsoft Office PowerPoint</Application>
  <PresentationFormat>Affichage à l'écran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بحوث التسويق المصرفية 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بحوث التسويق المصرفية </dc:title>
  <dc:creator>USER</dc:creator>
  <cp:lastModifiedBy>USER</cp:lastModifiedBy>
  <cp:revision>1</cp:revision>
  <dcterms:created xsi:type="dcterms:W3CDTF">2021-02-21T09:11:29Z</dcterms:created>
  <dcterms:modified xsi:type="dcterms:W3CDTF">2021-02-22T13:32:17Z</dcterms:modified>
</cp:coreProperties>
</file>