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39" r:id="rId1"/>
  </p:sldMasterIdLst>
  <p:notesMasterIdLst>
    <p:notesMasterId r:id="rId17"/>
  </p:notesMasterIdLst>
  <p:sldIdLst>
    <p:sldId id="314" r:id="rId2"/>
    <p:sldId id="270" r:id="rId3"/>
    <p:sldId id="315" r:id="rId4"/>
    <p:sldId id="316" r:id="rId5"/>
    <p:sldId id="317" r:id="rId6"/>
    <p:sldId id="259" r:id="rId7"/>
    <p:sldId id="260" r:id="rId8"/>
    <p:sldId id="285" r:id="rId9"/>
    <p:sldId id="318" r:id="rId10"/>
    <p:sldId id="319" r:id="rId11"/>
    <p:sldId id="320" r:id="rId12"/>
    <p:sldId id="295" r:id="rId13"/>
    <p:sldId id="265" r:id="rId14"/>
    <p:sldId id="299" r:id="rId15"/>
    <p:sldId id="306"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4" d="100"/>
          <a:sy n="64" d="100"/>
        </p:scale>
        <p:origin x="156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8DBA1A-CF20-4A8A-A329-4F35CE580F87}" type="doc">
      <dgm:prSet loTypeId="urn:microsoft.com/office/officeart/2005/8/layout/radial6" loCatId="cycle" qsTypeId="urn:microsoft.com/office/officeart/2005/8/quickstyle/simple1" qsCatId="simple" csTypeId="urn:microsoft.com/office/officeart/2005/8/colors/accent1_2" csCatId="accent1" phldr="1"/>
      <dgm:spPr/>
      <dgm:t>
        <a:bodyPr/>
        <a:lstStyle/>
        <a:p>
          <a:pPr rtl="1"/>
          <a:endParaRPr lang="ar-DZ"/>
        </a:p>
      </dgm:t>
    </dgm:pt>
    <dgm:pt modelId="{958718DF-7889-471B-ABCB-9BD52694E97A}">
      <dgm:prSet phldrT="[نص]" custT="1"/>
      <dgm:spPr>
        <a:solidFill>
          <a:schemeClr val="accent4">
            <a:lumMod val="20000"/>
            <a:lumOff val="80000"/>
          </a:schemeClr>
        </a:solidFill>
      </dgm:spPr>
      <dgm:t>
        <a:bodyPr/>
        <a:lstStyle/>
        <a:p>
          <a:pPr rtl="1"/>
          <a:r>
            <a:rPr lang="ar-DZ" sz="2400" b="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أنواع الصفقات العمومية</a:t>
          </a:r>
        </a:p>
      </dgm:t>
    </dgm:pt>
    <dgm:pt modelId="{6B655983-C207-4285-A6AD-7770F86D020E}" type="parTrans" cxnId="{CA1B4238-B0B1-473B-8EB2-7AC48B91997B}">
      <dgm:prSet/>
      <dgm:spPr/>
      <dgm:t>
        <a:bodyPr/>
        <a:lstStyle/>
        <a:p>
          <a:pPr rtl="1"/>
          <a:endParaRPr lang="ar-DZ">
            <a:latin typeface="Sakkal Majalla" panose="02000000000000000000" pitchFamily="2" charset="-78"/>
            <a:cs typeface="Sakkal Majalla" panose="02000000000000000000" pitchFamily="2" charset="-78"/>
          </a:endParaRPr>
        </a:p>
      </dgm:t>
    </dgm:pt>
    <dgm:pt modelId="{DBA9A326-219E-4FB2-8A72-CFCBA38F59FD}" type="sibTrans" cxnId="{CA1B4238-B0B1-473B-8EB2-7AC48B91997B}">
      <dgm:prSet/>
      <dgm:spPr/>
      <dgm:t>
        <a:bodyPr/>
        <a:lstStyle/>
        <a:p>
          <a:pPr rtl="1"/>
          <a:endParaRPr lang="ar-DZ">
            <a:latin typeface="Sakkal Majalla" panose="02000000000000000000" pitchFamily="2" charset="-78"/>
            <a:cs typeface="Sakkal Majalla" panose="02000000000000000000" pitchFamily="2" charset="-78"/>
          </a:endParaRPr>
        </a:p>
      </dgm:t>
    </dgm:pt>
    <dgm:pt modelId="{1068D784-862B-4817-B47D-EE121838747C}">
      <dgm:prSet phldrT="[نص]" custT="1"/>
      <dgm:spPr>
        <a:solidFill>
          <a:schemeClr val="accent2">
            <a:lumMod val="40000"/>
            <a:lumOff val="60000"/>
          </a:schemeClr>
        </a:solidFill>
      </dgm:spPr>
      <dgm:t>
        <a:bodyPr/>
        <a:lstStyle/>
        <a:p>
          <a:pPr rtl="1"/>
          <a:r>
            <a:rPr lang="ar-DZ" sz="24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صفقة انجاز الأشغال</a:t>
          </a:r>
        </a:p>
      </dgm:t>
    </dgm:pt>
    <dgm:pt modelId="{45BDBBEB-9B77-4FCF-9E4B-6A1A5404953E}" type="parTrans" cxnId="{B6D955C3-04F4-400D-8B77-F5613E4A698E}">
      <dgm:prSet/>
      <dgm:spPr/>
      <dgm:t>
        <a:bodyPr/>
        <a:lstStyle/>
        <a:p>
          <a:pPr rtl="1"/>
          <a:endParaRPr lang="ar-DZ">
            <a:latin typeface="Sakkal Majalla" panose="02000000000000000000" pitchFamily="2" charset="-78"/>
            <a:cs typeface="Sakkal Majalla" panose="02000000000000000000" pitchFamily="2" charset="-78"/>
          </a:endParaRPr>
        </a:p>
      </dgm:t>
    </dgm:pt>
    <dgm:pt modelId="{7B349664-36EC-4A66-BDDA-0041F9A7A0D1}" type="sibTrans" cxnId="{B6D955C3-04F4-400D-8B77-F5613E4A698E}">
      <dgm:prSet/>
      <dgm:spPr/>
      <dgm:t>
        <a:bodyPr/>
        <a:lstStyle/>
        <a:p>
          <a:pPr rtl="1"/>
          <a:endParaRPr lang="ar-DZ">
            <a:latin typeface="Sakkal Majalla" panose="02000000000000000000" pitchFamily="2" charset="-78"/>
            <a:cs typeface="Sakkal Majalla" panose="02000000000000000000" pitchFamily="2" charset="-78"/>
          </a:endParaRPr>
        </a:p>
      </dgm:t>
    </dgm:pt>
    <dgm:pt modelId="{81BDF419-B0D1-42AE-8A30-F4246EE9C893}">
      <dgm:prSet phldrT="[نص]" custT="1"/>
      <dgm:spPr>
        <a:solidFill>
          <a:schemeClr val="accent2">
            <a:lumMod val="40000"/>
            <a:lumOff val="60000"/>
          </a:schemeClr>
        </a:solidFill>
      </dgm:spPr>
      <dgm:t>
        <a:bodyPr/>
        <a:lstStyle/>
        <a:p>
          <a:pPr rtl="1"/>
          <a:r>
            <a:rPr lang="ar-DZ" sz="24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صفقة اقتناء اللوازم</a:t>
          </a:r>
        </a:p>
      </dgm:t>
    </dgm:pt>
    <dgm:pt modelId="{CB05995C-92EA-44D3-8C96-CD6B3E9FCBA2}" type="parTrans" cxnId="{509BD5AD-939A-4FC0-BA06-389EA779B7CB}">
      <dgm:prSet/>
      <dgm:spPr/>
      <dgm:t>
        <a:bodyPr/>
        <a:lstStyle/>
        <a:p>
          <a:pPr rtl="1"/>
          <a:endParaRPr lang="ar-DZ">
            <a:latin typeface="Sakkal Majalla" panose="02000000000000000000" pitchFamily="2" charset="-78"/>
            <a:cs typeface="Sakkal Majalla" panose="02000000000000000000" pitchFamily="2" charset="-78"/>
          </a:endParaRPr>
        </a:p>
      </dgm:t>
    </dgm:pt>
    <dgm:pt modelId="{0FD2F9C2-8C7C-41E0-A5CA-B801E393A381}" type="sibTrans" cxnId="{509BD5AD-939A-4FC0-BA06-389EA779B7CB}">
      <dgm:prSet/>
      <dgm:spPr/>
      <dgm:t>
        <a:bodyPr/>
        <a:lstStyle/>
        <a:p>
          <a:pPr rtl="1"/>
          <a:endParaRPr lang="ar-DZ">
            <a:latin typeface="Sakkal Majalla" panose="02000000000000000000" pitchFamily="2" charset="-78"/>
            <a:cs typeface="Sakkal Majalla" panose="02000000000000000000" pitchFamily="2" charset="-78"/>
          </a:endParaRPr>
        </a:p>
      </dgm:t>
    </dgm:pt>
    <dgm:pt modelId="{D5AB0EB7-E1A1-45AC-A271-95A4EBB2B613}">
      <dgm:prSet phldrT="[نص]" custT="1"/>
      <dgm:spPr>
        <a:solidFill>
          <a:schemeClr val="accent2">
            <a:lumMod val="40000"/>
            <a:lumOff val="60000"/>
          </a:schemeClr>
        </a:solidFill>
      </dgm:spPr>
      <dgm:t>
        <a:bodyPr/>
        <a:lstStyle/>
        <a:p>
          <a:pPr rtl="1"/>
          <a:r>
            <a:rPr lang="ar-DZ" sz="24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صفقة انجاز الدراسات </a:t>
          </a:r>
        </a:p>
      </dgm:t>
    </dgm:pt>
    <dgm:pt modelId="{0B3E2575-2EA3-42F0-894F-C43D20FC206C}" type="parTrans" cxnId="{8AB9115F-3D40-423B-88AD-4594C677DA04}">
      <dgm:prSet/>
      <dgm:spPr/>
      <dgm:t>
        <a:bodyPr/>
        <a:lstStyle/>
        <a:p>
          <a:pPr rtl="1"/>
          <a:endParaRPr lang="ar-DZ">
            <a:latin typeface="Sakkal Majalla" panose="02000000000000000000" pitchFamily="2" charset="-78"/>
            <a:cs typeface="Sakkal Majalla" panose="02000000000000000000" pitchFamily="2" charset="-78"/>
          </a:endParaRPr>
        </a:p>
      </dgm:t>
    </dgm:pt>
    <dgm:pt modelId="{0F06A300-5189-4CFD-9039-E4DD3F47EB9F}" type="sibTrans" cxnId="{8AB9115F-3D40-423B-88AD-4594C677DA04}">
      <dgm:prSet/>
      <dgm:spPr/>
      <dgm:t>
        <a:bodyPr/>
        <a:lstStyle/>
        <a:p>
          <a:pPr rtl="1"/>
          <a:endParaRPr lang="ar-DZ">
            <a:latin typeface="Sakkal Majalla" panose="02000000000000000000" pitchFamily="2" charset="-78"/>
            <a:cs typeface="Sakkal Majalla" panose="02000000000000000000" pitchFamily="2" charset="-78"/>
          </a:endParaRPr>
        </a:p>
      </dgm:t>
    </dgm:pt>
    <dgm:pt modelId="{E1936FDC-71A7-407A-802E-2884BB41DFE8}">
      <dgm:prSet phldrT="[نص]" custT="1"/>
      <dgm:spPr>
        <a:solidFill>
          <a:schemeClr val="accent2">
            <a:lumMod val="40000"/>
            <a:lumOff val="60000"/>
          </a:schemeClr>
        </a:solidFill>
      </dgm:spPr>
      <dgm:t>
        <a:bodyPr/>
        <a:lstStyle/>
        <a:p>
          <a:pPr rtl="1"/>
          <a:r>
            <a:rPr lang="ar-DZ" sz="24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الصفقة العمومية للخدمات</a:t>
          </a:r>
        </a:p>
      </dgm:t>
    </dgm:pt>
    <dgm:pt modelId="{1D7F8F09-E827-4DA7-826D-95E035705B14}" type="parTrans" cxnId="{0C6EB68B-C837-4DAE-80F6-A94F7DF2CBED}">
      <dgm:prSet/>
      <dgm:spPr/>
      <dgm:t>
        <a:bodyPr/>
        <a:lstStyle/>
        <a:p>
          <a:pPr rtl="1"/>
          <a:endParaRPr lang="ar-DZ">
            <a:latin typeface="Sakkal Majalla" panose="02000000000000000000" pitchFamily="2" charset="-78"/>
            <a:cs typeface="Sakkal Majalla" panose="02000000000000000000" pitchFamily="2" charset="-78"/>
          </a:endParaRPr>
        </a:p>
      </dgm:t>
    </dgm:pt>
    <dgm:pt modelId="{DB5D86DB-19C4-4173-A903-38595DFC3655}" type="sibTrans" cxnId="{0C6EB68B-C837-4DAE-80F6-A94F7DF2CBED}">
      <dgm:prSet/>
      <dgm:spPr/>
      <dgm:t>
        <a:bodyPr/>
        <a:lstStyle/>
        <a:p>
          <a:pPr rtl="1"/>
          <a:endParaRPr lang="ar-DZ">
            <a:latin typeface="Sakkal Majalla" panose="02000000000000000000" pitchFamily="2" charset="-78"/>
            <a:cs typeface="Sakkal Majalla" panose="02000000000000000000" pitchFamily="2" charset="-78"/>
          </a:endParaRPr>
        </a:p>
      </dgm:t>
    </dgm:pt>
    <dgm:pt modelId="{2A1240ED-CBD4-451C-94C0-FEAB127AC1BF}" type="pres">
      <dgm:prSet presAssocID="{E58DBA1A-CF20-4A8A-A329-4F35CE580F87}" presName="Name0" presStyleCnt="0">
        <dgm:presLayoutVars>
          <dgm:chMax val="1"/>
          <dgm:dir/>
          <dgm:animLvl val="ctr"/>
          <dgm:resizeHandles val="exact"/>
        </dgm:presLayoutVars>
      </dgm:prSet>
      <dgm:spPr/>
    </dgm:pt>
    <dgm:pt modelId="{00E085E7-261C-4A9A-BA20-53E379EC4B89}" type="pres">
      <dgm:prSet presAssocID="{958718DF-7889-471B-ABCB-9BD52694E97A}" presName="centerShape" presStyleLbl="node0" presStyleIdx="0" presStyleCnt="1" custScaleX="105373" custScaleY="73809" custLinFactNeighborX="-1284" custLinFactNeighborY="-2237"/>
      <dgm:spPr/>
    </dgm:pt>
    <dgm:pt modelId="{7199268D-8D86-4C01-94E7-97A6B2C2E4B3}" type="pres">
      <dgm:prSet presAssocID="{1068D784-862B-4817-B47D-EE121838747C}" presName="node" presStyleLbl="node1" presStyleIdx="0" presStyleCnt="4" custScaleX="139613" custScaleY="99105" custRadScaleRad="113180" custRadScaleInc="-13446">
        <dgm:presLayoutVars>
          <dgm:bulletEnabled val="1"/>
        </dgm:presLayoutVars>
      </dgm:prSet>
      <dgm:spPr/>
    </dgm:pt>
    <dgm:pt modelId="{09D9DD84-9C8E-4B6A-AED2-22E6A873D10B}" type="pres">
      <dgm:prSet presAssocID="{1068D784-862B-4817-B47D-EE121838747C}" presName="dummy" presStyleCnt="0"/>
      <dgm:spPr/>
    </dgm:pt>
    <dgm:pt modelId="{11865CB9-6363-441F-B924-7DA4BF532CE0}" type="pres">
      <dgm:prSet presAssocID="{7B349664-36EC-4A66-BDDA-0041F9A7A0D1}" presName="sibTrans" presStyleLbl="sibTrans2D1" presStyleIdx="0" presStyleCnt="4"/>
      <dgm:spPr/>
    </dgm:pt>
    <dgm:pt modelId="{42E61159-5DC8-48E4-8171-4B1019BBF037}" type="pres">
      <dgm:prSet presAssocID="{81BDF419-B0D1-42AE-8A30-F4246EE9C893}" presName="node" presStyleLbl="node1" presStyleIdx="1" presStyleCnt="4" custScaleX="157985" custScaleY="89206" custRadScaleRad="102534" custRadScaleInc="-8337">
        <dgm:presLayoutVars>
          <dgm:bulletEnabled val="1"/>
        </dgm:presLayoutVars>
      </dgm:prSet>
      <dgm:spPr/>
    </dgm:pt>
    <dgm:pt modelId="{8FF1EA05-B04B-4AE8-927B-A4DF93A005FF}" type="pres">
      <dgm:prSet presAssocID="{81BDF419-B0D1-42AE-8A30-F4246EE9C893}" presName="dummy" presStyleCnt="0"/>
      <dgm:spPr/>
    </dgm:pt>
    <dgm:pt modelId="{C76DE218-D994-4DF4-BC77-D7FDCFE3C101}" type="pres">
      <dgm:prSet presAssocID="{0FD2F9C2-8C7C-41E0-A5CA-B801E393A381}" presName="sibTrans" presStyleLbl="sibTrans2D1" presStyleIdx="1" presStyleCnt="4"/>
      <dgm:spPr/>
    </dgm:pt>
    <dgm:pt modelId="{D28D97C7-B404-46C9-9219-31916EE946D1}" type="pres">
      <dgm:prSet presAssocID="{D5AB0EB7-E1A1-45AC-A271-95A4EBB2B613}" presName="node" presStyleLbl="node1" presStyleIdx="2" presStyleCnt="4" custScaleX="187887" custScaleY="70199" custRadScaleRad="67176" custRadScaleInc="31065">
        <dgm:presLayoutVars>
          <dgm:bulletEnabled val="1"/>
        </dgm:presLayoutVars>
      </dgm:prSet>
      <dgm:spPr/>
    </dgm:pt>
    <dgm:pt modelId="{F633800E-BD2C-48F9-8032-A3856D92CF7A}" type="pres">
      <dgm:prSet presAssocID="{D5AB0EB7-E1A1-45AC-A271-95A4EBB2B613}" presName="dummy" presStyleCnt="0"/>
      <dgm:spPr/>
    </dgm:pt>
    <dgm:pt modelId="{6150B8A6-C640-45BD-9473-48F1EF0DD2A7}" type="pres">
      <dgm:prSet presAssocID="{0F06A300-5189-4CFD-9039-E4DD3F47EB9F}" presName="sibTrans" presStyleLbl="sibTrans2D1" presStyleIdx="2" presStyleCnt="4"/>
      <dgm:spPr/>
    </dgm:pt>
    <dgm:pt modelId="{6A874A76-3EBF-4877-9896-CF496544BEFC}" type="pres">
      <dgm:prSet presAssocID="{E1936FDC-71A7-407A-802E-2884BB41DFE8}" presName="node" presStyleLbl="node1" presStyleIdx="3" presStyleCnt="4" custScaleX="137243" custScaleY="107109">
        <dgm:presLayoutVars>
          <dgm:bulletEnabled val="1"/>
        </dgm:presLayoutVars>
      </dgm:prSet>
      <dgm:spPr/>
    </dgm:pt>
    <dgm:pt modelId="{AECCF589-3D0E-4595-A7E6-6A820E4F58FF}" type="pres">
      <dgm:prSet presAssocID="{E1936FDC-71A7-407A-802E-2884BB41DFE8}" presName="dummy" presStyleCnt="0"/>
      <dgm:spPr/>
    </dgm:pt>
    <dgm:pt modelId="{A4CF69A4-42D8-43D4-8E3B-B7D3EA80AE5A}" type="pres">
      <dgm:prSet presAssocID="{DB5D86DB-19C4-4173-A903-38595DFC3655}" presName="sibTrans" presStyleLbl="sibTrans2D1" presStyleIdx="3" presStyleCnt="4"/>
      <dgm:spPr/>
    </dgm:pt>
  </dgm:ptLst>
  <dgm:cxnLst>
    <dgm:cxn modelId="{26EA0F02-C0B2-4F3C-AD9B-5119A5F7BF82}" type="presOf" srcId="{E58DBA1A-CF20-4A8A-A329-4F35CE580F87}" destId="{2A1240ED-CBD4-451C-94C0-FEAB127AC1BF}" srcOrd="0" destOrd="0" presId="urn:microsoft.com/office/officeart/2005/8/layout/radial6"/>
    <dgm:cxn modelId="{92C12712-117F-45ED-998F-4553DC70BBBA}" type="presOf" srcId="{1068D784-862B-4817-B47D-EE121838747C}" destId="{7199268D-8D86-4C01-94E7-97A6B2C2E4B3}" srcOrd="0" destOrd="0" presId="urn:microsoft.com/office/officeart/2005/8/layout/radial6"/>
    <dgm:cxn modelId="{6476292A-69E2-4FBF-92C1-510F73DFD6B4}" type="presOf" srcId="{958718DF-7889-471B-ABCB-9BD52694E97A}" destId="{00E085E7-261C-4A9A-BA20-53E379EC4B89}" srcOrd="0" destOrd="0" presId="urn:microsoft.com/office/officeart/2005/8/layout/radial6"/>
    <dgm:cxn modelId="{CA1B4238-B0B1-473B-8EB2-7AC48B91997B}" srcId="{E58DBA1A-CF20-4A8A-A329-4F35CE580F87}" destId="{958718DF-7889-471B-ABCB-9BD52694E97A}" srcOrd="0" destOrd="0" parTransId="{6B655983-C207-4285-A6AD-7770F86D020E}" sibTransId="{DBA9A326-219E-4FB2-8A72-CFCBA38F59FD}"/>
    <dgm:cxn modelId="{8AB9115F-3D40-423B-88AD-4594C677DA04}" srcId="{958718DF-7889-471B-ABCB-9BD52694E97A}" destId="{D5AB0EB7-E1A1-45AC-A271-95A4EBB2B613}" srcOrd="2" destOrd="0" parTransId="{0B3E2575-2EA3-42F0-894F-C43D20FC206C}" sibTransId="{0F06A300-5189-4CFD-9039-E4DD3F47EB9F}"/>
    <dgm:cxn modelId="{79D5BC6A-7BB1-4B43-A941-221F54C127F0}" type="presOf" srcId="{E1936FDC-71A7-407A-802E-2884BB41DFE8}" destId="{6A874A76-3EBF-4877-9896-CF496544BEFC}" srcOrd="0" destOrd="0" presId="urn:microsoft.com/office/officeart/2005/8/layout/radial6"/>
    <dgm:cxn modelId="{9B42E14E-6387-4F3C-845B-3BC331544B0D}" type="presOf" srcId="{D5AB0EB7-E1A1-45AC-A271-95A4EBB2B613}" destId="{D28D97C7-B404-46C9-9219-31916EE946D1}" srcOrd="0" destOrd="0" presId="urn:microsoft.com/office/officeart/2005/8/layout/radial6"/>
    <dgm:cxn modelId="{5A80E36E-DDBD-4B58-B1F3-C696F2366D4A}" type="presOf" srcId="{0FD2F9C2-8C7C-41E0-A5CA-B801E393A381}" destId="{C76DE218-D994-4DF4-BC77-D7FDCFE3C101}" srcOrd="0" destOrd="0" presId="urn:microsoft.com/office/officeart/2005/8/layout/radial6"/>
    <dgm:cxn modelId="{A05B3873-EF44-4513-BE78-D43F56373EE6}" type="presOf" srcId="{7B349664-36EC-4A66-BDDA-0041F9A7A0D1}" destId="{11865CB9-6363-441F-B924-7DA4BF532CE0}" srcOrd="0" destOrd="0" presId="urn:microsoft.com/office/officeart/2005/8/layout/radial6"/>
    <dgm:cxn modelId="{43270E56-5842-4029-9B93-1688C2385150}" type="presOf" srcId="{81BDF419-B0D1-42AE-8A30-F4246EE9C893}" destId="{42E61159-5DC8-48E4-8171-4B1019BBF037}" srcOrd="0" destOrd="0" presId="urn:microsoft.com/office/officeart/2005/8/layout/radial6"/>
    <dgm:cxn modelId="{0C6EB68B-C837-4DAE-80F6-A94F7DF2CBED}" srcId="{958718DF-7889-471B-ABCB-9BD52694E97A}" destId="{E1936FDC-71A7-407A-802E-2884BB41DFE8}" srcOrd="3" destOrd="0" parTransId="{1D7F8F09-E827-4DA7-826D-95E035705B14}" sibTransId="{DB5D86DB-19C4-4173-A903-38595DFC3655}"/>
    <dgm:cxn modelId="{509BD5AD-939A-4FC0-BA06-389EA779B7CB}" srcId="{958718DF-7889-471B-ABCB-9BD52694E97A}" destId="{81BDF419-B0D1-42AE-8A30-F4246EE9C893}" srcOrd="1" destOrd="0" parTransId="{CB05995C-92EA-44D3-8C96-CD6B3E9FCBA2}" sibTransId="{0FD2F9C2-8C7C-41E0-A5CA-B801E393A381}"/>
    <dgm:cxn modelId="{B6D955C3-04F4-400D-8B77-F5613E4A698E}" srcId="{958718DF-7889-471B-ABCB-9BD52694E97A}" destId="{1068D784-862B-4817-B47D-EE121838747C}" srcOrd="0" destOrd="0" parTransId="{45BDBBEB-9B77-4FCF-9E4B-6A1A5404953E}" sibTransId="{7B349664-36EC-4A66-BDDA-0041F9A7A0D1}"/>
    <dgm:cxn modelId="{63EA79C5-6462-48C9-A80D-2CD00CBDF0FF}" type="presOf" srcId="{0F06A300-5189-4CFD-9039-E4DD3F47EB9F}" destId="{6150B8A6-C640-45BD-9473-48F1EF0DD2A7}" srcOrd="0" destOrd="0" presId="urn:microsoft.com/office/officeart/2005/8/layout/radial6"/>
    <dgm:cxn modelId="{0DB291F2-7143-4EE4-AE38-CB6184DF6FED}" type="presOf" srcId="{DB5D86DB-19C4-4173-A903-38595DFC3655}" destId="{A4CF69A4-42D8-43D4-8E3B-B7D3EA80AE5A}" srcOrd="0" destOrd="0" presId="urn:microsoft.com/office/officeart/2005/8/layout/radial6"/>
    <dgm:cxn modelId="{4A1E9990-D645-4E2B-801B-9948F395F63E}" type="presParOf" srcId="{2A1240ED-CBD4-451C-94C0-FEAB127AC1BF}" destId="{00E085E7-261C-4A9A-BA20-53E379EC4B89}" srcOrd="0" destOrd="0" presId="urn:microsoft.com/office/officeart/2005/8/layout/radial6"/>
    <dgm:cxn modelId="{3EE05717-4EC4-455A-9A87-5E0CBDDB231A}" type="presParOf" srcId="{2A1240ED-CBD4-451C-94C0-FEAB127AC1BF}" destId="{7199268D-8D86-4C01-94E7-97A6B2C2E4B3}" srcOrd="1" destOrd="0" presId="urn:microsoft.com/office/officeart/2005/8/layout/radial6"/>
    <dgm:cxn modelId="{0E5D78B8-2291-4C76-B677-5A41B92E9EF6}" type="presParOf" srcId="{2A1240ED-CBD4-451C-94C0-FEAB127AC1BF}" destId="{09D9DD84-9C8E-4B6A-AED2-22E6A873D10B}" srcOrd="2" destOrd="0" presId="urn:microsoft.com/office/officeart/2005/8/layout/radial6"/>
    <dgm:cxn modelId="{5F609826-6A31-484C-B87F-FB3CED21FE8B}" type="presParOf" srcId="{2A1240ED-CBD4-451C-94C0-FEAB127AC1BF}" destId="{11865CB9-6363-441F-B924-7DA4BF532CE0}" srcOrd="3" destOrd="0" presId="urn:microsoft.com/office/officeart/2005/8/layout/radial6"/>
    <dgm:cxn modelId="{D8C7BBD1-F0FE-4C36-8A9C-67CD36B4A778}" type="presParOf" srcId="{2A1240ED-CBD4-451C-94C0-FEAB127AC1BF}" destId="{42E61159-5DC8-48E4-8171-4B1019BBF037}" srcOrd="4" destOrd="0" presId="urn:microsoft.com/office/officeart/2005/8/layout/radial6"/>
    <dgm:cxn modelId="{D19C0952-BB5B-4BF7-9004-B630D4C2010B}" type="presParOf" srcId="{2A1240ED-CBD4-451C-94C0-FEAB127AC1BF}" destId="{8FF1EA05-B04B-4AE8-927B-A4DF93A005FF}" srcOrd="5" destOrd="0" presId="urn:microsoft.com/office/officeart/2005/8/layout/radial6"/>
    <dgm:cxn modelId="{FF76BE7E-6251-43E9-84A0-3D340BBCD13B}" type="presParOf" srcId="{2A1240ED-CBD4-451C-94C0-FEAB127AC1BF}" destId="{C76DE218-D994-4DF4-BC77-D7FDCFE3C101}" srcOrd="6" destOrd="0" presId="urn:microsoft.com/office/officeart/2005/8/layout/radial6"/>
    <dgm:cxn modelId="{8FAD26B3-004C-4F6E-83F5-4399968FAE77}" type="presParOf" srcId="{2A1240ED-CBD4-451C-94C0-FEAB127AC1BF}" destId="{D28D97C7-B404-46C9-9219-31916EE946D1}" srcOrd="7" destOrd="0" presId="urn:microsoft.com/office/officeart/2005/8/layout/radial6"/>
    <dgm:cxn modelId="{07855D2B-7BEB-4208-8B9E-654F6E9B7A6B}" type="presParOf" srcId="{2A1240ED-CBD4-451C-94C0-FEAB127AC1BF}" destId="{F633800E-BD2C-48F9-8032-A3856D92CF7A}" srcOrd="8" destOrd="0" presId="urn:microsoft.com/office/officeart/2005/8/layout/radial6"/>
    <dgm:cxn modelId="{D2424CA2-81A9-4BB7-AAE7-4370060FB518}" type="presParOf" srcId="{2A1240ED-CBD4-451C-94C0-FEAB127AC1BF}" destId="{6150B8A6-C640-45BD-9473-48F1EF0DD2A7}" srcOrd="9" destOrd="0" presId="urn:microsoft.com/office/officeart/2005/8/layout/radial6"/>
    <dgm:cxn modelId="{D7017B0E-5BF6-47E0-B83D-BAA740B7EFE3}" type="presParOf" srcId="{2A1240ED-CBD4-451C-94C0-FEAB127AC1BF}" destId="{6A874A76-3EBF-4877-9896-CF496544BEFC}" srcOrd="10" destOrd="0" presId="urn:microsoft.com/office/officeart/2005/8/layout/radial6"/>
    <dgm:cxn modelId="{587493D4-3631-49C3-82AF-151CF78EC803}" type="presParOf" srcId="{2A1240ED-CBD4-451C-94C0-FEAB127AC1BF}" destId="{AECCF589-3D0E-4595-A7E6-6A820E4F58FF}" srcOrd="11" destOrd="0" presId="urn:microsoft.com/office/officeart/2005/8/layout/radial6"/>
    <dgm:cxn modelId="{F3E73670-A40C-483D-8891-31E3F31BD28B}" type="presParOf" srcId="{2A1240ED-CBD4-451C-94C0-FEAB127AC1BF}" destId="{A4CF69A4-42D8-43D4-8E3B-B7D3EA80AE5A}" srcOrd="12" destOrd="0" presId="urn:microsoft.com/office/officeart/2005/8/layout/radial6"/>
  </dgm:cxnLst>
  <dgm:bg>
    <a:solidFill>
      <a:schemeClr val="tx2">
        <a:lumMod val="10000"/>
        <a:lumOff val="9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3787C6-9FE8-4D87-8364-6C565E42A03D}" type="doc">
      <dgm:prSet loTypeId="urn:microsoft.com/office/officeart/2005/8/layout/process4" loCatId="list" qsTypeId="urn:microsoft.com/office/officeart/2005/8/quickstyle/3d3" qsCatId="3D" csTypeId="urn:microsoft.com/office/officeart/2005/8/colors/accent1_2" csCatId="accent1" phldr="1"/>
      <dgm:spPr/>
      <dgm:t>
        <a:bodyPr/>
        <a:lstStyle/>
        <a:p>
          <a:pPr rtl="1"/>
          <a:endParaRPr lang="ar-DZ"/>
        </a:p>
      </dgm:t>
    </dgm:pt>
    <dgm:pt modelId="{22E48241-699A-42A1-9D86-6F7BB3E6DA8C}">
      <dgm:prSet phldrT="[نص]" custT="1"/>
      <dgm:spPr/>
      <dgm:t>
        <a:bodyPr/>
        <a:lstStyle/>
        <a:p>
          <a:pPr rtl="1"/>
          <a:r>
            <a:rPr lang="ar-DZ" sz="2000" b="1" i="1" dirty="0">
              <a:latin typeface="Sakkal Majalla" panose="02000000000000000000" pitchFamily="2" charset="-78"/>
              <a:cs typeface="Sakkal Majalla" panose="02000000000000000000" pitchFamily="2" charset="-78"/>
            </a:rPr>
            <a:t>1</a:t>
          </a:r>
          <a:r>
            <a:rPr lang="ar-DZ" sz="2400" b="1" i="1" dirty="0">
              <a:latin typeface="Sakkal Majalla" panose="02000000000000000000" pitchFamily="2" charset="-78"/>
              <a:cs typeface="Sakkal Majalla" panose="02000000000000000000" pitchFamily="2" charset="-78"/>
            </a:rPr>
            <a:t>_ يجب  أن يكون المبلغ الملتزم به في حدود إعتمادات الأداء المتوفرة برسم السنة المالية، كما يجب أن تتضمن هذه السندات مواصفات </a:t>
          </a:r>
          <a:r>
            <a:rPr lang="ar-DZ" sz="2400" b="1" i="1" dirty="0" err="1">
              <a:latin typeface="Sakkal Majalla" panose="02000000000000000000" pitchFamily="2" charset="-78"/>
              <a:cs typeface="Sakkal Majalla" panose="02000000000000000000" pitchFamily="2" charset="-78"/>
            </a:rPr>
            <a:t>و</a:t>
          </a:r>
          <a:r>
            <a:rPr lang="ar-DZ" sz="2400" b="1" i="1" dirty="0">
              <a:latin typeface="Sakkal Majalla" panose="02000000000000000000" pitchFamily="2" charset="-78"/>
              <a:cs typeface="Sakkal Majalla" panose="02000000000000000000" pitchFamily="2" charset="-78"/>
            </a:rPr>
            <a:t> محتوى الأعمال المراد تلبيتها ، إلى جانب أجل التنفيذ أو تاريخ التسليم ، كما يجب النص على شروط الضمان اللازمة</a:t>
          </a:r>
          <a:r>
            <a:rPr lang="ar-DZ" sz="2400" i="1" dirty="0">
              <a:latin typeface="Sakkal Majalla" panose="02000000000000000000" pitchFamily="2" charset="-78"/>
              <a:cs typeface="Sakkal Majalla" panose="02000000000000000000" pitchFamily="2" charset="-78"/>
            </a:rPr>
            <a:t>.</a:t>
          </a:r>
          <a:endParaRPr lang="ar-DZ" sz="2000" i="1" dirty="0">
            <a:latin typeface="Sakkal Majalla" panose="02000000000000000000" pitchFamily="2" charset="-78"/>
            <a:cs typeface="Sakkal Majalla" panose="02000000000000000000" pitchFamily="2" charset="-78"/>
          </a:endParaRPr>
        </a:p>
      </dgm:t>
    </dgm:pt>
    <dgm:pt modelId="{8E8B8D50-ABDD-4671-9156-46C9980E8CCF}" type="parTrans" cxnId="{2B823A81-333E-438C-BDBA-FDB170B81BF8}">
      <dgm:prSet/>
      <dgm:spPr/>
      <dgm:t>
        <a:bodyPr/>
        <a:lstStyle/>
        <a:p>
          <a:pPr rtl="1"/>
          <a:endParaRPr lang="ar-DZ" i="1">
            <a:latin typeface="Sakkal Majalla" panose="02000000000000000000" pitchFamily="2" charset="-78"/>
            <a:cs typeface="Sakkal Majalla" panose="02000000000000000000" pitchFamily="2" charset="-78"/>
          </a:endParaRPr>
        </a:p>
      </dgm:t>
    </dgm:pt>
    <dgm:pt modelId="{8A652FFF-EB41-4CF2-92E0-866DC45B9E50}" type="sibTrans" cxnId="{2B823A81-333E-438C-BDBA-FDB170B81BF8}">
      <dgm:prSet/>
      <dgm:spPr/>
      <dgm:t>
        <a:bodyPr/>
        <a:lstStyle/>
        <a:p>
          <a:pPr rtl="1"/>
          <a:endParaRPr lang="ar-DZ" i="1">
            <a:latin typeface="Sakkal Majalla" panose="02000000000000000000" pitchFamily="2" charset="-78"/>
            <a:cs typeface="Sakkal Majalla" panose="02000000000000000000" pitchFamily="2" charset="-78"/>
          </a:endParaRPr>
        </a:p>
      </dgm:t>
    </dgm:pt>
    <dgm:pt modelId="{0E8CA27D-41F5-4C07-87CD-61CBA97DA0B5}">
      <dgm:prSet custT="1"/>
      <dgm:spPr>
        <a:solidFill>
          <a:schemeClr val="accent2">
            <a:lumMod val="75000"/>
          </a:schemeClr>
        </a:solidFill>
      </dgm:spPr>
      <dgm:t>
        <a:bodyPr/>
        <a:lstStyle/>
        <a:p>
          <a:pPr algn="r" rtl="1"/>
          <a:r>
            <a:rPr lang="ar-DZ" sz="3600" b="1" i="1" dirty="0">
              <a:latin typeface="Sakkal Majalla" panose="02000000000000000000" pitchFamily="2" charset="-78"/>
              <a:cs typeface="Sakkal Majalla" panose="02000000000000000000" pitchFamily="2" charset="-78"/>
            </a:rPr>
            <a:t>2_ </a:t>
          </a:r>
          <a:r>
            <a:rPr lang="ar-DZ" sz="3200" b="1" i="1" dirty="0">
              <a:latin typeface="Sakkal Majalla" panose="02000000000000000000" pitchFamily="2" charset="-78"/>
              <a:cs typeface="Sakkal Majalla" panose="02000000000000000000" pitchFamily="2" charset="-78"/>
            </a:rPr>
            <a:t>إعداد دفتر الشروط . </a:t>
          </a:r>
        </a:p>
      </dgm:t>
    </dgm:pt>
    <dgm:pt modelId="{C7CE9BB7-8119-4C94-A1CD-160BCB3A9EB6}" type="parTrans" cxnId="{01D813AC-DC5F-4131-99B7-7F6C3B934C5E}">
      <dgm:prSet/>
      <dgm:spPr/>
      <dgm:t>
        <a:bodyPr/>
        <a:lstStyle/>
        <a:p>
          <a:pPr rtl="1"/>
          <a:endParaRPr lang="ar-DZ" i="1">
            <a:latin typeface="Sakkal Majalla" panose="02000000000000000000" pitchFamily="2" charset="-78"/>
            <a:cs typeface="Sakkal Majalla" panose="02000000000000000000" pitchFamily="2" charset="-78"/>
          </a:endParaRPr>
        </a:p>
      </dgm:t>
    </dgm:pt>
    <dgm:pt modelId="{FDBC45C9-4888-4092-A520-8F07622BD3D5}" type="sibTrans" cxnId="{01D813AC-DC5F-4131-99B7-7F6C3B934C5E}">
      <dgm:prSet/>
      <dgm:spPr/>
      <dgm:t>
        <a:bodyPr/>
        <a:lstStyle/>
        <a:p>
          <a:pPr rtl="1"/>
          <a:endParaRPr lang="ar-DZ" i="1">
            <a:latin typeface="Sakkal Majalla" panose="02000000000000000000" pitchFamily="2" charset="-78"/>
            <a:cs typeface="Sakkal Majalla" panose="02000000000000000000" pitchFamily="2" charset="-78"/>
          </a:endParaRPr>
        </a:p>
      </dgm:t>
    </dgm:pt>
    <dgm:pt modelId="{7800792F-AF3D-433C-951B-8F3AD01263C3}">
      <dgm:prSet custT="1"/>
      <dgm:spPr>
        <a:solidFill>
          <a:srgbClr val="FFC000"/>
        </a:solidFill>
      </dgm:spPr>
      <dgm:t>
        <a:bodyPr/>
        <a:lstStyle/>
        <a:p>
          <a:pPr algn="r" rtl="1"/>
          <a:r>
            <a:rPr lang="ar-DZ" sz="3600" b="1" i="1" dirty="0">
              <a:latin typeface="Sakkal Majalla" panose="02000000000000000000" pitchFamily="2" charset="-78"/>
              <a:cs typeface="Sakkal Majalla" panose="02000000000000000000" pitchFamily="2" charset="-78"/>
            </a:rPr>
            <a:t>3_ عدم اشتراط العلانية  .</a:t>
          </a:r>
        </a:p>
      </dgm:t>
    </dgm:pt>
    <dgm:pt modelId="{EEB42023-5128-4AD9-9B74-078AE6A2B44E}" type="parTrans" cxnId="{2F29EF6E-DFBC-41E9-99FD-789F660CDF6B}">
      <dgm:prSet/>
      <dgm:spPr/>
      <dgm:t>
        <a:bodyPr/>
        <a:lstStyle/>
        <a:p>
          <a:pPr rtl="1"/>
          <a:endParaRPr lang="ar-DZ" i="1">
            <a:latin typeface="Sakkal Majalla" panose="02000000000000000000" pitchFamily="2" charset="-78"/>
            <a:cs typeface="Sakkal Majalla" panose="02000000000000000000" pitchFamily="2" charset="-78"/>
          </a:endParaRPr>
        </a:p>
      </dgm:t>
    </dgm:pt>
    <dgm:pt modelId="{1662AD0E-A8F3-4807-9420-FFB3A98D53FE}" type="sibTrans" cxnId="{2F29EF6E-DFBC-41E9-99FD-789F660CDF6B}">
      <dgm:prSet/>
      <dgm:spPr/>
      <dgm:t>
        <a:bodyPr/>
        <a:lstStyle/>
        <a:p>
          <a:pPr rtl="1"/>
          <a:endParaRPr lang="ar-DZ" i="1">
            <a:latin typeface="Sakkal Majalla" panose="02000000000000000000" pitchFamily="2" charset="-78"/>
            <a:cs typeface="Sakkal Majalla" panose="02000000000000000000" pitchFamily="2" charset="-78"/>
          </a:endParaRPr>
        </a:p>
      </dgm:t>
    </dgm:pt>
    <dgm:pt modelId="{02FA24F4-6B2A-4557-B35D-4CA8C1208340}">
      <dgm:prSet custT="1"/>
      <dgm:spPr>
        <a:solidFill>
          <a:schemeClr val="accent6">
            <a:lumMod val="75000"/>
          </a:schemeClr>
        </a:solidFill>
      </dgm:spPr>
      <dgm:t>
        <a:bodyPr/>
        <a:lstStyle/>
        <a:p>
          <a:pPr algn="r" rtl="1"/>
          <a:r>
            <a:rPr lang="ar-DZ" sz="3600" b="1" i="1" dirty="0">
              <a:latin typeface="Sakkal Majalla" panose="02000000000000000000" pitchFamily="2" charset="-78"/>
              <a:cs typeface="Sakkal Majalla" panose="02000000000000000000" pitchFamily="2" charset="-78"/>
            </a:rPr>
            <a:t>4_ الموضوعية و الدقة . </a:t>
          </a:r>
        </a:p>
      </dgm:t>
    </dgm:pt>
    <dgm:pt modelId="{9398B0CA-1154-4433-A68E-C71F443468E9}" type="parTrans" cxnId="{0FAFD930-BEA3-49BE-B00C-7F4D9906CC5C}">
      <dgm:prSet/>
      <dgm:spPr/>
      <dgm:t>
        <a:bodyPr/>
        <a:lstStyle/>
        <a:p>
          <a:pPr rtl="1"/>
          <a:endParaRPr lang="ar-DZ" i="1">
            <a:latin typeface="Sakkal Majalla" panose="02000000000000000000" pitchFamily="2" charset="-78"/>
            <a:cs typeface="Sakkal Majalla" panose="02000000000000000000" pitchFamily="2" charset="-78"/>
          </a:endParaRPr>
        </a:p>
      </dgm:t>
    </dgm:pt>
    <dgm:pt modelId="{93D96C6F-7C5F-4C27-A532-720C2F53B4F7}" type="sibTrans" cxnId="{0FAFD930-BEA3-49BE-B00C-7F4D9906CC5C}">
      <dgm:prSet/>
      <dgm:spPr/>
      <dgm:t>
        <a:bodyPr/>
        <a:lstStyle/>
        <a:p>
          <a:pPr rtl="1"/>
          <a:endParaRPr lang="ar-DZ" i="1">
            <a:latin typeface="Sakkal Majalla" panose="02000000000000000000" pitchFamily="2" charset="-78"/>
            <a:cs typeface="Sakkal Majalla" panose="02000000000000000000" pitchFamily="2" charset="-78"/>
          </a:endParaRPr>
        </a:p>
      </dgm:t>
    </dgm:pt>
    <dgm:pt modelId="{5BF4032F-FC6E-450B-8A84-C389CF332874}">
      <dgm:prSet phldrT="[نص]" custT="1"/>
      <dgm:spPr/>
      <dgm:t>
        <a:bodyPr/>
        <a:lstStyle/>
        <a:p>
          <a:pPr rtl="1"/>
          <a:r>
            <a:rPr lang="ar-DZ" sz="4400" b="1" i="1" dirty="0">
              <a:solidFill>
                <a:srgbClr val="C00000"/>
              </a:solidFill>
              <a:latin typeface="Sakkal Majalla" panose="02000000000000000000" pitchFamily="2" charset="-78"/>
              <a:cs typeface="Sakkal Majalla" panose="02000000000000000000" pitchFamily="2" charset="-78"/>
            </a:rPr>
            <a:t>إجراءات إستشارة إقتناء مصادر المعلومات:</a:t>
          </a:r>
        </a:p>
      </dgm:t>
    </dgm:pt>
    <dgm:pt modelId="{6A92724E-F68E-46A6-9D31-F5549DE06E60}" type="sibTrans" cxnId="{95C35C33-63A3-4D0D-93E5-AC67054E39C3}">
      <dgm:prSet/>
      <dgm:spPr/>
      <dgm:t>
        <a:bodyPr/>
        <a:lstStyle/>
        <a:p>
          <a:pPr rtl="1"/>
          <a:endParaRPr lang="ar-DZ" i="1">
            <a:latin typeface="Sakkal Majalla" panose="02000000000000000000" pitchFamily="2" charset="-78"/>
            <a:cs typeface="Sakkal Majalla" panose="02000000000000000000" pitchFamily="2" charset="-78"/>
          </a:endParaRPr>
        </a:p>
      </dgm:t>
    </dgm:pt>
    <dgm:pt modelId="{181BDA35-55D1-4D9F-A6CC-A4F4404F0B26}" type="parTrans" cxnId="{95C35C33-63A3-4D0D-93E5-AC67054E39C3}">
      <dgm:prSet/>
      <dgm:spPr/>
      <dgm:t>
        <a:bodyPr/>
        <a:lstStyle/>
        <a:p>
          <a:pPr rtl="1"/>
          <a:endParaRPr lang="ar-DZ" i="1">
            <a:latin typeface="Sakkal Majalla" panose="02000000000000000000" pitchFamily="2" charset="-78"/>
            <a:cs typeface="Sakkal Majalla" panose="02000000000000000000" pitchFamily="2" charset="-78"/>
          </a:endParaRPr>
        </a:p>
      </dgm:t>
    </dgm:pt>
    <dgm:pt modelId="{E68D761E-8DE9-49BB-A401-516360DB6305}" type="pres">
      <dgm:prSet presAssocID="{973787C6-9FE8-4D87-8364-6C565E42A03D}" presName="Name0" presStyleCnt="0">
        <dgm:presLayoutVars>
          <dgm:dir/>
          <dgm:animLvl val="lvl"/>
          <dgm:resizeHandles val="exact"/>
        </dgm:presLayoutVars>
      </dgm:prSet>
      <dgm:spPr/>
    </dgm:pt>
    <dgm:pt modelId="{F95EDF39-602B-472B-BBD2-E947777FB4B5}" type="pres">
      <dgm:prSet presAssocID="{02FA24F4-6B2A-4557-B35D-4CA8C1208340}" presName="boxAndChildren" presStyleCnt="0"/>
      <dgm:spPr/>
    </dgm:pt>
    <dgm:pt modelId="{D08EF8DB-EBAA-470A-8868-E09C67984C75}" type="pres">
      <dgm:prSet presAssocID="{02FA24F4-6B2A-4557-B35D-4CA8C1208340}" presName="parentTextBox" presStyleLbl="node1" presStyleIdx="0" presStyleCnt="4" custScaleY="54814"/>
      <dgm:spPr/>
    </dgm:pt>
    <dgm:pt modelId="{37F33985-D95F-4731-A4B0-5D9925A730F6}" type="pres">
      <dgm:prSet presAssocID="{1662AD0E-A8F3-4807-9420-FFB3A98D53FE}" presName="sp" presStyleCnt="0"/>
      <dgm:spPr/>
    </dgm:pt>
    <dgm:pt modelId="{B4BCC081-795B-45AC-AC91-CEA6A3642E6F}" type="pres">
      <dgm:prSet presAssocID="{7800792F-AF3D-433C-951B-8F3AD01263C3}" presName="arrowAndChildren" presStyleCnt="0"/>
      <dgm:spPr/>
    </dgm:pt>
    <dgm:pt modelId="{BC45F2AA-4CB1-4420-99EF-B65DAA708D4E}" type="pres">
      <dgm:prSet presAssocID="{7800792F-AF3D-433C-951B-8F3AD01263C3}" presName="parentTextArrow" presStyleLbl="node1" presStyleIdx="1" presStyleCnt="4" custScaleY="60898" custLinFactNeighborX="-3125" custLinFactNeighborY="4108"/>
      <dgm:spPr/>
    </dgm:pt>
    <dgm:pt modelId="{C248407F-5859-4AB7-A6E0-E0ED083F0683}" type="pres">
      <dgm:prSet presAssocID="{FDBC45C9-4888-4092-A520-8F07622BD3D5}" presName="sp" presStyleCnt="0"/>
      <dgm:spPr/>
    </dgm:pt>
    <dgm:pt modelId="{A1784152-CEC4-4792-809E-B9F7F36E0D72}" type="pres">
      <dgm:prSet presAssocID="{0E8CA27D-41F5-4C07-87CD-61CBA97DA0B5}" presName="arrowAndChildren" presStyleCnt="0"/>
      <dgm:spPr/>
    </dgm:pt>
    <dgm:pt modelId="{0A2E8C0F-1038-4905-A1E8-23C2155238AB}" type="pres">
      <dgm:prSet presAssocID="{0E8CA27D-41F5-4C07-87CD-61CBA97DA0B5}" presName="parentTextArrow" presStyleLbl="node1" presStyleIdx="2" presStyleCnt="4" custScaleY="93033" custLinFactNeighborY="-1452"/>
      <dgm:spPr/>
    </dgm:pt>
    <dgm:pt modelId="{E8A43909-DC5F-4938-8AF3-E3A5B9D9CE22}" type="pres">
      <dgm:prSet presAssocID="{6A92724E-F68E-46A6-9D31-F5549DE06E60}" presName="sp" presStyleCnt="0"/>
      <dgm:spPr/>
    </dgm:pt>
    <dgm:pt modelId="{4ADA4613-DE9D-49F9-9D0F-788CE020BE7B}" type="pres">
      <dgm:prSet presAssocID="{5BF4032F-FC6E-450B-8A84-C389CF332874}" presName="arrowAndChildren" presStyleCnt="0"/>
      <dgm:spPr/>
    </dgm:pt>
    <dgm:pt modelId="{F2B5799F-2165-4065-9508-22D0361DB17C}" type="pres">
      <dgm:prSet presAssocID="{5BF4032F-FC6E-450B-8A84-C389CF332874}" presName="parentTextArrow" presStyleLbl="node1" presStyleIdx="2" presStyleCnt="4"/>
      <dgm:spPr/>
    </dgm:pt>
    <dgm:pt modelId="{840346B6-CBD7-499B-8E51-63D39496EFAF}" type="pres">
      <dgm:prSet presAssocID="{5BF4032F-FC6E-450B-8A84-C389CF332874}" presName="arrow" presStyleLbl="node1" presStyleIdx="3" presStyleCnt="4" custScaleY="208095" custLinFactNeighborY="-45887"/>
      <dgm:spPr/>
    </dgm:pt>
    <dgm:pt modelId="{5D0AFCD6-361D-4B61-BD30-69B6231897F8}" type="pres">
      <dgm:prSet presAssocID="{5BF4032F-FC6E-450B-8A84-C389CF332874}" presName="descendantArrow" presStyleCnt="0"/>
      <dgm:spPr/>
    </dgm:pt>
    <dgm:pt modelId="{02337B58-E7E8-4668-9F91-8CAE1CB1DCDD}" type="pres">
      <dgm:prSet presAssocID="{22E48241-699A-42A1-9D86-6F7BB3E6DA8C}" presName="childTextArrow" presStyleLbl="fgAccFollowNode1" presStyleIdx="0" presStyleCnt="1" custScaleY="319653">
        <dgm:presLayoutVars>
          <dgm:bulletEnabled val="1"/>
        </dgm:presLayoutVars>
      </dgm:prSet>
      <dgm:spPr/>
    </dgm:pt>
  </dgm:ptLst>
  <dgm:cxnLst>
    <dgm:cxn modelId="{0FAFD930-BEA3-49BE-B00C-7F4D9906CC5C}" srcId="{973787C6-9FE8-4D87-8364-6C565E42A03D}" destId="{02FA24F4-6B2A-4557-B35D-4CA8C1208340}" srcOrd="3" destOrd="0" parTransId="{9398B0CA-1154-4433-A68E-C71F443468E9}" sibTransId="{93D96C6F-7C5F-4C27-A532-720C2F53B4F7}"/>
    <dgm:cxn modelId="{95C35C33-63A3-4D0D-93E5-AC67054E39C3}" srcId="{973787C6-9FE8-4D87-8364-6C565E42A03D}" destId="{5BF4032F-FC6E-450B-8A84-C389CF332874}" srcOrd="0" destOrd="0" parTransId="{181BDA35-55D1-4D9F-A6CC-A4F4404F0B26}" sibTransId="{6A92724E-F68E-46A6-9D31-F5549DE06E60}"/>
    <dgm:cxn modelId="{3D7E5942-2462-44B5-94CB-BDD862347035}" type="presOf" srcId="{7800792F-AF3D-433C-951B-8F3AD01263C3}" destId="{BC45F2AA-4CB1-4420-99EF-B65DAA708D4E}" srcOrd="0" destOrd="0" presId="urn:microsoft.com/office/officeart/2005/8/layout/process4"/>
    <dgm:cxn modelId="{F276D049-A821-4D29-AF70-61C0B6F6E381}" type="presOf" srcId="{0E8CA27D-41F5-4C07-87CD-61CBA97DA0B5}" destId="{0A2E8C0F-1038-4905-A1E8-23C2155238AB}" srcOrd="0" destOrd="0" presId="urn:microsoft.com/office/officeart/2005/8/layout/process4"/>
    <dgm:cxn modelId="{2F29EF6E-DFBC-41E9-99FD-789F660CDF6B}" srcId="{973787C6-9FE8-4D87-8364-6C565E42A03D}" destId="{7800792F-AF3D-433C-951B-8F3AD01263C3}" srcOrd="2" destOrd="0" parTransId="{EEB42023-5128-4AD9-9B74-078AE6A2B44E}" sibTransId="{1662AD0E-A8F3-4807-9420-FFB3A98D53FE}"/>
    <dgm:cxn modelId="{7A429C78-8F62-4C60-8180-E55B11446D8F}" type="presOf" srcId="{02FA24F4-6B2A-4557-B35D-4CA8C1208340}" destId="{D08EF8DB-EBAA-470A-8868-E09C67984C75}" srcOrd="0" destOrd="0" presId="urn:microsoft.com/office/officeart/2005/8/layout/process4"/>
    <dgm:cxn modelId="{2B823A81-333E-438C-BDBA-FDB170B81BF8}" srcId="{5BF4032F-FC6E-450B-8A84-C389CF332874}" destId="{22E48241-699A-42A1-9D86-6F7BB3E6DA8C}" srcOrd="0" destOrd="0" parTransId="{8E8B8D50-ABDD-4671-9156-46C9980E8CCF}" sibTransId="{8A652FFF-EB41-4CF2-92E0-866DC45B9E50}"/>
    <dgm:cxn modelId="{01D813AC-DC5F-4131-99B7-7F6C3B934C5E}" srcId="{973787C6-9FE8-4D87-8364-6C565E42A03D}" destId="{0E8CA27D-41F5-4C07-87CD-61CBA97DA0B5}" srcOrd="1" destOrd="0" parTransId="{C7CE9BB7-8119-4C94-A1CD-160BCB3A9EB6}" sibTransId="{FDBC45C9-4888-4092-A520-8F07622BD3D5}"/>
    <dgm:cxn modelId="{6F26B8BB-E14E-4DF1-8E43-05D01552FBB5}" type="presOf" srcId="{5BF4032F-FC6E-450B-8A84-C389CF332874}" destId="{840346B6-CBD7-499B-8E51-63D39496EFAF}" srcOrd="1" destOrd="0" presId="urn:microsoft.com/office/officeart/2005/8/layout/process4"/>
    <dgm:cxn modelId="{135C6DD8-FC5D-4CE5-AFB2-B7665880DFC7}" type="presOf" srcId="{22E48241-699A-42A1-9D86-6F7BB3E6DA8C}" destId="{02337B58-E7E8-4668-9F91-8CAE1CB1DCDD}" srcOrd="0" destOrd="0" presId="urn:microsoft.com/office/officeart/2005/8/layout/process4"/>
    <dgm:cxn modelId="{61F226D9-7FD2-4950-8047-D6497601F955}" type="presOf" srcId="{973787C6-9FE8-4D87-8364-6C565E42A03D}" destId="{E68D761E-8DE9-49BB-A401-516360DB6305}" srcOrd="0" destOrd="0" presId="urn:microsoft.com/office/officeart/2005/8/layout/process4"/>
    <dgm:cxn modelId="{01C8B6FA-F36C-475B-8D08-22D55431FA2F}" type="presOf" srcId="{5BF4032F-FC6E-450B-8A84-C389CF332874}" destId="{F2B5799F-2165-4065-9508-22D0361DB17C}" srcOrd="0" destOrd="0" presId="urn:microsoft.com/office/officeart/2005/8/layout/process4"/>
    <dgm:cxn modelId="{681084F9-FADC-423E-B3D3-0AF6D21FB234}" type="presParOf" srcId="{E68D761E-8DE9-49BB-A401-516360DB6305}" destId="{F95EDF39-602B-472B-BBD2-E947777FB4B5}" srcOrd="0" destOrd="0" presId="urn:microsoft.com/office/officeart/2005/8/layout/process4"/>
    <dgm:cxn modelId="{5851FF38-D3F8-40C4-A2AA-6844EED75825}" type="presParOf" srcId="{F95EDF39-602B-472B-BBD2-E947777FB4B5}" destId="{D08EF8DB-EBAA-470A-8868-E09C67984C75}" srcOrd="0" destOrd="0" presId="urn:microsoft.com/office/officeart/2005/8/layout/process4"/>
    <dgm:cxn modelId="{D0DF1DA5-EFBF-4ED2-9B24-847CEC109C64}" type="presParOf" srcId="{E68D761E-8DE9-49BB-A401-516360DB6305}" destId="{37F33985-D95F-4731-A4B0-5D9925A730F6}" srcOrd="1" destOrd="0" presId="urn:microsoft.com/office/officeart/2005/8/layout/process4"/>
    <dgm:cxn modelId="{7B090F9B-D7C8-4110-A8F9-D0E4A2337D83}" type="presParOf" srcId="{E68D761E-8DE9-49BB-A401-516360DB6305}" destId="{B4BCC081-795B-45AC-AC91-CEA6A3642E6F}" srcOrd="2" destOrd="0" presId="urn:microsoft.com/office/officeart/2005/8/layout/process4"/>
    <dgm:cxn modelId="{F82A263B-9A51-44EB-86D4-C6D5B266EDA2}" type="presParOf" srcId="{B4BCC081-795B-45AC-AC91-CEA6A3642E6F}" destId="{BC45F2AA-4CB1-4420-99EF-B65DAA708D4E}" srcOrd="0" destOrd="0" presId="urn:microsoft.com/office/officeart/2005/8/layout/process4"/>
    <dgm:cxn modelId="{64AE9CF7-A6EE-4B99-991A-7C5F04CDAD9F}" type="presParOf" srcId="{E68D761E-8DE9-49BB-A401-516360DB6305}" destId="{C248407F-5859-4AB7-A6E0-E0ED083F0683}" srcOrd="3" destOrd="0" presId="urn:microsoft.com/office/officeart/2005/8/layout/process4"/>
    <dgm:cxn modelId="{A1305E6F-6D25-4796-92E4-0C16179C0646}" type="presParOf" srcId="{E68D761E-8DE9-49BB-A401-516360DB6305}" destId="{A1784152-CEC4-4792-809E-B9F7F36E0D72}" srcOrd="4" destOrd="0" presId="urn:microsoft.com/office/officeart/2005/8/layout/process4"/>
    <dgm:cxn modelId="{A90BF9C9-0694-47C7-BE16-EE63FA72B843}" type="presParOf" srcId="{A1784152-CEC4-4792-809E-B9F7F36E0D72}" destId="{0A2E8C0F-1038-4905-A1E8-23C2155238AB}" srcOrd="0" destOrd="0" presId="urn:microsoft.com/office/officeart/2005/8/layout/process4"/>
    <dgm:cxn modelId="{AE9ADBD1-4538-4623-9E38-2C497788E263}" type="presParOf" srcId="{E68D761E-8DE9-49BB-A401-516360DB6305}" destId="{E8A43909-DC5F-4938-8AF3-E3A5B9D9CE22}" srcOrd="5" destOrd="0" presId="urn:microsoft.com/office/officeart/2005/8/layout/process4"/>
    <dgm:cxn modelId="{90F720A8-FAB3-4F3F-9115-8635ACB1C861}" type="presParOf" srcId="{E68D761E-8DE9-49BB-A401-516360DB6305}" destId="{4ADA4613-DE9D-49F9-9D0F-788CE020BE7B}" srcOrd="6" destOrd="0" presId="urn:microsoft.com/office/officeart/2005/8/layout/process4"/>
    <dgm:cxn modelId="{075B554C-50EE-422F-95AB-60A6FA8B07EB}" type="presParOf" srcId="{4ADA4613-DE9D-49F9-9D0F-788CE020BE7B}" destId="{F2B5799F-2165-4065-9508-22D0361DB17C}" srcOrd="0" destOrd="0" presId="urn:microsoft.com/office/officeart/2005/8/layout/process4"/>
    <dgm:cxn modelId="{D3DA46F4-1D13-4671-B2F9-5EDBAFF02E27}" type="presParOf" srcId="{4ADA4613-DE9D-49F9-9D0F-788CE020BE7B}" destId="{840346B6-CBD7-499B-8E51-63D39496EFAF}" srcOrd="1" destOrd="0" presId="urn:microsoft.com/office/officeart/2005/8/layout/process4"/>
    <dgm:cxn modelId="{0FB38254-B81E-4B8E-9A7F-9A3C23B00EE3}" type="presParOf" srcId="{4ADA4613-DE9D-49F9-9D0F-788CE020BE7B}" destId="{5D0AFCD6-361D-4B61-BD30-69B6231897F8}" srcOrd="2" destOrd="0" presId="urn:microsoft.com/office/officeart/2005/8/layout/process4"/>
    <dgm:cxn modelId="{79E5E301-40FE-4456-80FB-7BB00C1AF741}" type="presParOf" srcId="{5D0AFCD6-361D-4B61-BD30-69B6231897F8}" destId="{02337B58-E7E8-4668-9F91-8CAE1CB1DCDD}" srcOrd="0" destOrd="0" presId="urn:microsoft.com/office/officeart/2005/8/layout/process4"/>
  </dgm:cxnLst>
  <dgm:bg>
    <a:solidFill>
      <a:schemeClr val="accent3"/>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C539DA-31B5-432F-BD62-59D1100DF566}" type="doc">
      <dgm:prSet loTypeId="urn:microsoft.com/office/officeart/2005/8/layout/list1" loCatId="list" qsTypeId="urn:microsoft.com/office/officeart/2005/8/quickstyle/3d7" qsCatId="3D" csTypeId="urn:microsoft.com/office/officeart/2005/8/colors/accent1_2" csCatId="accent1" phldr="1"/>
      <dgm:spPr/>
      <dgm:t>
        <a:bodyPr/>
        <a:lstStyle/>
        <a:p>
          <a:endParaRPr lang="en-US"/>
        </a:p>
      </dgm:t>
    </dgm:pt>
    <dgm:pt modelId="{955598A1-0280-433F-8BE4-01017C782206}">
      <dgm:prSet phldrT="[Text]" custT="1"/>
      <dgm:spPr/>
      <dgm:t>
        <a:bodyPr/>
        <a:lstStyle/>
        <a:p>
          <a:pPr algn="ctr" rtl="1"/>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مرحلة دعوة العارضين</a:t>
          </a:r>
          <a:endParaRPr lang="en-US"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F7752F1B-E989-46E3-BE42-9C9C8B9F9234}" type="parTrans" cxnId="{2620AF34-FEDC-4EB1-86BF-2A6C263CFDF0}">
      <dgm:prSet/>
      <dgm:spPr/>
      <dgm:t>
        <a:bodyPr/>
        <a:lstStyle/>
        <a:p>
          <a:endParaRPr lang="en-US" sz="2800" b="1">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835E7B71-7C08-44F8-B733-82B6121B86B3}" type="sibTrans" cxnId="{2620AF34-FEDC-4EB1-86BF-2A6C263CFDF0}">
      <dgm:prSet/>
      <dgm:spPr/>
      <dgm:t>
        <a:bodyPr/>
        <a:lstStyle/>
        <a:p>
          <a:endParaRPr lang="en-US" sz="2800" b="1">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F52002EF-8FC5-474D-AC3E-AB58BAD68C33}">
      <dgm:prSet phldrT="[Text]" custT="1"/>
      <dgm:spPr/>
      <dgm:t>
        <a:bodyPr/>
        <a:lstStyle/>
        <a:p>
          <a:pPr algn="ctr" rtl="1"/>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مرحلة إيداع العروض وفحصها</a:t>
          </a:r>
          <a:endParaRPr lang="en-US"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8E01826A-2BB3-4BF7-BA2A-1E6A63BA1588}" type="parTrans" cxnId="{CBC687CD-8EAB-4EEC-9EEB-DBCA89A37178}">
      <dgm:prSet/>
      <dgm:spPr/>
      <dgm:t>
        <a:bodyPr/>
        <a:lstStyle/>
        <a:p>
          <a:endParaRPr lang="en-US" sz="2800" b="1">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4D97EFC8-C5A4-488F-89BC-BCF74697DD90}" type="sibTrans" cxnId="{CBC687CD-8EAB-4EEC-9EEB-DBCA89A37178}">
      <dgm:prSet/>
      <dgm:spPr/>
      <dgm:t>
        <a:bodyPr/>
        <a:lstStyle/>
        <a:p>
          <a:endParaRPr lang="en-US" sz="2800" b="1">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1EFB1DEA-1638-4F72-BE37-84CFA92D7E98}">
      <dgm:prSet phldrT="[Text]" custT="1"/>
      <dgm:spPr/>
      <dgm:t>
        <a:bodyPr/>
        <a:lstStyle/>
        <a:p>
          <a:pPr algn="ctr" rtl="1"/>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مرحلة إرساء وإعتماد الإشتشارة</a:t>
          </a:r>
          <a:endParaRPr lang="en-US"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423D1BBD-47F8-4E14-827F-502768832BF1}" type="parTrans" cxnId="{CD548B26-FED7-4AF8-A58D-AB16C02BA134}">
      <dgm:prSet/>
      <dgm:spPr/>
      <dgm:t>
        <a:bodyPr/>
        <a:lstStyle/>
        <a:p>
          <a:endParaRPr lang="en-US" sz="2800" b="1">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998E8307-9D57-4DF4-9DEF-4EABE5788079}" type="sibTrans" cxnId="{CD548B26-FED7-4AF8-A58D-AB16C02BA134}">
      <dgm:prSet/>
      <dgm:spPr/>
      <dgm:t>
        <a:bodyPr/>
        <a:lstStyle/>
        <a:p>
          <a:endParaRPr lang="en-US" sz="2800" b="1">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C70E6D01-A33E-4D86-B4F7-AEC9DC5B9E74}" type="pres">
      <dgm:prSet presAssocID="{8DC539DA-31B5-432F-BD62-59D1100DF566}" presName="linear" presStyleCnt="0">
        <dgm:presLayoutVars>
          <dgm:dir/>
          <dgm:animLvl val="lvl"/>
          <dgm:resizeHandles val="exact"/>
        </dgm:presLayoutVars>
      </dgm:prSet>
      <dgm:spPr/>
    </dgm:pt>
    <dgm:pt modelId="{B30B6067-F200-4569-979A-1057F16167A8}" type="pres">
      <dgm:prSet presAssocID="{955598A1-0280-433F-8BE4-01017C782206}" presName="parentLin" presStyleCnt="0"/>
      <dgm:spPr/>
    </dgm:pt>
    <dgm:pt modelId="{73B9CFAC-8678-462B-98F9-710008929DEA}" type="pres">
      <dgm:prSet presAssocID="{955598A1-0280-433F-8BE4-01017C782206}" presName="parentLeftMargin" presStyleLbl="node1" presStyleIdx="0" presStyleCnt="3"/>
      <dgm:spPr/>
    </dgm:pt>
    <dgm:pt modelId="{4174EBB8-E57B-4401-A270-7B686116C2FB}" type="pres">
      <dgm:prSet presAssocID="{955598A1-0280-433F-8BE4-01017C782206}" presName="parentText" presStyleLbl="node1" presStyleIdx="0" presStyleCnt="3">
        <dgm:presLayoutVars>
          <dgm:chMax val="0"/>
          <dgm:bulletEnabled val="1"/>
        </dgm:presLayoutVars>
      </dgm:prSet>
      <dgm:spPr/>
    </dgm:pt>
    <dgm:pt modelId="{01A7F799-0D8A-4465-832B-00E7726F7037}" type="pres">
      <dgm:prSet presAssocID="{955598A1-0280-433F-8BE4-01017C782206}" presName="negativeSpace" presStyleCnt="0"/>
      <dgm:spPr/>
    </dgm:pt>
    <dgm:pt modelId="{4DB24A87-E4BA-4774-8FB8-F5B5EB4CA6B6}" type="pres">
      <dgm:prSet presAssocID="{955598A1-0280-433F-8BE4-01017C782206}" presName="childText" presStyleLbl="conFgAcc1" presStyleIdx="0" presStyleCnt="3">
        <dgm:presLayoutVars>
          <dgm:bulletEnabled val="1"/>
        </dgm:presLayoutVars>
      </dgm:prSet>
      <dgm:spPr/>
    </dgm:pt>
    <dgm:pt modelId="{444D9876-1703-43CB-9C65-C90B1BF80D6A}" type="pres">
      <dgm:prSet presAssocID="{835E7B71-7C08-44F8-B733-82B6121B86B3}" presName="spaceBetweenRectangles" presStyleCnt="0"/>
      <dgm:spPr/>
    </dgm:pt>
    <dgm:pt modelId="{CB5FB5BA-AC3B-48E3-A491-942A61A98239}" type="pres">
      <dgm:prSet presAssocID="{F52002EF-8FC5-474D-AC3E-AB58BAD68C33}" presName="parentLin" presStyleCnt="0"/>
      <dgm:spPr/>
    </dgm:pt>
    <dgm:pt modelId="{A51AF601-E246-4070-AA06-1D03B512C6DD}" type="pres">
      <dgm:prSet presAssocID="{F52002EF-8FC5-474D-AC3E-AB58BAD68C33}" presName="parentLeftMargin" presStyleLbl="node1" presStyleIdx="0" presStyleCnt="3"/>
      <dgm:spPr/>
    </dgm:pt>
    <dgm:pt modelId="{55A468C4-5814-4C71-9060-5868E3662672}" type="pres">
      <dgm:prSet presAssocID="{F52002EF-8FC5-474D-AC3E-AB58BAD68C33}" presName="parentText" presStyleLbl="node1" presStyleIdx="1" presStyleCnt="3" custLinFactNeighborX="-14704" custLinFactNeighborY="3812">
        <dgm:presLayoutVars>
          <dgm:chMax val="0"/>
          <dgm:bulletEnabled val="1"/>
        </dgm:presLayoutVars>
      </dgm:prSet>
      <dgm:spPr/>
    </dgm:pt>
    <dgm:pt modelId="{60BDDAF5-419C-4638-B9FD-1C289E5FC0F4}" type="pres">
      <dgm:prSet presAssocID="{F52002EF-8FC5-474D-AC3E-AB58BAD68C33}" presName="negativeSpace" presStyleCnt="0"/>
      <dgm:spPr/>
    </dgm:pt>
    <dgm:pt modelId="{A6F6AD4A-8092-435D-95B0-B0554FF75188}" type="pres">
      <dgm:prSet presAssocID="{F52002EF-8FC5-474D-AC3E-AB58BAD68C33}" presName="childText" presStyleLbl="conFgAcc1" presStyleIdx="1" presStyleCnt="3">
        <dgm:presLayoutVars>
          <dgm:bulletEnabled val="1"/>
        </dgm:presLayoutVars>
      </dgm:prSet>
      <dgm:spPr/>
    </dgm:pt>
    <dgm:pt modelId="{20D02D21-E661-43E8-96D1-6195326DA0DF}" type="pres">
      <dgm:prSet presAssocID="{4D97EFC8-C5A4-488F-89BC-BCF74697DD90}" presName="spaceBetweenRectangles" presStyleCnt="0"/>
      <dgm:spPr/>
    </dgm:pt>
    <dgm:pt modelId="{58E09F1E-EB73-40D9-85D8-4E94ACEB789A}" type="pres">
      <dgm:prSet presAssocID="{1EFB1DEA-1638-4F72-BE37-84CFA92D7E98}" presName="parentLin" presStyleCnt="0"/>
      <dgm:spPr/>
    </dgm:pt>
    <dgm:pt modelId="{670BE467-37FB-49B5-BA5F-0F984AC67DEE}" type="pres">
      <dgm:prSet presAssocID="{1EFB1DEA-1638-4F72-BE37-84CFA92D7E98}" presName="parentLeftMargin" presStyleLbl="node1" presStyleIdx="1" presStyleCnt="3"/>
      <dgm:spPr/>
    </dgm:pt>
    <dgm:pt modelId="{E8B9E748-8B28-4153-9C57-7E49637139CA}" type="pres">
      <dgm:prSet presAssocID="{1EFB1DEA-1638-4F72-BE37-84CFA92D7E98}" presName="parentText" presStyleLbl="node1" presStyleIdx="2" presStyleCnt="3">
        <dgm:presLayoutVars>
          <dgm:chMax val="0"/>
          <dgm:bulletEnabled val="1"/>
        </dgm:presLayoutVars>
      </dgm:prSet>
      <dgm:spPr/>
    </dgm:pt>
    <dgm:pt modelId="{94A7BDCC-FD83-49E4-99C1-109811F19955}" type="pres">
      <dgm:prSet presAssocID="{1EFB1DEA-1638-4F72-BE37-84CFA92D7E98}" presName="negativeSpace" presStyleCnt="0"/>
      <dgm:spPr/>
    </dgm:pt>
    <dgm:pt modelId="{5C0B43BE-14AA-413C-95A4-EA6F3B07C6A1}" type="pres">
      <dgm:prSet presAssocID="{1EFB1DEA-1638-4F72-BE37-84CFA92D7E98}" presName="childText" presStyleLbl="conFgAcc1" presStyleIdx="2" presStyleCnt="3">
        <dgm:presLayoutVars>
          <dgm:bulletEnabled val="1"/>
        </dgm:presLayoutVars>
      </dgm:prSet>
      <dgm:spPr/>
    </dgm:pt>
  </dgm:ptLst>
  <dgm:cxnLst>
    <dgm:cxn modelId="{57028200-505F-43FC-956A-519E92FB508B}" type="presOf" srcId="{955598A1-0280-433F-8BE4-01017C782206}" destId="{73B9CFAC-8678-462B-98F9-710008929DEA}" srcOrd="0" destOrd="0" presId="urn:microsoft.com/office/officeart/2005/8/layout/list1"/>
    <dgm:cxn modelId="{CD548B26-FED7-4AF8-A58D-AB16C02BA134}" srcId="{8DC539DA-31B5-432F-BD62-59D1100DF566}" destId="{1EFB1DEA-1638-4F72-BE37-84CFA92D7E98}" srcOrd="2" destOrd="0" parTransId="{423D1BBD-47F8-4E14-827F-502768832BF1}" sibTransId="{998E8307-9D57-4DF4-9DEF-4EABE5788079}"/>
    <dgm:cxn modelId="{C7B8AE34-069A-4B85-B07D-58658337E2AA}" type="presOf" srcId="{8DC539DA-31B5-432F-BD62-59D1100DF566}" destId="{C70E6D01-A33E-4D86-B4F7-AEC9DC5B9E74}" srcOrd="0" destOrd="0" presId="urn:microsoft.com/office/officeart/2005/8/layout/list1"/>
    <dgm:cxn modelId="{2620AF34-FEDC-4EB1-86BF-2A6C263CFDF0}" srcId="{8DC539DA-31B5-432F-BD62-59D1100DF566}" destId="{955598A1-0280-433F-8BE4-01017C782206}" srcOrd="0" destOrd="0" parTransId="{F7752F1B-E989-46E3-BE42-9C9C8B9F9234}" sibTransId="{835E7B71-7C08-44F8-B733-82B6121B86B3}"/>
    <dgm:cxn modelId="{ABAA505F-C0ED-46C4-AB68-E2669034C92B}" type="presOf" srcId="{1EFB1DEA-1638-4F72-BE37-84CFA92D7E98}" destId="{E8B9E748-8B28-4153-9C57-7E49637139CA}" srcOrd="1" destOrd="0" presId="urn:microsoft.com/office/officeart/2005/8/layout/list1"/>
    <dgm:cxn modelId="{148DB986-28F6-4E20-BD77-B4F8EFBC59A0}" type="presOf" srcId="{F52002EF-8FC5-474D-AC3E-AB58BAD68C33}" destId="{55A468C4-5814-4C71-9060-5868E3662672}" srcOrd="1" destOrd="0" presId="urn:microsoft.com/office/officeart/2005/8/layout/list1"/>
    <dgm:cxn modelId="{3DACD390-13E3-4138-8322-B2AF4D8FB4FB}" type="presOf" srcId="{F52002EF-8FC5-474D-AC3E-AB58BAD68C33}" destId="{A51AF601-E246-4070-AA06-1D03B512C6DD}" srcOrd="0" destOrd="0" presId="urn:microsoft.com/office/officeart/2005/8/layout/list1"/>
    <dgm:cxn modelId="{93D724B4-6AB2-4215-AB6D-595697C47FDC}" type="presOf" srcId="{1EFB1DEA-1638-4F72-BE37-84CFA92D7E98}" destId="{670BE467-37FB-49B5-BA5F-0F984AC67DEE}" srcOrd="0" destOrd="0" presId="urn:microsoft.com/office/officeart/2005/8/layout/list1"/>
    <dgm:cxn modelId="{CBC687CD-8EAB-4EEC-9EEB-DBCA89A37178}" srcId="{8DC539DA-31B5-432F-BD62-59D1100DF566}" destId="{F52002EF-8FC5-474D-AC3E-AB58BAD68C33}" srcOrd="1" destOrd="0" parTransId="{8E01826A-2BB3-4BF7-BA2A-1E6A63BA1588}" sibTransId="{4D97EFC8-C5A4-488F-89BC-BCF74697DD90}"/>
    <dgm:cxn modelId="{040F2AFC-B02B-4972-9473-B959F13FFDCE}" type="presOf" srcId="{955598A1-0280-433F-8BE4-01017C782206}" destId="{4174EBB8-E57B-4401-A270-7B686116C2FB}" srcOrd="1" destOrd="0" presId="urn:microsoft.com/office/officeart/2005/8/layout/list1"/>
    <dgm:cxn modelId="{2976B2B3-1F3C-48BD-960B-676C15068F25}" type="presParOf" srcId="{C70E6D01-A33E-4D86-B4F7-AEC9DC5B9E74}" destId="{B30B6067-F200-4569-979A-1057F16167A8}" srcOrd="0" destOrd="0" presId="urn:microsoft.com/office/officeart/2005/8/layout/list1"/>
    <dgm:cxn modelId="{09C0A427-B408-4D49-A42C-E73FF1FFFE61}" type="presParOf" srcId="{B30B6067-F200-4569-979A-1057F16167A8}" destId="{73B9CFAC-8678-462B-98F9-710008929DEA}" srcOrd="0" destOrd="0" presId="urn:microsoft.com/office/officeart/2005/8/layout/list1"/>
    <dgm:cxn modelId="{5F2A7EA6-5105-479A-AF86-6E4AF238BDC1}" type="presParOf" srcId="{B30B6067-F200-4569-979A-1057F16167A8}" destId="{4174EBB8-E57B-4401-A270-7B686116C2FB}" srcOrd="1" destOrd="0" presId="urn:microsoft.com/office/officeart/2005/8/layout/list1"/>
    <dgm:cxn modelId="{7ABD312E-2FE9-4DD5-9DEE-5E814520154F}" type="presParOf" srcId="{C70E6D01-A33E-4D86-B4F7-AEC9DC5B9E74}" destId="{01A7F799-0D8A-4465-832B-00E7726F7037}" srcOrd="1" destOrd="0" presId="urn:microsoft.com/office/officeart/2005/8/layout/list1"/>
    <dgm:cxn modelId="{0771E9B0-8067-43E0-9D98-02B13E550F6C}" type="presParOf" srcId="{C70E6D01-A33E-4D86-B4F7-AEC9DC5B9E74}" destId="{4DB24A87-E4BA-4774-8FB8-F5B5EB4CA6B6}" srcOrd="2" destOrd="0" presId="urn:microsoft.com/office/officeart/2005/8/layout/list1"/>
    <dgm:cxn modelId="{2DAE1E6D-338A-4FB2-A4CD-2170E9C6A8AC}" type="presParOf" srcId="{C70E6D01-A33E-4D86-B4F7-AEC9DC5B9E74}" destId="{444D9876-1703-43CB-9C65-C90B1BF80D6A}" srcOrd="3" destOrd="0" presId="urn:microsoft.com/office/officeart/2005/8/layout/list1"/>
    <dgm:cxn modelId="{E4994E3E-55CB-4BB3-BCEA-C5C77DD6A5B0}" type="presParOf" srcId="{C70E6D01-A33E-4D86-B4F7-AEC9DC5B9E74}" destId="{CB5FB5BA-AC3B-48E3-A491-942A61A98239}" srcOrd="4" destOrd="0" presId="urn:microsoft.com/office/officeart/2005/8/layout/list1"/>
    <dgm:cxn modelId="{7343B1B1-003F-4888-B878-C3EBF164E61B}" type="presParOf" srcId="{CB5FB5BA-AC3B-48E3-A491-942A61A98239}" destId="{A51AF601-E246-4070-AA06-1D03B512C6DD}" srcOrd="0" destOrd="0" presId="urn:microsoft.com/office/officeart/2005/8/layout/list1"/>
    <dgm:cxn modelId="{F2A8CA05-1556-4449-AF70-6539C6A31967}" type="presParOf" srcId="{CB5FB5BA-AC3B-48E3-A491-942A61A98239}" destId="{55A468C4-5814-4C71-9060-5868E3662672}" srcOrd="1" destOrd="0" presId="urn:microsoft.com/office/officeart/2005/8/layout/list1"/>
    <dgm:cxn modelId="{D73B9D6F-31AF-48ED-8B83-D1D3F3BD76DE}" type="presParOf" srcId="{C70E6D01-A33E-4D86-B4F7-AEC9DC5B9E74}" destId="{60BDDAF5-419C-4638-B9FD-1C289E5FC0F4}" srcOrd="5" destOrd="0" presId="urn:microsoft.com/office/officeart/2005/8/layout/list1"/>
    <dgm:cxn modelId="{3AD03C90-F8F5-4ABA-A175-3D05491CC947}" type="presParOf" srcId="{C70E6D01-A33E-4D86-B4F7-AEC9DC5B9E74}" destId="{A6F6AD4A-8092-435D-95B0-B0554FF75188}" srcOrd="6" destOrd="0" presId="urn:microsoft.com/office/officeart/2005/8/layout/list1"/>
    <dgm:cxn modelId="{6B25F6B2-E6E2-4D92-8A0C-2732A9D0C7E1}" type="presParOf" srcId="{C70E6D01-A33E-4D86-B4F7-AEC9DC5B9E74}" destId="{20D02D21-E661-43E8-96D1-6195326DA0DF}" srcOrd="7" destOrd="0" presId="urn:microsoft.com/office/officeart/2005/8/layout/list1"/>
    <dgm:cxn modelId="{BD5EC58E-A23F-4CF0-8D84-57F99EBF39CE}" type="presParOf" srcId="{C70E6D01-A33E-4D86-B4F7-AEC9DC5B9E74}" destId="{58E09F1E-EB73-40D9-85D8-4E94ACEB789A}" srcOrd="8" destOrd="0" presId="urn:microsoft.com/office/officeart/2005/8/layout/list1"/>
    <dgm:cxn modelId="{807B328C-24A6-4AA3-92F4-1751689127FD}" type="presParOf" srcId="{58E09F1E-EB73-40D9-85D8-4E94ACEB789A}" destId="{670BE467-37FB-49B5-BA5F-0F984AC67DEE}" srcOrd="0" destOrd="0" presId="urn:microsoft.com/office/officeart/2005/8/layout/list1"/>
    <dgm:cxn modelId="{6704E913-A965-457A-90C3-9FBF0150579E}" type="presParOf" srcId="{58E09F1E-EB73-40D9-85D8-4E94ACEB789A}" destId="{E8B9E748-8B28-4153-9C57-7E49637139CA}" srcOrd="1" destOrd="0" presId="urn:microsoft.com/office/officeart/2005/8/layout/list1"/>
    <dgm:cxn modelId="{54F8BB85-EB50-4C58-84A6-8E347CC07380}" type="presParOf" srcId="{C70E6D01-A33E-4D86-B4F7-AEC9DC5B9E74}" destId="{94A7BDCC-FD83-49E4-99C1-109811F19955}" srcOrd="9" destOrd="0" presId="urn:microsoft.com/office/officeart/2005/8/layout/list1"/>
    <dgm:cxn modelId="{CAD79176-0EFC-432F-B408-9C156B01888D}" type="presParOf" srcId="{C70E6D01-A33E-4D86-B4F7-AEC9DC5B9E74}" destId="{5C0B43BE-14AA-413C-95A4-EA6F3B07C6A1}"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F69A4-42D8-43D4-8E3B-B7D3EA80AE5A}">
      <dsp:nvSpPr>
        <dsp:cNvPr id="0" name=""/>
        <dsp:cNvSpPr/>
      </dsp:nvSpPr>
      <dsp:spPr>
        <a:xfrm>
          <a:off x="1907935" y="551045"/>
          <a:ext cx="3757791" cy="3757791"/>
        </a:xfrm>
        <a:prstGeom prst="blockArc">
          <a:avLst>
            <a:gd name="adj1" fmla="val 10613990"/>
            <a:gd name="adj2" fmla="val 15931056"/>
            <a:gd name="adj3" fmla="val 464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50B8A6-C640-45BD-9473-48F1EF0DD2A7}">
      <dsp:nvSpPr>
        <dsp:cNvPr id="0" name=""/>
        <dsp:cNvSpPr/>
      </dsp:nvSpPr>
      <dsp:spPr>
        <a:xfrm>
          <a:off x="1804039" y="33974"/>
          <a:ext cx="3757791" cy="3757791"/>
        </a:xfrm>
        <a:prstGeom prst="blockArc">
          <a:avLst>
            <a:gd name="adj1" fmla="val 5574405"/>
            <a:gd name="adj2" fmla="val 9622655"/>
            <a:gd name="adj3" fmla="val 464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76DE218-D994-4DF4-BC77-D7FDCFE3C101}">
      <dsp:nvSpPr>
        <dsp:cNvPr id="0" name=""/>
        <dsp:cNvSpPr/>
      </dsp:nvSpPr>
      <dsp:spPr>
        <a:xfrm>
          <a:off x="2027357" y="59089"/>
          <a:ext cx="3757791" cy="3757791"/>
        </a:xfrm>
        <a:prstGeom prst="blockArc">
          <a:avLst>
            <a:gd name="adj1" fmla="val 966273"/>
            <a:gd name="adj2" fmla="val 5995611"/>
            <a:gd name="adj3" fmla="val 464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1865CB9-6363-441F-B924-7DA4BF532CE0}">
      <dsp:nvSpPr>
        <dsp:cNvPr id="0" name=""/>
        <dsp:cNvSpPr/>
      </dsp:nvSpPr>
      <dsp:spPr>
        <a:xfrm>
          <a:off x="1955461" y="546697"/>
          <a:ext cx="3757791" cy="3757791"/>
        </a:xfrm>
        <a:prstGeom prst="blockArc">
          <a:avLst>
            <a:gd name="adj1" fmla="val 15841660"/>
            <a:gd name="adj2" fmla="val 40245"/>
            <a:gd name="adj3" fmla="val 464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0E085E7-261C-4A9A-BA20-53E379EC4B89}">
      <dsp:nvSpPr>
        <dsp:cNvPr id="0" name=""/>
        <dsp:cNvSpPr/>
      </dsp:nvSpPr>
      <dsp:spPr>
        <a:xfrm>
          <a:off x="2830626" y="1808438"/>
          <a:ext cx="1823522" cy="1277294"/>
        </a:xfrm>
        <a:prstGeom prst="ellipse">
          <a:avLst/>
        </a:prstGeom>
        <a:solidFill>
          <a:schemeClr val="accent4">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b="1" kern="1200"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أنواع الصفقات العمومية</a:t>
          </a:r>
        </a:p>
      </dsp:txBody>
      <dsp:txXfrm>
        <a:off x="3097675" y="1995493"/>
        <a:ext cx="1289424" cy="903184"/>
      </dsp:txXfrm>
    </dsp:sp>
    <dsp:sp modelId="{7199268D-8D86-4C01-94E7-97A6B2C2E4B3}">
      <dsp:nvSpPr>
        <dsp:cNvPr id="0" name=""/>
        <dsp:cNvSpPr/>
      </dsp:nvSpPr>
      <dsp:spPr>
        <a:xfrm>
          <a:off x="2797777" y="0"/>
          <a:ext cx="1691241" cy="1200536"/>
        </a:xfrm>
        <a:prstGeom prst="ellipse">
          <a:avLst/>
        </a:prstGeom>
        <a:solidFill>
          <a:schemeClr val="accent2">
            <a:lumMod val="40000"/>
            <a:lumOff val="6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b="1" kern="1200"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صفقة انجاز الأشغال</a:t>
          </a:r>
        </a:p>
      </dsp:txBody>
      <dsp:txXfrm>
        <a:off x="3045454" y="175814"/>
        <a:ext cx="1195887" cy="848908"/>
      </dsp:txXfrm>
    </dsp:sp>
    <dsp:sp modelId="{42E61159-5DC8-48E4-8171-4B1019BBF037}">
      <dsp:nvSpPr>
        <dsp:cNvPr id="0" name=""/>
        <dsp:cNvSpPr/>
      </dsp:nvSpPr>
      <dsp:spPr>
        <a:xfrm>
          <a:off x="4712619" y="1906766"/>
          <a:ext cx="1913796" cy="1080622"/>
        </a:xfrm>
        <a:prstGeom prst="ellipse">
          <a:avLst/>
        </a:prstGeom>
        <a:solidFill>
          <a:schemeClr val="accent2">
            <a:lumMod val="40000"/>
            <a:lumOff val="6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b="1" kern="1200"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صفقة اقتناء اللوازم</a:t>
          </a:r>
        </a:p>
      </dsp:txBody>
      <dsp:txXfrm>
        <a:off x="4992888" y="2065019"/>
        <a:ext cx="1353258" cy="764116"/>
      </dsp:txXfrm>
    </dsp:sp>
    <dsp:sp modelId="{D28D97C7-B404-46C9-9219-31916EE946D1}">
      <dsp:nvSpPr>
        <dsp:cNvPr id="0" name=""/>
        <dsp:cNvSpPr/>
      </dsp:nvSpPr>
      <dsp:spPr>
        <a:xfrm>
          <a:off x="2451855" y="3320607"/>
          <a:ext cx="2276022" cy="850375"/>
        </a:xfrm>
        <a:prstGeom prst="ellipse">
          <a:avLst/>
        </a:prstGeom>
        <a:solidFill>
          <a:schemeClr val="accent2">
            <a:lumMod val="40000"/>
            <a:lumOff val="6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b="1" kern="1200"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صفقة انجاز الدراسات </a:t>
          </a:r>
        </a:p>
      </dsp:txBody>
      <dsp:txXfrm>
        <a:off x="2785171" y="3445142"/>
        <a:ext cx="1609390" cy="601305"/>
      </dsp:txXfrm>
    </dsp:sp>
    <dsp:sp modelId="{6A874A76-3EBF-4877-9896-CF496544BEFC}">
      <dsp:nvSpPr>
        <dsp:cNvPr id="0" name=""/>
        <dsp:cNvSpPr/>
      </dsp:nvSpPr>
      <dsp:spPr>
        <a:xfrm>
          <a:off x="1122965" y="1880448"/>
          <a:ext cx="1662531" cy="1297495"/>
        </a:xfrm>
        <a:prstGeom prst="ellipse">
          <a:avLst/>
        </a:prstGeom>
        <a:solidFill>
          <a:schemeClr val="accent2">
            <a:lumMod val="40000"/>
            <a:lumOff val="6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b="1" kern="1200"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الصفقة العمومية للخدمات</a:t>
          </a:r>
        </a:p>
      </dsp:txBody>
      <dsp:txXfrm>
        <a:off x="1366437" y="2070462"/>
        <a:ext cx="1175587" cy="9174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8EF8DB-EBAA-470A-8868-E09C67984C75}">
      <dsp:nvSpPr>
        <dsp:cNvPr id="0" name=""/>
        <dsp:cNvSpPr/>
      </dsp:nvSpPr>
      <dsp:spPr>
        <a:xfrm>
          <a:off x="0" y="6236015"/>
          <a:ext cx="9144000" cy="618570"/>
        </a:xfrm>
        <a:prstGeom prst="rect">
          <a:avLst/>
        </a:prstGeom>
        <a:solidFill>
          <a:schemeClr val="accent6">
            <a:lumMod val="75000"/>
          </a:schemeClr>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r" defTabSz="1600200" rtl="1">
            <a:lnSpc>
              <a:spcPct val="90000"/>
            </a:lnSpc>
            <a:spcBef>
              <a:spcPct val="0"/>
            </a:spcBef>
            <a:spcAft>
              <a:spcPct val="35000"/>
            </a:spcAft>
            <a:buNone/>
          </a:pPr>
          <a:r>
            <a:rPr lang="ar-DZ" sz="3600" b="1" i="1" kern="1200" dirty="0">
              <a:latin typeface="Sakkal Majalla" panose="02000000000000000000" pitchFamily="2" charset="-78"/>
              <a:cs typeface="Sakkal Majalla" panose="02000000000000000000" pitchFamily="2" charset="-78"/>
            </a:rPr>
            <a:t>4_ الموضوعية و الدقة . </a:t>
          </a:r>
        </a:p>
      </dsp:txBody>
      <dsp:txXfrm>
        <a:off x="0" y="6236015"/>
        <a:ext cx="9144000" cy="618570"/>
      </dsp:txXfrm>
    </dsp:sp>
    <dsp:sp modelId="{BC45F2AA-4CB1-4420-99EF-B65DAA708D4E}">
      <dsp:nvSpPr>
        <dsp:cNvPr id="0" name=""/>
        <dsp:cNvSpPr/>
      </dsp:nvSpPr>
      <dsp:spPr>
        <a:xfrm rot="10800000">
          <a:off x="0" y="5267286"/>
          <a:ext cx="9144000" cy="1056955"/>
        </a:xfrm>
        <a:prstGeom prst="upArrowCallout">
          <a:avLst/>
        </a:prstGeom>
        <a:solidFill>
          <a:srgbClr val="FFC000"/>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r" defTabSz="1600200" rtl="1">
            <a:lnSpc>
              <a:spcPct val="90000"/>
            </a:lnSpc>
            <a:spcBef>
              <a:spcPct val="0"/>
            </a:spcBef>
            <a:spcAft>
              <a:spcPct val="35000"/>
            </a:spcAft>
            <a:buNone/>
          </a:pPr>
          <a:r>
            <a:rPr lang="ar-DZ" sz="3600" b="1" i="1" kern="1200" dirty="0">
              <a:latin typeface="Sakkal Majalla" panose="02000000000000000000" pitchFamily="2" charset="-78"/>
              <a:cs typeface="Sakkal Majalla" panose="02000000000000000000" pitchFamily="2" charset="-78"/>
            </a:rPr>
            <a:t>3_ عدم اشتراط العلانية  .</a:t>
          </a:r>
        </a:p>
      </dsp:txBody>
      <dsp:txXfrm rot="10800000">
        <a:off x="0" y="5267286"/>
        <a:ext cx="9144000" cy="686778"/>
      </dsp:txXfrm>
    </dsp:sp>
    <dsp:sp modelId="{0A2E8C0F-1038-4905-A1E8-23C2155238AB}">
      <dsp:nvSpPr>
        <dsp:cNvPr id="0" name=""/>
        <dsp:cNvSpPr/>
      </dsp:nvSpPr>
      <dsp:spPr>
        <a:xfrm rot="10800000">
          <a:off x="0" y="3573017"/>
          <a:ext cx="9144000" cy="1614696"/>
        </a:xfrm>
        <a:prstGeom prst="upArrowCallout">
          <a:avLst/>
        </a:prstGeom>
        <a:solidFill>
          <a:schemeClr val="accent2">
            <a:lumMod val="75000"/>
          </a:schemeClr>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r" defTabSz="1600200" rtl="1">
            <a:lnSpc>
              <a:spcPct val="90000"/>
            </a:lnSpc>
            <a:spcBef>
              <a:spcPct val="0"/>
            </a:spcBef>
            <a:spcAft>
              <a:spcPct val="35000"/>
            </a:spcAft>
            <a:buNone/>
          </a:pPr>
          <a:r>
            <a:rPr lang="ar-DZ" sz="3600" b="1" i="1" kern="1200" dirty="0">
              <a:latin typeface="Sakkal Majalla" panose="02000000000000000000" pitchFamily="2" charset="-78"/>
              <a:cs typeface="Sakkal Majalla" panose="02000000000000000000" pitchFamily="2" charset="-78"/>
            </a:rPr>
            <a:t>2_ </a:t>
          </a:r>
          <a:r>
            <a:rPr lang="ar-DZ" sz="3200" b="1" i="1" kern="1200" dirty="0">
              <a:latin typeface="Sakkal Majalla" panose="02000000000000000000" pitchFamily="2" charset="-78"/>
              <a:cs typeface="Sakkal Majalla" panose="02000000000000000000" pitchFamily="2" charset="-78"/>
            </a:rPr>
            <a:t>إعداد دفتر الشروط . </a:t>
          </a:r>
        </a:p>
      </dsp:txBody>
      <dsp:txXfrm rot="10800000">
        <a:off x="0" y="3573017"/>
        <a:ext cx="9144000" cy="1049181"/>
      </dsp:txXfrm>
    </dsp:sp>
    <dsp:sp modelId="{840346B6-CBD7-499B-8E51-63D39496EFAF}">
      <dsp:nvSpPr>
        <dsp:cNvPr id="0" name=""/>
        <dsp:cNvSpPr/>
      </dsp:nvSpPr>
      <dsp:spPr>
        <a:xfrm rot="10800000">
          <a:off x="0" y="0"/>
          <a:ext cx="9144000" cy="3611731"/>
        </a:xfrm>
        <a:prstGeom prst="upArrowCallout">
          <a:avLst/>
        </a:prstGeom>
        <a:solidFill>
          <a:schemeClr val="accent1">
            <a:hueOff val="0"/>
            <a:satOff val="0"/>
            <a:lumOff val="0"/>
            <a:alphaOff val="0"/>
          </a:schemeClr>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2928" tIns="312928" rIns="312928" bIns="312928" numCol="1" spcCol="1270" anchor="ctr" anchorCtr="0">
          <a:noAutofit/>
        </a:bodyPr>
        <a:lstStyle/>
        <a:p>
          <a:pPr marL="0" lvl="0" indent="0" algn="ctr" defTabSz="1955800" rtl="1">
            <a:lnSpc>
              <a:spcPct val="90000"/>
            </a:lnSpc>
            <a:spcBef>
              <a:spcPct val="0"/>
            </a:spcBef>
            <a:spcAft>
              <a:spcPct val="35000"/>
            </a:spcAft>
            <a:buNone/>
          </a:pPr>
          <a:r>
            <a:rPr lang="ar-DZ" sz="4400" b="1" i="1" kern="1200" dirty="0">
              <a:solidFill>
                <a:srgbClr val="C00000"/>
              </a:solidFill>
              <a:latin typeface="Sakkal Majalla" panose="02000000000000000000" pitchFamily="2" charset="-78"/>
              <a:cs typeface="Sakkal Majalla" panose="02000000000000000000" pitchFamily="2" charset="-78"/>
            </a:rPr>
            <a:t>إجراءات إستشارة إقتناء مصادر المعلومات:</a:t>
          </a:r>
        </a:p>
      </dsp:txBody>
      <dsp:txXfrm rot="-10800000">
        <a:off x="0" y="0"/>
        <a:ext cx="9144000" cy="1267717"/>
      </dsp:txXfrm>
    </dsp:sp>
    <dsp:sp modelId="{02337B58-E7E8-4668-9F91-8CAE1CB1DCDD}">
      <dsp:nvSpPr>
        <dsp:cNvPr id="0" name=""/>
        <dsp:cNvSpPr/>
      </dsp:nvSpPr>
      <dsp:spPr>
        <a:xfrm>
          <a:off x="4464" y="980729"/>
          <a:ext cx="9135070" cy="1658837"/>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rtl="1">
            <a:lnSpc>
              <a:spcPct val="90000"/>
            </a:lnSpc>
            <a:spcBef>
              <a:spcPct val="0"/>
            </a:spcBef>
            <a:spcAft>
              <a:spcPct val="35000"/>
            </a:spcAft>
            <a:buNone/>
          </a:pPr>
          <a:r>
            <a:rPr lang="ar-DZ" sz="2000" b="1" i="1" kern="1200" dirty="0">
              <a:latin typeface="Sakkal Majalla" panose="02000000000000000000" pitchFamily="2" charset="-78"/>
              <a:cs typeface="Sakkal Majalla" panose="02000000000000000000" pitchFamily="2" charset="-78"/>
            </a:rPr>
            <a:t>1</a:t>
          </a:r>
          <a:r>
            <a:rPr lang="ar-DZ" sz="2400" b="1" i="1" kern="1200" dirty="0">
              <a:latin typeface="Sakkal Majalla" panose="02000000000000000000" pitchFamily="2" charset="-78"/>
              <a:cs typeface="Sakkal Majalla" panose="02000000000000000000" pitchFamily="2" charset="-78"/>
            </a:rPr>
            <a:t>_ يجب  أن يكون المبلغ الملتزم به في حدود إعتمادات الأداء المتوفرة برسم السنة المالية، كما يجب أن تتضمن هذه السندات مواصفات </a:t>
          </a:r>
          <a:r>
            <a:rPr lang="ar-DZ" sz="2400" b="1" i="1" kern="1200" dirty="0" err="1">
              <a:latin typeface="Sakkal Majalla" panose="02000000000000000000" pitchFamily="2" charset="-78"/>
              <a:cs typeface="Sakkal Majalla" panose="02000000000000000000" pitchFamily="2" charset="-78"/>
            </a:rPr>
            <a:t>و</a:t>
          </a:r>
          <a:r>
            <a:rPr lang="ar-DZ" sz="2400" b="1" i="1" kern="1200" dirty="0">
              <a:latin typeface="Sakkal Majalla" panose="02000000000000000000" pitchFamily="2" charset="-78"/>
              <a:cs typeface="Sakkal Majalla" panose="02000000000000000000" pitchFamily="2" charset="-78"/>
            </a:rPr>
            <a:t> محتوى الأعمال المراد تلبيتها ، إلى جانب أجل التنفيذ أو تاريخ التسليم ، كما يجب النص على شروط الضمان اللازمة</a:t>
          </a:r>
          <a:r>
            <a:rPr lang="ar-DZ" sz="2400" i="1" kern="1200" dirty="0">
              <a:latin typeface="Sakkal Majalla" panose="02000000000000000000" pitchFamily="2" charset="-78"/>
              <a:cs typeface="Sakkal Majalla" panose="02000000000000000000" pitchFamily="2" charset="-78"/>
            </a:rPr>
            <a:t>.</a:t>
          </a:r>
          <a:endParaRPr lang="ar-DZ" sz="2000" i="1" kern="1200" dirty="0">
            <a:latin typeface="Sakkal Majalla" panose="02000000000000000000" pitchFamily="2" charset="-78"/>
            <a:cs typeface="Sakkal Majalla" panose="02000000000000000000" pitchFamily="2" charset="-78"/>
          </a:endParaRPr>
        </a:p>
      </dsp:txBody>
      <dsp:txXfrm>
        <a:off x="4464" y="980729"/>
        <a:ext cx="9135070" cy="16588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B24A87-E4BA-4774-8FB8-F5B5EB4CA6B6}">
      <dsp:nvSpPr>
        <dsp:cNvPr id="0" name=""/>
        <dsp:cNvSpPr/>
      </dsp:nvSpPr>
      <dsp:spPr>
        <a:xfrm>
          <a:off x="0" y="464019"/>
          <a:ext cx="6840760" cy="7812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4174EBB8-E57B-4401-A270-7B686116C2FB}">
      <dsp:nvSpPr>
        <dsp:cNvPr id="0" name=""/>
        <dsp:cNvSpPr/>
      </dsp:nvSpPr>
      <dsp:spPr>
        <a:xfrm>
          <a:off x="342038" y="6459"/>
          <a:ext cx="4788532" cy="915120"/>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80995" tIns="0" rIns="180995" bIns="0" numCol="1" spcCol="1270" anchor="ctr" anchorCtr="0">
          <a:noAutofit/>
        </a:bodyPr>
        <a:lstStyle/>
        <a:p>
          <a:pPr marL="0" lvl="0" indent="0" algn="ctr" defTabSz="1422400" rtl="1">
            <a:lnSpc>
              <a:spcPct val="90000"/>
            </a:lnSpc>
            <a:spcBef>
              <a:spcPct val="0"/>
            </a:spcBef>
            <a:spcAft>
              <a:spcPct val="35000"/>
            </a:spcAft>
            <a:buNone/>
          </a:pPr>
          <a:r>
            <a:rPr lang="ar-DZ" sz="3200" b="1" kern="1200"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مرحلة دعوة العارضين</a:t>
          </a:r>
          <a:endParaRPr lang="en-US" sz="3200" b="1" kern="1200"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sp:txBody>
      <dsp:txXfrm>
        <a:off x="386710" y="51131"/>
        <a:ext cx="4699188" cy="825776"/>
      </dsp:txXfrm>
    </dsp:sp>
    <dsp:sp modelId="{A6F6AD4A-8092-435D-95B0-B0554FF75188}">
      <dsp:nvSpPr>
        <dsp:cNvPr id="0" name=""/>
        <dsp:cNvSpPr/>
      </dsp:nvSpPr>
      <dsp:spPr>
        <a:xfrm>
          <a:off x="0" y="1870179"/>
          <a:ext cx="6840760" cy="7812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55A468C4-5814-4C71-9060-5868E3662672}">
      <dsp:nvSpPr>
        <dsp:cNvPr id="0" name=""/>
        <dsp:cNvSpPr/>
      </dsp:nvSpPr>
      <dsp:spPr>
        <a:xfrm>
          <a:off x="291744" y="1447504"/>
          <a:ext cx="4788532" cy="915120"/>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80995" tIns="0" rIns="180995" bIns="0" numCol="1" spcCol="1270" anchor="ctr" anchorCtr="0">
          <a:noAutofit/>
        </a:bodyPr>
        <a:lstStyle/>
        <a:p>
          <a:pPr marL="0" lvl="0" indent="0" algn="ctr" defTabSz="1422400" rtl="1">
            <a:lnSpc>
              <a:spcPct val="90000"/>
            </a:lnSpc>
            <a:spcBef>
              <a:spcPct val="0"/>
            </a:spcBef>
            <a:spcAft>
              <a:spcPct val="35000"/>
            </a:spcAft>
            <a:buNone/>
          </a:pPr>
          <a:r>
            <a:rPr lang="ar-DZ" sz="3200" b="1" kern="1200"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مرحلة إيداع العروض وفحصها</a:t>
          </a:r>
          <a:endParaRPr lang="en-US" sz="3200" b="1" kern="1200"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sp:txBody>
      <dsp:txXfrm>
        <a:off x="336416" y="1492176"/>
        <a:ext cx="4699188" cy="825776"/>
      </dsp:txXfrm>
    </dsp:sp>
    <dsp:sp modelId="{5C0B43BE-14AA-413C-95A4-EA6F3B07C6A1}">
      <dsp:nvSpPr>
        <dsp:cNvPr id="0" name=""/>
        <dsp:cNvSpPr/>
      </dsp:nvSpPr>
      <dsp:spPr>
        <a:xfrm>
          <a:off x="0" y="3276340"/>
          <a:ext cx="6840760" cy="7812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E8B9E748-8B28-4153-9C57-7E49637139CA}">
      <dsp:nvSpPr>
        <dsp:cNvPr id="0" name=""/>
        <dsp:cNvSpPr/>
      </dsp:nvSpPr>
      <dsp:spPr>
        <a:xfrm>
          <a:off x="342038" y="2818780"/>
          <a:ext cx="4788532" cy="915120"/>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80995" tIns="0" rIns="180995" bIns="0" numCol="1" spcCol="1270" anchor="ctr" anchorCtr="0">
          <a:noAutofit/>
        </a:bodyPr>
        <a:lstStyle/>
        <a:p>
          <a:pPr marL="0" lvl="0" indent="0" algn="ctr" defTabSz="1422400" rtl="1">
            <a:lnSpc>
              <a:spcPct val="90000"/>
            </a:lnSpc>
            <a:spcBef>
              <a:spcPct val="0"/>
            </a:spcBef>
            <a:spcAft>
              <a:spcPct val="35000"/>
            </a:spcAft>
            <a:buNone/>
          </a:pPr>
          <a:r>
            <a:rPr lang="ar-DZ" sz="3200" b="1" kern="1200"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مرحلة إرساء وإعتماد الإشتشارة</a:t>
          </a:r>
          <a:endParaRPr lang="en-US" sz="3200" b="1" kern="1200"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sp:txBody>
      <dsp:txXfrm>
        <a:off x="386710" y="2863452"/>
        <a:ext cx="4699188" cy="82577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767C733-678F-4AEF-B5EA-93560300B6D2}" type="datetimeFigureOut">
              <a:rPr lang="ar-DZ" smtClean="0"/>
              <a:pPr/>
              <a:t>17-10-1444</a:t>
            </a:fld>
            <a:endParaRPr lang="ar-DZ"/>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06F15C2-3AE4-456E-AA1A-C53EFC8D0934}" type="slidenum">
              <a:rPr lang="ar-DZ" smtClean="0"/>
              <a:pPr/>
              <a:t>‹#›</a:t>
            </a:fld>
            <a:endParaRPr lang="ar-DZ"/>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DZ" dirty="0"/>
          </a:p>
        </p:txBody>
      </p:sp>
      <p:sp>
        <p:nvSpPr>
          <p:cNvPr id="4" name="عنصر نائب لرقم الشريحة 3"/>
          <p:cNvSpPr>
            <a:spLocks noGrp="1"/>
          </p:cNvSpPr>
          <p:nvPr>
            <p:ph type="sldNum" sz="quarter" idx="10"/>
          </p:nvPr>
        </p:nvSpPr>
        <p:spPr/>
        <p:txBody>
          <a:bodyPr/>
          <a:lstStyle/>
          <a:p>
            <a:fld id="{306F15C2-3AE4-456E-AA1A-C53EFC8D0934}" type="slidenum">
              <a:rPr lang="ar-DZ" smtClean="0"/>
              <a:pPr/>
              <a:t>6</a:t>
            </a:fld>
            <a:endParaRPr lang="ar-D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a:xfrm>
            <a:off x="3623733" y="6117336"/>
            <a:ext cx="3609438" cy="365125"/>
          </a:xfrm>
        </p:spPr>
        <p:txBody>
          <a:bodyPr/>
          <a:lstStyle/>
          <a:p>
            <a:endParaRPr lang="ar-DZ"/>
          </a:p>
        </p:txBody>
      </p:sp>
      <p:sp>
        <p:nvSpPr>
          <p:cNvPr id="6" name="Slide Number Placeholder 5"/>
          <p:cNvSpPr>
            <a:spLocks noGrp="1"/>
          </p:cNvSpPr>
          <p:nvPr>
            <p:ph type="sldNum" sz="quarter" idx="12"/>
          </p:nvPr>
        </p:nvSpPr>
        <p:spPr>
          <a:xfrm>
            <a:off x="8275320" y="6117336"/>
            <a:ext cx="411480" cy="365125"/>
          </a:xfrm>
        </p:spPr>
        <p:txBody>
          <a:bodyPr/>
          <a:lstStyle/>
          <a:p>
            <a:fld id="{1B43B157-7BBB-48A9-817B-0EB243803DE9}" type="slidenum">
              <a:rPr lang="ar-DZ" smtClean="0"/>
              <a:pPr/>
              <a:t>‹#›</a:t>
            </a:fld>
            <a:endParaRPr lang="ar-DZ"/>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101001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4146659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2817452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4249188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23355170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2341508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2510193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18492931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35950563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a:xfrm>
            <a:off x="511228" y="4983088"/>
            <a:ext cx="584978" cy="365125"/>
          </a:xfrm>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3055015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a:xfrm>
            <a:off x="1972647" y="6108173"/>
            <a:ext cx="5314517" cy="365125"/>
          </a:xfrm>
        </p:spPr>
        <p:txBody>
          <a:bodyPr/>
          <a:lstStyle/>
          <a:p>
            <a:endParaRPr lang="ar-DZ"/>
          </a:p>
        </p:txBody>
      </p:sp>
      <p:sp>
        <p:nvSpPr>
          <p:cNvPr id="6" name="Slide Number Placeholder 5"/>
          <p:cNvSpPr>
            <a:spLocks noGrp="1"/>
          </p:cNvSpPr>
          <p:nvPr>
            <p:ph type="sldNum" sz="quarter" idx="12"/>
          </p:nvPr>
        </p:nvSpPr>
        <p:spPr>
          <a:xfrm>
            <a:off x="8258967" y="6108173"/>
            <a:ext cx="427833" cy="365125"/>
          </a:xfrm>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4144294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a:xfrm>
            <a:off x="8273317" y="6116070"/>
            <a:ext cx="413483" cy="365125"/>
          </a:xfrm>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70788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1402271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8" name="Footer Placeholder 7"/>
          <p:cNvSpPr>
            <a:spLocks noGrp="1"/>
          </p:cNvSpPr>
          <p:nvPr>
            <p:ph type="ftr" sz="quarter" idx="11"/>
          </p:nvPr>
        </p:nvSpPr>
        <p:spPr/>
        <p:txBody>
          <a:bodyPr/>
          <a:lstStyle/>
          <a:p>
            <a:endParaRPr lang="ar-DZ"/>
          </a:p>
        </p:txBody>
      </p:sp>
      <p:sp>
        <p:nvSpPr>
          <p:cNvPr id="9" name="Slide Number Placeholder 8"/>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3472313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4" name="Footer Placeholder 3"/>
          <p:cNvSpPr>
            <a:spLocks noGrp="1"/>
          </p:cNvSpPr>
          <p:nvPr>
            <p:ph type="ftr" sz="quarter" idx="11"/>
          </p:nvPr>
        </p:nvSpPr>
        <p:spPr/>
        <p:txBody>
          <a:bodyPr/>
          <a:lstStyle/>
          <a:p>
            <a:endParaRPr lang="ar-DZ"/>
          </a:p>
        </p:txBody>
      </p:sp>
      <p:sp>
        <p:nvSpPr>
          <p:cNvPr id="5" name="Slide Number Placeholder 4"/>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97682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3" name="Footer Placeholder 2"/>
          <p:cNvSpPr>
            <a:spLocks noGrp="1"/>
          </p:cNvSpPr>
          <p:nvPr>
            <p:ph type="ftr" sz="quarter" idx="11"/>
          </p:nvPr>
        </p:nvSpPr>
        <p:spPr/>
        <p:txBody>
          <a:bodyPr/>
          <a:lstStyle/>
          <a:p>
            <a:endParaRPr lang="ar-DZ"/>
          </a:p>
        </p:txBody>
      </p:sp>
      <p:sp>
        <p:nvSpPr>
          <p:cNvPr id="4" name="Slide Number Placeholder 3"/>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3009359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2613922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3307A8-C1A4-4B02-8DB3-5D36524BB9A0}" type="datetimeFigureOut">
              <a:rPr lang="ar-DZ" smtClean="0"/>
              <a:pPr/>
              <a:t>17-10-1444</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1B43B157-7BBB-48A9-817B-0EB243803DE9}" type="slidenum">
              <a:rPr lang="ar-DZ" smtClean="0"/>
              <a:pPr/>
              <a:t>‹#›</a:t>
            </a:fld>
            <a:endParaRPr lang="ar-DZ"/>
          </a:p>
        </p:txBody>
      </p:sp>
    </p:spTree>
    <p:extLst>
      <p:ext uri="{BB962C8B-B14F-4D97-AF65-F5344CB8AC3E}">
        <p14:creationId xmlns:p14="http://schemas.microsoft.com/office/powerpoint/2010/main" val="1596832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73307A8-C1A4-4B02-8DB3-5D36524BB9A0}" type="datetimeFigureOut">
              <a:rPr lang="ar-DZ" smtClean="0"/>
              <a:pPr/>
              <a:t>17-10-1444</a:t>
            </a:fld>
            <a:endParaRPr lang="ar-DZ"/>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ar-DZ"/>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B43B157-7BBB-48A9-817B-0EB243803DE9}" type="slidenum">
              <a:rPr lang="ar-DZ" smtClean="0"/>
              <a:pPr/>
              <a:t>‹#›</a:t>
            </a:fld>
            <a:endParaRPr lang="ar-DZ"/>
          </a:p>
        </p:txBody>
      </p:sp>
    </p:spTree>
    <p:extLst>
      <p:ext uri="{BB962C8B-B14F-4D97-AF65-F5344CB8AC3E}">
        <p14:creationId xmlns:p14="http://schemas.microsoft.com/office/powerpoint/2010/main" val="3543188274"/>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 id="2147483851" r:id="rId12"/>
    <p:sldLayoutId id="2147483852" r:id="rId13"/>
    <p:sldLayoutId id="2147483853" r:id="rId14"/>
    <p:sldLayoutId id="2147483854" r:id="rId15"/>
    <p:sldLayoutId id="2147483855" r:id="rId16"/>
    <p:sldLayoutId id="2147483856" r:id="rId17"/>
    <p:sldLayoutId id="2147483857"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483768" y="2276872"/>
            <a:ext cx="3479488" cy="707886"/>
          </a:xfrm>
          <a:prstGeom prst="rect">
            <a:avLst/>
          </a:prstGeom>
          <a:noFill/>
        </p:spPr>
        <p:txBody>
          <a:bodyPr wrap="square" rtlCol="0">
            <a:spAutoFit/>
          </a:bodyPr>
          <a:lstStyle/>
          <a:p>
            <a:pPr algn="ctr" rtl="1"/>
            <a:r>
              <a:rPr lang="ar-DZ"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rPr>
              <a:t>درس على الخط تحت عنوان:</a:t>
            </a:r>
            <a:endParaRPr lang="fr-FR"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7" name="Rectangle 6"/>
          <p:cNvSpPr/>
          <p:nvPr/>
        </p:nvSpPr>
        <p:spPr>
          <a:xfrm>
            <a:off x="1583668" y="2917292"/>
            <a:ext cx="6300700" cy="1138773"/>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DZ" sz="3600" b="1" cap="all" dirty="0">
                <a:ln w="0"/>
                <a:effectLst>
                  <a:outerShdw blurRad="38100" dist="38100" dir="2700000" algn="tl">
                    <a:srgbClr val="000000">
                      <a:alpha val="43137"/>
                    </a:srgbClr>
                  </a:outerShdw>
                  <a:reflection blurRad="12700" stA="50000" endPos="50000" dist="5000" dir="5400000" sy="-100000" rotWithShape="0"/>
                </a:effectLst>
                <a:latin typeface="Sakkal Majalla" panose="02000000000000000000" pitchFamily="2" charset="-78"/>
                <a:cs typeface="Sakkal Majalla" panose="02000000000000000000" pitchFamily="2" charset="-78"/>
              </a:rPr>
              <a:t>تنفيذ العمليات المالية في المؤسسات الوثائقية</a:t>
            </a:r>
          </a:p>
          <a:p>
            <a:pPr algn="ctr"/>
            <a:r>
              <a:rPr lang="ar-DZ" sz="32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latin typeface="Sakkal Majalla" panose="02000000000000000000" pitchFamily="2" charset="-78"/>
                <a:cs typeface="Sakkal Majalla" panose="02000000000000000000" pitchFamily="2" charset="-78"/>
              </a:rPr>
              <a:t>في إقتناء مصادر المعلومات</a:t>
            </a:r>
          </a:p>
        </p:txBody>
      </p:sp>
      <p:sp>
        <p:nvSpPr>
          <p:cNvPr id="9" name="ZoneTexte 8"/>
          <p:cNvSpPr txBox="1"/>
          <p:nvPr/>
        </p:nvSpPr>
        <p:spPr>
          <a:xfrm>
            <a:off x="179512" y="5013176"/>
            <a:ext cx="3218815" cy="1077218"/>
          </a:xfrm>
          <a:prstGeom prst="rect">
            <a:avLst/>
          </a:prstGeom>
          <a:noFill/>
        </p:spPr>
        <p:txBody>
          <a:bodyPr wrap="square" rtlCol="0">
            <a:spAutoFit/>
          </a:bodyPr>
          <a:lstStyle/>
          <a:p>
            <a:pPr algn="ctr" rtl="1"/>
            <a:r>
              <a:rPr lang="ar-DZ" sz="3200" b="1" dirty="0">
                <a:solidFill>
                  <a:schemeClr val="accent2">
                    <a:lumMod val="75000"/>
                  </a:scheme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تقديم الدكتور:</a:t>
            </a:r>
          </a:p>
          <a:p>
            <a:pPr algn="ctr"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صغيري الميلود</a:t>
            </a:r>
            <a:endParaRPr lang="fr-FR"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1" name="TextBox 10">
            <a:extLst>
              <a:ext uri="{FF2B5EF4-FFF2-40B4-BE49-F238E27FC236}">
                <a16:creationId xmlns:a16="http://schemas.microsoft.com/office/drawing/2014/main" id="{13D62ACE-7EC4-EBA6-A922-3D19D42E9F07}"/>
              </a:ext>
            </a:extLst>
          </p:cNvPr>
          <p:cNvSpPr txBox="1"/>
          <p:nvPr/>
        </p:nvSpPr>
        <p:spPr>
          <a:xfrm>
            <a:off x="2033924" y="404664"/>
            <a:ext cx="5130363" cy="1938992"/>
          </a:xfrm>
          <a:prstGeom prst="rect">
            <a:avLst/>
          </a:prstGeom>
          <a:noFill/>
        </p:spPr>
        <p:txBody>
          <a:bodyPr wrap="square">
            <a:spAutoFit/>
          </a:bodyPr>
          <a:lstStyle/>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وزارة التعليم العالي والبحث العلمي </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جــــــامعــــة محمد خيضر بسكرة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كلية العلوم الانسانية والإجتماعية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قسم العلوم الإنسانية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شعبة علم المكتبات</a:t>
            </a:r>
          </a:p>
        </p:txBody>
      </p:sp>
      <p:sp>
        <p:nvSpPr>
          <p:cNvPr id="2" name="ZoneTexte 8">
            <a:extLst>
              <a:ext uri="{FF2B5EF4-FFF2-40B4-BE49-F238E27FC236}">
                <a16:creationId xmlns:a16="http://schemas.microsoft.com/office/drawing/2014/main" id="{D4D0E6E0-D7EA-151D-6FB2-2314A5E80F76}"/>
              </a:ext>
            </a:extLst>
          </p:cNvPr>
          <p:cNvSpPr txBox="1"/>
          <p:nvPr/>
        </p:nvSpPr>
        <p:spPr>
          <a:xfrm>
            <a:off x="3180743" y="6191726"/>
            <a:ext cx="4104455" cy="523220"/>
          </a:xfrm>
          <a:prstGeom prst="rect">
            <a:avLst/>
          </a:prstGeom>
          <a:noFill/>
        </p:spPr>
        <p:txBody>
          <a:bodyPr wrap="square" rtlCol="0">
            <a:spAutoFit/>
          </a:bodyPr>
          <a:lstStyle/>
          <a:p>
            <a:pPr algn="ctr" rtl="1"/>
            <a:r>
              <a:rPr lang="ar-DZ" sz="2800" b="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السنة الجامعية: 2022 /2023</a:t>
            </a:r>
          </a:p>
        </p:txBody>
      </p:sp>
    </p:spTree>
    <p:extLst>
      <p:ext uri="{BB962C8B-B14F-4D97-AF65-F5344CB8AC3E}">
        <p14:creationId xmlns:p14="http://schemas.microsoft.com/office/powerpoint/2010/main" val="40814968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randombar(horizontal)">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a:xfrm>
            <a:off x="3714744" y="6492875"/>
            <a:ext cx="2133600" cy="365125"/>
          </a:xfrm>
        </p:spPr>
        <p:txBody>
          <a:bodyPr/>
          <a:lstStyle/>
          <a:p>
            <a:pPr algn="ctr"/>
            <a:r>
              <a:rPr lang="ar-DZ" dirty="0"/>
              <a:t>23</a:t>
            </a:r>
          </a:p>
        </p:txBody>
      </p:sp>
      <p:sp>
        <p:nvSpPr>
          <p:cNvPr id="2" name="Flowchart: Document 1">
            <a:extLst>
              <a:ext uri="{FF2B5EF4-FFF2-40B4-BE49-F238E27FC236}">
                <a16:creationId xmlns:a16="http://schemas.microsoft.com/office/drawing/2014/main" id="{D306CB6F-DC7A-F882-884B-51F98579999C}"/>
              </a:ext>
            </a:extLst>
          </p:cNvPr>
          <p:cNvSpPr/>
          <p:nvPr/>
        </p:nvSpPr>
        <p:spPr>
          <a:xfrm>
            <a:off x="1320800" y="260648"/>
            <a:ext cx="7366000" cy="837807"/>
          </a:xfrm>
          <a:prstGeom prst="flowChartDocumen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إجراءات  إقتناء مصادر المعلومات وفق الصفقة العمومية:</a:t>
            </a:r>
            <a:endParaRPr lang="en-US"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8" name="Content Placeholder 7">
            <a:extLst>
              <a:ext uri="{FF2B5EF4-FFF2-40B4-BE49-F238E27FC236}">
                <a16:creationId xmlns:a16="http://schemas.microsoft.com/office/drawing/2014/main" id="{598A680E-B7C1-C772-C8F2-4691A17B173E}"/>
              </a:ext>
            </a:extLst>
          </p:cNvPr>
          <p:cNvSpPr>
            <a:spLocks noGrp="1"/>
          </p:cNvSpPr>
          <p:nvPr>
            <p:ph idx="1"/>
          </p:nvPr>
        </p:nvSpPr>
        <p:spPr>
          <a:xfrm>
            <a:off x="971600" y="1242471"/>
            <a:ext cx="7746009" cy="4346769"/>
          </a:xfrm>
        </p:spPr>
        <p:txBody>
          <a:bodyPr>
            <a:normAutofit/>
          </a:bodyPr>
          <a:lstStyle/>
          <a:p>
            <a:pPr algn="justLow" rtl="1"/>
            <a:r>
              <a:rPr lang="ar-DZ" sz="32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3 _مرحلة اعتماد الصفقة:</a:t>
            </a:r>
          </a:p>
          <a:p>
            <a:pPr algn="justLow"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بعد إتمام لجنة الأظرفة من فحص العروض وتقييمها يتم إرساء الصفقة ومنحها مؤقتا للمورد المقبول من طرف لجنة فتح الأظرفة وتقييم العروض ويتم التصريح به في جلسة علنية، وتسمى هذه المرحلة مرحلة اعتماد الصفقة من خلال منح الصفقة للمرشح الذي قدم أحسن عرض . </a:t>
            </a:r>
          </a:p>
          <a:p>
            <a:pPr algn="justLow" rtl="1"/>
            <a:endParaRPr lang="en-US" dirty="0"/>
          </a:p>
        </p:txBody>
      </p:sp>
    </p:spTree>
    <p:extLst>
      <p:ext uri="{BB962C8B-B14F-4D97-AF65-F5344CB8AC3E}">
        <p14:creationId xmlns:p14="http://schemas.microsoft.com/office/powerpoint/2010/main" val="1836494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buNone/>
            </a:pPr>
            <a:endParaRPr lang="ar-DZ" sz="2400" dirty="0"/>
          </a:p>
          <a:p>
            <a:pPr>
              <a:buNone/>
            </a:pPr>
            <a:endParaRPr lang="ar-DZ" sz="2400" dirty="0"/>
          </a:p>
          <a:p>
            <a:pPr>
              <a:buNone/>
            </a:pPr>
            <a:endParaRPr lang="ar-DZ" sz="2400" dirty="0"/>
          </a:p>
          <a:p>
            <a:pPr>
              <a:buNone/>
            </a:pPr>
            <a:endParaRPr lang="ar-DZ" sz="2400" dirty="0"/>
          </a:p>
          <a:p>
            <a:pPr>
              <a:buNone/>
            </a:pPr>
            <a:r>
              <a:rPr lang="ar-DZ" sz="2400" dirty="0"/>
              <a:t>                    </a:t>
            </a:r>
          </a:p>
        </p:txBody>
      </p:sp>
      <p:sp>
        <p:nvSpPr>
          <p:cNvPr id="6" name="عنصر نائب لرقم الشريحة 5"/>
          <p:cNvSpPr>
            <a:spLocks noGrp="1"/>
          </p:cNvSpPr>
          <p:nvPr>
            <p:ph type="sldNum" sz="quarter" idx="12"/>
          </p:nvPr>
        </p:nvSpPr>
        <p:spPr>
          <a:xfrm>
            <a:off x="3428992" y="6492875"/>
            <a:ext cx="2133600" cy="365125"/>
          </a:xfrm>
        </p:spPr>
        <p:txBody>
          <a:bodyPr/>
          <a:lstStyle/>
          <a:p>
            <a:pPr algn="ctr"/>
            <a:r>
              <a:rPr lang="ar-DZ" dirty="0"/>
              <a:t>16</a:t>
            </a:r>
          </a:p>
        </p:txBody>
      </p:sp>
      <p:sp>
        <p:nvSpPr>
          <p:cNvPr id="22" name="مستطيل 21"/>
          <p:cNvSpPr/>
          <p:nvPr/>
        </p:nvSpPr>
        <p:spPr>
          <a:xfrm>
            <a:off x="0" y="0"/>
            <a:ext cx="9144000" cy="9787295"/>
          </a:xfrm>
          <a:prstGeom prst="rect">
            <a:avLst/>
          </a:prstGeom>
        </p:spPr>
        <p:txBody>
          <a:bodyPr wrap="square">
            <a:spAutoFit/>
          </a:bodyPr>
          <a:lstStyle/>
          <a:p>
            <a:endParaRPr lang="ar-DZ" dirty="0"/>
          </a:p>
          <a:p>
            <a:endParaRPr lang="ar-DZ" dirty="0"/>
          </a:p>
          <a:p>
            <a:endParaRPr lang="ar-DZ" dirty="0"/>
          </a:p>
          <a:p>
            <a:endParaRPr lang="ar-DZ" dirty="0"/>
          </a:p>
          <a:p>
            <a:endParaRPr lang="ar-DZ" dirty="0"/>
          </a:p>
          <a:p>
            <a:endParaRPr lang="ar-DZ" dirty="0"/>
          </a:p>
          <a:p>
            <a:endParaRPr lang="ar-DZ" dirty="0"/>
          </a:p>
          <a:p>
            <a:endParaRPr lang="ar-DZ" dirty="0"/>
          </a:p>
          <a:p>
            <a:pPr>
              <a:buFont typeface="+mj-lt"/>
              <a:buAutoNum type="arabicPeriod"/>
            </a:pPr>
            <a:endParaRPr lang="ar-DZ" dirty="0"/>
          </a:p>
          <a:p>
            <a:pPr algn="ctr"/>
            <a:endParaRPr lang="ar-DZ" b="1"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p:txBody>
      </p:sp>
      <p:sp>
        <p:nvSpPr>
          <p:cNvPr id="4" name="وسيلة شرح بيضاوية 3"/>
          <p:cNvSpPr/>
          <p:nvPr/>
        </p:nvSpPr>
        <p:spPr>
          <a:xfrm>
            <a:off x="1763688" y="194552"/>
            <a:ext cx="7128792" cy="858184"/>
          </a:xfrm>
          <a:prstGeom prst="wedgeEllipseCallout">
            <a:avLst>
              <a:gd name="adj1" fmla="val 37414"/>
              <a:gd name="adj2" fmla="val 9394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32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إقتناء مصادر المعلومات وفق الإستشارة</a:t>
            </a:r>
          </a:p>
        </p:txBody>
      </p:sp>
      <p:sp>
        <p:nvSpPr>
          <p:cNvPr id="5" name="TextBox 4">
            <a:extLst>
              <a:ext uri="{FF2B5EF4-FFF2-40B4-BE49-F238E27FC236}">
                <a16:creationId xmlns:a16="http://schemas.microsoft.com/office/drawing/2014/main" id="{EDA7EA52-3F21-207F-C8C1-D5CC36D67F0F}"/>
              </a:ext>
            </a:extLst>
          </p:cNvPr>
          <p:cNvSpPr txBox="1"/>
          <p:nvPr/>
        </p:nvSpPr>
        <p:spPr>
          <a:xfrm>
            <a:off x="1331640" y="1475501"/>
            <a:ext cx="7355160" cy="4031873"/>
          </a:xfrm>
          <a:prstGeom prst="rect">
            <a:avLst/>
          </a:prstGeom>
          <a:noFill/>
        </p:spPr>
        <p:txBody>
          <a:bodyPr wrap="square">
            <a:spAutoFit/>
          </a:bodyPr>
          <a:lstStyle/>
          <a:p>
            <a:pPr algn="justLow" rtl="1">
              <a:buNone/>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الاستشارة هي: إجراء يتم من خلاله دعوة المتعهدين الذين ترى فيهم الإدارة المتعاقدة القدرة على تنفيذ موضوع الطلبية بأسلوب يسمح بتحقيق المصلحة العامة و هي أحد طرق  إبرام الطلبيات العمومية.</a:t>
            </a:r>
          </a:p>
          <a:p>
            <a:pPr algn="justLow" rtl="1">
              <a:buNone/>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وهي مجموعة من الإجراءات الهادفة لدعوة الجمهور للاشتراك في العملية المطروحة من قبل الإدارة قصد الوصول إلى العارض الذي يقدم أفضل الأسعار , فهي إذا  وسيلة لاختيار أفضل متعاقد من حيث شروط و أداء موضوع التعاقد</a:t>
            </a:r>
            <a:endParaRPr lang="en-US"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529769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1444849"/>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صر نائب لرقم الشريحة 2"/>
          <p:cNvSpPr>
            <a:spLocks noGrp="1"/>
          </p:cNvSpPr>
          <p:nvPr>
            <p:ph type="sldNum" sz="quarter" idx="12"/>
          </p:nvPr>
        </p:nvSpPr>
        <p:spPr>
          <a:xfrm>
            <a:off x="3000364" y="6492875"/>
            <a:ext cx="2133600" cy="365125"/>
          </a:xfrm>
        </p:spPr>
        <p:txBody>
          <a:bodyPr/>
          <a:lstStyle/>
          <a:p>
            <a:pPr algn="ctr"/>
            <a:r>
              <a:rPr lang="ar-DZ" dirty="0"/>
              <a:t>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857620" y="316205"/>
            <a:ext cx="3954740" cy="613417"/>
          </a:xfrm>
        </p:spPr>
        <p:txBody>
          <a:bodyPr>
            <a:normAutofit fontScale="90000"/>
          </a:bodyPr>
          <a:lstStyle/>
          <a:p>
            <a:pPr rtl="1"/>
            <a:r>
              <a:rPr lang="ar-DZ"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مراحل سير الإستشارة:</a:t>
            </a:r>
          </a:p>
        </p:txBody>
      </p:sp>
      <p:sp>
        <p:nvSpPr>
          <p:cNvPr id="11" name="عنصر نائب لرقم الشريحة 10"/>
          <p:cNvSpPr>
            <a:spLocks noGrp="1"/>
          </p:cNvSpPr>
          <p:nvPr>
            <p:ph type="sldNum" sz="quarter" idx="12"/>
          </p:nvPr>
        </p:nvSpPr>
        <p:spPr>
          <a:xfrm>
            <a:off x="3857620" y="6492875"/>
            <a:ext cx="2133600" cy="365125"/>
          </a:xfrm>
        </p:spPr>
        <p:txBody>
          <a:bodyPr/>
          <a:lstStyle/>
          <a:p>
            <a:pPr algn="ctr"/>
            <a:r>
              <a:rPr lang="ar-DZ" dirty="0"/>
              <a:t>32</a:t>
            </a:r>
          </a:p>
        </p:txBody>
      </p:sp>
      <p:graphicFrame>
        <p:nvGraphicFramePr>
          <p:cNvPr id="14" name="Diagram 13">
            <a:extLst>
              <a:ext uri="{FF2B5EF4-FFF2-40B4-BE49-F238E27FC236}">
                <a16:creationId xmlns:a16="http://schemas.microsoft.com/office/drawing/2014/main" id="{6852B501-4BDE-D13F-FEF5-0CEFD007B901}"/>
              </a:ext>
            </a:extLst>
          </p:cNvPr>
          <p:cNvGraphicFramePr/>
          <p:nvPr>
            <p:extLst>
              <p:ext uri="{D42A27DB-BD31-4B8C-83A1-F6EECF244321}">
                <p14:modId xmlns:p14="http://schemas.microsoft.com/office/powerpoint/2010/main" val="633845297"/>
              </p:ext>
            </p:extLst>
          </p:nvPr>
        </p:nvGraphicFramePr>
        <p:xfrm>
          <a:off x="1403648" y="1397000"/>
          <a:ext cx="684076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a:xfrm>
            <a:off x="3428992" y="6492875"/>
            <a:ext cx="2133600" cy="365125"/>
          </a:xfrm>
        </p:spPr>
        <p:txBody>
          <a:bodyPr/>
          <a:lstStyle/>
          <a:p>
            <a:pPr algn="ctr"/>
            <a:r>
              <a:rPr lang="ar-DZ" dirty="0"/>
              <a:t>37</a:t>
            </a:r>
          </a:p>
        </p:txBody>
      </p:sp>
      <p:sp>
        <p:nvSpPr>
          <p:cNvPr id="5" name="TextBox 4">
            <a:extLst>
              <a:ext uri="{FF2B5EF4-FFF2-40B4-BE49-F238E27FC236}">
                <a16:creationId xmlns:a16="http://schemas.microsoft.com/office/drawing/2014/main" id="{8DBB5231-D196-07B7-E266-2838996B76B9}"/>
              </a:ext>
            </a:extLst>
          </p:cNvPr>
          <p:cNvSpPr txBox="1"/>
          <p:nvPr/>
        </p:nvSpPr>
        <p:spPr>
          <a:xfrm>
            <a:off x="971600" y="764704"/>
            <a:ext cx="7992888" cy="5201424"/>
          </a:xfrm>
          <a:prstGeom prst="rect">
            <a:avLst/>
          </a:prstGeom>
          <a:noFill/>
        </p:spPr>
        <p:txBody>
          <a:bodyPr wrap="square">
            <a:spAutoFit/>
          </a:bodyPr>
          <a:lstStyle/>
          <a:p>
            <a:pPr marL="457200" indent="-457200" algn="r" rtl="1">
              <a:lnSpc>
                <a:spcPct val="150000"/>
              </a:lnSpc>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أوردت </a:t>
            </a:r>
            <a:r>
              <a:rPr lang="ar-DZ" sz="3200" b="1" u="sng"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المادة 14</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من المرسوم حالات عدم جدوى الاستشارة ، والتي أحالت بدورها للفقرة </a:t>
            </a: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7 من </a:t>
            </a:r>
            <a:r>
              <a:rPr lang="ar-DZ" sz="3200" b="1" u="sng"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المادة</a:t>
            </a: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DZ" sz="3200" b="1" u="sng"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52</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وهي :</a:t>
            </a:r>
          </a:p>
          <a:p>
            <a:pPr marL="457200" indent="-457200" algn="r" rtl="1">
              <a:lnSpc>
                <a:spcPct val="150000"/>
              </a:lnSpc>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حالة عدم استلام أي عرض .</a:t>
            </a:r>
          </a:p>
          <a:p>
            <a:pPr marL="457200" indent="-457200" algn="r" rtl="1">
              <a:lnSpc>
                <a:spcPct val="150000"/>
              </a:lnSpc>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عدم اختيار أي عرض بعد تقييم العروض المستلمة.</a:t>
            </a:r>
          </a:p>
          <a:p>
            <a:pPr marL="457200" indent="-457200" algn="r" rtl="1">
              <a:lnSpc>
                <a:spcPct val="150000"/>
              </a:lnSpc>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 هنا تجدر الإشارة إلى أن استلام عرض واحد أو أكثر لا يعتبر حالة عدم جدوى طبقا لأحكام </a:t>
            </a:r>
            <a:r>
              <a:rPr lang="ar-DZ" sz="3200" b="1" u="sng"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المادة 52</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من التنظيم ساري المفعول ، لأن المشرع لم يشترط عدد معين من المتعاملين الاقتصاديين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569162A-F5A4-6E77-7A74-B0375FCEF664}"/>
              </a:ext>
            </a:extLst>
          </p:cNvPr>
          <p:cNvSpPr>
            <a:spLocks noGrp="1"/>
          </p:cNvSpPr>
          <p:nvPr>
            <p:ph idx="1"/>
          </p:nvPr>
        </p:nvSpPr>
        <p:spPr>
          <a:xfrm>
            <a:off x="971600" y="908720"/>
            <a:ext cx="7704667" cy="3816424"/>
          </a:xfrm>
        </p:spPr>
        <p:txBody>
          <a:bodyPr>
            <a:noAutofit/>
          </a:bodyPr>
          <a:lstStyle/>
          <a:p>
            <a:pPr algn="justLow" rtl="1">
              <a:buNone/>
            </a:pPr>
            <a:r>
              <a:rPr lang="ar-DZ" sz="3600" b="1" i="1" dirty="0">
                <a:solidFill>
                  <a:srgbClr val="C00000"/>
                </a:solidFill>
                <a:latin typeface="Sakkal Majalla" panose="02000000000000000000" pitchFamily="2" charset="-78"/>
                <a:cs typeface="Sakkal Majalla" panose="02000000000000000000" pitchFamily="2" charset="-78"/>
              </a:rPr>
              <a:t>خــــــــاتمة:</a:t>
            </a:r>
          </a:p>
          <a:p>
            <a:pPr algn="justLow" rtl="1">
              <a:buNone/>
            </a:pPr>
            <a:r>
              <a:rPr lang="ar-DZ" sz="36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اقتناء مصادر المعلومات يعد جوهر تميز  ويفرض عليها مراعاة مجموعة من القيود و إتباع إجراءات محددة و مضبوطة .</a:t>
            </a:r>
          </a:p>
          <a:p>
            <a:pPr algn="justLow" rtl="1">
              <a:buNone/>
            </a:pPr>
            <a:r>
              <a:rPr lang="ar-DZ" sz="36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ولأن ميزانيتها تابعة للميزانية العامة تصرف وفقا لقانون الصفقات العمومية ويبقى الهدف الأساسي من ذلك هو تسهيل الإجراءات التي تعرفها عملية إبرام الصفقات العمومية إقتناء مصادر المعلومات.</a:t>
            </a:r>
            <a:endParaRPr lang="en-US" sz="36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73345" y="764704"/>
            <a:ext cx="7975119" cy="6093296"/>
          </a:xfrm>
        </p:spPr>
        <p:txBody>
          <a:bodyPr>
            <a:normAutofit fontScale="90000"/>
          </a:bodyPr>
          <a:lstStyle/>
          <a:p>
            <a:pPr algn="justLow" rtl="1"/>
            <a:r>
              <a:rPr lang="ar-DZ"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تعتبر المؤسسات الوثائقية وذلك لدورها الفعال في خدمة المستفيدين وتلبية  حاجاتهم  خلال ما توفره لهم من مصادر معلومات بمختلف أشكالها عن طريق الاقتناء الذي يعتبر الركيزة الأساسية الذي تقوم عليه كافة الأنشطة  الأخرى للمكتبة وهو من أهم الخدمات الفنية بها، ويعتبراختيار مصادر المعلومات المختلفة وفقا لضوابط محددة و شروط  قانونية , فهو يختلف من مكتبة إلى  أخرى حسب حجم المكتبة إذ يعد بناء المجموعات و إضافة عناوين جديدة إضافة الي زيادة التعاون بين مختلف الوحدات بالمكتبة خاصة وحدة الإعارة من أهم  الأدوار التي يلعبها عملية الاقتناء , فنجاح المكتبة يتوقف على توفير أحسن الكتب و استغلال مواردها أحسن استغلال وتتم عملية الاقتناء بطرق مختلفة  كالاقتناء ، التبادل، الإهداء، الإيداع . </a:t>
            </a:r>
          </a:p>
        </p:txBody>
      </p:sp>
      <p:sp>
        <p:nvSpPr>
          <p:cNvPr id="7" name="TextBox 6">
            <a:extLst>
              <a:ext uri="{FF2B5EF4-FFF2-40B4-BE49-F238E27FC236}">
                <a16:creationId xmlns:a16="http://schemas.microsoft.com/office/drawing/2014/main" id="{DF3399B4-E16B-FF3B-D2D3-A5BE01ECD47E}"/>
              </a:ext>
            </a:extLst>
          </p:cNvPr>
          <p:cNvSpPr txBox="1"/>
          <p:nvPr/>
        </p:nvSpPr>
        <p:spPr>
          <a:xfrm>
            <a:off x="6372200" y="179929"/>
            <a:ext cx="2016224" cy="584775"/>
          </a:xfrm>
          <a:prstGeom prst="rect">
            <a:avLst/>
          </a:prstGeom>
          <a:noFill/>
        </p:spPr>
        <p:txBody>
          <a:bodyPr wrap="square">
            <a:spAutoFit/>
          </a:bodyPr>
          <a:lstStyle/>
          <a:p>
            <a:pPr algn="ctr" rtl="1"/>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مقدمة:</a:t>
            </a:r>
            <a:endParaRPr lang="en-US"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E04AC4C-FB66-8C0B-7DC0-37AE6EC571DB}"/>
              </a:ext>
            </a:extLst>
          </p:cNvPr>
          <p:cNvSpPr txBox="1"/>
          <p:nvPr/>
        </p:nvSpPr>
        <p:spPr>
          <a:xfrm>
            <a:off x="6012160" y="334397"/>
            <a:ext cx="2376264" cy="646331"/>
          </a:xfrm>
          <a:prstGeom prst="rect">
            <a:avLst/>
          </a:prstGeom>
          <a:noFill/>
        </p:spPr>
        <p:txBody>
          <a:bodyPr wrap="square">
            <a:spAutoFit/>
          </a:bodyPr>
          <a:lstStyle/>
          <a:p>
            <a:pPr algn="ct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ماهية الاقتناء:</a:t>
            </a:r>
          </a:p>
        </p:txBody>
      </p:sp>
      <p:sp>
        <p:nvSpPr>
          <p:cNvPr id="7" name="TextBox 6">
            <a:extLst>
              <a:ext uri="{FF2B5EF4-FFF2-40B4-BE49-F238E27FC236}">
                <a16:creationId xmlns:a16="http://schemas.microsoft.com/office/drawing/2014/main" id="{DB70372B-DA9F-27CE-486C-8A4E6650D2B6}"/>
              </a:ext>
            </a:extLst>
          </p:cNvPr>
          <p:cNvSpPr txBox="1"/>
          <p:nvPr/>
        </p:nvSpPr>
        <p:spPr>
          <a:xfrm>
            <a:off x="827584" y="980728"/>
            <a:ext cx="8100392" cy="4524315"/>
          </a:xfrm>
          <a:prstGeom prst="rect">
            <a:avLst/>
          </a:prstGeom>
          <a:noFill/>
        </p:spPr>
        <p:txBody>
          <a:bodyPr wrap="square">
            <a:spAutoFit/>
          </a:bodyPr>
          <a:lstStyle/>
          <a:p>
            <a:pPr lvl="0" algn="justLow" rtl="1"/>
            <a:r>
              <a:rPr lang="ar-DZ" sz="36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هو مجموعة إجراءات فنية و إدارية للحصول على أوعية المعلومات ، ويشمل أيضا اختيار الأوعية و تقويم المجموعات واستبعاد المتقادم منها </a:t>
            </a:r>
          </a:p>
          <a:p>
            <a:pPr algn="justLow" rtl="1"/>
            <a:r>
              <a:rPr lang="ar-DZ" sz="36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وعملية الحصول على المواد المكتبية المختلفة والمناسبة للمكتبة و لمجتمع المستفيدين منها من خلال المصادر المختلفة كالشراء ، الإهداء، التبادل ، الإيداع ، و ذلك بعد اختبار دقيق لها.</a:t>
            </a:r>
            <a:endParaRPr lang="en-US" sz="36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lvl="0" algn="justLow" rtl="1"/>
            <a:endParaRPr lang="en-US" sz="36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063666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Document 1">
            <a:extLst>
              <a:ext uri="{FF2B5EF4-FFF2-40B4-BE49-F238E27FC236}">
                <a16:creationId xmlns:a16="http://schemas.microsoft.com/office/drawing/2014/main" id="{0061CBC1-44AE-2C9C-EC2B-9327B519D39E}"/>
              </a:ext>
            </a:extLst>
          </p:cNvPr>
          <p:cNvSpPr/>
          <p:nvPr/>
        </p:nvSpPr>
        <p:spPr>
          <a:xfrm>
            <a:off x="1259632" y="128680"/>
            <a:ext cx="7488832" cy="792087"/>
          </a:xfrm>
          <a:prstGeom prst="flowChartDocumen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6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أشكال إقتناء مصادر المعلومات المعلومات </a:t>
            </a:r>
            <a:endParaRPr lang="en-US" sz="36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4" name="TextBox 3">
            <a:extLst>
              <a:ext uri="{FF2B5EF4-FFF2-40B4-BE49-F238E27FC236}">
                <a16:creationId xmlns:a16="http://schemas.microsoft.com/office/drawing/2014/main" id="{B54C38A0-3921-D257-3AA3-298E6299FF0A}"/>
              </a:ext>
            </a:extLst>
          </p:cNvPr>
          <p:cNvSpPr txBox="1"/>
          <p:nvPr/>
        </p:nvSpPr>
        <p:spPr>
          <a:xfrm>
            <a:off x="755576" y="1340768"/>
            <a:ext cx="7992888" cy="3108543"/>
          </a:xfrm>
          <a:prstGeom prst="rect">
            <a:avLst/>
          </a:prstGeom>
          <a:noFill/>
        </p:spPr>
        <p:txBody>
          <a:bodyPr wrap="square">
            <a:spAutoFit/>
          </a:bodyPr>
          <a:lstStyle/>
          <a:p>
            <a:pPr algn="r" rtl="1"/>
            <a:r>
              <a:rPr lang="ar-DZ" sz="36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الاقتناء التقليدي:</a:t>
            </a:r>
          </a:p>
          <a:p>
            <a:pPr algn="justLow"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هو إحدى عمليات بناء و تنمية  المجموعات المكتبية و هو عملية تلي عملية اختيار مصادر المعلومات ، و يتم توفيرها لمجتمع المكتبة من خلال الشراء بشكل تقليدي  أو الإهداء أو التبادل مع المكتبات والجهات الأخرى أو الإيداع القانوني للمصادر المنشورة في بلد معين بحسب قانون يصدر   لذلك الغرض .</a:t>
            </a:r>
          </a:p>
        </p:txBody>
      </p:sp>
    </p:spTree>
    <p:extLst>
      <p:ext uri="{BB962C8B-B14F-4D97-AF65-F5344CB8AC3E}">
        <p14:creationId xmlns:p14="http://schemas.microsoft.com/office/powerpoint/2010/main" val="1511496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9D1EB6-C415-1A83-B8E6-F5CC61733D45}"/>
              </a:ext>
            </a:extLst>
          </p:cNvPr>
          <p:cNvSpPr txBox="1"/>
          <p:nvPr/>
        </p:nvSpPr>
        <p:spPr>
          <a:xfrm>
            <a:off x="755576" y="1340768"/>
            <a:ext cx="7992888" cy="4093428"/>
          </a:xfrm>
          <a:prstGeom prst="rect">
            <a:avLst/>
          </a:prstGeom>
          <a:noFill/>
        </p:spPr>
        <p:txBody>
          <a:bodyPr wrap="square">
            <a:spAutoFit/>
          </a:bodyPr>
          <a:lstStyle/>
          <a:p>
            <a:pPr algn="r" rtl="1"/>
            <a:r>
              <a:rPr lang="ar-DZ" sz="36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الاقتناء الإلكتروني:</a:t>
            </a:r>
          </a:p>
          <a:p>
            <a:pPr algn="justLow"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هواستخدام أدوات الاختيار المتاحة على شبكة الانترنت لتنمية مجموعات المكتبة ، بدلا من الاعتماد على أدوات الاختيار المطبوعة أو البطاقات التي ترد كخدمات من الموردين و الناشرين ، أو عروض الكتب ، هذه الأدوات الإلكترونية للاختيار توفر معلومات إضافية لمن يقومون بالاختيار مثل قوائم محتويات الكتب و المعلومات المتاحة على أغلفتها ،كما أنها رسائل دورية ترسل إلى مسئولي الاختيار بالبريد الإلكتروني ،و لها سهولة في المعاجلة و التداول.</a:t>
            </a:r>
          </a:p>
        </p:txBody>
      </p:sp>
    </p:spTree>
    <p:extLst>
      <p:ext uri="{BB962C8B-B14F-4D97-AF65-F5344CB8AC3E}">
        <p14:creationId xmlns:p14="http://schemas.microsoft.com/office/powerpoint/2010/main" val="3768499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CA0080C-BDA1-127C-4B98-A080463D5731}"/>
              </a:ext>
            </a:extLst>
          </p:cNvPr>
          <p:cNvSpPr txBox="1"/>
          <p:nvPr/>
        </p:nvSpPr>
        <p:spPr>
          <a:xfrm>
            <a:off x="827584" y="1052736"/>
            <a:ext cx="7776864" cy="4462760"/>
          </a:xfrm>
          <a:prstGeom prst="rect">
            <a:avLst/>
          </a:prstGeom>
          <a:noFill/>
        </p:spPr>
        <p:txBody>
          <a:bodyPr wrap="square">
            <a:spAutoFit/>
          </a:bodyPr>
          <a:lstStyle/>
          <a:p>
            <a:pPr algn="justLow" rtl="1">
              <a:lnSpc>
                <a:spcPct val="150000"/>
              </a:lnSpc>
              <a:buNone/>
            </a:pPr>
            <a:r>
              <a:rPr lang="ar-DZ" sz="3200"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هي عقد مكتوب بين طرفين او أكثر يلتزم فيه الأطراف بتنفيذ ما تم    الاتفاق عليه.</a:t>
            </a:r>
          </a:p>
          <a:p>
            <a:pPr algn="justLow" rtl="1">
              <a:lnSpc>
                <a:spcPct val="150000"/>
              </a:lnSpc>
              <a:buNone/>
            </a:pPr>
            <a:r>
              <a:rPr lang="ar-DZ" sz="3200"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وهي العقد الذي يبرمه شخص من أشخاص القانون العام يقصد إدارة المرفق العام او بمناسبة تسييره وتظهر فيه  نيته في الأخذ بأسلوب القانون العام و ذلك بتضمين العقد شرطا او شروطا غير مألوفة في عقود القانون الخاص.</a:t>
            </a:r>
            <a:endParaRPr lang="en-US" sz="3200"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9" name="TextBox 8">
            <a:extLst>
              <a:ext uri="{FF2B5EF4-FFF2-40B4-BE49-F238E27FC236}">
                <a16:creationId xmlns:a16="http://schemas.microsoft.com/office/drawing/2014/main" id="{FBB95B60-F35F-0519-3907-7663289C3DF8}"/>
              </a:ext>
            </a:extLst>
          </p:cNvPr>
          <p:cNvSpPr txBox="1"/>
          <p:nvPr/>
        </p:nvSpPr>
        <p:spPr>
          <a:xfrm>
            <a:off x="6012160" y="334397"/>
            <a:ext cx="2376264" cy="646331"/>
          </a:xfrm>
          <a:prstGeom prst="rect">
            <a:avLst/>
          </a:prstGeom>
          <a:noFill/>
        </p:spPr>
        <p:txBody>
          <a:bodyPr wrap="square">
            <a:spAutoFit/>
          </a:bodyPr>
          <a:lstStyle/>
          <a:p>
            <a:pPr algn="ct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ماهية الاقتناء:</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buNone/>
            </a:pPr>
            <a:endParaRPr lang="ar-DZ" sz="2400" dirty="0"/>
          </a:p>
          <a:p>
            <a:pPr>
              <a:buNone/>
            </a:pPr>
            <a:endParaRPr lang="ar-DZ" sz="2400" dirty="0"/>
          </a:p>
          <a:p>
            <a:pPr>
              <a:buNone/>
            </a:pPr>
            <a:endParaRPr lang="ar-DZ" sz="2400" dirty="0"/>
          </a:p>
          <a:p>
            <a:pPr>
              <a:buNone/>
            </a:pPr>
            <a:endParaRPr lang="ar-DZ" sz="2400" dirty="0"/>
          </a:p>
          <a:p>
            <a:pPr>
              <a:buNone/>
            </a:pPr>
            <a:r>
              <a:rPr lang="ar-DZ" sz="2400" dirty="0"/>
              <a:t>                    </a:t>
            </a:r>
          </a:p>
        </p:txBody>
      </p:sp>
      <p:sp>
        <p:nvSpPr>
          <p:cNvPr id="6" name="عنصر نائب لرقم الشريحة 5"/>
          <p:cNvSpPr>
            <a:spLocks noGrp="1"/>
          </p:cNvSpPr>
          <p:nvPr>
            <p:ph type="sldNum" sz="quarter" idx="12"/>
          </p:nvPr>
        </p:nvSpPr>
        <p:spPr>
          <a:xfrm>
            <a:off x="3428992" y="6492875"/>
            <a:ext cx="2133600" cy="365125"/>
          </a:xfrm>
        </p:spPr>
        <p:txBody>
          <a:bodyPr/>
          <a:lstStyle/>
          <a:p>
            <a:pPr algn="ctr"/>
            <a:r>
              <a:rPr lang="ar-DZ" dirty="0"/>
              <a:t>16</a:t>
            </a:r>
          </a:p>
        </p:txBody>
      </p:sp>
      <p:sp>
        <p:nvSpPr>
          <p:cNvPr id="22" name="مستطيل 21"/>
          <p:cNvSpPr/>
          <p:nvPr/>
        </p:nvSpPr>
        <p:spPr>
          <a:xfrm>
            <a:off x="0" y="0"/>
            <a:ext cx="9144000" cy="9787295"/>
          </a:xfrm>
          <a:prstGeom prst="rect">
            <a:avLst/>
          </a:prstGeom>
        </p:spPr>
        <p:txBody>
          <a:bodyPr wrap="square">
            <a:spAutoFit/>
          </a:bodyPr>
          <a:lstStyle/>
          <a:p>
            <a:endParaRPr lang="ar-DZ" dirty="0"/>
          </a:p>
          <a:p>
            <a:endParaRPr lang="ar-DZ" dirty="0"/>
          </a:p>
          <a:p>
            <a:endParaRPr lang="ar-DZ" dirty="0"/>
          </a:p>
          <a:p>
            <a:endParaRPr lang="ar-DZ" dirty="0"/>
          </a:p>
          <a:p>
            <a:endParaRPr lang="ar-DZ" dirty="0"/>
          </a:p>
          <a:p>
            <a:endParaRPr lang="ar-DZ" dirty="0"/>
          </a:p>
          <a:p>
            <a:endParaRPr lang="ar-DZ" dirty="0"/>
          </a:p>
          <a:p>
            <a:endParaRPr lang="ar-DZ" dirty="0"/>
          </a:p>
          <a:p>
            <a:pPr>
              <a:buFont typeface="+mj-lt"/>
              <a:buAutoNum type="arabicPeriod"/>
            </a:pPr>
            <a:endParaRPr lang="ar-DZ" dirty="0"/>
          </a:p>
          <a:p>
            <a:pPr algn="ctr"/>
            <a:endParaRPr lang="ar-DZ" b="1"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a:p>
            <a:pPr>
              <a:buFont typeface="+mj-lt"/>
              <a:buAutoNum type="arabicPeriod"/>
            </a:pPr>
            <a:endParaRPr lang="ar-DZ" dirty="0"/>
          </a:p>
        </p:txBody>
      </p:sp>
      <p:sp>
        <p:nvSpPr>
          <p:cNvPr id="4" name="وسيلة شرح بيضاوية 3"/>
          <p:cNvSpPr/>
          <p:nvPr/>
        </p:nvSpPr>
        <p:spPr>
          <a:xfrm>
            <a:off x="3428992" y="0"/>
            <a:ext cx="4599392" cy="858184"/>
          </a:xfrm>
          <a:prstGeom prst="wedgeEllipse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32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أنواع الصفقات العمومية</a:t>
            </a:r>
          </a:p>
        </p:txBody>
      </p:sp>
      <p:graphicFrame>
        <p:nvGraphicFramePr>
          <p:cNvPr id="7" name="رسم تخطيطي 6"/>
          <p:cNvGraphicFramePr/>
          <p:nvPr>
            <p:extLst>
              <p:ext uri="{D42A27DB-BD31-4B8C-83A1-F6EECF244321}">
                <p14:modId xmlns:p14="http://schemas.microsoft.com/office/powerpoint/2010/main" val="573798743"/>
              </p:ext>
            </p:extLst>
          </p:nvPr>
        </p:nvGraphicFramePr>
        <p:xfrm>
          <a:off x="982133" y="1116504"/>
          <a:ext cx="7704667" cy="4883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a:xfrm>
            <a:off x="3714744" y="6492875"/>
            <a:ext cx="2133600" cy="365125"/>
          </a:xfrm>
        </p:spPr>
        <p:txBody>
          <a:bodyPr/>
          <a:lstStyle/>
          <a:p>
            <a:pPr algn="ctr"/>
            <a:r>
              <a:rPr lang="ar-DZ" dirty="0"/>
              <a:t>23</a:t>
            </a:r>
          </a:p>
        </p:txBody>
      </p:sp>
      <p:sp>
        <p:nvSpPr>
          <p:cNvPr id="2" name="Flowchart: Document 1">
            <a:extLst>
              <a:ext uri="{FF2B5EF4-FFF2-40B4-BE49-F238E27FC236}">
                <a16:creationId xmlns:a16="http://schemas.microsoft.com/office/drawing/2014/main" id="{D306CB6F-DC7A-F882-884B-51F98579999C}"/>
              </a:ext>
            </a:extLst>
          </p:cNvPr>
          <p:cNvSpPr/>
          <p:nvPr/>
        </p:nvSpPr>
        <p:spPr>
          <a:xfrm>
            <a:off x="1320800" y="260648"/>
            <a:ext cx="7366000" cy="837807"/>
          </a:xfrm>
          <a:prstGeom prst="flowChartDocumen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إجراءات  إقتناء مصادر المعلومات وفق الصفقة العمومية:</a:t>
            </a:r>
            <a:endParaRPr lang="en-US"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8" name="Content Placeholder 7">
            <a:extLst>
              <a:ext uri="{FF2B5EF4-FFF2-40B4-BE49-F238E27FC236}">
                <a16:creationId xmlns:a16="http://schemas.microsoft.com/office/drawing/2014/main" id="{598A680E-B7C1-C772-C8F2-4691A17B173E}"/>
              </a:ext>
            </a:extLst>
          </p:cNvPr>
          <p:cNvSpPr>
            <a:spLocks noGrp="1"/>
          </p:cNvSpPr>
          <p:nvPr>
            <p:ph idx="1"/>
          </p:nvPr>
        </p:nvSpPr>
        <p:spPr>
          <a:xfrm>
            <a:off x="827584" y="1242471"/>
            <a:ext cx="7890025" cy="5138857"/>
          </a:xfrm>
        </p:spPr>
        <p:txBody>
          <a:bodyPr>
            <a:normAutofit lnSpcReduction="10000"/>
          </a:bodyPr>
          <a:lstStyle/>
          <a:p>
            <a:pPr algn="justLow" rtl="1"/>
            <a:r>
              <a:rPr lang="ar-DZ" sz="32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1 _ مرحلة الإعلان عن الصفقة :</a:t>
            </a:r>
          </a:p>
          <a:p>
            <a:pPr algn="justLow" rtl="1"/>
            <a:r>
              <a:rPr lang="ar-DZ" sz="3200" b="1" dirty="0">
                <a:solidFill>
                  <a:schemeClr val="tx2"/>
                </a:solidFill>
                <a:latin typeface="Sakkal Majalla" panose="02000000000000000000" pitchFamily="2" charset="-78"/>
                <a:cs typeface="Sakkal Majalla" panose="02000000000000000000" pitchFamily="2" charset="-78"/>
              </a:rPr>
              <a:t> الصفقة العمومية تبدأ بالضرورة  بالدعوة العمومية  للمنافسة عن طريق الإشهار ، حيث نصت المادة 62  أنه يجب أن يحرر الإعلان عن الصفقة باللغة العربية و بلغة أجنبية واحدة على الأقل في جريدتين وطنيتين موزعتين على المستوى الوطني .</a:t>
            </a:r>
          </a:p>
          <a:p>
            <a:pPr algn="justLow" rtl="1"/>
            <a:r>
              <a:rPr lang="ar-DZ" sz="3200" b="1" dirty="0">
                <a:solidFill>
                  <a:schemeClr val="tx2"/>
                </a:solidFill>
                <a:latin typeface="Sakkal Majalla" panose="02000000000000000000" pitchFamily="2" charset="-78"/>
                <a:cs typeface="Sakkal Majalla" panose="02000000000000000000" pitchFamily="2" charset="-78"/>
              </a:rPr>
              <a:t>والإعلان يجب أن يتضمن جملة المعلومات الأساسية التي تمكن الراغبين في الإشراك في طلب العروض من التعرف على موضوع الصفقة و طريقة إجرائها ، و المكان الذي يمكنهم الإطلاع فيه على دفتر الشروط الخاص بها و مكان إجرائها ، و تاريخه باليوم و الساعة، و المدة الزمنية المعطاة لتقديم العروض .</a:t>
            </a:r>
          </a:p>
          <a:p>
            <a:pPr algn="justLow" rt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a:xfrm>
            <a:off x="3714744" y="6492875"/>
            <a:ext cx="2133600" cy="365125"/>
          </a:xfrm>
        </p:spPr>
        <p:txBody>
          <a:bodyPr/>
          <a:lstStyle/>
          <a:p>
            <a:pPr algn="ctr"/>
            <a:r>
              <a:rPr lang="ar-DZ" dirty="0"/>
              <a:t>23</a:t>
            </a:r>
          </a:p>
        </p:txBody>
      </p:sp>
      <p:sp>
        <p:nvSpPr>
          <p:cNvPr id="2" name="Flowchart: Document 1">
            <a:extLst>
              <a:ext uri="{FF2B5EF4-FFF2-40B4-BE49-F238E27FC236}">
                <a16:creationId xmlns:a16="http://schemas.microsoft.com/office/drawing/2014/main" id="{D306CB6F-DC7A-F882-884B-51F98579999C}"/>
              </a:ext>
            </a:extLst>
          </p:cNvPr>
          <p:cNvSpPr/>
          <p:nvPr/>
        </p:nvSpPr>
        <p:spPr>
          <a:xfrm>
            <a:off x="1320800" y="260648"/>
            <a:ext cx="7366000" cy="837807"/>
          </a:xfrm>
          <a:prstGeom prst="flowChartDocumen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إجراءات  إقتناء مصادر المعلومات وفق الصفقة العمومية:</a:t>
            </a:r>
            <a:endParaRPr lang="en-US"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8" name="Content Placeholder 7">
            <a:extLst>
              <a:ext uri="{FF2B5EF4-FFF2-40B4-BE49-F238E27FC236}">
                <a16:creationId xmlns:a16="http://schemas.microsoft.com/office/drawing/2014/main" id="{598A680E-B7C1-C772-C8F2-4691A17B173E}"/>
              </a:ext>
            </a:extLst>
          </p:cNvPr>
          <p:cNvSpPr>
            <a:spLocks noGrp="1"/>
          </p:cNvSpPr>
          <p:nvPr>
            <p:ph idx="1"/>
          </p:nvPr>
        </p:nvSpPr>
        <p:spPr>
          <a:xfrm>
            <a:off x="971600" y="1242471"/>
            <a:ext cx="7746009" cy="4346769"/>
          </a:xfrm>
        </p:spPr>
        <p:txBody>
          <a:bodyPr>
            <a:normAutofit/>
          </a:bodyPr>
          <a:lstStyle/>
          <a:p>
            <a:pPr algn="justLow" rtl="1"/>
            <a:r>
              <a:rPr lang="ar-DZ" sz="32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2_ مرحلة إيداع و تقييم العروض : </a:t>
            </a:r>
          </a:p>
          <a:p>
            <a:pPr algn="justLow"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 هي المرحلة التي تستقبل فيها المصلحة المتعاقدة العروض  والتعهدات ، حيث تضع تحت تصرف المرشحين دفاتر الشروط والوثائق المنصوص عليها في المادة 64 كون هذه الدفاتر هي التي تحدد عناصر الصفقة من حيث موضوعها و مدة إنجازها وحقوق و واجبات كل من الإدارة و المتعاقد معها وبعدها يتم تقييم العروض و التأكد من مطابقتها للشروط المعلن عنها</a:t>
            </a:r>
          </a:p>
          <a:p>
            <a:pPr algn="justLow" rtl="1"/>
            <a:endParaRPr lang="en-US" dirty="0"/>
          </a:p>
        </p:txBody>
      </p:sp>
    </p:spTree>
    <p:extLst>
      <p:ext uri="{BB962C8B-B14F-4D97-AF65-F5344CB8AC3E}">
        <p14:creationId xmlns:p14="http://schemas.microsoft.com/office/powerpoint/2010/main" val="37297527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TM03457496[[fn=Parallax]]</Template>
  <TotalTime>10177</TotalTime>
  <Words>954</Words>
  <Application>Microsoft Office PowerPoint</Application>
  <PresentationFormat>On-screen Show (4:3)</PresentationFormat>
  <Paragraphs>142</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Arabic Typesetting</vt:lpstr>
      <vt:lpstr>Arial</vt:lpstr>
      <vt:lpstr>Calibri</vt:lpstr>
      <vt:lpstr>Corbel</vt:lpstr>
      <vt:lpstr>Sakkal Majalla</vt:lpstr>
      <vt:lpstr>Wingdings</vt:lpstr>
      <vt:lpstr>Parallax</vt:lpstr>
      <vt:lpstr>PowerPoint Presentation</vt:lpstr>
      <vt:lpstr>تعتبر المؤسسات الوثائقية وذلك لدورها الفعال في خدمة المستفيدين وتلبية  حاجاتهم  خلال ما توفره لهم من مصادر معلومات بمختلف أشكالها عن طريق الاقتناء الذي يعتبر الركيزة الأساسية الذي تقوم عليه كافة الأنشطة  الأخرى للمكتبة وهو من أهم الخدمات الفنية بها، ويعتبراختيار مصادر المعلومات المختلفة وفقا لضوابط محددة و شروط  قانونية , فهو يختلف من مكتبة إلى  أخرى حسب حجم المكتبة إذ يعد بناء المجموعات و إضافة عناوين جديدة إضافة الي زيادة التعاون بين مختلف الوحدات بالمكتبة خاصة وحدة الإعارة من أهم  الأدوار التي يلعبها عملية الاقتناء , فنجاح المكتبة يتوقف على توفير أحسن الكتب و استغلال مواردها أحسن استغلال وتتم عملية الاقتناء بطرق مختلفة  كالاقتناء ، التبادل، الإهداء، الإيداع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مراحل سير الإستشارة:</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 بسكرة -                   كلية : العلوم الإنسانية و الاجتماعية . قسم : علم المكتبات    السنة :أولى ماستر   تخصص : تكنولوجيا معلومات و توثيق   الفوج : الأول  المقياس :الاتصال المؤسساتي         إعداد الطالبة:                                                                                                                                            إشراف :                                                                                                                                                              الأستاذة : مصيبح وردة. بن نعمية سكينة .</dc:title>
  <dc:creator>‏‏مستخدم Windows</dc:creator>
  <cp:lastModifiedBy>Dell</cp:lastModifiedBy>
  <cp:revision>607</cp:revision>
  <dcterms:created xsi:type="dcterms:W3CDTF">2023-02-27T11:38:53Z</dcterms:created>
  <dcterms:modified xsi:type="dcterms:W3CDTF">2023-05-07T08:11:59Z</dcterms:modified>
</cp:coreProperties>
</file>