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61" r:id="rId5"/>
    <p:sldId id="262" r:id="rId6"/>
    <p:sldId id="264" r:id="rId7"/>
    <p:sldId id="265" r:id="rId8"/>
    <p:sldId id="266" r:id="rId9"/>
    <p:sldId id="267" r:id="rId10"/>
    <p:sldId id="268" r:id="rId11"/>
    <p:sldId id="269" r:id="rId12"/>
    <p:sldId id="270" r:id="rId13"/>
    <p:sldId id="271" r:id="rId14"/>
    <p:sldId id="272" r:id="rId15"/>
    <p:sldId id="273" r:id="rId16"/>
    <p:sldId id="275" r:id="rId17"/>
    <p:sldId id="276" r:id="rId18"/>
    <p:sldId id="278" r:id="rId19"/>
    <p:sldId id="279" r:id="rId20"/>
    <p:sldId id="280" r:id="rId21"/>
    <p:sldId id="281" r:id="rId22"/>
    <p:sldId id="282" r:id="rId23"/>
    <p:sldId id="284" r:id="rId24"/>
    <p:sldId id="285" r:id="rId25"/>
    <p:sldId id="286" r:id="rId26"/>
    <p:sldId id="289" r:id="rId27"/>
    <p:sldId id="290" r:id="rId28"/>
    <p:sldId id="291" r:id="rId29"/>
    <p:sldId id="292" r:id="rId30"/>
    <p:sldId id="295" r:id="rId31"/>
    <p:sldId id="294" r:id="rId32"/>
    <p:sldId id="296" r:id="rId33"/>
    <p:sldId id="298" r:id="rId34"/>
    <p:sldId id="299" r:id="rId35"/>
    <p:sldId id="305" r:id="rId36"/>
    <p:sldId id="300" r:id="rId37"/>
    <p:sldId id="306" r:id="rId38"/>
    <p:sldId id="302" r:id="rId39"/>
    <p:sldId id="307" r:id="rId40"/>
    <p:sldId id="304" r:id="rId41"/>
    <p:sldId id="308" r:id="rId42"/>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C118"/>
    <a:srgbClr val="550EE2"/>
    <a:srgbClr val="09D5BD"/>
    <a:srgbClr val="2AF6D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6EF6A4-FF0E-4233-A0F4-306EABA3B795}" type="doc">
      <dgm:prSet loTypeId="urn:microsoft.com/office/officeart/2005/8/layout/equation2" loCatId="process" qsTypeId="urn:microsoft.com/office/officeart/2005/8/quickstyle/3d1" qsCatId="3D" csTypeId="urn:microsoft.com/office/officeart/2005/8/colors/accent1_2" csCatId="accent1" phldr="1"/>
      <dgm:spPr/>
    </dgm:pt>
    <dgm:pt modelId="{8DF81FB4-5608-45A1-83B1-8DCB8935A833}">
      <dgm:prSet phldrT="[Texte]"/>
      <dgm:spPr/>
      <dgm:t>
        <a:bodyPr/>
        <a:lstStyle/>
        <a:p>
          <a:pPr rtl="1"/>
          <a:r>
            <a:rPr lang="en-US" b="1" i="1" dirty="0" smtClean="0"/>
            <a:t>Intrinsic </a:t>
          </a:r>
          <a:r>
            <a:rPr lang="en-US" b="1" dirty="0" smtClean="0"/>
            <a:t>incentives</a:t>
          </a:r>
          <a:endParaRPr lang="ar-DZ" dirty="0"/>
        </a:p>
      </dgm:t>
    </dgm:pt>
    <dgm:pt modelId="{DDF4ABF6-70EC-420C-B6B8-A597B1836B99}" type="parTrans" cxnId="{275EF7FA-FAA5-46DA-880F-D74AA1E278D0}">
      <dgm:prSet/>
      <dgm:spPr/>
      <dgm:t>
        <a:bodyPr/>
        <a:lstStyle/>
        <a:p>
          <a:pPr rtl="1"/>
          <a:endParaRPr lang="ar-DZ"/>
        </a:p>
      </dgm:t>
    </dgm:pt>
    <dgm:pt modelId="{2D2DA111-9397-4D31-8F5B-74CE92CB8CEA}" type="sibTrans" cxnId="{275EF7FA-FAA5-46DA-880F-D74AA1E278D0}">
      <dgm:prSet/>
      <dgm:spPr/>
      <dgm:t>
        <a:bodyPr/>
        <a:lstStyle/>
        <a:p>
          <a:pPr rtl="1"/>
          <a:endParaRPr lang="ar-DZ"/>
        </a:p>
      </dgm:t>
    </dgm:pt>
    <dgm:pt modelId="{B3209E17-FFBF-48D4-A948-D242B4D7B5DF}">
      <dgm:prSet phldrT="[Texte]"/>
      <dgm:spPr/>
      <dgm:t>
        <a:bodyPr/>
        <a:lstStyle/>
        <a:p>
          <a:pPr rtl="1"/>
          <a:r>
            <a:rPr lang="en-US" b="1" i="1" dirty="0" smtClean="0"/>
            <a:t>Extrinsic </a:t>
          </a:r>
          <a:r>
            <a:rPr lang="en-US" b="1" dirty="0" smtClean="0"/>
            <a:t>incentives</a:t>
          </a:r>
          <a:endParaRPr lang="ar-DZ" dirty="0"/>
        </a:p>
      </dgm:t>
    </dgm:pt>
    <dgm:pt modelId="{78DFBE9F-128E-4C5B-84EE-4CE8D97C3684}" type="parTrans" cxnId="{635BA69D-6C5E-40A8-8F92-C82DEF41BCEF}">
      <dgm:prSet/>
      <dgm:spPr/>
      <dgm:t>
        <a:bodyPr/>
        <a:lstStyle/>
        <a:p>
          <a:pPr rtl="1"/>
          <a:endParaRPr lang="ar-DZ"/>
        </a:p>
      </dgm:t>
    </dgm:pt>
    <dgm:pt modelId="{FAF7AB45-E6CB-46AF-AD4A-C16E6082C43C}" type="sibTrans" cxnId="{635BA69D-6C5E-40A8-8F92-C82DEF41BCEF}">
      <dgm:prSet/>
      <dgm:spPr/>
      <dgm:t>
        <a:bodyPr/>
        <a:lstStyle/>
        <a:p>
          <a:pPr rtl="1"/>
          <a:endParaRPr lang="ar-DZ"/>
        </a:p>
      </dgm:t>
    </dgm:pt>
    <dgm:pt modelId="{859338B0-BF17-4EEE-A061-54E82460D226}">
      <dgm:prSet phldrT="[Texte]"/>
      <dgm:spPr/>
      <dgm:t>
        <a:bodyPr/>
        <a:lstStyle/>
        <a:p>
          <a:pPr rtl="1"/>
          <a:r>
            <a:rPr lang="en-US" b="1" dirty="0" smtClean="0"/>
            <a:t>Incentives </a:t>
          </a:r>
          <a:endParaRPr lang="ar-DZ" dirty="0"/>
        </a:p>
      </dgm:t>
    </dgm:pt>
    <dgm:pt modelId="{EFD48EB1-80B0-4F43-AF0A-998BB611D8AB}" type="parTrans" cxnId="{DCB81938-AB75-4F8F-80C6-473DC3F989F0}">
      <dgm:prSet/>
      <dgm:spPr/>
      <dgm:t>
        <a:bodyPr/>
        <a:lstStyle/>
        <a:p>
          <a:pPr rtl="1"/>
          <a:endParaRPr lang="ar-DZ"/>
        </a:p>
      </dgm:t>
    </dgm:pt>
    <dgm:pt modelId="{9ED989E5-B162-4BCA-822D-7D05C5E2A3B5}" type="sibTrans" cxnId="{DCB81938-AB75-4F8F-80C6-473DC3F989F0}">
      <dgm:prSet/>
      <dgm:spPr/>
      <dgm:t>
        <a:bodyPr/>
        <a:lstStyle/>
        <a:p>
          <a:pPr rtl="1"/>
          <a:endParaRPr lang="ar-DZ"/>
        </a:p>
      </dgm:t>
    </dgm:pt>
    <dgm:pt modelId="{D356B25B-7768-45FD-A297-93AA00D20BC2}" type="pres">
      <dgm:prSet presAssocID="{5D6EF6A4-FF0E-4233-A0F4-306EABA3B795}" presName="Name0" presStyleCnt="0">
        <dgm:presLayoutVars>
          <dgm:dir/>
          <dgm:resizeHandles val="exact"/>
        </dgm:presLayoutVars>
      </dgm:prSet>
      <dgm:spPr/>
    </dgm:pt>
    <dgm:pt modelId="{6C7D5924-9225-4D49-A3A3-54F2BECB6831}" type="pres">
      <dgm:prSet presAssocID="{5D6EF6A4-FF0E-4233-A0F4-306EABA3B795}" presName="vNodes" presStyleCnt="0"/>
      <dgm:spPr/>
    </dgm:pt>
    <dgm:pt modelId="{5D1F8757-697F-417D-B29C-BA7D43A62D97}" type="pres">
      <dgm:prSet presAssocID="{8DF81FB4-5608-45A1-83B1-8DCB8935A833}" presName="node" presStyleLbl="node1" presStyleIdx="0" presStyleCnt="3">
        <dgm:presLayoutVars>
          <dgm:bulletEnabled val="1"/>
        </dgm:presLayoutVars>
      </dgm:prSet>
      <dgm:spPr/>
      <dgm:t>
        <a:bodyPr/>
        <a:lstStyle/>
        <a:p>
          <a:pPr rtl="1"/>
          <a:endParaRPr lang="ar-DZ"/>
        </a:p>
      </dgm:t>
    </dgm:pt>
    <dgm:pt modelId="{63D86468-98FC-4B80-B255-1EA3564C91E0}" type="pres">
      <dgm:prSet presAssocID="{2D2DA111-9397-4D31-8F5B-74CE92CB8CEA}" presName="spacerT" presStyleCnt="0"/>
      <dgm:spPr/>
    </dgm:pt>
    <dgm:pt modelId="{244B316D-06A6-45F0-9E5B-E59B8C2DEA37}" type="pres">
      <dgm:prSet presAssocID="{2D2DA111-9397-4D31-8F5B-74CE92CB8CEA}" presName="sibTrans" presStyleLbl="sibTrans2D1" presStyleIdx="0" presStyleCnt="2"/>
      <dgm:spPr/>
      <dgm:t>
        <a:bodyPr/>
        <a:lstStyle/>
        <a:p>
          <a:pPr rtl="1"/>
          <a:endParaRPr lang="ar-DZ"/>
        </a:p>
      </dgm:t>
    </dgm:pt>
    <dgm:pt modelId="{7A9E2AB7-34AB-4955-A3DF-F5955261C980}" type="pres">
      <dgm:prSet presAssocID="{2D2DA111-9397-4D31-8F5B-74CE92CB8CEA}" presName="spacerB" presStyleCnt="0"/>
      <dgm:spPr/>
    </dgm:pt>
    <dgm:pt modelId="{3C6E2C74-45FA-42DC-A0EF-28DD1C9ABB18}" type="pres">
      <dgm:prSet presAssocID="{B3209E17-FFBF-48D4-A948-D242B4D7B5DF}" presName="node" presStyleLbl="node1" presStyleIdx="1" presStyleCnt="3" custLinFactNeighborX="-1939" custLinFactNeighborY="1932">
        <dgm:presLayoutVars>
          <dgm:bulletEnabled val="1"/>
        </dgm:presLayoutVars>
      </dgm:prSet>
      <dgm:spPr/>
      <dgm:t>
        <a:bodyPr/>
        <a:lstStyle/>
        <a:p>
          <a:pPr rtl="1"/>
          <a:endParaRPr lang="ar-DZ"/>
        </a:p>
      </dgm:t>
    </dgm:pt>
    <dgm:pt modelId="{86C0B92E-2385-4E6E-9A73-DE5349D19959}" type="pres">
      <dgm:prSet presAssocID="{5D6EF6A4-FF0E-4233-A0F4-306EABA3B795}" presName="sibTransLast" presStyleLbl="sibTrans2D1" presStyleIdx="1" presStyleCnt="2"/>
      <dgm:spPr/>
      <dgm:t>
        <a:bodyPr/>
        <a:lstStyle/>
        <a:p>
          <a:pPr rtl="1"/>
          <a:endParaRPr lang="ar-DZ"/>
        </a:p>
      </dgm:t>
    </dgm:pt>
    <dgm:pt modelId="{FD42C5D7-0078-4B4F-A25D-E0CF5BD0240F}" type="pres">
      <dgm:prSet presAssocID="{5D6EF6A4-FF0E-4233-A0F4-306EABA3B795}" presName="connectorText" presStyleLbl="sibTrans2D1" presStyleIdx="1" presStyleCnt="2"/>
      <dgm:spPr/>
      <dgm:t>
        <a:bodyPr/>
        <a:lstStyle/>
        <a:p>
          <a:pPr rtl="1"/>
          <a:endParaRPr lang="ar-DZ"/>
        </a:p>
      </dgm:t>
    </dgm:pt>
    <dgm:pt modelId="{E6B31F0F-21B3-424B-8534-D172CA51F7BB}" type="pres">
      <dgm:prSet presAssocID="{5D6EF6A4-FF0E-4233-A0F4-306EABA3B795}" presName="lastNode" presStyleLbl="node1" presStyleIdx="2" presStyleCnt="3">
        <dgm:presLayoutVars>
          <dgm:bulletEnabled val="1"/>
        </dgm:presLayoutVars>
      </dgm:prSet>
      <dgm:spPr/>
      <dgm:t>
        <a:bodyPr/>
        <a:lstStyle/>
        <a:p>
          <a:pPr rtl="1"/>
          <a:endParaRPr lang="ar-DZ"/>
        </a:p>
      </dgm:t>
    </dgm:pt>
  </dgm:ptLst>
  <dgm:cxnLst>
    <dgm:cxn modelId="{04A6CE23-7ACA-4584-99C5-06B9F81CCB36}" type="presOf" srcId="{2D2DA111-9397-4D31-8F5B-74CE92CB8CEA}" destId="{244B316D-06A6-45F0-9E5B-E59B8C2DEA37}" srcOrd="0" destOrd="0" presId="urn:microsoft.com/office/officeart/2005/8/layout/equation2"/>
    <dgm:cxn modelId="{A746E262-2365-4C43-AA00-5D2D0227AE91}" type="presOf" srcId="{5D6EF6A4-FF0E-4233-A0F4-306EABA3B795}" destId="{D356B25B-7768-45FD-A297-93AA00D20BC2}" srcOrd="0" destOrd="0" presId="urn:microsoft.com/office/officeart/2005/8/layout/equation2"/>
    <dgm:cxn modelId="{635BA69D-6C5E-40A8-8F92-C82DEF41BCEF}" srcId="{5D6EF6A4-FF0E-4233-A0F4-306EABA3B795}" destId="{B3209E17-FFBF-48D4-A948-D242B4D7B5DF}" srcOrd="1" destOrd="0" parTransId="{78DFBE9F-128E-4C5B-84EE-4CE8D97C3684}" sibTransId="{FAF7AB45-E6CB-46AF-AD4A-C16E6082C43C}"/>
    <dgm:cxn modelId="{BF97B174-42AD-4FC7-A228-FA7D59330997}" type="presOf" srcId="{B3209E17-FFBF-48D4-A948-D242B4D7B5DF}" destId="{3C6E2C74-45FA-42DC-A0EF-28DD1C9ABB18}" srcOrd="0" destOrd="0" presId="urn:microsoft.com/office/officeart/2005/8/layout/equation2"/>
    <dgm:cxn modelId="{EE5ADBD7-2186-4CA2-B8AB-A302C25C5715}" type="presOf" srcId="{859338B0-BF17-4EEE-A061-54E82460D226}" destId="{E6B31F0F-21B3-424B-8534-D172CA51F7BB}" srcOrd="0" destOrd="0" presId="urn:microsoft.com/office/officeart/2005/8/layout/equation2"/>
    <dgm:cxn modelId="{275EF7FA-FAA5-46DA-880F-D74AA1E278D0}" srcId="{5D6EF6A4-FF0E-4233-A0F4-306EABA3B795}" destId="{8DF81FB4-5608-45A1-83B1-8DCB8935A833}" srcOrd="0" destOrd="0" parTransId="{DDF4ABF6-70EC-420C-B6B8-A597B1836B99}" sibTransId="{2D2DA111-9397-4D31-8F5B-74CE92CB8CEA}"/>
    <dgm:cxn modelId="{BAB3D95D-EC9E-41F1-8635-62C16B9BA3E3}" type="presOf" srcId="{8DF81FB4-5608-45A1-83B1-8DCB8935A833}" destId="{5D1F8757-697F-417D-B29C-BA7D43A62D97}" srcOrd="0" destOrd="0" presId="urn:microsoft.com/office/officeart/2005/8/layout/equation2"/>
    <dgm:cxn modelId="{01C5EC9A-A112-418C-86BF-6C4F2CEC3C5B}" type="presOf" srcId="{FAF7AB45-E6CB-46AF-AD4A-C16E6082C43C}" destId="{86C0B92E-2385-4E6E-9A73-DE5349D19959}" srcOrd="0" destOrd="0" presId="urn:microsoft.com/office/officeart/2005/8/layout/equation2"/>
    <dgm:cxn modelId="{C8FA7D9E-EEBA-4A50-A3C4-22B0027C14A1}" type="presOf" srcId="{FAF7AB45-E6CB-46AF-AD4A-C16E6082C43C}" destId="{FD42C5D7-0078-4B4F-A25D-E0CF5BD0240F}" srcOrd="1" destOrd="0" presId="urn:microsoft.com/office/officeart/2005/8/layout/equation2"/>
    <dgm:cxn modelId="{DCB81938-AB75-4F8F-80C6-473DC3F989F0}" srcId="{5D6EF6A4-FF0E-4233-A0F4-306EABA3B795}" destId="{859338B0-BF17-4EEE-A061-54E82460D226}" srcOrd="2" destOrd="0" parTransId="{EFD48EB1-80B0-4F43-AF0A-998BB611D8AB}" sibTransId="{9ED989E5-B162-4BCA-822D-7D05C5E2A3B5}"/>
    <dgm:cxn modelId="{75F9115F-B35B-4D2F-8C99-26AD7B4FD684}" type="presParOf" srcId="{D356B25B-7768-45FD-A297-93AA00D20BC2}" destId="{6C7D5924-9225-4D49-A3A3-54F2BECB6831}" srcOrd="0" destOrd="0" presId="urn:microsoft.com/office/officeart/2005/8/layout/equation2"/>
    <dgm:cxn modelId="{7B50A59A-C57E-4685-9532-894AF139A7D8}" type="presParOf" srcId="{6C7D5924-9225-4D49-A3A3-54F2BECB6831}" destId="{5D1F8757-697F-417D-B29C-BA7D43A62D97}" srcOrd="0" destOrd="0" presId="urn:microsoft.com/office/officeart/2005/8/layout/equation2"/>
    <dgm:cxn modelId="{8750DABC-1B03-4491-B023-63F223C93D59}" type="presParOf" srcId="{6C7D5924-9225-4D49-A3A3-54F2BECB6831}" destId="{63D86468-98FC-4B80-B255-1EA3564C91E0}" srcOrd="1" destOrd="0" presId="urn:microsoft.com/office/officeart/2005/8/layout/equation2"/>
    <dgm:cxn modelId="{F6767AD2-6CEA-47AF-8F26-2C99A05D2B07}" type="presParOf" srcId="{6C7D5924-9225-4D49-A3A3-54F2BECB6831}" destId="{244B316D-06A6-45F0-9E5B-E59B8C2DEA37}" srcOrd="2" destOrd="0" presId="urn:microsoft.com/office/officeart/2005/8/layout/equation2"/>
    <dgm:cxn modelId="{5A6E2DAF-302D-4C26-AA59-E927A32C0ECA}" type="presParOf" srcId="{6C7D5924-9225-4D49-A3A3-54F2BECB6831}" destId="{7A9E2AB7-34AB-4955-A3DF-F5955261C980}" srcOrd="3" destOrd="0" presId="urn:microsoft.com/office/officeart/2005/8/layout/equation2"/>
    <dgm:cxn modelId="{72E35D44-9393-4C47-8798-6183401769C0}" type="presParOf" srcId="{6C7D5924-9225-4D49-A3A3-54F2BECB6831}" destId="{3C6E2C74-45FA-42DC-A0EF-28DD1C9ABB18}" srcOrd="4" destOrd="0" presId="urn:microsoft.com/office/officeart/2005/8/layout/equation2"/>
    <dgm:cxn modelId="{FBC0F1BB-FA89-433D-879C-23B45A02C4F1}" type="presParOf" srcId="{D356B25B-7768-45FD-A297-93AA00D20BC2}" destId="{86C0B92E-2385-4E6E-9A73-DE5349D19959}" srcOrd="1" destOrd="0" presId="urn:microsoft.com/office/officeart/2005/8/layout/equation2"/>
    <dgm:cxn modelId="{C24AA4F8-2469-4374-8FBF-3EDFD074DB22}" type="presParOf" srcId="{86C0B92E-2385-4E6E-9A73-DE5349D19959}" destId="{FD42C5D7-0078-4B4F-A25D-E0CF5BD0240F}" srcOrd="0" destOrd="0" presId="urn:microsoft.com/office/officeart/2005/8/layout/equation2"/>
    <dgm:cxn modelId="{A12A4156-9BAD-403E-8211-65F3E2317819}" type="presParOf" srcId="{D356B25B-7768-45FD-A297-93AA00D20BC2}" destId="{E6B31F0F-21B3-424B-8534-D172CA51F7BB}" srcOrd="2" destOrd="0" presId="urn:microsoft.com/office/officeart/2005/8/layout/equation2"/>
  </dgm:cxnLst>
  <dgm:bg/>
  <dgm:whole/>
</dgm:dataModel>
</file>

<file path=ppt/diagrams/data2.xml><?xml version="1.0" encoding="utf-8"?>
<dgm:dataModel xmlns:dgm="http://schemas.openxmlformats.org/drawingml/2006/diagram" xmlns:a="http://schemas.openxmlformats.org/drawingml/2006/main">
  <dgm:ptLst>
    <dgm:pt modelId="{69F171F2-6E6F-4481-9619-49DBC032144F}" type="doc">
      <dgm:prSet loTypeId="urn:microsoft.com/office/officeart/2005/8/layout/list1" loCatId="list" qsTypeId="urn:microsoft.com/office/officeart/2005/8/quickstyle/simple3" qsCatId="simple" csTypeId="urn:microsoft.com/office/officeart/2005/8/colors/accent0_3" csCatId="mainScheme" phldr="1"/>
      <dgm:spPr/>
      <dgm:t>
        <a:bodyPr/>
        <a:lstStyle/>
        <a:p>
          <a:pPr rtl="1"/>
          <a:endParaRPr lang="ar-DZ"/>
        </a:p>
      </dgm:t>
    </dgm:pt>
    <dgm:pt modelId="{AF5B1326-68A6-4995-A600-4B20DF9A3754}">
      <dgm:prSet phldrT="[Texte]"/>
      <dgm:spPr/>
      <dgm:t>
        <a:bodyPr/>
        <a:lstStyle/>
        <a:p>
          <a:pPr rtl="1"/>
          <a:r>
            <a:rPr lang="en-US" b="1" dirty="0" smtClean="0"/>
            <a:t>1. Basic Rate System</a:t>
          </a:r>
          <a:endParaRPr lang="ar-DZ" dirty="0"/>
        </a:p>
      </dgm:t>
    </dgm:pt>
    <dgm:pt modelId="{3175BE59-DD2B-4146-AF9E-26753AC9A1A1}" type="parTrans" cxnId="{B78B5D4D-0599-4F6C-8626-22BD203D0F1F}">
      <dgm:prSet/>
      <dgm:spPr/>
      <dgm:t>
        <a:bodyPr/>
        <a:lstStyle/>
        <a:p>
          <a:pPr rtl="1"/>
          <a:endParaRPr lang="ar-DZ"/>
        </a:p>
      </dgm:t>
    </dgm:pt>
    <dgm:pt modelId="{63E678C0-516A-4339-8E01-7DAA1106128F}" type="sibTrans" cxnId="{B78B5D4D-0599-4F6C-8626-22BD203D0F1F}">
      <dgm:prSet/>
      <dgm:spPr/>
      <dgm:t>
        <a:bodyPr/>
        <a:lstStyle/>
        <a:p>
          <a:pPr rtl="1"/>
          <a:endParaRPr lang="ar-DZ"/>
        </a:p>
      </dgm:t>
    </dgm:pt>
    <dgm:pt modelId="{1838C686-F9A1-4BA4-B6E3-5B58FE5FB70A}">
      <dgm:prSet phldrT="[Texte]"/>
      <dgm:spPr/>
      <dgm:t>
        <a:bodyPr/>
        <a:lstStyle/>
        <a:p>
          <a:pPr rtl="1"/>
          <a:r>
            <a:rPr lang="en-US" b="1" dirty="0" smtClean="0"/>
            <a:t>2. Incentive Schemes for Individuals</a:t>
          </a:r>
          <a:endParaRPr lang="ar-DZ" dirty="0"/>
        </a:p>
      </dgm:t>
    </dgm:pt>
    <dgm:pt modelId="{7B495884-816C-413F-B528-45C68195D630}" type="parTrans" cxnId="{CE13E4DE-E4EB-43D0-90AD-A71D2F0FCD2B}">
      <dgm:prSet/>
      <dgm:spPr/>
      <dgm:t>
        <a:bodyPr/>
        <a:lstStyle/>
        <a:p>
          <a:pPr rtl="1"/>
          <a:endParaRPr lang="ar-DZ"/>
        </a:p>
      </dgm:t>
    </dgm:pt>
    <dgm:pt modelId="{B6FF3693-72EF-4182-93E1-7D6AC10EE481}" type="sibTrans" cxnId="{CE13E4DE-E4EB-43D0-90AD-A71D2F0FCD2B}">
      <dgm:prSet/>
      <dgm:spPr/>
      <dgm:t>
        <a:bodyPr/>
        <a:lstStyle/>
        <a:p>
          <a:pPr rtl="1"/>
          <a:endParaRPr lang="ar-DZ"/>
        </a:p>
      </dgm:t>
    </dgm:pt>
    <dgm:pt modelId="{0C6AF4D0-DCAE-4B9E-8088-CC85F2AC2736}">
      <dgm:prSet phldrT="[Texte]"/>
      <dgm:spPr/>
      <dgm:t>
        <a:bodyPr/>
        <a:lstStyle/>
        <a:p>
          <a:pPr rtl="1"/>
          <a:r>
            <a:rPr lang="en-US" b="1" dirty="0" smtClean="0"/>
            <a:t>3. Incentive Schemes for Groups/ Team Compensation</a:t>
          </a:r>
          <a:endParaRPr lang="ar-DZ" dirty="0"/>
        </a:p>
      </dgm:t>
    </dgm:pt>
    <dgm:pt modelId="{EAE1CE27-EA2D-4EED-89D9-C2373C4BB1CE}" type="parTrans" cxnId="{2445E433-98BF-4A09-9619-12481B77299E}">
      <dgm:prSet/>
      <dgm:spPr/>
      <dgm:t>
        <a:bodyPr/>
        <a:lstStyle/>
        <a:p>
          <a:pPr rtl="1"/>
          <a:endParaRPr lang="ar-DZ"/>
        </a:p>
      </dgm:t>
    </dgm:pt>
    <dgm:pt modelId="{4D1F4FF4-4FE4-45EB-B87C-9F531ECEEF4E}" type="sibTrans" cxnId="{2445E433-98BF-4A09-9619-12481B77299E}">
      <dgm:prSet/>
      <dgm:spPr/>
      <dgm:t>
        <a:bodyPr/>
        <a:lstStyle/>
        <a:p>
          <a:pPr rtl="1"/>
          <a:endParaRPr lang="ar-DZ"/>
        </a:p>
      </dgm:t>
    </dgm:pt>
    <dgm:pt modelId="{63370311-D7C9-48C1-9886-C5B5CA6F6012}">
      <dgm:prSet/>
      <dgm:spPr/>
      <dgm:t>
        <a:bodyPr/>
        <a:lstStyle/>
        <a:p>
          <a:pPr rtl="1"/>
          <a:r>
            <a:rPr lang="en-US" b="1" dirty="0" smtClean="0"/>
            <a:t>4. Gain Sharing Incentive Plan</a:t>
          </a:r>
          <a:endParaRPr lang="ar-DZ" dirty="0"/>
        </a:p>
      </dgm:t>
    </dgm:pt>
    <dgm:pt modelId="{BA27FEA3-F7EC-437E-8257-8ADF3189919F}" type="parTrans" cxnId="{2C889E69-F499-4A9D-99FB-1F50CAF07757}">
      <dgm:prSet/>
      <dgm:spPr/>
      <dgm:t>
        <a:bodyPr/>
        <a:lstStyle/>
        <a:p>
          <a:pPr rtl="1"/>
          <a:endParaRPr lang="ar-DZ"/>
        </a:p>
      </dgm:t>
    </dgm:pt>
    <dgm:pt modelId="{C5883AD7-8672-4AF7-B0DA-C97827CE6766}" type="sibTrans" cxnId="{2C889E69-F499-4A9D-99FB-1F50CAF07757}">
      <dgm:prSet/>
      <dgm:spPr/>
      <dgm:t>
        <a:bodyPr/>
        <a:lstStyle/>
        <a:p>
          <a:pPr rtl="1"/>
          <a:endParaRPr lang="ar-DZ"/>
        </a:p>
      </dgm:t>
    </dgm:pt>
    <dgm:pt modelId="{C745E282-EF3E-4618-82E9-9399B1C341DE}" type="pres">
      <dgm:prSet presAssocID="{69F171F2-6E6F-4481-9619-49DBC032144F}" presName="linear" presStyleCnt="0">
        <dgm:presLayoutVars>
          <dgm:dir/>
          <dgm:animLvl val="lvl"/>
          <dgm:resizeHandles val="exact"/>
        </dgm:presLayoutVars>
      </dgm:prSet>
      <dgm:spPr/>
      <dgm:t>
        <a:bodyPr/>
        <a:lstStyle/>
        <a:p>
          <a:pPr rtl="1"/>
          <a:endParaRPr lang="ar-DZ"/>
        </a:p>
      </dgm:t>
    </dgm:pt>
    <dgm:pt modelId="{D4F0F7D8-AE24-4F5D-871D-49E1E52D845A}" type="pres">
      <dgm:prSet presAssocID="{AF5B1326-68A6-4995-A600-4B20DF9A3754}" presName="parentLin" presStyleCnt="0"/>
      <dgm:spPr/>
    </dgm:pt>
    <dgm:pt modelId="{90EA11A2-AB7D-48F8-9FFE-81DD3D3A209B}" type="pres">
      <dgm:prSet presAssocID="{AF5B1326-68A6-4995-A600-4B20DF9A3754}" presName="parentLeftMargin" presStyleLbl="node1" presStyleIdx="0" presStyleCnt="4"/>
      <dgm:spPr/>
      <dgm:t>
        <a:bodyPr/>
        <a:lstStyle/>
        <a:p>
          <a:pPr rtl="1"/>
          <a:endParaRPr lang="ar-DZ"/>
        </a:p>
      </dgm:t>
    </dgm:pt>
    <dgm:pt modelId="{655A9B9B-D98F-474E-A942-689E81FAFFE7}" type="pres">
      <dgm:prSet presAssocID="{AF5B1326-68A6-4995-A600-4B20DF9A3754}" presName="parentText" presStyleLbl="node1" presStyleIdx="0" presStyleCnt="4">
        <dgm:presLayoutVars>
          <dgm:chMax val="0"/>
          <dgm:bulletEnabled val="1"/>
        </dgm:presLayoutVars>
      </dgm:prSet>
      <dgm:spPr/>
      <dgm:t>
        <a:bodyPr/>
        <a:lstStyle/>
        <a:p>
          <a:pPr rtl="1"/>
          <a:endParaRPr lang="ar-DZ"/>
        </a:p>
      </dgm:t>
    </dgm:pt>
    <dgm:pt modelId="{4F9FDB49-208A-4783-9B2C-CEE0B5779C16}" type="pres">
      <dgm:prSet presAssocID="{AF5B1326-68A6-4995-A600-4B20DF9A3754}" presName="negativeSpace" presStyleCnt="0"/>
      <dgm:spPr/>
    </dgm:pt>
    <dgm:pt modelId="{33C72E82-E9DB-4225-818B-BA3BE22215CF}" type="pres">
      <dgm:prSet presAssocID="{AF5B1326-68A6-4995-A600-4B20DF9A3754}" presName="childText" presStyleLbl="conFgAcc1" presStyleIdx="0" presStyleCnt="4">
        <dgm:presLayoutVars>
          <dgm:bulletEnabled val="1"/>
        </dgm:presLayoutVars>
      </dgm:prSet>
      <dgm:spPr/>
    </dgm:pt>
    <dgm:pt modelId="{12D9F680-2AFC-4968-AF65-7729DFB3FC9A}" type="pres">
      <dgm:prSet presAssocID="{63E678C0-516A-4339-8E01-7DAA1106128F}" presName="spaceBetweenRectangles" presStyleCnt="0"/>
      <dgm:spPr/>
    </dgm:pt>
    <dgm:pt modelId="{336F598F-27C4-4E6E-8C71-7204E3027D7D}" type="pres">
      <dgm:prSet presAssocID="{1838C686-F9A1-4BA4-B6E3-5B58FE5FB70A}" presName="parentLin" presStyleCnt="0"/>
      <dgm:spPr/>
    </dgm:pt>
    <dgm:pt modelId="{948ADFD1-9D44-4C53-A729-0BC294960AB3}" type="pres">
      <dgm:prSet presAssocID="{1838C686-F9A1-4BA4-B6E3-5B58FE5FB70A}" presName="parentLeftMargin" presStyleLbl="node1" presStyleIdx="0" presStyleCnt="4"/>
      <dgm:spPr/>
      <dgm:t>
        <a:bodyPr/>
        <a:lstStyle/>
        <a:p>
          <a:pPr rtl="1"/>
          <a:endParaRPr lang="ar-DZ"/>
        </a:p>
      </dgm:t>
    </dgm:pt>
    <dgm:pt modelId="{2DDA0BEC-232A-419E-A860-A6A79B52C200}" type="pres">
      <dgm:prSet presAssocID="{1838C686-F9A1-4BA4-B6E3-5B58FE5FB70A}" presName="parentText" presStyleLbl="node1" presStyleIdx="1" presStyleCnt="4" custScaleX="100485">
        <dgm:presLayoutVars>
          <dgm:chMax val="0"/>
          <dgm:bulletEnabled val="1"/>
        </dgm:presLayoutVars>
      </dgm:prSet>
      <dgm:spPr/>
      <dgm:t>
        <a:bodyPr/>
        <a:lstStyle/>
        <a:p>
          <a:pPr rtl="1"/>
          <a:endParaRPr lang="ar-DZ"/>
        </a:p>
      </dgm:t>
    </dgm:pt>
    <dgm:pt modelId="{7EFC8CB0-6CF0-49B7-B64A-5A3AB68824A8}" type="pres">
      <dgm:prSet presAssocID="{1838C686-F9A1-4BA4-B6E3-5B58FE5FB70A}" presName="negativeSpace" presStyleCnt="0"/>
      <dgm:spPr/>
    </dgm:pt>
    <dgm:pt modelId="{DF24A95B-E9B2-4A73-B63C-57B20CE022FE}" type="pres">
      <dgm:prSet presAssocID="{1838C686-F9A1-4BA4-B6E3-5B58FE5FB70A}" presName="childText" presStyleLbl="conFgAcc1" presStyleIdx="1" presStyleCnt="4">
        <dgm:presLayoutVars>
          <dgm:bulletEnabled val="1"/>
        </dgm:presLayoutVars>
      </dgm:prSet>
      <dgm:spPr/>
    </dgm:pt>
    <dgm:pt modelId="{31608F02-BB92-4DB3-9D21-EA411C38E270}" type="pres">
      <dgm:prSet presAssocID="{B6FF3693-72EF-4182-93E1-7D6AC10EE481}" presName="spaceBetweenRectangles" presStyleCnt="0"/>
      <dgm:spPr/>
    </dgm:pt>
    <dgm:pt modelId="{FA54FA95-3F48-446F-9161-04FF1CB769D2}" type="pres">
      <dgm:prSet presAssocID="{0C6AF4D0-DCAE-4B9E-8088-CC85F2AC2736}" presName="parentLin" presStyleCnt="0"/>
      <dgm:spPr/>
    </dgm:pt>
    <dgm:pt modelId="{E111BB94-E3F3-4EA1-B753-8F7EE071D3D3}" type="pres">
      <dgm:prSet presAssocID="{0C6AF4D0-DCAE-4B9E-8088-CC85F2AC2736}" presName="parentLeftMargin" presStyleLbl="node1" presStyleIdx="1" presStyleCnt="4"/>
      <dgm:spPr/>
      <dgm:t>
        <a:bodyPr/>
        <a:lstStyle/>
        <a:p>
          <a:pPr rtl="1"/>
          <a:endParaRPr lang="ar-DZ"/>
        </a:p>
      </dgm:t>
    </dgm:pt>
    <dgm:pt modelId="{D8EBC87A-FF65-49F1-AC7A-9E0F44A00D23}" type="pres">
      <dgm:prSet presAssocID="{0C6AF4D0-DCAE-4B9E-8088-CC85F2AC2736}" presName="parentText" presStyleLbl="node1" presStyleIdx="2" presStyleCnt="4">
        <dgm:presLayoutVars>
          <dgm:chMax val="0"/>
          <dgm:bulletEnabled val="1"/>
        </dgm:presLayoutVars>
      </dgm:prSet>
      <dgm:spPr/>
      <dgm:t>
        <a:bodyPr/>
        <a:lstStyle/>
        <a:p>
          <a:pPr rtl="1"/>
          <a:endParaRPr lang="ar-DZ"/>
        </a:p>
      </dgm:t>
    </dgm:pt>
    <dgm:pt modelId="{21768215-0404-4C6A-8FF3-A17BF2FA9401}" type="pres">
      <dgm:prSet presAssocID="{0C6AF4D0-DCAE-4B9E-8088-CC85F2AC2736}" presName="negativeSpace" presStyleCnt="0"/>
      <dgm:spPr/>
    </dgm:pt>
    <dgm:pt modelId="{1F0F7210-9DEE-47C4-80B9-6774BCAAE827}" type="pres">
      <dgm:prSet presAssocID="{0C6AF4D0-DCAE-4B9E-8088-CC85F2AC2736}" presName="childText" presStyleLbl="conFgAcc1" presStyleIdx="2" presStyleCnt="4">
        <dgm:presLayoutVars>
          <dgm:bulletEnabled val="1"/>
        </dgm:presLayoutVars>
      </dgm:prSet>
      <dgm:spPr/>
    </dgm:pt>
    <dgm:pt modelId="{E634FF90-2287-4051-A273-3515FD1FC50A}" type="pres">
      <dgm:prSet presAssocID="{4D1F4FF4-4FE4-45EB-B87C-9F531ECEEF4E}" presName="spaceBetweenRectangles" presStyleCnt="0"/>
      <dgm:spPr/>
    </dgm:pt>
    <dgm:pt modelId="{59D486DF-A850-46AD-8274-68963B622EA3}" type="pres">
      <dgm:prSet presAssocID="{63370311-D7C9-48C1-9886-C5B5CA6F6012}" presName="parentLin" presStyleCnt="0"/>
      <dgm:spPr/>
    </dgm:pt>
    <dgm:pt modelId="{724A9993-04F4-4F63-8CD2-0719093B6731}" type="pres">
      <dgm:prSet presAssocID="{63370311-D7C9-48C1-9886-C5B5CA6F6012}" presName="parentLeftMargin" presStyleLbl="node1" presStyleIdx="2" presStyleCnt="4"/>
      <dgm:spPr/>
      <dgm:t>
        <a:bodyPr/>
        <a:lstStyle/>
        <a:p>
          <a:pPr rtl="1"/>
          <a:endParaRPr lang="ar-DZ"/>
        </a:p>
      </dgm:t>
    </dgm:pt>
    <dgm:pt modelId="{32D3634C-3AE0-4A5C-822E-49FCC73911CD}" type="pres">
      <dgm:prSet presAssocID="{63370311-D7C9-48C1-9886-C5B5CA6F6012}" presName="parentText" presStyleLbl="node1" presStyleIdx="3" presStyleCnt="4">
        <dgm:presLayoutVars>
          <dgm:chMax val="0"/>
          <dgm:bulletEnabled val="1"/>
        </dgm:presLayoutVars>
      </dgm:prSet>
      <dgm:spPr/>
      <dgm:t>
        <a:bodyPr/>
        <a:lstStyle/>
        <a:p>
          <a:pPr rtl="1"/>
          <a:endParaRPr lang="ar-DZ"/>
        </a:p>
      </dgm:t>
    </dgm:pt>
    <dgm:pt modelId="{50EED600-E6FB-4DDE-BEE1-F9CDF1D63050}" type="pres">
      <dgm:prSet presAssocID="{63370311-D7C9-48C1-9886-C5B5CA6F6012}" presName="negativeSpace" presStyleCnt="0"/>
      <dgm:spPr/>
    </dgm:pt>
    <dgm:pt modelId="{ACFE1D67-0766-4EA0-83E9-2F0445B12764}" type="pres">
      <dgm:prSet presAssocID="{63370311-D7C9-48C1-9886-C5B5CA6F6012}" presName="childText" presStyleLbl="conFgAcc1" presStyleIdx="3" presStyleCnt="4">
        <dgm:presLayoutVars>
          <dgm:bulletEnabled val="1"/>
        </dgm:presLayoutVars>
      </dgm:prSet>
      <dgm:spPr/>
    </dgm:pt>
  </dgm:ptLst>
  <dgm:cxnLst>
    <dgm:cxn modelId="{B78B5D4D-0599-4F6C-8626-22BD203D0F1F}" srcId="{69F171F2-6E6F-4481-9619-49DBC032144F}" destId="{AF5B1326-68A6-4995-A600-4B20DF9A3754}" srcOrd="0" destOrd="0" parTransId="{3175BE59-DD2B-4146-AF9E-26753AC9A1A1}" sibTransId="{63E678C0-516A-4339-8E01-7DAA1106128F}"/>
    <dgm:cxn modelId="{2445E433-98BF-4A09-9619-12481B77299E}" srcId="{69F171F2-6E6F-4481-9619-49DBC032144F}" destId="{0C6AF4D0-DCAE-4B9E-8088-CC85F2AC2736}" srcOrd="2" destOrd="0" parTransId="{EAE1CE27-EA2D-4EED-89D9-C2373C4BB1CE}" sibTransId="{4D1F4FF4-4FE4-45EB-B87C-9F531ECEEF4E}"/>
    <dgm:cxn modelId="{CA7C79B7-5402-4C22-AE78-7731C5323AA1}" type="presOf" srcId="{63370311-D7C9-48C1-9886-C5B5CA6F6012}" destId="{32D3634C-3AE0-4A5C-822E-49FCC73911CD}" srcOrd="1" destOrd="0" presId="urn:microsoft.com/office/officeart/2005/8/layout/list1"/>
    <dgm:cxn modelId="{A1BEA0A5-0394-48EC-A8AE-B771EEE818BC}" type="presOf" srcId="{1838C686-F9A1-4BA4-B6E3-5B58FE5FB70A}" destId="{2DDA0BEC-232A-419E-A860-A6A79B52C200}" srcOrd="1" destOrd="0" presId="urn:microsoft.com/office/officeart/2005/8/layout/list1"/>
    <dgm:cxn modelId="{1F8C977A-ED30-46C5-82A8-446E569F2A0D}" type="presOf" srcId="{63370311-D7C9-48C1-9886-C5B5CA6F6012}" destId="{724A9993-04F4-4F63-8CD2-0719093B6731}" srcOrd="0" destOrd="0" presId="urn:microsoft.com/office/officeart/2005/8/layout/list1"/>
    <dgm:cxn modelId="{9E32F7BE-D0C1-4FAD-8A58-998DE324A2C1}" type="presOf" srcId="{AF5B1326-68A6-4995-A600-4B20DF9A3754}" destId="{90EA11A2-AB7D-48F8-9FFE-81DD3D3A209B}" srcOrd="0" destOrd="0" presId="urn:microsoft.com/office/officeart/2005/8/layout/list1"/>
    <dgm:cxn modelId="{FF9102F7-026E-4BCB-BD9D-3BC46B3142FD}" type="presOf" srcId="{0C6AF4D0-DCAE-4B9E-8088-CC85F2AC2736}" destId="{E111BB94-E3F3-4EA1-B753-8F7EE071D3D3}" srcOrd="0" destOrd="0" presId="urn:microsoft.com/office/officeart/2005/8/layout/list1"/>
    <dgm:cxn modelId="{BE729D86-DABF-42CA-A94E-41A74C077B50}" type="presOf" srcId="{1838C686-F9A1-4BA4-B6E3-5B58FE5FB70A}" destId="{948ADFD1-9D44-4C53-A729-0BC294960AB3}" srcOrd="0" destOrd="0" presId="urn:microsoft.com/office/officeart/2005/8/layout/list1"/>
    <dgm:cxn modelId="{CE13E4DE-E4EB-43D0-90AD-A71D2F0FCD2B}" srcId="{69F171F2-6E6F-4481-9619-49DBC032144F}" destId="{1838C686-F9A1-4BA4-B6E3-5B58FE5FB70A}" srcOrd="1" destOrd="0" parTransId="{7B495884-816C-413F-B528-45C68195D630}" sibTransId="{B6FF3693-72EF-4182-93E1-7D6AC10EE481}"/>
    <dgm:cxn modelId="{7EA61D6F-445B-4B43-9DC5-3F9A01E127D3}" type="presOf" srcId="{AF5B1326-68A6-4995-A600-4B20DF9A3754}" destId="{655A9B9B-D98F-474E-A942-689E81FAFFE7}" srcOrd="1" destOrd="0" presId="urn:microsoft.com/office/officeart/2005/8/layout/list1"/>
    <dgm:cxn modelId="{8E6876F8-8E1A-4858-9A36-52D46F27DBE9}" type="presOf" srcId="{0C6AF4D0-DCAE-4B9E-8088-CC85F2AC2736}" destId="{D8EBC87A-FF65-49F1-AC7A-9E0F44A00D23}" srcOrd="1" destOrd="0" presId="urn:microsoft.com/office/officeart/2005/8/layout/list1"/>
    <dgm:cxn modelId="{55617FD5-70A4-45EB-B045-D6FFB473574D}" type="presOf" srcId="{69F171F2-6E6F-4481-9619-49DBC032144F}" destId="{C745E282-EF3E-4618-82E9-9399B1C341DE}" srcOrd="0" destOrd="0" presId="urn:microsoft.com/office/officeart/2005/8/layout/list1"/>
    <dgm:cxn modelId="{2C889E69-F499-4A9D-99FB-1F50CAF07757}" srcId="{69F171F2-6E6F-4481-9619-49DBC032144F}" destId="{63370311-D7C9-48C1-9886-C5B5CA6F6012}" srcOrd="3" destOrd="0" parTransId="{BA27FEA3-F7EC-437E-8257-8ADF3189919F}" sibTransId="{C5883AD7-8672-4AF7-B0DA-C97827CE6766}"/>
    <dgm:cxn modelId="{A2905044-E8E2-4106-8C88-C5BE298C6706}" type="presParOf" srcId="{C745E282-EF3E-4618-82E9-9399B1C341DE}" destId="{D4F0F7D8-AE24-4F5D-871D-49E1E52D845A}" srcOrd="0" destOrd="0" presId="urn:microsoft.com/office/officeart/2005/8/layout/list1"/>
    <dgm:cxn modelId="{1E683AA1-1366-4B61-BECE-EE3B8B007335}" type="presParOf" srcId="{D4F0F7D8-AE24-4F5D-871D-49E1E52D845A}" destId="{90EA11A2-AB7D-48F8-9FFE-81DD3D3A209B}" srcOrd="0" destOrd="0" presId="urn:microsoft.com/office/officeart/2005/8/layout/list1"/>
    <dgm:cxn modelId="{65B4B4F4-DEB5-491D-A17C-DF996F7300A3}" type="presParOf" srcId="{D4F0F7D8-AE24-4F5D-871D-49E1E52D845A}" destId="{655A9B9B-D98F-474E-A942-689E81FAFFE7}" srcOrd="1" destOrd="0" presId="urn:microsoft.com/office/officeart/2005/8/layout/list1"/>
    <dgm:cxn modelId="{24F55A19-D4E0-49D4-A42F-662B96DFB377}" type="presParOf" srcId="{C745E282-EF3E-4618-82E9-9399B1C341DE}" destId="{4F9FDB49-208A-4783-9B2C-CEE0B5779C16}" srcOrd="1" destOrd="0" presId="urn:microsoft.com/office/officeart/2005/8/layout/list1"/>
    <dgm:cxn modelId="{2274DC8A-975B-459E-919C-53561E7C6EEB}" type="presParOf" srcId="{C745E282-EF3E-4618-82E9-9399B1C341DE}" destId="{33C72E82-E9DB-4225-818B-BA3BE22215CF}" srcOrd="2" destOrd="0" presId="urn:microsoft.com/office/officeart/2005/8/layout/list1"/>
    <dgm:cxn modelId="{E701414A-9CDA-49EC-B75F-06C994C0F753}" type="presParOf" srcId="{C745E282-EF3E-4618-82E9-9399B1C341DE}" destId="{12D9F680-2AFC-4968-AF65-7729DFB3FC9A}" srcOrd="3" destOrd="0" presId="urn:microsoft.com/office/officeart/2005/8/layout/list1"/>
    <dgm:cxn modelId="{2040102D-B67E-4DC4-8D7C-BD38AC3F0429}" type="presParOf" srcId="{C745E282-EF3E-4618-82E9-9399B1C341DE}" destId="{336F598F-27C4-4E6E-8C71-7204E3027D7D}" srcOrd="4" destOrd="0" presId="urn:microsoft.com/office/officeart/2005/8/layout/list1"/>
    <dgm:cxn modelId="{38D30D03-48DF-441E-B01E-7B70A99800F3}" type="presParOf" srcId="{336F598F-27C4-4E6E-8C71-7204E3027D7D}" destId="{948ADFD1-9D44-4C53-A729-0BC294960AB3}" srcOrd="0" destOrd="0" presId="urn:microsoft.com/office/officeart/2005/8/layout/list1"/>
    <dgm:cxn modelId="{BCEA7039-1C05-4B87-8905-BFB6043F2C2B}" type="presParOf" srcId="{336F598F-27C4-4E6E-8C71-7204E3027D7D}" destId="{2DDA0BEC-232A-419E-A860-A6A79B52C200}" srcOrd="1" destOrd="0" presId="urn:microsoft.com/office/officeart/2005/8/layout/list1"/>
    <dgm:cxn modelId="{255F5A70-755C-4D60-904A-A1E6939E344F}" type="presParOf" srcId="{C745E282-EF3E-4618-82E9-9399B1C341DE}" destId="{7EFC8CB0-6CF0-49B7-B64A-5A3AB68824A8}" srcOrd="5" destOrd="0" presId="urn:microsoft.com/office/officeart/2005/8/layout/list1"/>
    <dgm:cxn modelId="{D58E9E79-F207-4027-AF8E-1C0BF691762D}" type="presParOf" srcId="{C745E282-EF3E-4618-82E9-9399B1C341DE}" destId="{DF24A95B-E9B2-4A73-B63C-57B20CE022FE}" srcOrd="6" destOrd="0" presId="urn:microsoft.com/office/officeart/2005/8/layout/list1"/>
    <dgm:cxn modelId="{8EA09DBC-D9E5-43CC-835A-AFC924511C73}" type="presParOf" srcId="{C745E282-EF3E-4618-82E9-9399B1C341DE}" destId="{31608F02-BB92-4DB3-9D21-EA411C38E270}" srcOrd="7" destOrd="0" presId="urn:microsoft.com/office/officeart/2005/8/layout/list1"/>
    <dgm:cxn modelId="{7183CCDD-CBF0-4339-BC06-AAB943F3F87D}" type="presParOf" srcId="{C745E282-EF3E-4618-82E9-9399B1C341DE}" destId="{FA54FA95-3F48-446F-9161-04FF1CB769D2}" srcOrd="8" destOrd="0" presId="urn:microsoft.com/office/officeart/2005/8/layout/list1"/>
    <dgm:cxn modelId="{B9A7D70F-BF18-4C80-9E2A-981A14868778}" type="presParOf" srcId="{FA54FA95-3F48-446F-9161-04FF1CB769D2}" destId="{E111BB94-E3F3-4EA1-B753-8F7EE071D3D3}" srcOrd="0" destOrd="0" presId="urn:microsoft.com/office/officeart/2005/8/layout/list1"/>
    <dgm:cxn modelId="{3BC91098-00F9-4F9E-AF4B-D7A49E7FD056}" type="presParOf" srcId="{FA54FA95-3F48-446F-9161-04FF1CB769D2}" destId="{D8EBC87A-FF65-49F1-AC7A-9E0F44A00D23}" srcOrd="1" destOrd="0" presId="urn:microsoft.com/office/officeart/2005/8/layout/list1"/>
    <dgm:cxn modelId="{C3854DC8-3A94-4033-A9F1-B1E4041BA1C1}" type="presParOf" srcId="{C745E282-EF3E-4618-82E9-9399B1C341DE}" destId="{21768215-0404-4C6A-8FF3-A17BF2FA9401}" srcOrd="9" destOrd="0" presId="urn:microsoft.com/office/officeart/2005/8/layout/list1"/>
    <dgm:cxn modelId="{C841A815-05B0-4B38-8D59-D830B30C23D4}" type="presParOf" srcId="{C745E282-EF3E-4618-82E9-9399B1C341DE}" destId="{1F0F7210-9DEE-47C4-80B9-6774BCAAE827}" srcOrd="10" destOrd="0" presId="urn:microsoft.com/office/officeart/2005/8/layout/list1"/>
    <dgm:cxn modelId="{8ED2F0E6-DC33-4508-BBBE-56A3FD6DCA00}" type="presParOf" srcId="{C745E282-EF3E-4618-82E9-9399B1C341DE}" destId="{E634FF90-2287-4051-A273-3515FD1FC50A}" srcOrd="11" destOrd="0" presId="urn:microsoft.com/office/officeart/2005/8/layout/list1"/>
    <dgm:cxn modelId="{400D7524-12D1-4084-92CA-D81F91C1278E}" type="presParOf" srcId="{C745E282-EF3E-4618-82E9-9399B1C341DE}" destId="{59D486DF-A850-46AD-8274-68963B622EA3}" srcOrd="12" destOrd="0" presId="urn:microsoft.com/office/officeart/2005/8/layout/list1"/>
    <dgm:cxn modelId="{99C5FC01-7E2B-42BD-976F-FCA9A5D11A94}" type="presParOf" srcId="{59D486DF-A850-46AD-8274-68963B622EA3}" destId="{724A9993-04F4-4F63-8CD2-0719093B6731}" srcOrd="0" destOrd="0" presId="urn:microsoft.com/office/officeart/2005/8/layout/list1"/>
    <dgm:cxn modelId="{694E2F00-88B9-4BF3-ACB8-9286F684E1E6}" type="presParOf" srcId="{59D486DF-A850-46AD-8274-68963B622EA3}" destId="{32D3634C-3AE0-4A5C-822E-49FCC73911CD}" srcOrd="1" destOrd="0" presId="urn:microsoft.com/office/officeart/2005/8/layout/list1"/>
    <dgm:cxn modelId="{64F7C141-F988-4063-9CBD-B07EB3A638BE}" type="presParOf" srcId="{C745E282-EF3E-4618-82E9-9399B1C341DE}" destId="{50EED600-E6FB-4DDE-BEE1-F9CDF1D63050}" srcOrd="13" destOrd="0" presId="urn:microsoft.com/office/officeart/2005/8/layout/list1"/>
    <dgm:cxn modelId="{FEF4FAB5-AE0E-4E2D-95C6-23A15948A784}" type="presParOf" srcId="{C745E282-EF3E-4618-82E9-9399B1C341DE}" destId="{ACFE1D67-0766-4EA0-83E9-2F0445B12764}" srcOrd="14" destOrd="0" presId="urn:microsoft.com/office/officeart/2005/8/layout/list1"/>
  </dgm:cxnLst>
  <dgm:bg/>
  <dgm:whole/>
</dgm:dataModel>
</file>

<file path=ppt/diagrams/data3.xml><?xml version="1.0" encoding="utf-8"?>
<dgm:dataModel xmlns:dgm="http://schemas.openxmlformats.org/drawingml/2006/diagram" xmlns:a="http://schemas.openxmlformats.org/drawingml/2006/main">
  <dgm:ptLst>
    <dgm:pt modelId="{D9EE7ED5-387E-460E-90EF-94D1B51E80A0}" type="doc">
      <dgm:prSet loTypeId="urn:microsoft.com/office/officeart/2005/8/layout/list1" loCatId="list" qsTypeId="urn:microsoft.com/office/officeart/2005/8/quickstyle/3d1" qsCatId="3D" csTypeId="urn:microsoft.com/office/officeart/2005/8/colors/colorful5" csCatId="colorful" phldr="1"/>
      <dgm:spPr/>
      <dgm:t>
        <a:bodyPr/>
        <a:lstStyle/>
        <a:p>
          <a:pPr rtl="1"/>
          <a:endParaRPr lang="ar-DZ"/>
        </a:p>
      </dgm:t>
    </dgm:pt>
    <dgm:pt modelId="{CF278F57-315E-4019-BF21-F31A730444C8}">
      <dgm:prSet phldrT="[Texte]" custT="1"/>
      <dgm:spPr/>
      <dgm:t>
        <a:bodyPr/>
        <a:lstStyle/>
        <a:p>
          <a:pPr rtl="1"/>
          <a:r>
            <a:rPr lang="en-US" sz="2400" b="1" dirty="0" smtClean="0"/>
            <a:t>2.1. Payment by results (PBR) </a:t>
          </a:r>
          <a:endParaRPr lang="ar-DZ" sz="2400" b="1" dirty="0"/>
        </a:p>
      </dgm:t>
    </dgm:pt>
    <dgm:pt modelId="{18F89232-A20D-4F15-B755-2BE3AC288ACC}" type="parTrans" cxnId="{8FCF71C4-D657-4C11-94B8-C4DD7CA2DD0C}">
      <dgm:prSet/>
      <dgm:spPr/>
      <dgm:t>
        <a:bodyPr/>
        <a:lstStyle/>
        <a:p>
          <a:pPr rtl="1"/>
          <a:endParaRPr lang="ar-DZ"/>
        </a:p>
      </dgm:t>
    </dgm:pt>
    <dgm:pt modelId="{5BC025D2-7B90-4B0A-B2A2-7C377FDF6CC0}" type="sibTrans" cxnId="{8FCF71C4-D657-4C11-94B8-C4DD7CA2DD0C}">
      <dgm:prSet/>
      <dgm:spPr/>
      <dgm:t>
        <a:bodyPr/>
        <a:lstStyle/>
        <a:p>
          <a:pPr rtl="1"/>
          <a:endParaRPr lang="ar-DZ"/>
        </a:p>
      </dgm:t>
    </dgm:pt>
    <dgm:pt modelId="{313CE7DC-18D3-4EBC-9DE4-EFC62A6BC33E}">
      <dgm:prSet phldrT="[Texte]" custT="1"/>
      <dgm:spPr/>
      <dgm:t>
        <a:bodyPr/>
        <a:lstStyle/>
        <a:p>
          <a:pPr rtl="1"/>
          <a:r>
            <a:rPr lang="en-US" sz="2400" b="1" dirty="0" smtClean="0"/>
            <a:t>2.4. Appraisal/performance related pay</a:t>
          </a:r>
          <a:endParaRPr lang="ar-DZ" sz="2400" b="1" dirty="0"/>
        </a:p>
      </dgm:t>
    </dgm:pt>
    <dgm:pt modelId="{E0DF8769-5009-4C48-979E-FD35E9A696CC}" type="parTrans" cxnId="{7E3CA15D-7C50-4C15-97B9-4CA5735FE102}">
      <dgm:prSet/>
      <dgm:spPr/>
      <dgm:t>
        <a:bodyPr/>
        <a:lstStyle/>
        <a:p>
          <a:pPr rtl="1"/>
          <a:endParaRPr lang="ar-DZ"/>
        </a:p>
      </dgm:t>
    </dgm:pt>
    <dgm:pt modelId="{19434728-349A-4DD3-A7FA-E2DF9D486788}" type="sibTrans" cxnId="{7E3CA15D-7C50-4C15-97B9-4CA5735FE102}">
      <dgm:prSet/>
      <dgm:spPr/>
      <dgm:t>
        <a:bodyPr/>
        <a:lstStyle/>
        <a:p>
          <a:pPr rtl="1"/>
          <a:endParaRPr lang="ar-DZ"/>
        </a:p>
      </dgm:t>
    </dgm:pt>
    <dgm:pt modelId="{F5B32964-7965-4C69-8C1D-640544D1D96D}">
      <dgm:prSet phldrT="[Texte]" custT="1"/>
      <dgm:spPr/>
      <dgm:t>
        <a:bodyPr/>
        <a:lstStyle/>
        <a:p>
          <a:pPr rtl="1"/>
          <a:r>
            <a:rPr lang="en-US" sz="2400" b="1" dirty="0" smtClean="0"/>
            <a:t>2.5. Market-based pay</a:t>
          </a:r>
          <a:endParaRPr lang="ar-DZ" sz="2400" b="1" dirty="0"/>
        </a:p>
      </dgm:t>
    </dgm:pt>
    <dgm:pt modelId="{648F1E1A-A87C-449E-9F44-4D7893696353}" type="parTrans" cxnId="{6AE69AB4-9D62-413C-A730-F8A0F5636109}">
      <dgm:prSet/>
      <dgm:spPr/>
      <dgm:t>
        <a:bodyPr/>
        <a:lstStyle/>
        <a:p>
          <a:pPr rtl="1"/>
          <a:endParaRPr lang="ar-DZ"/>
        </a:p>
      </dgm:t>
    </dgm:pt>
    <dgm:pt modelId="{E7CE1547-AFEB-4D89-90CD-E4539C127BD2}" type="sibTrans" cxnId="{6AE69AB4-9D62-413C-A730-F8A0F5636109}">
      <dgm:prSet/>
      <dgm:spPr/>
      <dgm:t>
        <a:bodyPr/>
        <a:lstStyle/>
        <a:p>
          <a:pPr rtl="1"/>
          <a:endParaRPr lang="ar-DZ"/>
        </a:p>
      </dgm:t>
    </dgm:pt>
    <dgm:pt modelId="{75DC161A-C26D-438C-BF11-F36BC0CF35EA}">
      <dgm:prSet custT="1"/>
      <dgm:spPr/>
      <dgm:t>
        <a:bodyPr/>
        <a:lstStyle/>
        <a:p>
          <a:pPr rtl="1"/>
          <a:r>
            <a:rPr lang="en-US" sz="2400" b="1" dirty="0" smtClean="0"/>
            <a:t>2.2. Work-measured schemes &amp; pre-determined motion time systems</a:t>
          </a:r>
          <a:r>
            <a:rPr lang="en-US" sz="2400" dirty="0" smtClean="0"/>
            <a:t> </a:t>
          </a:r>
          <a:endParaRPr lang="ar-DZ" sz="2400" b="1" dirty="0"/>
        </a:p>
      </dgm:t>
    </dgm:pt>
    <dgm:pt modelId="{CA4C139B-A1AA-4D8D-AE0A-EBFDEC0FE1F6}" type="parTrans" cxnId="{B7858CD3-0CC4-4348-8EA9-A8BEAC0F9F13}">
      <dgm:prSet/>
      <dgm:spPr/>
      <dgm:t>
        <a:bodyPr/>
        <a:lstStyle/>
        <a:p>
          <a:pPr rtl="1"/>
          <a:endParaRPr lang="ar-DZ"/>
        </a:p>
      </dgm:t>
    </dgm:pt>
    <dgm:pt modelId="{1EC83B68-7103-406F-92C7-615310610B0B}" type="sibTrans" cxnId="{B7858CD3-0CC4-4348-8EA9-A8BEAC0F9F13}">
      <dgm:prSet/>
      <dgm:spPr/>
      <dgm:t>
        <a:bodyPr/>
        <a:lstStyle/>
        <a:p>
          <a:pPr rtl="1"/>
          <a:endParaRPr lang="ar-DZ"/>
        </a:p>
      </dgm:t>
    </dgm:pt>
    <dgm:pt modelId="{7D911439-3496-4CE4-957D-925582F37ECE}">
      <dgm:prSet custT="1"/>
      <dgm:spPr/>
      <dgm:t>
        <a:bodyPr/>
        <a:lstStyle/>
        <a:p>
          <a:pPr rtl="1"/>
          <a:r>
            <a:rPr lang="en-US" sz="2400" b="1" dirty="0" smtClean="0"/>
            <a:t>2.3. Measured day work (MDW)</a:t>
          </a:r>
          <a:endParaRPr lang="ar-DZ" sz="2400" b="1" dirty="0"/>
        </a:p>
      </dgm:t>
    </dgm:pt>
    <dgm:pt modelId="{3625FBD8-3220-442A-9DBB-D8445EA8B391}" type="parTrans" cxnId="{EDB2EBD0-5D13-4374-BA16-36E3BAB3FE4B}">
      <dgm:prSet/>
      <dgm:spPr/>
      <dgm:t>
        <a:bodyPr/>
        <a:lstStyle/>
        <a:p>
          <a:pPr rtl="1"/>
          <a:endParaRPr lang="ar-DZ"/>
        </a:p>
      </dgm:t>
    </dgm:pt>
    <dgm:pt modelId="{511A0C04-1E74-4862-92DE-EA570833C24C}" type="sibTrans" cxnId="{EDB2EBD0-5D13-4374-BA16-36E3BAB3FE4B}">
      <dgm:prSet/>
      <dgm:spPr/>
      <dgm:t>
        <a:bodyPr/>
        <a:lstStyle/>
        <a:p>
          <a:pPr rtl="1"/>
          <a:endParaRPr lang="ar-DZ"/>
        </a:p>
      </dgm:t>
    </dgm:pt>
    <dgm:pt modelId="{BDF50CFC-FECA-4A83-BB13-C98C1215CCCA}">
      <dgm:prSet custT="1"/>
      <dgm:spPr/>
      <dgm:t>
        <a:bodyPr/>
        <a:lstStyle/>
        <a:p>
          <a:pPr rtl="0"/>
          <a:r>
            <a:rPr lang="en-US" sz="2400" b="1" dirty="0" smtClean="0"/>
            <a:t>2.6. Competency and skills based pay</a:t>
          </a:r>
          <a:endParaRPr lang="ar-DZ" sz="2400" b="1" dirty="0"/>
        </a:p>
      </dgm:t>
    </dgm:pt>
    <dgm:pt modelId="{A9763FAC-96C1-487A-ADBA-11B62DC3E4A1}" type="parTrans" cxnId="{B5B43E37-20BC-41AC-A517-B6729CEDEBFC}">
      <dgm:prSet/>
      <dgm:spPr/>
      <dgm:t>
        <a:bodyPr/>
        <a:lstStyle/>
        <a:p>
          <a:pPr rtl="1"/>
          <a:endParaRPr lang="ar-DZ"/>
        </a:p>
      </dgm:t>
    </dgm:pt>
    <dgm:pt modelId="{5E1FA2D2-4F64-4F4B-A986-635251D51D32}" type="sibTrans" cxnId="{B5B43E37-20BC-41AC-A517-B6729CEDEBFC}">
      <dgm:prSet/>
      <dgm:spPr/>
      <dgm:t>
        <a:bodyPr/>
        <a:lstStyle/>
        <a:p>
          <a:pPr rtl="1"/>
          <a:endParaRPr lang="ar-DZ"/>
        </a:p>
      </dgm:t>
    </dgm:pt>
    <dgm:pt modelId="{A7AEA821-8499-4C69-93DD-3BD72EAA7A2D}" type="pres">
      <dgm:prSet presAssocID="{D9EE7ED5-387E-460E-90EF-94D1B51E80A0}" presName="linear" presStyleCnt="0">
        <dgm:presLayoutVars>
          <dgm:dir/>
          <dgm:animLvl val="lvl"/>
          <dgm:resizeHandles val="exact"/>
        </dgm:presLayoutVars>
      </dgm:prSet>
      <dgm:spPr/>
      <dgm:t>
        <a:bodyPr/>
        <a:lstStyle/>
        <a:p>
          <a:pPr rtl="1"/>
          <a:endParaRPr lang="ar-DZ"/>
        </a:p>
      </dgm:t>
    </dgm:pt>
    <dgm:pt modelId="{A1BECFA8-D949-4246-82C3-6D90DEA136EA}" type="pres">
      <dgm:prSet presAssocID="{CF278F57-315E-4019-BF21-F31A730444C8}" presName="parentLin" presStyleCnt="0"/>
      <dgm:spPr/>
    </dgm:pt>
    <dgm:pt modelId="{3B4A2583-5D17-4FCA-BC75-FB3FEE03D66E}" type="pres">
      <dgm:prSet presAssocID="{CF278F57-315E-4019-BF21-F31A730444C8}" presName="parentLeftMargin" presStyleLbl="node1" presStyleIdx="0" presStyleCnt="6"/>
      <dgm:spPr/>
      <dgm:t>
        <a:bodyPr/>
        <a:lstStyle/>
        <a:p>
          <a:pPr rtl="1"/>
          <a:endParaRPr lang="ar-DZ"/>
        </a:p>
      </dgm:t>
    </dgm:pt>
    <dgm:pt modelId="{32521499-D503-4E1B-A489-D8ABF5FB9F88}" type="pres">
      <dgm:prSet presAssocID="{CF278F57-315E-4019-BF21-F31A730444C8}" presName="parentText" presStyleLbl="node1" presStyleIdx="0" presStyleCnt="6" custScaleX="114093">
        <dgm:presLayoutVars>
          <dgm:chMax val="0"/>
          <dgm:bulletEnabled val="1"/>
        </dgm:presLayoutVars>
      </dgm:prSet>
      <dgm:spPr/>
      <dgm:t>
        <a:bodyPr/>
        <a:lstStyle/>
        <a:p>
          <a:pPr rtl="1"/>
          <a:endParaRPr lang="ar-DZ"/>
        </a:p>
      </dgm:t>
    </dgm:pt>
    <dgm:pt modelId="{2895FB35-3624-4F8B-94A3-C02000B43C36}" type="pres">
      <dgm:prSet presAssocID="{CF278F57-315E-4019-BF21-F31A730444C8}" presName="negativeSpace" presStyleCnt="0"/>
      <dgm:spPr/>
    </dgm:pt>
    <dgm:pt modelId="{21F0FC23-0211-4756-8ACC-DF3C13B4D6B6}" type="pres">
      <dgm:prSet presAssocID="{CF278F57-315E-4019-BF21-F31A730444C8}" presName="childText" presStyleLbl="conFgAcc1" presStyleIdx="0" presStyleCnt="6">
        <dgm:presLayoutVars>
          <dgm:bulletEnabled val="1"/>
        </dgm:presLayoutVars>
      </dgm:prSet>
      <dgm:spPr/>
    </dgm:pt>
    <dgm:pt modelId="{D0BCC621-E625-43FB-8A80-13BA4EFEF3CB}" type="pres">
      <dgm:prSet presAssocID="{5BC025D2-7B90-4B0A-B2A2-7C377FDF6CC0}" presName="spaceBetweenRectangles" presStyleCnt="0"/>
      <dgm:spPr/>
    </dgm:pt>
    <dgm:pt modelId="{7E00479E-9A45-4A3B-9257-B9477ADDDC7A}" type="pres">
      <dgm:prSet presAssocID="{75DC161A-C26D-438C-BF11-F36BC0CF35EA}" presName="parentLin" presStyleCnt="0"/>
      <dgm:spPr/>
    </dgm:pt>
    <dgm:pt modelId="{F5C4D34B-8210-4A40-B09B-47329F301925}" type="pres">
      <dgm:prSet presAssocID="{75DC161A-C26D-438C-BF11-F36BC0CF35EA}" presName="parentLeftMargin" presStyleLbl="node1" presStyleIdx="0" presStyleCnt="6"/>
      <dgm:spPr/>
      <dgm:t>
        <a:bodyPr/>
        <a:lstStyle/>
        <a:p>
          <a:pPr rtl="1"/>
          <a:endParaRPr lang="ar-DZ"/>
        </a:p>
      </dgm:t>
    </dgm:pt>
    <dgm:pt modelId="{C8017677-8B03-4CE0-9F1E-B7C647FE098F}" type="pres">
      <dgm:prSet presAssocID="{75DC161A-C26D-438C-BF11-F36BC0CF35EA}" presName="parentText" presStyleLbl="node1" presStyleIdx="1" presStyleCnt="6" custScaleX="113609" custScaleY="197878">
        <dgm:presLayoutVars>
          <dgm:chMax val="0"/>
          <dgm:bulletEnabled val="1"/>
        </dgm:presLayoutVars>
      </dgm:prSet>
      <dgm:spPr/>
      <dgm:t>
        <a:bodyPr/>
        <a:lstStyle/>
        <a:p>
          <a:pPr rtl="1"/>
          <a:endParaRPr lang="ar-DZ"/>
        </a:p>
      </dgm:t>
    </dgm:pt>
    <dgm:pt modelId="{FBFE5561-5922-4E1A-89CF-1E71F5B8F427}" type="pres">
      <dgm:prSet presAssocID="{75DC161A-C26D-438C-BF11-F36BC0CF35EA}" presName="negativeSpace" presStyleCnt="0"/>
      <dgm:spPr/>
    </dgm:pt>
    <dgm:pt modelId="{D3A25896-479C-42E0-92E9-B6BC821E0B9F}" type="pres">
      <dgm:prSet presAssocID="{75DC161A-C26D-438C-BF11-F36BC0CF35EA}" presName="childText" presStyleLbl="conFgAcc1" presStyleIdx="1" presStyleCnt="6">
        <dgm:presLayoutVars>
          <dgm:bulletEnabled val="1"/>
        </dgm:presLayoutVars>
      </dgm:prSet>
      <dgm:spPr/>
    </dgm:pt>
    <dgm:pt modelId="{06B8E3B0-CFA5-48AB-A74F-87674549E515}" type="pres">
      <dgm:prSet presAssocID="{1EC83B68-7103-406F-92C7-615310610B0B}" presName="spaceBetweenRectangles" presStyleCnt="0"/>
      <dgm:spPr/>
    </dgm:pt>
    <dgm:pt modelId="{3C90B7B0-3263-4069-8050-6B9B846376D0}" type="pres">
      <dgm:prSet presAssocID="{7D911439-3496-4CE4-957D-925582F37ECE}" presName="parentLin" presStyleCnt="0"/>
      <dgm:spPr/>
    </dgm:pt>
    <dgm:pt modelId="{01D5858B-9C47-4296-9E1E-29FEB3DB5AC0}" type="pres">
      <dgm:prSet presAssocID="{7D911439-3496-4CE4-957D-925582F37ECE}" presName="parentLeftMargin" presStyleLbl="node1" presStyleIdx="1" presStyleCnt="6"/>
      <dgm:spPr/>
      <dgm:t>
        <a:bodyPr/>
        <a:lstStyle/>
        <a:p>
          <a:pPr rtl="1"/>
          <a:endParaRPr lang="ar-DZ"/>
        </a:p>
      </dgm:t>
    </dgm:pt>
    <dgm:pt modelId="{B5888083-77C4-416F-921C-7EC05CB5098F}" type="pres">
      <dgm:prSet presAssocID="{7D911439-3496-4CE4-957D-925582F37ECE}" presName="parentText" presStyleLbl="node1" presStyleIdx="2" presStyleCnt="6" custScaleX="113609">
        <dgm:presLayoutVars>
          <dgm:chMax val="0"/>
          <dgm:bulletEnabled val="1"/>
        </dgm:presLayoutVars>
      </dgm:prSet>
      <dgm:spPr/>
      <dgm:t>
        <a:bodyPr/>
        <a:lstStyle/>
        <a:p>
          <a:pPr rtl="1"/>
          <a:endParaRPr lang="ar-DZ"/>
        </a:p>
      </dgm:t>
    </dgm:pt>
    <dgm:pt modelId="{149C300B-1519-4B41-BB0C-1E186846325C}" type="pres">
      <dgm:prSet presAssocID="{7D911439-3496-4CE4-957D-925582F37ECE}" presName="negativeSpace" presStyleCnt="0"/>
      <dgm:spPr/>
    </dgm:pt>
    <dgm:pt modelId="{EEF0BE77-17DE-4D37-AF3B-10CDDB1C90B4}" type="pres">
      <dgm:prSet presAssocID="{7D911439-3496-4CE4-957D-925582F37ECE}" presName="childText" presStyleLbl="conFgAcc1" presStyleIdx="2" presStyleCnt="6">
        <dgm:presLayoutVars>
          <dgm:bulletEnabled val="1"/>
        </dgm:presLayoutVars>
      </dgm:prSet>
      <dgm:spPr/>
    </dgm:pt>
    <dgm:pt modelId="{14144C53-67C2-48FF-BA97-D0464D8D168D}" type="pres">
      <dgm:prSet presAssocID="{511A0C04-1E74-4862-92DE-EA570833C24C}" presName="spaceBetweenRectangles" presStyleCnt="0"/>
      <dgm:spPr/>
    </dgm:pt>
    <dgm:pt modelId="{35FF639C-F970-4FE0-A9E8-503761FDA2B4}" type="pres">
      <dgm:prSet presAssocID="{313CE7DC-18D3-4EBC-9DE4-EFC62A6BC33E}" presName="parentLin" presStyleCnt="0"/>
      <dgm:spPr/>
    </dgm:pt>
    <dgm:pt modelId="{F12A4F55-FEAC-4659-A700-4B085D8C8F07}" type="pres">
      <dgm:prSet presAssocID="{313CE7DC-18D3-4EBC-9DE4-EFC62A6BC33E}" presName="parentLeftMargin" presStyleLbl="node1" presStyleIdx="2" presStyleCnt="6"/>
      <dgm:spPr/>
      <dgm:t>
        <a:bodyPr/>
        <a:lstStyle/>
        <a:p>
          <a:pPr rtl="1"/>
          <a:endParaRPr lang="ar-DZ"/>
        </a:p>
      </dgm:t>
    </dgm:pt>
    <dgm:pt modelId="{F0DD5D60-EFEB-422E-AF6B-D9CABCE97B14}" type="pres">
      <dgm:prSet presAssocID="{313CE7DC-18D3-4EBC-9DE4-EFC62A6BC33E}" presName="parentText" presStyleLbl="node1" presStyleIdx="3" presStyleCnt="6" custScaleX="113608">
        <dgm:presLayoutVars>
          <dgm:chMax val="0"/>
          <dgm:bulletEnabled val="1"/>
        </dgm:presLayoutVars>
      </dgm:prSet>
      <dgm:spPr/>
      <dgm:t>
        <a:bodyPr/>
        <a:lstStyle/>
        <a:p>
          <a:pPr rtl="1"/>
          <a:endParaRPr lang="ar-DZ"/>
        </a:p>
      </dgm:t>
    </dgm:pt>
    <dgm:pt modelId="{79136239-87B9-4EC8-AB15-3692C4B3EFA8}" type="pres">
      <dgm:prSet presAssocID="{313CE7DC-18D3-4EBC-9DE4-EFC62A6BC33E}" presName="negativeSpace" presStyleCnt="0"/>
      <dgm:spPr/>
    </dgm:pt>
    <dgm:pt modelId="{B2CD02D1-9C29-4019-9D42-1617B2AE0A88}" type="pres">
      <dgm:prSet presAssocID="{313CE7DC-18D3-4EBC-9DE4-EFC62A6BC33E}" presName="childText" presStyleLbl="conFgAcc1" presStyleIdx="3" presStyleCnt="6">
        <dgm:presLayoutVars>
          <dgm:bulletEnabled val="1"/>
        </dgm:presLayoutVars>
      </dgm:prSet>
      <dgm:spPr/>
    </dgm:pt>
    <dgm:pt modelId="{D65056DC-DFB9-4DB4-8915-73719439048E}" type="pres">
      <dgm:prSet presAssocID="{19434728-349A-4DD3-A7FA-E2DF9D486788}" presName="spaceBetweenRectangles" presStyleCnt="0"/>
      <dgm:spPr/>
    </dgm:pt>
    <dgm:pt modelId="{D39FD50F-7624-499D-8D6B-27FEB22AB5EE}" type="pres">
      <dgm:prSet presAssocID="{F5B32964-7965-4C69-8C1D-640544D1D96D}" presName="parentLin" presStyleCnt="0"/>
      <dgm:spPr/>
    </dgm:pt>
    <dgm:pt modelId="{7561B986-033C-463B-8CD6-5BEAC6DE2932}" type="pres">
      <dgm:prSet presAssocID="{F5B32964-7965-4C69-8C1D-640544D1D96D}" presName="parentLeftMargin" presStyleLbl="node1" presStyleIdx="3" presStyleCnt="6"/>
      <dgm:spPr/>
      <dgm:t>
        <a:bodyPr/>
        <a:lstStyle/>
        <a:p>
          <a:pPr rtl="1"/>
          <a:endParaRPr lang="ar-DZ"/>
        </a:p>
      </dgm:t>
    </dgm:pt>
    <dgm:pt modelId="{1306E43E-C3C5-4AC5-9C11-6ED40EF13F7B}" type="pres">
      <dgm:prSet presAssocID="{F5B32964-7965-4C69-8C1D-640544D1D96D}" presName="parentText" presStyleLbl="node1" presStyleIdx="4" presStyleCnt="6" custScaleX="113608">
        <dgm:presLayoutVars>
          <dgm:chMax val="0"/>
          <dgm:bulletEnabled val="1"/>
        </dgm:presLayoutVars>
      </dgm:prSet>
      <dgm:spPr/>
      <dgm:t>
        <a:bodyPr/>
        <a:lstStyle/>
        <a:p>
          <a:pPr rtl="1"/>
          <a:endParaRPr lang="ar-DZ"/>
        </a:p>
      </dgm:t>
    </dgm:pt>
    <dgm:pt modelId="{3F46BCDA-A68A-45DA-8085-9D01CC19895C}" type="pres">
      <dgm:prSet presAssocID="{F5B32964-7965-4C69-8C1D-640544D1D96D}" presName="negativeSpace" presStyleCnt="0"/>
      <dgm:spPr/>
    </dgm:pt>
    <dgm:pt modelId="{BFDFF870-07E0-4FC3-AF3A-820A02B47783}" type="pres">
      <dgm:prSet presAssocID="{F5B32964-7965-4C69-8C1D-640544D1D96D}" presName="childText" presStyleLbl="conFgAcc1" presStyleIdx="4" presStyleCnt="6">
        <dgm:presLayoutVars>
          <dgm:bulletEnabled val="1"/>
        </dgm:presLayoutVars>
      </dgm:prSet>
      <dgm:spPr/>
    </dgm:pt>
    <dgm:pt modelId="{98322DEA-0DF1-43E3-981E-5C8AB98755FA}" type="pres">
      <dgm:prSet presAssocID="{E7CE1547-AFEB-4D89-90CD-E4539C127BD2}" presName="spaceBetweenRectangles" presStyleCnt="0"/>
      <dgm:spPr/>
    </dgm:pt>
    <dgm:pt modelId="{D5D08FE3-FAE6-460A-80E3-622A98F525C5}" type="pres">
      <dgm:prSet presAssocID="{BDF50CFC-FECA-4A83-BB13-C98C1215CCCA}" presName="parentLin" presStyleCnt="0"/>
      <dgm:spPr/>
    </dgm:pt>
    <dgm:pt modelId="{595B2D30-5DA7-430C-8EAB-FC9CB6D10231}" type="pres">
      <dgm:prSet presAssocID="{BDF50CFC-FECA-4A83-BB13-C98C1215CCCA}" presName="parentLeftMargin" presStyleLbl="node1" presStyleIdx="4" presStyleCnt="6"/>
      <dgm:spPr/>
      <dgm:t>
        <a:bodyPr/>
        <a:lstStyle/>
        <a:p>
          <a:pPr rtl="1"/>
          <a:endParaRPr lang="ar-DZ"/>
        </a:p>
      </dgm:t>
    </dgm:pt>
    <dgm:pt modelId="{62AEED2E-81FE-4E6A-AB6D-9E7BE97EFBE3}" type="pres">
      <dgm:prSet presAssocID="{BDF50CFC-FECA-4A83-BB13-C98C1215CCCA}" presName="parentText" presStyleLbl="node1" presStyleIdx="5" presStyleCnt="6" custScaleX="114093">
        <dgm:presLayoutVars>
          <dgm:chMax val="0"/>
          <dgm:bulletEnabled val="1"/>
        </dgm:presLayoutVars>
      </dgm:prSet>
      <dgm:spPr/>
      <dgm:t>
        <a:bodyPr/>
        <a:lstStyle/>
        <a:p>
          <a:pPr rtl="1"/>
          <a:endParaRPr lang="ar-DZ"/>
        </a:p>
      </dgm:t>
    </dgm:pt>
    <dgm:pt modelId="{22E0E126-8CC0-4598-B7F2-CF6556202088}" type="pres">
      <dgm:prSet presAssocID="{BDF50CFC-FECA-4A83-BB13-C98C1215CCCA}" presName="negativeSpace" presStyleCnt="0"/>
      <dgm:spPr/>
    </dgm:pt>
    <dgm:pt modelId="{3F5A1BF4-30B9-4F73-AD42-8959CC319C6E}" type="pres">
      <dgm:prSet presAssocID="{BDF50CFC-FECA-4A83-BB13-C98C1215CCCA}" presName="childText" presStyleLbl="conFgAcc1" presStyleIdx="5" presStyleCnt="6">
        <dgm:presLayoutVars>
          <dgm:bulletEnabled val="1"/>
        </dgm:presLayoutVars>
      </dgm:prSet>
      <dgm:spPr/>
    </dgm:pt>
  </dgm:ptLst>
  <dgm:cxnLst>
    <dgm:cxn modelId="{83FD8577-0DA9-4B0E-92F2-E232448BF025}" type="presOf" srcId="{7D911439-3496-4CE4-957D-925582F37ECE}" destId="{B5888083-77C4-416F-921C-7EC05CB5098F}" srcOrd="1" destOrd="0" presId="urn:microsoft.com/office/officeart/2005/8/layout/list1"/>
    <dgm:cxn modelId="{559B378A-FBF6-4B1D-9840-254FB7DC90CC}" type="presOf" srcId="{BDF50CFC-FECA-4A83-BB13-C98C1215CCCA}" destId="{595B2D30-5DA7-430C-8EAB-FC9CB6D10231}" srcOrd="0" destOrd="0" presId="urn:microsoft.com/office/officeart/2005/8/layout/list1"/>
    <dgm:cxn modelId="{EF258223-6AE5-4552-A036-22778D63F32D}" type="presOf" srcId="{7D911439-3496-4CE4-957D-925582F37ECE}" destId="{01D5858B-9C47-4296-9E1E-29FEB3DB5AC0}" srcOrd="0" destOrd="0" presId="urn:microsoft.com/office/officeart/2005/8/layout/list1"/>
    <dgm:cxn modelId="{B7858CD3-0CC4-4348-8EA9-A8BEAC0F9F13}" srcId="{D9EE7ED5-387E-460E-90EF-94D1B51E80A0}" destId="{75DC161A-C26D-438C-BF11-F36BC0CF35EA}" srcOrd="1" destOrd="0" parTransId="{CA4C139B-A1AA-4D8D-AE0A-EBFDEC0FE1F6}" sibTransId="{1EC83B68-7103-406F-92C7-615310610B0B}"/>
    <dgm:cxn modelId="{8B4D4342-E770-4164-A2E2-81DF96EEEFBB}" type="presOf" srcId="{CF278F57-315E-4019-BF21-F31A730444C8}" destId="{32521499-D503-4E1B-A489-D8ABF5FB9F88}" srcOrd="1" destOrd="0" presId="urn:microsoft.com/office/officeart/2005/8/layout/list1"/>
    <dgm:cxn modelId="{6AE69AB4-9D62-413C-A730-F8A0F5636109}" srcId="{D9EE7ED5-387E-460E-90EF-94D1B51E80A0}" destId="{F5B32964-7965-4C69-8C1D-640544D1D96D}" srcOrd="4" destOrd="0" parTransId="{648F1E1A-A87C-449E-9F44-4D7893696353}" sibTransId="{E7CE1547-AFEB-4D89-90CD-E4539C127BD2}"/>
    <dgm:cxn modelId="{ECD7472E-3F44-4751-BF00-9FE246D9281F}" type="presOf" srcId="{BDF50CFC-FECA-4A83-BB13-C98C1215CCCA}" destId="{62AEED2E-81FE-4E6A-AB6D-9E7BE97EFBE3}" srcOrd="1" destOrd="0" presId="urn:microsoft.com/office/officeart/2005/8/layout/list1"/>
    <dgm:cxn modelId="{95DCB6AC-95F0-4423-A19B-11A3ACE335D9}" type="presOf" srcId="{313CE7DC-18D3-4EBC-9DE4-EFC62A6BC33E}" destId="{F12A4F55-FEAC-4659-A700-4B085D8C8F07}" srcOrd="0" destOrd="0" presId="urn:microsoft.com/office/officeart/2005/8/layout/list1"/>
    <dgm:cxn modelId="{C05FF645-1503-4D47-99E8-572C7A56BEBC}" type="presOf" srcId="{F5B32964-7965-4C69-8C1D-640544D1D96D}" destId="{7561B986-033C-463B-8CD6-5BEAC6DE2932}" srcOrd="0" destOrd="0" presId="urn:microsoft.com/office/officeart/2005/8/layout/list1"/>
    <dgm:cxn modelId="{BB13766A-AE83-4ACF-B569-8737CAE25D6D}" type="presOf" srcId="{CF278F57-315E-4019-BF21-F31A730444C8}" destId="{3B4A2583-5D17-4FCA-BC75-FB3FEE03D66E}" srcOrd="0" destOrd="0" presId="urn:microsoft.com/office/officeart/2005/8/layout/list1"/>
    <dgm:cxn modelId="{EDB2EBD0-5D13-4374-BA16-36E3BAB3FE4B}" srcId="{D9EE7ED5-387E-460E-90EF-94D1B51E80A0}" destId="{7D911439-3496-4CE4-957D-925582F37ECE}" srcOrd="2" destOrd="0" parTransId="{3625FBD8-3220-442A-9DBB-D8445EA8B391}" sibTransId="{511A0C04-1E74-4862-92DE-EA570833C24C}"/>
    <dgm:cxn modelId="{FA6BD94B-BA7B-439A-AEC8-711E5397E2C4}" type="presOf" srcId="{D9EE7ED5-387E-460E-90EF-94D1B51E80A0}" destId="{A7AEA821-8499-4C69-93DD-3BD72EAA7A2D}" srcOrd="0" destOrd="0" presId="urn:microsoft.com/office/officeart/2005/8/layout/list1"/>
    <dgm:cxn modelId="{B5B43E37-20BC-41AC-A517-B6729CEDEBFC}" srcId="{D9EE7ED5-387E-460E-90EF-94D1B51E80A0}" destId="{BDF50CFC-FECA-4A83-BB13-C98C1215CCCA}" srcOrd="5" destOrd="0" parTransId="{A9763FAC-96C1-487A-ADBA-11B62DC3E4A1}" sibTransId="{5E1FA2D2-4F64-4F4B-A986-635251D51D32}"/>
    <dgm:cxn modelId="{7E3CA15D-7C50-4C15-97B9-4CA5735FE102}" srcId="{D9EE7ED5-387E-460E-90EF-94D1B51E80A0}" destId="{313CE7DC-18D3-4EBC-9DE4-EFC62A6BC33E}" srcOrd="3" destOrd="0" parTransId="{E0DF8769-5009-4C48-979E-FD35E9A696CC}" sibTransId="{19434728-349A-4DD3-A7FA-E2DF9D486788}"/>
    <dgm:cxn modelId="{B790EBBF-0B24-446E-9A81-94630AB2EC13}" type="presOf" srcId="{313CE7DC-18D3-4EBC-9DE4-EFC62A6BC33E}" destId="{F0DD5D60-EFEB-422E-AF6B-D9CABCE97B14}" srcOrd="1" destOrd="0" presId="urn:microsoft.com/office/officeart/2005/8/layout/list1"/>
    <dgm:cxn modelId="{96ED1BE2-C75C-4975-92C3-646BAD47474B}" type="presOf" srcId="{75DC161A-C26D-438C-BF11-F36BC0CF35EA}" destId="{C8017677-8B03-4CE0-9F1E-B7C647FE098F}" srcOrd="1" destOrd="0" presId="urn:microsoft.com/office/officeart/2005/8/layout/list1"/>
    <dgm:cxn modelId="{37359E87-9AB4-4678-AF78-EAB9E978AF01}" type="presOf" srcId="{75DC161A-C26D-438C-BF11-F36BC0CF35EA}" destId="{F5C4D34B-8210-4A40-B09B-47329F301925}" srcOrd="0" destOrd="0" presId="urn:microsoft.com/office/officeart/2005/8/layout/list1"/>
    <dgm:cxn modelId="{8FCF71C4-D657-4C11-94B8-C4DD7CA2DD0C}" srcId="{D9EE7ED5-387E-460E-90EF-94D1B51E80A0}" destId="{CF278F57-315E-4019-BF21-F31A730444C8}" srcOrd="0" destOrd="0" parTransId="{18F89232-A20D-4F15-B755-2BE3AC288ACC}" sibTransId="{5BC025D2-7B90-4B0A-B2A2-7C377FDF6CC0}"/>
    <dgm:cxn modelId="{D8F6B7E6-4C10-415C-9977-A361727DDDE7}" type="presOf" srcId="{F5B32964-7965-4C69-8C1D-640544D1D96D}" destId="{1306E43E-C3C5-4AC5-9C11-6ED40EF13F7B}" srcOrd="1" destOrd="0" presId="urn:microsoft.com/office/officeart/2005/8/layout/list1"/>
    <dgm:cxn modelId="{5EC9CADD-94BB-4DA8-B5A2-E184FDDC7157}" type="presParOf" srcId="{A7AEA821-8499-4C69-93DD-3BD72EAA7A2D}" destId="{A1BECFA8-D949-4246-82C3-6D90DEA136EA}" srcOrd="0" destOrd="0" presId="urn:microsoft.com/office/officeart/2005/8/layout/list1"/>
    <dgm:cxn modelId="{BBA766F4-2940-4279-9AEA-69A1CE5DC04C}" type="presParOf" srcId="{A1BECFA8-D949-4246-82C3-6D90DEA136EA}" destId="{3B4A2583-5D17-4FCA-BC75-FB3FEE03D66E}" srcOrd="0" destOrd="0" presId="urn:microsoft.com/office/officeart/2005/8/layout/list1"/>
    <dgm:cxn modelId="{49CE2B00-F435-42BD-BD59-180D536FE890}" type="presParOf" srcId="{A1BECFA8-D949-4246-82C3-6D90DEA136EA}" destId="{32521499-D503-4E1B-A489-D8ABF5FB9F88}" srcOrd="1" destOrd="0" presId="urn:microsoft.com/office/officeart/2005/8/layout/list1"/>
    <dgm:cxn modelId="{8D35C0D3-E5CD-46E3-824C-4D01014A9350}" type="presParOf" srcId="{A7AEA821-8499-4C69-93DD-3BD72EAA7A2D}" destId="{2895FB35-3624-4F8B-94A3-C02000B43C36}" srcOrd="1" destOrd="0" presId="urn:microsoft.com/office/officeart/2005/8/layout/list1"/>
    <dgm:cxn modelId="{C325224C-226B-4C1A-B8D7-AD014EE1D25F}" type="presParOf" srcId="{A7AEA821-8499-4C69-93DD-3BD72EAA7A2D}" destId="{21F0FC23-0211-4756-8ACC-DF3C13B4D6B6}" srcOrd="2" destOrd="0" presId="urn:microsoft.com/office/officeart/2005/8/layout/list1"/>
    <dgm:cxn modelId="{3AA1800F-7CF1-4C18-8A8A-8F30B5504866}" type="presParOf" srcId="{A7AEA821-8499-4C69-93DD-3BD72EAA7A2D}" destId="{D0BCC621-E625-43FB-8A80-13BA4EFEF3CB}" srcOrd="3" destOrd="0" presId="urn:microsoft.com/office/officeart/2005/8/layout/list1"/>
    <dgm:cxn modelId="{45723EA2-6EC4-4865-8307-3BE1CF65EC1C}" type="presParOf" srcId="{A7AEA821-8499-4C69-93DD-3BD72EAA7A2D}" destId="{7E00479E-9A45-4A3B-9257-B9477ADDDC7A}" srcOrd="4" destOrd="0" presId="urn:microsoft.com/office/officeart/2005/8/layout/list1"/>
    <dgm:cxn modelId="{C1FB9D10-00E7-4244-B0B4-880FB67D9DFA}" type="presParOf" srcId="{7E00479E-9A45-4A3B-9257-B9477ADDDC7A}" destId="{F5C4D34B-8210-4A40-B09B-47329F301925}" srcOrd="0" destOrd="0" presId="urn:microsoft.com/office/officeart/2005/8/layout/list1"/>
    <dgm:cxn modelId="{2A581BCB-D947-42F0-9F37-B11413A6D7B5}" type="presParOf" srcId="{7E00479E-9A45-4A3B-9257-B9477ADDDC7A}" destId="{C8017677-8B03-4CE0-9F1E-B7C647FE098F}" srcOrd="1" destOrd="0" presId="urn:microsoft.com/office/officeart/2005/8/layout/list1"/>
    <dgm:cxn modelId="{27304B50-7800-41FC-AB80-5BCF298379D4}" type="presParOf" srcId="{A7AEA821-8499-4C69-93DD-3BD72EAA7A2D}" destId="{FBFE5561-5922-4E1A-89CF-1E71F5B8F427}" srcOrd="5" destOrd="0" presId="urn:microsoft.com/office/officeart/2005/8/layout/list1"/>
    <dgm:cxn modelId="{1B0D8011-FAE2-44D0-9985-F60FFA789C39}" type="presParOf" srcId="{A7AEA821-8499-4C69-93DD-3BD72EAA7A2D}" destId="{D3A25896-479C-42E0-92E9-B6BC821E0B9F}" srcOrd="6" destOrd="0" presId="urn:microsoft.com/office/officeart/2005/8/layout/list1"/>
    <dgm:cxn modelId="{8790B8F8-4D0F-4719-A58D-582A3E8E8D95}" type="presParOf" srcId="{A7AEA821-8499-4C69-93DD-3BD72EAA7A2D}" destId="{06B8E3B0-CFA5-48AB-A74F-87674549E515}" srcOrd="7" destOrd="0" presId="urn:microsoft.com/office/officeart/2005/8/layout/list1"/>
    <dgm:cxn modelId="{CFDCBBA9-661C-43B7-9A39-0371BBCCA606}" type="presParOf" srcId="{A7AEA821-8499-4C69-93DD-3BD72EAA7A2D}" destId="{3C90B7B0-3263-4069-8050-6B9B846376D0}" srcOrd="8" destOrd="0" presId="urn:microsoft.com/office/officeart/2005/8/layout/list1"/>
    <dgm:cxn modelId="{FAEFAF65-6076-491E-BCE2-66959F3D2EFD}" type="presParOf" srcId="{3C90B7B0-3263-4069-8050-6B9B846376D0}" destId="{01D5858B-9C47-4296-9E1E-29FEB3DB5AC0}" srcOrd="0" destOrd="0" presId="urn:microsoft.com/office/officeart/2005/8/layout/list1"/>
    <dgm:cxn modelId="{0E71C1E6-3C73-44A9-BD23-971F015083F3}" type="presParOf" srcId="{3C90B7B0-3263-4069-8050-6B9B846376D0}" destId="{B5888083-77C4-416F-921C-7EC05CB5098F}" srcOrd="1" destOrd="0" presId="urn:microsoft.com/office/officeart/2005/8/layout/list1"/>
    <dgm:cxn modelId="{62AA19EE-5E99-401A-AF99-7EAB8CAD5547}" type="presParOf" srcId="{A7AEA821-8499-4C69-93DD-3BD72EAA7A2D}" destId="{149C300B-1519-4B41-BB0C-1E186846325C}" srcOrd="9" destOrd="0" presId="urn:microsoft.com/office/officeart/2005/8/layout/list1"/>
    <dgm:cxn modelId="{9BC68E30-FB89-4D45-A9DF-9DBF33910212}" type="presParOf" srcId="{A7AEA821-8499-4C69-93DD-3BD72EAA7A2D}" destId="{EEF0BE77-17DE-4D37-AF3B-10CDDB1C90B4}" srcOrd="10" destOrd="0" presId="urn:microsoft.com/office/officeart/2005/8/layout/list1"/>
    <dgm:cxn modelId="{2833B1CD-1FBB-406E-82B0-E5951DC3F450}" type="presParOf" srcId="{A7AEA821-8499-4C69-93DD-3BD72EAA7A2D}" destId="{14144C53-67C2-48FF-BA97-D0464D8D168D}" srcOrd="11" destOrd="0" presId="urn:microsoft.com/office/officeart/2005/8/layout/list1"/>
    <dgm:cxn modelId="{B18BCF16-49F3-4FE3-9897-C3351E9FD050}" type="presParOf" srcId="{A7AEA821-8499-4C69-93DD-3BD72EAA7A2D}" destId="{35FF639C-F970-4FE0-A9E8-503761FDA2B4}" srcOrd="12" destOrd="0" presId="urn:microsoft.com/office/officeart/2005/8/layout/list1"/>
    <dgm:cxn modelId="{74DE6B15-1380-45E8-92FA-7B8467ECDCC9}" type="presParOf" srcId="{35FF639C-F970-4FE0-A9E8-503761FDA2B4}" destId="{F12A4F55-FEAC-4659-A700-4B085D8C8F07}" srcOrd="0" destOrd="0" presId="urn:microsoft.com/office/officeart/2005/8/layout/list1"/>
    <dgm:cxn modelId="{60CFDD08-83DC-469A-AF40-38DDBD6E2B72}" type="presParOf" srcId="{35FF639C-F970-4FE0-A9E8-503761FDA2B4}" destId="{F0DD5D60-EFEB-422E-AF6B-D9CABCE97B14}" srcOrd="1" destOrd="0" presId="urn:microsoft.com/office/officeart/2005/8/layout/list1"/>
    <dgm:cxn modelId="{745FCF36-CA8F-4D76-BAA1-DA8CAAD487FB}" type="presParOf" srcId="{A7AEA821-8499-4C69-93DD-3BD72EAA7A2D}" destId="{79136239-87B9-4EC8-AB15-3692C4B3EFA8}" srcOrd="13" destOrd="0" presId="urn:microsoft.com/office/officeart/2005/8/layout/list1"/>
    <dgm:cxn modelId="{0A80BAD4-6C38-4E15-8C1C-C48C806BA260}" type="presParOf" srcId="{A7AEA821-8499-4C69-93DD-3BD72EAA7A2D}" destId="{B2CD02D1-9C29-4019-9D42-1617B2AE0A88}" srcOrd="14" destOrd="0" presId="urn:microsoft.com/office/officeart/2005/8/layout/list1"/>
    <dgm:cxn modelId="{EE812A12-5073-4B9B-A090-30EE5D7F514C}" type="presParOf" srcId="{A7AEA821-8499-4C69-93DD-3BD72EAA7A2D}" destId="{D65056DC-DFB9-4DB4-8915-73719439048E}" srcOrd="15" destOrd="0" presId="urn:microsoft.com/office/officeart/2005/8/layout/list1"/>
    <dgm:cxn modelId="{ABC7E121-9921-4823-BBCC-7FABB40C0A69}" type="presParOf" srcId="{A7AEA821-8499-4C69-93DD-3BD72EAA7A2D}" destId="{D39FD50F-7624-499D-8D6B-27FEB22AB5EE}" srcOrd="16" destOrd="0" presId="urn:microsoft.com/office/officeart/2005/8/layout/list1"/>
    <dgm:cxn modelId="{8DD515A5-1EA9-40A6-9B86-670F93724DB0}" type="presParOf" srcId="{D39FD50F-7624-499D-8D6B-27FEB22AB5EE}" destId="{7561B986-033C-463B-8CD6-5BEAC6DE2932}" srcOrd="0" destOrd="0" presId="urn:microsoft.com/office/officeart/2005/8/layout/list1"/>
    <dgm:cxn modelId="{36DCD0AF-11BB-494E-B32D-5BB08CA92336}" type="presParOf" srcId="{D39FD50F-7624-499D-8D6B-27FEB22AB5EE}" destId="{1306E43E-C3C5-4AC5-9C11-6ED40EF13F7B}" srcOrd="1" destOrd="0" presId="urn:microsoft.com/office/officeart/2005/8/layout/list1"/>
    <dgm:cxn modelId="{99270014-8438-44C3-97DE-34DB41D77AD2}" type="presParOf" srcId="{A7AEA821-8499-4C69-93DD-3BD72EAA7A2D}" destId="{3F46BCDA-A68A-45DA-8085-9D01CC19895C}" srcOrd="17" destOrd="0" presId="urn:microsoft.com/office/officeart/2005/8/layout/list1"/>
    <dgm:cxn modelId="{4F6FC421-A67F-4192-AEA9-DC009BF734AC}" type="presParOf" srcId="{A7AEA821-8499-4C69-93DD-3BD72EAA7A2D}" destId="{BFDFF870-07E0-4FC3-AF3A-820A02B47783}" srcOrd="18" destOrd="0" presId="urn:microsoft.com/office/officeart/2005/8/layout/list1"/>
    <dgm:cxn modelId="{A42BB1D5-881C-4CF0-A9CE-5F9DE9513A9D}" type="presParOf" srcId="{A7AEA821-8499-4C69-93DD-3BD72EAA7A2D}" destId="{98322DEA-0DF1-43E3-981E-5C8AB98755FA}" srcOrd="19" destOrd="0" presId="urn:microsoft.com/office/officeart/2005/8/layout/list1"/>
    <dgm:cxn modelId="{0CF25C8E-8DA3-42BC-978A-F9BEA25BE53F}" type="presParOf" srcId="{A7AEA821-8499-4C69-93DD-3BD72EAA7A2D}" destId="{D5D08FE3-FAE6-460A-80E3-622A98F525C5}" srcOrd="20" destOrd="0" presId="urn:microsoft.com/office/officeart/2005/8/layout/list1"/>
    <dgm:cxn modelId="{171A7A9D-16F3-46E0-9FEC-84224CAD9432}" type="presParOf" srcId="{D5D08FE3-FAE6-460A-80E3-622A98F525C5}" destId="{595B2D30-5DA7-430C-8EAB-FC9CB6D10231}" srcOrd="0" destOrd="0" presId="urn:microsoft.com/office/officeart/2005/8/layout/list1"/>
    <dgm:cxn modelId="{54FDA2CD-C8B5-446F-96BC-2B012B45E2B5}" type="presParOf" srcId="{D5D08FE3-FAE6-460A-80E3-622A98F525C5}" destId="{62AEED2E-81FE-4E6A-AB6D-9E7BE97EFBE3}" srcOrd="1" destOrd="0" presId="urn:microsoft.com/office/officeart/2005/8/layout/list1"/>
    <dgm:cxn modelId="{5AAFE035-F863-4842-A92C-156C70E24310}" type="presParOf" srcId="{A7AEA821-8499-4C69-93DD-3BD72EAA7A2D}" destId="{22E0E126-8CC0-4598-B7F2-CF6556202088}" srcOrd="21" destOrd="0" presId="urn:microsoft.com/office/officeart/2005/8/layout/list1"/>
    <dgm:cxn modelId="{7F91837F-AAC0-472C-A56F-C647C9972A63}" type="presParOf" srcId="{A7AEA821-8499-4C69-93DD-3BD72EAA7A2D}" destId="{3F5A1BF4-30B9-4F73-AD42-8959CC319C6E}" srcOrd="22" destOrd="0" presId="urn:microsoft.com/office/officeart/2005/8/layout/list1"/>
  </dgm:cxnLst>
  <dgm:bg/>
  <dgm:whole/>
</dgm:dataModel>
</file>

<file path=ppt/diagrams/data4.xml><?xml version="1.0" encoding="utf-8"?>
<dgm:dataModel xmlns:dgm="http://schemas.openxmlformats.org/drawingml/2006/diagram" xmlns:a="http://schemas.openxmlformats.org/drawingml/2006/main">
  <dgm:ptLst>
    <dgm:pt modelId="{BE078A96-4116-4DF2-AE09-D16C818E3AFA}" type="doc">
      <dgm:prSet loTypeId="urn:microsoft.com/office/officeart/2005/8/layout/list1" loCatId="list" qsTypeId="urn:microsoft.com/office/officeart/2005/8/quickstyle/3d1" qsCatId="3D" csTypeId="urn:microsoft.com/office/officeart/2005/8/colors/accent1_2" csCatId="accent1" phldr="1"/>
      <dgm:spPr/>
      <dgm:t>
        <a:bodyPr/>
        <a:lstStyle/>
        <a:p>
          <a:pPr rtl="1"/>
          <a:endParaRPr lang="ar-DZ"/>
        </a:p>
      </dgm:t>
    </dgm:pt>
    <dgm:pt modelId="{A3FD3514-385D-43F7-A2B7-BADD5ED061A2}">
      <dgm:prSet phldrT="[Texte]"/>
      <dgm:spPr/>
      <dgm:t>
        <a:bodyPr/>
        <a:lstStyle/>
        <a:p>
          <a:pPr rtl="1"/>
          <a:r>
            <a:rPr lang="en-US" b="1" dirty="0" smtClean="0"/>
            <a:t>Team-Based Pay</a:t>
          </a:r>
          <a:endParaRPr lang="ar-DZ" dirty="0"/>
        </a:p>
      </dgm:t>
    </dgm:pt>
    <dgm:pt modelId="{D104EA28-F506-4714-B549-97D025CF132D}" type="parTrans" cxnId="{21860BF0-DFB1-42EA-83D1-B697A7865482}">
      <dgm:prSet/>
      <dgm:spPr/>
      <dgm:t>
        <a:bodyPr/>
        <a:lstStyle/>
        <a:p>
          <a:pPr rtl="1"/>
          <a:endParaRPr lang="ar-DZ"/>
        </a:p>
      </dgm:t>
    </dgm:pt>
    <dgm:pt modelId="{7341275E-07B4-4EAE-BD95-5A1DCFF4142F}" type="sibTrans" cxnId="{21860BF0-DFB1-42EA-83D1-B697A7865482}">
      <dgm:prSet/>
      <dgm:spPr/>
      <dgm:t>
        <a:bodyPr/>
        <a:lstStyle/>
        <a:p>
          <a:pPr rtl="1"/>
          <a:endParaRPr lang="ar-DZ"/>
        </a:p>
      </dgm:t>
    </dgm:pt>
    <dgm:pt modelId="{C121F5AD-595D-43AF-A982-3A72FDD5D827}">
      <dgm:prSet phldrT="[Texte]"/>
      <dgm:spPr/>
      <dgm:t>
        <a:bodyPr/>
        <a:lstStyle/>
        <a:p>
          <a:pPr rtl="1"/>
          <a:r>
            <a:rPr lang="en-US" b="1" dirty="0" smtClean="0"/>
            <a:t>Plant or Company Based Pay / Enterprise Incentive Plan</a:t>
          </a:r>
          <a:endParaRPr lang="ar-DZ" dirty="0"/>
        </a:p>
      </dgm:t>
    </dgm:pt>
    <dgm:pt modelId="{9D7BD422-C4C1-47EC-9DBF-DB1EE8CBE0BA}" type="parTrans" cxnId="{1AE2DCA9-B37B-43FB-A26D-003B6379C1BB}">
      <dgm:prSet/>
      <dgm:spPr/>
      <dgm:t>
        <a:bodyPr/>
        <a:lstStyle/>
        <a:p>
          <a:pPr rtl="1"/>
          <a:endParaRPr lang="ar-DZ"/>
        </a:p>
      </dgm:t>
    </dgm:pt>
    <dgm:pt modelId="{E5A9970F-4ACE-4885-93C6-7670DE7AA4EB}" type="sibTrans" cxnId="{1AE2DCA9-B37B-43FB-A26D-003B6379C1BB}">
      <dgm:prSet/>
      <dgm:spPr/>
      <dgm:t>
        <a:bodyPr/>
        <a:lstStyle/>
        <a:p>
          <a:pPr rtl="1"/>
          <a:endParaRPr lang="ar-DZ"/>
        </a:p>
      </dgm:t>
    </dgm:pt>
    <dgm:pt modelId="{D4CCDB56-3CF9-4BE8-8D28-8ECC6D7CDDCF}">
      <dgm:prSet phldrT="[Texte]"/>
      <dgm:spPr/>
      <dgm:t>
        <a:bodyPr/>
        <a:lstStyle/>
        <a:p>
          <a:pPr rtl="1"/>
          <a:r>
            <a:rPr lang="en-US" b="1" dirty="0" smtClean="0"/>
            <a:t>Gain Sharing Incentive Plan</a:t>
          </a:r>
          <a:endParaRPr lang="ar-DZ" dirty="0"/>
        </a:p>
      </dgm:t>
    </dgm:pt>
    <dgm:pt modelId="{97BF2BC2-1DAF-4A27-8310-5714F522E83A}" type="parTrans" cxnId="{60D6C3AE-491C-49A0-9F73-311E50E084DE}">
      <dgm:prSet/>
      <dgm:spPr/>
      <dgm:t>
        <a:bodyPr/>
        <a:lstStyle/>
        <a:p>
          <a:pPr rtl="1"/>
          <a:endParaRPr lang="ar-DZ"/>
        </a:p>
      </dgm:t>
    </dgm:pt>
    <dgm:pt modelId="{2E5AB007-2554-409B-BA17-1220D013119B}" type="sibTrans" cxnId="{60D6C3AE-491C-49A0-9F73-311E50E084DE}">
      <dgm:prSet/>
      <dgm:spPr/>
      <dgm:t>
        <a:bodyPr/>
        <a:lstStyle/>
        <a:p>
          <a:pPr rtl="1"/>
          <a:endParaRPr lang="ar-DZ"/>
        </a:p>
      </dgm:t>
    </dgm:pt>
    <dgm:pt modelId="{544FF9B4-4550-45AD-9A68-6F7728CE6C35}" type="pres">
      <dgm:prSet presAssocID="{BE078A96-4116-4DF2-AE09-D16C818E3AFA}" presName="linear" presStyleCnt="0">
        <dgm:presLayoutVars>
          <dgm:dir/>
          <dgm:animLvl val="lvl"/>
          <dgm:resizeHandles val="exact"/>
        </dgm:presLayoutVars>
      </dgm:prSet>
      <dgm:spPr/>
      <dgm:t>
        <a:bodyPr/>
        <a:lstStyle/>
        <a:p>
          <a:pPr rtl="1"/>
          <a:endParaRPr lang="ar-DZ"/>
        </a:p>
      </dgm:t>
    </dgm:pt>
    <dgm:pt modelId="{7A1C6A31-07E0-48E2-9CDF-D772AA147155}" type="pres">
      <dgm:prSet presAssocID="{A3FD3514-385D-43F7-A2B7-BADD5ED061A2}" presName="parentLin" presStyleCnt="0"/>
      <dgm:spPr/>
    </dgm:pt>
    <dgm:pt modelId="{795A469A-4DE2-4290-A45F-9A5D4EA77E0A}" type="pres">
      <dgm:prSet presAssocID="{A3FD3514-385D-43F7-A2B7-BADD5ED061A2}" presName="parentLeftMargin" presStyleLbl="node1" presStyleIdx="0" presStyleCnt="3"/>
      <dgm:spPr/>
      <dgm:t>
        <a:bodyPr/>
        <a:lstStyle/>
        <a:p>
          <a:pPr rtl="1"/>
          <a:endParaRPr lang="ar-DZ"/>
        </a:p>
      </dgm:t>
    </dgm:pt>
    <dgm:pt modelId="{CE5DF94C-8E2E-4F51-828E-81D0D6B6F26E}" type="pres">
      <dgm:prSet presAssocID="{A3FD3514-385D-43F7-A2B7-BADD5ED061A2}" presName="parentText" presStyleLbl="node1" presStyleIdx="0" presStyleCnt="3">
        <dgm:presLayoutVars>
          <dgm:chMax val="0"/>
          <dgm:bulletEnabled val="1"/>
        </dgm:presLayoutVars>
      </dgm:prSet>
      <dgm:spPr/>
      <dgm:t>
        <a:bodyPr/>
        <a:lstStyle/>
        <a:p>
          <a:pPr rtl="1"/>
          <a:endParaRPr lang="ar-DZ"/>
        </a:p>
      </dgm:t>
    </dgm:pt>
    <dgm:pt modelId="{949886ED-9F35-4216-B7A0-AE9B48F35120}" type="pres">
      <dgm:prSet presAssocID="{A3FD3514-385D-43F7-A2B7-BADD5ED061A2}" presName="negativeSpace" presStyleCnt="0"/>
      <dgm:spPr/>
    </dgm:pt>
    <dgm:pt modelId="{37026761-6DA6-4A14-BE03-AE640F454AF3}" type="pres">
      <dgm:prSet presAssocID="{A3FD3514-385D-43F7-A2B7-BADD5ED061A2}" presName="childText" presStyleLbl="conFgAcc1" presStyleIdx="0" presStyleCnt="3">
        <dgm:presLayoutVars>
          <dgm:bulletEnabled val="1"/>
        </dgm:presLayoutVars>
      </dgm:prSet>
      <dgm:spPr/>
    </dgm:pt>
    <dgm:pt modelId="{B57DA9E7-62FE-4C05-AC03-F7317C73BFC1}" type="pres">
      <dgm:prSet presAssocID="{7341275E-07B4-4EAE-BD95-5A1DCFF4142F}" presName="spaceBetweenRectangles" presStyleCnt="0"/>
      <dgm:spPr/>
    </dgm:pt>
    <dgm:pt modelId="{350ACDD1-14AD-4E43-B240-30F1863CAD36}" type="pres">
      <dgm:prSet presAssocID="{C121F5AD-595D-43AF-A982-3A72FDD5D827}" presName="parentLin" presStyleCnt="0"/>
      <dgm:spPr/>
    </dgm:pt>
    <dgm:pt modelId="{B96CD345-0DF3-4815-A8B6-5D7EF7232D2E}" type="pres">
      <dgm:prSet presAssocID="{C121F5AD-595D-43AF-A982-3A72FDD5D827}" presName="parentLeftMargin" presStyleLbl="node1" presStyleIdx="0" presStyleCnt="3"/>
      <dgm:spPr/>
      <dgm:t>
        <a:bodyPr/>
        <a:lstStyle/>
        <a:p>
          <a:pPr rtl="1"/>
          <a:endParaRPr lang="ar-DZ"/>
        </a:p>
      </dgm:t>
    </dgm:pt>
    <dgm:pt modelId="{606D89DE-FED6-464F-B505-680F0FF2D4A9}" type="pres">
      <dgm:prSet presAssocID="{C121F5AD-595D-43AF-A982-3A72FDD5D827}" presName="parentText" presStyleLbl="node1" presStyleIdx="1" presStyleCnt="3">
        <dgm:presLayoutVars>
          <dgm:chMax val="0"/>
          <dgm:bulletEnabled val="1"/>
        </dgm:presLayoutVars>
      </dgm:prSet>
      <dgm:spPr/>
      <dgm:t>
        <a:bodyPr/>
        <a:lstStyle/>
        <a:p>
          <a:pPr rtl="1"/>
          <a:endParaRPr lang="ar-DZ"/>
        </a:p>
      </dgm:t>
    </dgm:pt>
    <dgm:pt modelId="{E0EB2E5D-49E9-4293-B54E-83C964B25681}" type="pres">
      <dgm:prSet presAssocID="{C121F5AD-595D-43AF-A982-3A72FDD5D827}" presName="negativeSpace" presStyleCnt="0"/>
      <dgm:spPr/>
    </dgm:pt>
    <dgm:pt modelId="{1F7BF3D7-F3BA-4304-A583-80D87E6B6814}" type="pres">
      <dgm:prSet presAssocID="{C121F5AD-595D-43AF-A982-3A72FDD5D827}" presName="childText" presStyleLbl="conFgAcc1" presStyleIdx="1" presStyleCnt="3">
        <dgm:presLayoutVars>
          <dgm:bulletEnabled val="1"/>
        </dgm:presLayoutVars>
      </dgm:prSet>
      <dgm:spPr/>
    </dgm:pt>
    <dgm:pt modelId="{F60934DC-E5F6-4F5C-B9AE-B3F419D04FFC}" type="pres">
      <dgm:prSet presAssocID="{E5A9970F-4ACE-4885-93C6-7670DE7AA4EB}" presName="spaceBetweenRectangles" presStyleCnt="0"/>
      <dgm:spPr/>
    </dgm:pt>
    <dgm:pt modelId="{10AE50AA-993F-4AE5-971D-315F3CDC93EE}" type="pres">
      <dgm:prSet presAssocID="{D4CCDB56-3CF9-4BE8-8D28-8ECC6D7CDDCF}" presName="parentLin" presStyleCnt="0"/>
      <dgm:spPr/>
    </dgm:pt>
    <dgm:pt modelId="{2CE0F2F9-5930-4C43-8166-8D32F33C6AD8}" type="pres">
      <dgm:prSet presAssocID="{D4CCDB56-3CF9-4BE8-8D28-8ECC6D7CDDCF}" presName="parentLeftMargin" presStyleLbl="node1" presStyleIdx="1" presStyleCnt="3"/>
      <dgm:spPr/>
      <dgm:t>
        <a:bodyPr/>
        <a:lstStyle/>
        <a:p>
          <a:pPr rtl="1"/>
          <a:endParaRPr lang="ar-DZ"/>
        </a:p>
      </dgm:t>
    </dgm:pt>
    <dgm:pt modelId="{168BE1F5-A922-47AD-935C-C64E0EC0C36D}" type="pres">
      <dgm:prSet presAssocID="{D4CCDB56-3CF9-4BE8-8D28-8ECC6D7CDDCF}" presName="parentText" presStyleLbl="node1" presStyleIdx="2" presStyleCnt="3">
        <dgm:presLayoutVars>
          <dgm:chMax val="0"/>
          <dgm:bulletEnabled val="1"/>
        </dgm:presLayoutVars>
      </dgm:prSet>
      <dgm:spPr/>
      <dgm:t>
        <a:bodyPr/>
        <a:lstStyle/>
        <a:p>
          <a:pPr rtl="1"/>
          <a:endParaRPr lang="ar-DZ"/>
        </a:p>
      </dgm:t>
    </dgm:pt>
    <dgm:pt modelId="{486FA841-C6FC-4FD2-885F-104C588E1905}" type="pres">
      <dgm:prSet presAssocID="{D4CCDB56-3CF9-4BE8-8D28-8ECC6D7CDDCF}" presName="negativeSpace" presStyleCnt="0"/>
      <dgm:spPr/>
    </dgm:pt>
    <dgm:pt modelId="{D245298B-C754-4B5D-A396-F461A6874454}" type="pres">
      <dgm:prSet presAssocID="{D4CCDB56-3CF9-4BE8-8D28-8ECC6D7CDDCF}" presName="childText" presStyleLbl="conFgAcc1" presStyleIdx="2" presStyleCnt="3">
        <dgm:presLayoutVars>
          <dgm:bulletEnabled val="1"/>
        </dgm:presLayoutVars>
      </dgm:prSet>
      <dgm:spPr/>
    </dgm:pt>
  </dgm:ptLst>
  <dgm:cxnLst>
    <dgm:cxn modelId="{AE711A5B-7AB5-4452-B498-8A70FF1C1D75}" type="presOf" srcId="{C121F5AD-595D-43AF-A982-3A72FDD5D827}" destId="{B96CD345-0DF3-4815-A8B6-5D7EF7232D2E}" srcOrd="0" destOrd="0" presId="urn:microsoft.com/office/officeart/2005/8/layout/list1"/>
    <dgm:cxn modelId="{1AE2DCA9-B37B-43FB-A26D-003B6379C1BB}" srcId="{BE078A96-4116-4DF2-AE09-D16C818E3AFA}" destId="{C121F5AD-595D-43AF-A982-3A72FDD5D827}" srcOrd="1" destOrd="0" parTransId="{9D7BD422-C4C1-47EC-9DBF-DB1EE8CBE0BA}" sibTransId="{E5A9970F-4ACE-4885-93C6-7670DE7AA4EB}"/>
    <dgm:cxn modelId="{78E930B1-4439-417A-9795-69B016DBC402}" type="presOf" srcId="{BE078A96-4116-4DF2-AE09-D16C818E3AFA}" destId="{544FF9B4-4550-45AD-9A68-6F7728CE6C35}" srcOrd="0" destOrd="0" presId="urn:microsoft.com/office/officeart/2005/8/layout/list1"/>
    <dgm:cxn modelId="{B16CD735-DE93-43D5-A364-8748A9C2E42A}" type="presOf" srcId="{A3FD3514-385D-43F7-A2B7-BADD5ED061A2}" destId="{CE5DF94C-8E2E-4F51-828E-81D0D6B6F26E}" srcOrd="1" destOrd="0" presId="urn:microsoft.com/office/officeart/2005/8/layout/list1"/>
    <dgm:cxn modelId="{60D6C3AE-491C-49A0-9F73-311E50E084DE}" srcId="{BE078A96-4116-4DF2-AE09-D16C818E3AFA}" destId="{D4CCDB56-3CF9-4BE8-8D28-8ECC6D7CDDCF}" srcOrd="2" destOrd="0" parTransId="{97BF2BC2-1DAF-4A27-8310-5714F522E83A}" sibTransId="{2E5AB007-2554-409B-BA17-1220D013119B}"/>
    <dgm:cxn modelId="{21860BF0-DFB1-42EA-83D1-B697A7865482}" srcId="{BE078A96-4116-4DF2-AE09-D16C818E3AFA}" destId="{A3FD3514-385D-43F7-A2B7-BADD5ED061A2}" srcOrd="0" destOrd="0" parTransId="{D104EA28-F506-4714-B549-97D025CF132D}" sibTransId="{7341275E-07B4-4EAE-BD95-5A1DCFF4142F}"/>
    <dgm:cxn modelId="{8EC07CDE-35BA-47E3-9BAF-D7EA41CBF4ED}" type="presOf" srcId="{A3FD3514-385D-43F7-A2B7-BADD5ED061A2}" destId="{795A469A-4DE2-4290-A45F-9A5D4EA77E0A}" srcOrd="0" destOrd="0" presId="urn:microsoft.com/office/officeart/2005/8/layout/list1"/>
    <dgm:cxn modelId="{0FC721DA-1E34-41BB-9E28-53D1B6CE55A7}" type="presOf" srcId="{C121F5AD-595D-43AF-A982-3A72FDD5D827}" destId="{606D89DE-FED6-464F-B505-680F0FF2D4A9}" srcOrd="1" destOrd="0" presId="urn:microsoft.com/office/officeart/2005/8/layout/list1"/>
    <dgm:cxn modelId="{755826A8-87E7-4D28-A93A-ECFF072D444F}" type="presOf" srcId="{D4CCDB56-3CF9-4BE8-8D28-8ECC6D7CDDCF}" destId="{168BE1F5-A922-47AD-935C-C64E0EC0C36D}" srcOrd="1" destOrd="0" presId="urn:microsoft.com/office/officeart/2005/8/layout/list1"/>
    <dgm:cxn modelId="{3ED78F37-3151-465C-B9AF-68086D3A64DA}" type="presOf" srcId="{D4CCDB56-3CF9-4BE8-8D28-8ECC6D7CDDCF}" destId="{2CE0F2F9-5930-4C43-8166-8D32F33C6AD8}" srcOrd="0" destOrd="0" presId="urn:microsoft.com/office/officeart/2005/8/layout/list1"/>
    <dgm:cxn modelId="{442CE0DD-4373-449C-9986-EE835DF10EE0}" type="presParOf" srcId="{544FF9B4-4550-45AD-9A68-6F7728CE6C35}" destId="{7A1C6A31-07E0-48E2-9CDF-D772AA147155}" srcOrd="0" destOrd="0" presId="urn:microsoft.com/office/officeart/2005/8/layout/list1"/>
    <dgm:cxn modelId="{5E782C0E-1942-4256-8027-A46EAC550709}" type="presParOf" srcId="{7A1C6A31-07E0-48E2-9CDF-D772AA147155}" destId="{795A469A-4DE2-4290-A45F-9A5D4EA77E0A}" srcOrd="0" destOrd="0" presId="urn:microsoft.com/office/officeart/2005/8/layout/list1"/>
    <dgm:cxn modelId="{356D8C01-CFA1-4384-8664-621EB033B632}" type="presParOf" srcId="{7A1C6A31-07E0-48E2-9CDF-D772AA147155}" destId="{CE5DF94C-8E2E-4F51-828E-81D0D6B6F26E}" srcOrd="1" destOrd="0" presId="urn:microsoft.com/office/officeart/2005/8/layout/list1"/>
    <dgm:cxn modelId="{9266C6F7-9770-4121-8F33-E25C7F54A203}" type="presParOf" srcId="{544FF9B4-4550-45AD-9A68-6F7728CE6C35}" destId="{949886ED-9F35-4216-B7A0-AE9B48F35120}" srcOrd="1" destOrd="0" presId="urn:microsoft.com/office/officeart/2005/8/layout/list1"/>
    <dgm:cxn modelId="{BC8CCFFB-6C9B-4546-8602-84EF7BCCFA1A}" type="presParOf" srcId="{544FF9B4-4550-45AD-9A68-6F7728CE6C35}" destId="{37026761-6DA6-4A14-BE03-AE640F454AF3}" srcOrd="2" destOrd="0" presId="urn:microsoft.com/office/officeart/2005/8/layout/list1"/>
    <dgm:cxn modelId="{4C817920-59DA-4D4A-8767-7FD6841C7EC5}" type="presParOf" srcId="{544FF9B4-4550-45AD-9A68-6F7728CE6C35}" destId="{B57DA9E7-62FE-4C05-AC03-F7317C73BFC1}" srcOrd="3" destOrd="0" presId="urn:microsoft.com/office/officeart/2005/8/layout/list1"/>
    <dgm:cxn modelId="{71D0AC1C-4ECC-4896-B8F6-2809635306FD}" type="presParOf" srcId="{544FF9B4-4550-45AD-9A68-6F7728CE6C35}" destId="{350ACDD1-14AD-4E43-B240-30F1863CAD36}" srcOrd="4" destOrd="0" presId="urn:microsoft.com/office/officeart/2005/8/layout/list1"/>
    <dgm:cxn modelId="{57BFECE6-6213-422B-9FA4-2FDA9B93C9D0}" type="presParOf" srcId="{350ACDD1-14AD-4E43-B240-30F1863CAD36}" destId="{B96CD345-0DF3-4815-A8B6-5D7EF7232D2E}" srcOrd="0" destOrd="0" presId="urn:microsoft.com/office/officeart/2005/8/layout/list1"/>
    <dgm:cxn modelId="{A69E9B37-D644-4730-BB8F-7CD1E35AB2B2}" type="presParOf" srcId="{350ACDD1-14AD-4E43-B240-30F1863CAD36}" destId="{606D89DE-FED6-464F-B505-680F0FF2D4A9}" srcOrd="1" destOrd="0" presId="urn:microsoft.com/office/officeart/2005/8/layout/list1"/>
    <dgm:cxn modelId="{5AA9BB58-FB4A-4D66-B10F-44E0DDF24788}" type="presParOf" srcId="{544FF9B4-4550-45AD-9A68-6F7728CE6C35}" destId="{E0EB2E5D-49E9-4293-B54E-83C964B25681}" srcOrd="5" destOrd="0" presId="urn:microsoft.com/office/officeart/2005/8/layout/list1"/>
    <dgm:cxn modelId="{5713A876-16C8-4C25-A96D-A441399C5FB7}" type="presParOf" srcId="{544FF9B4-4550-45AD-9A68-6F7728CE6C35}" destId="{1F7BF3D7-F3BA-4304-A583-80D87E6B6814}" srcOrd="6" destOrd="0" presId="urn:microsoft.com/office/officeart/2005/8/layout/list1"/>
    <dgm:cxn modelId="{6A965702-A445-476E-90D5-558DA3D690CB}" type="presParOf" srcId="{544FF9B4-4550-45AD-9A68-6F7728CE6C35}" destId="{F60934DC-E5F6-4F5C-B9AE-B3F419D04FFC}" srcOrd="7" destOrd="0" presId="urn:microsoft.com/office/officeart/2005/8/layout/list1"/>
    <dgm:cxn modelId="{844F97ED-EF9D-42F1-94F1-844209A6B759}" type="presParOf" srcId="{544FF9B4-4550-45AD-9A68-6F7728CE6C35}" destId="{10AE50AA-993F-4AE5-971D-315F3CDC93EE}" srcOrd="8" destOrd="0" presId="urn:microsoft.com/office/officeart/2005/8/layout/list1"/>
    <dgm:cxn modelId="{3A9623E4-9396-463B-9023-3B9BD9BFAF10}" type="presParOf" srcId="{10AE50AA-993F-4AE5-971D-315F3CDC93EE}" destId="{2CE0F2F9-5930-4C43-8166-8D32F33C6AD8}" srcOrd="0" destOrd="0" presId="urn:microsoft.com/office/officeart/2005/8/layout/list1"/>
    <dgm:cxn modelId="{DFCECF8B-ECC8-4D82-B9AE-7777F5F2951A}" type="presParOf" srcId="{10AE50AA-993F-4AE5-971D-315F3CDC93EE}" destId="{168BE1F5-A922-47AD-935C-C64E0EC0C36D}" srcOrd="1" destOrd="0" presId="urn:microsoft.com/office/officeart/2005/8/layout/list1"/>
    <dgm:cxn modelId="{519BEE33-56FF-40B0-ACB2-08C499F90C1C}" type="presParOf" srcId="{544FF9B4-4550-45AD-9A68-6F7728CE6C35}" destId="{486FA841-C6FC-4FD2-885F-104C588E1905}" srcOrd="9" destOrd="0" presId="urn:microsoft.com/office/officeart/2005/8/layout/list1"/>
    <dgm:cxn modelId="{D62E9814-9EA4-4745-BC43-FEB138D5F006}" type="presParOf" srcId="{544FF9B4-4550-45AD-9A68-6F7728CE6C35}" destId="{D245298B-C754-4B5D-A396-F461A6874454}" srcOrd="10" destOrd="0" presId="urn:microsoft.com/office/officeart/2005/8/layout/list1"/>
  </dgm:cxnLst>
  <dgm:bg/>
  <dgm:whole/>
</dgm:dataModel>
</file>

<file path=ppt/diagrams/data5.xml><?xml version="1.0" encoding="utf-8"?>
<dgm:dataModel xmlns:dgm="http://schemas.openxmlformats.org/drawingml/2006/diagram" xmlns:a="http://schemas.openxmlformats.org/drawingml/2006/main">
  <dgm:ptLst>
    <dgm:pt modelId="{80E20173-DA82-42C5-8401-B7FF5F72059C}" type="doc">
      <dgm:prSet loTypeId="urn:microsoft.com/office/officeart/2005/8/layout/list1" loCatId="list" qsTypeId="urn:microsoft.com/office/officeart/2005/8/quickstyle/3d2" qsCatId="3D" csTypeId="urn:microsoft.com/office/officeart/2005/8/colors/accent3_5" csCatId="accent3" phldr="1"/>
      <dgm:spPr/>
      <dgm:t>
        <a:bodyPr/>
        <a:lstStyle/>
        <a:p>
          <a:pPr rtl="1"/>
          <a:endParaRPr lang="ar-DZ"/>
        </a:p>
      </dgm:t>
    </dgm:pt>
    <dgm:pt modelId="{040B4815-0823-465C-AD84-41163975F129}">
      <dgm:prSet phldrT="[Texte]"/>
      <dgm:spPr/>
      <dgm:t>
        <a:bodyPr/>
        <a:lstStyle/>
        <a:p>
          <a:pPr rtl="1"/>
          <a:r>
            <a:rPr lang="en-US" b="1" dirty="0" smtClean="0"/>
            <a:t>Scanlon Plan</a:t>
          </a:r>
          <a:endParaRPr lang="ar-DZ" dirty="0"/>
        </a:p>
      </dgm:t>
    </dgm:pt>
    <dgm:pt modelId="{857194B4-F8F2-4068-9913-B810FB03CE27}" type="parTrans" cxnId="{85F3A3AA-0ED2-468F-B4CB-26507B9554AB}">
      <dgm:prSet/>
      <dgm:spPr/>
      <dgm:t>
        <a:bodyPr/>
        <a:lstStyle/>
        <a:p>
          <a:pPr rtl="1"/>
          <a:endParaRPr lang="ar-DZ"/>
        </a:p>
      </dgm:t>
    </dgm:pt>
    <dgm:pt modelId="{1BEAD0BF-C4C8-4ECC-8D61-F35F3A699069}" type="sibTrans" cxnId="{85F3A3AA-0ED2-468F-B4CB-26507B9554AB}">
      <dgm:prSet/>
      <dgm:spPr/>
      <dgm:t>
        <a:bodyPr/>
        <a:lstStyle/>
        <a:p>
          <a:pPr rtl="1"/>
          <a:endParaRPr lang="ar-DZ"/>
        </a:p>
      </dgm:t>
    </dgm:pt>
    <dgm:pt modelId="{2580AA50-DA3D-4243-8A97-A1AFF7A3F832}">
      <dgm:prSet phldrT="[Texte]"/>
      <dgm:spPr/>
      <dgm:t>
        <a:bodyPr/>
        <a:lstStyle/>
        <a:p>
          <a:pPr rtl="1"/>
          <a:r>
            <a:rPr lang="en-US" b="1" dirty="0" smtClean="0"/>
            <a:t>Share Incentive Scheme</a:t>
          </a:r>
          <a:r>
            <a:rPr lang="fr-FR" b="1" dirty="0" smtClean="0"/>
            <a:t>s</a:t>
          </a:r>
          <a:endParaRPr lang="ar-DZ" dirty="0"/>
        </a:p>
      </dgm:t>
    </dgm:pt>
    <dgm:pt modelId="{9D615197-69FB-48BE-BCE0-2DC68E85D536}" type="parTrans" cxnId="{BABFBFFC-9468-4090-BCC0-B47A63B4E400}">
      <dgm:prSet/>
      <dgm:spPr/>
      <dgm:t>
        <a:bodyPr/>
        <a:lstStyle/>
        <a:p>
          <a:pPr rtl="1"/>
          <a:endParaRPr lang="ar-DZ"/>
        </a:p>
      </dgm:t>
    </dgm:pt>
    <dgm:pt modelId="{E0F1A79C-2B4C-421C-9AC3-4C259BA84068}" type="sibTrans" cxnId="{BABFBFFC-9468-4090-BCC0-B47A63B4E400}">
      <dgm:prSet/>
      <dgm:spPr/>
      <dgm:t>
        <a:bodyPr/>
        <a:lstStyle/>
        <a:p>
          <a:pPr rtl="1"/>
          <a:endParaRPr lang="ar-DZ"/>
        </a:p>
      </dgm:t>
    </dgm:pt>
    <dgm:pt modelId="{6590BEA4-FDD1-4B70-8BE5-2A76A345D237}">
      <dgm:prSet phldrT="[Texte]"/>
      <dgm:spPr/>
      <dgm:t>
        <a:bodyPr/>
        <a:lstStyle/>
        <a:p>
          <a:pPr rtl="1"/>
          <a:r>
            <a:rPr lang="en-US" b="1" dirty="0" smtClean="0"/>
            <a:t>Executive Incentive</a:t>
          </a:r>
          <a:r>
            <a:rPr lang="fr-FR" b="1" dirty="0" smtClean="0"/>
            <a:t>s</a:t>
          </a:r>
          <a:endParaRPr lang="ar-DZ" dirty="0"/>
        </a:p>
      </dgm:t>
    </dgm:pt>
    <dgm:pt modelId="{1309E990-24CB-49B3-8965-9FAD02314BEE}" type="parTrans" cxnId="{C4DD65E3-5CDB-421A-A4F3-7273C846FB01}">
      <dgm:prSet/>
      <dgm:spPr/>
      <dgm:t>
        <a:bodyPr/>
        <a:lstStyle/>
        <a:p>
          <a:pPr rtl="1"/>
          <a:endParaRPr lang="ar-DZ"/>
        </a:p>
      </dgm:t>
    </dgm:pt>
    <dgm:pt modelId="{03D0C3F6-EB9E-4652-A2DA-32CC4B98BAC9}" type="sibTrans" cxnId="{C4DD65E3-5CDB-421A-A4F3-7273C846FB01}">
      <dgm:prSet/>
      <dgm:spPr/>
      <dgm:t>
        <a:bodyPr/>
        <a:lstStyle/>
        <a:p>
          <a:pPr rtl="1"/>
          <a:endParaRPr lang="ar-DZ"/>
        </a:p>
      </dgm:t>
    </dgm:pt>
    <dgm:pt modelId="{DD27F04D-7652-43D8-9375-EF3B6D3CC986}">
      <dgm:prSet phldrT="[Texte]"/>
      <dgm:spPr/>
      <dgm:t>
        <a:bodyPr/>
        <a:lstStyle/>
        <a:p>
          <a:pPr rtl="1"/>
          <a:r>
            <a:rPr lang="en-US" b="1" dirty="0" smtClean="0"/>
            <a:t>Rucker plan</a:t>
          </a:r>
          <a:endParaRPr lang="ar-DZ" dirty="0"/>
        </a:p>
      </dgm:t>
    </dgm:pt>
    <dgm:pt modelId="{54FCD953-0E6B-407E-B3CE-2B2DBB8F83F8}" type="parTrans" cxnId="{E309337A-EA3C-4E0B-AA3A-3C85627B1784}">
      <dgm:prSet/>
      <dgm:spPr/>
      <dgm:t>
        <a:bodyPr/>
        <a:lstStyle/>
        <a:p>
          <a:pPr rtl="1"/>
          <a:endParaRPr lang="ar-DZ"/>
        </a:p>
      </dgm:t>
    </dgm:pt>
    <dgm:pt modelId="{B0249896-339A-4112-8573-8AF1328D5940}" type="sibTrans" cxnId="{E309337A-EA3C-4E0B-AA3A-3C85627B1784}">
      <dgm:prSet/>
      <dgm:spPr/>
      <dgm:t>
        <a:bodyPr/>
        <a:lstStyle/>
        <a:p>
          <a:pPr rtl="1"/>
          <a:endParaRPr lang="ar-DZ"/>
        </a:p>
      </dgm:t>
    </dgm:pt>
    <dgm:pt modelId="{231736A1-710D-4EDB-828F-FABE2314FF1A}">
      <dgm:prSet/>
      <dgm:spPr/>
      <dgm:t>
        <a:bodyPr/>
        <a:lstStyle/>
        <a:p>
          <a:pPr rtl="1"/>
          <a:r>
            <a:rPr lang="en-US" b="1" smtClean="0"/>
            <a:t>Other gain sharing / value-added schemes</a:t>
          </a:r>
          <a:endParaRPr lang="ar-DZ"/>
        </a:p>
      </dgm:t>
    </dgm:pt>
    <dgm:pt modelId="{11F2EC6F-AAA8-48C0-B2DC-E4897D69E119}" type="parTrans" cxnId="{1D7B49CF-62E4-4300-91E1-1A21A0028E85}">
      <dgm:prSet/>
      <dgm:spPr/>
      <dgm:t>
        <a:bodyPr/>
        <a:lstStyle/>
        <a:p>
          <a:pPr rtl="1"/>
          <a:endParaRPr lang="ar-DZ"/>
        </a:p>
      </dgm:t>
    </dgm:pt>
    <dgm:pt modelId="{09F0E76B-DE67-4F69-9784-6326BB89FAC6}" type="sibTrans" cxnId="{1D7B49CF-62E4-4300-91E1-1A21A0028E85}">
      <dgm:prSet/>
      <dgm:spPr/>
      <dgm:t>
        <a:bodyPr/>
        <a:lstStyle/>
        <a:p>
          <a:pPr rtl="1"/>
          <a:endParaRPr lang="ar-DZ"/>
        </a:p>
      </dgm:t>
    </dgm:pt>
    <dgm:pt modelId="{9E15504B-B26B-4AF2-BA32-2169883E4EDC}" type="pres">
      <dgm:prSet presAssocID="{80E20173-DA82-42C5-8401-B7FF5F72059C}" presName="linear" presStyleCnt="0">
        <dgm:presLayoutVars>
          <dgm:dir/>
          <dgm:animLvl val="lvl"/>
          <dgm:resizeHandles val="exact"/>
        </dgm:presLayoutVars>
      </dgm:prSet>
      <dgm:spPr/>
      <dgm:t>
        <a:bodyPr/>
        <a:lstStyle/>
        <a:p>
          <a:pPr rtl="1"/>
          <a:endParaRPr lang="ar-DZ"/>
        </a:p>
      </dgm:t>
    </dgm:pt>
    <dgm:pt modelId="{A3B14CD9-1C5E-48D8-88BE-1BCF7BCDBDA3}" type="pres">
      <dgm:prSet presAssocID="{040B4815-0823-465C-AD84-41163975F129}" presName="parentLin" presStyleCnt="0"/>
      <dgm:spPr/>
    </dgm:pt>
    <dgm:pt modelId="{3A18AE7B-C0CF-4292-A9FF-F2E7811715D2}" type="pres">
      <dgm:prSet presAssocID="{040B4815-0823-465C-AD84-41163975F129}" presName="parentLeftMargin" presStyleLbl="node1" presStyleIdx="0" presStyleCnt="5"/>
      <dgm:spPr/>
      <dgm:t>
        <a:bodyPr/>
        <a:lstStyle/>
        <a:p>
          <a:pPr rtl="1"/>
          <a:endParaRPr lang="ar-DZ"/>
        </a:p>
      </dgm:t>
    </dgm:pt>
    <dgm:pt modelId="{2DA85BD4-C711-4675-9E85-ABEBE175467D}" type="pres">
      <dgm:prSet presAssocID="{040B4815-0823-465C-AD84-41163975F129}" presName="parentText" presStyleLbl="node1" presStyleIdx="0" presStyleCnt="5">
        <dgm:presLayoutVars>
          <dgm:chMax val="0"/>
          <dgm:bulletEnabled val="1"/>
        </dgm:presLayoutVars>
      </dgm:prSet>
      <dgm:spPr/>
      <dgm:t>
        <a:bodyPr/>
        <a:lstStyle/>
        <a:p>
          <a:pPr rtl="1"/>
          <a:endParaRPr lang="ar-DZ"/>
        </a:p>
      </dgm:t>
    </dgm:pt>
    <dgm:pt modelId="{7E00AAE4-9D91-4BD7-BB67-3565C41072EB}" type="pres">
      <dgm:prSet presAssocID="{040B4815-0823-465C-AD84-41163975F129}" presName="negativeSpace" presStyleCnt="0"/>
      <dgm:spPr/>
    </dgm:pt>
    <dgm:pt modelId="{72FA0CE1-41D3-4DDE-83EE-D5227F082C7C}" type="pres">
      <dgm:prSet presAssocID="{040B4815-0823-465C-AD84-41163975F129}" presName="childText" presStyleLbl="conFgAcc1" presStyleIdx="0" presStyleCnt="5">
        <dgm:presLayoutVars>
          <dgm:bulletEnabled val="1"/>
        </dgm:presLayoutVars>
      </dgm:prSet>
      <dgm:spPr/>
    </dgm:pt>
    <dgm:pt modelId="{AC416450-B97A-4798-B012-EACA40545DED}" type="pres">
      <dgm:prSet presAssocID="{1BEAD0BF-C4C8-4ECC-8D61-F35F3A699069}" presName="spaceBetweenRectangles" presStyleCnt="0"/>
      <dgm:spPr/>
    </dgm:pt>
    <dgm:pt modelId="{043363CA-C35E-40C5-8611-F24A1E963ECF}" type="pres">
      <dgm:prSet presAssocID="{DD27F04D-7652-43D8-9375-EF3B6D3CC986}" presName="parentLin" presStyleCnt="0"/>
      <dgm:spPr/>
    </dgm:pt>
    <dgm:pt modelId="{40D707EB-2A95-48F4-A176-14F013325E1F}" type="pres">
      <dgm:prSet presAssocID="{DD27F04D-7652-43D8-9375-EF3B6D3CC986}" presName="parentLeftMargin" presStyleLbl="node1" presStyleIdx="0" presStyleCnt="5"/>
      <dgm:spPr/>
      <dgm:t>
        <a:bodyPr/>
        <a:lstStyle/>
        <a:p>
          <a:pPr rtl="1"/>
          <a:endParaRPr lang="ar-DZ"/>
        </a:p>
      </dgm:t>
    </dgm:pt>
    <dgm:pt modelId="{F6085000-4685-41A5-80FF-87142EA7FD3B}" type="pres">
      <dgm:prSet presAssocID="{DD27F04D-7652-43D8-9375-EF3B6D3CC986}" presName="parentText" presStyleLbl="node1" presStyleIdx="1" presStyleCnt="5">
        <dgm:presLayoutVars>
          <dgm:chMax val="0"/>
          <dgm:bulletEnabled val="1"/>
        </dgm:presLayoutVars>
      </dgm:prSet>
      <dgm:spPr/>
      <dgm:t>
        <a:bodyPr/>
        <a:lstStyle/>
        <a:p>
          <a:pPr rtl="1"/>
          <a:endParaRPr lang="ar-DZ"/>
        </a:p>
      </dgm:t>
    </dgm:pt>
    <dgm:pt modelId="{47505E21-BE19-4196-835C-C0A995725B5D}" type="pres">
      <dgm:prSet presAssocID="{DD27F04D-7652-43D8-9375-EF3B6D3CC986}" presName="negativeSpace" presStyleCnt="0"/>
      <dgm:spPr/>
    </dgm:pt>
    <dgm:pt modelId="{F39163B3-DFEA-4BBC-847F-97334A8870CF}" type="pres">
      <dgm:prSet presAssocID="{DD27F04D-7652-43D8-9375-EF3B6D3CC986}" presName="childText" presStyleLbl="conFgAcc1" presStyleIdx="1" presStyleCnt="5">
        <dgm:presLayoutVars>
          <dgm:bulletEnabled val="1"/>
        </dgm:presLayoutVars>
      </dgm:prSet>
      <dgm:spPr/>
    </dgm:pt>
    <dgm:pt modelId="{AE8CBCBA-17F6-490D-88BF-5E934116D675}" type="pres">
      <dgm:prSet presAssocID="{B0249896-339A-4112-8573-8AF1328D5940}" presName="spaceBetweenRectangles" presStyleCnt="0"/>
      <dgm:spPr/>
    </dgm:pt>
    <dgm:pt modelId="{5D630EFE-7E71-4502-963B-60709D8B98DF}" type="pres">
      <dgm:prSet presAssocID="{2580AA50-DA3D-4243-8A97-A1AFF7A3F832}" presName="parentLin" presStyleCnt="0"/>
      <dgm:spPr/>
    </dgm:pt>
    <dgm:pt modelId="{878C475D-10DE-457F-BB9E-BF8F97E382C4}" type="pres">
      <dgm:prSet presAssocID="{2580AA50-DA3D-4243-8A97-A1AFF7A3F832}" presName="parentLeftMargin" presStyleLbl="node1" presStyleIdx="1" presStyleCnt="5"/>
      <dgm:spPr/>
      <dgm:t>
        <a:bodyPr/>
        <a:lstStyle/>
        <a:p>
          <a:pPr rtl="1"/>
          <a:endParaRPr lang="ar-DZ"/>
        </a:p>
      </dgm:t>
    </dgm:pt>
    <dgm:pt modelId="{E0F1A395-794A-47E6-A835-BDBF3BA6E15C}" type="pres">
      <dgm:prSet presAssocID="{2580AA50-DA3D-4243-8A97-A1AFF7A3F832}" presName="parentText" presStyleLbl="node1" presStyleIdx="2" presStyleCnt="5">
        <dgm:presLayoutVars>
          <dgm:chMax val="0"/>
          <dgm:bulletEnabled val="1"/>
        </dgm:presLayoutVars>
      </dgm:prSet>
      <dgm:spPr/>
      <dgm:t>
        <a:bodyPr/>
        <a:lstStyle/>
        <a:p>
          <a:pPr rtl="1"/>
          <a:endParaRPr lang="ar-DZ"/>
        </a:p>
      </dgm:t>
    </dgm:pt>
    <dgm:pt modelId="{4747A081-F4C5-4977-B762-72F32454066A}" type="pres">
      <dgm:prSet presAssocID="{2580AA50-DA3D-4243-8A97-A1AFF7A3F832}" presName="negativeSpace" presStyleCnt="0"/>
      <dgm:spPr/>
    </dgm:pt>
    <dgm:pt modelId="{AA1DA14A-25EF-4540-B78C-4C263DBE57CE}" type="pres">
      <dgm:prSet presAssocID="{2580AA50-DA3D-4243-8A97-A1AFF7A3F832}" presName="childText" presStyleLbl="conFgAcc1" presStyleIdx="2" presStyleCnt="5">
        <dgm:presLayoutVars>
          <dgm:bulletEnabled val="1"/>
        </dgm:presLayoutVars>
      </dgm:prSet>
      <dgm:spPr/>
    </dgm:pt>
    <dgm:pt modelId="{B11B8A5E-11E4-4D64-9EFF-9F8425095750}" type="pres">
      <dgm:prSet presAssocID="{E0F1A79C-2B4C-421C-9AC3-4C259BA84068}" presName="spaceBetweenRectangles" presStyleCnt="0"/>
      <dgm:spPr/>
    </dgm:pt>
    <dgm:pt modelId="{664F3370-2556-4BC8-B659-D4B56897DB7D}" type="pres">
      <dgm:prSet presAssocID="{231736A1-710D-4EDB-828F-FABE2314FF1A}" presName="parentLin" presStyleCnt="0"/>
      <dgm:spPr/>
    </dgm:pt>
    <dgm:pt modelId="{DA137028-9543-4916-89ED-F8D086C1E4F1}" type="pres">
      <dgm:prSet presAssocID="{231736A1-710D-4EDB-828F-FABE2314FF1A}" presName="parentLeftMargin" presStyleLbl="node1" presStyleIdx="2" presStyleCnt="5"/>
      <dgm:spPr/>
      <dgm:t>
        <a:bodyPr/>
        <a:lstStyle/>
        <a:p>
          <a:pPr rtl="1"/>
          <a:endParaRPr lang="ar-DZ"/>
        </a:p>
      </dgm:t>
    </dgm:pt>
    <dgm:pt modelId="{972A5292-1815-4C64-91CD-FFDFDDDD7ADC}" type="pres">
      <dgm:prSet presAssocID="{231736A1-710D-4EDB-828F-FABE2314FF1A}" presName="parentText" presStyleLbl="node1" presStyleIdx="3" presStyleCnt="5">
        <dgm:presLayoutVars>
          <dgm:chMax val="0"/>
          <dgm:bulletEnabled val="1"/>
        </dgm:presLayoutVars>
      </dgm:prSet>
      <dgm:spPr/>
      <dgm:t>
        <a:bodyPr/>
        <a:lstStyle/>
        <a:p>
          <a:pPr rtl="1"/>
          <a:endParaRPr lang="ar-DZ"/>
        </a:p>
      </dgm:t>
    </dgm:pt>
    <dgm:pt modelId="{98EE2AC9-5D5E-4932-B4D9-E235D3A7AC92}" type="pres">
      <dgm:prSet presAssocID="{231736A1-710D-4EDB-828F-FABE2314FF1A}" presName="negativeSpace" presStyleCnt="0"/>
      <dgm:spPr/>
    </dgm:pt>
    <dgm:pt modelId="{A4054C41-A1DE-430F-B15F-6E8D52DA8115}" type="pres">
      <dgm:prSet presAssocID="{231736A1-710D-4EDB-828F-FABE2314FF1A}" presName="childText" presStyleLbl="conFgAcc1" presStyleIdx="3" presStyleCnt="5">
        <dgm:presLayoutVars>
          <dgm:bulletEnabled val="1"/>
        </dgm:presLayoutVars>
      </dgm:prSet>
      <dgm:spPr/>
    </dgm:pt>
    <dgm:pt modelId="{287DAE17-BACB-4600-BF67-39878DD73031}" type="pres">
      <dgm:prSet presAssocID="{09F0E76B-DE67-4F69-9784-6326BB89FAC6}" presName="spaceBetweenRectangles" presStyleCnt="0"/>
      <dgm:spPr/>
    </dgm:pt>
    <dgm:pt modelId="{28FFCF60-4883-43D2-A38C-04DD59DB5DE6}" type="pres">
      <dgm:prSet presAssocID="{6590BEA4-FDD1-4B70-8BE5-2A76A345D237}" presName="parentLin" presStyleCnt="0"/>
      <dgm:spPr/>
    </dgm:pt>
    <dgm:pt modelId="{F754BDA2-D8A3-434D-9E9C-D6BA8FA1BDF4}" type="pres">
      <dgm:prSet presAssocID="{6590BEA4-FDD1-4B70-8BE5-2A76A345D237}" presName="parentLeftMargin" presStyleLbl="node1" presStyleIdx="3" presStyleCnt="5"/>
      <dgm:spPr/>
      <dgm:t>
        <a:bodyPr/>
        <a:lstStyle/>
        <a:p>
          <a:pPr rtl="1"/>
          <a:endParaRPr lang="ar-DZ"/>
        </a:p>
      </dgm:t>
    </dgm:pt>
    <dgm:pt modelId="{2657C34E-6E10-4F1A-94FB-E29A267A8372}" type="pres">
      <dgm:prSet presAssocID="{6590BEA4-FDD1-4B70-8BE5-2A76A345D237}" presName="parentText" presStyleLbl="node1" presStyleIdx="4" presStyleCnt="5">
        <dgm:presLayoutVars>
          <dgm:chMax val="0"/>
          <dgm:bulletEnabled val="1"/>
        </dgm:presLayoutVars>
      </dgm:prSet>
      <dgm:spPr/>
      <dgm:t>
        <a:bodyPr/>
        <a:lstStyle/>
        <a:p>
          <a:pPr rtl="1"/>
          <a:endParaRPr lang="ar-DZ"/>
        </a:p>
      </dgm:t>
    </dgm:pt>
    <dgm:pt modelId="{CA14F270-34B6-4688-86A3-BEFCFD3CE467}" type="pres">
      <dgm:prSet presAssocID="{6590BEA4-FDD1-4B70-8BE5-2A76A345D237}" presName="negativeSpace" presStyleCnt="0"/>
      <dgm:spPr/>
    </dgm:pt>
    <dgm:pt modelId="{81AA11D9-90B6-4387-A7FB-2846F55DD72E}" type="pres">
      <dgm:prSet presAssocID="{6590BEA4-FDD1-4B70-8BE5-2A76A345D237}" presName="childText" presStyleLbl="conFgAcc1" presStyleIdx="4" presStyleCnt="5">
        <dgm:presLayoutVars>
          <dgm:bulletEnabled val="1"/>
        </dgm:presLayoutVars>
      </dgm:prSet>
      <dgm:spPr/>
    </dgm:pt>
  </dgm:ptLst>
  <dgm:cxnLst>
    <dgm:cxn modelId="{E309337A-EA3C-4E0B-AA3A-3C85627B1784}" srcId="{80E20173-DA82-42C5-8401-B7FF5F72059C}" destId="{DD27F04D-7652-43D8-9375-EF3B6D3CC986}" srcOrd="1" destOrd="0" parTransId="{54FCD953-0E6B-407E-B3CE-2B2DBB8F83F8}" sibTransId="{B0249896-339A-4112-8573-8AF1328D5940}"/>
    <dgm:cxn modelId="{C6D4FE4A-ED7F-4EAC-84C9-5E7022C50424}" type="presOf" srcId="{DD27F04D-7652-43D8-9375-EF3B6D3CC986}" destId="{F6085000-4685-41A5-80FF-87142EA7FD3B}" srcOrd="1" destOrd="0" presId="urn:microsoft.com/office/officeart/2005/8/layout/list1"/>
    <dgm:cxn modelId="{952216DE-F385-4917-9851-6CAFBC9FA8E7}" type="presOf" srcId="{2580AA50-DA3D-4243-8A97-A1AFF7A3F832}" destId="{E0F1A395-794A-47E6-A835-BDBF3BA6E15C}" srcOrd="1" destOrd="0" presId="urn:microsoft.com/office/officeart/2005/8/layout/list1"/>
    <dgm:cxn modelId="{11761EAC-2F74-4919-AB4A-575221232F3E}" type="presOf" srcId="{040B4815-0823-465C-AD84-41163975F129}" destId="{2DA85BD4-C711-4675-9E85-ABEBE175467D}" srcOrd="1" destOrd="0" presId="urn:microsoft.com/office/officeart/2005/8/layout/list1"/>
    <dgm:cxn modelId="{94BF09CD-10E7-4148-9C87-F7828E36677E}" type="presOf" srcId="{231736A1-710D-4EDB-828F-FABE2314FF1A}" destId="{972A5292-1815-4C64-91CD-FFDFDDDD7ADC}" srcOrd="1" destOrd="0" presId="urn:microsoft.com/office/officeart/2005/8/layout/list1"/>
    <dgm:cxn modelId="{BABFBFFC-9468-4090-BCC0-B47A63B4E400}" srcId="{80E20173-DA82-42C5-8401-B7FF5F72059C}" destId="{2580AA50-DA3D-4243-8A97-A1AFF7A3F832}" srcOrd="2" destOrd="0" parTransId="{9D615197-69FB-48BE-BCE0-2DC68E85D536}" sibTransId="{E0F1A79C-2B4C-421C-9AC3-4C259BA84068}"/>
    <dgm:cxn modelId="{1D7B49CF-62E4-4300-91E1-1A21A0028E85}" srcId="{80E20173-DA82-42C5-8401-B7FF5F72059C}" destId="{231736A1-710D-4EDB-828F-FABE2314FF1A}" srcOrd="3" destOrd="0" parTransId="{11F2EC6F-AAA8-48C0-B2DC-E4897D69E119}" sibTransId="{09F0E76B-DE67-4F69-9784-6326BB89FAC6}"/>
    <dgm:cxn modelId="{99C62BA0-2C21-4C9C-8D1D-F55E5ACBF33B}" type="presOf" srcId="{6590BEA4-FDD1-4B70-8BE5-2A76A345D237}" destId="{F754BDA2-D8A3-434D-9E9C-D6BA8FA1BDF4}" srcOrd="0" destOrd="0" presId="urn:microsoft.com/office/officeart/2005/8/layout/list1"/>
    <dgm:cxn modelId="{5DED9AC1-8746-40FC-BF00-BC5D2447ED6F}" type="presOf" srcId="{2580AA50-DA3D-4243-8A97-A1AFF7A3F832}" destId="{878C475D-10DE-457F-BB9E-BF8F97E382C4}" srcOrd="0" destOrd="0" presId="urn:microsoft.com/office/officeart/2005/8/layout/list1"/>
    <dgm:cxn modelId="{90D1AEF3-D932-4317-997B-4389794EFF60}" type="presOf" srcId="{DD27F04D-7652-43D8-9375-EF3B6D3CC986}" destId="{40D707EB-2A95-48F4-A176-14F013325E1F}" srcOrd="0" destOrd="0" presId="urn:microsoft.com/office/officeart/2005/8/layout/list1"/>
    <dgm:cxn modelId="{EBE01C38-D560-4ED3-97DA-930E4DAD4295}" type="presOf" srcId="{80E20173-DA82-42C5-8401-B7FF5F72059C}" destId="{9E15504B-B26B-4AF2-BA32-2169883E4EDC}" srcOrd="0" destOrd="0" presId="urn:microsoft.com/office/officeart/2005/8/layout/list1"/>
    <dgm:cxn modelId="{85F3A3AA-0ED2-468F-B4CB-26507B9554AB}" srcId="{80E20173-DA82-42C5-8401-B7FF5F72059C}" destId="{040B4815-0823-465C-AD84-41163975F129}" srcOrd="0" destOrd="0" parTransId="{857194B4-F8F2-4068-9913-B810FB03CE27}" sibTransId="{1BEAD0BF-C4C8-4ECC-8D61-F35F3A699069}"/>
    <dgm:cxn modelId="{72B75FB3-5AB4-438A-8EF0-73A93B967B4D}" type="presOf" srcId="{040B4815-0823-465C-AD84-41163975F129}" destId="{3A18AE7B-C0CF-4292-A9FF-F2E7811715D2}" srcOrd="0" destOrd="0" presId="urn:microsoft.com/office/officeart/2005/8/layout/list1"/>
    <dgm:cxn modelId="{C4DD65E3-5CDB-421A-A4F3-7273C846FB01}" srcId="{80E20173-DA82-42C5-8401-B7FF5F72059C}" destId="{6590BEA4-FDD1-4B70-8BE5-2A76A345D237}" srcOrd="4" destOrd="0" parTransId="{1309E990-24CB-49B3-8965-9FAD02314BEE}" sibTransId="{03D0C3F6-EB9E-4652-A2DA-32CC4B98BAC9}"/>
    <dgm:cxn modelId="{52C5F258-740E-40C5-B6A8-7A33B36E245F}" type="presOf" srcId="{231736A1-710D-4EDB-828F-FABE2314FF1A}" destId="{DA137028-9543-4916-89ED-F8D086C1E4F1}" srcOrd="0" destOrd="0" presId="urn:microsoft.com/office/officeart/2005/8/layout/list1"/>
    <dgm:cxn modelId="{B81C0CAB-2B98-443F-AE11-F2F6EE3536F3}" type="presOf" srcId="{6590BEA4-FDD1-4B70-8BE5-2A76A345D237}" destId="{2657C34E-6E10-4F1A-94FB-E29A267A8372}" srcOrd="1" destOrd="0" presId="urn:microsoft.com/office/officeart/2005/8/layout/list1"/>
    <dgm:cxn modelId="{31ADB384-E69F-4F7A-ABE1-7D644670049B}" type="presParOf" srcId="{9E15504B-B26B-4AF2-BA32-2169883E4EDC}" destId="{A3B14CD9-1C5E-48D8-88BE-1BCF7BCDBDA3}" srcOrd="0" destOrd="0" presId="urn:microsoft.com/office/officeart/2005/8/layout/list1"/>
    <dgm:cxn modelId="{152CF996-051B-4AF8-A214-E5F0840ECBF7}" type="presParOf" srcId="{A3B14CD9-1C5E-48D8-88BE-1BCF7BCDBDA3}" destId="{3A18AE7B-C0CF-4292-A9FF-F2E7811715D2}" srcOrd="0" destOrd="0" presId="urn:microsoft.com/office/officeart/2005/8/layout/list1"/>
    <dgm:cxn modelId="{A7838766-A714-44AF-BC28-55F6E9E71167}" type="presParOf" srcId="{A3B14CD9-1C5E-48D8-88BE-1BCF7BCDBDA3}" destId="{2DA85BD4-C711-4675-9E85-ABEBE175467D}" srcOrd="1" destOrd="0" presId="urn:microsoft.com/office/officeart/2005/8/layout/list1"/>
    <dgm:cxn modelId="{F2F3DC18-227D-4210-9C88-646FDE3ACA46}" type="presParOf" srcId="{9E15504B-B26B-4AF2-BA32-2169883E4EDC}" destId="{7E00AAE4-9D91-4BD7-BB67-3565C41072EB}" srcOrd="1" destOrd="0" presId="urn:microsoft.com/office/officeart/2005/8/layout/list1"/>
    <dgm:cxn modelId="{2F66C322-40DA-434A-A62E-C8CC8704E7CB}" type="presParOf" srcId="{9E15504B-B26B-4AF2-BA32-2169883E4EDC}" destId="{72FA0CE1-41D3-4DDE-83EE-D5227F082C7C}" srcOrd="2" destOrd="0" presId="urn:microsoft.com/office/officeart/2005/8/layout/list1"/>
    <dgm:cxn modelId="{CA0F917F-8AB2-4620-8B1E-CD97CE75612D}" type="presParOf" srcId="{9E15504B-B26B-4AF2-BA32-2169883E4EDC}" destId="{AC416450-B97A-4798-B012-EACA40545DED}" srcOrd="3" destOrd="0" presId="urn:microsoft.com/office/officeart/2005/8/layout/list1"/>
    <dgm:cxn modelId="{1266904A-3D45-43C8-B043-A9E3B659933B}" type="presParOf" srcId="{9E15504B-B26B-4AF2-BA32-2169883E4EDC}" destId="{043363CA-C35E-40C5-8611-F24A1E963ECF}" srcOrd="4" destOrd="0" presId="urn:microsoft.com/office/officeart/2005/8/layout/list1"/>
    <dgm:cxn modelId="{3BED8C60-8758-461F-8BEC-BC171F64DFFE}" type="presParOf" srcId="{043363CA-C35E-40C5-8611-F24A1E963ECF}" destId="{40D707EB-2A95-48F4-A176-14F013325E1F}" srcOrd="0" destOrd="0" presId="urn:microsoft.com/office/officeart/2005/8/layout/list1"/>
    <dgm:cxn modelId="{1F84F006-9382-43CB-8D05-223BCDBBE18A}" type="presParOf" srcId="{043363CA-C35E-40C5-8611-F24A1E963ECF}" destId="{F6085000-4685-41A5-80FF-87142EA7FD3B}" srcOrd="1" destOrd="0" presId="urn:microsoft.com/office/officeart/2005/8/layout/list1"/>
    <dgm:cxn modelId="{EA899B4B-5B23-439C-92DB-C8BDAD2FCD18}" type="presParOf" srcId="{9E15504B-B26B-4AF2-BA32-2169883E4EDC}" destId="{47505E21-BE19-4196-835C-C0A995725B5D}" srcOrd="5" destOrd="0" presId="urn:microsoft.com/office/officeart/2005/8/layout/list1"/>
    <dgm:cxn modelId="{27B27A88-B783-4DF0-AA41-580036FCA297}" type="presParOf" srcId="{9E15504B-B26B-4AF2-BA32-2169883E4EDC}" destId="{F39163B3-DFEA-4BBC-847F-97334A8870CF}" srcOrd="6" destOrd="0" presId="urn:microsoft.com/office/officeart/2005/8/layout/list1"/>
    <dgm:cxn modelId="{D69B10F8-91E4-461F-8F9F-058D3A05FEE6}" type="presParOf" srcId="{9E15504B-B26B-4AF2-BA32-2169883E4EDC}" destId="{AE8CBCBA-17F6-490D-88BF-5E934116D675}" srcOrd="7" destOrd="0" presId="urn:microsoft.com/office/officeart/2005/8/layout/list1"/>
    <dgm:cxn modelId="{3CFDFCBA-A316-4DBE-B377-28307701AE6B}" type="presParOf" srcId="{9E15504B-B26B-4AF2-BA32-2169883E4EDC}" destId="{5D630EFE-7E71-4502-963B-60709D8B98DF}" srcOrd="8" destOrd="0" presId="urn:microsoft.com/office/officeart/2005/8/layout/list1"/>
    <dgm:cxn modelId="{CADB4FCF-DE48-4B75-A8A2-DA987F50661B}" type="presParOf" srcId="{5D630EFE-7E71-4502-963B-60709D8B98DF}" destId="{878C475D-10DE-457F-BB9E-BF8F97E382C4}" srcOrd="0" destOrd="0" presId="urn:microsoft.com/office/officeart/2005/8/layout/list1"/>
    <dgm:cxn modelId="{D3C1AA0D-FF96-482E-876A-DFBF1A821313}" type="presParOf" srcId="{5D630EFE-7E71-4502-963B-60709D8B98DF}" destId="{E0F1A395-794A-47E6-A835-BDBF3BA6E15C}" srcOrd="1" destOrd="0" presId="urn:microsoft.com/office/officeart/2005/8/layout/list1"/>
    <dgm:cxn modelId="{81344FB4-7F81-4A1C-9ABE-902C9B560EF9}" type="presParOf" srcId="{9E15504B-B26B-4AF2-BA32-2169883E4EDC}" destId="{4747A081-F4C5-4977-B762-72F32454066A}" srcOrd="9" destOrd="0" presId="urn:microsoft.com/office/officeart/2005/8/layout/list1"/>
    <dgm:cxn modelId="{3455B466-9893-4C09-94F1-C656270E797D}" type="presParOf" srcId="{9E15504B-B26B-4AF2-BA32-2169883E4EDC}" destId="{AA1DA14A-25EF-4540-B78C-4C263DBE57CE}" srcOrd="10" destOrd="0" presId="urn:microsoft.com/office/officeart/2005/8/layout/list1"/>
    <dgm:cxn modelId="{293614A2-CDB5-44BF-92CD-8262FC31929D}" type="presParOf" srcId="{9E15504B-B26B-4AF2-BA32-2169883E4EDC}" destId="{B11B8A5E-11E4-4D64-9EFF-9F8425095750}" srcOrd="11" destOrd="0" presId="urn:microsoft.com/office/officeart/2005/8/layout/list1"/>
    <dgm:cxn modelId="{5CE8E593-6C8C-4F6F-A9A9-892D3A97B818}" type="presParOf" srcId="{9E15504B-B26B-4AF2-BA32-2169883E4EDC}" destId="{664F3370-2556-4BC8-B659-D4B56897DB7D}" srcOrd="12" destOrd="0" presId="urn:microsoft.com/office/officeart/2005/8/layout/list1"/>
    <dgm:cxn modelId="{DED675B3-BB4F-44A5-B245-2216BB587B8E}" type="presParOf" srcId="{664F3370-2556-4BC8-B659-D4B56897DB7D}" destId="{DA137028-9543-4916-89ED-F8D086C1E4F1}" srcOrd="0" destOrd="0" presId="urn:microsoft.com/office/officeart/2005/8/layout/list1"/>
    <dgm:cxn modelId="{58B246C1-C803-4FB8-925F-77AAAD1B5CC6}" type="presParOf" srcId="{664F3370-2556-4BC8-B659-D4B56897DB7D}" destId="{972A5292-1815-4C64-91CD-FFDFDDDD7ADC}" srcOrd="1" destOrd="0" presId="urn:microsoft.com/office/officeart/2005/8/layout/list1"/>
    <dgm:cxn modelId="{7E53DFFA-5EEA-471F-8398-6CDD8812D450}" type="presParOf" srcId="{9E15504B-B26B-4AF2-BA32-2169883E4EDC}" destId="{98EE2AC9-5D5E-4932-B4D9-E235D3A7AC92}" srcOrd="13" destOrd="0" presId="urn:microsoft.com/office/officeart/2005/8/layout/list1"/>
    <dgm:cxn modelId="{1D77AF80-DEDD-4A0A-9556-8EBB25E2231E}" type="presParOf" srcId="{9E15504B-B26B-4AF2-BA32-2169883E4EDC}" destId="{A4054C41-A1DE-430F-B15F-6E8D52DA8115}" srcOrd="14" destOrd="0" presId="urn:microsoft.com/office/officeart/2005/8/layout/list1"/>
    <dgm:cxn modelId="{9777CC51-1144-412A-BA1A-71380FFE5E06}" type="presParOf" srcId="{9E15504B-B26B-4AF2-BA32-2169883E4EDC}" destId="{287DAE17-BACB-4600-BF67-39878DD73031}" srcOrd="15" destOrd="0" presId="urn:microsoft.com/office/officeart/2005/8/layout/list1"/>
    <dgm:cxn modelId="{BB7B775C-828D-400B-A4DB-6B8F13A922E9}" type="presParOf" srcId="{9E15504B-B26B-4AF2-BA32-2169883E4EDC}" destId="{28FFCF60-4883-43D2-A38C-04DD59DB5DE6}" srcOrd="16" destOrd="0" presId="urn:microsoft.com/office/officeart/2005/8/layout/list1"/>
    <dgm:cxn modelId="{A0DE34D6-FC8F-408D-B130-8C88C10B88F3}" type="presParOf" srcId="{28FFCF60-4883-43D2-A38C-04DD59DB5DE6}" destId="{F754BDA2-D8A3-434D-9E9C-D6BA8FA1BDF4}" srcOrd="0" destOrd="0" presId="urn:microsoft.com/office/officeart/2005/8/layout/list1"/>
    <dgm:cxn modelId="{0E4F58EB-429A-4C7A-848C-705B8E09AD03}" type="presParOf" srcId="{28FFCF60-4883-43D2-A38C-04DD59DB5DE6}" destId="{2657C34E-6E10-4F1A-94FB-E29A267A8372}" srcOrd="1" destOrd="0" presId="urn:microsoft.com/office/officeart/2005/8/layout/list1"/>
    <dgm:cxn modelId="{A3052EFF-8F7D-4DBE-8E52-BEF6E8F7083A}" type="presParOf" srcId="{9E15504B-B26B-4AF2-BA32-2169883E4EDC}" destId="{CA14F270-34B6-4688-86A3-BEFCFD3CE467}" srcOrd="17" destOrd="0" presId="urn:microsoft.com/office/officeart/2005/8/layout/list1"/>
    <dgm:cxn modelId="{633F80CD-AE45-481B-9F04-7652BFFFC7F5}" type="presParOf" srcId="{9E15504B-B26B-4AF2-BA32-2169883E4EDC}" destId="{81AA11D9-90B6-4387-A7FB-2846F55DD72E}" srcOrd="18"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20" name="Espace réservé du pied de page 19"/>
          <p:cNvSpPr>
            <a:spLocks noGrp="1"/>
          </p:cNvSpPr>
          <p:nvPr>
            <p:ph type="ftr" sz="quarter" idx="11"/>
          </p:nvPr>
        </p:nvSpPr>
        <p:spPr/>
        <p:txBody>
          <a:bodyPr/>
          <a:lstStyle>
            <a:extLst/>
          </a:lstStyle>
          <a:p>
            <a:endParaRPr lang="ar-DZ"/>
          </a:p>
        </p:txBody>
      </p:sp>
      <p:sp>
        <p:nvSpPr>
          <p:cNvPr id="10" name="Espace réservé du numéro de diapositive 9"/>
          <p:cNvSpPr>
            <a:spLocks noGrp="1"/>
          </p:cNvSpPr>
          <p:nvPr>
            <p:ph type="sldNum" sz="quarter" idx="12"/>
          </p:nvPr>
        </p:nvSpPr>
        <p:spPr/>
        <p:txBody>
          <a:bodyPr/>
          <a:lstStyle>
            <a:extLst/>
          </a:lstStyle>
          <a:p>
            <a:fld id="{84EF76F7-7B41-4F66-9830-F7373684C65C}" type="slidenum">
              <a:rPr lang="ar-DZ" smtClean="0"/>
              <a:pPr/>
              <a:t>‹N°›</a:t>
            </a:fld>
            <a:endParaRPr lang="ar-DZ"/>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5" name="Espace réservé du pied de page 4"/>
          <p:cNvSpPr>
            <a:spLocks noGrp="1"/>
          </p:cNvSpPr>
          <p:nvPr>
            <p:ph type="ftr" sz="quarter" idx="11"/>
          </p:nvPr>
        </p:nvSpPr>
        <p:spPr/>
        <p:txBody>
          <a:bodyPr/>
          <a:lstStyle>
            <a:extLst/>
          </a:lstStyle>
          <a:p>
            <a:endParaRPr lang="ar-DZ"/>
          </a:p>
        </p:txBody>
      </p:sp>
      <p:sp>
        <p:nvSpPr>
          <p:cNvPr id="6" name="Espace réservé du numéro de diapositive 5"/>
          <p:cNvSpPr>
            <a:spLocks noGrp="1"/>
          </p:cNvSpPr>
          <p:nvPr>
            <p:ph type="sldNum" sz="quarter" idx="12"/>
          </p:nvPr>
        </p:nvSpPr>
        <p:spPr/>
        <p:txBody>
          <a:bodyPr/>
          <a:lstStyle>
            <a:extLst/>
          </a:lstStyle>
          <a:p>
            <a:fld id="{84EF76F7-7B41-4F66-9830-F7373684C65C}" type="slidenum">
              <a:rPr lang="ar-DZ" smtClean="0"/>
              <a:pPr/>
              <a:t>‹N°›</a:t>
            </a:fld>
            <a:endParaRPr lang="ar-DZ"/>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extLst/>
          </a:lstStyle>
          <a:p>
            <a:endParaRPr lang="ar-DZ"/>
          </a:p>
        </p:txBody>
      </p:sp>
      <p:sp>
        <p:nvSpPr>
          <p:cNvPr id="7" name="Espace réservé du numéro de diapositive 6"/>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8" name="Espace réservé du pied de page 7"/>
          <p:cNvSpPr>
            <a:spLocks noGrp="1"/>
          </p:cNvSpPr>
          <p:nvPr>
            <p:ph type="ftr" sz="quarter" idx="11"/>
          </p:nvPr>
        </p:nvSpPr>
        <p:spPr/>
        <p:txBody>
          <a:bodyPr/>
          <a:lstStyle>
            <a:extLst/>
          </a:lstStyle>
          <a:p>
            <a:endParaRPr lang="ar-DZ"/>
          </a:p>
        </p:txBody>
      </p:sp>
      <p:sp>
        <p:nvSpPr>
          <p:cNvPr id="9" name="Espace réservé du numéro de diapositive 8"/>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4" name="Espace réservé du pied de page 3"/>
          <p:cNvSpPr>
            <a:spLocks noGrp="1"/>
          </p:cNvSpPr>
          <p:nvPr>
            <p:ph type="ftr" sz="quarter" idx="11"/>
          </p:nvPr>
        </p:nvSpPr>
        <p:spPr/>
        <p:txBody>
          <a:bodyPr/>
          <a:lstStyle>
            <a:extLst/>
          </a:lstStyle>
          <a:p>
            <a:endParaRPr lang="ar-DZ"/>
          </a:p>
        </p:txBody>
      </p:sp>
      <p:sp>
        <p:nvSpPr>
          <p:cNvPr id="5" name="Espace réservé du numéro de diapositive 4"/>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3" name="Espace réservé du pied de page 2"/>
          <p:cNvSpPr>
            <a:spLocks noGrp="1"/>
          </p:cNvSpPr>
          <p:nvPr>
            <p:ph type="ftr" sz="quarter" idx="11"/>
          </p:nvPr>
        </p:nvSpPr>
        <p:spPr/>
        <p:txBody>
          <a:bodyPr/>
          <a:lstStyle>
            <a:extLst/>
          </a:lstStyle>
          <a:p>
            <a:endParaRPr lang="ar-DZ"/>
          </a:p>
        </p:txBody>
      </p:sp>
      <p:sp>
        <p:nvSpPr>
          <p:cNvPr id="4" name="Espace réservé du numéro de diapositive 3"/>
          <p:cNvSpPr>
            <a:spLocks noGrp="1"/>
          </p:cNvSpPr>
          <p:nvPr>
            <p:ph type="sldNum" sz="quarter" idx="12"/>
          </p:nvPr>
        </p:nvSpPr>
        <p:spPr/>
        <p:txBody>
          <a:bodyPr/>
          <a:lstStyle>
            <a:extLst/>
          </a:lstStyle>
          <a:p>
            <a:fld id="{84EF76F7-7B41-4F66-9830-F7373684C65C}" type="slidenum">
              <a:rPr lang="ar-DZ" smtClean="0"/>
              <a:pPr/>
              <a:t>‹N°›</a:t>
            </a:fld>
            <a:endParaRPr lang="ar-DZ"/>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extLst/>
          </a:lstStyle>
          <a:p>
            <a:endParaRPr lang="ar-DZ"/>
          </a:p>
        </p:txBody>
      </p:sp>
      <p:sp>
        <p:nvSpPr>
          <p:cNvPr id="7" name="Espace réservé du numéro de diapositive 6"/>
          <p:cNvSpPr>
            <a:spLocks noGrp="1"/>
          </p:cNvSpPr>
          <p:nvPr>
            <p:ph type="sldNum" sz="quarter" idx="12"/>
          </p:nvPr>
        </p:nvSpPr>
        <p:spPr/>
        <p:txBody>
          <a:bodyPr/>
          <a:lstStyle>
            <a:extLst/>
          </a:lstStyle>
          <a:p>
            <a:fld id="{84EF76F7-7B41-4F66-9830-F7373684C65C}"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7BF08F30-D399-46B1-B350-AB3AD5C5B5B9}" type="datetimeFigureOut">
              <a:rPr lang="ar-DZ" smtClean="0"/>
              <a:pPr/>
              <a:t>12-10-1444</a:t>
            </a:fld>
            <a:endParaRPr lang="ar-DZ"/>
          </a:p>
        </p:txBody>
      </p:sp>
      <p:sp>
        <p:nvSpPr>
          <p:cNvPr id="6" name="Espace réservé du pied de page 5"/>
          <p:cNvSpPr>
            <a:spLocks noGrp="1"/>
          </p:cNvSpPr>
          <p:nvPr>
            <p:ph type="ftr" sz="quarter" idx="11"/>
          </p:nvPr>
        </p:nvSpPr>
        <p:spPr/>
        <p:txBody>
          <a:bodyPr/>
          <a:lstStyle>
            <a:extLst/>
          </a:lstStyle>
          <a:p>
            <a:endParaRPr lang="ar-DZ"/>
          </a:p>
        </p:txBody>
      </p:sp>
      <p:sp>
        <p:nvSpPr>
          <p:cNvPr id="7" name="Espace réservé du numéro de diapositive 6"/>
          <p:cNvSpPr>
            <a:spLocks noGrp="1"/>
          </p:cNvSpPr>
          <p:nvPr>
            <p:ph type="sldNum" sz="quarter" idx="12"/>
          </p:nvPr>
        </p:nvSpPr>
        <p:spPr/>
        <p:txBody>
          <a:bodyPr/>
          <a:lstStyle>
            <a:extLst/>
          </a:lstStyle>
          <a:p>
            <a:fld id="{84EF76F7-7B41-4F66-9830-F7373684C65C}" type="slidenum">
              <a:rPr lang="ar-DZ" smtClean="0"/>
              <a:pPr/>
              <a:t>‹N°›</a:t>
            </a:fld>
            <a:endParaRPr lang="ar-DZ"/>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BF08F30-D399-46B1-B350-AB3AD5C5B5B9}" type="datetimeFigureOut">
              <a:rPr lang="ar-DZ" smtClean="0"/>
              <a:pPr/>
              <a:t>12-10-1444</a:t>
            </a:fld>
            <a:endParaRPr lang="ar-DZ"/>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DZ"/>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4EF76F7-7B41-4F66-9830-F7373684C65C}" type="slidenum">
              <a:rPr lang="ar-DZ" smtClean="0"/>
              <a:pPr/>
              <a:t>‹N°›</a:t>
            </a:fld>
            <a:endParaRPr lang="ar-DZ"/>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just" rtl="0"/>
            <a:r>
              <a:rPr lang="fr-FR" b="1" dirty="0" smtClean="0"/>
              <a:t>Lecture 5</a:t>
            </a:r>
            <a:r>
              <a:rPr lang="fr-FR" b="1" dirty="0"/>
              <a:t>: </a:t>
            </a:r>
            <a:r>
              <a:rPr lang="fr-FR" b="1" dirty="0" err="1"/>
              <a:t>Incentives</a:t>
            </a:r>
            <a:r>
              <a:rPr lang="fr-FR" b="1" dirty="0"/>
              <a:t> and </a:t>
            </a:r>
            <a:r>
              <a:rPr lang="fr-FR" b="1" dirty="0" smtClean="0"/>
              <a:t> Motivation</a:t>
            </a:r>
            <a:endParaRPr lang="ar-DZ" dirty="0"/>
          </a:p>
        </p:txBody>
      </p:sp>
      <p:sp>
        <p:nvSpPr>
          <p:cNvPr id="3" name="Sous-titre 2"/>
          <p:cNvSpPr>
            <a:spLocks noGrp="1"/>
          </p:cNvSpPr>
          <p:nvPr>
            <p:ph type="subTitle" idx="1"/>
          </p:nvPr>
        </p:nvSpPr>
        <p:spPr>
          <a:xfrm>
            <a:off x="1285852" y="4071942"/>
            <a:ext cx="7406640" cy="1752600"/>
          </a:xfrm>
        </p:spPr>
        <p:txBody>
          <a:bodyPr>
            <a:normAutofit/>
          </a:bodyPr>
          <a:lstStyle/>
          <a:p>
            <a:pPr algn="just" rtl="0"/>
            <a:r>
              <a:rPr lang="fr-FR" b="1" dirty="0" err="1" smtClean="0"/>
              <a:t>Prepared</a:t>
            </a:r>
            <a:r>
              <a:rPr lang="fr-FR" b="1" dirty="0" smtClean="0"/>
              <a:t> by: Pr </a:t>
            </a:r>
            <a:r>
              <a:rPr lang="fr-FR" b="1" dirty="0" err="1" smtClean="0"/>
              <a:t>Djouhara</a:t>
            </a:r>
            <a:r>
              <a:rPr lang="fr-FR" b="1" dirty="0" smtClean="0"/>
              <a:t> AGTI</a:t>
            </a:r>
          </a:p>
          <a:p>
            <a:pPr algn="just" rtl="0"/>
            <a:r>
              <a:rPr lang="ar-DZ" b="1" dirty="0" smtClean="0"/>
              <a:t> </a:t>
            </a:r>
            <a:r>
              <a:rPr lang="fr-FR" b="1" dirty="0" smtClean="0"/>
              <a:t> For </a:t>
            </a:r>
            <a:r>
              <a:rPr lang="fr-FR" b="1" dirty="0" err="1" smtClean="0"/>
              <a:t>Students</a:t>
            </a:r>
            <a:r>
              <a:rPr lang="fr-FR" b="1" dirty="0" smtClean="0"/>
              <a:t> of 1 Master, HRM</a:t>
            </a:r>
          </a:p>
          <a:p>
            <a:pPr algn="just" rtl="0"/>
            <a:r>
              <a:rPr lang="en-US" b="1" dirty="0" smtClean="0"/>
              <a:t>Course: Wages and incentives systems</a:t>
            </a:r>
            <a:endParaRPr lang="ar-DZ" b="1" dirty="0" smtClean="0"/>
          </a:p>
          <a:p>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en-US" b="1" dirty="0" smtClean="0"/>
              <a:t>Incentive Strategy Formulation Process</a:t>
            </a:r>
            <a:endParaRPr lang="ar-DZ" dirty="0"/>
          </a:p>
        </p:txBody>
      </p:sp>
      <p:sp>
        <p:nvSpPr>
          <p:cNvPr id="3" name="Espace réservé du contenu 2"/>
          <p:cNvSpPr>
            <a:spLocks noGrp="1"/>
          </p:cNvSpPr>
          <p:nvPr>
            <p:ph idx="1"/>
          </p:nvPr>
        </p:nvSpPr>
        <p:spPr/>
        <p:txBody>
          <a:bodyPr>
            <a:normAutofit fontScale="77500" lnSpcReduction="20000"/>
          </a:bodyPr>
          <a:lstStyle/>
          <a:p>
            <a:pPr algn="just" rtl="0"/>
            <a:r>
              <a:rPr lang="en-US" dirty="0" smtClean="0"/>
              <a:t>➢➢ Organizations should first understand the need of incentive plans.</a:t>
            </a:r>
          </a:p>
          <a:p>
            <a:pPr algn="just" rtl="0"/>
            <a:r>
              <a:rPr lang="en-US" dirty="0" smtClean="0"/>
              <a:t>➢➢ They should set clear objectives as of why incentive plans are formulated, what are the objectives.</a:t>
            </a:r>
          </a:p>
          <a:p>
            <a:pPr algn="just" rtl="0"/>
            <a:r>
              <a:rPr lang="en-US" dirty="0" smtClean="0"/>
              <a:t>➢➢ These objectives should be in alignment with organizational goals and objectives</a:t>
            </a:r>
          </a:p>
          <a:p>
            <a:pPr algn="just" rtl="0"/>
            <a:r>
              <a:rPr lang="en-US" dirty="0" smtClean="0"/>
              <a:t>➢➢ Various options for individual and group incentive plans should be explored.</a:t>
            </a:r>
          </a:p>
          <a:p>
            <a:pPr algn="just" rtl="0"/>
            <a:r>
              <a:rPr lang="en-US" dirty="0" smtClean="0"/>
              <a:t>➢➢ Benefits and disadvantages of each plan should be considered and from the various options available one incentive plan should be chosen.</a:t>
            </a:r>
          </a:p>
          <a:p>
            <a:pPr algn="just" rtl="0"/>
            <a:r>
              <a:rPr lang="en-US" dirty="0" smtClean="0"/>
              <a:t>➢➢ Using the best incentive plan, compensation strategy should be formulated. </a:t>
            </a:r>
          </a:p>
          <a:p>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b="1" dirty="0" smtClean="0"/>
              <a:t>Types of Incentive Plans</a:t>
            </a:r>
            <a:endParaRPr lang="ar-DZ" dirty="0"/>
          </a:p>
        </p:txBody>
      </p:sp>
      <p:graphicFrame>
        <p:nvGraphicFramePr>
          <p:cNvPr id="4" name="Espace réservé du contenu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5">
              <a:lumMod val="20000"/>
              <a:lumOff val="80000"/>
            </a:schemeClr>
          </a:solidFill>
        </p:spPr>
        <p:txBody>
          <a:bodyPr>
            <a:normAutofit/>
          </a:bodyPr>
          <a:lstStyle/>
          <a:p>
            <a:pPr lvl="0"/>
            <a:r>
              <a:rPr lang="fr-FR" b="1" dirty="0" smtClean="0"/>
              <a:t>1. </a:t>
            </a:r>
            <a:r>
              <a:rPr lang="en-US" b="1" dirty="0" smtClean="0"/>
              <a:t>Basic Rate System</a:t>
            </a:r>
            <a:endParaRPr lang="ar-DZ" dirty="0"/>
          </a:p>
        </p:txBody>
      </p:sp>
      <p:sp>
        <p:nvSpPr>
          <p:cNvPr id="3" name="Espace réservé du contenu 2"/>
          <p:cNvSpPr>
            <a:spLocks noGrp="1"/>
          </p:cNvSpPr>
          <p:nvPr>
            <p:ph idx="1"/>
          </p:nvPr>
        </p:nvSpPr>
        <p:spPr/>
        <p:txBody>
          <a:bodyPr>
            <a:normAutofit/>
          </a:bodyPr>
          <a:lstStyle/>
          <a:p>
            <a:pPr algn="just" rtl="0"/>
            <a:r>
              <a:rPr lang="en-US" dirty="0" smtClean="0"/>
              <a:t>Under basic rate systems a worker is paid in relation to a given period of time – an hourly rate, weekly wage or annual salary. </a:t>
            </a:r>
          </a:p>
          <a:p>
            <a:pPr algn="just" rtl="0"/>
            <a:r>
              <a:rPr lang="en-US" dirty="0" smtClean="0"/>
              <a:t>Generally this rate is the established rate for all workers in one category, but there are often incremental scales which allow for progression, perhaps as additional experience and skills are obtained.</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ox(in)">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4686304" cy="640454"/>
          </a:xfrm>
        </p:spPr>
        <p:txBody>
          <a:bodyPr>
            <a:normAutofit/>
          </a:bodyPr>
          <a:lstStyle/>
          <a:p>
            <a:r>
              <a:rPr lang="fr-FR" sz="2800" dirty="0" smtClean="0"/>
              <a:t>1. </a:t>
            </a:r>
            <a:r>
              <a:rPr lang="en-US" sz="2800" dirty="0" smtClean="0"/>
              <a:t>Basic Rate System</a:t>
            </a:r>
            <a:endParaRPr lang="ar-DZ" sz="2800" dirty="0"/>
          </a:p>
        </p:txBody>
      </p:sp>
      <p:sp>
        <p:nvSpPr>
          <p:cNvPr id="3" name="Espace réservé du texte 2"/>
          <p:cNvSpPr>
            <a:spLocks noGrp="1"/>
          </p:cNvSpPr>
          <p:nvPr>
            <p:ph type="body" idx="2"/>
          </p:nvPr>
        </p:nvSpPr>
        <p:spPr>
          <a:xfrm>
            <a:off x="457200" y="1406964"/>
            <a:ext cx="4471990" cy="698500"/>
          </a:xfrm>
        </p:spPr>
        <p:txBody>
          <a:bodyPr>
            <a:normAutofit fontScale="92500"/>
          </a:bodyPr>
          <a:lstStyle/>
          <a:p>
            <a:pPr lvl="0" algn="ctr" rtl="0"/>
            <a:r>
              <a:rPr lang="en-US" sz="2600" b="1" i="1" dirty="0" smtClean="0"/>
              <a:t>Suitability of Basic Rate System</a:t>
            </a:r>
            <a:endParaRPr lang="en-US" sz="2600" dirty="0" smtClean="0"/>
          </a:p>
          <a:p>
            <a:endParaRPr lang="ar-DZ" dirty="0"/>
          </a:p>
        </p:txBody>
      </p:sp>
      <p:sp>
        <p:nvSpPr>
          <p:cNvPr id="4" name="Espace réservé du contenu 3"/>
          <p:cNvSpPr>
            <a:spLocks noGrp="1"/>
          </p:cNvSpPr>
          <p:nvPr>
            <p:ph sz="half" idx="1"/>
          </p:nvPr>
        </p:nvSpPr>
        <p:spPr/>
        <p:txBody>
          <a:bodyPr>
            <a:normAutofit fontScale="92500" lnSpcReduction="10000"/>
          </a:bodyPr>
          <a:lstStyle/>
          <a:p>
            <a:pPr algn="just" rtl="0"/>
            <a:r>
              <a:rPr lang="en-US" dirty="0" smtClean="0"/>
              <a:t>➢➢ All workers do identical or similar work</a:t>
            </a:r>
          </a:p>
          <a:p>
            <a:pPr algn="just" rtl="0"/>
            <a:r>
              <a:rPr lang="en-US" dirty="0" smtClean="0"/>
              <a:t>➢➢ The volume or quality of work is difficult to measure, or where the workflow is uneven</a:t>
            </a:r>
          </a:p>
          <a:p>
            <a:pPr algn="just" rtl="0"/>
            <a:r>
              <a:rPr lang="en-US" dirty="0" smtClean="0"/>
              <a:t>➢➢ Where the volume and/or pace of work is outside the workers’ control</a:t>
            </a:r>
          </a:p>
          <a:p>
            <a:pPr algn="just" rtl="0"/>
            <a:r>
              <a:rPr lang="en-US" dirty="0" smtClean="0"/>
              <a:t>➢➢ Where high output is not as important as other considerations (</a:t>
            </a:r>
            <a:r>
              <a:rPr lang="en-US" dirty="0" err="1" smtClean="0"/>
              <a:t>eg</a:t>
            </a:r>
            <a:r>
              <a:rPr lang="en-US" dirty="0" smtClean="0"/>
              <a:t> quality, stable</a:t>
            </a:r>
          </a:p>
          <a:p>
            <a:pPr algn="just" rtl="0"/>
            <a:r>
              <a:rPr lang="en-US" dirty="0" smtClean="0"/>
              <a:t>production levels).</a:t>
            </a:r>
          </a:p>
          <a:p>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p:cTn id="18"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4">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 calcmode="lin" valueType="num">
                                      <p:cBhvr>
                                        <p:cTn id="25"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 calcmode="lin" valueType="num">
                                      <p:cBhvr>
                                        <p:cTn id="32"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4">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p:cTn id="39"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4">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4">
                                            <p:txEl>
                                              <p:pRg st="4" end="4"/>
                                            </p:txEl>
                                          </p:spTgt>
                                        </p:tgtEl>
                                        <p:attrNameLst>
                                          <p:attrName>style.visibility</p:attrName>
                                        </p:attrNameLst>
                                      </p:cBhvr>
                                      <p:to>
                                        <p:strVal val="visible"/>
                                      </p:to>
                                    </p:set>
                                    <p:anim calcmode="lin" valueType="num">
                                      <p:cBhvr>
                                        <p:cTn id="46"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5">
              <a:lumMod val="20000"/>
              <a:lumOff val="80000"/>
            </a:schemeClr>
          </a:solidFill>
        </p:spPr>
        <p:txBody>
          <a:bodyPr>
            <a:normAutofit fontScale="90000"/>
          </a:bodyPr>
          <a:lstStyle/>
          <a:p>
            <a:r>
              <a:rPr lang="fr-FR" sz="3600" b="1" dirty="0" smtClean="0"/>
              <a:t>2. </a:t>
            </a:r>
            <a:r>
              <a:rPr lang="en-US" sz="3600" b="1" dirty="0" smtClean="0"/>
              <a:t>Incentive Schemes for Individuals</a:t>
            </a:r>
            <a:endParaRPr lang="ar-DZ" sz="3600" dirty="0"/>
          </a:p>
        </p:txBody>
      </p:sp>
      <p:graphicFrame>
        <p:nvGraphicFramePr>
          <p:cNvPr id="4" name="Espace réservé du contenu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t>2.1. Individual Payment by Results (PBR</a:t>
            </a:r>
            <a:r>
              <a:rPr lang="fr-FR" b="1" dirty="0" smtClean="0"/>
              <a:t>)</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dirty="0" smtClean="0"/>
              <a:t>provide a direct link between pay and output</a:t>
            </a:r>
          </a:p>
          <a:p>
            <a:pPr algn="just" rtl="0"/>
            <a:r>
              <a:rPr lang="en-US" dirty="0" smtClean="0"/>
              <a:t>However, traditional bonus, piecework and work-measured schemes have declined in recent years, as many employers have moved to all-round performance rather than simple results/output based pay.</a:t>
            </a:r>
            <a:endParaRPr lang="ar-DZ" dirty="0" smtClean="0"/>
          </a:p>
          <a:p>
            <a:pPr algn="just" rtl="0"/>
            <a:r>
              <a:rPr lang="en-US" dirty="0" smtClean="0"/>
              <a:t>Many bonus schemes incorporate quality measurements or customer service indicators in the assessment to avoid the likelihood of workers cutting corners or compromising safe working methods in order to increase output. </a:t>
            </a:r>
          </a:p>
          <a:p>
            <a:endParaRPr lang="en-US" dirty="0" smtClean="0"/>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5500702"/>
            <a:ext cx="8229600" cy="1357298"/>
          </a:xfrm>
        </p:spPr>
        <p:txBody>
          <a:bodyPr>
            <a:normAutofit fontScale="90000"/>
          </a:bodyPr>
          <a:lstStyle/>
          <a:p>
            <a:r>
              <a:rPr lang="en-US" dirty="0" smtClean="0"/>
              <a:t>Individual Payment by Results (PBR</a:t>
            </a:r>
            <a:r>
              <a:rPr lang="fr-FR" dirty="0" smtClean="0"/>
              <a:t>)</a:t>
            </a:r>
            <a:endParaRPr lang="ar-DZ" dirty="0"/>
          </a:p>
        </p:txBody>
      </p:sp>
      <p:sp>
        <p:nvSpPr>
          <p:cNvPr id="3" name="Espace réservé du texte 2"/>
          <p:cNvSpPr>
            <a:spLocks noGrp="1"/>
          </p:cNvSpPr>
          <p:nvPr>
            <p:ph type="body" idx="1"/>
          </p:nvPr>
        </p:nvSpPr>
        <p:spPr/>
        <p:txBody>
          <a:bodyPr>
            <a:normAutofit/>
          </a:bodyPr>
          <a:lstStyle/>
          <a:p>
            <a:pPr algn="ctr"/>
            <a:r>
              <a:rPr lang="en-US" sz="2400" b="1" dirty="0" smtClean="0"/>
              <a:t>Piecework</a:t>
            </a:r>
            <a:endParaRPr lang="ar-DZ" sz="2400" dirty="0"/>
          </a:p>
        </p:txBody>
      </p:sp>
      <p:sp>
        <p:nvSpPr>
          <p:cNvPr id="4" name="Espace réservé du texte 3"/>
          <p:cNvSpPr>
            <a:spLocks noGrp="1"/>
          </p:cNvSpPr>
          <p:nvPr>
            <p:ph type="body" sz="half" idx="3"/>
          </p:nvPr>
        </p:nvSpPr>
        <p:spPr/>
        <p:txBody>
          <a:bodyPr>
            <a:normAutofit/>
          </a:bodyPr>
          <a:lstStyle/>
          <a:p>
            <a:pPr algn="ctr"/>
            <a:r>
              <a:rPr lang="en-US" sz="2400" b="1" dirty="0" smtClean="0"/>
              <a:t>Bonus Schemes </a:t>
            </a:r>
            <a:endParaRPr lang="ar-DZ" sz="2400" dirty="0"/>
          </a:p>
        </p:txBody>
      </p:sp>
      <p:sp>
        <p:nvSpPr>
          <p:cNvPr id="5" name="Espace réservé du contenu 4"/>
          <p:cNvSpPr>
            <a:spLocks noGrp="1"/>
          </p:cNvSpPr>
          <p:nvPr>
            <p:ph sz="quarter" idx="2"/>
          </p:nvPr>
        </p:nvSpPr>
        <p:spPr/>
        <p:txBody>
          <a:bodyPr>
            <a:normAutofit/>
          </a:bodyPr>
          <a:lstStyle/>
          <a:p>
            <a:pPr algn="just" rtl="0"/>
            <a:r>
              <a:rPr lang="en-US" dirty="0" smtClean="0"/>
              <a:t>Piecework is the simplest method of PBR – workers are paid at a specific rate for each ‘piece’ of output. Pieceworkers must be paid at least the national minimum wage and there are special rules for working this out.</a:t>
            </a:r>
            <a:endParaRPr lang="ar-DZ" dirty="0"/>
          </a:p>
        </p:txBody>
      </p:sp>
      <p:sp>
        <p:nvSpPr>
          <p:cNvPr id="6" name="Espace réservé du contenu 5"/>
          <p:cNvSpPr>
            <a:spLocks noGrp="1"/>
          </p:cNvSpPr>
          <p:nvPr>
            <p:ph sz="quarter" idx="4"/>
          </p:nvPr>
        </p:nvSpPr>
        <p:spPr>
          <a:xfrm>
            <a:off x="4663440" y="969336"/>
            <a:ext cx="4023360" cy="4602804"/>
          </a:xfrm>
        </p:spPr>
        <p:txBody>
          <a:bodyPr>
            <a:normAutofit fontScale="92500" lnSpcReduction="20000"/>
          </a:bodyPr>
          <a:lstStyle/>
          <a:p>
            <a:pPr algn="just" rtl="0"/>
            <a:r>
              <a:rPr lang="en-US" sz="2600" dirty="0" smtClean="0"/>
              <a:t>Other individual PBR schemes include incentive bonus schemes where for instance an additional payment is paid when volume of output exceeds the established threshold, or where there is an increase in sales which exceeds given targets. </a:t>
            </a:r>
            <a:endParaRPr lang="ar-DZ" sz="2600" dirty="0" smtClean="0"/>
          </a:p>
          <a:p>
            <a:pPr algn="justLow" rtl="0"/>
            <a:r>
              <a:rPr lang="en-US" sz="2600" dirty="0" smtClean="0"/>
              <a:t>Variable bonuses can also be paid in relation to performances achieved against predetermined standards.</a:t>
            </a:r>
          </a:p>
          <a:p>
            <a:endParaRPr lang="ar-DZ" dirty="0"/>
          </a:p>
        </p:txBody>
      </p:sp>
    </p:spTree>
  </p:cSld>
  <p:clrMapOvr>
    <a:masterClrMapping/>
  </p:clrMapOvr>
  <p:transition>
    <p:pull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bg/>
                                          </p:spTgt>
                                        </p:tgtEl>
                                        <p:attrNameLst>
                                          <p:attrName>style.visibility</p:attrName>
                                        </p:attrNameLst>
                                      </p:cBhvr>
                                      <p:to>
                                        <p:strVal val="visible"/>
                                      </p:to>
                                    </p:set>
                                    <p:animEffect transition="in" filter="checkerboard(across)">
                                      <p:cBhvr>
                                        <p:cTn id="22" dur="500"/>
                                        <p:tgtEl>
                                          <p:spTgt spid="5">
                                            <p:bg/>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checkerboard(across)">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bg/>
                                          </p:spTgt>
                                        </p:tgtEl>
                                        <p:attrNameLst>
                                          <p:attrName>style.visibility</p:attrName>
                                        </p:attrNameLst>
                                      </p:cBhvr>
                                      <p:to>
                                        <p:strVal val="visible"/>
                                      </p:to>
                                    </p:set>
                                    <p:animEffect transition="in" filter="box(in)">
                                      <p:cBhvr>
                                        <p:cTn id="32" dur="500"/>
                                        <p:tgtEl>
                                          <p:spTgt spid="4">
                                            <p:bg/>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4">
                                            <p:txEl>
                                              <p:pRg st="0" end="0"/>
                                            </p:txEl>
                                          </p:spTgt>
                                        </p:tgtEl>
                                        <p:attrNameLst>
                                          <p:attrName>style.visibility</p:attrName>
                                        </p:attrNameLst>
                                      </p:cBhvr>
                                      <p:to>
                                        <p:strVal val="visible"/>
                                      </p:to>
                                    </p:set>
                                    <p:animEffect transition="in" filter="box(in)">
                                      <p:cBhvr>
                                        <p:cTn id="37" dur="500"/>
                                        <p:tgtEl>
                                          <p:spTgt spid="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bg/>
                                          </p:spTgt>
                                        </p:tgtEl>
                                        <p:attrNameLst>
                                          <p:attrName>style.visibility</p:attrName>
                                        </p:attrNameLst>
                                      </p:cBhvr>
                                      <p:to>
                                        <p:strVal val="visible"/>
                                      </p:to>
                                    </p:set>
                                    <p:anim calcmode="lin" valueType="num">
                                      <p:cBhvr additive="base">
                                        <p:cTn id="42" dur="500" fill="hold"/>
                                        <p:tgtEl>
                                          <p:spTgt spid="6">
                                            <p:bg/>
                                          </p:spTgt>
                                        </p:tgtEl>
                                        <p:attrNameLst>
                                          <p:attrName>ppt_x</p:attrName>
                                        </p:attrNameLst>
                                      </p:cBhvr>
                                      <p:tavLst>
                                        <p:tav tm="0">
                                          <p:val>
                                            <p:strVal val="#ppt_x"/>
                                          </p:val>
                                        </p:tav>
                                        <p:tav tm="100000">
                                          <p:val>
                                            <p:strVal val="#ppt_x"/>
                                          </p:val>
                                        </p:tav>
                                      </p:tavLst>
                                    </p:anim>
                                    <p:anim calcmode="lin" valueType="num">
                                      <p:cBhvr additive="base">
                                        <p:cTn id="43"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6">
                                            <p:txEl>
                                              <p:pRg st="0" end="0"/>
                                            </p:txEl>
                                          </p:spTgt>
                                        </p:tgtEl>
                                        <p:attrNameLst>
                                          <p:attrName>style.visibility</p:attrName>
                                        </p:attrNameLst>
                                      </p:cBhvr>
                                      <p:to>
                                        <p:strVal val="visible"/>
                                      </p:to>
                                    </p:set>
                                    <p:anim calcmode="lin" valueType="num">
                                      <p:cBhvr additive="base">
                                        <p:cTn id="4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6">
                                            <p:txEl>
                                              <p:pRg st="1" end="1"/>
                                            </p:txEl>
                                          </p:spTgt>
                                        </p:tgtEl>
                                        <p:attrNameLst>
                                          <p:attrName>style.visibility</p:attrName>
                                        </p:attrNameLst>
                                      </p:cBhvr>
                                      <p:to>
                                        <p:strVal val="visible"/>
                                      </p:to>
                                    </p:set>
                                    <p:anim calcmode="lin" valueType="num">
                                      <p:cBhvr additive="base">
                                        <p:cTn id="54"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P spid="5" grpId="0" build="p" animBg="1"/>
      <p:bldP spid="6"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solidFill>
                  <a:srgbClr val="550EE2"/>
                </a:solidFill>
              </a:rPr>
              <a:t>2.2. Work Measured Schemes</a:t>
            </a:r>
            <a:endParaRPr lang="ar-DZ" dirty="0">
              <a:solidFill>
                <a:srgbClr val="550EE2"/>
              </a:solidFill>
            </a:endParaRPr>
          </a:p>
        </p:txBody>
      </p:sp>
      <p:sp>
        <p:nvSpPr>
          <p:cNvPr id="3" name="Espace réservé du contenu 2"/>
          <p:cNvSpPr>
            <a:spLocks noGrp="1"/>
          </p:cNvSpPr>
          <p:nvPr>
            <p:ph idx="1"/>
          </p:nvPr>
        </p:nvSpPr>
        <p:spPr>
          <a:xfrm>
            <a:off x="1435608" y="1485920"/>
            <a:ext cx="7498080" cy="4800600"/>
          </a:xfrm>
        </p:spPr>
        <p:txBody>
          <a:bodyPr>
            <a:normAutofit fontScale="55000" lnSpcReduction="20000"/>
          </a:bodyPr>
          <a:lstStyle/>
          <a:p>
            <a:pPr algn="just" rtl="0"/>
            <a:r>
              <a:rPr lang="en-US" sz="5100" dirty="0" smtClean="0"/>
              <a:t>In these systems, a ‘standard time’ or ‘standard output level’ is set by rate-fixers, or by work study, for particular tasks. </a:t>
            </a:r>
            <a:endParaRPr lang="ar-DZ" sz="5100" dirty="0" smtClean="0"/>
          </a:p>
          <a:p>
            <a:pPr algn="just" rtl="0"/>
            <a:r>
              <a:rPr lang="en-US" sz="5100" dirty="0" smtClean="0"/>
              <a:t>Work study calculates a basic time for a task by using laid down methods, observing workers performing the operation and taking into account their rate of working. </a:t>
            </a:r>
            <a:endParaRPr lang="ar-DZ" sz="5100" dirty="0" smtClean="0"/>
          </a:p>
          <a:p>
            <a:pPr algn="just" rtl="0"/>
            <a:r>
              <a:rPr lang="en-US" sz="5100" dirty="0" smtClean="0"/>
              <a:t>Incentive payments are then linked to performance or to the output achieved relative to the standard, or to the time saved in performing the task. </a:t>
            </a:r>
            <a:endParaRPr lang="ar-DZ" sz="5100" dirty="0" smtClean="0"/>
          </a:p>
          <a:p>
            <a:endParaRPr lang="ar-DZ"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solidFill>
                  <a:srgbClr val="550EE2"/>
                </a:solidFill>
              </a:rPr>
              <a:t>Pre-determined motion time systems (PMTS)</a:t>
            </a:r>
            <a:endParaRPr lang="ar-DZ" dirty="0">
              <a:solidFill>
                <a:srgbClr val="550EE2"/>
              </a:solidFill>
            </a:endParaRPr>
          </a:p>
        </p:txBody>
      </p:sp>
      <p:sp>
        <p:nvSpPr>
          <p:cNvPr id="3" name="Espace réservé du contenu 2"/>
          <p:cNvSpPr>
            <a:spLocks noGrp="1"/>
          </p:cNvSpPr>
          <p:nvPr>
            <p:ph idx="1"/>
          </p:nvPr>
        </p:nvSpPr>
        <p:spPr/>
        <p:txBody>
          <a:bodyPr>
            <a:normAutofit fontScale="92500"/>
          </a:bodyPr>
          <a:lstStyle/>
          <a:p>
            <a:pPr algn="just" rtl="0"/>
            <a:r>
              <a:rPr lang="en-US" dirty="0" smtClean="0"/>
              <a:t>A synthetic time for a job is built up from a database of standard times for each basic physical movement. A common form of this system is Methods Time Measurement (MTM). Allowances for relaxation and contingencies are then added to the basic time to form the standard time for the task.</a:t>
            </a:r>
          </a:p>
          <a:p>
            <a:pPr algn="just" rtl="0"/>
            <a:r>
              <a:rPr lang="en-US" dirty="0" smtClean="0"/>
              <a:t>Most schemes are ‘straight proportional’, which allow the reward to rise in direct proportion to the rise in performance.</a:t>
            </a:r>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solidFill>
                  <a:srgbClr val="550EE2"/>
                </a:solidFill>
              </a:rPr>
              <a:t>Pre-determined motion time systems (PMTS)</a:t>
            </a:r>
            <a:endParaRPr lang="ar-DZ" dirty="0">
              <a:solidFill>
                <a:srgbClr val="550EE2"/>
              </a:solidFill>
            </a:endParaRPr>
          </a:p>
        </p:txBody>
      </p:sp>
      <p:sp>
        <p:nvSpPr>
          <p:cNvPr id="3" name="Espace réservé du texte 2"/>
          <p:cNvSpPr>
            <a:spLocks noGrp="1"/>
          </p:cNvSpPr>
          <p:nvPr>
            <p:ph type="body" idx="2"/>
          </p:nvPr>
        </p:nvSpPr>
        <p:spPr/>
        <p:txBody>
          <a:bodyPr>
            <a:normAutofit/>
          </a:bodyPr>
          <a:lstStyle/>
          <a:p>
            <a:pPr algn="just" rtl="0"/>
            <a:r>
              <a:rPr lang="en-US" sz="2400" b="1" dirty="0" smtClean="0"/>
              <a:t>PMTS  Considerations </a:t>
            </a:r>
            <a:endParaRPr lang="ar-DZ" sz="2400" b="1" dirty="0"/>
          </a:p>
        </p:txBody>
      </p:sp>
      <p:sp>
        <p:nvSpPr>
          <p:cNvPr id="4" name="Espace réservé du contenu 3"/>
          <p:cNvSpPr>
            <a:spLocks noGrp="1"/>
          </p:cNvSpPr>
          <p:nvPr>
            <p:ph sz="half" idx="1"/>
          </p:nvPr>
        </p:nvSpPr>
        <p:spPr/>
        <p:txBody>
          <a:bodyPr>
            <a:normAutofit fontScale="85000" lnSpcReduction="10000"/>
          </a:bodyPr>
          <a:lstStyle/>
          <a:p>
            <a:pPr algn="just" rtl="0"/>
            <a:r>
              <a:rPr lang="en-US" dirty="0" smtClean="0"/>
              <a:t>Schemes should include provisions covering the effects of downtime or other non-productive time on pay. </a:t>
            </a:r>
          </a:p>
          <a:p>
            <a:pPr algn="just" rtl="0"/>
            <a:r>
              <a:rPr lang="en-US" dirty="0" smtClean="0"/>
              <a:t>Schemes should be controlled fairly and regularly reviewed to ensure there is no degeneration of work-measured standards. The operation of the scheme should be audited regularly. </a:t>
            </a:r>
          </a:p>
          <a:p>
            <a:pPr algn="just" rtl="0"/>
            <a:r>
              <a:rPr lang="en-US" dirty="0" smtClean="0"/>
              <a:t>Arrangements need to be in place to accommodate changes in product, material, specifications and methods – re-measurement of the job may be necessary.</a:t>
            </a:r>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 calcmode="lin" valueType="num">
                                      <p:cBhvr additive="base">
                                        <p:cTn id="2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txEl>
                                              <p:pRg st="2" end="2"/>
                                            </p:txEl>
                                          </p:spTgt>
                                        </p:tgtEl>
                                        <p:attrNameLst>
                                          <p:attrName>style.visibility</p:attrName>
                                        </p:attrNameLst>
                                      </p:cBhvr>
                                      <p:to>
                                        <p:strVal val="visible"/>
                                      </p:to>
                                    </p:set>
                                    <p:anim calcmode="lin" valueType="num">
                                      <p:cBhvr additive="base">
                                        <p:cTn id="30"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b="1" dirty="0" smtClean="0"/>
              <a:t>Learning Objectives</a:t>
            </a:r>
            <a:endParaRPr lang="ar-DZ" dirty="0"/>
          </a:p>
        </p:txBody>
      </p:sp>
      <p:sp>
        <p:nvSpPr>
          <p:cNvPr id="3" name="Espace réservé du contenu 2"/>
          <p:cNvSpPr>
            <a:spLocks noGrp="1"/>
          </p:cNvSpPr>
          <p:nvPr>
            <p:ph idx="1"/>
          </p:nvPr>
        </p:nvSpPr>
        <p:spPr/>
        <p:txBody>
          <a:bodyPr/>
          <a:lstStyle/>
          <a:p>
            <a:pPr algn="just" rtl="0"/>
            <a:r>
              <a:rPr lang="en-US" dirty="0" smtClean="0"/>
              <a:t>Define Incentive Plan</a:t>
            </a:r>
          </a:p>
          <a:p>
            <a:pPr algn="just" rtl="0"/>
            <a:r>
              <a:rPr lang="en-US" dirty="0" smtClean="0"/>
              <a:t>List different Types of Incentive Plans</a:t>
            </a:r>
          </a:p>
          <a:p>
            <a:pPr algn="just" rtl="0"/>
            <a:r>
              <a:rPr lang="en-US" dirty="0" smtClean="0"/>
              <a:t>Understand different incentives plans aspects </a:t>
            </a:r>
          </a:p>
          <a:p>
            <a:endParaRPr lang="ar-DZ"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rtl="0"/>
            <a:r>
              <a:rPr lang="en-US" b="1" dirty="0" smtClean="0">
                <a:solidFill>
                  <a:srgbClr val="00B0F0"/>
                </a:solidFill>
              </a:rPr>
              <a:t>2.3. Measured Day Work (MDW)</a:t>
            </a:r>
            <a:endParaRPr lang="ar-DZ" dirty="0">
              <a:solidFill>
                <a:srgbClr val="00B0F0"/>
              </a:solidFill>
            </a:endParaRPr>
          </a:p>
        </p:txBody>
      </p:sp>
      <p:sp>
        <p:nvSpPr>
          <p:cNvPr id="3" name="Espace réservé du contenu 2"/>
          <p:cNvSpPr>
            <a:spLocks noGrp="1"/>
          </p:cNvSpPr>
          <p:nvPr>
            <p:ph idx="1"/>
          </p:nvPr>
        </p:nvSpPr>
        <p:spPr/>
        <p:txBody>
          <a:bodyPr>
            <a:normAutofit lnSpcReduction="10000"/>
          </a:bodyPr>
          <a:lstStyle/>
          <a:p>
            <a:pPr algn="just" rtl="0"/>
            <a:r>
              <a:rPr lang="en-US" dirty="0" smtClean="0"/>
              <a:t>Measured day work (MDW) is a hybrid between individual PBR and a basic wage rate scheme. Pay is fixed and does not fluctuate in the short term providing that the agreed level of performance is maintained.</a:t>
            </a:r>
          </a:p>
          <a:p>
            <a:pPr algn="just" rtl="0"/>
            <a:r>
              <a:rPr lang="en-US" dirty="0" smtClean="0"/>
              <a:t>Motivation comes from good supervision, goal setting and fair monitoring of the worker’s performance. MDW is difficult and costly to set up and maintain.</a:t>
            </a:r>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solidFill>
                  <a:srgbClr val="00B0F0"/>
                </a:solidFill>
              </a:rPr>
              <a:t>Measured Day Work (MDW)</a:t>
            </a:r>
            <a:endParaRPr lang="ar-DZ" dirty="0">
              <a:solidFill>
                <a:srgbClr val="00B0F0"/>
              </a:solidFill>
            </a:endParaRPr>
          </a:p>
        </p:txBody>
      </p:sp>
      <p:sp>
        <p:nvSpPr>
          <p:cNvPr id="3" name="Espace réservé du texte 2"/>
          <p:cNvSpPr>
            <a:spLocks noGrp="1"/>
          </p:cNvSpPr>
          <p:nvPr>
            <p:ph type="body" idx="2"/>
          </p:nvPr>
        </p:nvSpPr>
        <p:spPr/>
        <p:txBody>
          <a:bodyPr>
            <a:normAutofit/>
          </a:bodyPr>
          <a:lstStyle/>
          <a:p>
            <a:pPr algn="just" rtl="0"/>
            <a:r>
              <a:rPr lang="en-US" sz="2800" b="1" dirty="0" smtClean="0"/>
              <a:t>‘stepped’ MDW</a:t>
            </a:r>
            <a:endParaRPr lang="ar-DZ" sz="2800" b="1" dirty="0"/>
          </a:p>
        </p:txBody>
      </p:sp>
      <p:sp>
        <p:nvSpPr>
          <p:cNvPr id="4" name="Espace réservé du contenu 3"/>
          <p:cNvSpPr>
            <a:spLocks noGrp="1"/>
          </p:cNvSpPr>
          <p:nvPr>
            <p:ph sz="half" idx="1"/>
          </p:nvPr>
        </p:nvSpPr>
        <p:spPr/>
        <p:txBody>
          <a:bodyPr>
            <a:normAutofit fontScale="92500" lnSpcReduction="20000"/>
          </a:bodyPr>
          <a:lstStyle/>
          <a:p>
            <a:pPr algn="just" rtl="0"/>
            <a:r>
              <a:rPr lang="en-US" dirty="0" smtClean="0"/>
              <a:t>. A version of MDW is ‘stepped’ MDW. Under this scheme the worker agrees to maintain one of a series of performance levels and different levels of pay apply to each one.</a:t>
            </a:r>
          </a:p>
          <a:p>
            <a:pPr algn="just" rtl="0"/>
            <a:r>
              <a:rPr lang="en-US" dirty="0" smtClean="0"/>
              <a:t> Movement between levels is possible, usually after a sustained change in performance. </a:t>
            </a:r>
          </a:p>
          <a:p>
            <a:pPr algn="just" rtl="0"/>
            <a:r>
              <a:rPr lang="en-US" dirty="0" smtClean="0"/>
              <a:t>MDW is now relatively rare. </a:t>
            </a:r>
          </a:p>
          <a:p>
            <a:pPr algn="just" rtl="0"/>
            <a:r>
              <a:rPr lang="en-US" dirty="0" smtClean="0"/>
              <a:t>It suits organizations where a high, steady, predictable level of performance is sought, rather than highest possible individual performance.</a:t>
            </a:r>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ox(i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box(i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ox(in)">
                                      <p:cBhvr>
                                        <p:cTn id="3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b="1" dirty="0" smtClean="0">
                <a:solidFill>
                  <a:srgbClr val="92D050"/>
                </a:solidFill>
              </a:rPr>
              <a:t>2.4. Appraisal/Performance Related Pay</a:t>
            </a:r>
            <a:endParaRPr lang="ar-DZ" dirty="0">
              <a:solidFill>
                <a:srgbClr val="92D050"/>
              </a:solidFill>
            </a:endParaRPr>
          </a:p>
        </p:txBody>
      </p:sp>
      <p:sp>
        <p:nvSpPr>
          <p:cNvPr id="3" name="Espace réservé du contenu 2"/>
          <p:cNvSpPr>
            <a:spLocks noGrp="1"/>
          </p:cNvSpPr>
          <p:nvPr>
            <p:ph idx="1"/>
          </p:nvPr>
        </p:nvSpPr>
        <p:spPr/>
        <p:txBody>
          <a:bodyPr>
            <a:normAutofit fontScale="92500" lnSpcReduction="20000"/>
          </a:bodyPr>
          <a:lstStyle/>
          <a:p>
            <a:pPr algn="just" rtl="0"/>
            <a:r>
              <a:rPr lang="en-US" dirty="0" smtClean="0"/>
              <a:t>It is generally used to link progression through a pay band to an assessment of an individual’s work performance during a particular reference period, often a year. </a:t>
            </a:r>
            <a:endParaRPr lang="ar-DZ" dirty="0" smtClean="0"/>
          </a:p>
          <a:p>
            <a:pPr algn="just" rtl="0"/>
            <a:r>
              <a:rPr lang="fr-FR" dirty="0" smtClean="0"/>
              <a:t>The </a:t>
            </a:r>
            <a:r>
              <a:rPr lang="en-US" dirty="0" smtClean="0"/>
              <a:t>reward may be an additional sum of money paid in the form of a bonus. </a:t>
            </a:r>
          </a:p>
          <a:p>
            <a:pPr algn="just" rtl="0"/>
            <a:r>
              <a:rPr lang="en-US" dirty="0" smtClean="0"/>
              <a:t>Assessments usually relate to an individual’s achievements against agreed objectives relating to output and quality of work but may also include an element of evaluation of personal characteristics, such as adaptability, initiative and so on.</a:t>
            </a:r>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srgbClr val="92D050"/>
                </a:solidFill>
              </a:rPr>
              <a:t>Appraisal/Performance Related Pay</a:t>
            </a:r>
            <a:endParaRPr lang="ar-DZ" sz="2400" dirty="0">
              <a:solidFill>
                <a:srgbClr val="92D050"/>
              </a:solidFill>
            </a:endParaRPr>
          </a:p>
        </p:txBody>
      </p:sp>
      <p:sp>
        <p:nvSpPr>
          <p:cNvPr id="3" name="Espace réservé du texte 2"/>
          <p:cNvSpPr>
            <a:spLocks noGrp="1"/>
          </p:cNvSpPr>
          <p:nvPr>
            <p:ph type="body" idx="2"/>
          </p:nvPr>
        </p:nvSpPr>
        <p:spPr/>
        <p:txBody>
          <a:bodyPr>
            <a:normAutofit/>
          </a:bodyPr>
          <a:lstStyle/>
          <a:p>
            <a:pPr algn="just" rtl="0"/>
            <a:r>
              <a:rPr lang="fr-FR" sz="3200" b="1" dirty="0" err="1" smtClean="0"/>
              <a:t>Considerations</a:t>
            </a:r>
            <a:endParaRPr lang="ar-DZ" sz="3200" b="1" dirty="0"/>
          </a:p>
        </p:txBody>
      </p:sp>
      <p:sp>
        <p:nvSpPr>
          <p:cNvPr id="4" name="Espace réservé du contenu 3"/>
          <p:cNvSpPr>
            <a:spLocks noGrp="1"/>
          </p:cNvSpPr>
          <p:nvPr>
            <p:ph sz="half" idx="1"/>
          </p:nvPr>
        </p:nvSpPr>
        <p:spPr/>
        <p:txBody>
          <a:bodyPr>
            <a:normAutofit fontScale="92500" lnSpcReduction="10000"/>
          </a:bodyPr>
          <a:lstStyle/>
          <a:p>
            <a:pPr algn="just" rtl="0"/>
            <a:r>
              <a:rPr lang="en-US" dirty="0" smtClean="0"/>
              <a:t>Any organization that chooses appraisal related pay should have good industrial relations and good communications systems in place.</a:t>
            </a:r>
          </a:p>
          <a:p>
            <a:pPr algn="just" rtl="0"/>
            <a:r>
              <a:rPr lang="en-US" dirty="0" smtClean="0"/>
              <a:t>It is also important that the finance necessary to operate the scheme is available. </a:t>
            </a:r>
          </a:p>
          <a:p>
            <a:pPr algn="just" rtl="0"/>
            <a:r>
              <a:rPr lang="en-US" dirty="0" smtClean="0"/>
              <a:t>It is important to monitor the appraisals, to pick up any drift from the overall distribution of ratings and to check the fairness and consistency of the ratings.</a:t>
            </a:r>
            <a:endParaRPr lang="ar-DZ"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2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2000"/>
                                        <p:tgtEl>
                                          <p:spTgt spid="4">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fade">
                                      <p:cBhvr>
                                        <p:cTn id="28"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just" rtl="0"/>
            <a:r>
              <a:rPr lang="fr-FR" b="1" dirty="0" smtClean="0">
                <a:solidFill>
                  <a:srgbClr val="D8C118"/>
                </a:solidFill>
              </a:rPr>
              <a:t>2.4. </a:t>
            </a:r>
            <a:r>
              <a:rPr lang="en-US" b="1" dirty="0" smtClean="0">
                <a:solidFill>
                  <a:srgbClr val="D8C118"/>
                </a:solidFill>
              </a:rPr>
              <a:t>Market-Based Pay</a:t>
            </a:r>
            <a:endParaRPr lang="ar-DZ" dirty="0">
              <a:solidFill>
                <a:srgbClr val="D8C118"/>
              </a:solidFill>
            </a:endParaRPr>
          </a:p>
        </p:txBody>
      </p:sp>
      <p:sp>
        <p:nvSpPr>
          <p:cNvPr id="3" name="Espace réservé du contenu 2"/>
          <p:cNvSpPr>
            <a:spLocks noGrp="1"/>
          </p:cNvSpPr>
          <p:nvPr>
            <p:ph idx="1"/>
          </p:nvPr>
        </p:nvSpPr>
        <p:spPr/>
        <p:txBody>
          <a:bodyPr/>
          <a:lstStyle/>
          <a:p>
            <a:pPr algn="just" rtl="0"/>
            <a:r>
              <a:rPr lang="en-US" dirty="0" smtClean="0"/>
              <a:t>Market-based pay links salary levels, and progression through the scales, to those available in the market. </a:t>
            </a:r>
          </a:p>
          <a:p>
            <a:pPr algn="just" rtl="0"/>
            <a:r>
              <a:rPr lang="en-US" dirty="0" smtClean="0"/>
              <a:t>It is rarely used as a scheme in isolation, but may be part of a reward strategy incorporating several performance elements.</a:t>
            </a:r>
          </a:p>
          <a:p>
            <a:pPr algn="just" rtl="0"/>
            <a:endParaRPr lang="ar-DZ" dirty="0"/>
          </a:p>
        </p:txBody>
      </p:sp>
    </p:spTree>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20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rtl="0"/>
            <a:r>
              <a:rPr lang="en-US" b="1" dirty="0" smtClean="0">
                <a:solidFill>
                  <a:schemeClr val="accent4"/>
                </a:solidFill>
              </a:rPr>
              <a:t>2.5. Competency and Skills-Based Pay</a:t>
            </a:r>
            <a:endParaRPr lang="ar-DZ" dirty="0">
              <a:solidFill>
                <a:schemeClr val="accent4"/>
              </a:solidFill>
            </a:endParaRPr>
          </a:p>
        </p:txBody>
      </p:sp>
      <p:sp>
        <p:nvSpPr>
          <p:cNvPr id="3" name="Espace réservé du contenu 2"/>
          <p:cNvSpPr>
            <a:spLocks noGrp="1"/>
          </p:cNvSpPr>
          <p:nvPr>
            <p:ph idx="1"/>
          </p:nvPr>
        </p:nvSpPr>
        <p:spPr/>
        <p:txBody>
          <a:bodyPr/>
          <a:lstStyle/>
          <a:p>
            <a:pPr algn="just" rtl="0"/>
            <a:r>
              <a:rPr lang="en-US" dirty="0" smtClean="0"/>
              <a:t>A direct link is created between the acquisition, improvement and effective use of skills and competencies and the individual’s pay. </a:t>
            </a:r>
          </a:p>
          <a:p>
            <a:pPr algn="just" rtl="0"/>
            <a:r>
              <a:rPr lang="en-US" dirty="0" smtClean="0"/>
              <a:t>It schemes measure inputs, </a:t>
            </a:r>
            <a:r>
              <a:rPr lang="en-US" dirty="0" err="1" smtClean="0"/>
              <a:t>ie</a:t>
            </a:r>
            <a:r>
              <a:rPr lang="en-US" dirty="0" smtClean="0"/>
              <a:t> what the individual is bringing to the job, unlike traditional performance based schemes which measure outputs. </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schemeClr val="accent4"/>
                </a:solidFill>
              </a:rPr>
              <a:t>Competency and Skills-Based Pay</a:t>
            </a:r>
            <a:endParaRPr lang="ar-DZ" sz="2400" dirty="0">
              <a:solidFill>
                <a:schemeClr val="accent4"/>
              </a:solidFill>
            </a:endParaRPr>
          </a:p>
        </p:txBody>
      </p:sp>
      <p:sp>
        <p:nvSpPr>
          <p:cNvPr id="3" name="Espace réservé du texte 2"/>
          <p:cNvSpPr>
            <a:spLocks noGrp="1"/>
          </p:cNvSpPr>
          <p:nvPr>
            <p:ph type="body" idx="2"/>
          </p:nvPr>
        </p:nvSpPr>
        <p:spPr>
          <a:xfrm>
            <a:off x="457200" y="1406964"/>
            <a:ext cx="4186238" cy="698500"/>
          </a:xfrm>
        </p:spPr>
        <p:txBody>
          <a:bodyPr>
            <a:noAutofit/>
          </a:bodyPr>
          <a:lstStyle/>
          <a:p>
            <a:pPr algn="just" rtl="0"/>
            <a:r>
              <a:rPr lang="en-US" sz="2800" b="1" dirty="0" smtClean="0"/>
              <a:t>Competency Based Pay</a:t>
            </a:r>
            <a:endParaRPr lang="ar-DZ" sz="2800" b="1" dirty="0"/>
          </a:p>
        </p:txBody>
      </p:sp>
      <p:sp>
        <p:nvSpPr>
          <p:cNvPr id="4" name="Espace réservé du contenu 3"/>
          <p:cNvSpPr>
            <a:spLocks noGrp="1"/>
          </p:cNvSpPr>
          <p:nvPr>
            <p:ph sz="half" idx="1"/>
          </p:nvPr>
        </p:nvSpPr>
        <p:spPr/>
        <p:txBody>
          <a:bodyPr>
            <a:normAutofit fontScale="70000" lnSpcReduction="20000"/>
          </a:bodyPr>
          <a:lstStyle/>
          <a:p>
            <a:pPr algn="just" rtl="0"/>
            <a:r>
              <a:rPr lang="en-US" sz="3600" dirty="0" smtClean="0"/>
              <a:t>Competency based systems have become more wide-spread because many organizations already use competencies in recruitment and in performance appraisal for non-pay purposes, such as development and training.</a:t>
            </a:r>
          </a:p>
          <a:p>
            <a:pPr algn="just" rtl="0"/>
            <a:r>
              <a:rPr lang="en-US" sz="3600" dirty="0" smtClean="0"/>
              <a:t>Competency based pay is often used in conjunction with an existing individual performance related pay scheme and will reward on the basis of not only what the individual has done, but how they have achieved their targets.</a:t>
            </a:r>
          </a:p>
          <a:p>
            <a:pPr algn="just" rtl="0"/>
            <a:r>
              <a:rPr lang="en-US" sz="3600" dirty="0" smtClean="0"/>
              <a:t>Difficulties may arise in defining the competencies valued by the organization.</a:t>
            </a:r>
            <a:endParaRPr lang="ar-DZ" sz="3600" dirty="0" smtClean="0"/>
          </a:p>
          <a:p>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Effect transition="in" filter="fade">
                                      <p:cBhvr>
                                        <p:cTn id="19" dur="2000"/>
                                        <p:tgtEl>
                                          <p:spTgt spid="4">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Effect transition="in" filter="fade">
                                      <p:cBhvr>
                                        <p:cTn id="24" dur="2000"/>
                                        <p:tgtEl>
                                          <p:spTgt spid="4">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
                                            <p:txEl>
                                              <p:pRg st="2" end="2"/>
                                            </p:txEl>
                                          </p:spTgt>
                                        </p:tgtEl>
                                        <p:attrNameLst>
                                          <p:attrName>style.visibility</p:attrName>
                                        </p:attrNameLst>
                                      </p:cBhvr>
                                      <p:to>
                                        <p:strVal val="visible"/>
                                      </p:to>
                                    </p:set>
                                    <p:animEffect transition="in" filter="fade">
                                      <p:cBhvr>
                                        <p:cTn id="29"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400" dirty="0" smtClean="0">
                <a:solidFill>
                  <a:schemeClr val="accent4"/>
                </a:solidFill>
              </a:rPr>
              <a:t>Competency and Skills-Based Pay</a:t>
            </a:r>
            <a:endParaRPr lang="ar-DZ" sz="2400" dirty="0">
              <a:solidFill>
                <a:schemeClr val="accent4"/>
              </a:solidFill>
            </a:endParaRPr>
          </a:p>
        </p:txBody>
      </p:sp>
      <p:sp>
        <p:nvSpPr>
          <p:cNvPr id="3" name="Espace réservé du texte 2"/>
          <p:cNvSpPr>
            <a:spLocks noGrp="1"/>
          </p:cNvSpPr>
          <p:nvPr>
            <p:ph type="body" idx="2"/>
          </p:nvPr>
        </p:nvSpPr>
        <p:spPr>
          <a:xfrm>
            <a:off x="457200" y="1406964"/>
            <a:ext cx="4186238" cy="698500"/>
          </a:xfrm>
        </p:spPr>
        <p:txBody>
          <a:bodyPr>
            <a:noAutofit/>
          </a:bodyPr>
          <a:lstStyle/>
          <a:p>
            <a:pPr algn="just" rtl="0"/>
            <a:r>
              <a:rPr lang="en-US" sz="2800" b="1" dirty="0" smtClean="0"/>
              <a:t>Competency Based Pay</a:t>
            </a:r>
            <a:endParaRPr lang="ar-DZ" sz="2800" b="1" dirty="0"/>
          </a:p>
        </p:txBody>
      </p:sp>
      <p:sp>
        <p:nvSpPr>
          <p:cNvPr id="4" name="Espace réservé du contenu 3"/>
          <p:cNvSpPr>
            <a:spLocks noGrp="1"/>
          </p:cNvSpPr>
          <p:nvPr>
            <p:ph sz="half" idx="1"/>
          </p:nvPr>
        </p:nvSpPr>
        <p:spPr/>
        <p:txBody>
          <a:bodyPr>
            <a:normAutofit/>
          </a:bodyPr>
          <a:lstStyle/>
          <a:p>
            <a:pPr algn="just" rtl="0"/>
            <a:r>
              <a:rPr lang="en-US" sz="3600" dirty="0" smtClean="0"/>
              <a:t>Skills-based pay rests on workers gaining new and improved skills. </a:t>
            </a:r>
          </a:p>
          <a:p>
            <a:pPr algn="just" rtl="0"/>
            <a:r>
              <a:rPr lang="en-US" sz="3600" dirty="0" smtClean="0"/>
              <a:t>Reward is given for skills that can be used in other jobs in the same job band, encouraging multi-skilling and increased flexibility.</a:t>
            </a:r>
            <a:endParaRPr lang="ar-DZ" sz="3600" dirty="0" smtClean="0"/>
          </a:p>
          <a:p>
            <a:pPr algn="just" rtl="0"/>
            <a:endParaRPr lang="ar-DZ" dirty="0"/>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2000"/>
                                        <p:tgtEl>
                                          <p:spTgt spid="4">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animEffect transition="in" filter="fade">
                                      <p:cBhvr>
                                        <p:cTn id="23" dur="20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5">
              <a:lumMod val="20000"/>
              <a:lumOff val="80000"/>
            </a:schemeClr>
          </a:solidFill>
        </p:spPr>
        <p:txBody>
          <a:bodyPr>
            <a:normAutofit fontScale="90000"/>
          </a:bodyPr>
          <a:lstStyle/>
          <a:p>
            <a:pPr algn="just" rtl="0"/>
            <a:r>
              <a:rPr lang="en-US" b="1" dirty="0" smtClean="0"/>
              <a:t>3. Incentive Schemes for Groups/ Team Compensation</a:t>
            </a:r>
            <a:endParaRPr lang="ar-DZ" dirty="0"/>
          </a:p>
        </p:txBody>
      </p:sp>
      <p:graphicFrame>
        <p:nvGraphicFramePr>
          <p:cNvPr id="4" name="Espace réservé du contenu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4" grpId="0">
        <p:bldAsOne/>
      </p:bldGraphic>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bg1"/>
          </a:solidFill>
        </p:spPr>
        <p:txBody>
          <a:bodyPr>
            <a:normAutofit/>
          </a:bodyPr>
          <a:lstStyle/>
          <a:p>
            <a:pPr lvl="0" algn="just" rtl="0"/>
            <a:r>
              <a:rPr lang="fr-FR" b="1" dirty="0" smtClean="0"/>
              <a:t>3.1. </a:t>
            </a:r>
            <a:r>
              <a:rPr lang="en-US" b="1" dirty="0" smtClean="0"/>
              <a:t>Team-Based Pay</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dirty="0" smtClean="0"/>
              <a:t>While team-based pay has been around for some time - in the shape of departmental or group bonus systems - it has taken on more importance with the increased interest in team working.</a:t>
            </a:r>
          </a:p>
          <a:p>
            <a:pPr algn="just" rtl="0"/>
            <a:r>
              <a:rPr lang="en-US" dirty="0" smtClean="0"/>
              <a:t> In team-based pay systems the payments reflect the measurable goals of the team. </a:t>
            </a:r>
          </a:p>
          <a:p>
            <a:pPr algn="just" rtl="0"/>
            <a:r>
              <a:rPr lang="en-US" dirty="0" smtClean="0"/>
              <a:t>Team working may be most effective in situations involving high task interdependence and creativity, although it can be difficult to define the team, the goals, and the appropriate reward. </a:t>
            </a:r>
            <a:endParaRPr lang="ar-DZ" dirty="0"/>
          </a:p>
        </p:txBody>
      </p:sp>
    </p:spTree>
  </p:cSld>
  <p:clrMapOvr>
    <a:masterClrMapping/>
  </p:clrMapOvr>
  <p:transition>
    <p:cover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Horizont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Incentive</a:t>
            </a:r>
            <a:r>
              <a:rPr lang="en-US" dirty="0" smtClean="0"/>
              <a:t> </a:t>
            </a:r>
            <a:r>
              <a:rPr lang="en-US" b="1" dirty="0" smtClean="0"/>
              <a:t>Definition</a:t>
            </a:r>
            <a:endParaRPr lang="ar-DZ" dirty="0"/>
          </a:p>
        </p:txBody>
      </p:sp>
      <p:sp>
        <p:nvSpPr>
          <p:cNvPr id="3" name="Espace réservé du contenu 2"/>
          <p:cNvSpPr>
            <a:spLocks noGrp="1"/>
          </p:cNvSpPr>
          <p:nvPr>
            <p:ph sz="half" idx="1"/>
          </p:nvPr>
        </p:nvSpPr>
        <p:spPr>
          <a:xfrm>
            <a:off x="1435608" y="1524000"/>
            <a:ext cx="3993648" cy="4663440"/>
          </a:xfrm>
        </p:spPr>
        <p:txBody>
          <a:bodyPr>
            <a:normAutofit fontScale="92500" lnSpcReduction="20000"/>
          </a:bodyPr>
          <a:lstStyle/>
          <a:p>
            <a:pPr algn="just" rtl="0"/>
            <a:r>
              <a:rPr lang="en-US" dirty="0" smtClean="0"/>
              <a:t>The term “</a:t>
            </a:r>
            <a:r>
              <a:rPr lang="en-US" b="1" dirty="0" smtClean="0"/>
              <a:t>incentive</a:t>
            </a:r>
            <a:r>
              <a:rPr lang="en-US" dirty="0" smtClean="0"/>
              <a:t>” (from Latin </a:t>
            </a:r>
            <a:r>
              <a:rPr lang="en-US" dirty="0" err="1" smtClean="0"/>
              <a:t>incentivum</a:t>
            </a:r>
            <a:r>
              <a:rPr lang="en-US" dirty="0" smtClean="0"/>
              <a:t> “something that sets the tune”) indicates a tangible and/or intangible reward that motivates people and creates favorable environmental conditions to maximize performance and/or to achieve specific goals in organization or competition or society</a:t>
            </a:r>
            <a:r>
              <a:rPr lang="fr-FR" dirty="0" smtClean="0"/>
              <a:t>.</a:t>
            </a:r>
            <a:endParaRPr lang="ar-DZ" dirty="0"/>
          </a:p>
        </p:txBody>
      </p:sp>
      <p:sp>
        <p:nvSpPr>
          <p:cNvPr id="4" name="Espace réservé du contenu 3"/>
          <p:cNvSpPr>
            <a:spLocks noGrp="1"/>
          </p:cNvSpPr>
          <p:nvPr>
            <p:ph sz="half" idx="2"/>
          </p:nvPr>
        </p:nvSpPr>
        <p:spPr>
          <a:xfrm>
            <a:off x="5500694" y="1524000"/>
            <a:ext cx="3432994" cy="4663440"/>
          </a:xfrm>
        </p:spPr>
        <p:txBody>
          <a:bodyPr>
            <a:normAutofit fontScale="92500" lnSpcReduction="20000"/>
          </a:bodyPr>
          <a:lstStyle/>
          <a:p>
            <a:pPr algn="just" rtl="0"/>
            <a:r>
              <a:rPr lang="en-US" dirty="0" smtClean="0"/>
              <a:t>The concept of incentive in management and economics is developed from behavioral sciences (psychology, psychobiology, and cognitive science) to analyze and explain what motivates people in organizations and/or competition.</a:t>
            </a:r>
          </a:p>
          <a:p>
            <a:endParaRPr lang="ar-DZ"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box(in)">
                                      <p:cBhvr>
                                        <p:cTn id="18"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dirty="0" smtClean="0"/>
              <a:t>Team-Based Pay</a:t>
            </a:r>
            <a:endParaRPr lang="ar-DZ" sz="2400" dirty="0"/>
          </a:p>
        </p:txBody>
      </p:sp>
      <p:sp>
        <p:nvSpPr>
          <p:cNvPr id="3" name="Espace réservé du texte 2"/>
          <p:cNvSpPr>
            <a:spLocks noGrp="1"/>
          </p:cNvSpPr>
          <p:nvPr>
            <p:ph type="body" idx="2"/>
          </p:nvPr>
        </p:nvSpPr>
        <p:spPr>
          <a:xfrm>
            <a:off x="457200" y="1406964"/>
            <a:ext cx="4329114" cy="698500"/>
          </a:xfrm>
        </p:spPr>
        <p:txBody>
          <a:bodyPr>
            <a:noAutofit/>
          </a:bodyPr>
          <a:lstStyle/>
          <a:p>
            <a:pPr algn="just" rtl="0"/>
            <a:r>
              <a:rPr lang="fr-FR" sz="2400" b="1" dirty="0" smtClean="0"/>
              <a:t>Objectives and importance</a:t>
            </a:r>
            <a:endParaRPr lang="ar-DZ" sz="2400" b="1" dirty="0"/>
          </a:p>
        </p:txBody>
      </p:sp>
      <p:sp>
        <p:nvSpPr>
          <p:cNvPr id="4" name="Espace réservé du contenu 3"/>
          <p:cNvSpPr>
            <a:spLocks noGrp="1"/>
          </p:cNvSpPr>
          <p:nvPr>
            <p:ph sz="half" idx="1"/>
          </p:nvPr>
        </p:nvSpPr>
        <p:spPr/>
        <p:txBody>
          <a:bodyPr>
            <a:normAutofit lnSpcReduction="10000"/>
          </a:bodyPr>
          <a:lstStyle/>
          <a:p>
            <a:pPr algn="just" rtl="0"/>
            <a:r>
              <a:rPr lang="en-US" dirty="0" smtClean="0"/>
              <a:t>The aim of team-based pay is to strengthen the team through incentives – building a coherent, mutually supportive group of people with a high level of involvement.</a:t>
            </a:r>
          </a:p>
          <a:p>
            <a:pPr algn="just" rtl="0"/>
            <a:r>
              <a:rPr lang="en-US" dirty="0" smtClean="0"/>
              <a:t> The team achievements are recognized and rewarded. </a:t>
            </a:r>
          </a:p>
          <a:p>
            <a:pPr algn="just" rtl="0"/>
            <a:r>
              <a:rPr lang="en-US" dirty="0" smtClean="0"/>
              <a:t>Peer group pressure can also be helpful in raising the performance of the whole team. </a:t>
            </a:r>
          </a:p>
          <a:p>
            <a:endParaRPr lang="ar-DZ" dirty="0"/>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 calcmode="lin" valueType="num">
                                      <p:cBhvr additive="base">
                                        <p:cTn id="2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4">
                                            <p:txEl>
                                              <p:pRg st="2" end="2"/>
                                            </p:txEl>
                                          </p:spTgt>
                                        </p:tgtEl>
                                        <p:attrNameLst>
                                          <p:attrName>style.visibility</p:attrName>
                                        </p:attrNameLst>
                                      </p:cBhvr>
                                      <p:to>
                                        <p:strVal val="visible"/>
                                      </p:to>
                                    </p:set>
                                    <p:anim calcmode="lin" valueType="num">
                                      <p:cBhvr additive="base">
                                        <p:cTn id="30"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dirty="0" smtClean="0"/>
              <a:t>Team-Based Pay</a:t>
            </a:r>
            <a:endParaRPr lang="ar-DZ" sz="2800" dirty="0"/>
          </a:p>
        </p:txBody>
      </p:sp>
      <p:sp>
        <p:nvSpPr>
          <p:cNvPr id="3" name="Espace réservé du texte 2"/>
          <p:cNvSpPr>
            <a:spLocks noGrp="1"/>
          </p:cNvSpPr>
          <p:nvPr>
            <p:ph type="body" idx="2"/>
          </p:nvPr>
        </p:nvSpPr>
        <p:spPr/>
        <p:txBody>
          <a:bodyPr>
            <a:normAutofit/>
          </a:bodyPr>
          <a:lstStyle/>
          <a:p>
            <a:pPr algn="just" rtl="0"/>
            <a:r>
              <a:rPr lang="fr-FR" sz="2800" b="1" dirty="0" err="1" smtClean="0"/>
              <a:t>Considerations</a:t>
            </a:r>
            <a:endParaRPr lang="ar-DZ" sz="2800" b="1" dirty="0"/>
          </a:p>
        </p:txBody>
      </p:sp>
      <p:sp>
        <p:nvSpPr>
          <p:cNvPr id="4" name="Espace réservé du contenu 3"/>
          <p:cNvSpPr>
            <a:spLocks noGrp="1"/>
          </p:cNvSpPr>
          <p:nvPr>
            <p:ph sz="half" idx="1"/>
          </p:nvPr>
        </p:nvSpPr>
        <p:spPr/>
        <p:txBody>
          <a:bodyPr/>
          <a:lstStyle/>
          <a:p>
            <a:pPr algn="just" rtl="0"/>
            <a:r>
              <a:rPr lang="en-US" dirty="0" smtClean="0"/>
              <a:t>As with any other pay system, involvement of the workers who will be affected is crucial in the design of the scheme. </a:t>
            </a:r>
          </a:p>
          <a:p>
            <a:pPr algn="just" rtl="0"/>
            <a:r>
              <a:rPr lang="en-US" dirty="0" smtClean="0"/>
              <a:t>They must be involved particularly in the way objectives are set, how performance is measured, and the basis on which team rewards are distributed.</a:t>
            </a:r>
            <a:endParaRPr lang="ar-DZ" dirty="0" smtClean="0"/>
          </a:p>
          <a:p>
            <a:endParaRPr lang="ar-DZ" dirty="0"/>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 calcmode="lin" valueType="num">
                                      <p:cBhvr additive="base">
                                        <p:cTn id="18"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4">
                                            <p:txEl>
                                              <p:pRg st="1" end="1"/>
                                            </p:txEl>
                                          </p:spTgt>
                                        </p:tgtEl>
                                        <p:attrNameLst>
                                          <p:attrName>style.visibility</p:attrName>
                                        </p:attrNameLst>
                                      </p:cBhvr>
                                      <p:to>
                                        <p:strVal val="visible"/>
                                      </p:to>
                                    </p:set>
                                    <p:anim calcmode="lin" valueType="num">
                                      <p:cBhvr additive="base">
                                        <p:cTn id="2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rtl="0"/>
            <a:r>
              <a:rPr lang="en-US" b="1" dirty="0" smtClean="0"/>
              <a:t>3.2. Plant or Company Based Pay / Enterprise Incentive Plan</a:t>
            </a:r>
            <a:endParaRPr lang="ar-DZ" dirty="0"/>
          </a:p>
        </p:txBody>
      </p:sp>
      <p:sp>
        <p:nvSpPr>
          <p:cNvPr id="3" name="Espace réservé du contenu 2"/>
          <p:cNvSpPr>
            <a:spLocks noGrp="1"/>
          </p:cNvSpPr>
          <p:nvPr>
            <p:ph idx="1"/>
          </p:nvPr>
        </p:nvSpPr>
        <p:spPr/>
        <p:txBody>
          <a:bodyPr>
            <a:normAutofit fontScale="92500" lnSpcReduction="20000"/>
          </a:bodyPr>
          <a:lstStyle/>
          <a:p>
            <a:pPr algn="just" rtl="0"/>
            <a:r>
              <a:rPr lang="en-US" dirty="0" smtClean="0"/>
              <a:t>Plant or company based performance pay schemes are based on larger groups than teams, for instance, divisional, plant or the whole organization.</a:t>
            </a:r>
          </a:p>
          <a:p>
            <a:pPr algn="just" rtl="0"/>
            <a:r>
              <a:rPr lang="en-US" dirty="0" smtClean="0"/>
              <a:t> They may well use the same factors as team-based or individual performance schemes, or perhaps total sales within a set period, or comparative reductions in labor costs. </a:t>
            </a:r>
          </a:p>
          <a:p>
            <a:pPr algn="just" rtl="0"/>
            <a:r>
              <a:rPr lang="en-US" dirty="0" smtClean="0"/>
              <a:t>The most common forms of plant or company based payment systems tend to be based on overall profits (profit sharing).</a:t>
            </a:r>
            <a:endParaRPr lang="ar-DZ" dirty="0"/>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just" rtl="0"/>
            <a:r>
              <a:rPr lang="en-US" b="1" dirty="0" smtClean="0"/>
              <a:t>3.3. Gain Sharing Incentive Plan</a:t>
            </a:r>
            <a:endParaRPr lang="ar-DZ" dirty="0"/>
          </a:p>
        </p:txBody>
      </p:sp>
      <p:sp>
        <p:nvSpPr>
          <p:cNvPr id="3" name="Espace réservé du contenu 2"/>
          <p:cNvSpPr>
            <a:spLocks noGrp="1"/>
          </p:cNvSpPr>
          <p:nvPr>
            <p:ph idx="1"/>
          </p:nvPr>
        </p:nvSpPr>
        <p:spPr/>
        <p:txBody>
          <a:bodyPr>
            <a:normAutofit fontScale="85000" lnSpcReduction="20000"/>
          </a:bodyPr>
          <a:lstStyle/>
          <a:p>
            <a:pPr algn="just" rtl="0"/>
            <a:r>
              <a:rPr lang="en-US" dirty="0" smtClean="0"/>
              <a:t>Gain sharing is a form of added-value pay scheme linking workers’ pay to the achievement of organizational goals by rewarding performance above a pre-determined target. </a:t>
            </a:r>
          </a:p>
          <a:p>
            <a:pPr algn="just" rtl="0"/>
            <a:r>
              <a:rPr lang="en-US" dirty="0" smtClean="0"/>
              <a:t>This may be in the form of a share in the profits generated by sales, or on measures of customer satisfaction, but is almost always led by measures of productivity, performance and quality.</a:t>
            </a:r>
          </a:p>
          <a:p>
            <a:pPr algn="just" rtl="0"/>
            <a:r>
              <a:rPr lang="en-US" dirty="0" smtClean="0"/>
              <a:t>Performance measures and results should be made available and everyone encouraged offering suggestions for improvements.</a:t>
            </a:r>
          </a:p>
          <a:p>
            <a:pPr algn="just" rtl="0"/>
            <a:r>
              <a:rPr lang="en-US" dirty="0" smtClean="0"/>
              <a:t> Open communications and exchange of information are crucial.</a:t>
            </a:r>
            <a:endParaRPr lang="ar-DZ" dirty="0"/>
          </a:p>
        </p:txBody>
      </p:sp>
    </p:spTree>
  </p:cSld>
  <p:clrMapOvr>
    <a:masterClrMapping/>
  </p:clrMapOvr>
  <p:transition>
    <p:diamon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Gain Sharing Incentive Plan</a:t>
            </a:r>
            <a:endParaRPr lang="ar-DZ" dirty="0"/>
          </a:p>
        </p:txBody>
      </p:sp>
      <p:graphicFrame>
        <p:nvGraphicFramePr>
          <p:cNvPr id="4" name="Espace réservé du contenu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Gain Sharing Incentive Plan</a:t>
            </a:r>
            <a:endParaRPr lang="ar-DZ" dirty="0"/>
          </a:p>
        </p:txBody>
      </p:sp>
      <p:sp>
        <p:nvSpPr>
          <p:cNvPr id="3" name="Espace réservé du texte 2"/>
          <p:cNvSpPr>
            <a:spLocks noGrp="1"/>
          </p:cNvSpPr>
          <p:nvPr>
            <p:ph type="body" idx="1"/>
          </p:nvPr>
        </p:nvSpPr>
        <p:spPr>
          <a:solidFill>
            <a:srgbClr val="FFC000"/>
          </a:solidFill>
        </p:spPr>
        <p:txBody>
          <a:bodyPr>
            <a:normAutofit/>
          </a:bodyPr>
          <a:lstStyle/>
          <a:p>
            <a:pPr algn="ctr"/>
            <a:r>
              <a:rPr lang="en-US" sz="2400" b="1" dirty="0" smtClean="0"/>
              <a:t>Scanlon Plan</a:t>
            </a:r>
            <a:endParaRPr lang="ar-DZ" sz="2400" dirty="0"/>
          </a:p>
        </p:txBody>
      </p:sp>
      <p:sp>
        <p:nvSpPr>
          <p:cNvPr id="4" name="Espace réservé du texte 3"/>
          <p:cNvSpPr>
            <a:spLocks noGrp="1"/>
          </p:cNvSpPr>
          <p:nvPr>
            <p:ph type="body" sz="half" idx="3"/>
          </p:nvPr>
        </p:nvSpPr>
        <p:spPr>
          <a:solidFill>
            <a:srgbClr val="FFC000"/>
          </a:solidFill>
        </p:spPr>
        <p:txBody>
          <a:bodyPr>
            <a:normAutofit/>
          </a:bodyPr>
          <a:lstStyle/>
          <a:p>
            <a:pPr algn="ctr"/>
            <a:r>
              <a:rPr lang="en-US" sz="2400" b="1" dirty="0" smtClean="0"/>
              <a:t>Rucker plan</a:t>
            </a:r>
            <a:endParaRPr lang="ar-DZ" sz="2400" dirty="0"/>
          </a:p>
        </p:txBody>
      </p:sp>
      <p:sp>
        <p:nvSpPr>
          <p:cNvPr id="5" name="Espace réservé du contenu 4"/>
          <p:cNvSpPr>
            <a:spLocks noGrp="1"/>
          </p:cNvSpPr>
          <p:nvPr>
            <p:ph sz="quarter" idx="2"/>
          </p:nvPr>
        </p:nvSpPr>
        <p:spPr/>
        <p:txBody>
          <a:bodyPr/>
          <a:lstStyle/>
          <a:p>
            <a:pPr algn="just" rtl="0"/>
            <a:r>
              <a:rPr lang="en-US" sz="2800" dirty="0" smtClean="0"/>
              <a:t>This formula measures labor costs as a proportion of total sales and sets a standard ratio which will trigger some distribution of savings to a pre-established formula.</a:t>
            </a:r>
            <a:endParaRPr lang="ar-DZ" sz="2800" dirty="0" smtClean="0"/>
          </a:p>
          <a:p>
            <a:endParaRPr lang="ar-DZ" dirty="0"/>
          </a:p>
        </p:txBody>
      </p:sp>
      <p:sp>
        <p:nvSpPr>
          <p:cNvPr id="6" name="Espace réservé du contenu 5"/>
          <p:cNvSpPr>
            <a:spLocks noGrp="1"/>
          </p:cNvSpPr>
          <p:nvPr>
            <p:ph sz="quarter" idx="4"/>
          </p:nvPr>
        </p:nvSpPr>
        <p:spPr/>
        <p:txBody>
          <a:bodyPr/>
          <a:lstStyle/>
          <a:p>
            <a:pPr algn="just" rtl="0"/>
            <a:r>
              <a:rPr lang="en-US" dirty="0" smtClean="0"/>
              <a:t>This is a refinement of the Scanlon plan which measures labor costs against sales less the cost of materials and supplies and provides a simple added-value calculation.</a:t>
            </a:r>
            <a:endParaRPr lang="ar-DZ"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
                                            <p:bg/>
                                          </p:spTgt>
                                        </p:tgtEl>
                                        <p:attrNameLst>
                                          <p:attrName>style.visibility</p:attrName>
                                        </p:attrNameLst>
                                      </p:cBhvr>
                                      <p:to>
                                        <p:strVal val="visible"/>
                                      </p:to>
                                    </p:set>
                                    <p:animEffect transition="in" filter="box(in)">
                                      <p:cBhvr>
                                        <p:cTn id="24" dur="500"/>
                                        <p:tgtEl>
                                          <p:spTgt spid="5">
                                            <p:bg/>
                                          </p:spTgt>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animEffect transition="in" filter="box(in)">
                                      <p:cBhvr>
                                        <p:cTn id="29" dur="500"/>
                                        <p:tgtEl>
                                          <p:spTgt spid="5">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4">
                                            <p:bg/>
                                          </p:spTgt>
                                        </p:tgtEl>
                                        <p:attrNameLst>
                                          <p:attrName>style.visibility</p:attrName>
                                        </p:attrNameLst>
                                      </p:cBhvr>
                                      <p:to>
                                        <p:strVal val="visible"/>
                                      </p:to>
                                    </p:set>
                                    <p:anim calcmode="lin" valueType="num">
                                      <p:cBhvr additive="base">
                                        <p:cTn id="34" dur="500" fill="hold"/>
                                        <p:tgtEl>
                                          <p:spTgt spid="4">
                                            <p:bg/>
                                          </p:spTgt>
                                        </p:tgtEl>
                                        <p:attrNameLst>
                                          <p:attrName>ppt_x</p:attrName>
                                        </p:attrNameLst>
                                      </p:cBhvr>
                                      <p:tavLst>
                                        <p:tav tm="0">
                                          <p:val>
                                            <p:strVal val="#ppt_x"/>
                                          </p:val>
                                        </p:tav>
                                        <p:tav tm="100000">
                                          <p:val>
                                            <p:strVal val="#ppt_x"/>
                                          </p:val>
                                        </p:tav>
                                      </p:tavLst>
                                    </p:anim>
                                    <p:anim calcmode="lin" valueType="num">
                                      <p:cBhvr additive="base">
                                        <p:cTn id="35"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4">
                                            <p:txEl>
                                              <p:pRg st="0" end="0"/>
                                            </p:txEl>
                                          </p:spTgt>
                                        </p:tgtEl>
                                        <p:attrNameLst>
                                          <p:attrName>style.visibility</p:attrName>
                                        </p:attrNameLst>
                                      </p:cBhvr>
                                      <p:to>
                                        <p:strVal val="visible"/>
                                      </p:to>
                                    </p:set>
                                    <p:anim calcmode="lin" valueType="num">
                                      <p:cBhvr additive="base">
                                        <p:cTn id="4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6">
                                            <p:bg/>
                                          </p:spTgt>
                                        </p:tgtEl>
                                        <p:attrNameLst>
                                          <p:attrName>style.visibility</p:attrName>
                                        </p:attrNameLst>
                                      </p:cBhvr>
                                      <p:to>
                                        <p:strVal val="visible"/>
                                      </p:to>
                                    </p:set>
                                    <p:animEffect transition="in" filter="box(in)">
                                      <p:cBhvr>
                                        <p:cTn id="46" dur="500"/>
                                        <p:tgtEl>
                                          <p:spTgt spid="6">
                                            <p:bg/>
                                          </p:spTgt>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6">
                                            <p:txEl>
                                              <p:pRg st="0" end="0"/>
                                            </p:txEl>
                                          </p:spTgt>
                                        </p:tgtEl>
                                        <p:attrNameLst>
                                          <p:attrName>style.visibility</p:attrName>
                                        </p:attrNameLst>
                                      </p:cBhvr>
                                      <p:to>
                                        <p:strVal val="visible"/>
                                      </p:to>
                                    </p:set>
                                    <p:animEffect transition="in" filter="box(in)">
                                      <p:cBhvr>
                                        <p:cTn id="51"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4" grpId="0" build="p" animBg="1"/>
      <p:bldP spid="5" grpId="0" build="p" animBg="1"/>
      <p:bldP spid="6"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C000"/>
          </a:solidFill>
        </p:spPr>
        <p:txBody>
          <a:bodyPr>
            <a:normAutofit fontScale="90000"/>
          </a:bodyPr>
          <a:lstStyle/>
          <a:p>
            <a:pPr lvl="0"/>
            <a:r>
              <a:rPr lang="en-US" b="1" dirty="0" smtClean="0">
                <a:solidFill>
                  <a:schemeClr val="accent1">
                    <a:lumMod val="50000"/>
                  </a:schemeClr>
                </a:solidFill>
              </a:rPr>
              <a:t>Other gain sharing / value-added schemes</a:t>
            </a:r>
            <a:endParaRPr lang="ar-DZ" dirty="0">
              <a:solidFill>
                <a:schemeClr val="accent1">
                  <a:lumMod val="50000"/>
                </a:schemeClr>
              </a:solidFill>
            </a:endParaRPr>
          </a:p>
        </p:txBody>
      </p:sp>
      <p:sp>
        <p:nvSpPr>
          <p:cNvPr id="3" name="Espace réservé du contenu 2"/>
          <p:cNvSpPr>
            <a:spLocks noGrp="1"/>
          </p:cNvSpPr>
          <p:nvPr>
            <p:ph idx="1"/>
          </p:nvPr>
        </p:nvSpPr>
        <p:spPr/>
        <p:txBody>
          <a:bodyPr>
            <a:normAutofit fontScale="92500"/>
          </a:bodyPr>
          <a:lstStyle/>
          <a:p>
            <a:pPr algn="just" rtl="0"/>
            <a:r>
              <a:rPr lang="en-US" dirty="0" smtClean="0"/>
              <a:t>➢ There are several forms which further refine the calculations and link bonus payments to the increase in added value, above a given norm. Value-added deducts wages and salaries, administration expenses, services and materials from income derived, and thus represents the value added by the production or other process within the organization. The level of added value of an enterprise is an indicator of its efficiency. </a:t>
            </a:r>
          </a:p>
          <a:p>
            <a:pPr algn="just" rtl="0"/>
            <a:endParaRPr lang="ar-DZ" dirty="0"/>
          </a:p>
        </p:txBody>
      </p: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C000"/>
          </a:solidFill>
        </p:spPr>
        <p:txBody>
          <a:bodyPr/>
          <a:lstStyle/>
          <a:p>
            <a:r>
              <a:rPr lang="en-US" b="1" dirty="0" smtClean="0">
                <a:solidFill>
                  <a:schemeClr val="accent1">
                    <a:lumMod val="50000"/>
                  </a:schemeClr>
                </a:solidFill>
              </a:rPr>
              <a:t>Share Incentive Schemes</a:t>
            </a:r>
            <a:endParaRPr lang="ar-DZ" dirty="0">
              <a:solidFill>
                <a:schemeClr val="accent1">
                  <a:lumMod val="50000"/>
                </a:schemeClr>
              </a:solidFill>
            </a:endParaRPr>
          </a:p>
        </p:txBody>
      </p:sp>
      <p:sp>
        <p:nvSpPr>
          <p:cNvPr id="3" name="Espace réservé du contenu 2"/>
          <p:cNvSpPr>
            <a:spLocks noGrp="1"/>
          </p:cNvSpPr>
          <p:nvPr>
            <p:ph idx="1"/>
          </p:nvPr>
        </p:nvSpPr>
        <p:spPr/>
        <p:txBody>
          <a:bodyPr>
            <a:normAutofit fontScale="85000" lnSpcReduction="10000"/>
          </a:bodyPr>
          <a:lstStyle/>
          <a:p>
            <a:pPr algn="just" rtl="0"/>
            <a:r>
              <a:rPr lang="en-US" dirty="0" smtClean="0"/>
              <a:t>Share incentive schemes involve the provision of shares to employees - either by giving them direct or allowing them to be bought. </a:t>
            </a:r>
          </a:p>
          <a:p>
            <a:pPr algn="just" rtl="0"/>
            <a:r>
              <a:rPr lang="en-US" dirty="0" smtClean="0"/>
              <a:t>The Share Incentive Plan  (SIP) (previously the All-employee share ownership plan (AESOP)). </a:t>
            </a:r>
          </a:p>
          <a:p>
            <a:pPr algn="just" rtl="0"/>
            <a:r>
              <a:rPr lang="en-US" dirty="0" smtClean="0"/>
              <a:t>Although share-owning schemes can appear attractive to employers it is not always helpful to a company’s finances to have a constant turnover of shareholders. Companies therefore need to be clear about how much of the equity can be held in this way and how to create ways to get workers to keep their shares long-term.</a:t>
            </a:r>
          </a:p>
          <a:p>
            <a:pPr algn="just" rtl="0"/>
            <a:endParaRPr lang="ar-DZ"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rgbClr val="FF0000"/>
          </a:solidFill>
        </p:spPr>
        <p:txBody>
          <a:bodyPr>
            <a:normAutofit/>
          </a:bodyPr>
          <a:lstStyle/>
          <a:p>
            <a:pPr lvl="0"/>
            <a:r>
              <a:rPr lang="en-US" b="1" dirty="0" smtClean="0">
                <a:solidFill>
                  <a:schemeClr val="accent1">
                    <a:lumMod val="50000"/>
                  </a:schemeClr>
                </a:solidFill>
              </a:rPr>
              <a:t>Executive Incentive</a:t>
            </a:r>
            <a:r>
              <a:rPr lang="fr-FR" b="1" dirty="0" smtClean="0">
                <a:solidFill>
                  <a:schemeClr val="accent1">
                    <a:lumMod val="50000"/>
                  </a:schemeClr>
                </a:solidFill>
              </a:rPr>
              <a:t>s</a:t>
            </a:r>
            <a:endParaRPr lang="ar-DZ" dirty="0">
              <a:solidFill>
                <a:schemeClr val="accent1">
                  <a:lumMod val="50000"/>
                </a:schemeClr>
              </a:solidFill>
            </a:endParaRPr>
          </a:p>
        </p:txBody>
      </p:sp>
      <p:sp>
        <p:nvSpPr>
          <p:cNvPr id="3" name="Espace réservé du contenu 2"/>
          <p:cNvSpPr>
            <a:spLocks noGrp="1"/>
          </p:cNvSpPr>
          <p:nvPr>
            <p:ph idx="1"/>
          </p:nvPr>
        </p:nvSpPr>
        <p:spPr/>
        <p:txBody>
          <a:bodyPr/>
          <a:lstStyle/>
          <a:p>
            <a:pPr algn="just" rtl="0"/>
            <a:r>
              <a:rPr lang="en-US" dirty="0" smtClean="0"/>
              <a:t>Organizations offer heavy incentives to executives to retain the talented workforce.</a:t>
            </a:r>
          </a:p>
          <a:p>
            <a:pPr algn="just" rtl="0"/>
            <a:r>
              <a:rPr lang="en-US" dirty="0" smtClean="0"/>
              <a:t>Executive Incentives are more effective in the marketing segment as it results in more and more sales. </a:t>
            </a:r>
            <a:endParaRPr lang="ar-DZ"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ox(i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ox(in)">
                                      <p:cBhvr>
                                        <p:cTn id="1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40000"/>
              <a:lumOff val="60000"/>
            </a:schemeClr>
          </a:solidFill>
        </p:spPr>
        <p:txBody>
          <a:bodyPr/>
          <a:lstStyle/>
          <a:p>
            <a:r>
              <a:rPr lang="en-US" b="1" dirty="0" smtClean="0">
                <a:solidFill>
                  <a:schemeClr val="accent1">
                    <a:lumMod val="50000"/>
                  </a:schemeClr>
                </a:solidFill>
              </a:rPr>
              <a:t>Executive Incentive</a:t>
            </a:r>
            <a:r>
              <a:rPr lang="fr-FR" b="1" dirty="0" smtClean="0">
                <a:solidFill>
                  <a:schemeClr val="accent1">
                    <a:lumMod val="50000"/>
                  </a:schemeClr>
                </a:solidFill>
              </a:rPr>
              <a:t>s</a:t>
            </a:r>
            <a:endParaRPr lang="ar-DZ" dirty="0">
              <a:solidFill>
                <a:schemeClr val="accent1">
                  <a:lumMod val="50000"/>
                </a:schemeClr>
              </a:solidFill>
            </a:endParaRPr>
          </a:p>
        </p:txBody>
      </p:sp>
      <p:pic>
        <p:nvPicPr>
          <p:cNvPr id="4" name="Image 3"/>
          <p:cNvPicPr/>
          <p:nvPr/>
        </p:nvPicPr>
        <p:blipFill>
          <a:blip r:embed="rId2"/>
          <a:srcRect/>
          <a:stretch>
            <a:fillRect/>
          </a:stretch>
        </p:blipFill>
        <p:spPr bwMode="auto">
          <a:xfrm>
            <a:off x="1000101" y="1392872"/>
            <a:ext cx="8143899" cy="5465128"/>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heel(4)">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Incentive Definition</a:t>
            </a:r>
            <a:endParaRPr lang="ar-DZ" dirty="0"/>
          </a:p>
        </p:txBody>
      </p:sp>
      <p:sp>
        <p:nvSpPr>
          <p:cNvPr id="3" name="Espace réservé du texte 2"/>
          <p:cNvSpPr>
            <a:spLocks noGrp="1"/>
          </p:cNvSpPr>
          <p:nvPr>
            <p:ph type="body" idx="2"/>
          </p:nvPr>
        </p:nvSpPr>
        <p:spPr/>
        <p:txBody>
          <a:bodyPr>
            <a:normAutofit/>
          </a:bodyPr>
          <a:lstStyle/>
          <a:p>
            <a:pPr algn="just" rtl="0"/>
            <a:r>
              <a:rPr lang="en-US" sz="2400" dirty="0" smtClean="0"/>
              <a:t>Motivation Definition</a:t>
            </a:r>
            <a:endParaRPr lang="ar-DZ" sz="2400" dirty="0"/>
          </a:p>
        </p:txBody>
      </p:sp>
      <p:sp>
        <p:nvSpPr>
          <p:cNvPr id="4" name="Espace réservé du contenu 3"/>
          <p:cNvSpPr>
            <a:spLocks noGrp="1"/>
          </p:cNvSpPr>
          <p:nvPr>
            <p:ph sz="half" idx="1"/>
          </p:nvPr>
        </p:nvSpPr>
        <p:spPr/>
        <p:txBody>
          <a:bodyPr/>
          <a:lstStyle/>
          <a:p>
            <a:pPr algn="just" rtl="0"/>
            <a:r>
              <a:rPr lang="en-US" dirty="0" smtClean="0"/>
              <a:t>Motivation indicates the forces that energize, direct, and sustain behavior.</a:t>
            </a:r>
          </a:p>
          <a:p>
            <a:pPr algn="just" rtl="0"/>
            <a:r>
              <a:rPr lang="en-US" dirty="0" smtClean="0"/>
              <a:t>Motivation is: “</a:t>
            </a:r>
            <a:r>
              <a:rPr lang="en-US" i="1" dirty="0" smtClean="0"/>
              <a:t>The set of processes that arouse, direct, and maintain human behavior towards attaining some goal</a:t>
            </a:r>
            <a:endParaRPr lang="en-US" dirty="0" smtClean="0"/>
          </a:p>
          <a:p>
            <a:endParaRPr lang="ar-DZ"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ox(in)">
                                      <p:cBhvr>
                                        <p:cTn id="2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References</a:t>
            </a:r>
            <a:endParaRPr lang="ar-DZ" dirty="0"/>
          </a:p>
        </p:txBody>
      </p:sp>
      <p:sp>
        <p:nvSpPr>
          <p:cNvPr id="3" name="Espace réservé du contenu 2"/>
          <p:cNvSpPr>
            <a:spLocks noGrp="1"/>
          </p:cNvSpPr>
          <p:nvPr>
            <p:ph idx="1"/>
          </p:nvPr>
        </p:nvSpPr>
        <p:spPr/>
        <p:txBody>
          <a:bodyPr/>
          <a:lstStyle/>
          <a:p>
            <a:pPr lvl="0" algn="just" rtl="0"/>
            <a:r>
              <a:rPr lang="en-US" dirty="0" smtClean="0"/>
              <a:t>Mario, C.  (2019), Comparative Incentive Systems, Springer Nature Switzerland.</a:t>
            </a:r>
          </a:p>
          <a:p>
            <a:pPr lvl="0" algn="just" rtl="0"/>
            <a:r>
              <a:rPr lang="en-US" dirty="0" smtClean="0"/>
              <a:t>Arul, P. G. (2003), Compensation Management, Pondicherry University, Department of International Business, MBA – HRM, Private Circulation.</a:t>
            </a:r>
          </a:p>
          <a:p>
            <a:endParaRPr lang="ar-DZ" dirty="0"/>
          </a:p>
        </p:txBody>
      </p:sp>
    </p:spTree>
  </p:cSld>
  <p:clrMapOvr>
    <a:masterClrMapping/>
  </p:clrMapOvr>
  <p:transition>
    <p:wipe dir="u"/>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5852" y="2714620"/>
            <a:ext cx="7498080" cy="1143000"/>
          </a:xfrm>
          <a:solidFill>
            <a:schemeClr val="bg2"/>
          </a:solidFill>
        </p:spPr>
        <p:txBody>
          <a:bodyPr>
            <a:normAutofit/>
          </a:bodyPr>
          <a:lstStyle/>
          <a:p>
            <a:r>
              <a:rPr lang="fr-FR" sz="4800" dirty="0" err="1" smtClean="0"/>
              <a:t>Thank</a:t>
            </a:r>
            <a:r>
              <a:rPr lang="fr-FR" sz="4800" dirty="0" smtClean="0"/>
              <a:t> </a:t>
            </a:r>
            <a:r>
              <a:rPr lang="fr-FR" sz="4800" dirty="0" err="1" smtClean="0"/>
              <a:t>you</a:t>
            </a:r>
            <a:r>
              <a:rPr lang="fr-FR" sz="4800" dirty="0" smtClean="0"/>
              <a:t> for </a:t>
            </a:r>
            <a:r>
              <a:rPr lang="fr-FR" sz="4800" dirty="0" err="1" smtClean="0"/>
              <a:t>your</a:t>
            </a:r>
            <a:r>
              <a:rPr lang="fr-FR" sz="4800" dirty="0" smtClean="0"/>
              <a:t> attention</a:t>
            </a:r>
            <a:endParaRPr lang="ar-DZ" sz="44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mph" presetSubtype="0" fill="hold" grpId="1" nodeType="clickEffect">
                                  <p:stCondLst>
                                    <p:cond delay="0"/>
                                  </p:stCondLst>
                                  <p:childTnLst>
                                    <p:animRot by="21600000">
                                      <p:cBhvr>
                                        <p:cTn id="12"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Incentives Types</a:t>
            </a:r>
            <a:endParaRPr lang="ar-DZ" dirty="0"/>
          </a:p>
        </p:txBody>
      </p:sp>
      <p:graphicFrame>
        <p:nvGraphicFramePr>
          <p:cNvPr id="4" name="Espace réservé du contenu 3"/>
          <p:cNvGraphicFramePr>
            <a:graphicFrameLocks noGrp="1"/>
          </p:cNvGraphicFramePr>
          <p:nvPr>
            <p:ph idx="1"/>
          </p:nvPr>
        </p:nvGraphicFramePr>
        <p:xfrm>
          <a:off x="1435100" y="1447800"/>
          <a:ext cx="749935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i="1" dirty="0" smtClean="0"/>
              <a:t>Intrinsic </a:t>
            </a:r>
            <a:r>
              <a:rPr lang="en-US" dirty="0" smtClean="0"/>
              <a:t>incentives</a:t>
            </a:r>
            <a:endParaRPr lang="ar-DZ" dirty="0"/>
          </a:p>
        </p:txBody>
      </p:sp>
      <p:sp>
        <p:nvSpPr>
          <p:cNvPr id="3" name="Espace réservé du texte 2"/>
          <p:cNvSpPr>
            <a:spLocks noGrp="1"/>
          </p:cNvSpPr>
          <p:nvPr>
            <p:ph type="body" idx="1"/>
          </p:nvPr>
        </p:nvSpPr>
        <p:spPr>
          <a:xfrm>
            <a:off x="457200" y="328278"/>
            <a:ext cx="8258204" cy="640080"/>
          </a:xfrm>
        </p:spPr>
        <p:txBody>
          <a:bodyPr>
            <a:normAutofit/>
          </a:bodyPr>
          <a:lstStyle/>
          <a:p>
            <a:pPr lvl="0" algn="ctr"/>
            <a:r>
              <a:rPr lang="en-US" sz="2800" b="1" i="1" dirty="0" smtClean="0"/>
              <a:t>Intrinsic </a:t>
            </a:r>
            <a:r>
              <a:rPr lang="en-US" sz="2800" b="1" dirty="0" smtClean="0"/>
              <a:t>incentives</a:t>
            </a:r>
            <a:r>
              <a:rPr lang="fr-FR" sz="2800" b="1" dirty="0" smtClean="0"/>
              <a:t> </a:t>
            </a:r>
            <a:r>
              <a:rPr lang="en-US" sz="2800" b="1" dirty="0" smtClean="0"/>
              <a:t>characteristics </a:t>
            </a:r>
            <a:endParaRPr lang="ar-DZ" sz="2800" b="1" dirty="0" smtClean="0"/>
          </a:p>
        </p:txBody>
      </p:sp>
      <p:sp>
        <p:nvSpPr>
          <p:cNvPr id="5" name="Espace réservé du contenu 4"/>
          <p:cNvSpPr>
            <a:spLocks noGrp="1"/>
          </p:cNvSpPr>
          <p:nvPr>
            <p:ph sz="quarter" idx="2"/>
          </p:nvPr>
        </p:nvSpPr>
        <p:spPr/>
        <p:txBody>
          <a:bodyPr/>
          <a:lstStyle/>
          <a:p>
            <a:pPr lvl="0" algn="just" rtl="0"/>
            <a:r>
              <a:rPr lang="en-US" sz="2800" dirty="0" smtClean="0"/>
              <a:t>Intrinsic incentives exist in the job itself and give personal satisfaction to individuals, such as autonomy, reputation, self -confidence, trust, empowerment, expense preference.</a:t>
            </a:r>
          </a:p>
          <a:p>
            <a:endParaRPr lang="ar-DZ" dirty="0"/>
          </a:p>
        </p:txBody>
      </p:sp>
      <p:sp>
        <p:nvSpPr>
          <p:cNvPr id="6" name="Espace réservé du contenu 5"/>
          <p:cNvSpPr>
            <a:spLocks noGrp="1"/>
          </p:cNvSpPr>
          <p:nvPr>
            <p:ph sz="quarter" idx="4"/>
          </p:nvPr>
        </p:nvSpPr>
        <p:spPr/>
        <p:txBody>
          <a:bodyPr/>
          <a:lstStyle/>
          <a:p>
            <a:pPr lvl="0" algn="just" rtl="0"/>
            <a:r>
              <a:rPr lang="en-US" sz="2800" dirty="0" smtClean="0"/>
              <a:t>Intrinsic incentives can satisfy personal needs directly by creating an intrinsic reward for those who perform the tasks.</a:t>
            </a:r>
          </a:p>
          <a:p>
            <a:endParaRPr lang="ar-DZ"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 calcmode="lin" valueType="num">
                                      <p:cBhvr additive="base">
                                        <p:cTn id="13"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4"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bg/>
                                          </p:spTgt>
                                        </p:tgtEl>
                                        <p:attrNameLst>
                                          <p:attrName>style.visibility</p:attrName>
                                        </p:attrNameLst>
                                      </p:cBhvr>
                                      <p:to>
                                        <p:strVal val="visible"/>
                                      </p:to>
                                    </p:set>
                                    <p:anim calcmode="lin" valueType="num">
                                      <p:cBhvr additive="base">
                                        <p:cTn id="25"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0" end="0"/>
                                            </p:txEl>
                                          </p:spTgt>
                                        </p:tgtEl>
                                        <p:attrNameLst>
                                          <p:attrName>style.visibility</p:attrName>
                                        </p:attrNameLst>
                                      </p:cBhvr>
                                      <p:to>
                                        <p:strVal val="visible"/>
                                      </p:to>
                                    </p:set>
                                    <p:anim calcmode="lin" valueType="num">
                                      <p:cBhvr additive="base">
                                        <p:cTn id="3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6">
                                            <p:bg/>
                                          </p:spTgt>
                                        </p:tgtEl>
                                        <p:attrNameLst>
                                          <p:attrName>style.visibility</p:attrName>
                                        </p:attrNameLst>
                                      </p:cBhvr>
                                      <p:to>
                                        <p:strVal val="visible"/>
                                      </p:to>
                                    </p:set>
                                    <p:animEffect transition="in" filter="box(in)">
                                      <p:cBhvr>
                                        <p:cTn id="37" dur="500"/>
                                        <p:tgtEl>
                                          <p:spTgt spid="6">
                                            <p:bg/>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box(in)">
                                      <p:cBhvr>
                                        <p:cTn id="4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5" grpId="0" build="p" animBg="1"/>
      <p:bldP spid="6"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i="1" dirty="0" smtClean="0"/>
              <a:t>Intrinsic </a:t>
            </a:r>
            <a:r>
              <a:rPr lang="en-US" dirty="0" smtClean="0"/>
              <a:t>incentives</a:t>
            </a:r>
            <a:endParaRPr lang="ar-DZ" dirty="0"/>
          </a:p>
        </p:txBody>
      </p:sp>
      <p:sp>
        <p:nvSpPr>
          <p:cNvPr id="3" name="Espace réservé du texte 2"/>
          <p:cNvSpPr>
            <a:spLocks noGrp="1"/>
          </p:cNvSpPr>
          <p:nvPr>
            <p:ph type="body" idx="1"/>
          </p:nvPr>
        </p:nvSpPr>
        <p:spPr>
          <a:xfrm>
            <a:off x="457200" y="328278"/>
            <a:ext cx="8258204" cy="640080"/>
          </a:xfrm>
        </p:spPr>
        <p:txBody>
          <a:bodyPr>
            <a:normAutofit fontScale="85000" lnSpcReduction="10000"/>
          </a:bodyPr>
          <a:lstStyle/>
          <a:p>
            <a:pPr lvl="0" algn="ctr"/>
            <a:r>
              <a:rPr lang="en-US" sz="2800" b="1" i="1" dirty="0" smtClean="0"/>
              <a:t>Intrinsic </a:t>
            </a:r>
            <a:r>
              <a:rPr lang="en-US" sz="2800" b="1" dirty="0" smtClean="0"/>
              <a:t>incentives</a:t>
            </a:r>
            <a:r>
              <a:rPr lang="fr-FR" sz="2800" b="1" dirty="0" smtClean="0"/>
              <a:t> </a:t>
            </a:r>
            <a:r>
              <a:rPr lang="en-US" sz="2800" b="1" dirty="0" smtClean="0"/>
              <a:t>effects in organizations and/or society</a:t>
            </a:r>
            <a:endParaRPr lang="ar-DZ" sz="2800" b="1" dirty="0" smtClean="0"/>
          </a:p>
        </p:txBody>
      </p:sp>
      <p:sp>
        <p:nvSpPr>
          <p:cNvPr id="5" name="Espace réservé du contenu 4"/>
          <p:cNvSpPr>
            <a:spLocks noGrp="1"/>
          </p:cNvSpPr>
          <p:nvPr>
            <p:ph sz="quarter" idx="2"/>
          </p:nvPr>
        </p:nvSpPr>
        <p:spPr/>
        <p:txBody>
          <a:bodyPr/>
          <a:lstStyle/>
          <a:p>
            <a:pPr lvl="0" algn="just" rtl="0"/>
            <a:r>
              <a:rPr lang="en-US" sz="3200" dirty="0" smtClean="0"/>
              <a:t>Intrinsic incentives may be important for affective commitment, job involvement and motivation in organizations.</a:t>
            </a:r>
          </a:p>
          <a:p>
            <a:endParaRPr lang="ar-DZ" dirty="0"/>
          </a:p>
        </p:txBody>
      </p:sp>
      <p:sp>
        <p:nvSpPr>
          <p:cNvPr id="6" name="Espace réservé du contenu 5"/>
          <p:cNvSpPr>
            <a:spLocks noGrp="1"/>
          </p:cNvSpPr>
          <p:nvPr>
            <p:ph sz="quarter" idx="4"/>
          </p:nvPr>
        </p:nvSpPr>
        <p:spPr/>
        <p:txBody>
          <a:bodyPr>
            <a:normAutofit/>
          </a:bodyPr>
          <a:lstStyle/>
          <a:p>
            <a:pPr algn="just" rtl="0"/>
            <a:r>
              <a:rPr lang="en-US" sz="3200" dirty="0" smtClean="0"/>
              <a:t>Intrinsic incentives can be effective in deterring corruption.</a:t>
            </a:r>
            <a:endParaRPr lang="ar-DZ" sz="3200"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bg/>
                                          </p:spTgt>
                                        </p:tgtEl>
                                        <p:attrNameLst>
                                          <p:attrName>style.visibility</p:attrName>
                                        </p:attrNameLst>
                                      </p:cBhvr>
                                      <p:to>
                                        <p:strVal val="visible"/>
                                      </p:to>
                                    </p:set>
                                    <p:anim calcmode="lin" valueType="num">
                                      <p:cBhvr additive="base">
                                        <p:cTn id="24"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5"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 calcmode="lin" valueType="num">
                                      <p:cBhvr additive="base">
                                        <p:cTn id="30"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6">
                                            <p:bg/>
                                          </p:spTgt>
                                        </p:tgtEl>
                                        <p:attrNameLst>
                                          <p:attrName>style.visibility</p:attrName>
                                        </p:attrNameLst>
                                      </p:cBhvr>
                                      <p:to>
                                        <p:strVal val="visible"/>
                                      </p:to>
                                    </p:set>
                                    <p:anim calcmode="lin" valueType="num">
                                      <p:cBhvr additive="base">
                                        <p:cTn id="36" dur="500" fill="hold"/>
                                        <p:tgtEl>
                                          <p:spTgt spid="6">
                                            <p:bg/>
                                          </p:spTgt>
                                        </p:tgtEl>
                                        <p:attrNameLst>
                                          <p:attrName>ppt_x</p:attrName>
                                        </p:attrNameLst>
                                      </p:cBhvr>
                                      <p:tavLst>
                                        <p:tav tm="0">
                                          <p:val>
                                            <p:strVal val="#ppt_x"/>
                                          </p:val>
                                        </p:tav>
                                        <p:tav tm="100000">
                                          <p:val>
                                            <p:strVal val="#ppt_x"/>
                                          </p:val>
                                        </p:tav>
                                      </p:tavLst>
                                    </p:anim>
                                    <p:anim calcmode="lin" valueType="num">
                                      <p:cBhvr additive="base">
                                        <p:cTn id="37"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 calcmode="lin" valueType="num">
                                      <p:cBhvr additive="base">
                                        <p:cTn id="4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5" grpId="0" build="p" animBg="1"/>
      <p:bldP spid="6"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i="1" dirty="0" smtClean="0"/>
              <a:t>Extrinsic </a:t>
            </a:r>
            <a:r>
              <a:rPr lang="en-US" dirty="0" smtClean="0"/>
              <a:t>incentives</a:t>
            </a:r>
            <a:endParaRPr lang="ar-DZ" dirty="0"/>
          </a:p>
        </p:txBody>
      </p:sp>
      <p:sp>
        <p:nvSpPr>
          <p:cNvPr id="3" name="Espace réservé du texte 2"/>
          <p:cNvSpPr>
            <a:spLocks noGrp="1"/>
          </p:cNvSpPr>
          <p:nvPr>
            <p:ph type="body" idx="1"/>
          </p:nvPr>
        </p:nvSpPr>
        <p:spPr>
          <a:xfrm>
            <a:off x="457200" y="328278"/>
            <a:ext cx="3829048" cy="640080"/>
          </a:xfrm>
        </p:spPr>
        <p:txBody>
          <a:bodyPr>
            <a:normAutofit fontScale="77500" lnSpcReduction="20000"/>
          </a:bodyPr>
          <a:lstStyle/>
          <a:p>
            <a:pPr algn="ctr"/>
            <a:r>
              <a:rPr lang="en-US" sz="2800" b="1" i="1" dirty="0" smtClean="0"/>
              <a:t>Extrinsic</a:t>
            </a:r>
            <a:r>
              <a:rPr lang="fr-FR" sz="2800" b="1" i="1" dirty="0" smtClean="0"/>
              <a:t> </a:t>
            </a:r>
            <a:r>
              <a:rPr lang="en-US" sz="2800" b="1" dirty="0" smtClean="0"/>
              <a:t>incentives</a:t>
            </a:r>
            <a:r>
              <a:rPr lang="fr-FR" sz="2800" b="1" dirty="0" smtClean="0"/>
              <a:t> </a:t>
            </a:r>
            <a:r>
              <a:rPr lang="en-US" sz="2800" b="1" dirty="0" smtClean="0"/>
              <a:t>characteristics </a:t>
            </a:r>
            <a:endParaRPr lang="ar-DZ" sz="2800" b="1" dirty="0" smtClean="0"/>
          </a:p>
        </p:txBody>
      </p:sp>
      <p:sp>
        <p:nvSpPr>
          <p:cNvPr id="5" name="Espace réservé du contenu 4"/>
          <p:cNvSpPr>
            <a:spLocks noGrp="1"/>
          </p:cNvSpPr>
          <p:nvPr>
            <p:ph sz="quarter" idx="2"/>
          </p:nvPr>
        </p:nvSpPr>
        <p:spPr/>
        <p:txBody>
          <a:bodyPr/>
          <a:lstStyle/>
          <a:p>
            <a:pPr lvl="0" algn="just" rtl="0"/>
            <a:r>
              <a:rPr lang="en-US" sz="3200" dirty="0" smtClean="0"/>
              <a:t>Extrinsic incentives are pay and fringe benefits, gifts, promotion, advancement opportunities, etc.</a:t>
            </a:r>
          </a:p>
          <a:p>
            <a:endParaRPr lang="ar-DZ" dirty="0"/>
          </a:p>
        </p:txBody>
      </p:sp>
      <p:sp>
        <p:nvSpPr>
          <p:cNvPr id="6" name="Espace réservé du contenu 5"/>
          <p:cNvSpPr>
            <a:spLocks noGrp="1"/>
          </p:cNvSpPr>
          <p:nvPr>
            <p:ph sz="quarter" idx="4"/>
          </p:nvPr>
        </p:nvSpPr>
        <p:spPr/>
        <p:txBody>
          <a:bodyPr/>
          <a:lstStyle/>
          <a:p>
            <a:pPr lvl="0" algn="just" rtl="0"/>
            <a:r>
              <a:rPr lang="en-US" sz="3200" dirty="0" smtClean="0"/>
              <a:t>Extrinsic incentives are important in relation to continuance commitment to organizations.</a:t>
            </a:r>
          </a:p>
          <a:p>
            <a:endParaRPr lang="ar-DZ" dirty="0"/>
          </a:p>
        </p:txBody>
      </p:sp>
      <p:sp>
        <p:nvSpPr>
          <p:cNvPr id="7" name="Espace réservé du texte 2"/>
          <p:cNvSpPr>
            <a:spLocks noGrp="1"/>
          </p:cNvSpPr>
          <p:nvPr>
            <p:ph type="body" idx="1"/>
          </p:nvPr>
        </p:nvSpPr>
        <p:spPr>
          <a:xfrm>
            <a:off x="4786314" y="214290"/>
            <a:ext cx="3829048" cy="640080"/>
          </a:xfrm>
        </p:spPr>
        <p:txBody>
          <a:bodyPr>
            <a:normAutofit fontScale="77500" lnSpcReduction="20000"/>
          </a:bodyPr>
          <a:lstStyle/>
          <a:p>
            <a:pPr lvl="0" algn="ctr"/>
            <a:r>
              <a:rPr lang="en-US" sz="2800" b="1" i="1" dirty="0" smtClean="0"/>
              <a:t>Extrinsic</a:t>
            </a:r>
            <a:r>
              <a:rPr lang="fr-FR" sz="2800" b="1" i="1" dirty="0" smtClean="0"/>
              <a:t> </a:t>
            </a:r>
            <a:r>
              <a:rPr lang="en-US" sz="2800" b="1" dirty="0" smtClean="0"/>
              <a:t>incentives</a:t>
            </a:r>
            <a:r>
              <a:rPr lang="fr-FR" sz="2800" b="1" dirty="0" smtClean="0"/>
              <a:t> </a:t>
            </a:r>
            <a:r>
              <a:rPr lang="en-US" sz="2800" b="1" dirty="0" smtClean="0"/>
              <a:t>effects in organizations</a:t>
            </a:r>
            <a:endParaRPr lang="ar-DZ" sz="2800" b="1" dirty="0" smtClean="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ox(in)">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ox(in)">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bg/>
                                          </p:spTgt>
                                        </p:tgtEl>
                                        <p:attrNameLst>
                                          <p:attrName>style.visibility</p:attrName>
                                        </p:attrNameLst>
                                      </p:cBhvr>
                                      <p:to>
                                        <p:strVal val="visible"/>
                                      </p:to>
                                    </p:set>
                                    <p:anim calcmode="lin" valueType="num">
                                      <p:cBhvr additive="base">
                                        <p:cTn id="23"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anim calcmode="lin" valueType="num">
                                      <p:cBhvr additive="base">
                                        <p:cTn id="2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bg/>
                                          </p:spTgt>
                                        </p:tgtEl>
                                        <p:attrNameLst>
                                          <p:attrName>style.visibility</p:attrName>
                                        </p:attrNameLst>
                                      </p:cBhvr>
                                      <p:to>
                                        <p:strVal val="visible"/>
                                      </p:to>
                                    </p:set>
                                    <p:anim calcmode="lin" valueType="num">
                                      <p:cBhvr additive="base">
                                        <p:cTn id="35" dur="500" fill="hold"/>
                                        <p:tgtEl>
                                          <p:spTgt spid="7">
                                            <p:bg/>
                                          </p:spTgt>
                                        </p:tgtEl>
                                        <p:attrNameLst>
                                          <p:attrName>ppt_x</p:attrName>
                                        </p:attrNameLst>
                                      </p:cBhvr>
                                      <p:tavLst>
                                        <p:tav tm="0">
                                          <p:val>
                                            <p:strVal val="#ppt_x"/>
                                          </p:val>
                                        </p:tav>
                                        <p:tav tm="100000">
                                          <p:val>
                                            <p:strVal val="#ppt_x"/>
                                          </p:val>
                                        </p:tav>
                                      </p:tavLst>
                                    </p:anim>
                                    <p:anim calcmode="lin" valueType="num">
                                      <p:cBhvr additive="base">
                                        <p:cTn id="36"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7">
                                            <p:txEl>
                                              <p:pRg st="0" end="0"/>
                                            </p:txEl>
                                          </p:spTgt>
                                        </p:tgtEl>
                                        <p:attrNameLst>
                                          <p:attrName>style.visibility</p:attrName>
                                        </p:attrNameLst>
                                      </p:cBhvr>
                                      <p:to>
                                        <p:strVal val="visible"/>
                                      </p:to>
                                    </p:set>
                                    <p:anim calcmode="lin" valueType="num">
                                      <p:cBhvr additive="base">
                                        <p:cTn id="41"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6">
                                            <p:bg/>
                                          </p:spTgt>
                                        </p:tgtEl>
                                        <p:attrNameLst>
                                          <p:attrName>style.visibility</p:attrName>
                                        </p:attrNameLst>
                                      </p:cBhvr>
                                      <p:to>
                                        <p:strVal val="visible"/>
                                      </p:to>
                                    </p:set>
                                    <p:anim calcmode="lin" valueType="num">
                                      <p:cBhvr additive="base">
                                        <p:cTn id="4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
                                            <p:txEl>
                                              <p:pRg st="0" end="0"/>
                                            </p:txEl>
                                          </p:spTgt>
                                        </p:tgtEl>
                                        <p:attrNameLst>
                                          <p:attrName>style.visibility</p:attrName>
                                        </p:attrNameLst>
                                      </p:cBhvr>
                                      <p:to>
                                        <p:strVal val="visible"/>
                                      </p:to>
                                    </p:set>
                                    <p:anim calcmode="lin" valueType="num">
                                      <p:cBhvr additive="base">
                                        <p:cTn id="5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5" grpId="0" build="p" animBg="1"/>
      <p:bldP spid="6" grpId="0" build="p" animBg="1"/>
      <p:bldP spid="7"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0"/>
            <a:r>
              <a:rPr lang="en-US" i="1" dirty="0" smtClean="0"/>
              <a:t>Extrinsic </a:t>
            </a:r>
            <a:r>
              <a:rPr lang="en-US" dirty="0" smtClean="0"/>
              <a:t>incentives</a:t>
            </a:r>
            <a:endParaRPr lang="ar-DZ" dirty="0"/>
          </a:p>
        </p:txBody>
      </p:sp>
      <p:sp>
        <p:nvSpPr>
          <p:cNvPr id="3" name="Espace réservé du texte 2"/>
          <p:cNvSpPr>
            <a:spLocks noGrp="1"/>
          </p:cNvSpPr>
          <p:nvPr>
            <p:ph type="body" idx="1"/>
          </p:nvPr>
        </p:nvSpPr>
        <p:spPr>
          <a:xfrm>
            <a:off x="357158" y="285728"/>
            <a:ext cx="8401080" cy="640080"/>
          </a:xfrm>
        </p:spPr>
        <p:txBody>
          <a:bodyPr>
            <a:noAutofit/>
          </a:bodyPr>
          <a:lstStyle/>
          <a:p>
            <a:pPr lvl="0" algn="ctr"/>
            <a:r>
              <a:rPr lang="en-US" sz="2400" b="1" i="1" dirty="0" smtClean="0"/>
              <a:t>Extrinsic</a:t>
            </a:r>
            <a:r>
              <a:rPr lang="fr-FR" sz="2400" b="1" i="1" dirty="0" smtClean="0"/>
              <a:t> </a:t>
            </a:r>
            <a:r>
              <a:rPr lang="en-US" sz="2400" b="1" dirty="0" smtClean="0"/>
              <a:t>incentives</a:t>
            </a:r>
            <a:r>
              <a:rPr lang="fr-FR" sz="2400" b="1" dirty="0" smtClean="0"/>
              <a:t> </a:t>
            </a:r>
            <a:r>
              <a:rPr lang="en-US" sz="2400" b="1" dirty="0" smtClean="0"/>
              <a:t>effects in organizations and/or society</a:t>
            </a:r>
            <a:endParaRPr lang="ar-DZ" sz="2400" b="1" dirty="0" smtClean="0"/>
          </a:p>
        </p:txBody>
      </p:sp>
      <p:sp>
        <p:nvSpPr>
          <p:cNvPr id="5" name="Espace réservé du contenu 4"/>
          <p:cNvSpPr>
            <a:spLocks noGrp="1"/>
          </p:cNvSpPr>
          <p:nvPr>
            <p:ph sz="quarter" idx="2"/>
          </p:nvPr>
        </p:nvSpPr>
        <p:spPr/>
        <p:txBody>
          <a:bodyPr/>
          <a:lstStyle/>
          <a:p>
            <a:pPr lvl="0" algn="just" rtl="0"/>
            <a:r>
              <a:rPr lang="en-US" sz="3200" dirty="0" smtClean="0"/>
              <a:t>Extrinsic incentives satisfy personal needs indirectly, because they lead to separable outcomes, such as monetary compensation. </a:t>
            </a:r>
          </a:p>
          <a:p>
            <a:endParaRPr lang="ar-DZ" dirty="0"/>
          </a:p>
        </p:txBody>
      </p:sp>
      <p:sp>
        <p:nvSpPr>
          <p:cNvPr id="6" name="Espace réservé du contenu 5"/>
          <p:cNvSpPr>
            <a:spLocks noGrp="1"/>
          </p:cNvSpPr>
          <p:nvPr>
            <p:ph sz="quarter" idx="4"/>
          </p:nvPr>
        </p:nvSpPr>
        <p:spPr/>
        <p:txBody>
          <a:bodyPr>
            <a:normAutofit/>
          </a:bodyPr>
          <a:lstStyle/>
          <a:p>
            <a:pPr algn="just" rtl="0"/>
            <a:r>
              <a:rPr lang="en-US" sz="3200" dirty="0" smtClean="0"/>
              <a:t>Extrinsic incentives can threaten the need for autonomy, competence, and relatedness, thus lowering intrinsic motivation (the crowding-out effect).</a:t>
            </a:r>
            <a:endParaRPr lang="ar-DZ" sz="3200" dirty="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ox(in)">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5">
                                            <p:bg/>
                                          </p:spTgt>
                                        </p:tgtEl>
                                        <p:attrNameLst>
                                          <p:attrName>style.visibility</p:attrName>
                                        </p:attrNameLst>
                                      </p:cBhvr>
                                      <p:to>
                                        <p:strVal val="visible"/>
                                      </p:to>
                                    </p:set>
                                    <p:animEffect transition="in" filter="checkerboard(across)">
                                      <p:cBhvr>
                                        <p:cTn id="22" dur="500"/>
                                        <p:tgtEl>
                                          <p:spTgt spid="5">
                                            <p:bg/>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checkerboard(across)">
                                      <p:cBhvr>
                                        <p:cTn id="27" dur="500"/>
                                        <p:tgtEl>
                                          <p:spTgt spid="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6">
                                            <p:bg/>
                                          </p:spTgt>
                                        </p:tgtEl>
                                        <p:attrNameLst>
                                          <p:attrName>style.visibility</p:attrName>
                                        </p:attrNameLst>
                                      </p:cBhvr>
                                      <p:to>
                                        <p:strVal val="visible"/>
                                      </p:to>
                                    </p:set>
                                    <p:animEffect transition="in" filter="checkerboard(across)">
                                      <p:cBhvr>
                                        <p:cTn id="32" dur="500"/>
                                        <p:tgtEl>
                                          <p:spTgt spid="6">
                                            <p:bg/>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checkerboard(across)">
                                      <p:cBhvr>
                                        <p:cTn id="37"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P spid="5" grpId="0" build="p" animBg="1"/>
      <p:bldP spid="6"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587</TotalTime>
  <Words>2178</Words>
  <Application>Microsoft Office PowerPoint</Application>
  <PresentationFormat>Affichage à l'écran (4:3)</PresentationFormat>
  <Paragraphs>171</Paragraphs>
  <Slides>41</Slides>
  <Notes>0</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Solstice</vt:lpstr>
      <vt:lpstr>Lecture 5: Incentives and  Motivation</vt:lpstr>
      <vt:lpstr>Learning Objectives</vt:lpstr>
      <vt:lpstr>Incentive Definition</vt:lpstr>
      <vt:lpstr>Incentive Definition</vt:lpstr>
      <vt:lpstr>Incentives Types</vt:lpstr>
      <vt:lpstr>Intrinsic incentives</vt:lpstr>
      <vt:lpstr>Intrinsic incentives</vt:lpstr>
      <vt:lpstr>Extrinsic incentives</vt:lpstr>
      <vt:lpstr>Extrinsic incentives</vt:lpstr>
      <vt:lpstr>Incentive Strategy Formulation Process</vt:lpstr>
      <vt:lpstr>Types of Incentive Plans</vt:lpstr>
      <vt:lpstr>1. Basic Rate System</vt:lpstr>
      <vt:lpstr>1. Basic Rate System</vt:lpstr>
      <vt:lpstr>2. Incentive Schemes for Individuals</vt:lpstr>
      <vt:lpstr>2.1. Individual Payment by Results (PBR)</vt:lpstr>
      <vt:lpstr>Individual Payment by Results (PBR)</vt:lpstr>
      <vt:lpstr>2.2. Work Measured Schemes</vt:lpstr>
      <vt:lpstr>Pre-determined motion time systems (PMTS)</vt:lpstr>
      <vt:lpstr>Pre-determined motion time systems (PMTS)</vt:lpstr>
      <vt:lpstr>2.3. Measured Day Work (MDW)</vt:lpstr>
      <vt:lpstr>Measured Day Work (MDW)</vt:lpstr>
      <vt:lpstr>2.4. Appraisal/Performance Related Pay</vt:lpstr>
      <vt:lpstr>Appraisal/Performance Related Pay</vt:lpstr>
      <vt:lpstr>2.4. Market-Based Pay</vt:lpstr>
      <vt:lpstr>2.5. Competency and Skills-Based Pay</vt:lpstr>
      <vt:lpstr>Competency and Skills-Based Pay</vt:lpstr>
      <vt:lpstr>Competency and Skills-Based Pay</vt:lpstr>
      <vt:lpstr>3. Incentive Schemes for Groups/ Team Compensation</vt:lpstr>
      <vt:lpstr>3.1. Team-Based Pay</vt:lpstr>
      <vt:lpstr>Team-Based Pay</vt:lpstr>
      <vt:lpstr>Team-Based Pay</vt:lpstr>
      <vt:lpstr>3.2. Plant or Company Based Pay / Enterprise Incentive Plan</vt:lpstr>
      <vt:lpstr>3.3. Gain Sharing Incentive Plan</vt:lpstr>
      <vt:lpstr>Gain Sharing Incentive Plan</vt:lpstr>
      <vt:lpstr>Gain Sharing Incentive Plan</vt:lpstr>
      <vt:lpstr>Other gain sharing / value-added schemes</vt:lpstr>
      <vt:lpstr>Share Incentive Schemes</vt:lpstr>
      <vt:lpstr>Executive Incentives</vt:lpstr>
      <vt:lpstr>Executive Incentives</vt:lpstr>
      <vt:lpstr>References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 Incentives and Motivation</dc:title>
  <dc:creator>tst</dc:creator>
  <cp:lastModifiedBy>tst</cp:lastModifiedBy>
  <cp:revision>23</cp:revision>
  <dcterms:created xsi:type="dcterms:W3CDTF">2023-03-27T15:03:33Z</dcterms:created>
  <dcterms:modified xsi:type="dcterms:W3CDTF">2023-05-02T11:44:02Z</dcterms:modified>
</cp:coreProperties>
</file>