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26"/>
  </p:notesMasterIdLst>
  <p:sldIdLst>
    <p:sldId id="259" r:id="rId6"/>
    <p:sldId id="256" r:id="rId7"/>
    <p:sldId id="281" r:id="rId8"/>
    <p:sldId id="257" r:id="rId9"/>
    <p:sldId id="258" r:id="rId10"/>
    <p:sldId id="261" r:id="rId11"/>
    <p:sldId id="262" r:id="rId12"/>
    <p:sldId id="263" r:id="rId13"/>
    <p:sldId id="264" r:id="rId14"/>
    <p:sldId id="266" r:id="rId15"/>
    <p:sldId id="265" r:id="rId16"/>
    <p:sldId id="282" r:id="rId17"/>
    <p:sldId id="267" r:id="rId18"/>
    <p:sldId id="269" r:id="rId19"/>
    <p:sldId id="271" r:id="rId20"/>
    <p:sldId id="275" r:id="rId21"/>
    <p:sldId id="277" r:id="rId22"/>
    <p:sldId id="278" r:id="rId23"/>
    <p:sldId id="279" r:id="rId24"/>
    <p:sldId id="28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50" d="100"/>
          <a:sy n="50" d="100"/>
        </p:scale>
        <p:origin x="1458"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EC1B8-E45E-4D2C-A93D-949CAA1D4D2F}" type="datetimeFigureOut">
              <a:rPr lang="fr-FR" smtClean="0"/>
              <a:t>09/11/2022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C479D-6E13-485C-9225-084D6D88158E}" type="slidenum">
              <a:rPr lang="fr-FR" smtClean="0"/>
              <a:t>‹N°›</a:t>
            </a:fld>
            <a:endParaRPr lang="fr-FR"/>
          </a:p>
        </p:txBody>
      </p:sp>
    </p:spTree>
    <p:extLst>
      <p:ext uri="{BB962C8B-B14F-4D97-AF65-F5344CB8AC3E}">
        <p14:creationId xmlns:p14="http://schemas.microsoft.com/office/powerpoint/2010/main" val="153026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7EC479D-6E13-485C-9225-084D6D88158E}" type="slidenum">
              <a:rPr lang="fr-FR" smtClean="0"/>
              <a:t>19</a:t>
            </a:fld>
            <a:endParaRPr lang="fr-FR"/>
          </a:p>
        </p:txBody>
      </p:sp>
    </p:spTree>
    <p:extLst>
      <p:ext uri="{BB962C8B-B14F-4D97-AF65-F5344CB8AC3E}">
        <p14:creationId xmlns:p14="http://schemas.microsoft.com/office/powerpoint/2010/main" val="264212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E56A3B6-CDDA-4ED6-BC0F-5CE0B64037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20336C06-7420-4E46-B97F-7CA7A00B0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6D87264A-35A8-4DD9-B12D-4BFF2872A5AD}"/>
              </a:ext>
            </a:extLst>
          </p:cNvPr>
          <p:cNvSpPr>
            <a:spLocks noGrp="1"/>
          </p:cNvSpPr>
          <p:nvPr>
            <p:ph type="dt" sz="half" idx="10"/>
          </p:nvPr>
        </p:nvSpPr>
        <p:spPr/>
        <p:txBody>
          <a:bodyPr/>
          <a:lstStyle/>
          <a:p>
            <a:fld id="{67A31F54-8A16-4FB0-823E-ED851F936880}" type="datetime1">
              <a:rPr lang="fr-FR" smtClean="0"/>
              <a:t>09/11/2022</a:t>
            </a:fld>
            <a:endParaRPr lang="fr-FR"/>
          </a:p>
        </p:txBody>
      </p:sp>
      <p:sp>
        <p:nvSpPr>
          <p:cNvPr id="5" name="Espace réservé du pied de page 4">
            <a:extLst>
              <a:ext uri="{FF2B5EF4-FFF2-40B4-BE49-F238E27FC236}">
                <a16:creationId xmlns="" xmlns:a16="http://schemas.microsoft.com/office/drawing/2014/main" id="{46139368-F1FA-452F-9D51-889666C36A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51462EA0-55A4-432B-B9B1-FFF32C80B9DD}"/>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261928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DB27F95-8024-44D4-829A-1859DE1D4F6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469E6829-3A7A-4F4A-AA3A-77A4B00ADA4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9D8D3CE-A5C0-451D-9F6F-D8796D8D2571}"/>
              </a:ext>
            </a:extLst>
          </p:cNvPr>
          <p:cNvSpPr>
            <a:spLocks noGrp="1"/>
          </p:cNvSpPr>
          <p:nvPr>
            <p:ph type="dt" sz="half" idx="10"/>
          </p:nvPr>
        </p:nvSpPr>
        <p:spPr/>
        <p:txBody>
          <a:bodyPr/>
          <a:lstStyle/>
          <a:p>
            <a:fld id="{25A538ED-B0AD-4855-B554-7CD90F6A1CB8}" type="datetime1">
              <a:rPr lang="fr-FR" smtClean="0"/>
              <a:t>09/11/2022</a:t>
            </a:fld>
            <a:endParaRPr lang="fr-FR"/>
          </a:p>
        </p:txBody>
      </p:sp>
      <p:sp>
        <p:nvSpPr>
          <p:cNvPr id="5" name="Espace réservé du pied de page 4">
            <a:extLst>
              <a:ext uri="{FF2B5EF4-FFF2-40B4-BE49-F238E27FC236}">
                <a16:creationId xmlns="" xmlns:a16="http://schemas.microsoft.com/office/drawing/2014/main" id="{62DD805D-A7C5-434D-98B1-FCFF760D77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07A85D0F-9624-4CDD-B4C1-AE2A383CCBB4}"/>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388138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79ECAA76-EAA3-4446-B71A-A1BCB92ABEA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E120D720-C18F-4170-B8AF-9BB9FB22406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DA9D51AE-A85D-4369-BEC5-653978C62987}"/>
              </a:ext>
            </a:extLst>
          </p:cNvPr>
          <p:cNvSpPr>
            <a:spLocks noGrp="1"/>
          </p:cNvSpPr>
          <p:nvPr>
            <p:ph type="dt" sz="half" idx="10"/>
          </p:nvPr>
        </p:nvSpPr>
        <p:spPr/>
        <p:txBody>
          <a:bodyPr/>
          <a:lstStyle/>
          <a:p>
            <a:fld id="{F65A4204-062E-4616-AA43-CB778C57D880}" type="datetime1">
              <a:rPr lang="fr-FR" smtClean="0"/>
              <a:t>09/11/2022</a:t>
            </a:fld>
            <a:endParaRPr lang="fr-FR"/>
          </a:p>
        </p:txBody>
      </p:sp>
      <p:sp>
        <p:nvSpPr>
          <p:cNvPr id="5" name="Espace réservé du pied de page 4">
            <a:extLst>
              <a:ext uri="{FF2B5EF4-FFF2-40B4-BE49-F238E27FC236}">
                <a16:creationId xmlns="" xmlns:a16="http://schemas.microsoft.com/office/drawing/2014/main" id="{D6A23E5B-716B-4618-AD46-154E2034BA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7FE0FD09-47B0-480D-9C5B-E131614064B3}"/>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269352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9F2605-6421-46F5-BCF5-8E179E91B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7E818A43-B1AF-422E-A2DF-3BBDE66D9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FA7B1262-F274-45AD-B705-00CB943D156A}"/>
              </a:ext>
            </a:extLst>
          </p:cNvPr>
          <p:cNvSpPr>
            <a:spLocks noGrp="1"/>
          </p:cNvSpPr>
          <p:nvPr>
            <p:ph type="dt" sz="half" idx="10"/>
          </p:nvPr>
        </p:nvSpPr>
        <p:spPr/>
        <p:txBody>
          <a:bodyPr/>
          <a:lstStyle/>
          <a:p>
            <a:fld id="{AE6DEA1E-8C8B-4B98-A2E7-D8ED1532E2FC}"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575E989A-C0B9-4068-854D-75FDA3263D6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0214CDDF-2305-49F7-8121-814D2C434B81}"/>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4837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815FE6-8D7E-45B0-9A60-D87E6BC8A2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9DD4781E-9636-4DED-B3F9-355DF85737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ADE1470-69AC-4A23-BB60-942646554EE5}"/>
              </a:ext>
            </a:extLst>
          </p:cNvPr>
          <p:cNvSpPr>
            <a:spLocks noGrp="1"/>
          </p:cNvSpPr>
          <p:nvPr>
            <p:ph type="dt" sz="half" idx="10"/>
          </p:nvPr>
        </p:nvSpPr>
        <p:spPr/>
        <p:txBody>
          <a:bodyPr/>
          <a:lstStyle/>
          <a:p>
            <a:fld id="{3ED6831D-2732-4A90-8E6D-C15831E81663}"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FEE0817F-DB3A-4557-9193-02405CBD202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3A0B536B-6084-48B1-BF0B-72C787E906FA}"/>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3625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8A3CF99-EAE6-438F-B331-27D2AF67CC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7EC11CAF-AB77-4B46-B476-63D8C590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16B191F-6769-403D-A3AD-1D8E89930B76}"/>
              </a:ext>
            </a:extLst>
          </p:cNvPr>
          <p:cNvSpPr>
            <a:spLocks noGrp="1"/>
          </p:cNvSpPr>
          <p:nvPr>
            <p:ph type="dt" sz="half" idx="10"/>
          </p:nvPr>
        </p:nvSpPr>
        <p:spPr/>
        <p:txBody>
          <a:bodyPr/>
          <a:lstStyle/>
          <a:p>
            <a:fld id="{0DF8FFA9-683D-4744-A44F-8630ED8A8911}"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1A7BE60F-E31D-4062-9DDD-D048D4C887F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D657761D-9C88-4684-8DEF-4953700B508B}"/>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9360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F5619BC-1D8D-4755-9B2A-BA285B9981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AF2FF8C-6D55-4045-9A98-D1A78D3A6D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BF7389EA-E439-4DFC-AC53-E78FEC2A66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BE584BCE-C141-410E-A7BD-DF3F45970C63}"/>
              </a:ext>
            </a:extLst>
          </p:cNvPr>
          <p:cNvSpPr>
            <a:spLocks noGrp="1"/>
          </p:cNvSpPr>
          <p:nvPr>
            <p:ph type="dt" sz="half" idx="10"/>
          </p:nvPr>
        </p:nvSpPr>
        <p:spPr/>
        <p:txBody>
          <a:bodyPr/>
          <a:lstStyle/>
          <a:p>
            <a:fld id="{348B22CD-86F4-4254-AE29-B4A6354E051B}"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F5219848-6576-49D5-ACAB-ACCA7600DC4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465A0A7F-D20E-4247-B05B-CB6A3BE05AEC}"/>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9803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EE8B70-7E9A-4C35-A07C-153CE34814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4AE34FC7-6E4C-451D-8F6B-61E32DBF5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32D2B01A-E1FB-4170-80AA-4FDF62BC19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FFCF2437-A6E9-49F1-A365-BEEF15E87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BD4E2EFD-9F28-474F-9CBD-04B1D1BAF1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F328F427-A871-4E2B-A218-5191043AF8D0}"/>
              </a:ext>
            </a:extLst>
          </p:cNvPr>
          <p:cNvSpPr>
            <a:spLocks noGrp="1"/>
          </p:cNvSpPr>
          <p:nvPr>
            <p:ph type="dt" sz="half" idx="10"/>
          </p:nvPr>
        </p:nvSpPr>
        <p:spPr/>
        <p:txBody>
          <a:bodyPr/>
          <a:lstStyle/>
          <a:p>
            <a:fld id="{C2B34E90-0519-4114-9868-4BDFB11ED2DB}" type="datetime1">
              <a:rPr lang="fr-FR" smtClean="0">
                <a:solidFill>
                  <a:prstClr val="black">
                    <a:tint val="75000"/>
                  </a:prstClr>
                </a:solidFill>
              </a:rPr>
              <a:t>09/11/2022</a:t>
            </a:fld>
            <a:endParaRPr lang="fr-FR">
              <a:solidFill>
                <a:prstClr val="black">
                  <a:tint val="75000"/>
                </a:prstClr>
              </a:solidFill>
            </a:endParaRPr>
          </a:p>
        </p:txBody>
      </p:sp>
      <p:sp>
        <p:nvSpPr>
          <p:cNvPr id="8" name="Espace réservé du pied de page 7">
            <a:extLst>
              <a:ext uri="{FF2B5EF4-FFF2-40B4-BE49-F238E27FC236}">
                <a16:creationId xmlns="" xmlns:a16="http://schemas.microsoft.com/office/drawing/2014/main" id="{09461371-3826-4480-850F-691540599FB4}"/>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 xmlns:a16="http://schemas.microsoft.com/office/drawing/2014/main" id="{84F09F2D-C97E-49D4-954F-1D2B5E029AD3}"/>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1503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59EF3CE-04C7-405F-9918-EC86ACB43A0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606850A8-B01A-4B9E-BC13-44D7F7B3225A}"/>
              </a:ext>
            </a:extLst>
          </p:cNvPr>
          <p:cNvSpPr>
            <a:spLocks noGrp="1"/>
          </p:cNvSpPr>
          <p:nvPr>
            <p:ph type="dt" sz="half" idx="10"/>
          </p:nvPr>
        </p:nvSpPr>
        <p:spPr/>
        <p:txBody>
          <a:bodyPr/>
          <a:lstStyle/>
          <a:p>
            <a:fld id="{B79DB96B-31A9-47A9-A32C-E1337773A859}" type="datetime1">
              <a:rPr lang="fr-FR" smtClean="0">
                <a:solidFill>
                  <a:prstClr val="black">
                    <a:tint val="75000"/>
                  </a:prstClr>
                </a:solidFill>
              </a:rPr>
              <a:t>09/11/2022</a:t>
            </a:fld>
            <a:endParaRPr lang="fr-FR">
              <a:solidFill>
                <a:prstClr val="black">
                  <a:tint val="75000"/>
                </a:prstClr>
              </a:solidFill>
            </a:endParaRPr>
          </a:p>
        </p:txBody>
      </p:sp>
      <p:sp>
        <p:nvSpPr>
          <p:cNvPr id="4" name="Espace réservé du pied de page 3">
            <a:extLst>
              <a:ext uri="{FF2B5EF4-FFF2-40B4-BE49-F238E27FC236}">
                <a16:creationId xmlns="" xmlns:a16="http://schemas.microsoft.com/office/drawing/2014/main" id="{5ED09653-5330-493A-9C8A-FC7DB9449EB3}"/>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E11BB603-A1AC-4DFC-A4D9-E6E43C8E2517}"/>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70957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25F8CBC-898C-47A8-A27F-44E1CAEED5BA}"/>
              </a:ext>
            </a:extLst>
          </p:cNvPr>
          <p:cNvSpPr>
            <a:spLocks noGrp="1"/>
          </p:cNvSpPr>
          <p:nvPr>
            <p:ph type="dt" sz="half" idx="10"/>
          </p:nvPr>
        </p:nvSpPr>
        <p:spPr/>
        <p:txBody>
          <a:bodyPr/>
          <a:lstStyle/>
          <a:p>
            <a:fld id="{D0E3F35A-6DC3-474F-8701-F2A2F76AF7F4}" type="datetime1">
              <a:rPr lang="fr-FR" smtClean="0">
                <a:solidFill>
                  <a:prstClr val="black">
                    <a:tint val="75000"/>
                  </a:prstClr>
                </a:solidFill>
              </a:rPr>
              <a:t>09/11/2022</a:t>
            </a:fld>
            <a:endParaRPr lang="fr-FR">
              <a:solidFill>
                <a:prstClr val="black">
                  <a:tint val="75000"/>
                </a:prstClr>
              </a:solidFill>
            </a:endParaRPr>
          </a:p>
        </p:txBody>
      </p:sp>
      <p:sp>
        <p:nvSpPr>
          <p:cNvPr id="3" name="Espace réservé du pied de page 2">
            <a:extLst>
              <a:ext uri="{FF2B5EF4-FFF2-40B4-BE49-F238E27FC236}">
                <a16:creationId xmlns="" xmlns:a16="http://schemas.microsoft.com/office/drawing/2014/main" id="{C6EF59BD-DA7A-4F4E-B154-E8C703D93B58}"/>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 xmlns:a16="http://schemas.microsoft.com/office/drawing/2014/main" id="{734B7142-C440-48AB-8193-E630A71F9416}"/>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856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5C016EF-8880-4D35-9EC0-EAE01DA450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5D01C29-6D7D-4E1D-889A-B45A286D0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4AA6AAE2-5211-4797-B44C-5BA5EAE0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5D262C00-6208-402F-9845-6CAD76CB6F9D}"/>
              </a:ext>
            </a:extLst>
          </p:cNvPr>
          <p:cNvSpPr>
            <a:spLocks noGrp="1"/>
          </p:cNvSpPr>
          <p:nvPr>
            <p:ph type="dt" sz="half" idx="10"/>
          </p:nvPr>
        </p:nvSpPr>
        <p:spPr/>
        <p:txBody>
          <a:bodyPr/>
          <a:lstStyle/>
          <a:p>
            <a:fld id="{B89797BE-5FD6-4809-8801-53A6078023BE}"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0D22D42B-0E00-4D7E-9DF9-EDA2F1BF433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57385386-D741-4064-8C38-CFC15216995E}"/>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2076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1DE2D53-5E90-4D89-B7D3-CACB85F1464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636D393-11EA-4D54-9CC2-B4D0E8EAE5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C6840285-1DCA-4577-8171-97D157BEBE15}"/>
              </a:ext>
            </a:extLst>
          </p:cNvPr>
          <p:cNvSpPr>
            <a:spLocks noGrp="1"/>
          </p:cNvSpPr>
          <p:nvPr>
            <p:ph type="dt" sz="half" idx="10"/>
          </p:nvPr>
        </p:nvSpPr>
        <p:spPr/>
        <p:txBody>
          <a:bodyPr/>
          <a:lstStyle/>
          <a:p>
            <a:fld id="{22809D98-AAEE-49EE-BAAE-42A2273D6478}" type="datetime1">
              <a:rPr lang="fr-FR" smtClean="0"/>
              <a:t>09/11/2022</a:t>
            </a:fld>
            <a:endParaRPr lang="fr-FR"/>
          </a:p>
        </p:txBody>
      </p:sp>
      <p:sp>
        <p:nvSpPr>
          <p:cNvPr id="5" name="Espace réservé du pied de page 4">
            <a:extLst>
              <a:ext uri="{FF2B5EF4-FFF2-40B4-BE49-F238E27FC236}">
                <a16:creationId xmlns="" xmlns:a16="http://schemas.microsoft.com/office/drawing/2014/main" id="{20D1C408-F532-4FBE-97AD-81EBCAE96D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B7D48729-B5FD-46AB-A55D-1459D8A9CF3D}"/>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1088631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1B5A91D-98B5-4330-A0FB-C09E01FC19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14085572-0DAD-41D0-B5B4-0FD5E9325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E63EA63F-AE02-4D06-AC34-E5DA3F455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9028F055-3ECC-47D2-BC8F-63D344A7F24A}"/>
              </a:ext>
            </a:extLst>
          </p:cNvPr>
          <p:cNvSpPr>
            <a:spLocks noGrp="1"/>
          </p:cNvSpPr>
          <p:nvPr>
            <p:ph type="dt" sz="half" idx="10"/>
          </p:nvPr>
        </p:nvSpPr>
        <p:spPr/>
        <p:txBody>
          <a:bodyPr/>
          <a:lstStyle/>
          <a:p>
            <a:fld id="{8F951951-4F70-4389-A361-7B0CB51A6D00}"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9DA63548-4ABE-49C6-8106-1599634F8FB9}"/>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CDC63CED-F16F-4EBF-BAD4-A974C797E8B4}"/>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37461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703795-7638-4914-8233-3AE0E227DC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2D8E3783-6E69-4E8F-A885-50D3B8E570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EAE845B-8FED-4486-B6BA-4F880F91640F}"/>
              </a:ext>
            </a:extLst>
          </p:cNvPr>
          <p:cNvSpPr>
            <a:spLocks noGrp="1"/>
          </p:cNvSpPr>
          <p:nvPr>
            <p:ph type="dt" sz="half" idx="10"/>
          </p:nvPr>
        </p:nvSpPr>
        <p:spPr/>
        <p:txBody>
          <a:bodyPr/>
          <a:lstStyle/>
          <a:p>
            <a:fld id="{D005C509-FA3B-4495-9D15-F3E5959D58A1}"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210F016-E533-47A4-8460-BEE86B5E684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06AD16AE-06EC-4927-B37D-7DF6AEEA8BB1}"/>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81281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8D1F9CC5-7CE2-4F6D-8D90-FD86EEDA8DC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5879D06E-7D1B-418F-9D26-9CD38AE7F9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A9681ED-EE63-4C18-B721-11E0F5A05DFF}"/>
              </a:ext>
            </a:extLst>
          </p:cNvPr>
          <p:cNvSpPr>
            <a:spLocks noGrp="1"/>
          </p:cNvSpPr>
          <p:nvPr>
            <p:ph type="dt" sz="half" idx="10"/>
          </p:nvPr>
        </p:nvSpPr>
        <p:spPr/>
        <p:txBody>
          <a:bodyPr/>
          <a:lstStyle/>
          <a:p>
            <a:fld id="{571D6672-7D81-44AA-8E73-E2769A6EF531}"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41E29ED-A306-4474-B3A4-FDEBF43B7560}"/>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791A4F1-5C3F-40C0-A60E-C1EE7BF1EC96}"/>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3502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9F2605-6421-46F5-BCF5-8E179E91B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7E818A43-B1AF-422E-A2DF-3BBDE66D9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FA7B1262-F274-45AD-B705-00CB943D156A}"/>
              </a:ext>
            </a:extLst>
          </p:cNvPr>
          <p:cNvSpPr>
            <a:spLocks noGrp="1"/>
          </p:cNvSpPr>
          <p:nvPr>
            <p:ph type="dt" sz="half" idx="10"/>
          </p:nvPr>
        </p:nvSpPr>
        <p:spPr/>
        <p:txBody>
          <a:bodyPr/>
          <a:lstStyle/>
          <a:p>
            <a:fld id="{9D68623D-048A-4A6C-AA0C-FDC6BD5D15A9}"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575E989A-C0B9-4068-854D-75FDA3263D6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0214CDDF-2305-49F7-8121-814D2C434B81}"/>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71232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815FE6-8D7E-45B0-9A60-D87E6BC8A2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9DD4781E-9636-4DED-B3F9-355DF85737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ADE1470-69AC-4A23-BB60-942646554EE5}"/>
              </a:ext>
            </a:extLst>
          </p:cNvPr>
          <p:cNvSpPr>
            <a:spLocks noGrp="1"/>
          </p:cNvSpPr>
          <p:nvPr>
            <p:ph type="dt" sz="half" idx="10"/>
          </p:nvPr>
        </p:nvSpPr>
        <p:spPr/>
        <p:txBody>
          <a:bodyPr/>
          <a:lstStyle/>
          <a:p>
            <a:fld id="{E29A6E27-84A5-4CF3-B118-BC6D5949BD63}"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FEE0817F-DB3A-4557-9193-02405CBD202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3A0B536B-6084-48B1-BF0B-72C787E906FA}"/>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94000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8A3CF99-EAE6-438F-B331-27D2AF67CC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7EC11CAF-AB77-4B46-B476-63D8C590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16B191F-6769-403D-A3AD-1D8E89930B76}"/>
              </a:ext>
            </a:extLst>
          </p:cNvPr>
          <p:cNvSpPr>
            <a:spLocks noGrp="1"/>
          </p:cNvSpPr>
          <p:nvPr>
            <p:ph type="dt" sz="half" idx="10"/>
          </p:nvPr>
        </p:nvSpPr>
        <p:spPr/>
        <p:txBody>
          <a:bodyPr/>
          <a:lstStyle/>
          <a:p>
            <a:fld id="{4F0BEE81-61E4-45DE-99A2-E63E313B95C4}"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1A7BE60F-E31D-4062-9DDD-D048D4C887F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D657761D-9C88-4684-8DEF-4953700B508B}"/>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65843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F5619BC-1D8D-4755-9B2A-BA285B9981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AF2FF8C-6D55-4045-9A98-D1A78D3A6D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BF7389EA-E439-4DFC-AC53-E78FEC2A66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BE584BCE-C141-410E-A7BD-DF3F45970C63}"/>
              </a:ext>
            </a:extLst>
          </p:cNvPr>
          <p:cNvSpPr>
            <a:spLocks noGrp="1"/>
          </p:cNvSpPr>
          <p:nvPr>
            <p:ph type="dt" sz="half" idx="10"/>
          </p:nvPr>
        </p:nvSpPr>
        <p:spPr/>
        <p:txBody>
          <a:bodyPr/>
          <a:lstStyle/>
          <a:p>
            <a:fld id="{FEC86D96-A407-43D4-AA74-A34BB3F560E9}"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F5219848-6576-49D5-ACAB-ACCA7600DC4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465A0A7F-D20E-4247-B05B-CB6A3BE05AEC}"/>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02616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EE8B70-7E9A-4C35-A07C-153CE34814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4AE34FC7-6E4C-451D-8F6B-61E32DBF5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32D2B01A-E1FB-4170-80AA-4FDF62BC19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FFCF2437-A6E9-49F1-A365-BEEF15E87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BD4E2EFD-9F28-474F-9CBD-04B1D1BAF1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F328F427-A871-4E2B-A218-5191043AF8D0}"/>
              </a:ext>
            </a:extLst>
          </p:cNvPr>
          <p:cNvSpPr>
            <a:spLocks noGrp="1"/>
          </p:cNvSpPr>
          <p:nvPr>
            <p:ph type="dt" sz="half" idx="10"/>
          </p:nvPr>
        </p:nvSpPr>
        <p:spPr/>
        <p:txBody>
          <a:bodyPr/>
          <a:lstStyle/>
          <a:p>
            <a:fld id="{2C2B6E1F-AAC3-4B7A-A131-21EE5147F71F}" type="datetime1">
              <a:rPr lang="fr-FR" smtClean="0">
                <a:solidFill>
                  <a:prstClr val="black">
                    <a:tint val="75000"/>
                  </a:prstClr>
                </a:solidFill>
              </a:rPr>
              <a:t>09/11/2022</a:t>
            </a:fld>
            <a:endParaRPr lang="fr-FR">
              <a:solidFill>
                <a:prstClr val="black">
                  <a:tint val="75000"/>
                </a:prstClr>
              </a:solidFill>
            </a:endParaRPr>
          </a:p>
        </p:txBody>
      </p:sp>
      <p:sp>
        <p:nvSpPr>
          <p:cNvPr id="8" name="Espace réservé du pied de page 7">
            <a:extLst>
              <a:ext uri="{FF2B5EF4-FFF2-40B4-BE49-F238E27FC236}">
                <a16:creationId xmlns="" xmlns:a16="http://schemas.microsoft.com/office/drawing/2014/main" id="{09461371-3826-4480-850F-691540599FB4}"/>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 xmlns:a16="http://schemas.microsoft.com/office/drawing/2014/main" id="{84F09F2D-C97E-49D4-954F-1D2B5E029AD3}"/>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76858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59EF3CE-04C7-405F-9918-EC86ACB43A0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606850A8-B01A-4B9E-BC13-44D7F7B3225A}"/>
              </a:ext>
            </a:extLst>
          </p:cNvPr>
          <p:cNvSpPr>
            <a:spLocks noGrp="1"/>
          </p:cNvSpPr>
          <p:nvPr>
            <p:ph type="dt" sz="half" idx="10"/>
          </p:nvPr>
        </p:nvSpPr>
        <p:spPr/>
        <p:txBody>
          <a:bodyPr/>
          <a:lstStyle/>
          <a:p>
            <a:fld id="{CB1510DE-651B-4280-9904-E844DE69C263}" type="datetime1">
              <a:rPr lang="fr-FR" smtClean="0">
                <a:solidFill>
                  <a:prstClr val="black">
                    <a:tint val="75000"/>
                  </a:prstClr>
                </a:solidFill>
              </a:rPr>
              <a:t>09/11/2022</a:t>
            </a:fld>
            <a:endParaRPr lang="fr-FR">
              <a:solidFill>
                <a:prstClr val="black">
                  <a:tint val="75000"/>
                </a:prstClr>
              </a:solidFill>
            </a:endParaRPr>
          </a:p>
        </p:txBody>
      </p:sp>
      <p:sp>
        <p:nvSpPr>
          <p:cNvPr id="4" name="Espace réservé du pied de page 3">
            <a:extLst>
              <a:ext uri="{FF2B5EF4-FFF2-40B4-BE49-F238E27FC236}">
                <a16:creationId xmlns="" xmlns:a16="http://schemas.microsoft.com/office/drawing/2014/main" id="{5ED09653-5330-493A-9C8A-FC7DB9449EB3}"/>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E11BB603-A1AC-4DFC-A4D9-E6E43C8E2517}"/>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06167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25F8CBC-898C-47A8-A27F-44E1CAEED5BA}"/>
              </a:ext>
            </a:extLst>
          </p:cNvPr>
          <p:cNvSpPr>
            <a:spLocks noGrp="1"/>
          </p:cNvSpPr>
          <p:nvPr>
            <p:ph type="dt" sz="half" idx="10"/>
          </p:nvPr>
        </p:nvSpPr>
        <p:spPr/>
        <p:txBody>
          <a:bodyPr/>
          <a:lstStyle/>
          <a:p>
            <a:fld id="{8EC656FA-EA7D-4485-8911-791EEED49B3B}" type="datetime1">
              <a:rPr lang="fr-FR" smtClean="0">
                <a:solidFill>
                  <a:prstClr val="black">
                    <a:tint val="75000"/>
                  </a:prstClr>
                </a:solidFill>
              </a:rPr>
              <a:t>09/11/2022</a:t>
            </a:fld>
            <a:endParaRPr lang="fr-FR">
              <a:solidFill>
                <a:prstClr val="black">
                  <a:tint val="75000"/>
                </a:prstClr>
              </a:solidFill>
            </a:endParaRPr>
          </a:p>
        </p:txBody>
      </p:sp>
      <p:sp>
        <p:nvSpPr>
          <p:cNvPr id="3" name="Espace réservé du pied de page 2">
            <a:extLst>
              <a:ext uri="{FF2B5EF4-FFF2-40B4-BE49-F238E27FC236}">
                <a16:creationId xmlns="" xmlns:a16="http://schemas.microsoft.com/office/drawing/2014/main" id="{C6EF59BD-DA7A-4F4E-B154-E8C703D93B58}"/>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 xmlns:a16="http://schemas.microsoft.com/office/drawing/2014/main" id="{734B7142-C440-48AB-8193-E630A71F9416}"/>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9079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5FE19BD-01EC-4B11-80A2-E78B5D25DCF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F53799B5-57BE-49D5-BA4B-8D7C22902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D873B734-D5C5-4859-8AA9-4F4169E30270}"/>
              </a:ext>
            </a:extLst>
          </p:cNvPr>
          <p:cNvSpPr>
            <a:spLocks noGrp="1"/>
          </p:cNvSpPr>
          <p:nvPr>
            <p:ph type="dt" sz="half" idx="10"/>
          </p:nvPr>
        </p:nvSpPr>
        <p:spPr/>
        <p:txBody>
          <a:bodyPr/>
          <a:lstStyle/>
          <a:p>
            <a:fld id="{93EB1917-06A1-45D2-BE39-9768BCB80F11}" type="datetime1">
              <a:rPr lang="fr-FR" smtClean="0"/>
              <a:t>09/11/2022</a:t>
            </a:fld>
            <a:endParaRPr lang="fr-FR"/>
          </a:p>
        </p:txBody>
      </p:sp>
      <p:sp>
        <p:nvSpPr>
          <p:cNvPr id="5" name="Espace réservé du pied de page 4">
            <a:extLst>
              <a:ext uri="{FF2B5EF4-FFF2-40B4-BE49-F238E27FC236}">
                <a16:creationId xmlns="" xmlns:a16="http://schemas.microsoft.com/office/drawing/2014/main" id="{5B9A2B6F-5762-4985-AEDF-99544B3354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 xmlns:a16="http://schemas.microsoft.com/office/drawing/2014/main" id="{BA84C1E4-E5C8-41C8-8842-8B9F6515677F}"/>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901088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5C016EF-8880-4D35-9EC0-EAE01DA450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5D01C29-6D7D-4E1D-889A-B45A286D0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4AA6AAE2-5211-4797-B44C-5BA5EAE0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5D262C00-6208-402F-9845-6CAD76CB6F9D}"/>
              </a:ext>
            </a:extLst>
          </p:cNvPr>
          <p:cNvSpPr>
            <a:spLocks noGrp="1"/>
          </p:cNvSpPr>
          <p:nvPr>
            <p:ph type="dt" sz="half" idx="10"/>
          </p:nvPr>
        </p:nvSpPr>
        <p:spPr/>
        <p:txBody>
          <a:bodyPr/>
          <a:lstStyle/>
          <a:p>
            <a:fld id="{0CD1C5C0-EB3E-4A34-AF77-396536B95EF7}"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0D22D42B-0E00-4D7E-9DF9-EDA2F1BF433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57385386-D741-4064-8C38-CFC15216995E}"/>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03560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1B5A91D-98B5-4330-A0FB-C09E01FC19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14085572-0DAD-41D0-B5B4-0FD5E9325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E63EA63F-AE02-4D06-AC34-E5DA3F455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9028F055-3ECC-47D2-BC8F-63D344A7F24A}"/>
              </a:ext>
            </a:extLst>
          </p:cNvPr>
          <p:cNvSpPr>
            <a:spLocks noGrp="1"/>
          </p:cNvSpPr>
          <p:nvPr>
            <p:ph type="dt" sz="half" idx="10"/>
          </p:nvPr>
        </p:nvSpPr>
        <p:spPr/>
        <p:txBody>
          <a:bodyPr/>
          <a:lstStyle/>
          <a:p>
            <a:fld id="{BD007BDB-75AB-4DD5-839E-473F8F350A32}"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9DA63548-4ABE-49C6-8106-1599634F8FB9}"/>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CDC63CED-F16F-4EBF-BAD4-A974C797E8B4}"/>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55219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703795-7638-4914-8233-3AE0E227DC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2D8E3783-6E69-4E8F-A885-50D3B8E570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EAE845B-8FED-4486-B6BA-4F880F91640F}"/>
              </a:ext>
            </a:extLst>
          </p:cNvPr>
          <p:cNvSpPr>
            <a:spLocks noGrp="1"/>
          </p:cNvSpPr>
          <p:nvPr>
            <p:ph type="dt" sz="half" idx="10"/>
          </p:nvPr>
        </p:nvSpPr>
        <p:spPr/>
        <p:txBody>
          <a:bodyPr/>
          <a:lstStyle/>
          <a:p>
            <a:fld id="{25825F9B-A84F-411A-ACCF-E1363512D676}"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210F016-E533-47A4-8460-BEE86B5E684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06AD16AE-06EC-4927-B37D-7DF6AEEA8BB1}"/>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7603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8D1F9CC5-7CE2-4F6D-8D90-FD86EEDA8DC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5879D06E-7D1B-418F-9D26-9CD38AE7F9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A9681ED-EE63-4C18-B721-11E0F5A05DFF}"/>
              </a:ext>
            </a:extLst>
          </p:cNvPr>
          <p:cNvSpPr>
            <a:spLocks noGrp="1"/>
          </p:cNvSpPr>
          <p:nvPr>
            <p:ph type="dt" sz="half" idx="10"/>
          </p:nvPr>
        </p:nvSpPr>
        <p:spPr/>
        <p:txBody>
          <a:bodyPr/>
          <a:lstStyle/>
          <a:p>
            <a:fld id="{D5FC47A2-C7CB-4018-A128-2EF758E1C61E}"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41E29ED-A306-4474-B3A4-FDEBF43B7560}"/>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791A4F1-5C3F-40C0-A60E-C1EE7BF1EC96}"/>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48138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9F2605-6421-46F5-BCF5-8E179E91B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7E818A43-B1AF-422E-A2DF-3BBDE66D9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FA7B1262-F274-45AD-B705-00CB943D156A}"/>
              </a:ext>
            </a:extLst>
          </p:cNvPr>
          <p:cNvSpPr>
            <a:spLocks noGrp="1"/>
          </p:cNvSpPr>
          <p:nvPr>
            <p:ph type="dt" sz="half" idx="10"/>
          </p:nvPr>
        </p:nvSpPr>
        <p:spPr/>
        <p:txBody>
          <a:bodyPr/>
          <a:lstStyle/>
          <a:p>
            <a:fld id="{0AF2ADC5-66EC-44AC-AB1C-261E3142DB5A}"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575E989A-C0B9-4068-854D-75FDA3263D6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0214CDDF-2305-49F7-8121-814D2C434B81}"/>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6446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815FE6-8D7E-45B0-9A60-D87E6BC8A2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9DD4781E-9636-4DED-B3F9-355DF85737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ADE1470-69AC-4A23-BB60-942646554EE5}"/>
              </a:ext>
            </a:extLst>
          </p:cNvPr>
          <p:cNvSpPr>
            <a:spLocks noGrp="1"/>
          </p:cNvSpPr>
          <p:nvPr>
            <p:ph type="dt" sz="half" idx="10"/>
          </p:nvPr>
        </p:nvSpPr>
        <p:spPr/>
        <p:txBody>
          <a:bodyPr/>
          <a:lstStyle/>
          <a:p>
            <a:fld id="{C1CABC10-3FF9-462D-A4A1-2114E73E190B}"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FEE0817F-DB3A-4557-9193-02405CBD202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3A0B536B-6084-48B1-BF0B-72C787E906FA}"/>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23639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8A3CF99-EAE6-438F-B331-27D2AF67CC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7EC11CAF-AB77-4B46-B476-63D8C590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16B191F-6769-403D-A3AD-1D8E89930B76}"/>
              </a:ext>
            </a:extLst>
          </p:cNvPr>
          <p:cNvSpPr>
            <a:spLocks noGrp="1"/>
          </p:cNvSpPr>
          <p:nvPr>
            <p:ph type="dt" sz="half" idx="10"/>
          </p:nvPr>
        </p:nvSpPr>
        <p:spPr/>
        <p:txBody>
          <a:bodyPr/>
          <a:lstStyle/>
          <a:p>
            <a:fld id="{32F02380-F007-444B-99DE-C6B102E0FCD2}"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1A7BE60F-E31D-4062-9DDD-D048D4C887F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D657761D-9C88-4684-8DEF-4953700B508B}"/>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83055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F5619BC-1D8D-4755-9B2A-BA285B9981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AF2FF8C-6D55-4045-9A98-D1A78D3A6D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BF7389EA-E439-4DFC-AC53-E78FEC2A66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BE584BCE-C141-410E-A7BD-DF3F45970C63}"/>
              </a:ext>
            </a:extLst>
          </p:cNvPr>
          <p:cNvSpPr>
            <a:spLocks noGrp="1"/>
          </p:cNvSpPr>
          <p:nvPr>
            <p:ph type="dt" sz="half" idx="10"/>
          </p:nvPr>
        </p:nvSpPr>
        <p:spPr/>
        <p:txBody>
          <a:bodyPr/>
          <a:lstStyle/>
          <a:p>
            <a:fld id="{D0DA1EA7-6513-42D9-926C-FBC93A0E3F9A}"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F5219848-6576-49D5-ACAB-ACCA7600DC4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465A0A7F-D20E-4247-B05B-CB6A3BE05AEC}"/>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21535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EE8B70-7E9A-4C35-A07C-153CE34814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4AE34FC7-6E4C-451D-8F6B-61E32DBF5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32D2B01A-E1FB-4170-80AA-4FDF62BC19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FFCF2437-A6E9-49F1-A365-BEEF15E87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BD4E2EFD-9F28-474F-9CBD-04B1D1BAF1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F328F427-A871-4E2B-A218-5191043AF8D0}"/>
              </a:ext>
            </a:extLst>
          </p:cNvPr>
          <p:cNvSpPr>
            <a:spLocks noGrp="1"/>
          </p:cNvSpPr>
          <p:nvPr>
            <p:ph type="dt" sz="half" idx="10"/>
          </p:nvPr>
        </p:nvSpPr>
        <p:spPr/>
        <p:txBody>
          <a:bodyPr/>
          <a:lstStyle/>
          <a:p>
            <a:fld id="{D3F8A700-7731-4005-8CD7-F8164AE09914}" type="datetime1">
              <a:rPr lang="fr-FR" smtClean="0">
                <a:solidFill>
                  <a:prstClr val="black">
                    <a:tint val="75000"/>
                  </a:prstClr>
                </a:solidFill>
              </a:rPr>
              <a:t>09/11/2022</a:t>
            </a:fld>
            <a:endParaRPr lang="fr-FR">
              <a:solidFill>
                <a:prstClr val="black">
                  <a:tint val="75000"/>
                </a:prstClr>
              </a:solidFill>
            </a:endParaRPr>
          </a:p>
        </p:txBody>
      </p:sp>
      <p:sp>
        <p:nvSpPr>
          <p:cNvPr id="8" name="Espace réservé du pied de page 7">
            <a:extLst>
              <a:ext uri="{FF2B5EF4-FFF2-40B4-BE49-F238E27FC236}">
                <a16:creationId xmlns="" xmlns:a16="http://schemas.microsoft.com/office/drawing/2014/main" id="{09461371-3826-4480-850F-691540599FB4}"/>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 xmlns:a16="http://schemas.microsoft.com/office/drawing/2014/main" id="{84F09F2D-C97E-49D4-954F-1D2B5E029AD3}"/>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24736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59EF3CE-04C7-405F-9918-EC86ACB43A0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606850A8-B01A-4B9E-BC13-44D7F7B3225A}"/>
              </a:ext>
            </a:extLst>
          </p:cNvPr>
          <p:cNvSpPr>
            <a:spLocks noGrp="1"/>
          </p:cNvSpPr>
          <p:nvPr>
            <p:ph type="dt" sz="half" idx="10"/>
          </p:nvPr>
        </p:nvSpPr>
        <p:spPr/>
        <p:txBody>
          <a:bodyPr/>
          <a:lstStyle/>
          <a:p>
            <a:fld id="{5B91118B-1397-4B2F-B9F3-94C538939118}" type="datetime1">
              <a:rPr lang="fr-FR" smtClean="0">
                <a:solidFill>
                  <a:prstClr val="black">
                    <a:tint val="75000"/>
                  </a:prstClr>
                </a:solidFill>
              </a:rPr>
              <a:t>09/11/2022</a:t>
            </a:fld>
            <a:endParaRPr lang="fr-FR">
              <a:solidFill>
                <a:prstClr val="black">
                  <a:tint val="75000"/>
                </a:prstClr>
              </a:solidFill>
            </a:endParaRPr>
          </a:p>
        </p:txBody>
      </p:sp>
      <p:sp>
        <p:nvSpPr>
          <p:cNvPr id="4" name="Espace réservé du pied de page 3">
            <a:extLst>
              <a:ext uri="{FF2B5EF4-FFF2-40B4-BE49-F238E27FC236}">
                <a16:creationId xmlns="" xmlns:a16="http://schemas.microsoft.com/office/drawing/2014/main" id="{5ED09653-5330-493A-9C8A-FC7DB9449EB3}"/>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E11BB603-A1AC-4DFC-A4D9-E6E43C8E2517}"/>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5284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3FFD6C1-00DF-44F8-AF2B-7D3F99BAD5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895D9A1-41EE-4134-ADC7-C4987547F4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802F093A-AD49-4403-887E-53A71A104A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0210CAC2-5C5C-4C3D-9DEB-34478DEDEE01}"/>
              </a:ext>
            </a:extLst>
          </p:cNvPr>
          <p:cNvSpPr>
            <a:spLocks noGrp="1"/>
          </p:cNvSpPr>
          <p:nvPr>
            <p:ph type="dt" sz="half" idx="10"/>
          </p:nvPr>
        </p:nvSpPr>
        <p:spPr/>
        <p:txBody>
          <a:bodyPr/>
          <a:lstStyle/>
          <a:p>
            <a:fld id="{7301C63E-87B3-4C9B-9B51-7849EDF33CBA}" type="datetime1">
              <a:rPr lang="fr-FR" smtClean="0"/>
              <a:t>09/11/2022</a:t>
            </a:fld>
            <a:endParaRPr lang="fr-FR"/>
          </a:p>
        </p:txBody>
      </p:sp>
      <p:sp>
        <p:nvSpPr>
          <p:cNvPr id="6" name="Espace réservé du pied de page 5">
            <a:extLst>
              <a:ext uri="{FF2B5EF4-FFF2-40B4-BE49-F238E27FC236}">
                <a16:creationId xmlns="" xmlns:a16="http://schemas.microsoft.com/office/drawing/2014/main" id="{A35A2152-88AD-45F3-8D2D-6B3F7F7AD2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8C4838CA-7A42-4EEA-AF4A-E7BE462F1CEE}"/>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4176640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25F8CBC-898C-47A8-A27F-44E1CAEED5BA}"/>
              </a:ext>
            </a:extLst>
          </p:cNvPr>
          <p:cNvSpPr>
            <a:spLocks noGrp="1"/>
          </p:cNvSpPr>
          <p:nvPr>
            <p:ph type="dt" sz="half" idx="10"/>
          </p:nvPr>
        </p:nvSpPr>
        <p:spPr/>
        <p:txBody>
          <a:bodyPr/>
          <a:lstStyle/>
          <a:p>
            <a:fld id="{AF3509B3-FD56-49B6-985B-AFD958A1B18E}" type="datetime1">
              <a:rPr lang="fr-FR" smtClean="0">
                <a:solidFill>
                  <a:prstClr val="black">
                    <a:tint val="75000"/>
                  </a:prstClr>
                </a:solidFill>
              </a:rPr>
              <a:t>09/11/2022</a:t>
            </a:fld>
            <a:endParaRPr lang="fr-FR">
              <a:solidFill>
                <a:prstClr val="black">
                  <a:tint val="75000"/>
                </a:prstClr>
              </a:solidFill>
            </a:endParaRPr>
          </a:p>
        </p:txBody>
      </p:sp>
      <p:sp>
        <p:nvSpPr>
          <p:cNvPr id="3" name="Espace réservé du pied de page 2">
            <a:extLst>
              <a:ext uri="{FF2B5EF4-FFF2-40B4-BE49-F238E27FC236}">
                <a16:creationId xmlns="" xmlns:a16="http://schemas.microsoft.com/office/drawing/2014/main" id="{C6EF59BD-DA7A-4F4E-B154-E8C703D93B58}"/>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 xmlns:a16="http://schemas.microsoft.com/office/drawing/2014/main" id="{734B7142-C440-48AB-8193-E630A71F9416}"/>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18393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5C016EF-8880-4D35-9EC0-EAE01DA450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5D01C29-6D7D-4E1D-889A-B45A286D0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4AA6AAE2-5211-4797-B44C-5BA5EAE0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5D262C00-6208-402F-9845-6CAD76CB6F9D}"/>
              </a:ext>
            </a:extLst>
          </p:cNvPr>
          <p:cNvSpPr>
            <a:spLocks noGrp="1"/>
          </p:cNvSpPr>
          <p:nvPr>
            <p:ph type="dt" sz="half" idx="10"/>
          </p:nvPr>
        </p:nvSpPr>
        <p:spPr/>
        <p:txBody>
          <a:bodyPr/>
          <a:lstStyle/>
          <a:p>
            <a:fld id="{EC9642C6-8D51-49C6-961A-BF5314DC1070}"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0D22D42B-0E00-4D7E-9DF9-EDA2F1BF433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57385386-D741-4064-8C38-CFC15216995E}"/>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98870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1B5A91D-98B5-4330-A0FB-C09E01FC19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14085572-0DAD-41D0-B5B4-0FD5E9325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E63EA63F-AE02-4D06-AC34-E5DA3F455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9028F055-3ECC-47D2-BC8F-63D344A7F24A}"/>
              </a:ext>
            </a:extLst>
          </p:cNvPr>
          <p:cNvSpPr>
            <a:spLocks noGrp="1"/>
          </p:cNvSpPr>
          <p:nvPr>
            <p:ph type="dt" sz="half" idx="10"/>
          </p:nvPr>
        </p:nvSpPr>
        <p:spPr/>
        <p:txBody>
          <a:bodyPr/>
          <a:lstStyle/>
          <a:p>
            <a:fld id="{AF371952-1132-40FA-9AB4-1A8A155959B6}"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9DA63548-4ABE-49C6-8106-1599634F8FB9}"/>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CDC63CED-F16F-4EBF-BAD4-A974C797E8B4}"/>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92721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703795-7638-4914-8233-3AE0E227DC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2D8E3783-6E69-4E8F-A885-50D3B8E570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EAE845B-8FED-4486-B6BA-4F880F91640F}"/>
              </a:ext>
            </a:extLst>
          </p:cNvPr>
          <p:cNvSpPr>
            <a:spLocks noGrp="1"/>
          </p:cNvSpPr>
          <p:nvPr>
            <p:ph type="dt" sz="half" idx="10"/>
          </p:nvPr>
        </p:nvSpPr>
        <p:spPr/>
        <p:txBody>
          <a:bodyPr/>
          <a:lstStyle/>
          <a:p>
            <a:fld id="{7C5D56D0-BFB0-47D6-A05B-BA7B9353CBE8}"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210F016-E533-47A4-8460-BEE86B5E684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06AD16AE-06EC-4927-B37D-7DF6AEEA8BB1}"/>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55453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8D1F9CC5-7CE2-4F6D-8D90-FD86EEDA8DC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5879D06E-7D1B-418F-9D26-9CD38AE7F9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A9681ED-EE63-4C18-B721-11E0F5A05DFF}"/>
              </a:ext>
            </a:extLst>
          </p:cNvPr>
          <p:cNvSpPr>
            <a:spLocks noGrp="1"/>
          </p:cNvSpPr>
          <p:nvPr>
            <p:ph type="dt" sz="half" idx="10"/>
          </p:nvPr>
        </p:nvSpPr>
        <p:spPr/>
        <p:txBody>
          <a:bodyPr/>
          <a:lstStyle/>
          <a:p>
            <a:fld id="{404FAE54-D52F-441B-9428-0922B0E22675}"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41E29ED-A306-4474-B3A4-FDEBF43B7560}"/>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791A4F1-5C3F-40C0-A60E-C1EE7BF1EC96}"/>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42040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09F2605-6421-46F5-BCF5-8E179E91B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7E818A43-B1AF-422E-A2DF-3BBDE66D98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FA7B1262-F274-45AD-B705-00CB943D156A}"/>
              </a:ext>
            </a:extLst>
          </p:cNvPr>
          <p:cNvSpPr>
            <a:spLocks noGrp="1"/>
          </p:cNvSpPr>
          <p:nvPr>
            <p:ph type="dt" sz="half" idx="10"/>
          </p:nvPr>
        </p:nvSpPr>
        <p:spPr/>
        <p:txBody>
          <a:bodyPr/>
          <a:lstStyle/>
          <a:p>
            <a:fld id="{4349C541-756E-4FBD-92C5-C9C003EA9155}"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575E989A-C0B9-4068-854D-75FDA3263D6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0214CDDF-2305-49F7-8121-814D2C434B81}"/>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56304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9815FE6-8D7E-45B0-9A60-D87E6BC8A2B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9DD4781E-9636-4DED-B3F9-355DF85737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1ADE1470-69AC-4A23-BB60-942646554EE5}"/>
              </a:ext>
            </a:extLst>
          </p:cNvPr>
          <p:cNvSpPr>
            <a:spLocks noGrp="1"/>
          </p:cNvSpPr>
          <p:nvPr>
            <p:ph type="dt" sz="half" idx="10"/>
          </p:nvPr>
        </p:nvSpPr>
        <p:spPr/>
        <p:txBody>
          <a:bodyPr/>
          <a:lstStyle/>
          <a:p>
            <a:fld id="{4C021836-2B53-42BF-9DB9-DB01201EDA06}"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FEE0817F-DB3A-4557-9193-02405CBD202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3A0B536B-6084-48B1-BF0B-72C787E906FA}"/>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031578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8A3CF99-EAE6-438F-B331-27D2AF67CC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7EC11CAF-AB77-4B46-B476-63D8C590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16B191F-6769-403D-A3AD-1D8E89930B76}"/>
              </a:ext>
            </a:extLst>
          </p:cNvPr>
          <p:cNvSpPr>
            <a:spLocks noGrp="1"/>
          </p:cNvSpPr>
          <p:nvPr>
            <p:ph type="dt" sz="half" idx="10"/>
          </p:nvPr>
        </p:nvSpPr>
        <p:spPr/>
        <p:txBody>
          <a:bodyPr/>
          <a:lstStyle/>
          <a:p>
            <a:fld id="{FC54A88B-28C6-40B8-BD0D-08AEE5CB75E0}"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1A7BE60F-E31D-4062-9DDD-D048D4C887F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D657761D-9C88-4684-8DEF-4953700B508B}"/>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891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F5619BC-1D8D-4755-9B2A-BA285B99815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6AF2FF8C-6D55-4045-9A98-D1A78D3A6D8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BF7389EA-E439-4DFC-AC53-E78FEC2A66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BE584BCE-C141-410E-A7BD-DF3F45970C63}"/>
              </a:ext>
            </a:extLst>
          </p:cNvPr>
          <p:cNvSpPr>
            <a:spLocks noGrp="1"/>
          </p:cNvSpPr>
          <p:nvPr>
            <p:ph type="dt" sz="half" idx="10"/>
          </p:nvPr>
        </p:nvSpPr>
        <p:spPr/>
        <p:txBody>
          <a:bodyPr/>
          <a:lstStyle/>
          <a:p>
            <a:fld id="{BAF01374-E031-49EC-906E-36C8FE0F6C56}"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F5219848-6576-49D5-ACAB-ACCA7600DC4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465A0A7F-D20E-4247-B05B-CB6A3BE05AEC}"/>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9127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9EE8B70-7E9A-4C35-A07C-153CE34814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4AE34FC7-6E4C-451D-8F6B-61E32DBF53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32D2B01A-E1FB-4170-80AA-4FDF62BC19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FFCF2437-A6E9-49F1-A365-BEEF15E87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BD4E2EFD-9F28-474F-9CBD-04B1D1BAF1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F328F427-A871-4E2B-A218-5191043AF8D0}"/>
              </a:ext>
            </a:extLst>
          </p:cNvPr>
          <p:cNvSpPr>
            <a:spLocks noGrp="1"/>
          </p:cNvSpPr>
          <p:nvPr>
            <p:ph type="dt" sz="half" idx="10"/>
          </p:nvPr>
        </p:nvSpPr>
        <p:spPr/>
        <p:txBody>
          <a:bodyPr/>
          <a:lstStyle/>
          <a:p>
            <a:fld id="{3D9DA773-314E-4EEB-A6A3-DBFEB6EE3D59}" type="datetime1">
              <a:rPr lang="fr-FR" smtClean="0">
                <a:solidFill>
                  <a:prstClr val="black">
                    <a:tint val="75000"/>
                  </a:prstClr>
                </a:solidFill>
              </a:rPr>
              <a:t>09/11/2022</a:t>
            </a:fld>
            <a:endParaRPr lang="fr-FR">
              <a:solidFill>
                <a:prstClr val="black">
                  <a:tint val="75000"/>
                </a:prstClr>
              </a:solidFill>
            </a:endParaRPr>
          </a:p>
        </p:txBody>
      </p:sp>
      <p:sp>
        <p:nvSpPr>
          <p:cNvPr id="8" name="Espace réservé du pied de page 7">
            <a:extLst>
              <a:ext uri="{FF2B5EF4-FFF2-40B4-BE49-F238E27FC236}">
                <a16:creationId xmlns="" xmlns:a16="http://schemas.microsoft.com/office/drawing/2014/main" id="{09461371-3826-4480-850F-691540599FB4}"/>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 xmlns:a16="http://schemas.microsoft.com/office/drawing/2014/main" id="{84F09F2D-C97E-49D4-954F-1D2B5E029AD3}"/>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22747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9569A08-B108-4953-A0DF-FFC2DE440B0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08D1A978-F839-466B-A9F1-DE6DE20329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8BD401DE-0C89-4EB2-B7B7-FA9E4A0F74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0FB95F6B-2386-4487-8766-03239934E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8F2B5B11-6A6D-4BB9-8EC0-CD22FA9D320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B0BA779F-46C7-4BC2-B957-CEE8C7D158D3}"/>
              </a:ext>
            </a:extLst>
          </p:cNvPr>
          <p:cNvSpPr>
            <a:spLocks noGrp="1"/>
          </p:cNvSpPr>
          <p:nvPr>
            <p:ph type="dt" sz="half" idx="10"/>
          </p:nvPr>
        </p:nvSpPr>
        <p:spPr/>
        <p:txBody>
          <a:bodyPr/>
          <a:lstStyle/>
          <a:p>
            <a:fld id="{4DBE8521-8429-4EB5-9F4D-64D9854983D4}" type="datetime1">
              <a:rPr lang="fr-FR" smtClean="0"/>
              <a:t>09/11/2022</a:t>
            </a:fld>
            <a:endParaRPr lang="fr-FR"/>
          </a:p>
        </p:txBody>
      </p:sp>
      <p:sp>
        <p:nvSpPr>
          <p:cNvPr id="8" name="Espace réservé du pied de page 7">
            <a:extLst>
              <a:ext uri="{FF2B5EF4-FFF2-40B4-BE49-F238E27FC236}">
                <a16:creationId xmlns="" xmlns:a16="http://schemas.microsoft.com/office/drawing/2014/main" id="{5FB06594-8B87-4455-B37E-976EFC6AA8F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 xmlns:a16="http://schemas.microsoft.com/office/drawing/2014/main" id="{B1A21F80-D85E-4966-842C-19E4C84C79F5}"/>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1160751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59EF3CE-04C7-405F-9918-EC86ACB43A0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606850A8-B01A-4B9E-BC13-44D7F7B3225A}"/>
              </a:ext>
            </a:extLst>
          </p:cNvPr>
          <p:cNvSpPr>
            <a:spLocks noGrp="1"/>
          </p:cNvSpPr>
          <p:nvPr>
            <p:ph type="dt" sz="half" idx="10"/>
          </p:nvPr>
        </p:nvSpPr>
        <p:spPr/>
        <p:txBody>
          <a:bodyPr/>
          <a:lstStyle/>
          <a:p>
            <a:fld id="{2B014F83-0855-4479-A43A-D23F75FEB632}" type="datetime1">
              <a:rPr lang="fr-FR" smtClean="0">
                <a:solidFill>
                  <a:prstClr val="black">
                    <a:tint val="75000"/>
                  </a:prstClr>
                </a:solidFill>
              </a:rPr>
              <a:t>09/11/2022</a:t>
            </a:fld>
            <a:endParaRPr lang="fr-FR">
              <a:solidFill>
                <a:prstClr val="black">
                  <a:tint val="75000"/>
                </a:prstClr>
              </a:solidFill>
            </a:endParaRPr>
          </a:p>
        </p:txBody>
      </p:sp>
      <p:sp>
        <p:nvSpPr>
          <p:cNvPr id="4" name="Espace réservé du pied de page 3">
            <a:extLst>
              <a:ext uri="{FF2B5EF4-FFF2-40B4-BE49-F238E27FC236}">
                <a16:creationId xmlns="" xmlns:a16="http://schemas.microsoft.com/office/drawing/2014/main" id="{5ED09653-5330-493A-9C8A-FC7DB9449EB3}"/>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E11BB603-A1AC-4DFC-A4D9-E6E43C8E2517}"/>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42868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25F8CBC-898C-47A8-A27F-44E1CAEED5BA}"/>
              </a:ext>
            </a:extLst>
          </p:cNvPr>
          <p:cNvSpPr>
            <a:spLocks noGrp="1"/>
          </p:cNvSpPr>
          <p:nvPr>
            <p:ph type="dt" sz="half" idx="10"/>
          </p:nvPr>
        </p:nvSpPr>
        <p:spPr/>
        <p:txBody>
          <a:bodyPr/>
          <a:lstStyle/>
          <a:p>
            <a:fld id="{F656C1C0-1B5A-4DBB-A026-D1013AAB0320}" type="datetime1">
              <a:rPr lang="fr-FR" smtClean="0">
                <a:solidFill>
                  <a:prstClr val="black">
                    <a:tint val="75000"/>
                  </a:prstClr>
                </a:solidFill>
              </a:rPr>
              <a:t>09/11/2022</a:t>
            </a:fld>
            <a:endParaRPr lang="fr-FR">
              <a:solidFill>
                <a:prstClr val="black">
                  <a:tint val="75000"/>
                </a:prstClr>
              </a:solidFill>
            </a:endParaRPr>
          </a:p>
        </p:txBody>
      </p:sp>
      <p:sp>
        <p:nvSpPr>
          <p:cNvPr id="3" name="Espace réservé du pied de page 2">
            <a:extLst>
              <a:ext uri="{FF2B5EF4-FFF2-40B4-BE49-F238E27FC236}">
                <a16:creationId xmlns="" xmlns:a16="http://schemas.microsoft.com/office/drawing/2014/main" id="{C6EF59BD-DA7A-4F4E-B154-E8C703D93B58}"/>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 xmlns:a16="http://schemas.microsoft.com/office/drawing/2014/main" id="{734B7142-C440-48AB-8193-E630A71F9416}"/>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77939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5C016EF-8880-4D35-9EC0-EAE01DA450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5D01C29-6D7D-4E1D-889A-B45A286D0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4AA6AAE2-5211-4797-B44C-5BA5EAE0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5D262C00-6208-402F-9845-6CAD76CB6F9D}"/>
              </a:ext>
            </a:extLst>
          </p:cNvPr>
          <p:cNvSpPr>
            <a:spLocks noGrp="1"/>
          </p:cNvSpPr>
          <p:nvPr>
            <p:ph type="dt" sz="half" idx="10"/>
          </p:nvPr>
        </p:nvSpPr>
        <p:spPr/>
        <p:txBody>
          <a:bodyPr/>
          <a:lstStyle/>
          <a:p>
            <a:fld id="{70790553-013E-40B4-8597-42A618A39C82}"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0D22D42B-0E00-4D7E-9DF9-EDA2F1BF4336}"/>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57385386-D741-4064-8C38-CFC15216995E}"/>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22005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1B5A91D-98B5-4330-A0FB-C09E01FC19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14085572-0DAD-41D0-B5B4-0FD5E9325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E63EA63F-AE02-4D06-AC34-E5DA3F455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9028F055-3ECC-47D2-BC8F-63D344A7F24A}"/>
              </a:ext>
            </a:extLst>
          </p:cNvPr>
          <p:cNvSpPr>
            <a:spLocks noGrp="1"/>
          </p:cNvSpPr>
          <p:nvPr>
            <p:ph type="dt" sz="half" idx="10"/>
          </p:nvPr>
        </p:nvSpPr>
        <p:spPr/>
        <p:txBody>
          <a:bodyPr/>
          <a:lstStyle/>
          <a:p>
            <a:fld id="{14BBDBE3-D277-4D60-8AE5-B2B7FFDDE5C2}" type="datetime1">
              <a:rPr lang="fr-FR" smtClean="0">
                <a:solidFill>
                  <a:prstClr val="black">
                    <a:tint val="75000"/>
                  </a:prstClr>
                </a:solidFill>
              </a:rPr>
              <a:t>09/11/2022</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9DA63548-4ABE-49C6-8106-1599634F8FB9}"/>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CDC63CED-F16F-4EBF-BAD4-A974C797E8B4}"/>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76281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A703795-7638-4914-8233-3AE0E227DC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2D8E3783-6E69-4E8F-A885-50D3B8E570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EAE845B-8FED-4486-B6BA-4F880F91640F}"/>
              </a:ext>
            </a:extLst>
          </p:cNvPr>
          <p:cNvSpPr>
            <a:spLocks noGrp="1"/>
          </p:cNvSpPr>
          <p:nvPr>
            <p:ph type="dt" sz="half" idx="10"/>
          </p:nvPr>
        </p:nvSpPr>
        <p:spPr/>
        <p:txBody>
          <a:bodyPr/>
          <a:lstStyle/>
          <a:p>
            <a:fld id="{1FE377BE-28A6-4A59-9D81-2518E3D74A7D}"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210F016-E533-47A4-8460-BEE86B5E6841}"/>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06AD16AE-06EC-4927-B37D-7DF6AEEA8BB1}"/>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23476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8D1F9CC5-7CE2-4F6D-8D90-FD86EEDA8DC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5879D06E-7D1B-418F-9D26-9CD38AE7F9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A9681ED-EE63-4C18-B721-11E0F5A05DFF}"/>
              </a:ext>
            </a:extLst>
          </p:cNvPr>
          <p:cNvSpPr>
            <a:spLocks noGrp="1"/>
          </p:cNvSpPr>
          <p:nvPr>
            <p:ph type="dt" sz="half" idx="10"/>
          </p:nvPr>
        </p:nvSpPr>
        <p:spPr/>
        <p:txBody>
          <a:bodyPr/>
          <a:lstStyle/>
          <a:p>
            <a:fld id="{76BD0C4F-A0DB-4AEE-AC45-D491FEA7D89B}"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41E29ED-A306-4474-B3A4-FDEBF43B7560}"/>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791A4F1-5C3F-40C0-A60E-C1EE7BF1EC96}"/>
              </a:ext>
            </a:extLst>
          </p:cNvPr>
          <p:cNvSpPr>
            <a:spLocks noGrp="1"/>
          </p:cNvSpPr>
          <p:nvPr>
            <p:ph type="sldNum" sz="quarter" idx="12"/>
          </p:nvPr>
        </p:nvSpPr>
        <p:spPr/>
        <p:txBody>
          <a:body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2805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416838A-6DB7-4A80-891D-A70A0ECD0DF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0B00995E-7F78-40FC-9FE0-401623D435C6}"/>
              </a:ext>
            </a:extLst>
          </p:cNvPr>
          <p:cNvSpPr>
            <a:spLocks noGrp="1"/>
          </p:cNvSpPr>
          <p:nvPr>
            <p:ph type="dt" sz="half" idx="10"/>
          </p:nvPr>
        </p:nvSpPr>
        <p:spPr/>
        <p:txBody>
          <a:bodyPr/>
          <a:lstStyle/>
          <a:p>
            <a:fld id="{8D9BB3D3-01BC-4AC5-8482-F93D81E86428}" type="datetime1">
              <a:rPr lang="fr-FR" smtClean="0"/>
              <a:t>09/11/2022</a:t>
            </a:fld>
            <a:endParaRPr lang="fr-FR"/>
          </a:p>
        </p:txBody>
      </p:sp>
      <p:sp>
        <p:nvSpPr>
          <p:cNvPr id="4" name="Espace réservé du pied de page 3">
            <a:extLst>
              <a:ext uri="{FF2B5EF4-FFF2-40B4-BE49-F238E27FC236}">
                <a16:creationId xmlns="" xmlns:a16="http://schemas.microsoft.com/office/drawing/2014/main" id="{D387DE48-5505-4B73-90CC-F9DA3E9978C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 xmlns:a16="http://schemas.microsoft.com/office/drawing/2014/main" id="{279CF5B1-0767-4D3F-8546-1335E3E815FC}"/>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342607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691294A2-DD0F-46D4-A44D-6ABEEF5A9A6D}"/>
              </a:ext>
            </a:extLst>
          </p:cNvPr>
          <p:cNvSpPr>
            <a:spLocks noGrp="1"/>
          </p:cNvSpPr>
          <p:nvPr>
            <p:ph type="dt" sz="half" idx="10"/>
          </p:nvPr>
        </p:nvSpPr>
        <p:spPr/>
        <p:txBody>
          <a:bodyPr/>
          <a:lstStyle/>
          <a:p>
            <a:fld id="{0E43C0E3-E37B-4689-8962-77FA9325A5F7}" type="datetime1">
              <a:rPr lang="fr-FR" smtClean="0"/>
              <a:t>09/11/2022</a:t>
            </a:fld>
            <a:endParaRPr lang="fr-FR"/>
          </a:p>
        </p:txBody>
      </p:sp>
      <p:sp>
        <p:nvSpPr>
          <p:cNvPr id="3" name="Espace réservé du pied de page 2">
            <a:extLst>
              <a:ext uri="{FF2B5EF4-FFF2-40B4-BE49-F238E27FC236}">
                <a16:creationId xmlns="" xmlns:a16="http://schemas.microsoft.com/office/drawing/2014/main" id="{D52AC92A-0F90-4ADC-A7E9-7388B3FBEB8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 xmlns:a16="http://schemas.microsoft.com/office/drawing/2014/main" id="{7A198B70-54AE-4271-B2B8-5115003E862F}"/>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139043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62766C6-B111-4C72-87F9-494C3FDB93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5EDB482E-ECDD-4874-BC03-D0B5594C3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53FDD741-61D0-4220-A300-A0F2C288A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D47A6A3F-0D63-49F7-A71C-DD5715CA0377}"/>
              </a:ext>
            </a:extLst>
          </p:cNvPr>
          <p:cNvSpPr>
            <a:spLocks noGrp="1"/>
          </p:cNvSpPr>
          <p:nvPr>
            <p:ph type="dt" sz="half" idx="10"/>
          </p:nvPr>
        </p:nvSpPr>
        <p:spPr/>
        <p:txBody>
          <a:bodyPr/>
          <a:lstStyle/>
          <a:p>
            <a:fld id="{ACF6E671-8A10-4DB7-9CFD-60B773438E37}" type="datetime1">
              <a:rPr lang="fr-FR" smtClean="0"/>
              <a:t>09/11/2022</a:t>
            </a:fld>
            <a:endParaRPr lang="fr-FR"/>
          </a:p>
        </p:txBody>
      </p:sp>
      <p:sp>
        <p:nvSpPr>
          <p:cNvPr id="6" name="Espace réservé du pied de page 5">
            <a:extLst>
              <a:ext uri="{FF2B5EF4-FFF2-40B4-BE49-F238E27FC236}">
                <a16:creationId xmlns="" xmlns:a16="http://schemas.microsoft.com/office/drawing/2014/main" id="{7FEC7A93-B015-46BC-BAB0-34B907D0951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71FBD3F1-016B-4B16-8009-285ABEF2951F}"/>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97634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DCAD917-5228-40AF-90EB-CFD0E40157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0EA51742-626C-4952-8A06-2E8E1DC054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80A56210-C8CA-4B18-919B-573B651C8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52D9525C-0462-4791-91A4-0A2C35AEE679}"/>
              </a:ext>
            </a:extLst>
          </p:cNvPr>
          <p:cNvSpPr>
            <a:spLocks noGrp="1"/>
          </p:cNvSpPr>
          <p:nvPr>
            <p:ph type="dt" sz="half" idx="10"/>
          </p:nvPr>
        </p:nvSpPr>
        <p:spPr/>
        <p:txBody>
          <a:bodyPr/>
          <a:lstStyle/>
          <a:p>
            <a:fld id="{952AA2C1-BDF7-48C9-9755-5D9F5B39F2A4}" type="datetime1">
              <a:rPr lang="fr-FR" smtClean="0"/>
              <a:t>09/11/2022</a:t>
            </a:fld>
            <a:endParaRPr lang="fr-FR"/>
          </a:p>
        </p:txBody>
      </p:sp>
      <p:sp>
        <p:nvSpPr>
          <p:cNvPr id="6" name="Espace réservé du pied de page 5">
            <a:extLst>
              <a:ext uri="{FF2B5EF4-FFF2-40B4-BE49-F238E27FC236}">
                <a16:creationId xmlns="" xmlns:a16="http://schemas.microsoft.com/office/drawing/2014/main" id="{0C689437-C1F1-46BD-8F0B-BF996C3A1D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 xmlns:a16="http://schemas.microsoft.com/office/drawing/2014/main" id="{89BEBDB5-5660-434B-A7A8-2B0A8C74ED56}"/>
              </a:ext>
            </a:extLst>
          </p:cNvPr>
          <p:cNvSpPr>
            <a:spLocks noGrp="1"/>
          </p:cNvSpPr>
          <p:nvPr>
            <p:ph type="sldNum" sz="quarter" idx="12"/>
          </p:nvPr>
        </p:nvSpPr>
        <p:spPr/>
        <p:txBody>
          <a:bodyPr/>
          <a:lstStyle/>
          <a:p>
            <a:fld id="{F8A64926-8A64-4B71-8A59-B1BEDFF69071}" type="slidenum">
              <a:rPr lang="fr-FR" smtClean="0"/>
              <a:t>‹N°›</a:t>
            </a:fld>
            <a:endParaRPr lang="fr-FR"/>
          </a:p>
        </p:txBody>
      </p:sp>
    </p:spTree>
    <p:extLst>
      <p:ext uri="{BB962C8B-B14F-4D97-AF65-F5344CB8AC3E}">
        <p14:creationId xmlns:p14="http://schemas.microsoft.com/office/powerpoint/2010/main" val="163194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42BBE07-1296-465F-A88A-2A9FD28554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FBF7D5D-DE3C-43D1-BBA2-7982526E9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30118AE1-C007-44D5-B219-62CE178BC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4D07B-3202-4FFB-8AFF-9574EF7CE037}" type="datetime1">
              <a:rPr lang="fr-FR" smtClean="0"/>
              <a:t>09/11/2022</a:t>
            </a:fld>
            <a:endParaRPr lang="fr-FR"/>
          </a:p>
        </p:txBody>
      </p:sp>
      <p:sp>
        <p:nvSpPr>
          <p:cNvPr id="5" name="Espace réservé du pied de page 4">
            <a:extLst>
              <a:ext uri="{FF2B5EF4-FFF2-40B4-BE49-F238E27FC236}">
                <a16:creationId xmlns="" xmlns:a16="http://schemas.microsoft.com/office/drawing/2014/main" id="{5DB68E51-0797-4F5E-BFA2-EBE8D72FA8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 xmlns:a16="http://schemas.microsoft.com/office/drawing/2014/main" id="{272221CD-6483-4ED9-8E64-B8A4F872C2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64926-8A64-4B71-8A59-B1BEDFF69071}" type="slidenum">
              <a:rPr lang="fr-FR" smtClean="0"/>
              <a:t>‹N°›</a:t>
            </a:fld>
            <a:endParaRPr lang="fr-FR"/>
          </a:p>
        </p:txBody>
      </p:sp>
    </p:spTree>
    <p:extLst>
      <p:ext uri="{BB962C8B-B14F-4D97-AF65-F5344CB8AC3E}">
        <p14:creationId xmlns:p14="http://schemas.microsoft.com/office/powerpoint/2010/main" val="357420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3A21514-AF41-4463-A1D4-27E87F410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DAF7EDAA-4C93-4090-A6B8-010839F8D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4863CDC-5833-4459-85B5-602709F9F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4C1CB-F788-44DB-95E5-DD2D396C948C}"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362AFECA-3375-47EC-965D-77797207E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F79854E-F342-4F34-8943-4B0F5A610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1277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3A21514-AF41-4463-A1D4-27E87F410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DAF7EDAA-4C93-4090-A6B8-010839F8D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4863CDC-5833-4459-85B5-602709F9F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C8EA4-7FD3-4330-9F91-5BD12894108D}"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362AFECA-3375-47EC-965D-77797207E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F79854E-F342-4F34-8943-4B0F5A610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10836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3A21514-AF41-4463-A1D4-27E87F410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DAF7EDAA-4C93-4090-A6B8-010839F8D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4863CDC-5833-4459-85B5-602709F9F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B83C3-B684-4CAA-86CF-9FEA6DE00FB2}"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362AFECA-3375-47EC-965D-77797207E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F79854E-F342-4F34-8943-4B0F5A610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539443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3A21514-AF41-4463-A1D4-27E87F410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DAF7EDAA-4C93-4090-A6B8-010839F8D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B4863CDC-5833-4459-85B5-602709F9F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F78D4-A658-4CA8-BDFD-E6F50FB7D9D3}" type="datetime1">
              <a:rPr lang="fr-FR" smtClean="0">
                <a:solidFill>
                  <a:prstClr val="black">
                    <a:tint val="75000"/>
                  </a:prstClr>
                </a:solidFill>
              </a:rPr>
              <a:t>09/11/2022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362AFECA-3375-47EC-965D-77797207E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F79854E-F342-4F34-8943-4B0F5A610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81AFE-59DC-41C2-9F73-E99B4617D0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917609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r.wikipedia.org/wiki/Canidae" TargetMode="External"/><Relationship Id="rId2" Type="http://schemas.openxmlformats.org/officeDocument/2006/relationships/hyperlink" Target="https://fr.wikipedia.org/wiki/Chie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8797E504-D254-425A-A1F3-5962176A949A}"/>
              </a:ext>
            </a:extLst>
          </p:cNvPr>
          <p:cNvSpPr txBox="1">
            <a:spLocks noChangeArrowheads="1"/>
          </p:cNvSpPr>
          <p:nvPr/>
        </p:nvSpPr>
        <p:spPr>
          <a:xfrm>
            <a:off x="2243138" y="2339975"/>
            <a:ext cx="7705725" cy="2179638"/>
          </a:xfrm>
          <a:prstGeom prst="round2DiagRect">
            <a:avLst>
              <a:gd name="adj1" fmla="val 50000"/>
              <a:gd name="adj2" fmla="val 0"/>
            </a:avLst>
          </a:prstGeom>
          <a:ln>
            <a:solidFill>
              <a:srgbClr val="FF6600"/>
            </a:solidFill>
          </a:ln>
        </p:spPr>
        <p:txBody>
          <a:bodyPr lIns="36000" tIns="36000" rIns="36000" bIns="3600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2880" fontAlgn="auto">
              <a:spcBef>
                <a:spcPct val="20000"/>
              </a:spcBef>
              <a:spcAft>
                <a:spcPts val="0"/>
              </a:spcAft>
              <a:defRPr/>
            </a:pPr>
            <a:r>
              <a:rPr lang="fr-FR" sz="3200" b="1">
                <a:solidFill>
                  <a:prstClr val="black"/>
                </a:solidFill>
                <a:latin typeface="Times New Roman" pitchFamily="18" charset="0"/>
                <a:ea typeface="Calibri"/>
                <a:cs typeface="Times New Roman" pitchFamily="18" charset="0"/>
              </a:rPr>
              <a:t>Module :  SYSTEMATIQUE DES PROCARYOTES</a:t>
            </a:r>
            <a:br>
              <a:rPr lang="fr-FR" sz="3200" b="1">
                <a:solidFill>
                  <a:prstClr val="black"/>
                </a:solidFill>
                <a:latin typeface="Times New Roman" pitchFamily="18" charset="0"/>
                <a:ea typeface="Calibri"/>
                <a:cs typeface="Times New Roman" pitchFamily="18" charset="0"/>
              </a:rPr>
            </a:br>
            <a:r>
              <a:rPr lang="fr-FR" sz="3200" b="1">
                <a:solidFill>
                  <a:prstClr val="black"/>
                </a:solidFill>
                <a:latin typeface="Times New Roman" pitchFamily="18" charset="0"/>
                <a:ea typeface="Calibri"/>
                <a:cs typeface="Times New Roman" pitchFamily="18" charset="0"/>
              </a:rPr>
              <a:t>(Bactéries et Archaea)</a:t>
            </a:r>
            <a:endParaRPr lang="fr-FR" sz="8000" b="1" dirty="0">
              <a:latin typeface="Times New Roman" pitchFamily="18" charset="0"/>
              <a:cs typeface="Times New Roman" pitchFamily="18" charset="0"/>
            </a:endParaRPr>
          </a:p>
        </p:txBody>
      </p:sp>
      <p:sp>
        <p:nvSpPr>
          <p:cNvPr id="3" name="Sous-titre 5">
            <a:extLst>
              <a:ext uri="{FF2B5EF4-FFF2-40B4-BE49-F238E27FC236}">
                <a16:creationId xmlns="" xmlns:a16="http://schemas.microsoft.com/office/drawing/2014/main" id="{0E8D6E2F-3378-40A2-94AE-D42EE2B42131}"/>
              </a:ext>
            </a:extLst>
          </p:cNvPr>
          <p:cNvSpPr txBox="1">
            <a:spLocks/>
          </p:cNvSpPr>
          <p:nvPr/>
        </p:nvSpPr>
        <p:spPr>
          <a:xfrm>
            <a:off x="3976688" y="4471988"/>
            <a:ext cx="4238625" cy="1693862"/>
          </a:xfrm>
          <a:prstGeom prst="round2DiagRect">
            <a:avLst>
              <a:gd name="adj1" fmla="val 50000"/>
              <a:gd name="adj2" fmla="val 0"/>
            </a:avLst>
          </a:prstGeom>
          <a:solidFill>
            <a:sysClr val="window" lastClr="FFFFFF">
              <a:lumMod val="95000"/>
            </a:sysClr>
          </a:solidFill>
          <a:ln w="25400" cap="flat" cmpd="sng" algn="ctr">
            <a:solidFill>
              <a:sysClr val="windowText" lastClr="000000"/>
            </a:solidFill>
            <a:prstDash val="solid"/>
          </a:ln>
          <a:effectLst/>
        </p:spPr>
        <p:txBody>
          <a:bodyPr wrap="none" lIns="36000" tIns="36000" rIns="36000" bIns="36000" anchor="ctr">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fr-FR" sz="1600">
                <a:solidFill>
                  <a:sysClr val="windowText" lastClr="000000"/>
                </a:solidFill>
                <a:latin typeface="Times New Roman" pitchFamily="18" charset="0"/>
                <a:ea typeface="Calibri"/>
                <a:cs typeface="Times New Roman" pitchFamily="18" charset="0"/>
              </a:rPr>
              <a:t>Niveau : licence</a:t>
            </a:r>
          </a:p>
          <a:p>
            <a:pPr fontAlgn="auto">
              <a:spcAft>
                <a:spcPts val="0"/>
              </a:spcAft>
              <a:defRPr/>
            </a:pPr>
            <a:r>
              <a:rPr lang="fr-FR" sz="1600">
                <a:solidFill>
                  <a:sysClr val="windowText" lastClr="000000"/>
                </a:solidFill>
                <a:latin typeface="Times New Roman" pitchFamily="18" charset="0"/>
                <a:ea typeface="Calibri"/>
                <a:cs typeface="Times New Roman" pitchFamily="18" charset="0"/>
              </a:rPr>
              <a:t>Chargé de module : BENKADDOUR Bachir</a:t>
            </a:r>
          </a:p>
          <a:p>
            <a:pPr fontAlgn="auto">
              <a:spcAft>
                <a:spcPts val="0"/>
              </a:spcAft>
              <a:defRPr/>
            </a:pPr>
            <a:r>
              <a:rPr lang="fr-FR" sz="1600">
                <a:solidFill>
                  <a:sysClr val="windowText" lastClr="000000"/>
                </a:solidFill>
                <a:latin typeface="Times New Roman" pitchFamily="18" charset="0"/>
                <a:ea typeface="Calibri"/>
                <a:cs typeface="Times New Roman" pitchFamily="18" charset="0"/>
              </a:rPr>
              <a:t>Maître-assistant A </a:t>
            </a:r>
          </a:p>
          <a:p>
            <a:pPr fontAlgn="auto">
              <a:spcAft>
                <a:spcPts val="0"/>
              </a:spcAft>
              <a:defRPr/>
            </a:pPr>
            <a:r>
              <a:rPr lang="fr-FR" sz="1600">
                <a:solidFill>
                  <a:sysClr val="windowText" lastClr="000000"/>
                </a:solidFill>
                <a:latin typeface="Times New Roman" pitchFamily="18" charset="0"/>
                <a:ea typeface="Calibri"/>
                <a:cs typeface="Times New Roman" pitchFamily="18" charset="0"/>
              </a:rPr>
              <a:t>Spécialité microbiologie</a:t>
            </a:r>
            <a:endParaRPr lang="fr-FR" sz="1600" dirty="0">
              <a:solidFill>
                <a:sysClr val="windowText" lastClr="000000"/>
              </a:solidFill>
              <a:latin typeface="Times New Roman" pitchFamily="18" charset="0"/>
              <a:ea typeface="Calibri"/>
              <a:cs typeface="Times New Roman" pitchFamily="18" charset="0"/>
            </a:endParaRPr>
          </a:p>
        </p:txBody>
      </p:sp>
      <p:sp>
        <p:nvSpPr>
          <p:cNvPr id="4" name="Arrondir un rectangle avec un coin diagonal 6">
            <a:extLst>
              <a:ext uri="{FF2B5EF4-FFF2-40B4-BE49-F238E27FC236}">
                <a16:creationId xmlns="" xmlns:a16="http://schemas.microsoft.com/office/drawing/2014/main" id="{579CE536-F765-440D-A779-DDDE66E13A8F}"/>
              </a:ext>
            </a:extLst>
          </p:cNvPr>
          <p:cNvSpPr/>
          <p:nvPr/>
        </p:nvSpPr>
        <p:spPr>
          <a:xfrm>
            <a:off x="3042444" y="303213"/>
            <a:ext cx="6107112" cy="795337"/>
          </a:xfrm>
          <a:prstGeom prst="round2DiagRect">
            <a:avLst>
              <a:gd name="adj1" fmla="val 50000"/>
              <a:gd name="adj2" fmla="val 0"/>
            </a:avLst>
          </a:prstGeom>
          <a:solidFill>
            <a:sysClr val="window" lastClr="FFFFFF"/>
          </a:solidFill>
          <a:ln w="25400" cap="flat" cmpd="sng" algn="ctr">
            <a:solidFill>
              <a:srgbClr val="4F81BD"/>
            </a:solidFill>
            <a:prstDash val="solid"/>
          </a:ln>
          <a:effectLst/>
        </p:spPr>
        <p:txBody>
          <a:bodyPr wrap="none" lIns="36000" tIns="36000" rIns="36000" bIns="36000" anchor="ctr">
            <a:spAutoFit/>
          </a:bodyPr>
          <a:lstStyle/>
          <a:p>
            <a:pPr algn="ctr" eaLnBrk="1" fontAlgn="auto" hangingPunct="1">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République Algérienne Démocratique et Populaire</a:t>
            </a:r>
          </a:p>
          <a:p>
            <a:pPr algn="ctr" eaLnBrk="1" fontAlgn="auto" hangingPunct="1">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Ministère de l’enseignement Supérieur et de la Recherche Scientifique</a:t>
            </a:r>
          </a:p>
        </p:txBody>
      </p:sp>
      <p:sp>
        <p:nvSpPr>
          <p:cNvPr id="5" name="Arrondir un rectangle avec un coin diagonal 7">
            <a:extLst>
              <a:ext uri="{FF2B5EF4-FFF2-40B4-BE49-F238E27FC236}">
                <a16:creationId xmlns="" xmlns:a16="http://schemas.microsoft.com/office/drawing/2014/main" id="{47961C89-E587-4795-A6AA-E146BD9F7E3C}"/>
              </a:ext>
            </a:extLst>
          </p:cNvPr>
          <p:cNvSpPr/>
          <p:nvPr/>
        </p:nvSpPr>
        <p:spPr>
          <a:xfrm>
            <a:off x="3028950" y="1125538"/>
            <a:ext cx="6134100" cy="928687"/>
          </a:xfrm>
          <a:prstGeom prst="round2DiagRect">
            <a:avLst>
              <a:gd name="adj1" fmla="val 50000"/>
              <a:gd name="adj2" fmla="val 0"/>
            </a:avLst>
          </a:prstGeom>
          <a:solidFill>
            <a:sysClr val="window" lastClr="FFFFFF"/>
          </a:solidFill>
          <a:ln w="25400" cap="flat" cmpd="sng" algn="ctr">
            <a:solidFill>
              <a:sysClr val="windowText" lastClr="000000"/>
            </a:solidFill>
            <a:prstDash val="solid"/>
          </a:ln>
          <a:effectLst/>
        </p:spPr>
        <p:txBody>
          <a:bodyPr wrap="none" lIns="36000" tIns="36000" rIns="36000" bIns="36000" anchor="ctr"/>
          <a:lstStyle/>
          <a:p>
            <a:pPr algn="ctr" eaLnBrk="1" fontAlgn="auto" hangingPunct="1">
              <a:lnSpc>
                <a:spcPct val="115000"/>
              </a:lnSpc>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Université Mohamed </a:t>
            </a:r>
            <a:r>
              <a:rPr lang="fr-FR" sz="1600" kern="0" dirty="0" err="1">
                <a:solidFill>
                  <a:prstClr val="black"/>
                </a:solidFill>
                <a:latin typeface="Times New Roman" pitchFamily="18" charset="0"/>
                <a:ea typeface="Calibri"/>
                <a:cs typeface="Times New Roman" pitchFamily="18" charset="0"/>
              </a:rPr>
              <a:t>Khider</a:t>
            </a:r>
            <a:r>
              <a:rPr lang="fr-FR" sz="1600" kern="0" dirty="0">
                <a:solidFill>
                  <a:prstClr val="black"/>
                </a:solidFill>
                <a:latin typeface="Times New Roman" pitchFamily="18" charset="0"/>
                <a:ea typeface="Calibri"/>
                <a:cs typeface="Times New Roman" pitchFamily="18" charset="0"/>
              </a:rPr>
              <a:t> Biskra</a:t>
            </a:r>
          </a:p>
          <a:p>
            <a:pPr algn="ctr" eaLnBrk="1" fontAlgn="auto" hangingPunct="1">
              <a:lnSpc>
                <a:spcPct val="115000"/>
              </a:lnSpc>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Faculté des Sciences Exactes et des Sciences de la Nature et de la Vie</a:t>
            </a:r>
          </a:p>
          <a:p>
            <a:pPr algn="ctr" eaLnBrk="1" fontAlgn="auto" hangingPunct="1">
              <a:lnSpc>
                <a:spcPct val="115000"/>
              </a:lnSpc>
              <a:spcBef>
                <a:spcPts val="0"/>
              </a:spcBef>
              <a:spcAft>
                <a:spcPts val="0"/>
              </a:spcAft>
              <a:defRPr/>
            </a:pPr>
            <a:r>
              <a:rPr lang="fr-FR" sz="1600" kern="0" dirty="0">
                <a:solidFill>
                  <a:prstClr val="black"/>
                </a:solidFill>
                <a:latin typeface="Times New Roman" pitchFamily="18" charset="0"/>
                <a:ea typeface="Calibri"/>
                <a:cs typeface="Times New Roman" pitchFamily="18" charset="0"/>
              </a:rPr>
              <a:t>Département des Sciences de la Nature et de la Vie</a:t>
            </a:r>
          </a:p>
        </p:txBody>
      </p:sp>
      <p:sp>
        <p:nvSpPr>
          <p:cNvPr id="6" name="Rectangle 3">
            <a:extLst>
              <a:ext uri="{FF2B5EF4-FFF2-40B4-BE49-F238E27FC236}">
                <a16:creationId xmlns="" xmlns:a16="http://schemas.microsoft.com/office/drawing/2014/main" id="{329B8757-4196-4C73-AFE6-2489BEF696C6}"/>
              </a:ext>
            </a:extLst>
          </p:cNvPr>
          <p:cNvSpPr>
            <a:spLocks noChangeArrowheads="1"/>
          </p:cNvSpPr>
          <p:nvPr/>
        </p:nvSpPr>
        <p:spPr bwMode="auto">
          <a:xfrm>
            <a:off x="4567238" y="637222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dirty="0">
                <a:solidFill>
                  <a:srgbClr val="000000"/>
                </a:solidFill>
                <a:latin typeface="Times New Roman" panose="02020603050405020304" pitchFamily="18" charset="0"/>
                <a:cs typeface="Times New Roman" panose="02020603050405020304" pitchFamily="18" charset="0"/>
              </a:rPr>
              <a:t>Année universitaire 2022-2023</a:t>
            </a:r>
          </a:p>
        </p:txBody>
      </p:sp>
      <p:sp>
        <p:nvSpPr>
          <p:cNvPr id="8" name="Espace réservé du numéro de diapositive 7"/>
          <p:cNvSpPr>
            <a:spLocks noGrp="1"/>
          </p:cNvSpPr>
          <p:nvPr>
            <p:ph type="sldNum" sz="quarter" idx="12"/>
          </p:nvPr>
        </p:nvSpPr>
        <p:spPr/>
        <p:txBody>
          <a:bodyPr/>
          <a:lstStyle/>
          <a:p>
            <a:fld id="{F8A64926-8A64-4B71-8A59-B1BEDFF69071}" type="slidenum">
              <a:rPr lang="fr-FR" smtClean="0"/>
              <a:t>1</a:t>
            </a:fld>
            <a:endParaRPr lang="fr-FR"/>
          </a:p>
        </p:txBody>
      </p:sp>
    </p:spTree>
    <p:extLst>
      <p:ext uri="{BB962C8B-B14F-4D97-AF65-F5344CB8AC3E}">
        <p14:creationId xmlns:p14="http://schemas.microsoft.com/office/powerpoint/2010/main" val="841428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18778" y="721217"/>
            <a:ext cx="9754445" cy="6368749"/>
          </a:xfrm>
          <a:prstGeom prst="rect">
            <a:avLst/>
          </a:prstGeom>
        </p:spPr>
      </p:pic>
      <p:sp>
        <p:nvSpPr>
          <p:cNvPr id="4" name="Espace réservé du numéro de diapositive 3"/>
          <p:cNvSpPr>
            <a:spLocks noGrp="1"/>
          </p:cNvSpPr>
          <p:nvPr>
            <p:ph type="sldNum" sz="quarter" idx="12"/>
          </p:nvPr>
        </p:nvSpPr>
        <p:spPr/>
        <p:txBody>
          <a:bodyPr/>
          <a:lstStyle/>
          <a:p>
            <a:fld id="{F8A64926-8A64-4B71-8A59-B1BEDFF69071}" type="slidenum">
              <a:rPr lang="fr-FR" smtClean="0"/>
              <a:t>10</a:t>
            </a:fld>
            <a:endParaRPr lang="fr-FR"/>
          </a:p>
        </p:txBody>
      </p:sp>
    </p:spTree>
    <p:extLst>
      <p:ext uri="{BB962C8B-B14F-4D97-AF65-F5344CB8AC3E}">
        <p14:creationId xmlns:p14="http://schemas.microsoft.com/office/powerpoint/2010/main" val="114557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5079152A-E43F-4B91-ACB3-0C13BEF11BC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895" y="1538287"/>
            <a:ext cx="8229600" cy="3781425"/>
          </a:xfrm>
          <a:prstGeom prst="rect">
            <a:avLst/>
          </a:prstGeom>
          <a:noFill/>
          <a:ln>
            <a:noFill/>
          </a:ln>
        </p:spPr>
      </p:pic>
      <p:sp>
        <p:nvSpPr>
          <p:cNvPr id="3" name="Rectangle 2">
            <a:extLst>
              <a:ext uri="{FF2B5EF4-FFF2-40B4-BE49-F238E27FC236}">
                <a16:creationId xmlns="" xmlns:a16="http://schemas.microsoft.com/office/drawing/2014/main" id="{DFF055F0-1C27-4CAD-90DC-E17F5BF94FDB}"/>
              </a:ext>
            </a:extLst>
          </p:cNvPr>
          <p:cNvSpPr/>
          <p:nvPr/>
        </p:nvSpPr>
        <p:spPr>
          <a:xfrm>
            <a:off x="2009274" y="5319712"/>
            <a:ext cx="7700210" cy="1067665"/>
          </a:xfrm>
          <a:prstGeom prst="rect">
            <a:avLst/>
          </a:prstGeom>
        </p:spPr>
        <p:txBody>
          <a:bodyPr wrap="square">
            <a:spAutoFit/>
          </a:bodyPr>
          <a:lstStyle/>
          <a:p>
            <a:pPr algn="just">
              <a:lnSpc>
                <a:spcPct val="115000"/>
              </a:lnSpc>
              <a:spcAft>
                <a:spcPts val="0"/>
              </a:spcAft>
              <a:tabLst>
                <a:tab pos="450215" algn="l"/>
              </a:tabLst>
            </a:pP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(a) </a:t>
            </a:r>
            <a:r>
              <a:rPr lang="fr-FR" sz="1400"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Rickettsia </a:t>
            </a:r>
            <a:r>
              <a:rPr lang="fr-FR" sz="1400"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rickettsii</a:t>
            </a: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cultivé dans un tissu. Les cellules mesurent environ 0,3 µm de diamètre. (b) Micrographie électronique de cellules de </a:t>
            </a:r>
            <a:r>
              <a:rPr lang="fr-FR" sz="1400"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Rickettsiella</a:t>
            </a:r>
            <a:r>
              <a:rPr lang="fr-FR" sz="1400"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sz="1400"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popilliae</a:t>
            </a: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dans une cellule sanguine de son hôte, </a:t>
            </a:r>
            <a:r>
              <a:rPr lang="fr-FR" sz="1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lecoléoptère</a:t>
            </a:r>
            <a:r>
              <a:rPr lang="fr-FR"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sz="1400"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Melolontha</a:t>
            </a:r>
            <a:r>
              <a:rPr lang="fr-FR"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sz="1400"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melolonth</a:t>
            </a:r>
            <a:r>
              <a:rPr lang="fr-FR" sz="1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tabLst>
                <a:tab pos="450215" algn="l"/>
              </a:tabLst>
            </a:pPr>
            <a:r>
              <a:rPr lang="fr-FR" sz="1400" dirty="0">
                <a:latin typeface="Times New Roman" panose="02020603050405020304" pitchFamily="18" charset="0"/>
                <a:ea typeface="Calibri" panose="020F0502020204030204" pitchFamily="34" charset="0"/>
                <a:cs typeface="Arial" panose="020B0604020202020204" pitchFamily="34" charset="0"/>
              </a:rPr>
              <a:t> </a:t>
            </a:r>
            <a:endParaRPr lang="fr-FR" sz="1400" dirty="0">
              <a:latin typeface="Calibri" panose="020F0502020204030204" pitchFamily="34" charset="0"/>
              <a:ea typeface="Calibri" panose="020F050202020403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F8A64926-8A64-4B71-8A59-B1BEDFF69071}" type="slidenum">
              <a:rPr lang="fr-FR" smtClean="0"/>
              <a:t>11</a:t>
            </a:fld>
            <a:endParaRPr lang="fr-FR"/>
          </a:p>
        </p:txBody>
      </p:sp>
    </p:spTree>
    <p:extLst>
      <p:ext uri="{BB962C8B-B14F-4D97-AF65-F5344CB8AC3E}">
        <p14:creationId xmlns:p14="http://schemas.microsoft.com/office/powerpoint/2010/main" val="1425458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8A64926-8A64-4B71-8A59-B1BEDFF69071}" type="slidenum">
              <a:rPr lang="fr-FR" smtClean="0"/>
              <a:t>12</a:t>
            </a:fld>
            <a:endParaRPr lang="fr-FR"/>
          </a:p>
        </p:txBody>
      </p:sp>
      <p:sp>
        <p:nvSpPr>
          <p:cNvPr id="4" name="Rectangle 3"/>
          <p:cNvSpPr/>
          <p:nvPr/>
        </p:nvSpPr>
        <p:spPr>
          <a:xfrm>
            <a:off x="5267888" y="3152001"/>
            <a:ext cx="1656223" cy="498663"/>
          </a:xfrm>
          <a:prstGeom prst="rect">
            <a:avLst/>
          </a:prstGeom>
        </p:spPr>
        <p:txBody>
          <a:bodyPr wrap="none">
            <a:spAutoFit/>
          </a:bodyPr>
          <a:lstStyle/>
          <a:p>
            <a:pPr lvl="0" algn="just">
              <a:lnSpc>
                <a:spcPct val="150000"/>
              </a:lnSpc>
            </a:pPr>
            <a:r>
              <a:rPr lang="fr-FR" sz="20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a:t>
            </a:r>
            <a:r>
              <a:rPr lang="fr-FR" sz="2000"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chlamydie</a:t>
            </a:r>
            <a:endParaRPr lang="fr-FR" sz="20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5615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831" y="1750432"/>
            <a:ext cx="6096000" cy="3357137"/>
          </a:xfrm>
          <a:prstGeom prst="rect">
            <a:avLst/>
          </a:prstGeom>
        </p:spPr>
        <p:txBody>
          <a:bodyPr>
            <a:spAutoFit/>
          </a:bodyPr>
          <a:lstStyle/>
          <a:p>
            <a:pPr algn="just">
              <a:lnSpc>
                <a:spcPct val="150000"/>
              </a:lnSpc>
              <a:spcAft>
                <a:spcPts val="1000"/>
              </a:spcAft>
            </a:pPr>
            <a:r>
              <a:rPr lang="fr-FR" sz="2400" dirty="0">
                <a:latin typeface="Times New Roman" panose="02020603050405020304" pitchFamily="18" charset="0"/>
                <a:ea typeface="Calibri" panose="020F0502020204030204" pitchFamily="34" charset="0"/>
                <a:cs typeface="Arial" panose="020B0604020202020204" pitchFamily="34" charset="0"/>
              </a:rPr>
              <a:t>Les  </a:t>
            </a:r>
            <a:r>
              <a:rPr lang="fr-FR" sz="2400" dirty="0" err="1">
                <a:latin typeface="Times New Roman" panose="02020603050405020304" pitchFamily="18" charset="0"/>
                <a:ea typeface="Calibri" panose="020F0502020204030204" pitchFamily="34" charset="0"/>
                <a:cs typeface="Arial" panose="020B0604020202020204" pitchFamily="34" charset="0"/>
              </a:rPr>
              <a:t>chlamydobactéries</a:t>
            </a:r>
            <a:r>
              <a:rPr lang="fr-FR" sz="2400" dirty="0">
                <a:latin typeface="Times New Roman" panose="02020603050405020304" pitchFamily="18" charset="0"/>
                <a:ea typeface="Calibri" panose="020F0502020204030204" pitchFamily="34" charset="0"/>
                <a:cs typeface="Arial" panose="020B0604020202020204" pitchFamily="34" charset="0"/>
              </a:rPr>
              <a:t> appartiennent actuellement au phylum </a:t>
            </a:r>
            <a:r>
              <a:rPr lang="fr-FR" sz="2400" b="1" i="1" dirty="0" err="1">
                <a:latin typeface="Times New Roman" panose="02020603050405020304" pitchFamily="18" charset="0"/>
                <a:ea typeface="Calibri" panose="020F0502020204030204" pitchFamily="34" charset="0"/>
                <a:cs typeface="Arial" panose="020B0604020202020204" pitchFamily="34" charset="0"/>
              </a:rPr>
              <a:t>Chlamydiota</a:t>
            </a:r>
            <a:r>
              <a:rPr lang="fr-FR" sz="2400" dirty="0">
                <a:latin typeface="Times New Roman" panose="02020603050405020304" pitchFamily="18" charset="0"/>
                <a:ea typeface="Calibri" panose="020F0502020204030204" pitchFamily="34" charset="0"/>
                <a:cs typeface="Arial" panose="020B0604020202020204" pitchFamily="34" charset="0"/>
              </a:rPr>
              <a:t>. Ce dernier compte une seule classe</a:t>
            </a:r>
            <a:r>
              <a:rPr lang="fr-FR" sz="2400" b="1" dirty="0">
                <a:latin typeface="Times New Roman" panose="02020603050405020304" pitchFamily="18" charset="0"/>
                <a:ea typeface="Calibri" panose="020F0502020204030204" pitchFamily="34" charset="0"/>
                <a:cs typeface="Arial" panose="020B0604020202020204" pitchFamily="34" charset="0"/>
              </a:rPr>
              <a:t>, </a:t>
            </a:r>
            <a:r>
              <a:rPr lang="fr-FR" sz="2400" b="1" i="1" dirty="0" err="1">
                <a:latin typeface="Times New Roman" panose="02020603050405020304" pitchFamily="18" charset="0"/>
                <a:ea typeface="Calibri" panose="020F0502020204030204" pitchFamily="34" charset="0"/>
                <a:cs typeface="Arial" panose="020B0604020202020204" pitchFamily="34" charset="0"/>
              </a:rPr>
              <a:t>Chlamydiia</a:t>
            </a:r>
            <a:r>
              <a:rPr lang="fr-FR" sz="2400" b="1" i="1" dirty="0">
                <a:latin typeface="Times New Roman" panose="02020603050405020304" pitchFamily="18" charset="0"/>
                <a:ea typeface="Calibri" panose="020F0502020204030204" pitchFamily="34" charset="0"/>
                <a:cs typeface="Arial" panose="020B0604020202020204" pitchFamily="34" charset="0"/>
              </a:rPr>
              <a:t>. </a:t>
            </a:r>
            <a:r>
              <a:rPr lang="fr-FR" sz="2400" dirty="0">
                <a:latin typeface="Times New Roman" panose="02020603050405020304" pitchFamily="18" charset="0"/>
                <a:ea typeface="Calibri" panose="020F0502020204030204" pitchFamily="34" charset="0"/>
                <a:cs typeface="Arial" panose="020B0604020202020204" pitchFamily="34" charset="0"/>
              </a:rPr>
              <a:t>Cette </a:t>
            </a:r>
            <a:r>
              <a:rPr lang="fr-FR" sz="2400" dirty="0" smtClean="0">
                <a:latin typeface="Times New Roman" panose="02020603050405020304" pitchFamily="18" charset="0"/>
                <a:ea typeface="Calibri" panose="020F0502020204030204" pitchFamily="34" charset="0"/>
                <a:cs typeface="Arial" panose="020B0604020202020204" pitchFamily="34" charset="0"/>
              </a:rPr>
              <a:t>dernière </a:t>
            </a:r>
            <a:r>
              <a:rPr lang="fr-FR" sz="2400" dirty="0">
                <a:latin typeface="Times New Roman" panose="02020603050405020304" pitchFamily="18" charset="0"/>
                <a:ea typeface="Calibri" panose="020F0502020204030204" pitchFamily="34" charset="0"/>
                <a:cs typeface="Arial" panose="020B0604020202020204" pitchFamily="34" charset="0"/>
              </a:rPr>
              <a:t>est composé d’une </a:t>
            </a:r>
            <a:r>
              <a:rPr lang="fr-FR" sz="2400" dirty="0" smtClean="0">
                <a:latin typeface="Times New Roman" panose="02020603050405020304" pitchFamily="18" charset="0"/>
                <a:ea typeface="Calibri" panose="020F0502020204030204" pitchFamily="34" charset="0"/>
                <a:cs typeface="Arial" panose="020B0604020202020204" pitchFamily="34" charset="0"/>
              </a:rPr>
              <a:t>seul </a:t>
            </a:r>
            <a:r>
              <a:rPr lang="fr-FR" sz="2400" dirty="0">
                <a:latin typeface="Times New Roman" panose="02020603050405020304" pitchFamily="18" charset="0"/>
                <a:ea typeface="Calibri" panose="020F0502020204030204" pitchFamily="34" charset="0"/>
                <a:cs typeface="Arial" panose="020B0604020202020204" pitchFamily="34" charset="0"/>
              </a:rPr>
              <a:t>ordre</a:t>
            </a:r>
            <a:r>
              <a:rPr lang="fr-FR" sz="2400" b="1" i="1" dirty="0">
                <a:latin typeface="Times New Roman" panose="02020603050405020304" pitchFamily="18" charset="0"/>
                <a:ea typeface="Calibri" panose="020F0502020204030204" pitchFamily="34" charset="0"/>
                <a:cs typeface="Arial" panose="020B0604020202020204" pitchFamily="34" charset="0"/>
              </a:rPr>
              <a:t>, </a:t>
            </a:r>
            <a:r>
              <a:rPr lang="fr-FR" sz="2400" b="1" i="1" dirty="0" err="1" smtClean="0">
                <a:latin typeface="Times New Roman" panose="02020603050405020304" pitchFamily="18" charset="0"/>
                <a:ea typeface="Calibri" panose="020F0502020204030204" pitchFamily="34" charset="0"/>
                <a:cs typeface="Arial" panose="020B0604020202020204" pitchFamily="34" charset="0"/>
              </a:rPr>
              <a:t>Chlamydiales</a:t>
            </a:r>
            <a:r>
              <a:rPr lang="fr-FR" sz="2400" b="1" i="1" dirty="0" smtClean="0">
                <a:latin typeface="Times New Roman" panose="02020603050405020304" pitchFamily="18" charset="0"/>
                <a:ea typeface="Calibri" panose="020F0502020204030204" pitchFamily="34" charset="0"/>
                <a:cs typeface="Arial" panose="020B0604020202020204" pitchFamily="34" charset="0"/>
              </a:rPr>
              <a:t>, </a:t>
            </a:r>
            <a:r>
              <a:rPr lang="fr-FR" sz="2400" dirty="0" smtClean="0">
                <a:latin typeface="Times New Roman" panose="02020603050405020304" pitchFamily="18" charset="0"/>
                <a:ea typeface="Calibri" panose="020F0502020204030204" pitchFamily="34" charset="0"/>
                <a:cs typeface="Arial" panose="020B0604020202020204" pitchFamily="34" charset="0"/>
              </a:rPr>
              <a:t>dont </a:t>
            </a:r>
            <a:r>
              <a:rPr lang="fr-FR" sz="2400" dirty="0">
                <a:latin typeface="Times New Roman" panose="02020603050405020304" pitchFamily="18" charset="0"/>
                <a:ea typeface="Calibri" panose="020F0502020204030204" pitchFamily="34" charset="0"/>
                <a:cs typeface="Arial" panose="020B0604020202020204" pitchFamily="34" charset="0"/>
              </a:rPr>
              <a:t>il contient 4 familles reconnues et 6 familles </a:t>
            </a:r>
            <a:r>
              <a:rPr lang="fr-FR" sz="2400" dirty="0" err="1" smtClean="0">
                <a:latin typeface="Times New Roman" panose="02020603050405020304" pitchFamily="18" charset="0"/>
                <a:ea typeface="Calibri" panose="020F0502020204030204" pitchFamily="34" charset="0"/>
                <a:cs typeface="Arial" panose="020B0604020202020204" pitchFamily="34" charset="0"/>
              </a:rPr>
              <a:t>candidatus</a:t>
            </a:r>
            <a:r>
              <a:rPr lang="fr-FR" sz="2400" dirty="0">
                <a:latin typeface="Times New Roman" panose="02020603050405020304" pitchFamily="18"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1910797518"/>
              </p:ext>
            </p:extLst>
          </p:nvPr>
        </p:nvGraphicFramePr>
        <p:xfrm>
          <a:off x="7634461" y="574610"/>
          <a:ext cx="3498761" cy="6146865"/>
        </p:xfrm>
        <a:graphic>
          <a:graphicData uri="http://schemas.openxmlformats.org/drawingml/2006/table">
            <a:tbl>
              <a:tblPr firstRow="1" firstCol="1" bandRow="1"/>
              <a:tblGrid>
                <a:gridCol w="3498761"/>
              </a:tblGrid>
              <a:tr h="0">
                <a:tc>
                  <a:txBody>
                    <a:bodyPr/>
                    <a:lstStyle/>
                    <a:p>
                      <a:pPr algn="l">
                        <a:lnSpc>
                          <a:spcPct val="150000"/>
                        </a:lnSpc>
                        <a:spcAft>
                          <a:spcPts val="0"/>
                        </a:spcAft>
                      </a:pPr>
                      <a:r>
                        <a:rPr lang="fr-FR" sz="1800" dirty="0" smtClean="0">
                          <a:effectLst/>
                          <a:latin typeface="Times New Roman" panose="02020603050405020304" pitchFamily="18" charset="0"/>
                          <a:ea typeface="Calibri" panose="020F0502020204030204" pitchFamily="34" charset="0"/>
                          <a:cs typeface="Arial" panose="020B0604020202020204" pitchFamily="34" charset="0"/>
                        </a:rPr>
                        <a:t>Phylum. </a:t>
                      </a:r>
                      <a:r>
                        <a:rPr lang="fr-FR" sz="1800" b="1" i="1" dirty="0" smtClean="0">
                          <a:effectLst/>
                          <a:latin typeface="Times New Roman" panose="02020603050405020304" pitchFamily="18" charset="0"/>
                          <a:ea typeface="Calibri" panose="020F0502020204030204" pitchFamily="34" charset="0"/>
                          <a:cs typeface="Arial" panose="020B0604020202020204" pitchFamily="34" charset="0"/>
                        </a:rPr>
                        <a:t> </a:t>
                      </a:r>
                      <a:r>
                        <a:rPr lang="fr-FR" sz="1800" b="1" i="1" dirty="0" err="1">
                          <a:effectLst/>
                          <a:latin typeface="Times New Roman" panose="02020603050405020304" pitchFamily="18" charset="0"/>
                          <a:ea typeface="Calibri" panose="020F0502020204030204" pitchFamily="34" charset="0"/>
                          <a:cs typeface="Arial" panose="020B0604020202020204" pitchFamily="34" charset="0"/>
                        </a:rPr>
                        <a:t>Chlamydiota</a:t>
                      </a:r>
                      <a:r>
                        <a:rPr lang="fr-FR" sz="1800" dirty="0">
                          <a:effectLst/>
                          <a:latin typeface="Times New Roman" panose="02020603050405020304" pitchFamily="18"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17780" marR="17780" marT="17780" marB="1778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algn="l">
                        <a:lnSpc>
                          <a:spcPct val="15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Classe </a:t>
                      </a:r>
                      <a:r>
                        <a:rPr lang="fr-FR" sz="1800" dirty="0" smtClean="0">
                          <a:effectLst/>
                          <a:latin typeface="Times New Roman" panose="02020603050405020304" pitchFamily="18" charset="0"/>
                          <a:ea typeface="Calibri" panose="020F0502020204030204" pitchFamily="34" charset="0"/>
                          <a:cs typeface="Arial" panose="020B0604020202020204" pitchFamily="34" charset="0"/>
                        </a:rPr>
                        <a:t>. </a:t>
                      </a:r>
                      <a:r>
                        <a:rPr lang="fr-FR" sz="1800" b="1" i="1" dirty="0" smtClean="0">
                          <a:effectLst/>
                          <a:latin typeface="Times New Roman" panose="02020603050405020304" pitchFamily="18" charset="0"/>
                          <a:ea typeface="Calibri" panose="020F0502020204030204" pitchFamily="34" charset="0"/>
                          <a:cs typeface="Arial" panose="020B0604020202020204" pitchFamily="34" charset="0"/>
                        </a:rPr>
                        <a:t> </a:t>
                      </a:r>
                      <a:r>
                        <a:rPr lang="fr-FR" sz="1800" b="1" i="1" dirty="0" err="1">
                          <a:effectLst/>
                          <a:latin typeface="Times New Roman" panose="02020603050405020304" pitchFamily="18" charset="0"/>
                          <a:ea typeface="Calibri" panose="020F0502020204030204" pitchFamily="34" charset="0"/>
                          <a:cs typeface="Arial" panose="020B0604020202020204" pitchFamily="34" charset="0"/>
                        </a:rPr>
                        <a:t>Chlamydiia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17780" marR="17780" marT="17780" marB="17780">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algn="l">
                        <a:lnSpc>
                          <a:spcPct val="15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Ordre </a:t>
                      </a:r>
                      <a:r>
                        <a:rPr lang="fr-FR" sz="1800" dirty="0" smtClean="0">
                          <a:effectLst/>
                          <a:latin typeface="Times New Roman" panose="02020603050405020304" pitchFamily="18" charset="0"/>
                          <a:ea typeface="Calibri" panose="020F0502020204030204" pitchFamily="34" charset="0"/>
                          <a:cs typeface="Arial" panose="020B0604020202020204" pitchFamily="34" charset="0"/>
                        </a:rPr>
                        <a:t>.</a:t>
                      </a:r>
                      <a:r>
                        <a:rPr lang="fr-FR" sz="1800" i="1" dirty="0" smtClean="0">
                          <a:effectLst/>
                          <a:latin typeface="Times New Roman" panose="02020603050405020304" pitchFamily="18" charset="0"/>
                          <a:ea typeface="Calibri" panose="020F0502020204030204" pitchFamily="34" charset="0"/>
                          <a:cs typeface="Arial" panose="020B0604020202020204" pitchFamily="34" charset="0"/>
                        </a:rPr>
                        <a:t>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Chlamydiales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err="1" smtClean="0">
                          <a:effectLst/>
                          <a:latin typeface="Times New Roman" panose="02020603050405020304" pitchFamily="18" charset="0"/>
                          <a:ea typeface="Calibri" panose="020F0502020204030204" pitchFamily="34" charset="0"/>
                          <a:cs typeface="Arial" panose="020B0604020202020204" pitchFamily="34" charset="0"/>
                        </a:rPr>
                        <a:t>Famille.Waddliaceae</a:t>
                      </a:r>
                      <a:r>
                        <a:rPr lang="fr-FR" sz="1800" i="1"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err="1">
                          <a:effectLst/>
                          <a:latin typeface="Times New Roman" panose="02020603050405020304" pitchFamily="18" charset="0"/>
                          <a:ea typeface="Calibri" panose="020F0502020204030204" pitchFamily="34" charset="0"/>
                          <a:cs typeface="Arial" panose="020B0604020202020204" pitchFamily="34" charset="0"/>
                        </a:rPr>
                        <a:t>Simkaniaceae</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err="1">
                          <a:effectLst/>
                          <a:latin typeface="Times New Roman" panose="02020603050405020304" pitchFamily="18" charset="0"/>
                          <a:ea typeface="Calibri" panose="020F0502020204030204" pitchFamily="34" charset="0"/>
                          <a:cs typeface="Arial" panose="020B0604020202020204" pitchFamily="34" charset="0"/>
                        </a:rPr>
                        <a:t>Parachlamydiaceae</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err="1">
                          <a:effectLst/>
                          <a:latin typeface="Times New Roman" panose="02020603050405020304" pitchFamily="18" charset="0"/>
                          <a:ea typeface="Calibri" panose="020F0502020204030204" pitchFamily="34" charset="0"/>
                          <a:cs typeface="Arial" panose="020B0604020202020204" pitchFamily="34" charset="0"/>
                        </a:rPr>
                        <a:t>Chlamydiaceae</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Candidatus</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Rhabdochlamydiaceae</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Candidatus</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Piscichlamydiaceae</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Candidatus</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Parilichlamydiaceae</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Candidatus</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Criblamydiaceae</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a:t>
                      </a:r>
                      <a:r>
                        <a:rPr lang="fr-FR" sz="1800" dirty="0" err="1">
                          <a:effectLst/>
                          <a:latin typeface="Times New Roman" panose="02020603050405020304" pitchFamily="18" charset="0"/>
                          <a:ea typeface="Calibri" panose="020F0502020204030204" pitchFamily="34" charset="0"/>
                          <a:cs typeface="Arial" panose="020B0604020202020204" pitchFamily="34" charset="0"/>
                        </a:rPr>
                        <a:t>Chlamydiales</a:t>
                      </a:r>
                      <a:r>
                        <a:rPr lang="fr-FR" sz="1800" dirty="0">
                          <a:effectLst/>
                          <a:latin typeface="Times New Roman" panose="02020603050405020304" pitchFamily="18" charset="0"/>
                          <a:ea typeface="Calibri" panose="020F0502020204030204" pitchFamily="34" charset="0"/>
                          <a:cs typeface="Arial" panose="020B0604020202020204" pitchFamily="34" charset="0"/>
                        </a:rPr>
                        <a:t>, not </a:t>
                      </a:r>
                      <a:r>
                        <a:rPr lang="fr-FR" sz="1800" dirty="0" err="1">
                          <a:effectLst/>
                          <a:latin typeface="Times New Roman" panose="02020603050405020304" pitchFamily="18" charset="0"/>
                          <a:ea typeface="Calibri" panose="020F0502020204030204" pitchFamily="34" charset="0"/>
                          <a:cs typeface="Arial" panose="020B0604020202020204" pitchFamily="34" charset="0"/>
                        </a:rPr>
                        <a:t>assigned</a:t>
                      </a:r>
                      <a:r>
                        <a:rPr lang="fr-FR" sz="1800" dirty="0">
                          <a:effectLst/>
                          <a:latin typeface="Times New Roman" panose="02020603050405020304" pitchFamily="18" charset="0"/>
                          <a:ea typeface="Calibri" panose="020F0502020204030204" pitchFamily="34" charset="0"/>
                          <a:cs typeface="Arial" panose="020B0604020202020204" pitchFamily="34" charset="0"/>
                        </a:rPr>
                        <a:t> to </a:t>
                      </a:r>
                      <a:r>
                        <a:rPr lang="fr-FR" sz="1800" dirty="0" err="1">
                          <a:effectLst/>
                          <a:latin typeface="Times New Roman" panose="02020603050405020304" pitchFamily="18" charset="0"/>
                          <a:ea typeface="Calibri" panose="020F0502020204030204" pitchFamily="34" charset="0"/>
                          <a:cs typeface="Arial" panose="020B0604020202020204" pitchFamily="34" charset="0"/>
                        </a:rPr>
                        <a:t>family</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Candidatus</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Actinochlamydiaceae</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17780" marR="17780" marT="17780" marB="1778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3" name="Espace réservé du numéro de diapositive 2"/>
          <p:cNvSpPr>
            <a:spLocks noGrp="1"/>
          </p:cNvSpPr>
          <p:nvPr>
            <p:ph type="sldNum" sz="quarter" idx="12"/>
          </p:nvPr>
        </p:nvSpPr>
        <p:spPr/>
        <p:txBody>
          <a:bodyPr/>
          <a:lstStyle/>
          <a:p>
            <a:fld id="{F8A64926-8A64-4B71-8A59-B1BEDFF69071}" type="slidenum">
              <a:rPr lang="fr-FR" smtClean="0"/>
              <a:t>13</a:t>
            </a:fld>
            <a:endParaRPr lang="fr-FR"/>
          </a:p>
        </p:txBody>
      </p:sp>
    </p:spTree>
    <p:extLst>
      <p:ext uri="{BB962C8B-B14F-4D97-AF65-F5344CB8AC3E}">
        <p14:creationId xmlns:p14="http://schemas.microsoft.com/office/powerpoint/2010/main" val="4061050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051" y="462910"/>
            <a:ext cx="10404087"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dirty="0">
                <a:solidFill>
                  <a:prstClr val="black"/>
                </a:solidFill>
                <a:latin typeface="Times New Roman" panose="02020603050405020304" pitchFamily="18" charset="0"/>
                <a:ea typeface="Calibri" panose="020F0502020204030204" pitchFamily="34" charset="0"/>
              </a:rPr>
              <a:t>phylum entier est constitué de parasites intracellulaires obligatoires des eucaryotes. </a:t>
            </a:r>
            <a:endParaRPr lang="fr-FR" dirty="0">
              <a:solidFill>
                <a:prstClr val="black"/>
              </a:solidFill>
            </a:endParaRPr>
          </a:p>
        </p:txBody>
      </p:sp>
      <p:sp>
        <p:nvSpPr>
          <p:cNvPr id="4" name="Rectangle 3"/>
          <p:cNvSpPr/>
          <p:nvPr/>
        </p:nvSpPr>
        <p:spPr>
          <a:xfrm>
            <a:off x="46050" y="882460"/>
            <a:ext cx="9000000"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dirty="0">
                <a:solidFill>
                  <a:prstClr val="black"/>
                </a:solidFill>
                <a:latin typeface="Times New Roman" panose="02020603050405020304" pitchFamily="18" charset="0"/>
                <a:ea typeface="Calibri" panose="020F0502020204030204" pitchFamily="34" charset="0"/>
              </a:rPr>
              <a:t>sont à Gram-négatif et immobiles</a:t>
            </a:r>
            <a:endParaRPr lang="fr-FR" dirty="0">
              <a:solidFill>
                <a:prstClr val="black"/>
              </a:solidFill>
            </a:endParaRPr>
          </a:p>
        </p:txBody>
      </p:sp>
      <p:sp>
        <p:nvSpPr>
          <p:cNvPr id="5" name="Rectangle 4"/>
          <p:cNvSpPr/>
          <p:nvPr/>
        </p:nvSpPr>
        <p:spPr>
          <a:xfrm>
            <a:off x="46051" y="1671343"/>
            <a:ext cx="9000000" cy="1051570"/>
          </a:xfrm>
          <a:prstGeom prst="rect">
            <a:avLst/>
          </a:prstGeom>
        </p:spPr>
        <p:txBody>
          <a:bodyPr wrap="square">
            <a:spAutoFit/>
          </a:bodyPr>
          <a:lstStyle/>
          <a:p>
            <a:pPr marL="285750" indent="-285750" algn="just">
              <a:lnSpc>
                <a:spcPct val="150000"/>
              </a:lnSpc>
              <a:spcAft>
                <a:spcPts val="1000"/>
              </a:spcAft>
              <a:buFont typeface="Wingdings" panose="05000000000000000000" pitchFamily="2" charset="2"/>
              <a:buChar char="Ø"/>
            </a:pPr>
            <a:r>
              <a:rPr lang="fr-FR" dirty="0">
                <a:solidFill>
                  <a:prstClr val="black"/>
                </a:solidFill>
                <a:latin typeface="Times New Roman" panose="02020603050405020304" pitchFamily="18" charset="0"/>
                <a:ea typeface="Calibri" panose="020F0502020204030204" pitchFamily="34" charset="0"/>
                <a:cs typeface="Arial" panose="020B0604020202020204" pitchFamily="34" charset="0"/>
              </a:rPr>
              <a:t>se divisent par scission binaire, sont dépourvu de peptidoglycane dans leur </a:t>
            </a:r>
            <a:r>
              <a:rPr lang="fr-FR"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paroi.</a:t>
            </a:r>
          </a:p>
          <a:p>
            <a:pPr marL="285750" indent="-285750" algn="just">
              <a:lnSpc>
                <a:spcPct val="150000"/>
              </a:lnSpc>
              <a:spcAft>
                <a:spcPts val="1000"/>
              </a:spcAft>
              <a:buFont typeface="Wingdings" panose="05000000000000000000" pitchFamily="2" charset="2"/>
              <a:buChar char="Ø"/>
            </a:pPr>
            <a:r>
              <a:rPr lang="fr-FR"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Leur </a:t>
            </a:r>
            <a:r>
              <a:rPr lang="fr-FR" dirty="0">
                <a:solidFill>
                  <a:prstClr val="black"/>
                </a:solidFill>
                <a:latin typeface="Times New Roman" panose="02020603050405020304" pitchFamily="18" charset="0"/>
                <a:ea typeface="Calibri" panose="020F0502020204030204" pitchFamily="34" charset="0"/>
                <a:cs typeface="Arial" panose="020B0604020202020204" pitchFamily="34" charset="0"/>
              </a:rPr>
              <a:t>DNA GC % est entre 35.8–41.3</a:t>
            </a:r>
            <a:endParaRPr lang="fr-FR" dirty="0">
              <a:solidFill>
                <a:prstClr val="black"/>
              </a:solidFill>
              <a:ea typeface="Calibri" panose="020F0502020204030204" pitchFamily="34" charset="0"/>
              <a:cs typeface="Arial" panose="020B0604020202020204" pitchFamily="34" charset="0"/>
            </a:endParaRPr>
          </a:p>
        </p:txBody>
      </p:sp>
      <p:sp>
        <p:nvSpPr>
          <p:cNvPr id="6" name="Rectangle 5"/>
          <p:cNvSpPr/>
          <p:nvPr/>
        </p:nvSpPr>
        <p:spPr>
          <a:xfrm>
            <a:off x="46051" y="3703603"/>
            <a:ext cx="9000000"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dirty="0">
                <a:solidFill>
                  <a:prstClr val="black"/>
                </a:solidFill>
                <a:latin typeface="Times New Roman" panose="02020603050405020304" pitchFamily="18" charset="0"/>
                <a:ea typeface="Calibri" panose="020F0502020204030204" pitchFamily="34" charset="0"/>
              </a:rPr>
              <a:t>possèdent des capacités biochimiques les plus réduites chez les </a:t>
            </a:r>
            <a:r>
              <a:rPr lang="fr-FR" i="1" dirty="0" err="1">
                <a:solidFill>
                  <a:prstClr val="black"/>
                </a:solidFill>
                <a:latin typeface="Times New Roman" panose="02020603050405020304" pitchFamily="18" charset="0"/>
                <a:ea typeface="Calibri" panose="020F0502020204030204" pitchFamily="34" charset="0"/>
              </a:rPr>
              <a:t>Bacteria</a:t>
            </a:r>
            <a:r>
              <a:rPr lang="fr-FR" i="1" dirty="0">
                <a:solidFill>
                  <a:prstClr val="black"/>
                </a:solidFill>
                <a:latin typeface="Times New Roman" panose="02020603050405020304" pitchFamily="18" charset="0"/>
                <a:ea typeface="Calibri" panose="020F0502020204030204" pitchFamily="34" charset="0"/>
              </a:rPr>
              <a:t>.</a:t>
            </a:r>
            <a:endParaRPr lang="fr-FR" dirty="0">
              <a:solidFill>
                <a:prstClr val="black"/>
              </a:solidFill>
            </a:endParaRPr>
          </a:p>
        </p:txBody>
      </p:sp>
      <p:sp>
        <p:nvSpPr>
          <p:cNvPr id="8" name="Rectangle 7"/>
          <p:cNvSpPr/>
          <p:nvPr/>
        </p:nvSpPr>
        <p:spPr>
          <a:xfrm>
            <a:off x="46050" y="4614844"/>
            <a:ext cx="9000000" cy="923330"/>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dirty="0">
                <a:solidFill>
                  <a:prstClr val="black"/>
                </a:solidFill>
                <a:latin typeface="Times New Roman" panose="02020603050405020304" pitchFamily="18" charset="0"/>
                <a:ea typeface="Calibri" panose="020F0502020204030204" pitchFamily="34" charset="0"/>
              </a:rPr>
              <a:t>se ressemble beaucoup aux rickettsies par leur taille et par leur </a:t>
            </a:r>
            <a:r>
              <a:rPr lang="fr-FR" b="1" dirty="0">
                <a:solidFill>
                  <a:prstClr val="black"/>
                </a:solidFill>
                <a:latin typeface="Times New Roman" panose="02020603050405020304" pitchFamily="18" charset="0"/>
                <a:ea typeface="Calibri" panose="020F0502020204030204" pitchFamily="34" charset="0"/>
              </a:rPr>
              <a:t>dépendance de l’hôte</a:t>
            </a:r>
            <a:r>
              <a:rPr lang="fr-FR" dirty="0">
                <a:solidFill>
                  <a:prstClr val="black"/>
                </a:solidFill>
                <a:latin typeface="Times New Roman" panose="02020603050405020304" pitchFamily="18" charset="0"/>
                <a:ea typeface="Calibri" panose="020F0502020204030204" pitchFamily="34" charset="0"/>
              </a:rPr>
              <a:t>. Leur génome est aussi de petite taille, 4x10</a:t>
            </a:r>
            <a:r>
              <a:rPr lang="fr-FR" baseline="30000" dirty="0">
                <a:solidFill>
                  <a:prstClr val="black"/>
                </a:solidFill>
                <a:latin typeface="Times New Roman" panose="02020603050405020304" pitchFamily="18" charset="0"/>
                <a:ea typeface="Calibri" panose="020F0502020204030204" pitchFamily="34" charset="0"/>
              </a:rPr>
              <a:t>8</a:t>
            </a:r>
            <a:r>
              <a:rPr lang="fr-FR" dirty="0">
                <a:solidFill>
                  <a:prstClr val="black"/>
                </a:solidFill>
                <a:latin typeface="Times New Roman" panose="02020603050405020304" pitchFamily="18" charset="0"/>
                <a:ea typeface="Calibri" panose="020F0502020204030204" pitchFamily="34" charset="0"/>
              </a:rPr>
              <a:t> daltons</a:t>
            </a:r>
            <a:endParaRPr lang="fr-FR" dirty="0">
              <a:solidFill>
                <a:prstClr val="black"/>
              </a:solidFill>
            </a:endParaRPr>
          </a:p>
        </p:txBody>
      </p:sp>
      <p:sp>
        <p:nvSpPr>
          <p:cNvPr id="7" name="Rectangle 6"/>
          <p:cNvSpPr/>
          <p:nvPr/>
        </p:nvSpPr>
        <p:spPr>
          <a:xfrm>
            <a:off x="0" y="2831878"/>
            <a:ext cx="9000000" cy="507831"/>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fr-FR" dirty="0">
                <a:solidFill>
                  <a:prstClr val="black"/>
                </a:solidFill>
                <a:latin typeface="Times New Roman" panose="02020603050405020304" pitchFamily="18" charset="0"/>
                <a:ea typeface="Calibri" panose="020F0502020204030204" pitchFamily="34" charset="0"/>
              </a:rPr>
              <a:t>elles ne peuvent pas produire leur ATP </a:t>
            </a:r>
            <a:endParaRPr lang="fr-FR" dirty="0">
              <a:solidFill>
                <a:prstClr val="black"/>
              </a:solidFill>
            </a:endParaRPr>
          </a:p>
        </p:txBody>
      </p:sp>
      <p:sp>
        <p:nvSpPr>
          <p:cNvPr id="9" name="Espace réservé du numéro de diapositive 8"/>
          <p:cNvSpPr>
            <a:spLocks noGrp="1"/>
          </p:cNvSpPr>
          <p:nvPr>
            <p:ph type="sldNum" sz="quarter" idx="12"/>
          </p:nvPr>
        </p:nvSpPr>
        <p:spPr/>
        <p:txBody>
          <a:bodyPr/>
          <a:lstStyle/>
          <a:p>
            <a:fld id="{6B981AFE-59DC-41C2-9F73-E99B4617D09A}" type="slidenum">
              <a:rPr lang="fr-FR" smtClean="0">
                <a:solidFill>
                  <a:prstClr val="black">
                    <a:tint val="75000"/>
                  </a:prstClr>
                </a:solidFill>
              </a:rPr>
              <a:pPr/>
              <a:t>14</a:t>
            </a:fld>
            <a:endParaRPr lang="fr-FR">
              <a:solidFill>
                <a:prstClr val="black">
                  <a:tint val="75000"/>
                </a:prstClr>
              </a:solidFill>
            </a:endParaRPr>
          </a:p>
        </p:txBody>
      </p:sp>
      <p:sp>
        <p:nvSpPr>
          <p:cNvPr id="10" name="Rectangle 9"/>
          <p:cNvSpPr/>
          <p:nvPr/>
        </p:nvSpPr>
        <p:spPr>
          <a:xfrm>
            <a:off x="0" y="-22410"/>
            <a:ext cx="10404087" cy="463397"/>
          </a:xfrm>
          <a:prstGeom prst="rect">
            <a:avLst/>
          </a:prstGeom>
        </p:spPr>
        <p:txBody>
          <a:bodyPr wrap="square">
            <a:spAutoFit/>
          </a:bodyPr>
          <a:lstStyle/>
          <a:p>
            <a:pPr>
              <a:lnSpc>
                <a:spcPct val="150000"/>
              </a:lnSpc>
            </a:pPr>
            <a:r>
              <a:rPr lang="fr-FR" b="1" dirty="0" smtClean="0">
                <a:solidFill>
                  <a:prstClr val="black"/>
                </a:solidFill>
                <a:latin typeface="Times New Roman" panose="02020603050405020304" pitchFamily="18" charset="0"/>
                <a:ea typeface="Calibri" panose="020F0502020204030204" pitchFamily="34" charset="0"/>
              </a:rPr>
              <a:t>Caractéristiques générales</a:t>
            </a:r>
            <a:r>
              <a:rPr lang="fr-FR" b="1" dirty="0" smtClean="0">
                <a:solidFill>
                  <a:prstClr val="black"/>
                </a:solidFill>
                <a:latin typeface="Times New Roman" panose="02020603050405020304" pitchFamily="18" charset="0"/>
                <a:ea typeface="Calibri" panose="020F0502020204030204" pitchFamily="34" charset="0"/>
              </a:rPr>
              <a:t>. </a:t>
            </a:r>
            <a:endParaRPr lang="fr-FR" b="1" dirty="0">
              <a:solidFill>
                <a:prstClr val="black"/>
              </a:solidFill>
            </a:endParaRPr>
          </a:p>
        </p:txBody>
      </p:sp>
    </p:spTree>
    <p:extLst>
      <p:ext uri="{BB962C8B-B14F-4D97-AF65-F5344CB8AC3E}">
        <p14:creationId xmlns:p14="http://schemas.microsoft.com/office/powerpoint/2010/main" val="1605869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8593" y="1613556"/>
            <a:ext cx="8796270" cy="4445256"/>
          </a:xfrm>
          <a:prstGeom prst="rect">
            <a:avLst/>
          </a:prstGeom>
        </p:spPr>
        <p:txBody>
          <a:bodyPr wrap="square">
            <a:spAutoFit/>
          </a:bodyPr>
          <a:lstStyle/>
          <a:p>
            <a:pPr algn="just">
              <a:lnSpc>
                <a:spcPct val="200000"/>
              </a:lnSpc>
            </a:pPr>
            <a:r>
              <a:rPr lang="fr-FR" dirty="0">
                <a:solidFill>
                  <a:prstClr val="black"/>
                </a:solidFill>
                <a:latin typeface="Times New Roman" panose="02020603050405020304" pitchFamily="18" charset="0"/>
                <a:ea typeface="Calibri" panose="020F0502020204030204" pitchFamily="34" charset="0"/>
              </a:rPr>
              <a:t>Elles sont transmises aux tissus épithéliaux de l’hôte au stade </a:t>
            </a:r>
            <a:r>
              <a:rPr lang="fr-FR" b="1" dirty="0" err="1">
                <a:solidFill>
                  <a:prstClr val="black"/>
                </a:solidFill>
                <a:latin typeface="Times New Roman" panose="02020603050405020304" pitchFamily="18" charset="0"/>
                <a:ea typeface="Calibri" panose="020F0502020204030204" pitchFamily="34" charset="0"/>
              </a:rPr>
              <a:t>cyste</a:t>
            </a:r>
            <a:r>
              <a:rPr lang="fr-FR" dirty="0">
                <a:solidFill>
                  <a:prstClr val="black"/>
                </a:solidFill>
                <a:latin typeface="Times New Roman" panose="02020603050405020304" pitchFamily="18" charset="0"/>
                <a:ea typeface="Calibri" panose="020F0502020204030204" pitchFamily="34" charset="0"/>
              </a:rPr>
              <a:t> (dénommé </a:t>
            </a:r>
            <a:r>
              <a:rPr lang="fr-FR" b="1" dirty="0">
                <a:solidFill>
                  <a:prstClr val="black"/>
                </a:solidFill>
                <a:latin typeface="Times New Roman" panose="02020603050405020304" pitchFamily="18" charset="0"/>
                <a:ea typeface="Calibri" panose="020F0502020204030204" pitchFamily="34" charset="0"/>
              </a:rPr>
              <a:t>corps élémentaire</a:t>
            </a:r>
            <a:r>
              <a:rPr lang="fr-FR" dirty="0">
                <a:solidFill>
                  <a:prstClr val="black"/>
                </a:solidFill>
                <a:latin typeface="Times New Roman" panose="02020603050405020304" pitchFamily="18" charset="0"/>
                <a:ea typeface="Calibri" panose="020F0502020204030204" pitchFamily="34" charset="0"/>
              </a:rPr>
              <a:t>). Quand elles entrent en contact avec les cellules hôtes, elles induisent la phagocytose et sont </a:t>
            </a:r>
            <a:r>
              <a:rPr lang="fr-FR" b="1" dirty="0">
                <a:solidFill>
                  <a:prstClr val="black"/>
                </a:solidFill>
                <a:latin typeface="Times New Roman" panose="02020603050405020304" pitchFamily="18" charset="0"/>
                <a:ea typeface="Calibri" panose="020F0502020204030204" pitchFamily="34" charset="0"/>
              </a:rPr>
              <a:t>« internalisées</a:t>
            </a:r>
            <a:r>
              <a:rPr lang="fr-FR" dirty="0">
                <a:solidFill>
                  <a:prstClr val="black"/>
                </a:solidFill>
                <a:latin typeface="Times New Roman" panose="02020603050405020304" pitchFamily="18" charset="0"/>
                <a:ea typeface="Calibri" panose="020F0502020204030204" pitchFamily="34" charset="0"/>
              </a:rPr>
              <a:t> » dans les cellules. Elles résident dans le phagosome, ou elles sont capables de contrer les mécanismes de défenses de l’hôte en interférant avec l’activité normale de lyse des lysosomes. Quand elles sont dans le phagosomes, elles se développent comme des cellules végétatives appelées </a:t>
            </a:r>
            <a:r>
              <a:rPr lang="fr-FR" b="1" dirty="0">
                <a:solidFill>
                  <a:prstClr val="black"/>
                </a:solidFill>
                <a:latin typeface="Times New Roman" panose="02020603050405020304" pitchFamily="18" charset="0"/>
                <a:ea typeface="Calibri" panose="020F0502020204030204" pitchFamily="34" charset="0"/>
              </a:rPr>
              <a:t>corps réticulés, et finalement</a:t>
            </a:r>
            <a:r>
              <a:rPr lang="fr-FR" dirty="0">
                <a:solidFill>
                  <a:prstClr val="black"/>
                </a:solidFill>
                <a:latin typeface="Times New Roman" panose="02020603050405020304" pitchFamily="18" charset="0"/>
                <a:ea typeface="Calibri" panose="020F0502020204030204" pitchFamily="34" charset="0"/>
              </a:rPr>
              <a:t>, produisent les </a:t>
            </a:r>
            <a:r>
              <a:rPr lang="fr-FR" dirty="0" err="1">
                <a:solidFill>
                  <a:prstClr val="black"/>
                </a:solidFill>
                <a:latin typeface="Times New Roman" panose="02020603050405020304" pitchFamily="18" charset="0"/>
                <a:ea typeface="Calibri" panose="020F0502020204030204" pitchFamily="34" charset="0"/>
              </a:rPr>
              <a:t>cystes</a:t>
            </a:r>
            <a:r>
              <a:rPr lang="fr-FR" dirty="0">
                <a:solidFill>
                  <a:prstClr val="black"/>
                </a:solidFill>
                <a:latin typeface="Times New Roman" panose="02020603050405020304" pitchFamily="18" charset="0"/>
                <a:ea typeface="Calibri" panose="020F0502020204030204" pitchFamily="34" charset="0"/>
              </a:rPr>
              <a:t> ou corps élémentaires qui sont libérés dans l’environnement quand les cellules sont détruites.</a:t>
            </a:r>
            <a:endParaRPr lang="fr-FR" dirty="0">
              <a:solidFill>
                <a:prstClr val="black"/>
              </a:solidFill>
            </a:endParaRPr>
          </a:p>
        </p:txBody>
      </p:sp>
      <p:sp>
        <p:nvSpPr>
          <p:cNvPr id="4" name="Espace réservé du numéro de diapositive 3"/>
          <p:cNvSpPr>
            <a:spLocks noGrp="1"/>
          </p:cNvSpPr>
          <p:nvPr>
            <p:ph type="sldNum" sz="quarter" idx="12"/>
          </p:nvPr>
        </p:nvSpPr>
        <p:spPr/>
        <p:txBody>
          <a:bodyPr/>
          <a:lstStyle/>
          <a:p>
            <a:fld id="{6B981AFE-59DC-41C2-9F73-E99B4617D09A}" type="slidenum">
              <a:rPr lang="fr-FR" smtClean="0">
                <a:solidFill>
                  <a:prstClr val="black">
                    <a:tint val="75000"/>
                  </a:prstClr>
                </a:solidFill>
              </a:rPr>
              <a:pPr/>
              <a:t>15</a:t>
            </a:fld>
            <a:endParaRPr lang="fr-FR">
              <a:solidFill>
                <a:prstClr val="black">
                  <a:tint val="75000"/>
                </a:prstClr>
              </a:solidFill>
            </a:endParaRPr>
          </a:p>
        </p:txBody>
      </p:sp>
      <p:sp>
        <p:nvSpPr>
          <p:cNvPr id="5" name="Rectangle 4"/>
          <p:cNvSpPr/>
          <p:nvPr/>
        </p:nvSpPr>
        <p:spPr>
          <a:xfrm>
            <a:off x="463145" y="242647"/>
            <a:ext cx="9000000" cy="463397"/>
          </a:xfrm>
          <a:prstGeom prst="rect">
            <a:avLst/>
          </a:prstGeom>
        </p:spPr>
        <p:txBody>
          <a:bodyPr wrap="square">
            <a:spAutoFit/>
          </a:bodyPr>
          <a:lstStyle/>
          <a:p>
            <a:pPr>
              <a:lnSpc>
                <a:spcPct val="150000"/>
              </a:lnSpc>
            </a:pPr>
            <a:r>
              <a:rPr lang="fr-FR" b="1" dirty="0" smtClean="0">
                <a:solidFill>
                  <a:prstClr val="black"/>
                </a:solidFill>
                <a:latin typeface="Times New Roman" panose="02020603050405020304" pitchFamily="18" charset="0"/>
              </a:rPr>
              <a:t>Mode de reproduction</a:t>
            </a:r>
            <a:endParaRPr lang="fr-FR" b="1" dirty="0">
              <a:solidFill>
                <a:prstClr val="black"/>
              </a:solidFill>
            </a:endParaRPr>
          </a:p>
        </p:txBody>
      </p:sp>
    </p:spTree>
    <p:extLst>
      <p:ext uri="{BB962C8B-B14F-4D97-AF65-F5344CB8AC3E}">
        <p14:creationId xmlns:p14="http://schemas.microsoft.com/office/powerpoint/2010/main" val="3359448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276355" y="1298263"/>
            <a:ext cx="5639289" cy="4261473"/>
          </a:xfrm>
          <a:prstGeom prst="rect">
            <a:avLst/>
          </a:prstGeom>
        </p:spPr>
      </p:pic>
      <p:sp>
        <p:nvSpPr>
          <p:cNvPr id="4" name="Espace réservé du numéro de diapositive 3"/>
          <p:cNvSpPr>
            <a:spLocks noGrp="1"/>
          </p:cNvSpPr>
          <p:nvPr>
            <p:ph type="sldNum" sz="quarter" idx="12"/>
          </p:nvPr>
        </p:nvSpPr>
        <p:spPr/>
        <p:txBody>
          <a:bodyPr/>
          <a:lstStyle/>
          <a:p>
            <a:fld id="{6B981AFE-59DC-41C2-9F73-E99B4617D09A}" type="slidenum">
              <a:rPr lang="fr-FR" smtClean="0">
                <a:solidFill>
                  <a:prstClr val="black">
                    <a:tint val="75000"/>
                  </a:prstClr>
                </a:solidFill>
              </a:rPr>
              <a:pPr/>
              <a:t>16</a:t>
            </a:fld>
            <a:endParaRPr lang="fr-FR">
              <a:solidFill>
                <a:prstClr val="black">
                  <a:tint val="75000"/>
                </a:prstClr>
              </a:solidFill>
            </a:endParaRPr>
          </a:p>
        </p:txBody>
      </p:sp>
    </p:spTree>
    <p:extLst>
      <p:ext uri="{BB962C8B-B14F-4D97-AF65-F5344CB8AC3E}">
        <p14:creationId xmlns:p14="http://schemas.microsoft.com/office/powerpoint/2010/main" val="282466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324" y="463397"/>
            <a:ext cx="11593118" cy="923330"/>
          </a:xfrm>
          <a:prstGeom prst="rect">
            <a:avLst/>
          </a:prstGeom>
        </p:spPr>
        <p:txBody>
          <a:bodyPr wrap="square">
            <a:spAutoFit/>
          </a:bodyPr>
          <a:lstStyle/>
          <a:p>
            <a:pPr>
              <a:lnSpc>
                <a:spcPct val="150000"/>
              </a:lnSpc>
            </a:pPr>
            <a:r>
              <a:rPr lang="fr-FR" dirty="0">
                <a:solidFill>
                  <a:prstClr val="black"/>
                </a:solidFill>
                <a:latin typeface="Times New Roman" panose="02020603050405020304" pitchFamily="18" charset="0"/>
                <a:ea typeface="Calibri" panose="020F0502020204030204" pitchFamily="34" charset="0"/>
              </a:rPr>
              <a:t>Trois espèces de </a:t>
            </a:r>
            <a:r>
              <a:rPr lang="fr-FR" dirty="0" err="1">
                <a:solidFill>
                  <a:prstClr val="black"/>
                </a:solidFill>
                <a:latin typeface="Times New Roman" panose="02020603050405020304" pitchFamily="18" charset="0"/>
                <a:ea typeface="Calibri" panose="020F0502020204030204" pitchFamily="34" charset="0"/>
              </a:rPr>
              <a:t>chlamydies</a:t>
            </a:r>
            <a:r>
              <a:rPr lang="fr-FR" dirty="0">
                <a:solidFill>
                  <a:prstClr val="black"/>
                </a:solidFill>
                <a:latin typeface="Times New Roman" panose="02020603050405020304" pitchFamily="18" charset="0"/>
                <a:ea typeface="Calibri" panose="020F0502020204030204" pitchFamily="34" charset="0"/>
              </a:rPr>
              <a:t> sont d’importants agents pathogènes de l’homme et d’autres animaux à sang chaud. </a:t>
            </a:r>
            <a:r>
              <a:rPr lang="fr-FR" i="1" dirty="0" smtClean="0">
                <a:solidFill>
                  <a:prstClr val="black"/>
                </a:solidFill>
                <a:latin typeface="Times New Roman" panose="02020603050405020304" pitchFamily="18" charset="0"/>
                <a:ea typeface="Calibri" panose="020F0502020204030204" pitchFamily="34" charset="0"/>
              </a:rPr>
              <a:t>C. </a:t>
            </a:r>
            <a:r>
              <a:rPr lang="fr-FR" i="1" dirty="0" err="1" smtClean="0">
                <a:solidFill>
                  <a:prstClr val="black"/>
                </a:solidFill>
                <a:latin typeface="Times New Roman" panose="02020603050405020304" pitchFamily="18" charset="0"/>
                <a:ea typeface="Calibri" panose="020F0502020204030204" pitchFamily="34" charset="0"/>
              </a:rPr>
              <a:t>trachomatis</a:t>
            </a:r>
            <a:r>
              <a:rPr lang="fr-FR" dirty="0">
                <a:solidFill>
                  <a:prstClr val="black"/>
                </a:solidFill>
                <a:latin typeface="Times New Roman" panose="02020603050405020304" pitchFamily="18" charset="0"/>
                <a:ea typeface="Calibri" panose="020F0502020204030204" pitchFamily="34" charset="0"/>
              </a:rPr>
              <a:t>, </a:t>
            </a:r>
            <a:r>
              <a:rPr lang="fr-FR" i="1" dirty="0">
                <a:solidFill>
                  <a:prstClr val="black"/>
                </a:solidFill>
                <a:latin typeface="Times New Roman" panose="02020603050405020304" pitchFamily="18" charset="0"/>
                <a:ea typeface="Calibri" panose="020F0502020204030204" pitchFamily="34" charset="0"/>
              </a:rPr>
              <a:t>C</a:t>
            </a:r>
            <a:r>
              <a:rPr lang="fr-FR" i="1" dirty="0" smtClean="0">
                <a:solidFill>
                  <a:prstClr val="black"/>
                </a:solidFill>
                <a:latin typeface="Times New Roman" panose="02020603050405020304" pitchFamily="18" charset="0"/>
                <a:ea typeface="Calibri" panose="020F0502020204030204" pitchFamily="34" charset="0"/>
              </a:rPr>
              <a:t>. </a:t>
            </a:r>
            <a:r>
              <a:rPr lang="fr-FR" i="1" dirty="0" err="1" smtClean="0">
                <a:solidFill>
                  <a:prstClr val="black"/>
                </a:solidFill>
                <a:latin typeface="Times New Roman" panose="02020603050405020304" pitchFamily="18" charset="0"/>
                <a:ea typeface="Calibri" panose="020F0502020204030204" pitchFamily="34" charset="0"/>
              </a:rPr>
              <a:t>psittaci</a:t>
            </a:r>
            <a:r>
              <a:rPr lang="fr-FR" dirty="0" smtClean="0">
                <a:solidFill>
                  <a:prstClr val="black"/>
                </a:solidFill>
                <a:latin typeface="Times New Roman" panose="02020603050405020304" pitchFamily="18" charset="0"/>
                <a:ea typeface="Calibri" panose="020F0502020204030204" pitchFamily="34" charset="0"/>
              </a:rPr>
              <a:t> </a:t>
            </a:r>
            <a:r>
              <a:rPr lang="fr-FR" dirty="0">
                <a:solidFill>
                  <a:prstClr val="black"/>
                </a:solidFill>
                <a:latin typeface="Times New Roman" panose="02020603050405020304" pitchFamily="18" charset="0"/>
                <a:ea typeface="Calibri" panose="020F0502020204030204" pitchFamily="34" charset="0"/>
              </a:rPr>
              <a:t>et </a:t>
            </a:r>
            <a:r>
              <a:rPr lang="fr-FR" i="1" dirty="0" err="1">
                <a:solidFill>
                  <a:prstClr val="black"/>
                </a:solidFill>
                <a:latin typeface="Times New Roman" panose="02020603050405020304" pitchFamily="18" charset="0"/>
                <a:ea typeface="Calibri" panose="020F0502020204030204" pitchFamily="34" charset="0"/>
              </a:rPr>
              <a:t>Chlamydophilla</a:t>
            </a:r>
            <a:r>
              <a:rPr lang="fr-FR" i="1" dirty="0">
                <a:solidFill>
                  <a:prstClr val="black"/>
                </a:solidFill>
                <a:latin typeface="Times New Roman" panose="02020603050405020304" pitchFamily="18" charset="0"/>
                <a:ea typeface="Calibri" panose="020F0502020204030204" pitchFamily="34" charset="0"/>
              </a:rPr>
              <a:t> </a:t>
            </a:r>
            <a:r>
              <a:rPr lang="fr-FR" i="1" dirty="0" err="1">
                <a:solidFill>
                  <a:prstClr val="black"/>
                </a:solidFill>
                <a:latin typeface="Times New Roman" panose="02020603050405020304" pitchFamily="18" charset="0"/>
                <a:ea typeface="Calibri" panose="020F0502020204030204" pitchFamily="34" charset="0"/>
              </a:rPr>
              <a:t>pneumoniae</a:t>
            </a:r>
            <a:r>
              <a:rPr lang="fr-FR" i="1" dirty="0">
                <a:solidFill>
                  <a:prstClr val="black"/>
                </a:solidFill>
                <a:latin typeface="Times New Roman" panose="02020603050405020304" pitchFamily="18" charset="0"/>
                <a:ea typeface="Calibri" panose="020F0502020204030204" pitchFamily="34" charset="0"/>
              </a:rPr>
              <a:t>.</a:t>
            </a:r>
            <a:endParaRPr lang="fr-FR" dirty="0">
              <a:solidFill>
                <a:prstClr val="black"/>
              </a:solidFill>
            </a:endParaRPr>
          </a:p>
        </p:txBody>
      </p:sp>
      <p:sp>
        <p:nvSpPr>
          <p:cNvPr id="3" name="Rectangle 2"/>
          <p:cNvSpPr/>
          <p:nvPr/>
        </p:nvSpPr>
        <p:spPr>
          <a:xfrm>
            <a:off x="0" y="0"/>
            <a:ext cx="3291536" cy="463397"/>
          </a:xfrm>
          <a:prstGeom prst="rect">
            <a:avLst/>
          </a:prstGeom>
        </p:spPr>
        <p:txBody>
          <a:bodyPr wrap="square">
            <a:spAutoFit/>
          </a:bodyPr>
          <a:lstStyle/>
          <a:p>
            <a:pPr algn="just">
              <a:lnSpc>
                <a:spcPct val="150000"/>
              </a:lnSpc>
            </a:pPr>
            <a:r>
              <a:rPr lang="fr-FR" b="1" dirty="0">
                <a:solidFill>
                  <a:prstClr val="black"/>
                </a:solidFill>
                <a:latin typeface="Times New Roman" panose="02020603050405020304" pitchFamily="18" charset="0"/>
                <a:ea typeface="Calibri" panose="020F0502020204030204" pitchFamily="34" charset="0"/>
                <a:cs typeface="Arial" panose="020B0604020202020204" pitchFamily="34" charset="0"/>
              </a:rPr>
              <a:t>Pouvoir </a:t>
            </a:r>
            <a:r>
              <a:rPr lang="fr-FR" b="1" dirty="0" err="1" smtClean="0">
                <a:solidFill>
                  <a:prstClr val="black"/>
                </a:solidFill>
                <a:latin typeface="Times New Roman" panose="02020603050405020304" pitchFamily="18" charset="0"/>
                <a:ea typeface="Calibri" panose="020F0502020204030204" pitchFamily="34" charset="0"/>
                <a:cs typeface="Arial" panose="020B0604020202020204" pitchFamily="34" charset="0"/>
              </a:rPr>
              <a:t>pathogene</a:t>
            </a:r>
            <a:r>
              <a:rPr lang="fr-FR" b="1"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fr-FR" dirty="0">
              <a:solidFill>
                <a:prstClr val="black"/>
              </a:solidFill>
              <a:ea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74604" y="1386727"/>
            <a:ext cx="12017396" cy="5355363"/>
          </a:xfrm>
          <a:prstGeom prst="rect">
            <a:avLst/>
          </a:prstGeom>
        </p:spPr>
      </p:pic>
      <p:sp>
        <p:nvSpPr>
          <p:cNvPr id="6" name="Espace réservé du numéro de diapositive 5"/>
          <p:cNvSpPr>
            <a:spLocks noGrp="1"/>
          </p:cNvSpPr>
          <p:nvPr>
            <p:ph type="sldNum" sz="quarter" idx="12"/>
          </p:nvPr>
        </p:nvSpPr>
        <p:spPr/>
        <p:txBody>
          <a:bodyPr/>
          <a:lstStyle/>
          <a:p>
            <a:fld id="{6B981AFE-59DC-41C2-9F73-E99B4617D09A}" type="slidenum">
              <a:rPr lang="fr-FR" smtClean="0">
                <a:solidFill>
                  <a:prstClr val="black">
                    <a:tint val="75000"/>
                  </a:prstClr>
                </a:solidFill>
              </a:rPr>
              <a:pPr/>
              <a:t>17</a:t>
            </a:fld>
            <a:endParaRPr lang="fr-FR">
              <a:solidFill>
                <a:prstClr val="black">
                  <a:tint val="75000"/>
                </a:prstClr>
              </a:solidFill>
            </a:endParaRPr>
          </a:p>
        </p:txBody>
      </p:sp>
    </p:spTree>
    <p:extLst>
      <p:ext uri="{BB962C8B-B14F-4D97-AF65-F5344CB8AC3E}">
        <p14:creationId xmlns:p14="http://schemas.microsoft.com/office/powerpoint/2010/main" val="133957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01486" y="156756"/>
            <a:ext cx="10189028" cy="6544489"/>
          </a:xfrm>
          <a:prstGeom prst="rect">
            <a:avLst/>
          </a:prstGeom>
        </p:spPr>
      </p:pic>
      <p:sp>
        <p:nvSpPr>
          <p:cNvPr id="4" name="Espace réservé du numéro de diapositive 3"/>
          <p:cNvSpPr>
            <a:spLocks noGrp="1"/>
          </p:cNvSpPr>
          <p:nvPr>
            <p:ph type="sldNum" sz="quarter" idx="12"/>
          </p:nvPr>
        </p:nvSpPr>
        <p:spPr/>
        <p:txBody>
          <a:bodyPr/>
          <a:lstStyle/>
          <a:p>
            <a:fld id="{6B981AFE-59DC-41C2-9F73-E99B4617D09A}" type="slidenum">
              <a:rPr lang="fr-FR" smtClean="0">
                <a:solidFill>
                  <a:prstClr val="black">
                    <a:tint val="75000"/>
                  </a:prstClr>
                </a:solidFill>
              </a:rPr>
              <a:pPr/>
              <a:t>18</a:t>
            </a:fld>
            <a:endParaRPr lang="fr-FR">
              <a:solidFill>
                <a:prstClr val="black">
                  <a:tint val="75000"/>
                </a:prstClr>
              </a:solidFill>
            </a:endParaRPr>
          </a:p>
        </p:txBody>
      </p:sp>
    </p:spTree>
    <p:extLst>
      <p:ext uri="{BB962C8B-B14F-4D97-AF65-F5344CB8AC3E}">
        <p14:creationId xmlns:p14="http://schemas.microsoft.com/office/powerpoint/2010/main" val="3435980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095625" y="2747962"/>
            <a:ext cx="6000750" cy="1362075"/>
          </a:xfrm>
          <a:prstGeom prst="rect">
            <a:avLst/>
          </a:prstGeom>
        </p:spPr>
      </p:pic>
      <p:sp>
        <p:nvSpPr>
          <p:cNvPr id="4" name="Espace réservé du numéro de diapositive 3"/>
          <p:cNvSpPr>
            <a:spLocks noGrp="1"/>
          </p:cNvSpPr>
          <p:nvPr>
            <p:ph type="sldNum" sz="quarter" idx="12"/>
          </p:nvPr>
        </p:nvSpPr>
        <p:spPr/>
        <p:txBody>
          <a:bodyPr/>
          <a:lstStyle/>
          <a:p>
            <a:fld id="{6B981AFE-59DC-41C2-9F73-E99B4617D09A}" type="slidenum">
              <a:rPr lang="fr-FR" smtClean="0">
                <a:solidFill>
                  <a:prstClr val="black">
                    <a:tint val="75000"/>
                  </a:prstClr>
                </a:solidFill>
              </a:rPr>
              <a:pPr/>
              <a:t>19</a:t>
            </a:fld>
            <a:endParaRPr lang="fr-FR">
              <a:solidFill>
                <a:prstClr val="black">
                  <a:tint val="75000"/>
                </a:prstClr>
              </a:solidFill>
            </a:endParaRPr>
          </a:p>
        </p:txBody>
      </p:sp>
    </p:spTree>
    <p:extLst>
      <p:ext uri="{BB962C8B-B14F-4D97-AF65-F5344CB8AC3E}">
        <p14:creationId xmlns:p14="http://schemas.microsoft.com/office/powerpoint/2010/main" val="246255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87A03D8-0E4D-4658-AFC3-A51C2BAD9B26}"/>
              </a:ext>
            </a:extLst>
          </p:cNvPr>
          <p:cNvSpPr/>
          <p:nvPr/>
        </p:nvSpPr>
        <p:spPr>
          <a:xfrm>
            <a:off x="4035372" y="1914298"/>
            <a:ext cx="5110694" cy="3730317"/>
          </a:xfrm>
          <a:prstGeom prst="rect">
            <a:avLst/>
          </a:prstGeom>
        </p:spPr>
        <p:txBody>
          <a:bodyPr wrap="none">
            <a:spAutoFit/>
          </a:bodyPr>
          <a:lstStyle/>
          <a:p>
            <a:pPr algn="just">
              <a:lnSpc>
                <a:spcPct val="150000"/>
              </a:lnSpc>
            </a:pP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Etudes des grands groups bactériens</a:t>
            </a:r>
          </a:p>
          <a:p>
            <a:pPr marL="457200" indent="-457200" algn="just">
              <a:lnSpc>
                <a:spcPct val="150000"/>
              </a:lnSpc>
              <a:buFont typeface="+mj-lt"/>
              <a:buAutoNum type="arabicPeriod"/>
            </a:pPr>
            <a:r>
              <a:rPr lang="fr-FR" sz="2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bactéries photosynthétiques </a:t>
            </a:r>
            <a:endParaRPr lang="fr-FR" sz="2000" dirty="0">
              <a:latin typeface="Times New Roman" panose="02020603050405020304" pitchFamily="18" charset="0"/>
              <a:ea typeface="SimSun" panose="02010600030101010101" pitchFamily="2" charset="-122"/>
              <a:cs typeface="Times New Roman" panose="02020603050405020304" pitchFamily="18" charset="0"/>
            </a:endParaRPr>
          </a:p>
          <a:p>
            <a:pPr marL="457200" indent="-457200" algn="just">
              <a:lnSpc>
                <a:spcPct val="150000"/>
              </a:lnSpc>
              <a:buFont typeface="+mj-lt"/>
              <a:buAutoNum type="arabicPeriod"/>
            </a:pPr>
            <a:r>
              <a:rPr lang="fr-FR" sz="2000" u="sng"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bactéries autotrophes</a:t>
            </a:r>
            <a:endParaRPr lang="fr-FR" sz="2000" u="sng" dirty="0">
              <a:latin typeface="Times New Roman" panose="02020603050405020304" pitchFamily="18" charset="0"/>
              <a:ea typeface="SimSun" panose="02010600030101010101" pitchFamily="2" charset="-122"/>
              <a:cs typeface="Times New Roman" panose="02020603050405020304" pitchFamily="18" charset="0"/>
            </a:endParaRPr>
          </a:p>
          <a:p>
            <a:pPr marL="457200" indent="-457200" algn="just">
              <a:lnSpc>
                <a:spcPct val="150000"/>
              </a:lnSpc>
              <a:buFont typeface="+mj-lt"/>
              <a:buAutoNum type="arabicPeriod"/>
            </a:pPr>
            <a:r>
              <a:rPr lang="fr-FR" sz="2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bactéries hétérotrophes à Gram négatif </a:t>
            </a:r>
            <a:endParaRPr lang="fr-FR" sz="2000" dirty="0">
              <a:latin typeface="Times New Roman" panose="02020603050405020304" pitchFamily="18" charset="0"/>
              <a:ea typeface="SimSun" panose="02010600030101010101" pitchFamily="2" charset="-122"/>
              <a:cs typeface="Times New Roman" panose="02020603050405020304" pitchFamily="18" charset="0"/>
            </a:endParaRPr>
          </a:p>
          <a:p>
            <a:pPr marL="457200" indent="-457200" algn="just">
              <a:lnSpc>
                <a:spcPct val="150000"/>
              </a:lnSpc>
              <a:buFont typeface="+mj-lt"/>
              <a:buAutoNum type="arabicPeriod"/>
            </a:pPr>
            <a:r>
              <a:rPr lang="fr-FR" sz="2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bactéries hétérotrophes à Gram positif </a:t>
            </a:r>
          </a:p>
          <a:p>
            <a:pPr marL="457200" indent="-457200" algn="just">
              <a:lnSpc>
                <a:spcPct val="150000"/>
              </a:lnSpc>
              <a:buFont typeface="+mj-lt"/>
              <a:buAutoNum type="arabicPeriod"/>
            </a:pPr>
            <a:r>
              <a:rPr lang="fr-FR" sz="2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a:t>
            </a:r>
            <a:r>
              <a:rPr lang="fr-FR" sz="20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actinomycétes</a:t>
            </a:r>
            <a:r>
              <a:rPr lang="fr-FR" sz="2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endParaRPr lang="fr-FR" sz="2000" dirty="0">
              <a:latin typeface="Times New Roman" panose="02020603050405020304" pitchFamily="18" charset="0"/>
              <a:ea typeface="SimSun" panose="02010600030101010101" pitchFamily="2" charset="-122"/>
              <a:cs typeface="Times New Roman" panose="02020603050405020304" pitchFamily="18" charset="0"/>
            </a:endParaRPr>
          </a:p>
          <a:p>
            <a:pPr marL="457200" indent="-457200" algn="just">
              <a:lnSpc>
                <a:spcPct val="150000"/>
              </a:lnSpc>
              <a:buFont typeface="+mj-lt"/>
              <a:buAutoNum type="arabicPeriod"/>
            </a:pPr>
            <a:r>
              <a:rPr lang="fr-FR" sz="20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rickettsies et  les chlamydie</a:t>
            </a:r>
          </a:p>
          <a:p>
            <a:pPr marL="457200" indent="-457200" algn="just">
              <a:lnSpc>
                <a:spcPct val="150000"/>
              </a:lnSpc>
              <a:buFont typeface="+mj-lt"/>
              <a:buAutoNum type="arabicPeriod"/>
            </a:pPr>
            <a:r>
              <a:rPr lang="fr-FR" sz="2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mycoplasmes </a:t>
            </a:r>
            <a:endParaRPr lang="fr-FR" sz="2000" dirty="0">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fld id="{F8A64926-8A64-4B71-8A59-B1BEDFF69071}" type="slidenum">
              <a:rPr lang="fr-FR" smtClean="0"/>
              <a:t>2</a:t>
            </a:fld>
            <a:endParaRPr lang="fr-FR"/>
          </a:p>
        </p:txBody>
      </p:sp>
    </p:spTree>
    <p:extLst>
      <p:ext uri="{BB962C8B-B14F-4D97-AF65-F5344CB8AC3E}">
        <p14:creationId xmlns:p14="http://schemas.microsoft.com/office/powerpoint/2010/main" val="2724579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34243" y="262093"/>
            <a:ext cx="8523515" cy="6333815"/>
          </a:xfrm>
          <a:prstGeom prst="rect">
            <a:avLst/>
          </a:prstGeom>
        </p:spPr>
      </p:pic>
      <p:sp>
        <p:nvSpPr>
          <p:cNvPr id="4" name="Espace réservé du numéro de diapositive 3"/>
          <p:cNvSpPr>
            <a:spLocks noGrp="1"/>
          </p:cNvSpPr>
          <p:nvPr>
            <p:ph type="sldNum" sz="quarter" idx="12"/>
          </p:nvPr>
        </p:nvSpPr>
        <p:spPr/>
        <p:txBody>
          <a:bodyPr/>
          <a:lstStyle/>
          <a:p>
            <a:fld id="{6B981AFE-59DC-41C2-9F73-E99B4617D09A}" type="slidenum">
              <a:rPr lang="fr-FR" smtClean="0">
                <a:solidFill>
                  <a:prstClr val="black">
                    <a:tint val="75000"/>
                  </a:prstClr>
                </a:solidFill>
              </a:rPr>
              <a:pPr/>
              <a:t>20</a:t>
            </a:fld>
            <a:endParaRPr lang="fr-FR">
              <a:solidFill>
                <a:prstClr val="black">
                  <a:tint val="75000"/>
                </a:prstClr>
              </a:solidFill>
            </a:endParaRPr>
          </a:p>
        </p:txBody>
      </p:sp>
    </p:spTree>
    <p:extLst>
      <p:ext uri="{BB962C8B-B14F-4D97-AF65-F5344CB8AC3E}">
        <p14:creationId xmlns:p14="http://schemas.microsoft.com/office/powerpoint/2010/main" val="2945819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8A64926-8A64-4B71-8A59-B1BEDFF69071}" type="slidenum">
              <a:rPr lang="fr-FR" smtClean="0"/>
              <a:t>3</a:t>
            </a:fld>
            <a:endParaRPr lang="fr-FR"/>
          </a:p>
        </p:txBody>
      </p:sp>
      <p:sp>
        <p:nvSpPr>
          <p:cNvPr id="3" name="Rectangle 2"/>
          <p:cNvSpPr/>
          <p:nvPr/>
        </p:nvSpPr>
        <p:spPr>
          <a:xfrm>
            <a:off x="5193349" y="3228945"/>
            <a:ext cx="1805302" cy="400110"/>
          </a:xfrm>
          <a:prstGeom prst="rect">
            <a:avLst/>
          </a:prstGeom>
        </p:spPr>
        <p:txBody>
          <a:bodyPr wrap="none">
            <a:spAutoFit/>
          </a:bodyPr>
          <a:lstStyle/>
          <a:p>
            <a:r>
              <a:rPr lang="fr-FR" sz="20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Les rickettsies </a:t>
            </a:r>
            <a:endParaRPr lang="fr-FR" dirty="0"/>
          </a:p>
        </p:txBody>
      </p:sp>
    </p:spTree>
    <p:extLst>
      <p:ext uri="{BB962C8B-B14F-4D97-AF65-F5344CB8AC3E}">
        <p14:creationId xmlns:p14="http://schemas.microsoft.com/office/powerpoint/2010/main" val="363389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1E1CF4B-43AF-43CC-A02A-FC5532804C4D}"/>
              </a:ext>
            </a:extLst>
          </p:cNvPr>
          <p:cNvSpPr/>
          <p:nvPr/>
        </p:nvSpPr>
        <p:spPr>
          <a:xfrm>
            <a:off x="193040" y="1839115"/>
            <a:ext cx="4516120" cy="3371885"/>
          </a:xfrm>
          <a:prstGeom prst="rect">
            <a:avLst/>
          </a:prstGeom>
        </p:spPr>
        <p:txBody>
          <a:bodyPr wrap="square">
            <a:spAutoFit/>
          </a:bodyPr>
          <a:lstStyle/>
          <a:p>
            <a:pPr algn="just">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L'ordre des </a:t>
            </a:r>
            <a:r>
              <a:rPr lang="fr-FR" i="1" dirty="0">
                <a:solidFill>
                  <a:srgbClr val="000000"/>
                </a:solidFill>
                <a:latin typeface="Times New Roman" panose="02020603050405020304" pitchFamily="18" charset="0"/>
                <a:ea typeface="Calibri" panose="020F0502020204030204" pitchFamily="34" charset="0"/>
                <a:cs typeface="Arial" panose="020B0604020202020204" pitchFamily="34" charset="0"/>
              </a:rPr>
              <a:t>Rickettsiales</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appartient au phylum</a:t>
            </a:r>
            <a:r>
              <a:rPr lang="fr-FR" i="1" dirty="0">
                <a:latin typeface="Times New Roman" panose="02020603050405020304" pitchFamily="18" charset="0"/>
                <a:ea typeface="Calibri" panose="020F0502020204030204" pitchFamily="34" charset="0"/>
                <a:cs typeface="Arial" panose="020B0604020202020204" pitchFamily="34" charset="0"/>
              </a:rPr>
              <a:t> </a:t>
            </a:r>
            <a:r>
              <a:rPr lang="fr-FR" i="1" dirty="0" err="1">
                <a:latin typeface="Times New Roman" panose="02020603050405020304" pitchFamily="18" charset="0"/>
                <a:ea typeface="Calibri" panose="020F0502020204030204" pitchFamily="34" charset="0"/>
                <a:cs typeface="Arial" panose="020B0604020202020204" pitchFamily="34" charset="0"/>
              </a:rPr>
              <a:t>Proteobacteria</a:t>
            </a:r>
            <a:r>
              <a:rPr lang="fr-FR" i="1" dirty="0">
                <a:latin typeface="Times New Roman" panose="02020603050405020304" pitchFamily="18" charset="0"/>
                <a:ea typeface="Calibri" panose="020F0502020204030204" pitchFamily="34" charset="0"/>
                <a:cs typeface="Arial" panose="020B0604020202020204" pitchFamily="34" charset="0"/>
              </a:rPr>
              <a:t> et il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comprend actuellement 5 familles. 2 familles validées ; les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Rickettsiaceae</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et les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Erlichiaceae</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et 3 familles </a:t>
            </a:r>
            <a:r>
              <a:rPr lang="fr-FR"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candidatus</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Candidatus</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Deianiraeaceae</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Candidatus</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Midichloriaceae</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et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Candidatus</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Tenuibacteraceae</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Tableau 7">
            <a:extLst>
              <a:ext uri="{FF2B5EF4-FFF2-40B4-BE49-F238E27FC236}">
                <a16:creationId xmlns="" xmlns:a16="http://schemas.microsoft.com/office/drawing/2014/main" id="{B505B50C-478E-435B-8690-D22A7EDAA765}"/>
              </a:ext>
            </a:extLst>
          </p:cNvPr>
          <p:cNvGraphicFramePr>
            <a:graphicFrameLocks noGrp="1"/>
          </p:cNvGraphicFramePr>
          <p:nvPr>
            <p:extLst>
              <p:ext uri="{D42A27DB-BD31-4B8C-83A1-F6EECF244321}">
                <p14:modId xmlns:p14="http://schemas.microsoft.com/office/powerpoint/2010/main" val="1705446280"/>
              </p:ext>
            </p:extLst>
          </p:nvPr>
        </p:nvGraphicFramePr>
        <p:xfrm>
          <a:off x="5509262" y="485113"/>
          <a:ext cx="3947160" cy="6621071"/>
        </p:xfrm>
        <a:graphic>
          <a:graphicData uri="http://schemas.openxmlformats.org/drawingml/2006/table">
            <a:tbl>
              <a:tblPr/>
              <a:tblGrid>
                <a:gridCol w="1513571">
                  <a:extLst>
                    <a:ext uri="{9D8B030D-6E8A-4147-A177-3AD203B41FA5}">
                      <a16:colId xmlns="" xmlns:a16="http://schemas.microsoft.com/office/drawing/2014/main" val="3668077171"/>
                    </a:ext>
                  </a:extLst>
                </a:gridCol>
                <a:gridCol w="2433589">
                  <a:extLst>
                    <a:ext uri="{9D8B030D-6E8A-4147-A177-3AD203B41FA5}">
                      <a16:colId xmlns="" xmlns:a16="http://schemas.microsoft.com/office/drawing/2014/main" val="450289051"/>
                    </a:ext>
                  </a:extLst>
                </a:gridCol>
              </a:tblGrid>
              <a:tr h="5715000">
                <a:tc>
                  <a:txBody>
                    <a:bodyPr/>
                    <a:lstStyle/>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Domaine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smtClean="0">
                          <a:effectLst/>
                          <a:latin typeface="Times New Roman" panose="02020603050405020304" pitchFamily="18" charset="0"/>
                          <a:ea typeface="Calibri" panose="020F0502020204030204" pitchFamily="34" charset="0"/>
                          <a:cs typeface="Arial" panose="020B0604020202020204" pitchFamily="34" charset="0"/>
                        </a:rPr>
                        <a:t>Phylum.</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Classe </a:t>
                      </a:r>
                      <a:r>
                        <a:rPr lang="fr-FR" sz="1800" dirty="0" smtClean="0">
                          <a:effectLst/>
                          <a:latin typeface="Times New Roman" panose="02020603050405020304" pitchFamily="18"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Ordre </a:t>
                      </a:r>
                      <a:r>
                        <a:rPr lang="fr-FR" sz="1800" dirty="0" smtClean="0">
                          <a:effectLst/>
                          <a:latin typeface="Times New Roman" panose="02020603050405020304" pitchFamily="18"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smtClean="0">
                          <a:effectLst/>
                          <a:latin typeface="Times New Roman" panose="02020603050405020304" pitchFamily="18" charset="0"/>
                          <a:ea typeface="Calibri" panose="020F0502020204030204" pitchFamily="34" charset="0"/>
                          <a:cs typeface="Arial" panose="020B0604020202020204" pitchFamily="34" charset="0"/>
                        </a:rPr>
                        <a:t>Famille.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Genre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txBody>
                  <a:tcPr marL="10758" marR="10758" marT="10758" marB="10758">
                    <a:lnL w="127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Bacteria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Proteobacteria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err="1">
                          <a:effectLst/>
                          <a:latin typeface="Times New Roman" panose="02020603050405020304" pitchFamily="18" charset="0"/>
                          <a:ea typeface="Calibri" panose="020F0502020204030204" pitchFamily="34" charset="0"/>
                          <a:cs typeface="Arial" panose="020B0604020202020204" pitchFamily="34" charset="0"/>
                        </a:rPr>
                        <a:t>Alphaproteobacteria</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err="1">
                          <a:effectLst/>
                          <a:latin typeface="Times New Roman" panose="02020603050405020304" pitchFamily="18" charset="0"/>
                          <a:ea typeface="Calibri" panose="020F0502020204030204" pitchFamily="34" charset="0"/>
                          <a:cs typeface="Arial" panose="020B0604020202020204" pitchFamily="34" charset="0"/>
                        </a:rPr>
                        <a:t>Rickettsiales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b="1" i="1" dirty="0">
                          <a:effectLst/>
                          <a:latin typeface="Times New Roman" panose="02020603050405020304" pitchFamily="18" charset="0"/>
                          <a:ea typeface="Calibri" panose="020F0502020204030204" pitchFamily="34" charset="0"/>
                          <a:cs typeface="Arial" panose="020B0604020202020204" pitchFamily="34" charset="0"/>
                        </a:rPr>
                        <a:t>Rickettsiaceae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i="1" dirty="0" err="1">
                          <a:effectLst/>
                          <a:latin typeface="Times New Roman" panose="02020603050405020304" pitchFamily="18" charset="0"/>
                          <a:ea typeface="Calibri" panose="020F0502020204030204" pitchFamily="34" charset="0"/>
                          <a:cs typeface="Arial" panose="020B0604020202020204" pitchFamily="34" charset="0"/>
                        </a:rPr>
                        <a:t>Orientia</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Rickettsia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"Ca.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Cryptoprodota</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"Ca.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Cryptoprodotis</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fr-FR" sz="1800" i="1" dirty="0">
                          <a:effectLst/>
                          <a:latin typeface="Times New Roman" panose="02020603050405020304" pitchFamily="18" charset="0"/>
                          <a:ea typeface="Calibri" panose="020F0502020204030204" pitchFamily="34" charset="0"/>
                          <a:cs typeface="Arial" panose="020B0604020202020204" pitchFamily="34" charset="0"/>
                        </a:rPr>
                        <a:t>"</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Dermacentroxenus</a:t>
                      </a:r>
                      <a:r>
                        <a:rPr lang="fr-FR"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Gigantorickettsia</a:t>
                      </a:r>
                      <a:r>
                        <a:rPr lang="en-GB"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Gigarickettsia</a:t>
                      </a:r>
                      <a:r>
                        <a:rPr lang="en-GB"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Hemipteriphilus</a:t>
                      </a:r>
                      <a:r>
                        <a:rPr lang="en-GB"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Megaera"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corrig</a:t>
                      </a:r>
                      <a:r>
                        <a:rPr lang="en-GB"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Megaira</a:t>
                      </a:r>
                      <a:r>
                        <a:rPr lang="en-GB"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Phycorickettsia</a:t>
                      </a:r>
                      <a:r>
                        <a:rPr lang="en-GB"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Sarmatiella</a:t>
                      </a:r>
                      <a:r>
                        <a:rPr lang="en-GB" sz="1800" i="1" dirty="0">
                          <a:effectLst/>
                          <a:latin typeface="Times New Roman" panose="02020603050405020304" pitchFamily="18"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Spectririckettsia</a:t>
                      </a:r>
                      <a:r>
                        <a:rPr lang="en-GB"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Trichorickettsia</a:t>
                      </a:r>
                      <a:r>
                        <a:rPr lang="en-GB" sz="1800" i="1" dirty="0">
                          <a:effectLst/>
                          <a:latin typeface="Times New Roman" panose="02020603050405020304" pitchFamily="18"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0"/>
                        </a:spcAft>
                      </a:pPr>
                      <a:r>
                        <a:rPr lang="en-GB" sz="1800" i="1" dirty="0">
                          <a:effectLst/>
                          <a:latin typeface="Times New Roman" panose="02020603050405020304" pitchFamily="18" charset="0"/>
                          <a:ea typeface="Calibri" panose="020F0502020204030204" pitchFamily="34" charset="0"/>
                          <a:cs typeface="Arial" panose="020B0604020202020204" pitchFamily="34" charset="0"/>
                        </a:rPr>
                        <a:t>"Ca. </a:t>
                      </a:r>
                      <a:r>
                        <a:rPr lang="en-GB" sz="1800" i="1" dirty="0" err="1">
                          <a:effectLst/>
                          <a:latin typeface="Times New Roman" panose="02020603050405020304" pitchFamily="18" charset="0"/>
                          <a:ea typeface="Calibri" panose="020F0502020204030204" pitchFamily="34" charset="0"/>
                          <a:cs typeface="Arial" panose="020B0604020202020204" pitchFamily="34" charset="0"/>
                        </a:rPr>
                        <a:t>Xenohaliotis</a:t>
                      </a:r>
                      <a:r>
                        <a:rPr lang="en-GB" sz="1800" i="1" dirty="0">
                          <a:effectLst/>
                          <a:latin typeface="Times New Roman" panose="02020603050405020304" pitchFamily="18" charset="0"/>
                          <a:ea typeface="Calibri" panose="020F0502020204030204" pitchFamily="34" charset="0"/>
                          <a:cs typeface="Arial" panose="020B0604020202020204" pitchFamily="34" charset="0"/>
                        </a:rPr>
                        <a:t>"</a:t>
                      </a:r>
                    </a:p>
                    <a:p>
                      <a:pPr algn="l">
                        <a:lnSpc>
                          <a:spcPct val="115000"/>
                        </a:lnSpc>
                        <a:spcAft>
                          <a:spcPts val="0"/>
                        </a:spcAft>
                      </a:pPr>
                      <a:r>
                        <a:rPr lang="en-GB" sz="1800"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p>
                  </a:txBody>
                  <a:tcPr marL="10758" marR="10758" marT="10758" marB="10758">
                    <a:lnL w="12700" cap="flat" cmpd="sng" algn="ctr">
                      <a:no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2241285744"/>
                  </a:ext>
                </a:extLst>
              </a:tr>
            </a:tbl>
          </a:graphicData>
        </a:graphic>
      </p:graphicFrame>
      <p:graphicFrame>
        <p:nvGraphicFramePr>
          <p:cNvPr id="9" name="Tableau 8">
            <a:extLst>
              <a:ext uri="{FF2B5EF4-FFF2-40B4-BE49-F238E27FC236}">
                <a16:creationId xmlns="" xmlns:a16="http://schemas.microsoft.com/office/drawing/2014/main" id="{A5B3C3C3-4ACF-4A41-89DD-31E209BFD352}"/>
              </a:ext>
            </a:extLst>
          </p:cNvPr>
          <p:cNvGraphicFramePr>
            <a:graphicFrameLocks noGrp="1"/>
          </p:cNvGraphicFramePr>
          <p:nvPr>
            <p:extLst>
              <p:ext uri="{D42A27DB-BD31-4B8C-83A1-F6EECF244321}">
                <p14:modId xmlns:p14="http://schemas.microsoft.com/office/powerpoint/2010/main" val="1211700640"/>
              </p:ext>
            </p:extLst>
          </p:nvPr>
        </p:nvGraphicFramePr>
        <p:xfrm>
          <a:off x="8991600" y="1631762"/>
          <a:ext cx="3505200" cy="5043731"/>
        </p:xfrm>
        <a:graphic>
          <a:graphicData uri="http://schemas.openxmlformats.org/drawingml/2006/table">
            <a:tbl>
              <a:tblPr>
                <a:tableStyleId>{616DA210-FB5B-4158-B5E0-FEB733F419BA}</a:tableStyleId>
              </a:tblPr>
              <a:tblGrid>
                <a:gridCol w="1040271">
                  <a:extLst>
                    <a:ext uri="{9D8B030D-6E8A-4147-A177-3AD203B41FA5}">
                      <a16:colId xmlns="" xmlns:a16="http://schemas.microsoft.com/office/drawing/2014/main" val="2016120660"/>
                    </a:ext>
                  </a:extLst>
                </a:gridCol>
                <a:gridCol w="2464929">
                  <a:extLst>
                    <a:ext uri="{9D8B030D-6E8A-4147-A177-3AD203B41FA5}">
                      <a16:colId xmlns="" xmlns:a16="http://schemas.microsoft.com/office/drawing/2014/main" val="1750772503"/>
                    </a:ext>
                  </a:extLst>
                </a:gridCol>
              </a:tblGrid>
              <a:tr h="2125390">
                <a:tc>
                  <a:txBody>
                    <a:bodyPr/>
                    <a:lstStyle/>
                    <a:p>
                      <a:pPr algn="l">
                        <a:lnSpc>
                          <a:spcPct val="115000"/>
                        </a:lnSpc>
                        <a:spcAft>
                          <a:spcPts val="0"/>
                        </a:spcAft>
                      </a:pPr>
                      <a:r>
                        <a:rPr lang="fr-FR" sz="1800" i="0" cap="none" spc="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Famille.</a:t>
                      </a:r>
                      <a:endParaRPr lang="fr-FR" sz="1800" i="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l">
                        <a:lnSpc>
                          <a:spcPct val="115000"/>
                        </a:lnSpc>
                        <a:spcAft>
                          <a:spcPts val="0"/>
                        </a:spcAft>
                      </a:pPr>
                      <a:r>
                        <a:rPr lang="fr-FR" sz="1800" i="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Genre </a:t>
                      </a:r>
                    </a:p>
                    <a:p>
                      <a:pPr algn="l">
                        <a:lnSpc>
                          <a:spcPct val="115000"/>
                        </a:lnSpc>
                        <a:spcAft>
                          <a:spcPts val="0"/>
                        </a:spcAft>
                      </a:pPr>
                      <a:r>
                        <a:rPr lang="fr-FR" sz="1800" i="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fr-FR" sz="1800" i="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fr-FR" sz="1800" i="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fr-FR" sz="1800" i="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fr-FR" sz="1800" i="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fr-FR" sz="1800" i="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fr-FR" sz="1800" i="1"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fr-FR" sz="18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10758" marR="10758" marT="10758" marB="1075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15000"/>
                        </a:lnSpc>
                        <a:spcAft>
                          <a:spcPts val="0"/>
                        </a:spcAft>
                      </a:pPr>
                      <a:r>
                        <a:rPr lang="en-GB" sz="1800" b="1" i="1" dirty="0" err="1">
                          <a:effectLst/>
                          <a:latin typeface="Times New Roman" panose="02020603050405020304" pitchFamily="18" charset="0"/>
                          <a:cs typeface="Times New Roman" panose="02020603050405020304" pitchFamily="18" charset="0"/>
                        </a:rPr>
                        <a:t>Erlichiaceae</a:t>
                      </a:r>
                      <a:endParaRPr lang="fr-FR" sz="1800" b="1"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Wolbachia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err="1">
                          <a:effectLst/>
                          <a:latin typeface="Times New Roman" panose="02020603050405020304" pitchFamily="18" charset="0"/>
                          <a:cs typeface="Times New Roman" panose="02020603050405020304" pitchFamily="18" charset="0"/>
                        </a:rPr>
                        <a:t>Neorickettsia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err="1">
                          <a:effectLst/>
                          <a:latin typeface="Times New Roman" panose="02020603050405020304" pitchFamily="18" charset="0"/>
                          <a:cs typeface="Times New Roman" panose="02020603050405020304" pitchFamily="18" charset="0"/>
                        </a:rPr>
                        <a:t>Lyticum</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err="1">
                          <a:effectLst/>
                          <a:latin typeface="Times New Roman" panose="02020603050405020304" pitchFamily="18" charset="0"/>
                          <a:cs typeface="Times New Roman" panose="02020603050405020304" pitchFamily="18" charset="0"/>
                        </a:rPr>
                        <a:t>Ehrlichia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err="1">
                          <a:effectLst/>
                          <a:latin typeface="Times New Roman" panose="02020603050405020304" pitchFamily="18" charset="0"/>
                          <a:cs typeface="Times New Roman" panose="02020603050405020304" pitchFamily="18" charset="0"/>
                        </a:rPr>
                        <a:t>Cowdria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err="1">
                          <a:effectLst/>
                          <a:latin typeface="Times New Roman" panose="02020603050405020304" pitchFamily="18" charset="0"/>
                          <a:cs typeface="Times New Roman" panose="02020603050405020304" pitchFamily="18" charset="0"/>
                        </a:rPr>
                        <a:t>Anaplasma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err="1">
                          <a:effectLst/>
                          <a:latin typeface="Times New Roman" panose="02020603050405020304" pitchFamily="18" charset="0"/>
                          <a:cs typeface="Times New Roman" panose="02020603050405020304" pitchFamily="18" charset="0"/>
                        </a:rPr>
                        <a:t>Aegyptianella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a:t>
                      </a:r>
                      <a:r>
                        <a:rPr lang="en-GB" sz="1800" i="1" dirty="0" err="1">
                          <a:effectLst/>
                          <a:latin typeface="Times New Roman" panose="02020603050405020304" pitchFamily="18" charset="0"/>
                          <a:cs typeface="Times New Roman" panose="02020603050405020304" pitchFamily="18" charset="0"/>
                        </a:rPr>
                        <a:t>Theileria</a:t>
                      </a:r>
                      <a:r>
                        <a:rPr lang="en-GB" sz="1800" i="1" dirty="0">
                          <a:effectLst/>
                          <a:latin typeface="Times New Roman" panose="02020603050405020304" pitchFamily="18" charset="0"/>
                          <a:cs typeface="Times New Roman" panose="02020603050405020304" pitchFamily="18" charset="0"/>
                        </a:rPr>
                        <a:t>]</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a:t>
                      </a:r>
                      <a:r>
                        <a:rPr lang="en-GB" sz="1800" i="1" dirty="0" err="1">
                          <a:effectLst/>
                          <a:latin typeface="Times New Roman" panose="02020603050405020304" pitchFamily="18" charset="0"/>
                          <a:cs typeface="Times New Roman" panose="02020603050405020304" pitchFamily="18" charset="0"/>
                        </a:rPr>
                        <a:t>Paranaplasma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"Ca. </a:t>
                      </a:r>
                      <a:r>
                        <a:rPr lang="en-GB" sz="1800" i="1" dirty="0" err="1">
                          <a:effectLst/>
                          <a:latin typeface="Times New Roman" panose="02020603050405020304" pitchFamily="18" charset="0"/>
                          <a:cs typeface="Times New Roman" panose="02020603050405020304" pitchFamily="18" charset="0"/>
                        </a:rPr>
                        <a:t>Neoehrlichia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"Ca. </a:t>
                      </a:r>
                      <a:r>
                        <a:rPr lang="en-GB" sz="1800" i="1" dirty="0" err="1">
                          <a:effectLst/>
                          <a:latin typeface="Times New Roman" panose="02020603050405020304" pitchFamily="18" charset="0"/>
                          <a:cs typeface="Times New Roman" panose="02020603050405020304" pitchFamily="18" charset="0"/>
                        </a:rPr>
                        <a:t>Mellornella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a:t>
                      </a:r>
                      <a:r>
                        <a:rPr lang="en-GB" sz="1800" i="1" dirty="0" err="1">
                          <a:effectLst/>
                          <a:latin typeface="Times New Roman" panose="02020603050405020304" pitchFamily="18" charset="0"/>
                          <a:cs typeface="Times New Roman" panose="02020603050405020304" pitchFamily="18" charset="0"/>
                        </a:rPr>
                        <a:t>Cytoecetes</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"Ca. </a:t>
                      </a:r>
                      <a:r>
                        <a:rPr lang="en-GB" sz="1800" i="1" dirty="0" err="1">
                          <a:effectLst/>
                          <a:latin typeface="Times New Roman" panose="02020603050405020304" pitchFamily="18" charset="0"/>
                          <a:cs typeface="Times New Roman" panose="02020603050405020304" pitchFamily="18" charset="0"/>
                        </a:rPr>
                        <a:t>Allocryptoplasma</a:t>
                      </a:r>
                      <a:r>
                        <a:rPr lang="en-GB" sz="1800" i="1" dirty="0">
                          <a:effectLst/>
                          <a:latin typeface="Times New Roman" panose="02020603050405020304" pitchFamily="18" charset="0"/>
                          <a:cs typeface="Times New Roman" panose="02020603050405020304" pitchFamily="18" charset="0"/>
                        </a:rPr>
                        <a:t>"  </a:t>
                      </a:r>
                      <a:endParaRPr lang="fr-FR" sz="1800" i="1" dirty="0">
                        <a:effectLst/>
                        <a:latin typeface="Times New Roman" panose="02020603050405020304" pitchFamily="18" charset="0"/>
                        <a:cs typeface="Times New Roman" panose="02020603050405020304" pitchFamily="18" charset="0"/>
                      </a:endParaRP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"Ca.</a:t>
                      </a:r>
                      <a:r>
                        <a:rPr lang="fr-FR" sz="1800" i="1" dirty="0">
                          <a:effectLst/>
                          <a:latin typeface="Times New Roman" panose="02020603050405020304" pitchFamily="18" charset="0"/>
                          <a:cs typeface="Times New Roman" panose="02020603050405020304" pitchFamily="18" charset="0"/>
                        </a:rPr>
                        <a:t> </a:t>
                      </a:r>
                      <a:r>
                        <a:rPr lang="fr-FR" sz="1800" i="1" dirty="0" err="1">
                          <a:effectLst/>
                          <a:latin typeface="Times New Roman" panose="02020603050405020304" pitchFamily="18" charset="0"/>
                          <a:cs typeface="Times New Roman" panose="02020603050405020304" pitchFamily="18" charset="0"/>
                        </a:rPr>
                        <a:t>Cryptoplasma</a:t>
                      </a:r>
                      <a:r>
                        <a:rPr lang="fr-FR" sz="1800" i="1" dirty="0">
                          <a:effectLst/>
                          <a:latin typeface="Times New Roman" panose="02020603050405020304" pitchFamily="18" charset="0"/>
                          <a:cs typeface="Times New Roman" panose="02020603050405020304" pitchFamily="18" charset="0"/>
                        </a:rPr>
                        <a:t>"  </a:t>
                      </a:r>
                    </a:p>
                    <a:p>
                      <a:pPr algn="l">
                        <a:lnSpc>
                          <a:spcPct val="115000"/>
                        </a:lnSpc>
                        <a:spcAft>
                          <a:spcPts val="0"/>
                        </a:spcAft>
                      </a:pPr>
                      <a:r>
                        <a:rPr lang="en-GB" sz="1800" i="1" dirty="0">
                          <a:effectLst/>
                          <a:latin typeface="Times New Roman" panose="02020603050405020304" pitchFamily="18" charset="0"/>
                          <a:cs typeface="Times New Roman" panose="02020603050405020304" pitchFamily="18" charset="0"/>
                        </a:rPr>
                        <a:t>[</a:t>
                      </a:r>
                      <a:r>
                        <a:rPr lang="en-GB" sz="1800" i="1" dirty="0" err="1">
                          <a:effectLst/>
                          <a:latin typeface="Times New Roman" panose="02020603050405020304" pitchFamily="18" charset="0"/>
                          <a:cs typeface="Times New Roman" panose="02020603050405020304" pitchFamily="18" charset="0"/>
                        </a:rPr>
                        <a:t>Mesenet</a:t>
                      </a:r>
                      <a:r>
                        <a:rPr lang="en-GB" sz="1800" i="1" dirty="0">
                          <a:effectLst/>
                          <a:latin typeface="Times New Roman" panose="02020603050405020304" pitchFamily="18" charset="0"/>
                          <a:cs typeface="Times New Roman" panose="02020603050405020304" pitchFamily="18" charset="0"/>
                        </a:rPr>
                        <a:t>]</a:t>
                      </a:r>
                      <a:endParaRPr lang="fr-FR"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758" marR="10758" marT="10758" marB="1075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944867240"/>
                  </a:ext>
                </a:extLst>
              </a:tr>
            </a:tbl>
          </a:graphicData>
        </a:graphic>
      </p:graphicFrame>
      <p:sp>
        <p:nvSpPr>
          <p:cNvPr id="3" name="Espace réservé du numéro de diapositive 2"/>
          <p:cNvSpPr>
            <a:spLocks noGrp="1"/>
          </p:cNvSpPr>
          <p:nvPr>
            <p:ph type="sldNum" sz="quarter" idx="12"/>
          </p:nvPr>
        </p:nvSpPr>
        <p:spPr/>
        <p:txBody>
          <a:bodyPr/>
          <a:lstStyle/>
          <a:p>
            <a:fld id="{F8A64926-8A64-4B71-8A59-B1BEDFF69071}" type="slidenum">
              <a:rPr lang="fr-FR" smtClean="0"/>
              <a:t>4</a:t>
            </a:fld>
            <a:endParaRPr lang="fr-FR"/>
          </a:p>
        </p:txBody>
      </p:sp>
    </p:spTree>
    <p:extLst>
      <p:ext uri="{BB962C8B-B14F-4D97-AF65-F5344CB8AC3E}">
        <p14:creationId xmlns:p14="http://schemas.microsoft.com/office/powerpoint/2010/main" val="108859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D87D503-AF79-4148-86FC-470FC3DD2D81}"/>
              </a:ext>
            </a:extLst>
          </p:cNvPr>
          <p:cNvSpPr/>
          <p:nvPr/>
        </p:nvSpPr>
        <p:spPr>
          <a:xfrm>
            <a:off x="777239" y="1153775"/>
            <a:ext cx="11276216" cy="3000821"/>
          </a:xfrm>
          <a:prstGeom prst="rect">
            <a:avLst/>
          </a:prstGeom>
        </p:spPr>
        <p:txBody>
          <a:bodyPr wrap="square">
            <a:spAutoFit/>
          </a:bodyPr>
          <a:lstStyle/>
          <a:p>
            <a:pPr marL="285750" indent="-285750">
              <a:lnSpc>
                <a:spcPct val="150000"/>
              </a:lnSpc>
              <a:buFont typeface="Wingdings" panose="05000000000000000000" pitchFamily="2" charset="2"/>
              <a:buChar char="Ø"/>
            </a:pPr>
            <a:r>
              <a:rPr lang="fr-FR" dirty="0">
                <a:solidFill>
                  <a:srgbClr val="000000"/>
                </a:solidFill>
                <a:latin typeface="Times New Roman" panose="02020603050405020304" pitchFamily="18" charset="0"/>
                <a:ea typeface="Calibri" panose="020F0502020204030204" pitchFamily="34" charset="0"/>
              </a:rPr>
              <a:t>bactéries à Gram négatif, </a:t>
            </a:r>
          </a:p>
          <a:p>
            <a:pPr marL="285750" indent="-285750">
              <a:lnSpc>
                <a:spcPct val="150000"/>
              </a:lnSpc>
              <a:buFont typeface="Wingdings" panose="05000000000000000000" pitchFamily="2" charset="2"/>
              <a:buChar char="Ø"/>
            </a:pPr>
            <a:r>
              <a:rPr lang="fr-FR" dirty="0">
                <a:solidFill>
                  <a:srgbClr val="000000"/>
                </a:solidFill>
                <a:latin typeface="Times New Roman" panose="02020603050405020304" pitchFamily="18" charset="0"/>
                <a:ea typeface="Calibri" panose="020F0502020204030204" pitchFamily="34" charset="0"/>
              </a:rPr>
              <a:t>en forme </a:t>
            </a:r>
            <a:r>
              <a:rPr lang="fr-FR" dirty="0" err="1">
                <a:solidFill>
                  <a:srgbClr val="000000"/>
                </a:solidFill>
                <a:latin typeface="Times New Roman" panose="02020603050405020304" pitchFamily="18" charset="0"/>
                <a:ea typeface="Calibri" panose="020F0502020204030204" pitchFamily="34" charset="0"/>
              </a:rPr>
              <a:t>cocobacille</a:t>
            </a:r>
            <a:r>
              <a:rPr lang="fr-FR" dirty="0">
                <a:solidFill>
                  <a:srgbClr val="000000"/>
                </a:solidFill>
                <a:latin typeface="Times New Roman" panose="02020603050405020304" pitchFamily="18" charset="0"/>
                <a:ea typeface="Calibri" panose="020F0502020204030204" pitchFamily="34" charset="0"/>
              </a:rPr>
              <a:t> ou en coque, </a:t>
            </a:r>
          </a:p>
          <a:p>
            <a:pPr marL="285750" indent="-285750">
              <a:lnSpc>
                <a:spcPct val="150000"/>
              </a:lnSpc>
              <a:buFont typeface="Wingdings" panose="05000000000000000000" pitchFamily="2" charset="2"/>
              <a:buChar char="Ø"/>
            </a:pPr>
            <a:r>
              <a:rPr lang="fr-FR" dirty="0">
                <a:solidFill>
                  <a:srgbClr val="000000"/>
                </a:solidFill>
                <a:latin typeface="Times New Roman" panose="02020603050405020304" pitchFamily="18" charset="0"/>
                <a:ea typeface="Calibri" panose="020F0502020204030204" pitchFamily="34" charset="0"/>
              </a:rPr>
              <a:t>sans flagelles. </a:t>
            </a:r>
          </a:p>
          <a:p>
            <a:pPr marL="285750" indent="-285750">
              <a:lnSpc>
                <a:spcPct val="150000"/>
              </a:lnSpc>
              <a:buFont typeface="Wingdings" panose="05000000000000000000" pitchFamily="2" charset="2"/>
              <a:buChar char="Ø"/>
            </a:pPr>
            <a:r>
              <a:rPr lang="fr-FR" b="1" dirty="0">
                <a:solidFill>
                  <a:srgbClr val="000000"/>
                </a:solidFill>
                <a:latin typeface="Times New Roman" panose="02020603050405020304" pitchFamily="18" charset="0"/>
                <a:ea typeface="Calibri" panose="020F0502020204030204" pitchFamily="34" charset="0"/>
              </a:rPr>
              <a:t>parasites intracellulaires stricts</a:t>
            </a:r>
            <a:r>
              <a:rPr lang="fr-FR" dirty="0">
                <a:solidFill>
                  <a:srgbClr val="000000"/>
                </a:solidFill>
                <a:latin typeface="Times New Roman" panose="02020603050405020304" pitchFamily="18" charset="0"/>
                <a:ea typeface="Calibri" panose="020F0502020204030204" pitchFamily="34" charset="0"/>
              </a:rPr>
              <a:t> et</a:t>
            </a:r>
            <a:r>
              <a:rPr lang="fr-FR" dirty="0">
                <a:latin typeface="Calibri" panose="020F0502020204030204" pitchFamily="34" charset="0"/>
                <a:ea typeface="Calibri" panose="020F0502020204030204" pitchFamily="34" charset="0"/>
                <a:cs typeface="Arial" panose="020B0604020202020204" pitchFamily="34" charset="0"/>
              </a:rPr>
              <a:t> </a:t>
            </a:r>
            <a:r>
              <a:rPr lang="fr-FR" b="1" dirty="0">
                <a:solidFill>
                  <a:srgbClr val="000000"/>
                </a:solidFill>
                <a:latin typeface="Times New Roman" panose="02020603050405020304" pitchFamily="18" charset="0"/>
                <a:ea typeface="Calibri" panose="020F0502020204030204" pitchFamily="34" charset="0"/>
              </a:rPr>
              <a:t>ne cultivent pas in vitro</a:t>
            </a:r>
            <a:r>
              <a:rPr lang="fr-FR" dirty="0">
                <a:solidFill>
                  <a:srgbClr val="000000"/>
                </a:solidFill>
                <a:latin typeface="Times New Roman" panose="02020603050405020304" pitchFamily="18" charset="0"/>
                <a:ea typeface="Calibri" panose="020F0502020204030204" pitchFamily="34" charset="0"/>
              </a:rPr>
              <a:t>.</a:t>
            </a:r>
          </a:p>
          <a:p>
            <a:pPr marL="285750" indent="-285750">
              <a:lnSpc>
                <a:spcPct val="150000"/>
              </a:lnSpc>
              <a:buFont typeface="Wingdings" panose="05000000000000000000" pitchFamily="2" charset="2"/>
              <a:buChar char="Ø"/>
            </a:pPr>
            <a:r>
              <a:rPr lang="fr-FR" dirty="0" smtClean="0">
                <a:solidFill>
                  <a:srgbClr val="000000"/>
                </a:solidFill>
                <a:latin typeface="Times New Roman" panose="02020603050405020304" pitchFamily="18" charset="0"/>
                <a:ea typeface="Calibri" panose="020F0502020204030204" pitchFamily="34" charset="0"/>
              </a:rPr>
              <a:t>Ne possèdent </a:t>
            </a:r>
            <a:r>
              <a:rPr lang="fr-FR" dirty="0">
                <a:solidFill>
                  <a:srgbClr val="000000"/>
                </a:solidFill>
                <a:latin typeface="Times New Roman" panose="02020603050405020304" pitchFamily="18" charset="0"/>
                <a:ea typeface="Calibri" panose="020F0502020204030204" pitchFamily="34" charset="0"/>
              </a:rPr>
              <a:t>pas les voies glycolytiques et n’utilisent pas le glucose comme source d’énergie.</a:t>
            </a:r>
          </a:p>
          <a:p>
            <a:pPr marL="285750" indent="-285750">
              <a:lnSpc>
                <a:spcPct val="150000"/>
              </a:lnSpc>
              <a:buFont typeface="Wingdings" panose="05000000000000000000" pitchFamily="2" charset="2"/>
              <a:buChar char="Ø"/>
            </a:pPr>
            <a:r>
              <a:rPr lang="fr-FR" dirty="0">
                <a:solidFill>
                  <a:srgbClr val="000000"/>
                </a:solidFill>
                <a:latin typeface="Times New Roman" panose="02020603050405020304" pitchFamily="18" charset="0"/>
                <a:ea typeface="Calibri" panose="020F0502020204030204" pitchFamily="34" charset="0"/>
              </a:rPr>
              <a:t>  utilisent plutôt le glutamate ou la glutamine et des intermédiaires du cycle des acides tricarboxyliques, comme le succinate.</a:t>
            </a:r>
            <a:endParaRPr lang="fr-FR" dirty="0"/>
          </a:p>
        </p:txBody>
      </p:sp>
      <p:sp>
        <p:nvSpPr>
          <p:cNvPr id="4" name="Espace réservé du numéro de diapositive 3"/>
          <p:cNvSpPr>
            <a:spLocks noGrp="1"/>
          </p:cNvSpPr>
          <p:nvPr>
            <p:ph type="sldNum" sz="quarter" idx="12"/>
          </p:nvPr>
        </p:nvSpPr>
        <p:spPr/>
        <p:txBody>
          <a:bodyPr/>
          <a:lstStyle/>
          <a:p>
            <a:fld id="{F8A64926-8A64-4B71-8A59-B1BEDFF69071}" type="slidenum">
              <a:rPr lang="fr-FR" smtClean="0"/>
              <a:t>5</a:t>
            </a:fld>
            <a:endParaRPr lang="fr-FR"/>
          </a:p>
        </p:txBody>
      </p:sp>
    </p:spTree>
    <p:extLst>
      <p:ext uri="{BB962C8B-B14F-4D97-AF65-F5344CB8AC3E}">
        <p14:creationId xmlns:p14="http://schemas.microsoft.com/office/powerpoint/2010/main" val="1333911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3A25B1D-13EE-480A-8477-174944EC87A5}"/>
              </a:ext>
            </a:extLst>
          </p:cNvPr>
          <p:cNvSpPr/>
          <p:nvPr/>
        </p:nvSpPr>
        <p:spPr>
          <a:xfrm>
            <a:off x="1864894" y="1327364"/>
            <a:ext cx="9384997" cy="2540888"/>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possèdent une </a:t>
            </a: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chaîne respiratoire complète</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avec des </a:t>
            </a: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cytochromes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et peuvent effectuer le transport d’électrons en utilisant le NADH comme donneur d’électrons. </a:t>
            </a:r>
          </a:p>
          <a:p>
            <a:pPr marL="285750" indent="-285750" algn="just">
              <a:lnSpc>
                <a:spcPct val="150000"/>
              </a:lnSpc>
              <a:spcAft>
                <a:spcPts val="0"/>
              </a:spcAft>
              <a:buFont typeface="Wingdings" panose="05000000000000000000" pitchFamily="2" charset="2"/>
              <a:buChar char="Ø"/>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Elles peuvent également être en mesure de synthétiser certaines petites molécules requises pour la synthèse de macromolécules nécessaires à leur croissance ; </a:t>
            </a:r>
          </a:p>
          <a:p>
            <a:pPr marL="285750" indent="-285750" algn="just">
              <a:lnSpc>
                <a:spcPct val="150000"/>
              </a:lnSpc>
              <a:spcAft>
                <a:spcPts val="0"/>
              </a:spcAft>
              <a:buFont typeface="Wingdings" panose="05000000000000000000" pitchFamily="2" charset="2"/>
              <a:buChar char="Ø"/>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elle obtient le reste de leur nutriment de la cellule hôte. Ainsi, bien que parasites, les rickettsies conservent un certain nombre de fonctions métaboliques indépendantes.</a:t>
            </a:r>
            <a:endParaRPr lang="fr-FR"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12"/>
          </p:nvPr>
        </p:nvSpPr>
        <p:spPr/>
        <p:txBody>
          <a:bodyPr/>
          <a:lstStyle/>
          <a:p>
            <a:fld id="{F8A64926-8A64-4B71-8A59-B1BEDFF69071}" type="slidenum">
              <a:rPr lang="fr-FR" smtClean="0"/>
              <a:t>6</a:t>
            </a:fld>
            <a:endParaRPr lang="fr-FR"/>
          </a:p>
        </p:txBody>
      </p:sp>
    </p:spTree>
    <p:extLst>
      <p:ext uri="{BB962C8B-B14F-4D97-AF65-F5344CB8AC3E}">
        <p14:creationId xmlns:p14="http://schemas.microsoft.com/office/powerpoint/2010/main" val="2806223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34AD512-D8E7-4CD3-9A90-FDD51F6EAD61}"/>
              </a:ext>
            </a:extLst>
          </p:cNvPr>
          <p:cNvSpPr/>
          <p:nvPr/>
        </p:nvSpPr>
        <p:spPr>
          <a:xfrm>
            <a:off x="1076741" y="2151118"/>
            <a:ext cx="9324474" cy="3787383"/>
          </a:xfrm>
          <a:prstGeom prst="rect">
            <a:avLst/>
          </a:prstGeom>
        </p:spPr>
        <p:txBody>
          <a:bodyPr wrap="square">
            <a:spAutoFit/>
          </a:bodyPr>
          <a:lstStyle/>
          <a:p>
            <a:pPr algn="just">
              <a:lnSpc>
                <a:spcPct val="150000"/>
              </a:lnSpc>
              <a:spcAft>
                <a:spcPts val="0"/>
              </a:spcAft>
            </a:pP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Pouvoir pathogène.</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L’ordre </a:t>
            </a:r>
            <a:r>
              <a:rPr lang="fr-FR" i="1" dirty="0">
                <a:latin typeface="Times New Roman" panose="02020603050405020304" pitchFamily="18" charset="0"/>
                <a:ea typeface="Calibri" panose="020F0502020204030204" pitchFamily="34" charset="0"/>
                <a:cs typeface="Arial" panose="020B0604020202020204" pitchFamily="34" charset="0"/>
              </a:rPr>
              <a:t>Rickettsiales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comprend des pathogènes importants.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Le genre </a:t>
            </a:r>
            <a:r>
              <a:rPr lang="fr-FR" i="1" dirty="0">
                <a:solidFill>
                  <a:srgbClr val="000000"/>
                </a:solidFill>
                <a:latin typeface="Times New Roman" panose="02020603050405020304" pitchFamily="18" charset="0"/>
                <a:ea typeface="Calibri" panose="020F0502020204030204" pitchFamily="34" charset="0"/>
                <a:cs typeface="Arial" panose="020B0604020202020204" pitchFamily="34" charset="0"/>
              </a:rPr>
              <a:t>Rickettsia</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comporte 21 espèces, dont l’espèce type </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Rickettsia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prowazekii</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Rickettsia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prowazekii</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et </a:t>
            </a: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R. typhi</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sont associés au </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typhus</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(transmis par les poux et les puces et </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R.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rickettsii</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à </a:t>
            </a:r>
            <a:r>
              <a:rPr lang="fr-FR" b="1" dirty="0">
                <a:solidFill>
                  <a:srgbClr val="000000"/>
                </a:solidFill>
                <a:latin typeface="Times New Roman" panose="02020603050405020304" pitchFamily="18" charset="0"/>
                <a:ea typeface="Calibri" panose="020F0502020204030204" pitchFamily="34" charset="0"/>
                <a:cs typeface="Arial" panose="020B0604020202020204" pitchFamily="34" charset="0"/>
              </a:rPr>
              <a:t>la fièvre pourprée</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des montagnes rocheuses.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Le genre </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Ehrlichia</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comporte huit espèces dont l’espèce type est </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Ehrlichia canis</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E.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chaffeensis</a:t>
            </a:r>
            <a:r>
              <a:rPr lang="fr-FR"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provoque l’ehrlichiose monocytaire humaine.</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E. canis</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provoque l’ehrlichiose canine monocytaire.</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E.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ewingii</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provoque l’ehrlichiose canine granulocytaire.</a:t>
            </a:r>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3" name="Image 2">
            <a:extLst>
              <a:ext uri="{FF2B5EF4-FFF2-40B4-BE49-F238E27FC236}">
                <a16:creationId xmlns="" xmlns:a16="http://schemas.microsoft.com/office/drawing/2014/main" id="{CFA0982F-C95A-47DA-9774-27B91C78745D}"/>
              </a:ext>
            </a:extLst>
          </p:cNvPr>
          <p:cNvPicPr>
            <a:picLocks noChangeAspect="1"/>
          </p:cNvPicPr>
          <p:nvPr/>
        </p:nvPicPr>
        <p:blipFill>
          <a:blip r:embed="rId2"/>
          <a:stretch>
            <a:fillRect/>
          </a:stretch>
        </p:blipFill>
        <p:spPr>
          <a:xfrm>
            <a:off x="9486900" y="577128"/>
            <a:ext cx="2705100" cy="1685925"/>
          </a:xfrm>
          <a:prstGeom prst="rect">
            <a:avLst/>
          </a:prstGeom>
        </p:spPr>
      </p:pic>
      <p:sp>
        <p:nvSpPr>
          <p:cNvPr id="5" name="Espace réservé du numéro de diapositive 4"/>
          <p:cNvSpPr>
            <a:spLocks noGrp="1"/>
          </p:cNvSpPr>
          <p:nvPr>
            <p:ph type="sldNum" sz="quarter" idx="12"/>
          </p:nvPr>
        </p:nvSpPr>
        <p:spPr/>
        <p:txBody>
          <a:bodyPr/>
          <a:lstStyle/>
          <a:p>
            <a:fld id="{F8A64926-8A64-4B71-8A59-B1BEDFF69071}" type="slidenum">
              <a:rPr lang="fr-FR" smtClean="0"/>
              <a:t>7</a:t>
            </a:fld>
            <a:endParaRPr lang="fr-FR"/>
          </a:p>
        </p:txBody>
      </p:sp>
    </p:spTree>
    <p:extLst>
      <p:ext uri="{BB962C8B-B14F-4D97-AF65-F5344CB8AC3E}">
        <p14:creationId xmlns:p14="http://schemas.microsoft.com/office/powerpoint/2010/main" val="648385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DE7190B-7084-4214-8881-DDC21DC401D1}"/>
              </a:ext>
            </a:extLst>
          </p:cNvPr>
          <p:cNvSpPr/>
          <p:nvPr/>
        </p:nvSpPr>
        <p:spPr>
          <a:xfrm>
            <a:off x="1503947" y="1738265"/>
            <a:ext cx="8470232" cy="3416320"/>
          </a:xfrm>
          <a:prstGeom prst="rect">
            <a:avLst/>
          </a:prstGeom>
        </p:spPr>
        <p:txBody>
          <a:bodyPr wrap="square">
            <a:spAutoFit/>
          </a:bodyPr>
          <a:lstStyle/>
          <a:p>
            <a:pPr algn="just">
              <a:lnSpc>
                <a:spcPct val="150000"/>
              </a:lnSpc>
              <a:spcAft>
                <a:spcPts val="0"/>
              </a:spcAft>
            </a:pP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Neorickettsia</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risticii</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provoque la fièvre équine du Potomac chez les chevaux.</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Neorickettsia</a:t>
            </a:r>
            <a:r>
              <a:rPr lang="fr-FR" b="1" i="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fr-FR" b="1" i="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helminthoeca</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cause la maladie de l'empoisonnement du saumon (SPD) est une maladie mortelle des </a:t>
            </a:r>
            <a:r>
              <a:rPr lang="fr-FR" u="sng" dirty="0">
                <a:solidFill>
                  <a:srgbClr val="000000"/>
                </a:solidFill>
                <a:latin typeface="Times New Roman" panose="02020603050405020304" pitchFamily="18" charset="0"/>
                <a:ea typeface="Calibri" panose="020F0502020204030204" pitchFamily="34" charset="0"/>
                <a:cs typeface="Arial" panose="020B0604020202020204" pitchFamily="34" charset="0"/>
                <a:hlinkClick r:id="rId2" tooltip="Chien">
                  <a:extLst>
                    <a:ext uri="{A12FA001-AC4F-418D-AE19-62706E023703}">
                      <ahyp:hlinkClr xmlns="" xmlns:ahyp="http://schemas.microsoft.com/office/drawing/2018/hyperlinkcolor" val="tx"/>
                    </a:ext>
                  </a:extLst>
                </a:hlinkClick>
              </a:rPr>
              <a:t>chiens</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et d'autres </a:t>
            </a:r>
            <a:r>
              <a:rPr lang="fr-FR" u="sng" dirty="0">
                <a:solidFill>
                  <a:srgbClr val="000000"/>
                </a:solidFill>
                <a:latin typeface="Times New Roman" panose="02020603050405020304" pitchFamily="18" charset="0"/>
                <a:ea typeface="Calibri" panose="020F0502020204030204" pitchFamily="34" charset="0"/>
                <a:cs typeface="Arial" panose="020B0604020202020204" pitchFamily="34" charset="0"/>
                <a:hlinkClick r:id="rId3" tooltip="Canidae">
                  <a:extLst>
                    <a:ext uri="{A12FA001-AC4F-418D-AE19-62706E023703}">
                      <ahyp:hlinkClr xmlns="" xmlns:ahyp="http://schemas.microsoft.com/office/drawing/2018/hyperlinkcolor" val="tx"/>
                    </a:ext>
                  </a:extLst>
                </a:hlinkClick>
              </a:rPr>
              <a:t>canidés</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fr-FR" dirty="0" smtClean="0">
              <a:solidFill>
                <a:srgbClr val="000000"/>
              </a:solidFill>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genre </a:t>
            </a:r>
            <a:r>
              <a:rPr lang="fr-FR"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Wolbachia</a:t>
            </a:r>
            <a:r>
              <a:rPr lang="fr-FR"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comporte 3 espèces. Groupe hétérogène de petits bâtonnets et formes </a:t>
            </a:r>
            <a:r>
              <a:rPr lang="fr-FR"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coccoïdes</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dirty="0">
                <a:latin typeface="Times New Roman" panose="02020603050405020304" pitchFamily="18" charset="0"/>
                <a:ea typeface="Times New Roman" panose="02020603050405020304" pitchFamily="18" charset="0"/>
              </a:rPr>
              <a:t> Associés</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aux arthropodes qu'ils rendent stériles. Intra- ou extracellulaires. Se rencontrent également comme non pathogènes chez les invertébrés et les vertébrés. </a:t>
            </a:r>
            <a:endParaRPr lang="fr-FR" dirty="0">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F8A64926-8A64-4B71-8A59-B1BEDFF69071}" type="slidenum">
              <a:rPr lang="fr-FR" smtClean="0"/>
              <a:t>8</a:t>
            </a:fld>
            <a:endParaRPr lang="fr-FR"/>
          </a:p>
        </p:txBody>
      </p:sp>
    </p:spTree>
    <p:extLst>
      <p:ext uri="{BB962C8B-B14F-4D97-AF65-F5344CB8AC3E}">
        <p14:creationId xmlns:p14="http://schemas.microsoft.com/office/powerpoint/2010/main" val="3904397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31824D-DFCF-4C75-911C-2356103206A9}"/>
              </a:ext>
            </a:extLst>
          </p:cNvPr>
          <p:cNvSpPr/>
          <p:nvPr/>
        </p:nvSpPr>
        <p:spPr>
          <a:xfrm>
            <a:off x="1491916" y="1702443"/>
            <a:ext cx="7760368" cy="2120068"/>
          </a:xfrm>
          <a:prstGeom prst="rect">
            <a:avLst/>
          </a:prstGeom>
        </p:spPr>
        <p:txBody>
          <a:bodyPr wrap="square">
            <a:spAutoFit/>
          </a:bodyPr>
          <a:lstStyle/>
          <a:p>
            <a:pPr algn="just">
              <a:lnSpc>
                <a:spcPct val="150000"/>
              </a:lnSpc>
              <a:spcAft>
                <a:spcPts val="0"/>
              </a:spcAft>
            </a:pP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 mode de reproduction</a:t>
            </a:r>
            <a:endParaRPr lang="fr-FR" dirty="0">
              <a:latin typeface="Times New Roman" panose="02020603050405020304" pitchFamily="18" charset="0"/>
              <a:ea typeface="Times New Roman" panose="02020603050405020304" pitchFamily="18" charset="0"/>
            </a:endParaRPr>
          </a:p>
          <a:p>
            <a:pPr algn="just">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Les rickettsies pénètrent dans la cellule hôte en induisant la phagocytose. Les membres du genre </a:t>
            </a:r>
            <a:r>
              <a:rPr lang="fr-FR" b="1" i="1" dirty="0">
                <a:latin typeface="Times New Roman" panose="02020603050405020304" pitchFamily="18" charset="0"/>
                <a:ea typeface="Times New Roman" panose="02020603050405020304" pitchFamily="18" charset="0"/>
                <a:cs typeface="Times New Roman" panose="02020603050405020304" pitchFamily="18" charset="0"/>
              </a:rPr>
              <a:t>Rickettsia</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s’échappent immédiatement des phagosomes et se reproduisent par scissiparité dans le cytoplasme et provoquent la lyse des cellules hôtes.</a:t>
            </a:r>
            <a:endParaRPr lang="fr-FR" dirty="0">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F8A64926-8A64-4B71-8A59-B1BEDFF69071}" type="slidenum">
              <a:rPr lang="fr-FR" smtClean="0"/>
              <a:t>9</a:t>
            </a:fld>
            <a:endParaRPr lang="fr-FR"/>
          </a:p>
        </p:txBody>
      </p:sp>
    </p:spTree>
    <p:extLst>
      <p:ext uri="{BB962C8B-B14F-4D97-AF65-F5344CB8AC3E}">
        <p14:creationId xmlns:p14="http://schemas.microsoft.com/office/powerpoint/2010/main" val="4176206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4268</TotalTime>
  <Words>684</Words>
  <Application>Microsoft Office PowerPoint</Application>
  <PresentationFormat>Grand écran</PresentationFormat>
  <Paragraphs>159</Paragraphs>
  <Slides>20</Slides>
  <Notes>1</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20</vt:i4>
      </vt:variant>
    </vt:vector>
  </HeadingPairs>
  <TitlesOfParts>
    <vt:vector size="31" baseType="lpstr">
      <vt:lpstr>SimSun</vt:lpstr>
      <vt:lpstr>Arial</vt:lpstr>
      <vt:lpstr>Calibri</vt:lpstr>
      <vt:lpstr>Calibri Light</vt:lpstr>
      <vt:lpstr>Times New Roman</vt:lpstr>
      <vt:lpstr>Wingdings</vt:lpstr>
      <vt:lpstr>Thème Office</vt:lpstr>
      <vt:lpstr>1_Thème Office</vt:lpstr>
      <vt:lpstr>2_Thème Office</vt:lpstr>
      <vt:lpstr>4_Thème Office</vt:lpstr>
      <vt:lpstr>5_Thème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23</cp:revision>
  <dcterms:created xsi:type="dcterms:W3CDTF">2022-11-01T18:12:35Z</dcterms:created>
  <dcterms:modified xsi:type="dcterms:W3CDTF">2022-11-09T22:10:08Z</dcterms:modified>
</cp:coreProperties>
</file>