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5" r:id="rId4"/>
    <p:sldId id="300" r:id="rId5"/>
    <p:sldId id="316" r:id="rId6"/>
    <p:sldId id="336" r:id="rId7"/>
    <p:sldId id="337" r:id="rId8"/>
    <p:sldId id="338" r:id="rId9"/>
    <p:sldId id="339" r:id="rId10"/>
    <p:sldId id="315" r:id="rId11"/>
    <p:sldId id="322" r:id="rId12"/>
    <p:sldId id="341" r:id="rId13"/>
    <p:sldId id="331" r:id="rId14"/>
    <p:sldId id="34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مسبقة أو وقائية</a:t>
          </a:r>
          <a:endParaRPr lang="fr-FR" sz="44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SA" b="1" dirty="0" smtClean="0">
              <a:solidFill>
                <a:schemeClr val="tx1"/>
              </a:solidFill>
            </a:rPr>
            <a:t>لاحقة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تظهر عادة قبل إحداث التغيير أو صدور قراراته الرسمية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رفض القرارات بعد صدورها والعمل على عدم تطبيقها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4B4A32-FAAA-4F18-BC21-FFBD16034026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15EF691F-CC45-4985-9D25-6E2F2C1EFAA9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44E376F3-1411-4C94-AC7D-0A033810A80E}" type="presOf" srcId="{6BE9BB7E-D5A6-4071-9866-B64B603FA94F}" destId="{F092C1B9-5F75-48E5-B8EA-55D3AB5B7958}" srcOrd="0" destOrd="0" presId="urn:microsoft.com/office/officeart/2005/8/layout/hList1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E40732B3-64C2-4571-B296-6AED2DF1D8F8}" type="presOf" srcId="{8186C1FE-7A07-4D2D-8836-EBA0C66D19CD}" destId="{92A86431-68EB-4DDD-926D-6CECE8CE5E14}" srcOrd="0" destOrd="1" presId="urn:microsoft.com/office/officeart/2005/8/layout/hList1"/>
    <dgm:cxn modelId="{AC7D808F-1C00-4483-B845-BAF1EBF955BD}" srcId="{1BED1B73-3DA8-45AE-B63E-3577EE219CB0}" destId="{8186C1FE-7A07-4D2D-8836-EBA0C66D19CD}" srcOrd="1" destOrd="0" parTransId="{EFDF5BC3-561A-4AC1-BEA8-FA3670ED2859}" sibTransId="{005A1E97-A4CD-41D7-B18B-9F29BCA54F38}"/>
    <dgm:cxn modelId="{D3ED31FD-0961-4905-8469-3AFB8B99846B}" type="presOf" srcId="{ACFC70AF-CB52-480C-A5FD-AD47DE6826B4}" destId="{92A86431-68EB-4DDD-926D-6CECE8CE5E14}" srcOrd="0" destOrd="0" presId="urn:microsoft.com/office/officeart/2005/8/layout/hList1"/>
    <dgm:cxn modelId="{B132E344-014C-4E68-8D80-44E0EBC4F275}" type="presOf" srcId="{1BED1B73-3DA8-45AE-B63E-3577EE219CB0}" destId="{E19B8C85-A487-44AA-8D9F-C2FAA77AAD4F}" srcOrd="0" destOrd="0" presId="urn:microsoft.com/office/officeart/2005/8/layout/hList1"/>
    <dgm:cxn modelId="{2C58936C-9EE7-4840-9DF9-2C6FA2B8AC65}" type="presParOf" srcId="{720E0189-AB8F-4B88-A249-FFEC80E01302}" destId="{30E3C499-D215-4EAE-95C3-1C7ED8B3065B}" srcOrd="0" destOrd="0" presId="urn:microsoft.com/office/officeart/2005/8/layout/hList1"/>
    <dgm:cxn modelId="{D034F09A-09E3-47B6-B4BE-65D079FFCDAA}" type="presParOf" srcId="{30E3C499-D215-4EAE-95C3-1C7ED8B3065B}" destId="{F092C1B9-5F75-48E5-B8EA-55D3AB5B7958}" srcOrd="0" destOrd="0" presId="urn:microsoft.com/office/officeart/2005/8/layout/hList1"/>
    <dgm:cxn modelId="{4EE15535-9F41-4C1F-881C-4CBE717CC1AF}" type="presParOf" srcId="{30E3C499-D215-4EAE-95C3-1C7ED8B3065B}" destId="{8F805E36-3355-409F-9EDA-DFF4286CC605}" srcOrd="1" destOrd="0" presId="urn:microsoft.com/office/officeart/2005/8/layout/hList1"/>
    <dgm:cxn modelId="{40538A41-AF98-4114-9712-AD2D40EC143E}" type="presParOf" srcId="{720E0189-AB8F-4B88-A249-FFEC80E01302}" destId="{608A65A3-E750-49E6-83AB-6D0D48195DFE}" srcOrd="1" destOrd="0" presId="urn:microsoft.com/office/officeart/2005/8/layout/hList1"/>
    <dgm:cxn modelId="{4CCBEF7B-1784-4C41-8494-BE84D99F1B00}" type="presParOf" srcId="{720E0189-AB8F-4B88-A249-FFEC80E01302}" destId="{A361F3A8-41F9-42F6-903A-178A46AE0CC6}" srcOrd="2" destOrd="0" presId="urn:microsoft.com/office/officeart/2005/8/layout/hList1"/>
    <dgm:cxn modelId="{83F13CEC-1B64-474C-8951-E0C4B19626AF}" type="presParOf" srcId="{A361F3A8-41F9-42F6-903A-178A46AE0CC6}" destId="{E19B8C85-A487-44AA-8D9F-C2FAA77AAD4F}" srcOrd="0" destOrd="0" presId="urn:microsoft.com/office/officeart/2005/8/layout/hList1"/>
    <dgm:cxn modelId="{DEA5AEFD-8E13-472E-AE7D-AEC553CDCF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الارتياح للمألوف والخوف من المجهول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العادات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سوء </a:t>
          </a:r>
          <a:r>
            <a:rPr lang="ar-DZ" sz="4000" b="1" dirty="0" err="1" smtClean="0">
              <a:solidFill>
                <a:schemeClr val="tx1"/>
              </a:solidFill>
            </a:rPr>
            <a:t>الادراك</a:t>
          </a:r>
          <a:endParaRPr lang="fr-FR" sz="40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المصالح المكتسبة</a:t>
          </a:r>
          <a:endParaRPr lang="fr-FR" sz="40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8560EE2-C693-4B63-8E7C-881863CDF4FB}" type="presOf" srcId="{7F106268-9A43-44F9-AA1B-1C50223ECFD8}" destId="{22E59FCB-4307-4D93-9E34-779CF85DD3A9}" srcOrd="1" destOrd="0" presId="urn:microsoft.com/office/officeart/2005/8/layout/list1"/>
    <dgm:cxn modelId="{3CC7F2D7-6827-4DF0-811C-F0EC4F0304BD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34E884C-7C0F-4BEB-A633-6BE7DCFEF06A}" type="presOf" srcId="{866CF202-522E-422C-9529-64BAF144F58D}" destId="{3B60C2EF-3A6F-46DA-92B9-BECDD6EB2837}" srcOrd="1" destOrd="0" presId="urn:microsoft.com/office/officeart/2005/8/layout/list1"/>
    <dgm:cxn modelId="{CB525815-BC39-4464-9C80-D15FBBBE3DB0}" type="presOf" srcId="{866CF202-522E-422C-9529-64BAF144F58D}" destId="{25740B28-5CA0-4C00-A8B3-902FE8F1546A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D37CA7C-FBE3-4EF6-983F-36D81C972365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A38F54D-4C34-46A7-B805-1D8DEB922682}" type="presOf" srcId="{DA1AFEF6-44DD-4AD4-A79A-083E16389BF5}" destId="{2D91EB7E-6445-441C-B54A-135D7524E9F1}" srcOrd="1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86E7875A-1AAD-4455-8A84-D718ACE4BC5E}" type="presOf" srcId="{DA1AFEF6-44DD-4AD4-A79A-083E16389BF5}" destId="{B7652726-8538-40B7-AA39-3443718CD299}" srcOrd="0" destOrd="0" presId="urn:microsoft.com/office/officeart/2005/8/layout/list1"/>
    <dgm:cxn modelId="{6998343D-68E2-47A8-B4E3-8CE7E3ED6CD3}" type="presOf" srcId="{8275C733-F30D-4655-874F-9F6FED3EF96D}" destId="{933B7202-80FD-4D87-B3FE-C49525BEBDF8}" srcOrd="0" destOrd="0" presId="urn:microsoft.com/office/officeart/2005/8/layout/list1"/>
    <dgm:cxn modelId="{7A4B3F2C-88E0-480C-94DE-9D54199D9D53}" type="presOf" srcId="{8275C733-F30D-4655-874F-9F6FED3EF96D}" destId="{5BB4C293-CC85-4300-8091-AE0B642E4DD6}" srcOrd="1" destOrd="0" presId="urn:microsoft.com/office/officeart/2005/8/layout/list1"/>
    <dgm:cxn modelId="{8ED78A13-A154-49A3-B8EC-9D782CF50760}" type="presParOf" srcId="{18B97EB9-770F-4B57-9DC2-E0C338AE48A3}" destId="{6814A0ED-5830-4EEF-A459-8DB9E1B32ACA}" srcOrd="0" destOrd="0" presId="urn:microsoft.com/office/officeart/2005/8/layout/list1"/>
    <dgm:cxn modelId="{E15474F4-10A0-4C6B-B907-33CD6F3A0974}" type="presParOf" srcId="{6814A0ED-5830-4EEF-A459-8DB9E1B32ACA}" destId="{7FF917E0-D5E6-4045-ABC9-B8ED166EE900}" srcOrd="0" destOrd="0" presId="urn:microsoft.com/office/officeart/2005/8/layout/list1"/>
    <dgm:cxn modelId="{D643E2A8-A41D-482C-8D25-EF3C1438A433}" type="presParOf" srcId="{6814A0ED-5830-4EEF-A459-8DB9E1B32ACA}" destId="{22E59FCB-4307-4D93-9E34-779CF85DD3A9}" srcOrd="1" destOrd="0" presId="urn:microsoft.com/office/officeart/2005/8/layout/list1"/>
    <dgm:cxn modelId="{52E48A54-B236-4A42-9403-053D1DBE64D8}" type="presParOf" srcId="{18B97EB9-770F-4B57-9DC2-E0C338AE48A3}" destId="{39C245B1-E464-4A41-B184-AD2445DC5ED1}" srcOrd="1" destOrd="0" presId="urn:microsoft.com/office/officeart/2005/8/layout/list1"/>
    <dgm:cxn modelId="{F080F063-C490-43B0-89F6-5427AC579B8C}" type="presParOf" srcId="{18B97EB9-770F-4B57-9DC2-E0C338AE48A3}" destId="{8AD62031-F6FC-4686-806A-D4A5C00A04C9}" srcOrd="2" destOrd="0" presId="urn:microsoft.com/office/officeart/2005/8/layout/list1"/>
    <dgm:cxn modelId="{BEF01EEB-8C36-47A4-A407-B1CAC3D5A1E4}" type="presParOf" srcId="{18B97EB9-770F-4B57-9DC2-E0C338AE48A3}" destId="{8BBFED77-7CA5-4A9F-AA04-072BE9597616}" srcOrd="3" destOrd="0" presId="urn:microsoft.com/office/officeart/2005/8/layout/list1"/>
    <dgm:cxn modelId="{A14B40BC-A299-49E3-BF40-E7979677F3C6}" type="presParOf" srcId="{18B97EB9-770F-4B57-9DC2-E0C338AE48A3}" destId="{2E2BBFC3-3885-42CC-8233-605E7645DC79}" srcOrd="4" destOrd="0" presId="urn:microsoft.com/office/officeart/2005/8/layout/list1"/>
    <dgm:cxn modelId="{D081A0A4-635E-476F-BAE9-8F59032419E1}" type="presParOf" srcId="{2E2BBFC3-3885-42CC-8233-605E7645DC79}" destId="{B7652726-8538-40B7-AA39-3443718CD299}" srcOrd="0" destOrd="0" presId="urn:microsoft.com/office/officeart/2005/8/layout/list1"/>
    <dgm:cxn modelId="{6024F237-A109-444C-A369-3EF8DECCD260}" type="presParOf" srcId="{2E2BBFC3-3885-42CC-8233-605E7645DC79}" destId="{2D91EB7E-6445-441C-B54A-135D7524E9F1}" srcOrd="1" destOrd="0" presId="urn:microsoft.com/office/officeart/2005/8/layout/list1"/>
    <dgm:cxn modelId="{C103D528-A5D5-4E57-9EF0-9FBD323A3722}" type="presParOf" srcId="{18B97EB9-770F-4B57-9DC2-E0C338AE48A3}" destId="{3B6AEDC5-59B3-400E-9AD5-F204557B5684}" srcOrd="5" destOrd="0" presId="urn:microsoft.com/office/officeart/2005/8/layout/list1"/>
    <dgm:cxn modelId="{7B1151F8-CD06-4BF5-BE7E-2E6204420530}" type="presParOf" srcId="{18B97EB9-770F-4B57-9DC2-E0C338AE48A3}" destId="{EFEAD23B-AB6A-417C-AD5A-63CE38EEBA7F}" srcOrd="6" destOrd="0" presId="urn:microsoft.com/office/officeart/2005/8/layout/list1"/>
    <dgm:cxn modelId="{F8F9F9D4-6BF0-4012-A56D-3149E83B8966}" type="presParOf" srcId="{18B97EB9-770F-4B57-9DC2-E0C338AE48A3}" destId="{60DB30FE-F446-4D3E-B244-4C1A087862C1}" srcOrd="7" destOrd="0" presId="urn:microsoft.com/office/officeart/2005/8/layout/list1"/>
    <dgm:cxn modelId="{ACEE2833-FFF4-44DB-9D4F-F169DD7FD18C}" type="presParOf" srcId="{18B97EB9-770F-4B57-9DC2-E0C338AE48A3}" destId="{3B7AF88A-5DA0-4043-98F2-FAED1B8AA972}" srcOrd="8" destOrd="0" presId="urn:microsoft.com/office/officeart/2005/8/layout/list1"/>
    <dgm:cxn modelId="{7CD4DE5A-08A7-4912-85F5-9E4CCA2F1DBD}" type="presParOf" srcId="{3B7AF88A-5DA0-4043-98F2-FAED1B8AA972}" destId="{25740B28-5CA0-4C00-A8B3-902FE8F1546A}" srcOrd="0" destOrd="0" presId="urn:microsoft.com/office/officeart/2005/8/layout/list1"/>
    <dgm:cxn modelId="{39F486C9-35DC-4FF2-B9BF-A1DC0B938D46}" type="presParOf" srcId="{3B7AF88A-5DA0-4043-98F2-FAED1B8AA972}" destId="{3B60C2EF-3A6F-46DA-92B9-BECDD6EB2837}" srcOrd="1" destOrd="0" presId="urn:microsoft.com/office/officeart/2005/8/layout/list1"/>
    <dgm:cxn modelId="{64761FC3-3D5E-4DC5-8479-A076AB5043DB}" type="presParOf" srcId="{18B97EB9-770F-4B57-9DC2-E0C338AE48A3}" destId="{CA28A5D5-1D2F-4363-89A3-FD5011BB87F2}" srcOrd="9" destOrd="0" presId="urn:microsoft.com/office/officeart/2005/8/layout/list1"/>
    <dgm:cxn modelId="{58276CE5-1D4F-464E-BC69-58C1638192A2}" type="presParOf" srcId="{18B97EB9-770F-4B57-9DC2-E0C338AE48A3}" destId="{936FC6D7-4CEA-4CBE-8863-8D4065FDD811}" srcOrd="10" destOrd="0" presId="urn:microsoft.com/office/officeart/2005/8/layout/list1"/>
    <dgm:cxn modelId="{CFAB3801-010F-43D3-87BF-BDAB25376CEB}" type="presParOf" srcId="{18B97EB9-770F-4B57-9DC2-E0C338AE48A3}" destId="{CB8040F6-4103-4170-9992-76A08073BC11}" srcOrd="11" destOrd="0" presId="urn:microsoft.com/office/officeart/2005/8/layout/list1"/>
    <dgm:cxn modelId="{7068A712-AA97-4EAA-B805-50D1062A68E9}" type="presParOf" srcId="{18B97EB9-770F-4B57-9DC2-E0C338AE48A3}" destId="{25A9AC4E-D405-4178-878F-EC492E2E984D}" srcOrd="12" destOrd="0" presId="urn:microsoft.com/office/officeart/2005/8/layout/list1"/>
    <dgm:cxn modelId="{07415164-6B95-4A46-8A48-6C1CBEC5A8C8}" type="presParOf" srcId="{25A9AC4E-D405-4178-878F-EC492E2E984D}" destId="{933B7202-80FD-4D87-B3FE-C49525BEBDF8}" srcOrd="0" destOrd="0" presId="urn:microsoft.com/office/officeart/2005/8/layout/list1"/>
    <dgm:cxn modelId="{4F8C4D42-C893-4EDD-91C2-EBA9C63501F3}" type="presParOf" srcId="{25A9AC4E-D405-4178-878F-EC492E2E984D}" destId="{5BB4C293-CC85-4300-8091-AE0B642E4DD6}" srcOrd="1" destOrd="0" presId="urn:microsoft.com/office/officeart/2005/8/layout/list1"/>
    <dgm:cxn modelId="{BEFBB9ED-D20B-4AB6-8236-B1C64568921E}" type="presParOf" srcId="{18B97EB9-770F-4B57-9DC2-E0C338AE48A3}" destId="{2153A63D-49C6-445C-B748-6941F311E638}" srcOrd="13" destOrd="0" presId="urn:microsoft.com/office/officeart/2005/8/layout/list1"/>
    <dgm:cxn modelId="{619C4832-57DE-4FEC-B1E8-E072FE77C72E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2600" b="1" dirty="0" smtClean="0">
              <a:solidFill>
                <a:schemeClr val="tx1"/>
              </a:solidFill>
            </a:rPr>
            <a:t>الخوف </a:t>
          </a:r>
          <a:r>
            <a:rPr lang="ar-SA" sz="2600" b="1" dirty="0" smtClean="0">
              <a:solidFill>
                <a:schemeClr val="tx1"/>
              </a:solidFill>
            </a:rPr>
            <a:t>من </a:t>
          </a:r>
          <a:r>
            <a:rPr lang="ar-SA" sz="2600" b="1" dirty="0" smtClean="0">
              <a:solidFill>
                <a:schemeClr val="tx1"/>
              </a:solidFill>
            </a:rPr>
            <a:t>عدم القدرة على تنمية المهارات المطلوبة في الوضع الجديد</a:t>
          </a:r>
          <a:endParaRPr lang="fr-FR" sz="26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2600" b="1" dirty="0" smtClean="0">
              <a:solidFill>
                <a:schemeClr val="tx1"/>
              </a:solidFill>
            </a:rPr>
            <a:t>فقدان الدوافع والطاقة اللازمة للتكيف مع الوضع الجديد وإنكار الحاجة إلى التغيير</a:t>
          </a:r>
          <a:endParaRPr lang="fr-FR" sz="2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2800" b="1" dirty="0" smtClean="0">
              <a:solidFill>
                <a:schemeClr val="tx1"/>
              </a:solidFill>
            </a:rPr>
            <a:t>نقص في إدراك الأفراد حول ضرورة التغيير</a:t>
          </a:r>
          <a:endParaRPr lang="fr-FR" sz="28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2800" b="1" dirty="0" smtClean="0">
              <a:solidFill>
                <a:schemeClr val="tx1"/>
              </a:solidFill>
            </a:rPr>
            <a:t>فشل المؤسسة في مشاريع تغيير سابقة</a:t>
          </a:r>
          <a:endParaRPr lang="fr-FR" sz="28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 custLinFactNeighborY="-14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11C9DB3-8300-4609-BBBD-D8F6643EAEE5}" type="presOf" srcId="{DA1AFEF6-44DD-4AD4-A79A-083E16389BF5}" destId="{B7652726-8538-40B7-AA39-3443718CD299}" srcOrd="0" destOrd="0" presId="urn:microsoft.com/office/officeart/2005/8/layout/list1"/>
    <dgm:cxn modelId="{1C42EA2C-4A52-46CD-9C47-BBB39478F1EC}" type="presOf" srcId="{8275C733-F30D-4655-874F-9F6FED3EF96D}" destId="{5BB4C293-CC85-4300-8091-AE0B642E4DD6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A45EEEEE-27C9-43A5-8290-295BCFAF1208}" type="presOf" srcId="{8275C733-F30D-4655-874F-9F6FED3EF96D}" destId="{933B7202-80FD-4D87-B3FE-C49525BEBDF8}" srcOrd="0" destOrd="0" presId="urn:microsoft.com/office/officeart/2005/8/layout/list1"/>
    <dgm:cxn modelId="{79070384-2843-4F9B-A37B-ECF29F595554}" type="presOf" srcId="{C165DFE2-4B0A-45D3-B219-322D3C08C118}" destId="{18B97EB9-770F-4B57-9DC2-E0C338AE48A3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5CFE074-D58B-418A-B4C7-B6C9DC1DEB1E}" type="presOf" srcId="{DA1AFEF6-44DD-4AD4-A79A-083E16389BF5}" destId="{2D91EB7E-6445-441C-B54A-135D7524E9F1}" srcOrd="1" destOrd="0" presId="urn:microsoft.com/office/officeart/2005/8/layout/list1"/>
    <dgm:cxn modelId="{FC1100E8-11D2-4C46-BBBE-6DB18D2DF300}" type="presOf" srcId="{866CF202-522E-422C-9529-64BAF144F58D}" destId="{25740B28-5CA0-4C00-A8B3-902FE8F1546A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6A5A168C-8FDF-4B79-80A0-59F2C0130B14}" type="presOf" srcId="{866CF202-522E-422C-9529-64BAF144F58D}" destId="{3B60C2EF-3A6F-46DA-92B9-BECDD6EB2837}" srcOrd="1" destOrd="0" presId="urn:microsoft.com/office/officeart/2005/8/layout/list1"/>
    <dgm:cxn modelId="{EAE138A9-6795-46A8-AB96-B0CEDF72A2AD}" type="presOf" srcId="{7F106268-9A43-44F9-AA1B-1C50223ECFD8}" destId="{7FF917E0-D5E6-4045-ABC9-B8ED166EE900}" srcOrd="0" destOrd="0" presId="urn:microsoft.com/office/officeart/2005/8/layout/list1"/>
    <dgm:cxn modelId="{FBE34BA4-E024-47D9-8F7D-893BEEDE29B9}" type="presOf" srcId="{7F106268-9A43-44F9-AA1B-1C50223ECFD8}" destId="{22E59FCB-4307-4D93-9E34-779CF85DD3A9}" srcOrd="1" destOrd="0" presId="urn:microsoft.com/office/officeart/2005/8/layout/list1"/>
    <dgm:cxn modelId="{9A164395-6036-49C1-9D4A-FC1B92FCF0C1}" type="presParOf" srcId="{18B97EB9-770F-4B57-9DC2-E0C338AE48A3}" destId="{6814A0ED-5830-4EEF-A459-8DB9E1B32ACA}" srcOrd="0" destOrd="0" presId="urn:microsoft.com/office/officeart/2005/8/layout/list1"/>
    <dgm:cxn modelId="{A068F962-6CDF-4CCE-BB07-FE567AAB9668}" type="presParOf" srcId="{6814A0ED-5830-4EEF-A459-8DB9E1B32ACA}" destId="{7FF917E0-D5E6-4045-ABC9-B8ED166EE900}" srcOrd="0" destOrd="0" presId="urn:microsoft.com/office/officeart/2005/8/layout/list1"/>
    <dgm:cxn modelId="{55356E63-19BF-4254-AB41-4BF7B614C829}" type="presParOf" srcId="{6814A0ED-5830-4EEF-A459-8DB9E1B32ACA}" destId="{22E59FCB-4307-4D93-9E34-779CF85DD3A9}" srcOrd="1" destOrd="0" presId="urn:microsoft.com/office/officeart/2005/8/layout/list1"/>
    <dgm:cxn modelId="{1DC175A2-E3EC-4E7D-8FF4-7E439D02DED0}" type="presParOf" srcId="{18B97EB9-770F-4B57-9DC2-E0C338AE48A3}" destId="{39C245B1-E464-4A41-B184-AD2445DC5ED1}" srcOrd="1" destOrd="0" presId="urn:microsoft.com/office/officeart/2005/8/layout/list1"/>
    <dgm:cxn modelId="{D875ACC0-4B8F-4D78-8955-7F190DA1C37A}" type="presParOf" srcId="{18B97EB9-770F-4B57-9DC2-E0C338AE48A3}" destId="{8AD62031-F6FC-4686-806A-D4A5C00A04C9}" srcOrd="2" destOrd="0" presId="urn:microsoft.com/office/officeart/2005/8/layout/list1"/>
    <dgm:cxn modelId="{EECD927F-BD6E-4866-A331-7FA4754DA7A9}" type="presParOf" srcId="{18B97EB9-770F-4B57-9DC2-E0C338AE48A3}" destId="{8BBFED77-7CA5-4A9F-AA04-072BE9597616}" srcOrd="3" destOrd="0" presId="urn:microsoft.com/office/officeart/2005/8/layout/list1"/>
    <dgm:cxn modelId="{044939F3-4693-4C1A-A2C8-A03632497EB9}" type="presParOf" srcId="{18B97EB9-770F-4B57-9DC2-E0C338AE48A3}" destId="{2E2BBFC3-3885-42CC-8233-605E7645DC79}" srcOrd="4" destOrd="0" presId="urn:microsoft.com/office/officeart/2005/8/layout/list1"/>
    <dgm:cxn modelId="{B18BCE10-D030-47AD-921F-2ACD489E9431}" type="presParOf" srcId="{2E2BBFC3-3885-42CC-8233-605E7645DC79}" destId="{B7652726-8538-40B7-AA39-3443718CD299}" srcOrd="0" destOrd="0" presId="urn:microsoft.com/office/officeart/2005/8/layout/list1"/>
    <dgm:cxn modelId="{61A15E88-B3C3-4C81-992C-0BC8C7184B86}" type="presParOf" srcId="{2E2BBFC3-3885-42CC-8233-605E7645DC79}" destId="{2D91EB7E-6445-441C-B54A-135D7524E9F1}" srcOrd="1" destOrd="0" presId="urn:microsoft.com/office/officeart/2005/8/layout/list1"/>
    <dgm:cxn modelId="{42EE65F9-87E1-4EEF-A4C1-EBC00648EC43}" type="presParOf" srcId="{18B97EB9-770F-4B57-9DC2-E0C338AE48A3}" destId="{3B6AEDC5-59B3-400E-9AD5-F204557B5684}" srcOrd="5" destOrd="0" presId="urn:microsoft.com/office/officeart/2005/8/layout/list1"/>
    <dgm:cxn modelId="{B1C040B6-4601-48B4-BEE9-EA672B0D72A9}" type="presParOf" srcId="{18B97EB9-770F-4B57-9DC2-E0C338AE48A3}" destId="{EFEAD23B-AB6A-417C-AD5A-63CE38EEBA7F}" srcOrd="6" destOrd="0" presId="urn:microsoft.com/office/officeart/2005/8/layout/list1"/>
    <dgm:cxn modelId="{894DABC2-2103-46BD-A824-CDD7E0B1F3EF}" type="presParOf" srcId="{18B97EB9-770F-4B57-9DC2-E0C338AE48A3}" destId="{60DB30FE-F446-4D3E-B244-4C1A087862C1}" srcOrd="7" destOrd="0" presId="urn:microsoft.com/office/officeart/2005/8/layout/list1"/>
    <dgm:cxn modelId="{6F3B4BDB-9040-4422-AF1F-0FCC0BB7EA3C}" type="presParOf" srcId="{18B97EB9-770F-4B57-9DC2-E0C338AE48A3}" destId="{3B7AF88A-5DA0-4043-98F2-FAED1B8AA972}" srcOrd="8" destOrd="0" presId="urn:microsoft.com/office/officeart/2005/8/layout/list1"/>
    <dgm:cxn modelId="{126010ED-3279-4FF7-A8F0-FFFB98BA2548}" type="presParOf" srcId="{3B7AF88A-5DA0-4043-98F2-FAED1B8AA972}" destId="{25740B28-5CA0-4C00-A8B3-902FE8F1546A}" srcOrd="0" destOrd="0" presId="urn:microsoft.com/office/officeart/2005/8/layout/list1"/>
    <dgm:cxn modelId="{DEF50D13-2C4F-4486-A2A9-6127E9759987}" type="presParOf" srcId="{3B7AF88A-5DA0-4043-98F2-FAED1B8AA972}" destId="{3B60C2EF-3A6F-46DA-92B9-BECDD6EB2837}" srcOrd="1" destOrd="0" presId="urn:microsoft.com/office/officeart/2005/8/layout/list1"/>
    <dgm:cxn modelId="{5C271697-8600-4C71-9130-040C3981231E}" type="presParOf" srcId="{18B97EB9-770F-4B57-9DC2-E0C338AE48A3}" destId="{CA28A5D5-1D2F-4363-89A3-FD5011BB87F2}" srcOrd="9" destOrd="0" presId="urn:microsoft.com/office/officeart/2005/8/layout/list1"/>
    <dgm:cxn modelId="{ADFBA1E6-C3E1-4C62-AAF0-B39301AE5434}" type="presParOf" srcId="{18B97EB9-770F-4B57-9DC2-E0C338AE48A3}" destId="{936FC6D7-4CEA-4CBE-8863-8D4065FDD811}" srcOrd="10" destOrd="0" presId="urn:microsoft.com/office/officeart/2005/8/layout/list1"/>
    <dgm:cxn modelId="{26DBA09F-2D18-4D61-ACA7-B27DDA3794B2}" type="presParOf" srcId="{18B97EB9-770F-4B57-9DC2-E0C338AE48A3}" destId="{CB8040F6-4103-4170-9992-76A08073BC11}" srcOrd="11" destOrd="0" presId="urn:microsoft.com/office/officeart/2005/8/layout/list1"/>
    <dgm:cxn modelId="{20FA622F-D6F5-42C1-AFB5-731133996BA5}" type="presParOf" srcId="{18B97EB9-770F-4B57-9DC2-E0C338AE48A3}" destId="{25A9AC4E-D405-4178-878F-EC492E2E984D}" srcOrd="12" destOrd="0" presId="urn:microsoft.com/office/officeart/2005/8/layout/list1"/>
    <dgm:cxn modelId="{EBA47B8F-6C93-4D6B-835D-0792CC347596}" type="presParOf" srcId="{25A9AC4E-D405-4178-878F-EC492E2E984D}" destId="{933B7202-80FD-4D87-B3FE-C49525BEBDF8}" srcOrd="0" destOrd="0" presId="urn:microsoft.com/office/officeart/2005/8/layout/list1"/>
    <dgm:cxn modelId="{A4C5441B-E5CB-40E7-ABE3-3D3A2C9FA29D}" type="presParOf" srcId="{25A9AC4E-D405-4178-878F-EC492E2E984D}" destId="{5BB4C293-CC85-4300-8091-AE0B642E4DD6}" srcOrd="1" destOrd="0" presId="urn:microsoft.com/office/officeart/2005/8/layout/list1"/>
    <dgm:cxn modelId="{C24841A7-6122-4E55-8E90-077B815F4728}" type="presParOf" srcId="{18B97EB9-770F-4B57-9DC2-E0C338AE48A3}" destId="{2153A63D-49C6-445C-B748-6941F311E638}" srcOrd="13" destOrd="0" presId="urn:microsoft.com/office/officeart/2005/8/layout/list1"/>
    <dgm:cxn modelId="{8BA5FDEE-B7B8-4F8F-903E-89FD94B112EA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التعليم والاتصال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المشاركة والاندماج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التسهيل والدعم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التفاوض والاتفاق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A8B03EB-5773-458C-9A37-661E8C8AF971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2C5B4107-E0FB-4037-B1AB-A9043BCF999B}" type="presOf" srcId="{7F106268-9A43-44F9-AA1B-1C50223ECFD8}" destId="{22E59FCB-4307-4D93-9E34-779CF85DD3A9}" srcOrd="1" destOrd="0" presId="urn:microsoft.com/office/officeart/2005/8/layout/list1"/>
    <dgm:cxn modelId="{D5BDD9FC-D8A1-410F-B013-F8681B703D09}" type="presOf" srcId="{8275C733-F30D-4655-874F-9F6FED3EF96D}" destId="{5BB4C293-CC85-4300-8091-AE0B642E4DD6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40A2777-2B6F-4FCD-AC9D-FCB803627EFD}" type="presOf" srcId="{8275C733-F30D-4655-874F-9F6FED3EF96D}" destId="{933B7202-80FD-4D87-B3FE-C49525BEBDF8}" srcOrd="0" destOrd="0" presId="urn:microsoft.com/office/officeart/2005/8/layout/list1"/>
    <dgm:cxn modelId="{7065BD89-2E1B-4FA0-8D85-9975AB0D2E87}" type="presOf" srcId="{C165DFE2-4B0A-45D3-B219-322D3C08C118}" destId="{18B97EB9-770F-4B57-9DC2-E0C338AE48A3}" srcOrd="0" destOrd="0" presId="urn:microsoft.com/office/officeart/2005/8/layout/list1"/>
    <dgm:cxn modelId="{DE4B8BF8-EDCB-4046-B858-81985F4C5181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D62301E1-2094-4EF1-8854-DC1EA4045690}" type="presOf" srcId="{7F106268-9A43-44F9-AA1B-1C50223ECFD8}" destId="{7FF917E0-D5E6-4045-ABC9-B8ED166EE900}" srcOrd="0" destOrd="0" presId="urn:microsoft.com/office/officeart/2005/8/layout/list1"/>
    <dgm:cxn modelId="{18938FF8-5B3A-4FC4-9013-61873D4D3336}" type="presOf" srcId="{866CF202-522E-422C-9529-64BAF144F58D}" destId="{3B60C2EF-3A6F-46DA-92B9-BECDD6EB2837}" srcOrd="1" destOrd="0" presId="urn:microsoft.com/office/officeart/2005/8/layout/list1"/>
    <dgm:cxn modelId="{63D6FCF1-F719-4C62-845E-632928B7F57E}" type="presOf" srcId="{866CF202-522E-422C-9529-64BAF144F58D}" destId="{25740B28-5CA0-4C00-A8B3-902FE8F1546A}" srcOrd="0" destOrd="0" presId="urn:microsoft.com/office/officeart/2005/8/layout/list1"/>
    <dgm:cxn modelId="{E29440B6-C7F3-40D6-A82B-EFD34959D370}" type="presParOf" srcId="{18B97EB9-770F-4B57-9DC2-E0C338AE48A3}" destId="{6814A0ED-5830-4EEF-A459-8DB9E1B32ACA}" srcOrd="0" destOrd="0" presId="urn:microsoft.com/office/officeart/2005/8/layout/list1"/>
    <dgm:cxn modelId="{4A522A5D-7843-4D50-B698-9BA7F70BCE76}" type="presParOf" srcId="{6814A0ED-5830-4EEF-A459-8DB9E1B32ACA}" destId="{7FF917E0-D5E6-4045-ABC9-B8ED166EE900}" srcOrd="0" destOrd="0" presId="urn:microsoft.com/office/officeart/2005/8/layout/list1"/>
    <dgm:cxn modelId="{CA1C88CB-4015-4A31-8EEA-20C5AEE942FD}" type="presParOf" srcId="{6814A0ED-5830-4EEF-A459-8DB9E1B32ACA}" destId="{22E59FCB-4307-4D93-9E34-779CF85DD3A9}" srcOrd="1" destOrd="0" presId="urn:microsoft.com/office/officeart/2005/8/layout/list1"/>
    <dgm:cxn modelId="{F6787A1D-08C9-4E6A-A676-313E6D7587D6}" type="presParOf" srcId="{18B97EB9-770F-4B57-9DC2-E0C338AE48A3}" destId="{39C245B1-E464-4A41-B184-AD2445DC5ED1}" srcOrd="1" destOrd="0" presId="urn:microsoft.com/office/officeart/2005/8/layout/list1"/>
    <dgm:cxn modelId="{DA086D22-5952-4FC3-9281-ACA7B7A2990A}" type="presParOf" srcId="{18B97EB9-770F-4B57-9DC2-E0C338AE48A3}" destId="{8AD62031-F6FC-4686-806A-D4A5C00A04C9}" srcOrd="2" destOrd="0" presId="urn:microsoft.com/office/officeart/2005/8/layout/list1"/>
    <dgm:cxn modelId="{B7147849-1A5D-4A9A-9BE7-26EBD49A6E0F}" type="presParOf" srcId="{18B97EB9-770F-4B57-9DC2-E0C338AE48A3}" destId="{8BBFED77-7CA5-4A9F-AA04-072BE9597616}" srcOrd="3" destOrd="0" presId="urn:microsoft.com/office/officeart/2005/8/layout/list1"/>
    <dgm:cxn modelId="{49905530-0425-4C79-9641-3B3F9AD7E135}" type="presParOf" srcId="{18B97EB9-770F-4B57-9DC2-E0C338AE48A3}" destId="{2E2BBFC3-3885-42CC-8233-605E7645DC79}" srcOrd="4" destOrd="0" presId="urn:microsoft.com/office/officeart/2005/8/layout/list1"/>
    <dgm:cxn modelId="{80B8DAA5-8F83-4F37-BBEE-0AB8C16B7F31}" type="presParOf" srcId="{2E2BBFC3-3885-42CC-8233-605E7645DC79}" destId="{B7652726-8538-40B7-AA39-3443718CD299}" srcOrd="0" destOrd="0" presId="urn:microsoft.com/office/officeart/2005/8/layout/list1"/>
    <dgm:cxn modelId="{BA144B2C-5088-4922-BAB6-EB9EBEA06FA9}" type="presParOf" srcId="{2E2BBFC3-3885-42CC-8233-605E7645DC79}" destId="{2D91EB7E-6445-441C-B54A-135D7524E9F1}" srcOrd="1" destOrd="0" presId="urn:microsoft.com/office/officeart/2005/8/layout/list1"/>
    <dgm:cxn modelId="{09EB5F90-C1A5-4FDF-ABC2-FAA080A6FBCF}" type="presParOf" srcId="{18B97EB9-770F-4B57-9DC2-E0C338AE48A3}" destId="{3B6AEDC5-59B3-400E-9AD5-F204557B5684}" srcOrd="5" destOrd="0" presId="urn:microsoft.com/office/officeart/2005/8/layout/list1"/>
    <dgm:cxn modelId="{614A79CD-7D30-4B7D-86FD-E5D897E875A0}" type="presParOf" srcId="{18B97EB9-770F-4B57-9DC2-E0C338AE48A3}" destId="{EFEAD23B-AB6A-417C-AD5A-63CE38EEBA7F}" srcOrd="6" destOrd="0" presId="urn:microsoft.com/office/officeart/2005/8/layout/list1"/>
    <dgm:cxn modelId="{84D012F2-D6C5-4A7A-9484-B53A34E03F33}" type="presParOf" srcId="{18B97EB9-770F-4B57-9DC2-E0C338AE48A3}" destId="{60DB30FE-F446-4D3E-B244-4C1A087862C1}" srcOrd="7" destOrd="0" presId="urn:microsoft.com/office/officeart/2005/8/layout/list1"/>
    <dgm:cxn modelId="{5EE33461-A1FA-4884-9B98-1102456C9676}" type="presParOf" srcId="{18B97EB9-770F-4B57-9DC2-E0C338AE48A3}" destId="{3B7AF88A-5DA0-4043-98F2-FAED1B8AA972}" srcOrd="8" destOrd="0" presId="urn:microsoft.com/office/officeart/2005/8/layout/list1"/>
    <dgm:cxn modelId="{D43DD682-0DBB-401B-8415-0F6100B073F6}" type="presParOf" srcId="{3B7AF88A-5DA0-4043-98F2-FAED1B8AA972}" destId="{25740B28-5CA0-4C00-A8B3-902FE8F1546A}" srcOrd="0" destOrd="0" presId="urn:microsoft.com/office/officeart/2005/8/layout/list1"/>
    <dgm:cxn modelId="{57500101-F372-44F7-BBC3-E910CF030131}" type="presParOf" srcId="{3B7AF88A-5DA0-4043-98F2-FAED1B8AA972}" destId="{3B60C2EF-3A6F-46DA-92B9-BECDD6EB2837}" srcOrd="1" destOrd="0" presId="urn:microsoft.com/office/officeart/2005/8/layout/list1"/>
    <dgm:cxn modelId="{9D818332-E788-474E-A150-DDBE98FF5006}" type="presParOf" srcId="{18B97EB9-770F-4B57-9DC2-E0C338AE48A3}" destId="{CA28A5D5-1D2F-4363-89A3-FD5011BB87F2}" srcOrd="9" destOrd="0" presId="urn:microsoft.com/office/officeart/2005/8/layout/list1"/>
    <dgm:cxn modelId="{0629C35A-641A-4520-9DCD-9F721968AD9C}" type="presParOf" srcId="{18B97EB9-770F-4B57-9DC2-E0C338AE48A3}" destId="{936FC6D7-4CEA-4CBE-8863-8D4065FDD811}" srcOrd="10" destOrd="0" presId="urn:microsoft.com/office/officeart/2005/8/layout/list1"/>
    <dgm:cxn modelId="{6AEB0762-E0C7-491D-8BB7-A7FB72C47437}" type="presParOf" srcId="{18B97EB9-770F-4B57-9DC2-E0C338AE48A3}" destId="{CB8040F6-4103-4170-9992-76A08073BC11}" srcOrd="11" destOrd="0" presId="urn:microsoft.com/office/officeart/2005/8/layout/list1"/>
    <dgm:cxn modelId="{79BA9EEE-5CB8-499E-B660-4FFD41CFD2A1}" type="presParOf" srcId="{18B97EB9-770F-4B57-9DC2-E0C338AE48A3}" destId="{25A9AC4E-D405-4178-878F-EC492E2E984D}" srcOrd="12" destOrd="0" presId="urn:microsoft.com/office/officeart/2005/8/layout/list1"/>
    <dgm:cxn modelId="{4CEAFB3B-CCC0-4B7B-B329-22E08F8C3031}" type="presParOf" srcId="{25A9AC4E-D405-4178-878F-EC492E2E984D}" destId="{933B7202-80FD-4D87-B3FE-C49525BEBDF8}" srcOrd="0" destOrd="0" presId="urn:microsoft.com/office/officeart/2005/8/layout/list1"/>
    <dgm:cxn modelId="{4B526EF9-5418-4DA3-8D10-8393C22E19E7}" type="presParOf" srcId="{25A9AC4E-D405-4178-878F-EC492E2E984D}" destId="{5BB4C293-CC85-4300-8091-AE0B642E4DD6}" srcOrd="1" destOrd="0" presId="urn:microsoft.com/office/officeart/2005/8/layout/list1"/>
    <dgm:cxn modelId="{BE5344D5-DD34-4947-911E-96F1F83A5534}" type="presParOf" srcId="{18B97EB9-770F-4B57-9DC2-E0C338AE48A3}" destId="{2153A63D-49C6-445C-B748-6941F311E638}" srcOrd="13" destOrd="0" presId="urn:microsoft.com/office/officeart/2005/8/layout/list1"/>
    <dgm:cxn modelId="{F00B6E60-DEE1-450A-9849-652FF9BD9576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الاستغلال واختيار الأعضاء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3200" b="1" dirty="0" err="1" smtClean="0">
              <a:solidFill>
                <a:schemeClr val="tx1"/>
              </a:solidFill>
            </a:rPr>
            <a:t>الاكراه</a:t>
          </a:r>
          <a:r>
            <a:rPr lang="ar-DZ" sz="3200" b="1" dirty="0" smtClean="0">
              <a:solidFill>
                <a:schemeClr val="tx1"/>
              </a:solidFill>
            </a:rPr>
            <a:t> الظاهر وغير الظاهر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B22F85E-92E4-47AF-9289-7664436D8C1C}" type="presOf" srcId="{DA1AFEF6-44DD-4AD4-A79A-083E16389BF5}" destId="{B7652726-8538-40B7-AA39-3443718CD299}" srcOrd="0" destOrd="0" presId="urn:microsoft.com/office/officeart/2005/8/layout/list1"/>
    <dgm:cxn modelId="{4E17BE8C-F81D-4F5E-AF6E-0A30E645E539}" type="presOf" srcId="{DA1AFEF6-44DD-4AD4-A79A-083E16389BF5}" destId="{2D91EB7E-6445-441C-B54A-135D7524E9F1}" srcOrd="1" destOrd="0" presId="urn:microsoft.com/office/officeart/2005/8/layout/list1"/>
    <dgm:cxn modelId="{2D0E7B05-322A-440D-80C8-B25A9BAEC6D6}" type="presOf" srcId="{7F106268-9A43-44F9-AA1B-1C50223ECFD8}" destId="{7FF917E0-D5E6-4045-ABC9-B8ED166EE900}" srcOrd="0" destOrd="0" presId="urn:microsoft.com/office/officeart/2005/8/layout/list1"/>
    <dgm:cxn modelId="{2E05567C-8C4D-447C-8AF1-498ED10C39F4}" type="presOf" srcId="{C165DFE2-4B0A-45D3-B219-322D3C08C118}" destId="{18B97EB9-770F-4B57-9DC2-E0C338AE48A3}" srcOrd="0" destOrd="0" presId="urn:microsoft.com/office/officeart/2005/8/layout/list1"/>
    <dgm:cxn modelId="{8FEB4BA1-DAA8-4E80-BA7B-010F876AECE7}" type="presOf" srcId="{7F106268-9A43-44F9-AA1B-1C50223ECFD8}" destId="{22E59FCB-4307-4D93-9E34-779CF85DD3A9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4D29421-7C2C-471A-B60E-7894C0D633CF}" type="presParOf" srcId="{18B97EB9-770F-4B57-9DC2-E0C338AE48A3}" destId="{6814A0ED-5830-4EEF-A459-8DB9E1B32ACA}" srcOrd="0" destOrd="0" presId="urn:microsoft.com/office/officeart/2005/8/layout/list1"/>
    <dgm:cxn modelId="{00C90F30-482A-42E4-8581-6AE03A23EA56}" type="presParOf" srcId="{6814A0ED-5830-4EEF-A459-8DB9E1B32ACA}" destId="{7FF917E0-D5E6-4045-ABC9-B8ED166EE900}" srcOrd="0" destOrd="0" presId="urn:microsoft.com/office/officeart/2005/8/layout/list1"/>
    <dgm:cxn modelId="{5CC06FC4-3D4E-4B4F-A544-5F77D7695C0E}" type="presParOf" srcId="{6814A0ED-5830-4EEF-A459-8DB9E1B32ACA}" destId="{22E59FCB-4307-4D93-9E34-779CF85DD3A9}" srcOrd="1" destOrd="0" presId="urn:microsoft.com/office/officeart/2005/8/layout/list1"/>
    <dgm:cxn modelId="{8A9ECE0B-D0F9-4FFE-92A6-E4C14A320396}" type="presParOf" srcId="{18B97EB9-770F-4B57-9DC2-E0C338AE48A3}" destId="{39C245B1-E464-4A41-B184-AD2445DC5ED1}" srcOrd="1" destOrd="0" presId="urn:microsoft.com/office/officeart/2005/8/layout/list1"/>
    <dgm:cxn modelId="{69A358F5-1065-4BA5-BFE6-BAA2E3805D08}" type="presParOf" srcId="{18B97EB9-770F-4B57-9DC2-E0C338AE48A3}" destId="{8AD62031-F6FC-4686-806A-D4A5C00A04C9}" srcOrd="2" destOrd="0" presId="urn:microsoft.com/office/officeart/2005/8/layout/list1"/>
    <dgm:cxn modelId="{414BBCD5-C352-4E78-BA31-9E900FBB0FE1}" type="presParOf" srcId="{18B97EB9-770F-4B57-9DC2-E0C338AE48A3}" destId="{8BBFED77-7CA5-4A9F-AA04-072BE9597616}" srcOrd="3" destOrd="0" presId="urn:microsoft.com/office/officeart/2005/8/layout/list1"/>
    <dgm:cxn modelId="{F44870AA-4CF6-4F04-AA3C-9F07562FA6BC}" type="presParOf" srcId="{18B97EB9-770F-4B57-9DC2-E0C338AE48A3}" destId="{2E2BBFC3-3885-42CC-8233-605E7645DC79}" srcOrd="4" destOrd="0" presId="urn:microsoft.com/office/officeart/2005/8/layout/list1"/>
    <dgm:cxn modelId="{FED2AF24-892B-4A0F-8085-AE3CB745FEF5}" type="presParOf" srcId="{2E2BBFC3-3885-42CC-8233-605E7645DC79}" destId="{B7652726-8538-40B7-AA39-3443718CD299}" srcOrd="0" destOrd="0" presId="urn:microsoft.com/office/officeart/2005/8/layout/list1"/>
    <dgm:cxn modelId="{3FFD42AA-8832-46C0-9A12-55864BE86BC4}" type="presParOf" srcId="{2E2BBFC3-3885-42CC-8233-605E7645DC79}" destId="{2D91EB7E-6445-441C-B54A-135D7524E9F1}" srcOrd="1" destOrd="0" presId="urn:microsoft.com/office/officeart/2005/8/layout/list1"/>
    <dgm:cxn modelId="{3FFC0BED-8E2F-4DC3-8413-08AF66C405AF}" type="presParOf" srcId="{18B97EB9-770F-4B57-9DC2-E0C338AE48A3}" destId="{3B6AEDC5-59B3-400E-9AD5-F204557B5684}" srcOrd="5" destOrd="0" presId="urn:microsoft.com/office/officeart/2005/8/layout/list1"/>
    <dgm:cxn modelId="{B0B802D8-3A93-4B23-8DC8-0861F1A73F1C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القوى المعارضة للتغيير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الرفض لعملية التغيير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التحجيم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64E6174-6763-424D-BDCE-8D35252D81EF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DF035180-6DD1-487B-872B-A7B64DF41E58}" type="presOf" srcId="{866CF202-522E-422C-9529-64BAF144F58D}" destId="{25740B28-5CA0-4C00-A8B3-902FE8F1546A}" srcOrd="0" destOrd="0" presId="urn:microsoft.com/office/officeart/2005/8/layout/list1"/>
    <dgm:cxn modelId="{E7EFD2A4-0C26-484F-BB16-7FC9BC363204}" type="presOf" srcId="{DA1AFEF6-44DD-4AD4-A79A-083E16389BF5}" destId="{2D91EB7E-6445-441C-B54A-135D7524E9F1}" srcOrd="1" destOrd="0" presId="urn:microsoft.com/office/officeart/2005/8/layout/list1"/>
    <dgm:cxn modelId="{D1B5D34F-47EA-4885-AFF4-3C91EDE0A2AC}" type="presOf" srcId="{DA1AFEF6-44DD-4AD4-A79A-083E16389BF5}" destId="{B7652726-8538-40B7-AA39-3443718CD299}" srcOrd="0" destOrd="0" presId="urn:microsoft.com/office/officeart/2005/8/layout/list1"/>
    <dgm:cxn modelId="{E1F927ED-75BC-4CA8-AFEB-8744AA691C53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C9E2598D-2C6E-45E8-A4A6-8EA47EA73A0F}" type="presOf" srcId="{866CF202-522E-422C-9529-64BAF144F58D}" destId="{3B60C2EF-3A6F-46DA-92B9-BECDD6EB2837}" srcOrd="1" destOrd="0" presId="urn:microsoft.com/office/officeart/2005/8/layout/list1"/>
    <dgm:cxn modelId="{ED03E62A-AF1B-43B9-991E-6281F658E655}" type="presOf" srcId="{7F106268-9A43-44F9-AA1B-1C50223ECFD8}" destId="{22E59FCB-4307-4D93-9E34-779CF85DD3A9}" srcOrd="1" destOrd="0" presId="urn:microsoft.com/office/officeart/2005/8/layout/list1"/>
    <dgm:cxn modelId="{8BAB9836-3662-4F1F-84CE-0DAC1E4043DC}" type="presParOf" srcId="{18B97EB9-770F-4B57-9DC2-E0C338AE48A3}" destId="{6814A0ED-5830-4EEF-A459-8DB9E1B32ACA}" srcOrd="0" destOrd="0" presId="urn:microsoft.com/office/officeart/2005/8/layout/list1"/>
    <dgm:cxn modelId="{006836CB-EFD6-4718-A349-95B7E4A6D75D}" type="presParOf" srcId="{6814A0ED-5830-4EEF-A459-8DB9E1B32ACA}" destId="{7FF917E0-D5E6-4045-ABC9-B8ED166EE900}" srcOrd="0" destOrd="0" presId="urn:microsoft.com/office/officeart/2005/8/layout/list1"/>
    <dgm:cxn modelId="{330FB0D8-2989-4527-9CB7-3D9CDFF49697}" type="presParOf" srcId="{6814A0ED-5830-4EEF-A459-8DB9E1B32ACA}" destId="{22E59FCB-4307-4D93-9E34-779CF85DD3A9}" srcOrd="1" destOrd="0" presId="urn:microsoft.com/office/officeart/2005/8/layout/list1"/>
    <dgm:cxn modelId="{DFB1FFA2-ACF3-45C4-B269-0A38872DCBD6}" type="presParOf" srcId="{18B97EB9-770F-4B57-9DC2-E0C338AE48A3}" destId="{39C245B1-E464-4A41-B184-AD2445DC5ED1}" srcOrd="1" destOrd="0" presId="urn:microsoft.com/office/officeart/2005/8/layout/list1"/>
    <dgm:cxn modelId="{F724FA3E-7593-4E7A-BE5B-13F93C9112CB}" type="presParOf" srcId="{18B97EB9-770F-4B57-9DC2-E0C338AE48A3}" destId="{8AD62031-F6FC-4686-806A-D4A5C00A04C9}" srcOrd="2" destOrd="0" presId="urn:microsoft.com/office/officeart/2005/8/layout/list1"/>
    <dgm:cxn modelId="{0DBC8957-2504-41F1-9563-3C6E9F279C66}" type="presParOf" srcId="{18B97EB9-770F-4B57-9DC2-E0C338AE48A3}" destId="{8BBFED77-7CA5-4A9F-AA04-072BE9597616}" srcOrd="3" destOrd="0" presId="urn:microsoft.com/office/officeart/2005/8/layout/list1"/>
    <dgm:cxn modelId="{7E30B3D1-F67B-4E32-8C51-59E6BC7A23FD}" type="presParOf" srcId="{18B97EB9-770F-4B57-9DC2-E0C338AE48A3}" destId="{2E2BBFC3-3885-42CC-8233-605E7645DC79}" srcOrd="4" destOrd="0" presId="urn:microsoft.com/office/officeart/2005/8/layout/list1"/>
    <dgm:cxn modelId="{6D51B597-A9F4-4AA6-A2BF-FAC680045E9F}" type="presParOf" srcId="{2E2BBFC3-3885-42CC-8233-605E7645DC79}" destId="{B7652726-8538-40B7-AA39-3443718CD299}" srcOrd="0" destOrd="0" presId="urn:microsoft.com/office/officeart/2005/8/layout/list1"/>
    <dgm:cxn modelId="{34D91861-08F5-4426-BA15-496D84A96934}" type="presParOf" srcId="{2E2BBFC3-3885-42CC-8233-605E7645DC79}" destId="{2D91EB7E-6445-441C-B54A-135D7524E9F1}" srcOrd="1" destOrd="0" presId="urn:microsoft.com/office/officeart/2005/8/layout/list1"/>
    <dgm:cxn modelId="{AE630DB5-C4AF-4EFD-94B1-F1D660E0B337}" type="presParOf" srcId="{18B97EB9-770F-4B57-9DC2-E0C338AE48A3}" destId="{3B6AEDC5-59B3-400E-9AD5-F204557B5684}" srcOrd="5" destOrd="0" presId="urn:microsoft.com/office/officeart/2005/8/layout/list1"/>
    <dgm:cxn modelId="{A81222F3-DD77-4155-9980-725E2A54E796}" type="presParOf" srcId="{18B97EB9-770F-4B57-9DC2-E0C338AE48A3}" destId="{EFEAD23B-AB6A-417C-AD5A-63CE38EEBA7F}" srcOrd="6" destOrd="0" presId="urn:microsoft.com/office/officeart/2005/8/layout/list1"/>
    <dgm:cxn modelId="{CC83235A-454E-4CE4-B8E9-20F82581A7A7}" type="presParOf" srcId="{18B97EB9-770F-4B57-9DC2-E0C338AE48A3}" destId="{60DB30FE-F446-4D3E-B244-4C1A087862C1}" srcOrd="7" destOrd="0" presId="urn:microsoft.com/office/officeart/2005/8/layout/list1"/>
    <dgm:cxn modelId="{814182A1-57A3-4688-A407-EA3A6DABF2B9}" type="presParOf" srcId="{18B97EB9-770F-4B57-9DC2-E0C338AE48A3}" destId="{3B7AF88A-5DA0-4043-98F2-FAED1B8AA972}" srcOrd="8" destOrd="0" presId="urn:microsoft.com/office/officeart/2005/8/layout/list1"/>
    <dgm:cxn modelId="{55B87A84-2717-4DA7-B0A8-1201F6D48BE2}" type="presParOf" srcId="{3B7AF88A-5DA0-4043-98F2-FAED1B8AA972}" destId="{25740B28-5CA0-4C00-A8B3-902FE8F1546A}" srcOrd="0" destOrd="0" presId="urn:microsoft.com/office/officeart/2005/8/layout/list1"/>
    <dgm:cxn modelId="{568AD54A-5471-45D6-8700-97379CAD9D29}" type="presParOf" srcId="{3B7AF88A-5DA0-4043-98F2-FAED1B8AA972}" destId="{3B60C2EF-3A6F-46DA-92B9-BECDD6EB2837}" srcOrd="1" destOrd="0" presId="urn:microsoft.com/office/officeart/2005/8/layout/list1"/>
    <dgm:cxn modelId="{ADB20B52-2DE0-482D-81E0-6FF961210824}" type="presParOf" srcId="{18B97EB9-770F-4B57-9DC2-E0C338AE48A3}" destId="{CA28A5D5-1D2F-4363-89A3-FD5011BB87F2}" srcOrd="9" destOrd="0" presId="urn:microsoft.com/office/officeart/2005/8/layout/list1"/>
    <dgm:cxn modelId="{290C1E1D-CDF6-45CE-ADCF-FD92136C0E2F}" type="presParOf" srcId="{18B97EB9-770F-4B57-9DC2-E0C338AE48A3}" destId="{936FC6D7-4CEA-4CBE-8863-8D4065FDD811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المحافظة على القيم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التحجر والتجميد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اللامبالاة والسلبية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6740F8F-C853-41B9-B6F3-C6EC779169BD}" type="presOf" srcId="{DA1AFEF6-44DD-4AD4-A79A-083E16389BF5}" destId="{2D91EB7E-6445-441C-B54A-135D7524E9F1}" srcOrd="1" destOrd="0" presId="urn:microsoft.com/office/officeart/2005/8/layout/list1"/>
    <dgm:cxn modelId="{D954AB53-E2A4-4D59-BD83-9D35CE5C0C1D}" type="presOf" srcId="{7F106268-9A43-44F9-AA1B-1C50223ECFD8}" destId="{22E59FCB-4307-4D93-9E34-779CF85DD3A9}" srcOrd="1" destOrd="0" presId="urn:microsoft.com/office/officeart/2005/8/layout/list1"/>
    <dgm:cxn modelId="{F029D972-CBA1-4D47-A47E-081C3701490F}" type="presOf" srcId="{DA1AFEF6-44DD-4AD4-A79A-083E16389BF5}" destId="{B7652726-8538-40B7-AA39-3443718CD299}" srcOrd="0" destOrd="0" presId="urn:microsoft.com/office/officeart/2005/8/layout/list1"/>
    <dgm:cxn modelId="{BF5A8056-A819-4663-BAF7-201F8DEEF60C}" type="presOf" srcId="{C165DFE2-4B0A-45D3-B219-322D3C08C118}" destId="{18B97EB9-770F-4B57-9DC2-E0C338AE48A3}" srcOrd="0" destOrd="0" presId="urn:microsoft.com/office/officeart/2005/8/layout/list1"/>
    <dgm:cxn modelId="{654E858B-47E9-4FAC-89E4-A8B238F49C36}" type="presOf" srcId="{866CF202-522E-422C-9529-64BAF144F58D}" destId="{25740B28-5CA0-4C00-A8B3-902FE8F1546A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790AF3C-FA9D-4920-A516-5339FDC67157}" type="presOf" srcId="{866CF202-522E-422C-9529-64BAF144F58D}" destId="{3B60C2EF-3A6F-46DA-92B9-BECDD6EB2837}" srcOrd="1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9B57AE6A-94BA-4424-BF69-BED45A273A76}" type="presOf" srcId="{7F106268-9A43-44F9-AA1B-1C50223ECFD8}" destId="{7FF917E0-D5E6-4045-ABC9-B8ED166EE900}" srcOrd="0" destOrd="0" presId="urn:microsoft.com/office/officeart/2005/8/layout/list1"/>
    <dgm:cxn modelId="{971D1020-D2A5-489D-9253-979F6B1EE8A2}" type="presParOf" srcId="{18B97EB9-770F-4B57-9DC2-E0C338AE48A3}" destId="{6814A0ED-5830-4EEF-A459-8DB9E1B32ACA}" srcOrd="0" destOrd="0" presId="urn:microsoft.com/office/officeart/2005/8/layout/list1"/>
    <dgm:cxn modelId="{0946F029-3A23-4A66-986D-2D00AC437A6C}" type="presParOf" srcId="{6814A0ED-5830-4EEF-A459-8DB9E1B32ACA}" destId="{7FF917E0-D5E6-4045-ABC9-B8ED166EE900}" srcOrd="0" destOrd="0" presId="urn:microsoft.com/office/officeart/2005/8/layout/list1"/>
    <dgm:cxn modelId="{C5AB07F6-5600-4B15-8DF3-D276940AAA5E}" type="presParOf" srcId="{6814A0ED-5830-4EEF-A459-8DB9E1B32ACA}" destId="{22E59FCB-4307-4D93-9E34-779CF85DD3A9}" srcOrd="1" destOrd="0" presId="urn:microsoft.com/office/officeart/2005/8/layout/list1"/>
    <dgm:cxn modelId="{BDB23D29-EBCA-4824-BF85-EDFA2161D337}" type="presParOf" srcId="{18B97EB9-770F-4B57-9DC2-E0C338AE48A3}" destId="{39C245B1-E464-4A41-B184-AD2445DC5ED1}" srcOrd="1" destOrd="0" presId="urn:microsoft.com/office/officeart/2005/8/layout/list1"/>
    <dgm:cxn modelId="{2A5698F6-0BF9-4D85-98D0-5D0454A00F1A}" type="presParOf" srcId="{18B97EB9-770F-4B57-9DC2-E0C338AE48A3}" destId="{8AD62031-F6FC-4686-806A-D4A5C00A04C9}" srcOrd="2" destOrd="0" presId="urn:microsoft.com/office/officeart/2005/8/layout/list1"/>
    <dgm:cxn modelId="{8DEF7DE6-E680-4822-8342-C3C68D4490DA}" type="presParOf" srcId="{18B97EB9-770F-4B57-9DC2-E0C338AE48A3}" destId="{8BBFED77-7CA5-4A9F-AA04-072BE9597616}" srcOrd="3" destOrd="0" presId="urn:microsoft.com/office/officeart/2005/8/layout/list1"/>
    <dgm:cxn modelId="{53B11325-2586-4C73-AA69-4CB2FB12228B}" type="presParOf" srcId="{18B97EB9-770F-4B57-9DC2-E0C338AE48A3}" destId="{2E2BBFC3-3885-42CC-8233-605E7645DC79}" srcOrd="4" destOrd="0" presId="urn:microsoft.com/office/officeart/2005/8/layout/list1"/>
    <dgm:cxn modelId="{C8378972-4932-4222-989A-5A9B954821E4}" type="presParOf" srcId="{2E2BBFC3-3885-42CC-8233-605E7645DC79}" destId="{B7652726-8538-40B7-AA39-3443718CD299}" srcOrd="0" destOrd="0" presId="urn:microsoft.com/office/officeart/2005/8/layout/list1"/>
    <dgm:cxn modelId="{E9240457-4453-4813-B062-83CF58AA83DD}" type="presParOf" srcId="{2E2BBFC3-3885-42CC-8233-605E7645DC79}" destId="{2D91EB7E-6445-441C-B54A-135D7524E9F1}" srcOrd="1" destOrd="0" presId="urn:microsoft.com/office/officeart/2005/8/layout/list1"/>
    <dgm:cxn modelId="{B3A80F40-2511-45D8-AA49-BA9ADAA8153C}" type="presParOf" srcId="{18B97EB9-770F-4B57-9DC2-E0C338AE48A3}" destId="{3B6AEDC5-59B3-400E-9AD5-F204557B5684}" srcOrd="5" destOrd="0" presId="urn:microsoft.com/office/officeart/2005/8/layout/list1"/>
    <dgm:cxn modelId="{96349857-926C-436F-A06C-29E14E10BB6D}" type="presParOf" srcId="{18B97EB9-770F-4B57-9DC2-E0C338AE48A3}" destId="{EFEAD23B-AB6A-417C-AD5A-63CE38EEBA7F}" srcOrd="6" destOrd="0" presId="urn:microsoft.com/office/officeart/2005/8/layout/list1"/>
    <dgm:cxn modelId="{7780F659-D9DE-4816-85EC-8C0C29B27787}" type="presParOf" srcId="{18B97EB9-770F-4B57-9DC2-E0C338AE48A3}" destId="{60DB30FE-F446-4D3E-B244-4C1A087862C1}" srcOrd="7" destOrd="0" presId="urn:microsoft.com/office/officeart/2005/8/layout/list1"/>
    <dgm:cxn modelId="{5C6B172C-92BB-48CD-B7E5-E437CFEA0B70}" type="presParOf" srcId="{18B97EB9-770F-4B57-9DC2-E0C338AE48A3}" destId="{3B7AF88A-5DA0-4043-98F2-FAED1B8AA972}" srcOrd="8" destOrd="0" presId="urn:microsoft.com/office/officeart/2005/8/layout/list1"/>
    <dgm:cxn modelId="{C86F9F09-8566-4315-BE7E-05E7ECCD9770}" type="presParOf" srcId="{3B7AF88A-5DA0-4043-98F2-FAED1B8AA972}" destId="{25740B28-5CA0-4C00-A8B3-902FE8F1546A}" srcOrd="0" destOrd="0" presId="urn:microsoft.com/office/officeart/2005/8/layout/list1"/>
    <dgm:cxn modelId="{2A44FDF0-EC8B-43AF-893E-4D87345CE6E5}" type="presParOf" srcId="{3B7AF88A-5DA0-4043-98F2-FAED1B8AA972}" destId="{3B60C2EF-3A6F-46DA-92B9-BECDD6EB2837}" srcOrd="1" destOrd="0" presId="urn:microsoft.com/office/officeart/2005/8/layout/list1"/>
    <dgm:cxn modelId="{9BDF8086-4AA8-4664-A04A-6464EF80CF2A}" type="presParOf" srcId="{18B97EB9-770F-4B57-9DC2-E0C338AE48A3}" destId="{CA28A5D5-1D2F-4363-89A3-FD5011BB87F2}" srcOrd="9" destOrd="0" presId="urn:microsoft.com/office/officeart/2005/8/layout/list1"/>
    <dgm:cxn modelId="{8106C910-FF29-4738-8D39-725CB018B551}" type="presParOf" srcId="{18B97EB9-770F-4B57-9DC2-E0C338AE48A3}" destId="{936FC6D7-4CEA-4CBE-8863-8D4065FDD811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10/05/2022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الرابع: مقاومة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التاسعة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سلبيات مقاومة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pPr algn="r" rtl="1"/>
            <a:r>
              <a:rPr lang="ar-SA" dirty="0" smtClean="0"/>
              <a:t>إضعاف قيادة التغيير والتشكيك في مدى فاعلية برامج التغيير التنظيمي؛</a:t>
            </a:r>
            <a:endParaRPr lang="ar-DZ" dirty="0" smtClean="0"/>
          </a:p>
          <a:p>
            <a:pPr algn="r" rtl="1"/>
            <a:r>
              <a:rPr lang="ar-SA" dirty="0" smtClean="0"/>
              <a:t>تبعثر جهود المعنيين ببرامج التغيير؛</a:t>
            </a:r>
            <a:endParaRPr lang="fr-FR" dirty="0" smtClean="0"/>
          </a:p>
          <a:p>
            <a:pPr algn="r" rtl="1"/>
            <a:r>
              <a:rPr lang="ar-SA" dirty="0" smtClean="0"/>
              <a:t>هدر الوقت، حيث تؤدي المقاومة إلى إطالة المدة اللازمة لتطبيق برامج التغيير التنظيمي؛</a:t>
            </a:r>
            <a:endParaRPr lang="fr-FR" dirty="0" smtClean="0"/>
          </a:p>
          <a:p>
            <a:pPr algn="r" rtl="1"/>
            <a:r>
              <a:rPr lang="ar-SA" dirty="0" smtClean="0"/>
              <a:t>تدني مستويات الأداء لدى الموظفين؛</a:t>
            </a:r>
            <a:endParaRPr lang="fr-FR" dirty="0" smtClean="0"/>
          </a:p>
          <a:p>
            <a:pPr algn="r" rtl="1"/>
            <a:r>
              <a:rPr lang="ar-SA" dirty="0" smtClean="0"/>
              <a:t>انتشار الآثار النفسية والاجتماعية السلبية على مستوى الفرد والجماعة؛</a:t>
            </a:r>
            <a:endParaRPr lang="ar-DZ" dirty="0" smtClean="0"/>
          </a:p>
          <a:p>
            <a:pPr algn="r" rtl="1"/>
            <a:r>
              <a:rPr lang="ar-DZ" dirty="0" smtClean="0"/>
              <a:t>ا</a:t>
            </a:r>
            <a:r>
              <a:rPr lang="ar-SA" dirty="0" err="1" smtClean="0"/>
              <a:t>نخفاض</a:t>
            </a:r>
            <a:r>
              <a:rPr lang="ar-SA" dirty="0" smtClean="0"/>
              <a:t> مستويات الالتزام والولاء التنظيمي والرضا الوظيفي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4800" b="1" dirty="0" smtClean="0"/>
              <a:t>طرق التعامل مع مقاومة التغيير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4800" b="1" dirty="0" smtClean="0"/>
              <a:t>طرق التعامل مع مقاومة التغيير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fr-FR" sz="4800" b="1" dirty="0" smtClean="0"/>
              <a:t> </a:t>
            </a:r>
            <a:r>
              <a:rPr lang="ar-SA" sz="4800" b="1" dirty="0" smtClean="0"/>
              <a:t>أنواع القوى المقاومة للتغيير 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fr-FR" sz="4800" b="1" dirty="0" smtClean="0"/>
              <a:t> </a:t>
            </a:r>
            <a:r>
              <a:rPr lang="ar-SA" sz="4800" b="1" dirty="0" smtClean="0"/>
              <a:t>أنواع القوى المقاومة للتغيير 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مفهومها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أسبابها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مزاياها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سلبياتها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طرق التعامل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أنواع القوى المقاومة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مفهوم مقاومة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fr-FR" b="1" dirty="0" smtClean="0"/>
              <a:t> </a:t>
            </a:r>
            <a:r>
              <a:rPr lang="ar-SA" b="1" dirty="0" smtClean="0"/>
              <a:t>أي تصرف يعمل على المحافظة على الوضع الحالي </a:t>
            </a:r>
            <a:r>
              <a:rPr lang="ar-SA" b="1" dirty="0" err="1" smtClean="0"/>
              <a:t>و</a:t>
            </a:r>
            <a:r>
              <a:rPr lang="ar-SA" b="1" dirty="0" smtClean="0"/>
              <a:t> في وجه أي محاولات تعمل على تغيير هذا الوضع 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عدم القدرة على قبول التغيير الذي يهدد مصالح الأفراد، 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هي امتناع الأفراد عن التغيير أو عدم الامتثال له بالدرجة المناسبة والركون إلى المحافظة على الوضع القائم. </a:t>
            </a:r>
            <a:endParaRPr lang="fr-FR" b="1" dirty="0" smtClean="0"/>
          </a:p>
          <a:p>
            <a:pPr lvl="0" algn="r" rtl="1"/>
            <a:r>
              <a:rPr lang="ar-SA" b="1" dirty="0" smtClean="0"/>
              <a:t>هي فشل ظاهر أو غير ظاهر لأعضاء المنظمة في تدعيمها لجهود التغيير</a:t>
            </a:r>
            <a:endParaRPr lang="fr-FR" b="1" dirty="0" smtClean="0"/>
          </a:p>
          <a:p>
            <a:pPr lvl="0" algn="r" rtl="1"/>
            <a:r>
              <a:rPr lang="ar-SA" b="1" dirty="0" smtClean="0"/>
              <a:t>هي استجابة عاطفية وسلوكية تجاه خطر حقيقي أو متوقع يهدد أسلوب العمل الحالي.</a:t>
            </a:r>
            <a:endParaRPr lang="fr-FR" b="1" dirty="0" smtClean="0"/>
          </a:p>
          <a:p>
            <a:pPr lvl="0" algn="r" rtl="1" fontAlgn="base"/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قد تكون مقاومة التغيير: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مخاوف حقيقية لمقاومي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b="1" dirty="0" smtClean="0"/>
              <a:t>الخوف من زيادة الأعباء التي سوف تلقى على الفرد ويعتبر مس</a:t>
            </a:r>
            <a:r>
              <a:rPr lang="ar-DZ" b="1" dirty="0" smtClean="0"/>
              <a:t>ؤ</a:t>
            </a:r>
            <a:r>
              <a:rPr lang="ar-SA" b="1" dirty="0" smtClean="0"/>
              <a:t>ولاً عنها بعد إحداث التغيير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حدوث انخفاض في ما يحصل عليه من رواتب أو مكافآت بعد إدخال التغيير،</a:t>
            </a:r>
            <a:endParaRPr lang="fr-FR" b="1" dirty="0" smtClean="0"/>
          </a:p>
          <a:p>
            <a:pPr lvl="0" algn="r" rtl="1"/>
            <a:r>
              <a:rPr lang="ar-SA" b="1" dirty="0" smtClean="0"/>
              <a:t>الخوف من إلغاء الحصول على أوقات إضافية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الاستغناء عنه عند إحداث هذا التغيير</a:t>
            </a:r>
            <a:r>
              <a:rPr lang="fr-FR" b="1" dirty="0" smtClean="0"/>
              <a:t>.</a:t>
            </a:r>
            <a:endParaRPr lang="ar-DZ" b="1" dirty="0" smtClean="0"/>
          </a:p>
          <a:p>
            <a:pPr lvl="0" algn="r" rtl="1"/>
            <a:r>
              <a:rPr lang="ar-SA" b="1" dirty="0" smtClean="0"/>
              <a:t>الخوف من تعرضه للانتقال إلى مكان آخر للعمل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مخاوف نفسية لمقاومي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b="1" dirty="0" smtClean="0"/>
              <a:t>الخوف من إبعاده عن مجموعة العمل التي تعود عليها وإنشاء علاقات معها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عدم ترقيته ،الأمر الذي يؤثر في شعوره بتحقيق ذاته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عدم الاستقرار وفقدان الألفة والشعور بإدارة أعماله بنفسه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أسباب مقاومة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أسباب مقاومة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مزايا مقاومة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SA" b="1" dirty="0" smtClean="0"/>
              <a:t>إجبار إدارة المنظمة على توضيح أهداف التغيير ووسائله وآثاره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DZ" b="1" dirty="0" err="1" smtClean="0"/>
              <a:t>ال</a:t>
            </a:r>
            <a:r>
              <a:rPr lang="ar-SA" b="1" dirty="0" smtClean="0"/>
              <a:t>كشف عن عدم فعالية عمليات الاتصال </a:t>
            </a:r>
            <a:endParaRPr lang="ar-DZ" b="1" dirty="0" smtClean="0"/>
          </a:p>
          <a:p>
            <a:pPr lvl="0" algn="r" rtl="1"/>
            <a:r>
              <a:rPr lang="ar-SA" b="1" dirty="0" smtClean="0"/>
              <a:t>حالة الخوف من التغيير تدفع إدارة المنظمة إلى تحليل أدق للنتائج المحتملة للتغيير سواء المباشرة أو غير المباشرة</a:t>
            </a:r>
            <a:endParaRPr lang="ar-DZ" b="1" dirty="0" smtClean="0"/>
          </a:p>
          <a:p>
            <a:pPr lvl="0" algn="r" rtl="1"/>
            <a:r>
              <a:rPr lang="ar-SA" b="1" dirty="0" smtClean="0"/>
              <a:t>نقاط الضغط في عملية معالجة المشكلات واتخاذ القرارات </a:t>
            </a:r>
            <a:endParaRPr lang="ar-DZ" b="1" dirty="0" smtClean="0"/>
          </a:p>
          <a:p>
            <a:pPr lvl="0" algn="r" rtl="1"/>
            <a:r>
              <a:rPr lang="ar-SA" b="1" dirty="0" smtClean="0"/>
              <a:t>تساعد على اكتشاف بعض مجالات ومواطن المشكلات والصعوبات </a:t>
            </a:r>
            <a:endParaRPr lang="ar-DZ" b="1" dirty="0" smtClean="0"/>
          </a:p>
          <a:p>
            <a:pPr lvl="0" algn="r" rtl="1"/>
            <a:r>
              <a:rPr lang="ar-SA" b="1" dirty="0" smtClean="0"/>
              <a:t>تزود الإدارة بالمعلومات حول حدة وشدة مشاعر الأفراد 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451</Words>
  <Application>Microsoft Office PowerPoint</Application>
  <PresentationFormat>Affichage à l'écran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 مقياس إدارة التغيير </vt:lpstr>
      <vt:lpstr>عناصر المحاضرة</vt:lpstr>
      <vt:lpstr>مفهوم مقاومة التغيير </vt:lpstr>
      <vt:lpstr>قد تكون مقاومة التغيير:</vt:lpstr>
      <vt:lpstr>مخاوف حقيقية لمقاومي التغيير </vt:lpstr>
      <vt:lpstr>مخاوف نفسية لمقاومي التغيير </vt:lpstr>
      <vt:lpstr>أسباب مقاومة التغيير  </vt:lpstr>
      <vt:lpstr>أسباب مقاومة التغيير  </vt:lpstr>
      <vt:lpstr>مزايا مقاومة التغيير </vt:lpstr>
      <vt:lpstr>سلبيات مقاومة التغيير</vt:lpstr>
      <vt:lpstr>طرق التعامل مع مقاومة التغيير </vt:lpstr>
      <vt:lpstr>طرق التعامل مع مقاومة التغيير </vt:lpstr>
      <vt:lpstr> أنواع القوى المقاومة للتغيير  </vt:lpstr>
      <vt:lpstr> أنواع القوى المقاومة للتغيير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61</cp:revision>
  <dcterms:created xsi:type="dcterms:W3CDTF">2020-12-23T00:04:27Z</dcterms:created>
  <dcterms:modified xsi:type="dcterms:W3CDTF">2022-05-10T17:02:13Z</dcterms:modified>
</cp:coreProperties>
</file>