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6" r:id="rId4"/>
    <p:sldId id="311" r:id="rId5"/>
    <p:sldId id="310" r:id="rId6"/>
    <p:sldId id="308" r:id="rId7"/>
    <p:sldId id="312" r:id="rId8"/>
    <p:sldId id="313" r:id="rId9"/>
    <p:sldId id="309" r:id="rId10"/>
    <p:sldId id="314" r:id="rId11"/>
    <p:sldId id="315" r:id="rId12"/>
    <p:sldId id="316" r:id="rId13"/>
    <p:sldId id="317"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smtClean="0">
              <a:solidFill>
                <a:schemeClr val="tx1"/>
              </a:solidFill>
            </a:rPr>
            <a:t>الحرية</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1E76FB53-D950-4CD6-B51C-558E40CADF3C}">
      <dgm:prSet custT="1"/>
      <dgm:spPr/>
      <dgm:t>
        <a:bodyPr/>
        <a:lstStyle/>
        <a:p>
          <a:r>
            <a:rPr lang="ar-DZ" sz="3600" b="1" dirty="0" smtClean="0">
              <a:solidFill>
                <a:schemeClr val="tx1"/>
              </a:solidFill>
            </a:rPr>
            <a:t>الأمن الوظيفي</a:t>
          </a:r>
          <a:endParaRPr lang="fr-FR" sz="3600" b="1" dirty="0">
            <a:solidFill>
              <a:schemeClr val="tx1"/>
            </a:solidFill>
          </a:endParaRPr>
        </a:p>
      </dgm:t>
    </dgm:pt>
    <dgm:pt modelId="{EE49C0C1-DC01-488C-8D38-7F907DA5057C}" type="parTrans" cxnId="{EC73C004-3083-43D8-AB24-421A07BBF075}">
      <dgm:prSet/>
      <dgm:spPr/>
      <dgm:t>
        <a:bodyPr/>
        <a:lstStyle/>
        <a:p>
          <a:endParaRPr lang="fr-FR" sz="4000" b="1">
            <a:solidFill>
              <a:schemeClr val="tx1"/>
            </a:solidFill>
          </a:endParaRPr>
        </a:p>
      </dgm:t>
    </dgm:pt>
    <dgm:pt modelId="{71BF751A-1F9D-49AB-8D90-3D38197EC129}" type="sibTrans" cxnId="{EC73C004-3083-43D8-AB24-421A07BBF075}">
      <dgm:prSet/>
      <dgm:spPr/>
      <dgm:t>
        <a:bodyPr/>
        <a:lstStyle/>
        <a:p>
          <a:endParaRPr lang="fr-FR" sz="4000" b="1">
            <a:solidFill>
              <a:schemeClr val="tx1"/>
            </a:solidFill>
          </a:endParaRPr>
        </a:p>
      </dgm:t>
    </dgm:pt>
    <dgm:pt modelId="{F8E25047-6C8C-49AA-B4CC-A8E261513BA2}">
      <dgm:prSet custT="1"/>
      <dgm:spPr/>
      <dgm:t>
        <a:bodyPr/>
        <a:lstStyle/>
        <a:p>
          <a:r>
            <a:rPr lang="ar-DZ" sz="3600" b="1" dirty="0" smtClean="0">
              <a:solidFill>
                <a:schemeClr val="tx1"/>
              </a:solidFill>
            </a:rPr>
            <a:t>التحفيز</a:t>
          </a:r>
          <a:endParaRPr lang="fr-FR" sz="3600" b="1" dirty="0">
            <a:solidFill>
              <a:schemeClr val="tx1"/>
            </a:solidFill>
          </a:endParaRPr>
        </a:p>
      </dgm:t>
    </dgm:pt>
    <dgm:pt modelId="{9F7BC36E-84EA-421C-8FC6-520594A7D77F}" type="parTrans" cxnId="{94784101-F4F8-40A7-9D47-F8208FACF481}">
      <dgm:prSet/>
      <dgm:spPr/>
      <dgm:t>
        <a:bodyPr/>
        <a:lstStyle/>
        <a:p>
          <a:endParaRPr lang="fr-FR"/>
        </a:p>
      </dgm:t>
    </dgm:pt>
    <dgm:pt modelId="{0C831E0F-2D26-4623-B89C-A0854E87C2E8}" type="sibTrans" cxnId="{94784101-F4F8-40A7-9D47-F8208FACF481}">
      <dgm:prSet/>
      <dgm:spPr/>
      <dgm:t>
        <a:bodyPr/>
        <a:lstStyle/>
        <a:p>
          <a:endParaRPr lang="fr-FR"/>
        </a:p>
      </dgm:t>
    </dgm:pt>
    <dgm:pt modelId="{F6D27266-54F9-4D7A-B5DC-E4C8BA08C94D}">
      <dgm:prSet custT="1"/>
      <dgm:spPr/>
      <dgm:t>
        <a:bodyPr/>
        <a:lstStyle/>
        <a:p>
          <a:r>
            <a:rPr lang="ar-DZ" sz="4000" b="1" dirty="0" smtClean="0">
              <a:solidFill>
                <a:schemeClr val="tx1"/>
              </a:solidFill>
            </a:rPr>
            <a:t>المساواة</a:t>
          </a:r>
          <a:endParaRPr lang="fr-FR" sz="4000" b="1" dirty="0">
            <a:solidFill>
              <a:schemeClr val="tx1"/>
            </a:solidFill>
          </a:endParaRPr>
        </a:p>
      </dgm:t>
    </dgm:pt>
    <dgm:pt modelId="{DF0F566A-F629-493B-9D92-FB76C16718B7}" type="parTrans" cxnId="{2DED9AE5-27B3-403E-96DD-9F80C815A2D4}">
      <dgm:prSet/>
      <dgm:spPr/>
      <dgm:t>
        <a:bodyPr/>
        <a:lstStyle/>
        <a:p>
          <a:endParaRPr lang="fr-FR"/>
        </a:p>
      </dgm:t>
    </dgm:pt>
    <dgm:pt modelId="{349F7581-F3BC-4B65-AB46-7CC56FD3B411}" type="sibTrans" cxnId="{2DED9AE5-27B3-403E-96DD-9F80C815A2D4}">
      <dgm:prSet/>
      <dgm:spPr/>
      <dgm:t>
        <a:bodyPr/>
        <a:lstStyle/>
        <a:p>
          <a:endParaRPr lang="fr-FR"/>
        </a:p>
      </dgm:t>
    </dgm:pt>
    <dgm:pt modelId="{9F4A6E86-855E-44C8-A50C-D4CEC5ACB004}">
      <dgm:prSet custT="1"/>
      <dgm:spPr/>
      <dgm:t>
        <a:bodyPr/>
        <a:lstStyle/>
        <a:p>
          <a:r>
            <a:rPr lang="ar-DZ" sz="3600" b="1" dirty="0" smtClean="0">
              <a:solidFill>
                <a:schemeClr val="tx1"/>
              </a:solidFill>
            </a:rPr>
            <a:t>تنمية روح الولاء</a:t>
          </a:r>
          <a:endParaRPr lang="fr-FR" sz="3600" b="1" dirty="0">
            <a:solidFill>
              <a:schemeClr val="tx1"/>
            </a:solidFill>
          </a:endParaRPr>
        </a:p>
      </dgm:t>
    </dgm:pt>
    <dgm:pt modelId="{FDC9F4FF-22E3-4569-8276-D7F41059E135}" type="parTrans" cxnId="{8801A3D3-BA1B-4CAE-8708-EC92F894D2A8}">
      <dgm:prSet/>
      <dgm:spPr/>
      <dgm:t>
        <a:bodyPr/>
        <a:lstStyle/>
        <a:p>
          <a:endParaRPr lang="fr-FR"/>
        </a:p>
      </dgm:t>
    </dgm:pt>
    <dgm:pt modelId="{11A133CF-E631-4BE2-BF1E-AF07781E31B0}" type="sibTrans" cxnId="{8801A3D3-BA1B-4CAE-8708-EC92F894D2A8}">
      <dgm:prSet/>
      <dgm:spPr/>
      <dgm:t>
        <a:bodyPr/>
        <a:lstStyle/>
        <a:p>
          <a:endParaRPr lang="fr-FR"/>
        </a:p>
      </dgm:t>
    </dgm:pt>
    <dgm:pt modelId="{6CA7F89E-C8FE-4987-A8EE-815F17DC5022}">
      <dgm:prSet custT="1"/>
      <dgm:spPr/>
      <dgm:t>
        <a:bodyPr/>
        <a:lstStyle/>
        <a:p>
          <a:r>
            <a:rPr lang="ar-DZ" sz="3600" b="1" dirty="0" smtClean="0">
              <a:solidFill>
                <a:schemeClr val="tx1"/>
              </a:solidFill>
            </a:rPr>
            <a:t>التكيف</a:t>
          </a:r>
          <a:endParaRPr lang="fr-FR" sz="3600" b="1" dirty="0">
            <a:solidFill>
              <a:schemeClr val="tx1"/>
            </a:solidFill>
          </a:endParaRPr>
        </a:p>
      </dgm:t>
    </dgm:pt>
    <dgm:pt modelId="{5E9F57E7-839E-482A-9507-655C7392E2D5}" type="parTrans" cxnId="{F18DFA55-D0DC-4000-9B62-CA23F6B85BE1}">
      <dgm:prSet/>
      <dgm:spPr/>
    </dgm:pt>
    <dgm:pt modelId="{8523B92C-E7A8-4AA4-BEED-C6BF2E6C0711}" type="sibTrans" cxnId="{F18DFA55-D0DC-4000-9B62-CA23F6B85BE1}">
      <dgm:prSet/>
      <dgm:spPr/>
    </dgm:pt>
    <dgm:pt modelId="{C615064C-4051-4EE7-8885-145F3ADF5040}">
      <dgm:prSet custT="1"/>
      <dgm:spPr/>
      <dgm:t>
        <a:bodyPr/>
        <a:lstStyle/>
        <a:p>
          <a:r>
            <a:rPr lang="ar-DZ" sz="3600" b="1" dirty="0" smtClean="0">
              <a:solidFill>
                <a:schemeClr val="tx1"/>
              </a:solidFill>
            </a:rPr>
            <a:t>قواعد مشتركة للسلوك</a:t>
          </a:r>
          <a:endParaRPr lang="fr-FR" sz="3600" b="1" dirty="0">
            <a:solidFill>
              <a:schemeClr val="tx1"/>
            </a:solidFill>
          </a:endParaRPr>
        </a:p>
      </dgm:t>
    </dgm:pt>
    <dgm:pt modelId="{35DD8C1D-B777-452C-94F5-DA400D5843AE}" type="parTrans" cxnId="{F6E7B889-4A03-4340-ADA1-9C966D25D7E2}">
      <dgm:prSet/>
      <dgm:spPr/>
    </dgm:pt>
    <dgm:pt modelId="{677509BE-8E24-4FDE-8E3C-098517A0E04B}" type="sibTrans" cxnId="{F6E7B889-4A03-4340-ADA1-9C966D25D7E2}">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7"/>
      <dgm:spPr/>
      <dgm:t>
        <a:bodyPr/>
        <a:lstStyle/>
        <a:p>
          <a:endParaRPr lang="fr-FR"/>
        </a:p>
      </dgm:t>
    </dgm:pt>
    <dgm:pt modelId="{22E59FCB-4307-4D93-9E34-779CF85DD3A9}" type="pres">
      <dgm:prSet presAssocID="{7F106268-9A43-44F9-AA1B-1C50223ECFD8}" presName="parentText" presStyleLbl="node1" presStyleIdx="0" presStyleCnt="7"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7">
        <dgm:presLayoutVars>
          <dgm:bulletEnabled val="1"/>
        </dgm:presLayoutVars>
      </dgm:prSet>
      <dgm:spPr/>
    </dgm:pt>
    <dgm:pt modelId="{8BBFED77-7CA5-4A9F-AA04-072BE9597616}" type="pres">
      <dgm:prSet presAssocID="{C13058B4-B55D-4956-9F66-CF443C5D881D}" presName="spaceBetweenRectangles" presStyleCnt="0"/>
      <dgm:spPr/>
    </dgm:pt>
    <dgm:pt modelId="{694B02D4-7D38-41DB-8BD1-E0BE54FAE76D}" type="pres">
      <dgm:prSet presAssocID="{F6D27266-54F9-4D7A-B5DC-E4C8BA08C94D}" presName="parentLin" presStyleCnt="0"/>
      <dgm:spPr/>
    </dgm:pt>
    <dgm:pt modelId="{FD5B666C-7E20-418A-AC68-EB674D9796F6}" type="pres">
      <dgm:prSet presAssocID="{F6D27266-54F9-4D7A-B5DC-E4C8BA08C94D}" presName="parentLeftMargin" presStyleLbl="node1" presStyleIdx="0" presStyleCnt="7"/>
      <dgm:spPr/>
      <dgm:t>
        <a:bodyPr/>
        <a:lstStyle/>
        <a:p>
          <a:endParaRPr lang="fr-FR"/>
        </a:p>
      </dgm:t>
    </dgm:pt>
    <dgm:pt modelId="{9476A85C-A1C8-4985-AB7E-8AEFFB338F54}" type="pres">
      <dgm:prSet presAssocID="{F6D27266-54F9-4D7A-B5DC-E4C8BA08C94D}" presName="parentText" presStyleLbl="node1" presStyleIdx="1" presStyleCnt="7">
        <dgm:presLayoutVars>
          <dgm:chMax val="0"/>
          <dgm:bulletEnabled val="1"/>
        </dgm:presLayoutVars>
      </dgm:prSet>
      <dgm:spPr/>
      <dgm:t>
        <a:bodyPr/>
        <a:lstStyle/>
        <a:p>
          <a:endParaRPr lang="fr-FR"/>
        </a:p>
      </dgm:t>
    </dgm:pt>
    <dgm:pt modelId="{0C884D2C-A62E-4228-9FE8-D1EF33C2403E}" type="pres">
      <dgm:prSet presAssocID="{F6D27266-54F9-4D7A-B5DC-E4C8BA08C94D}" presName="negativeSpace" presStyleCnt="0"/>
      <dgm:spPr/>
    </dgm:pt>
    <dgm:pt modelId="{E057D615-5A23-42D7-AEFD-2955691D665A}" type="pres">
      <dgm:prSet presAssocID="{F6D27266-54F9-4D7A-B5DC-E4C8BA08C94D}" presName="childText" presStyleLbl="conFgAcc1" presStyleIdx="1" presStyleCnt="7">
        <dgm:presLayoutVars>
          <dgm:bulletEnabled val="1"/>
        </dgm:presLayoutVars>
      </dgm:prSet>
      <dgm:spPr/>
    </dgm:pt>
    <dgm:pt modelId="{EFF7FC96-A99A-404D-AA4A-635214E3A989}" type="pres">
      <dgm:prSet presAssocID="{349F7581-F3BC-4B65-AB46-7CC56FD3B411}" presName="spaceBetweenRectangles" presStyleCnt="0"/>
      <dgm:spPr/>
    </dgm:pt>
    <dgm:pt modelId="{25504408-5926-44C8-B86C-2FB2CA9AE687}" type="pres">
      <dgm:prSet presAssocID="{1E76FB53-D950-4CD6-B51C-558E40CADF3C}" presName="parentLin" presStyleCnt="0"/>
      <dgm:spPr/>
    </dgm:pt>
    <dgm:pt modelId="{E5AB0778-07D5-470C-BB6F-B857ECE051A8}" type="pres">
      <dgm:prSet presAssocID="{1E76FB53-D950-4CD6-B51C-558E40CADF3C}" presName="parentLeftMargin" presStyleLbl="node1" presStyleIdx="1" presStyleCnt="7"/>
      <dgm:spPr/>
      <dgm:t>
        <a:bodyPr/>
        <a:lstStyle/>
        <a:p>
          <a:endParaRPr lang="fr-FR"/>
        </a:p>
      </dgm:t>
    </dgm:pt>
    <dgm:pt modelId="{58FD1281-72DE-4685-B98C-ABAA6AEA3056}" type="pres">
      <dgm:prSet presAssocID="{1E76FB53-D950-4CD6-B51C-558E40CADF3C}" presName="parentText" presStyleLbl="node1" presStyleIdx="2" presStyleCnt="7">
        <dgm:presLayoutVars>
          <dgm:chMax val="0"/>
          <dgm:bulletEnabled val="1"/>
        </dgm:presLayoutVars>
      </dgm:prSet>
      <dgm:spPr/>
      <dgm:t>
        <a:bodyPr/>
        <a:lstStyle/>
        <a:p>
          <a:endParaRPr lang="fr-FR"/>
        </a:p>
      </dgm:t>
    </dgm:pt>
    <dgm:pt modelId="{99CF1700-7976-4F2C-9433-5A5BAD2B08A2}" type="pres">
      <dgm:prSet presAssocID="{1E76FB53-D950-4CD6-B51C-558E40CADF3C}" presName="negativeSpace" presStyleCnt="0"/>
      <dgm:spPr/>
    </dgm:pt>
    <dgm:pt modelId="{47D4CB2E-864A-4EEA-9F77-57B3F41385D5}" type="pres">
      <dgm:prSet presAssocID="{1E76FB53-D950-4CD6-B51C-558E40CADF3C}" presName="childText" presStyleLbl="conFgAcc1" presStyleIdx="2" presStyleCnt="7">
        <dgm:presLayoutVars>
          <dgm:bulletEnabled val="1"/>
        </dgm:presLayoutVars>
      </dgm:prSet>
      <dgm:spPr/>
      <dgm:t>
        <a:bodyPr/>
        <a:lstStyle/>
        <a:p>
          <a:endParaRPr lang="fr-FR"/>
        </a:p>
      </dgm:t>
    </dgm:pt>
    <dgm:pt modelId="{82DAC6C7-5A36-4A88-B8CF-406D1B453B1B}" type="pres">
      <dgm:prSet presAssocID="{71BF751A-1F9D-49AB-8D90-3D38197EC129}" presName="spaceBetweenRectangles" presStyleCnt="0"/>
      <dgm:spPr/>
    </dgm:pt>
    <dgm:pt modelId="{3B2DBBE1-80A1-4769-BD81-21BC1F03D48D}" type="pres">
      <dgm:prSet presAssocID="{9F4A6E86-855E-44C8-A50C-D4CEC5ACB004}" presName="parentLin" presStyleCnt="0"/>
      <dgm:spPr/>
    </dgm:pt>
    <dgm:pt modelId="{D0D67D7C-B6D7-48AD-9BC5-AC888DC6AED0}" type="pres">
      <dgm:prSet presAssocID="{9F4A6E86-855E-44C8-A50C-D4CEC5ACB004}" presName="parentLeftMargin" presStyleLbl="node1" presStyleIdx="2" presStyleCnt="7"/>
      <dgm:spPr/>
      <dgm:t>
        <a:bodyPr/>
        <a:lstStyle/>
        <a:p>
          <a:endParaRPr lang="fr-FR"/>
        </a:p>
      </dgm:t>
    </dgm:pt>
    <dgm:pt modelId="{F2BF8BBC-3F1A-46AA-8C03-132D7F645200}" type="pres">
      <dgm:prSet presAssocID="{9F4A6E86-855E-44C8-A50C-D4CEC5ACB004}" presName="parentText" presStyleLbl="node1" presStyleIdx="3" presStyleCnt="7">
        <dgm:presLayoutVars>
          <dgm:chMax val="0"/>
          <dgm:bulletEnabled val="1"/>
        </dgm:presLayoutVars>
      </dgm:prSet>
      <dgm:spPr/>
      <dgm:t>
        <a:bodyPr/>
        <a:lstStyle/>
        <a:p>
          <a:endParaRPr lang="fr-FR"/>
        </a:p>
      </dgm:t>
    </dgm:pt>
    <dgm:pt modelId="{636EE073-8BEC-4F0E-8C0B-76DC35FF7C4B}" type="pres">
      <dgm:prSet presAssocID="{9F4A6E86-855E-44C8-A50C-D4CEC5ACB004}" presName="negativeSpace" presStyleCnt="0"/>
      <dgm:spPr/>
    </dgm:pt>
    <dgm:pt modelId="{DF941EC4-88A7-4C9C-8C05-E971DCB182E3}" type="pres">
      <dgm:prSet presAssocID="{9F4A6E86-855E-44C8-A50C-D4CEC5ACB004}" presName="childText" presStyleLbl="conFgAcc1" presStyleIdx="3" presStyleCnt="7">
        <dgm:presLayoutVars>
          <dgm:bulletEnabled val="1"/>
        </dgm:presLayoutVars>
      </dgm:prSet>
      <dgm:spPr/>
    </dgm:pt>
    <dgm:pt modelId="{C79E992D-C344-48EB-9EBD-FB28BD4890EF}" type="pres">
      <dgm:prSet presAssocID="{11A133CF-E631-4BE2-BF1E-AF07781E31B0}" presName="spaceBetweenRectangles" presStyleCnt="0"/>
      <dgm:spPr/>
    </dgm:pt>
    <dgm:pt modelId="{F9FCD867-85B5-40A9-A989-240B29C6BD71}" type="pres">
      <dgm:prSet presAssocID="{F8E25047-6C8C-49AA-B4CC-A8E261513BA2}" presName="parentLin" presStyleCnt="0"/>
      <dgm:spPr/>
    </dgm:pt>
    <dgm:pt modelId="{A2A116AF-D21A-42BD-88C5-3020F9526EA7}" type="pres">
      <dgm:prSet presAssocID="{F8E25047-6C8C-49AA-B4CC-A8E261513BA2}" presName="parentLeftMargin" presStyleLbl="node1" presStyleIdx="3" presStyleCnt="7"/>
      <dgm:spPr/>
      <dgm:t>
        <a:bodyPr/>
        <a:lstStyle/>
        <a:p>
          <a:endParaRPr lang="fr-FR"/>
        </a:p>
      </dgm:t>
    </dgm:pt>
    <dgm:pt modelId="{41C3D51B-22AB-4C6D-8254-5313F3970B48}" type="pres">
      <dgm:prSet presAssocID="{F8E25047-6C8C-49AA-B4CC-A8E261513BA2}" presName="parentText" presStyleLbl="node1" presStyleIdx="4" presStyleCnt="7">
        <dgm:presLayoutVars>
          <dgm:chMax val="0"/>
          <dgm:bulletEnabled val="1"/>
        </dgm:presLayoutVars>
      </dgm:prSet>
      <dgm:spPr/>
      <dgm:t>
        <a:bodyPr/>
        <a:lstStyle/>
        <a:p>
          <a:endParaRPr lang="fr-FR"/>
        </a:p>
      </dgm:t>
    </dgm:pt>
    <dgm:pt modelId="{441CD3C8-76B5-41E4-9A62-48492FB5CF23}" type="pres">
      <dgm:prSet presAssocID="{F8E25047-6C8C-49AA-B4CC-A8E261513BA2}" presName="negativeSpace" presStyleCnt="0"/>
      <dgm:spPr/>
    </dgm:pt>
    <dgm:pt modelId="{83188430-C221-4B47-AF4C-FEC44606EB46}" type="pres">
      <dgm:prSet presAssocID="{F8E25047-6C8C-49AA-B4CC-A8E261513BA2}" presName="childText" presStyleLbl="conFgAcc1" presStyleIdx="4" presStyleCnt="7">
        <dgm:presLayoutVars>
          <dgm:bulletEnabled val="1"/>
        </dgm:presLayoutVars>
      </dgm:prSet>
      <dgm:spPr/>
    </dgm:pt>
    <dgm:pt modelId="{3451A302-6E33-4F01-8FB1-981432486960}" type="pres">
      <dgm:prSet presAssocID="{0C831E0F-2D26-4623-B89C-A0854E87C2E8}" presName="spaceBetweenRectangles" presStyleCnt="0"/>
      <dgm:spPr/>
    </dgm:pt>
    <dgm:pt modelId="{E3F1E686-3B84-4C29-A3B8-613CBE3EB9F5}" type="pres">
      <dgm:prSet presAssocID="{6CA7F89E-C8FE-4987-A8EE-815F17DC5022}" presName="parentLin" presStyleCnt="0"/>
      <dgm:spPr/>
    </dgm:pt>
    <dgm:pt modelId="{A1C97726-948F-48CC-A9D2-3B3E24388FEE}" type="pres">
      <dgm:prSet presAssocID="{6CA7F89E-C8FE-4987-A8EE-815F17DC5022}" presName="parentLeftMargin" presStyleLbl="node1" presStyleIdx="4" presStyleCnt="7"/>
      <dgm:spPr/>
      <dgm:t>
        <a:bodyPr/>
        <a:lstStyle/>
        <a:p>
          <a:endParaRPr lang="fr-FR"/>
        </a:p>
      </dgm:t>
    </dgm:pt>
    <dgm:pt modelId="{E22DBDE9-0126-4F84-B89F-93497CC10E1B}" type="pres">
      <dgm:prSet presAssocID="{6CA7F89E-C8FE-4987-A8EE-815F17DC5022}" presName="parentText" presStyleLbl="node1" presStyleIdx="5" presStyleCnt="7">
        <dgm:presLayoutVars>
          <dgm:chMax val="0"/>
          <dgm:bulletEnabled val="1"/>
        </dgm:presLayoutVars>
      </dgm:prSet>
      <dgm:spPr/>
      <dgm:t>
        <a:bodyPr/>
        <a:lstStyle/>
        <a:p>
          <a:endParaRPr lang="fr-FR"/>
        </a:p>
      </dgm:t>
    </dgm:pt>
    <dgm:pt modelId="{6F5F2005-5528-4D7D-8D7A-D3A0C7F89EEA}" type="pres">
      <dgm:prSet presAssocID="{6CA7F89E-C8FE-4987-A8EE-815F17DC5022}" presName="negativeSpace" presStyleCnt="0"/>
      <dgm:spPr/>
    </dgm:pt>
    <dgm:pt modelId="{DF6CC999-1236-4A27-A187-779E06028F62}" type="pres">
      <dgm:prSet presAssocID="{6CA7F89E-C8FE-4987-A8EE-815F17DC5022}" presName="childText" presStyleLbl="conFgAcc1" presStyleIdx="5" presStyleCnt="7">
        <dgm:presLayoutVars>
          <dgm:bulletEnabled val="1"/>
        </dgm:presLayoutVars>
      </dgm:prSet>
      <dgm:spPr/>
    </dgm:pt>
    <dgm:pt modelId="{65A1B13D-0A97-4F76-A68A-79A9EFB77ABD}" type="pres">
      <dgm:prSet presAssocID="{8523B92C-E7A8-4AA4-BEED-C6BF2E6C0711}" presName="spaceBetweenRectangles" presStyleCnt="0"/>
      <dgm:spPr/>
    </dgm:pt>
    <dgm:pt modelId="{21C4CE51-0C21-4B80-B057-7777459F667E}" type="pres">
      <dgm:prSet presAssocID="{C615064C-4051-4EE7-8885-145F3ADF5040}" presName="parentLin" presStyleCnt="0"/>
      <dgm:spPr/>
    </dgm:pt>
    <dgm:pt modelId="{D24897BD-6369-47F9-82CF-ED37B2C5EA78}" type="pres">
      <dgm:prSet presAssocID="{C615064C-4051-4EE7-8885-145F3ADF5040}" presName="parentLeftMargin" presStyleLbl="node1" presStyleIdx="5" presStyleCnt="7"/>
      <dgm:spPr/>
      <dgm:t>
        <a:bodyPr/>
        <a:lstStyle/>
        <a:p>
          <a:endParaRPr lang="fr-FR"/>
        </a:p>
      </dgm:t>
    </dgm:pt>
    <dgm:pt modelId="{AFE931CD-A889-44C2-BBA7-0BFC3BC95C6B}" type="pres">
      <dgm:prSet presAssocID="{C615064C-4051-4EE7-8885-145F3ADF5040}" presName="parentText" presStyleLbl="node1" presStyleIdx="6" presStyleCnt="7">
        <dgm:presLayoutVars>
          <dgm:chMax val="0"/>
          <dgm:bulletEnabled val="1"/>
        </dgm:presLayoutVars>
      </dgm:prSet>
      <dgm:spPr/>
      <dgm:t>
        <a:bodyPr/>
        <a:lstStyle/>
        <a:p>
          <a:endParaRPr lang="fr-FR"/>
        </a:p>
      </dgm:t>
    </dgm:pt>
    <dgm:pt modelId="{BB35EC7E-2312-4E4A-880F-30C3604389A4}" type="pres">
      <dgm:prSet presAssocID="{C615064C-4051-4EE7-8885-145F3ADF5040}" presName="negativeSpace" presStyleCnt="0"/>
      <dgm:spPr/>
    </dgm:pt>
    <dgm:pt modelId="{1FDA8035-5E71-41C2-95B2-2719AD180204}" type="pres">
      <dgm:prSet presAssocID="{C615064C-4051-4EE7-8885-145F3ADF5040}" presName="childText" presStyleLbl="conFgAcc1" presStyleIdx="6" presStyleCnt="7">
        <dgm:presLayoutVars>
          <dgm:bulletEnabled val="1"/>
        </dgm:presLayoutVars>
      </dgm:prSet>
      <dgm:spPr/>
    </dgm:pt>
  </dgm:ptLst>
  <dgm:cxnLst>
    <dgm:cxn modelId="{F89453E2-BA2A-46EB-8A99-2DD9EF877AFB}" type="presOf" srcId="{F8E25047-6C8C-49AA-B4CC-A8E261513BA2}" destId="{41C3D51B-22AB-4C6D-8254-5313F3970B48}" srcOrd="1"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CF59DC1D-7C2A-47EA-865E-AD3DB8393B14}" type="presOf" srcId="{7F106268-9A43-44F9-AA1B-1C50223ECFD8}" destId="{22E59FCB-4307-4D93-9E34-779CF85DD3A9}" srcOrd="1" destOrd="0" presId="urn:microsoft.com/office/officeart/2005/8/layout/list1"/>
    <dgm:cxn modelId="{8801A3D3-BA1B-4CAE-8708-EC92F894D2A8}" srcId="{C165DFE2-4B0A-45D3-B219-322D3C08C118}" destId="{9F4A6E86-855E-44C8-A50C-D4CEC5ACB004}" srcOrd="3" destOrd="0" parTransId="{FDC9F4FF-22E3-4569-8276-D7F41059E135}" sibTransId="{11A133CF-E631-4BE2-BF1E-AF07781E31B0}"/>
    <dgm:cxn modelId="{49B802F6-4BA6-4870-B00E-23EDADDEE9B8}" type="presOf" srcId="{6CA7F89E-C8FE-4987-A8EE-815F17DC5022}" destId="{E22DBDE9-0126-4F84-B89F-93497CC10E1B}" srcOrd="1" destOrd="0" presId="urn:microsoft.com/office/officeart/2005/8/layout/list1"/>
    <dgm:cxn modelId="{D74CE915-39A6-4CF6-B835-EEB746CD4538}" type="presOf" srcId="{C615064C-4051-4EE7-8885-145F3ADF5040}" destId="{D24897BD-6369-47F9-82CF-ED37B2C5EA78}" srcOrd="0" destOrd="0" presId="urn:microsoft.com/office/officeart/2005/8/layout/list1"/>
    <dgm:cxn modelId="{87A791C0-ED40-43DC-ABFA-CEBE8A0924A9}" type="presOf" srcId="{F6D27266-54F9-4D7A-B5DC-E4C8BA08C94D}" destId="{FD5B666C-7E20-418A-AC68-EB674D9796F6}" srcOrd="0" destOrd="0" presId="urn:microsoft.com/office/officeart/2005/8/layout/list1"/>
    <dgm:cxn modelId="{48566064-1235-4A40-95FB-9C2CE9B3BC1A}" type="presOf" srcId="{F8E25047-6C8C-49AA-B4CC-A8E261513BA2}" destId="{A2A116AF-D21A-42BD-88C5-3020F9526EA7}" srcOrd="0" destOrd="0" presId="urn:microsoft.com/office/officeart/2005/8/layout/list1"/>
    <dgm:cxn modelId="{645E6213-3E4C-4F6D-8B9F-F7B36811DF2F}" type="presOf" srcId="{C615064C-4051-4EE7-8885-145F3ADF5040}" destId="{AFE931CD-A889-44C2-BBA7-0BFC3BC95C6B}" srcOrd="1" destOrd="0" presId="urn:microsoft.com/office/officeart/2005/8/layout/list1"/>
    <dgm:cxn modelId="{0BD40CE9-7085-4FB8-8158-F781F00AD59E}" type="presOf" srcId="{1E76FB53-D950-4CD6-B51C-558E40CADF3C}" destId="{58FD1281-72DE-4685-B98C-ABAA6AEA3056}" srcOrd="1" destOrd="0" presId="urn:microsoft.com/office/officeart/2005/8/layout/list1"/>
    <dgm:cxn modelId="{5FB134AC-0F70-4DE1-837C-EF87C449464F}" type="presOf" srcId="{9F4A6E86-855E-44C8-A50C-D4CEC5ACB004}" destId="{D0D67D7C-B6D7-48AD-9BC5-AC888DC6AED0}" srcOrd="0" destOrd="0" presId="urn:microsoft.com/office/officeart/2005/8/layout/list1"/>
    <dgm:cxn modelId="{33935FF8-A268-48B5-85C1-588E310E03BA}" type="presOf" srcId="{9F4A6E86-855E-44C8-A50C-D4CEC5ACB004}" destId="{F2BF8BBC-3F1A-46AA-8C03-132D7F645200}" srcOrd="1" destOrd="0" presId="urn:microsoft.com/office/officeart/2005/8/layout/list1"/>
    <dgm:cxn modelId="{3F448D10-BE50-424A-A6BB-FD05095462F7}" type="presOf" srcId="{6CA7F89E-C8FE-4987-A8EE-815F17DC5022}" destId="{A1C97726-948F-48CC-A9D2-3B3E24388FEE}" srcOrd="0" destOrd="0" presId="urn:microsoft.com/office/officeart/2005/8/layout/list1"/>
    <dgm:cxn modelId="{7FB66EA4-E56A-48CE-B768-8FE021B7376D}" type="presOf" srcId="{F6D27266-54F9-4D7A-B5DC-E4C8BA08C94D}" destId="{9476A85C-A1C8-4985-AB7E-8AEFFB338F54}" srcOrd="1" destOrd="0" presId="urn:microsoft.com/office/officeart/2005/8/layout/list1"/>
    <dgm:cxn modelId="{9EA32DF0-C2D5-46D0-8B18-6CA33C9200D3}" type="presOf" srcId="{7F106268-9A43-44F9-AA1B-1C50223ECFD8}" destId="{7FF917E0-D5E6-4045-ABC9-B8ED166EE900}" srcOrd="0" destOrd="0" presId="urn:microsoft.com/office/officeart/2005/8/layout/list1"/>
    <dgm:cxn modelId="{94784101-F4F8-40A7-9D47-F8208FACF481}" srcId="{C165DFE2-4B0A-45D3-B219-322D3C08C118}" destId="{F8E25047-6C8C-49AA-B4CC-A8E261513BA2}" srcOrd="4" destOrd="0" parTransId="{9F7BC36E-84EA-421C-8FC6-520594A7D77F}" sibTransId="{0C831E0F-2D26-4623-B89C-A0854E87C2E8}"/>
    <dgm:cxn modelId="{C87A5026-F987-4149-BFB2-69E063874877}" type="presOf" srcId="{1E76FB53-D950-4CD6-B51C-558E40CADF3C}" destId="{E5AB0778-07D5-470C-BB6F-B857ECE051A8}" srcOrd="0" destOrd="0" presId="urn:microsoft.com/office/officeart/2005/8/layout/list1"/>
    <dgm:cxn modelId="{F57DBD7B-EAE3-4E3A-B9D4-4F56F6C21A1C}" type="presOf" srcId="{C165DFE2-4B0A-45D3-B219-322D3C08C118}" destId="{18B97EB9-770F-4B57-9DC2-E0C338AE48A3}" srcOrd="0" destOrd="0" presId="urn:microsoft.com/office/officeart/2005/8/layout/list1"/>
    <dgm:cxn modelId="{F18DFA55-D0DC-4000-9B62-CA23F6B85BE1}" srcId="{C165DFE2-4B0A-45D3-B219-322D3C08C118}" destId="{6CA7F89E-C8FE-4987-A8EE-815F17DC5022}" srcOrd="5" destOrd="0" parTransId="{5E9F57E7-839E-482A-9507-655C7392E2D5}" sibTransId="{8523B92C-E7A8-4AA4-BEED-C6BF2E6C0711}"/>
    <dgm:cxn modelId="{EC73C004-3083-43D8-AB24-421A07BBF075}" srcId="{C165DFE2-4B0A-45D3-B219-322D3C08C118}" destId="{1E76FB53-D950-4CD6-B51C-558E40CADF3C}" srcOrd="2" destOrd="0" parTransId="{EE49C0C1-DC01-488C-8D38-7F907DA5057C}" sibTransId="{71BF751A-1F9D-49AB-8D90-3D38197EC129}"/>
    <dgm:cxn modelId="{2DED9AE5-27B3-403E-96DD-9F80C815A2D4}" srcId="{C165DFE2-4B0A-45D3-B219-322D3C08C118}" destId="{F6D27266-54F9-4D7A-B5DC-E4C8BA08C94D}" srcOrd="1" destOrd="0" parTransId="{DF0F566A-F629-493B-9D92-FB76C16718B7}" sibTransId="{349F7581-F3BC-4B65-AB46-7CC56FD3B411}"/>
    <dgm:cxn modelId="{F6E7B889-4A03-4340-ADA1-9C966D25D7E2}" srcId="{C165DFE2-4B0A-45D3-B219-322D3C08C118}" destId="{C615064C-4051-4EE7-8885-145F3ADF5040}" srcOrd="6" destOrd="0" parTransId="{35DD8C1D-B777-452C-94F5-DA400D5843AE}" sibTransId="{677509BE-8E24-4FDE-8E3C-098517A0E04B}"/>
    <dgm:cxn modelId="{F3C0EA2E-F04A-4762-9DB9-22A31B64CE8F}" type="presParOf" srcId="{18B97EB9-770F-4B57-9DC2-E0C338AE48A3}" destId="{6814A0ED-5830-4EEF-A459-8DB9E1B32ACA}" srcOrd="0" destOrd="0" presId="urn:microsoft.com/office/officeart/2005/8/layout/list1"/>
    <dgm:cxn modelId="{99E005A4-659C-47C9-9359-A89B8D50C037}" type="presParOf" srcId="{6814A0ED-5830-4EEF-A459-8DB9E1B32ACA}" destId="{7FF917E0-D5E6-4045-ABC9-B8ED166EE900}" srcOrd="0" destOrd="0" presId="urn:microsoft.com/office/officeart/2005/8/layout/list1"/>
    <dgm:cxn modelId="{D61820FF-E533-4104-AD3E-558C9ABB1FC5}" type="presParOf" srcId="{6814A0ED-5830-4EEF-A459-8DB9E1B32ACA}" destId="{22E59FCB-4307-4D93-9E34-779CF85DD3A9}" srcOrd="1" destOrd="0" presId="urn:microsoft.com/office/officeart/2005/8/layout/list1"/>
    <dgm:cxn modelId="{B6735DB6-3EE1-4F34-B9DB-8CB2BCBC62F4}" type="presParOf" srcId="{18B97EB9-770F-4B57-9DC2-E0C338AE48A3}" destId="{39C245B1-E464-4A41-B184-AD2445DC5ED1}" srcOrd="1" destOrd="0" presId="urn:microsoft.com/office/officeart/2005/8/layout/list1"/>
    <dgm:cxn modelId="{36FBB1D6-9343-43F2-BECD-C72FDB786C0B}" type="presParOf" srcId="{18B97EB9-770F-4B57-9DC2-E0C338AE48A3}" destId="{8AD62031-F6FC-4686-806A-D4A5C00A04C9}" srcOrd="2" destOrd="0" presId="urn:microsoft.com/office/officeart/2005/8/layout/list1"/>
    <dgm:cxn modelId="{75A35E37-86C0-47E2-B143-21EDF58C2932}" type="presParOf" srcId="{18B97EB9-770F-4B57-9DC2-E0C338AE48A3}" destId="{8BBFED77-7CA5-4A9F-AA04-072BE9597616}" srcOrd="3" destOrd="0" presId="urn:microsoft.com/office/officeart/2005/8/layout/list1"/>
    <dgm:cxn modelId="{404ED113-03A4-4CFF-B418-04820A5B498F}" type="presParOf" srcId="{18B97EB9-770F-4B57-9DC2-E0C338AE48A3}" destId="{694B02D4-7D38-41DB-8BD1-E0BE54FAE76D}" srcOrd="4" destOrd="0" presId="urn:microsoft.com/office/officeart/2005/8/layout/list1"/>
    <dgm:cxn modelId="{1B146D27-90FD-4741-AEA0-08551ED04201}" type="presParOf" srcId="{694B02D4-7D38-41DB-8BD1-E0BE54FAE76D}" destId="{FD5B666C-7E20-418A-AC68-EB674D9796F6}" srcOrd="0" destOrd="0" presId="urn:microsoft.com/office/officeart/2005/8/layout/list1"/>
    <dgm:cxn modelId="{BF17F1F5-E354-40E7-B3CF-BE9C6298E5D5}" type="presParOf" srcId="{694B02D4-7D38-41DB-8BD1-E0BE54FAE76D}" destId="{9476A85C-A1C8-4985-AB7E-8AEFFB338F54}" srcOrd="1" destOrd="0" presId="urn:microsoft.com/office/officeart/2005/8/layout/list1"/>
    <dgm:cxn modelId="{96B86D42-B508-46E3-9238-802E24D1C143}" type="presParOf" srcId="{18B97EB9-770F-4B57-9DC2-E0C338AE48A3}" destId="{0C884D2C-A62E-4228-9FE8-D1EF33C2403E}" srcOrd="5" destOrd="0" presId="urn:microsoft.com/office/officeart/2005/8/layout/list1"/>
    <dgm:cxn modelId="{0AA7D5BC-6A00-4FEC-866B-68155ABD4236}" type="presParOf" srcId="{18B97EB9-770F-4B57-9DC2-E0C338AE48A3}" destId="{E057D615-5A23-42D7-AEFD-2955691D665A}" srcOrd="6" destOrd="0" presId="urn:microsoft.com/office/officeart/2005/8/layout/list1"/>
    <dgm:cxn modelId="{86396313-22D5-4A2C-A6AC-280093AB9834}" type="presParOf" srcId="{18B97EB9-770F-4B57-9DC2-E0C338AE48A3}" destId="{EFF7FC96-A99A-404D-AA4A-635214E3A989}" srcOrd="7" destOrd="0" presId="urn:microsoft.com/office/officeart/2005/8/layout/list1"/>
    <dgm:cxn modelId="{E0AD8E73-950B-46AD-88AA-A428A89F8820}" type="presParOf" srcId="{18B97EB9-770F-4B57-9DC2-E0C338AE48A3}" destId="{25504408-5926-44C8-B86C-2FB2CA9AE687}" srcOrd="8" destOrd="0" presId="urn:microsoft.com/office/officeart/2005/8/layout/list1"/>
    <dgm:cxn modelId="{1F329ECC-B871-40BE-8ECF-C2A58A49B397}" type="presParOf" srcId="{25504408-5926-44C8-B86C-2FB2CA9AE687}" destId="{E5AB0778-07D5-470C-BB6F-B857ECE051A8}" srcOrd="0" destOrd="0" presId="urn:microsoft.com/office/officeart/2005/8/layout/list1"/>
    <dgm:cxn modelId="{AC24A45E-FB9C-48D6-8BFF-18CA46DB5E6A}" type="presParOf" srcId="{25504408-5926-44C8-B86C-2FB2CA9AE687}" destId="{58FD1281-72DE-4685-B98C-ABAA6AEA3056}" srcOrd="1" destOrd="0" presId="urn:microsoft.com/office/officeart/2005/8/layout/list1"/>
    <dgm:cxn modelId="{F809654D-B1DA-485D-9555-6FE03D95479F}" type="presParOf" srcId="{18B97EB9-770F-4B57-9DC2-E0C338AE48A3}" destId="{99CF1700-7976-4F2C-9433-5A5BAD2B08A2}" srcOrd="9" destOrd="0" presId="urn:microsoft.com/office/officeart/2005/8/layout/list1"/>
    <dgm:cxn modelId="{1997EEFA-53A1-4E85-88B3-ECF75D14943E}" type="presParOf" srcId="{18B97EB9-770F-4B57-9DC2-E0C338AE48A3}" destId="{47D4CB2E-864A-4EEA-9F77-57B3F41385D5}" srcOrd="10" destOrd="0" presId="urn:microsoft.com/office/officeart/2005/8/layout/list1"/>
    <dgm:cxn modelId="{FFE53B06-F43B-4657-B30C-765C83E0FE61}" type="presParOf" srcId="{18B97EB9-770F-4B57-9DC2-E0C338AE48A3}" destId="{82DAC6C7-5A36-4A88-B8CF-406D1B453B1B}" srcOrd="11" destOrd="0" presId="urn:microsoft.com/office/officeart/2005/8/layout/list1"/>
    <dgm:cxn modelId="{C6041367-5781-4E54-8ABC-89E122B4C3D3}" type="presParOf" srcId="{18B97EB9-770F-4B57-9DC2-E0C338AE48A3}" destId="{3B2DBBE1-80A1-4769-BD81-21BC1F03D48D}" srcOrd="12" destOrd="0" presId="urn:microsoft.com/office/officeart/2005/8/layout/list1"/>
    <dgm:cxn modelId="{70B48635-2E1C-49C0-A78B-72C5F6E53CE1}" type="presParOf" srcId="{3B2DBBE1-80A1-4769-BD81-21BC1F03D48D}" destId="{D0D67D7C-B6D7-48AD-9BC5-AC888DC6AED0}" srcOrd="0" destOrd="0" presId="urn:microsoft.com/office/officeart/2005/8/layout/list1"/>
    <dgm:cxn modelId="{51FD806B-DEB0-4026-B29F-F44814BEABEA}" type="presParOf" srcId="{3B2DBBE1-80A1-4769-BD81-21BC1F03D48D}" destId="{F2BF8BBC-3F1A-46AA-8C03-132D7F645200}" srcOrd="1" destOrd="0" presId="urn:microsoft.com/office/officeart/2005/8/layout/list1"/>
    <dgm:cxn modelId="{A4D3DEDE-1517-4AFF-8644-7CCFF486A871}" type="presParOf" srcId="{18B97EB9-770F-4B57-9DC2-E0C338AE48A3}" destId="{636EE073-8BEC-4F0E-8C0B-76DC35FF7C4B}" srcOrd="13" destOrd="0" presId="urn:microsoft.com/office/officeart/2005/8/layout/list1"/>
    <dgm:cxn modelId="{A0C4E6E6-73F0-498A-9613-2B1331B55A27}" type="presParOf" srcId="{18B97EB9-770F-4B57-9DC2-E0C338AE48A3}" destId="{DF941EC4-88A7-4C9C-8C05-E971DCB182E3}" srcOrd="14" destOrd="0" presId="urn:microsoft.com/office/officeart/2005/8/layout/list1"/>
    <dgm:cxn modelId="{9282B149-A74C-4F00-B001-CE6F2E7D92F9}" type="presParOf" srcId="{18B97EB9-770F-4B57-9DC2-E0C338AE48A3}" destId="{C79E992D-C344-48EB-9EBD-FB28BD4890EF}" srcOrd="15" destOrd="0" presId="urn:microsoft.com/office/officeart/2005/8/layout/list1"/>
    <dgm:cxn modelId="{75B3DDFB-6B6F-4B04-8A1C-06E7292F1D35}" type="presParOf" srcId="{18B97EB9-770F-4B57-9DC2-E0C338AE48A3}" destId="{F9FCD867-85B5-40A9-A989-240B29C6BD71}" srcOrd="16" destOrd="0" presId="urn:microsoft.com/office/officeart/2005/8/layout/list1"/>
    <dgm:cxn modelId="{77C34278-729B-4F98-8045-0AD7187E2436}" type="presParOf" srcId="{F9FCD867-85B5-40A9-A989-240B29C6BD71}" destId="{A2A116AF-D21A-42BD-88C5-3020F9526EA7}" srcOrd="0" destOrd="0" presId="urn:microsoft.com/office/officeart/2005/8/layout/list1"/>
    <dgm:cxn modelId="{34A01BC6-431F-4A79-96D8-DB9E27CAC58E}" type="presParOf" srcId="{F9FCD867-85B5-40A9-A989-240B29C6BD71}" destId="{41C3D51B-22AB-4C6D-8254-5313F3970B48}" srcOrd="1" destOrd="0" presId="urn:microsoft.com/office/officeart/2005/8/layout/list1"/>
    <dgm:cxn modelId="{4098F9A5-D6EA-4BE0-9617-3FD4A365C6AB}" type="presParOf" srcId="{18B97EB9-770F-4B57-9DC2-E0C338AE48A3}" destId="{441CD3C8-76B5-41E4-9A62-48492FB5CF23}" srcOrd="17" destOrd="0" presId="urn:microsoft.com/office/officeart/2005/8/layout/list1"/>
    <dgm:cxn modelId="{1A79B3B3-257F-4209-A56C-2E329277B6CD}" type="presParOf" srcId="{18B97EB9-770F-4B57-9DC2-E0C338AE48A3}" destId="{83188430-C221-4B47-AF4C-FEC44606EB46}" srcOrd="18" destOrd="0" presId="urn:microsoft.com/office/officeart/2005/8/layout/list1"/>
    <dgm:cxn modelId="{2D42A512-2993-4C83-94CB-C15306208CC7}" type="presParOf" srcId="{18B97EB9-770F-4B57-9DC2-E0C338AE48A3}" destId="{3451A302-6E33-4F01-8FB1-981432486960}" srcOrd="19" destOrd="0" presId="urn:microsoft.com/office/officeart/2005/8/layout/list1"/>
    <dgm:cxn modelId="{BB06BDA5-77FC-4746-BF5D-B668FB72B553}" type="presParOf" srcId="{18B97EB9-770F-4B57-9DC2-E0C338AE48A3}" destId="{E3F1E686-3B84-4C29-A3B8-613CBE3EB9F5}" srcOrd="20" destOrd="0" presId="urn:microsoft.com/office/officeart/2005/8/layout/list1"/>
    <dgm:cxn modelId="{984BC5CE-87D8-4E37-B379-BE3C88036FDC}" type="presParOf" srcId="{E3F1E686-3B84-4C29-A3B8-613CBE3EB9F5}" destId="{A1C97726-948F-48CC-A9D2-3B3E24388FEE}" srcOrd="0" destOrd="0" presId="urn:microsoft.com/office/officeart/2005/8/layout/list1"/>
    <dgm:cxn modelId="{F4F331D4-018E-4728-A7FD-08CB296FA310}" type="presParOf" srcId="{E3F1E686-3B84-4C29-A3B8-613CBE3EB9F5}" destId="{E22DBDE9-0126-4F84-B89F-93497CC10E1B}" srcOrd="1" destOrd="0" presId="urn:microsoft.com/office/officeart/2005/8/layout/list1"/>
    <dgm:cxn modelId="{FB7347E5-90D3-4106-A73D-B004C2D71D3A}" type="presParOf" srcId="{18B97EB9-770F-4B57-9DC2-E0C338AE48A3}" destId="{6F5F2005-5528-4D7D-8D7A-D3A0C7F89EEA}" srcOrd="21" destOrd="0" presId="urn:microsoft.com/office/officeart/2005/8/layout/list1"/>
    <dgm:cxn modelId="{49365658-128E-4BAC-9789-220ADC015027}" type="presParOf" srcId="{18B97EB9-770F-4B57-9DC2-E0C338AE48A3}" destId="{DF6CC999-1236-4A27-A187-779E06028F62}" srcOrd="22" destOrd="0" presId="urn:microsoft.com/office/officeart/2005/8/layout/list1"/>
    <dgm:cxn modelId="{B545BAD5-31E6-44C8-8F3C-E071DE0C7494}" type="presParOf" srcId="{18B97EB9-770F-4B57-9DC2-E0C338AE48A3}" destId="{65A1B13D-0A97-4F76-A68A-79A9EFB77ABD}" srcOrd="23" destOrd="0" presId="urn:microsoft.com/office/officeart/2005/8/layout/list1"/>
    <dgm:cxn modelId="{EBBB6D08-8358-4BFE-8B8A-C1E397183B80}" type="presParOf" srcId="{18B97EB9-770F-4B57-9DC2-E0C338AE48A3}" destId="{21C4CE51-0C21-4B80-B057-7777459F667E}" srcOrd="24" destOrd="0" presId="urn:microsoft.com/office/officeart/2005/8/layout/list1"/>
    <dgm:cxn modelId="{3BDBF92E-02E9-4706-B07B-503B44ED9006}" type="presParOf" srcId="{21C4CE51-0C21-4B80-B057-7777459F667E}" destId="{D24897BD-6369-47F9-82CF-ED37B2C5EA78}" srcOrd="0" destOrd="0" presId="urn:microsoft.com/office/officeart/2005/8/layout/list1"/>
    <dgm:cxn modelId="{27739845-E89F-4F8B-816B-0C0027F0E226}" type="presParOf" srcId="{21C4CE51-0C21-4B80-B057-7777459F667E}" destId="{AFE931CD-A889-44C2-BBA7-0BFC3BC95C6B}" srcOrd="1" destOrd="0" presId="urn:microsoft.com/office/officeart/2005/8/layout/list1"/>
    <dgm:cxn modelId="{DB8677E4-8525-493E-9EFC-AF577A8DF823}" type="presParOf" srcId="{18B97EB9-770F-4B57-9DC2-E0C338AE48A3}" destId="{BB35EC7E-2312-4E4A-880F-30C3604389A4}" srcOrd="25" destOrd="0" presId="urn:microsoft.com/office/officeart/2005/8/layout/list1"/>
    <dgm:cxn modelId="{CC888A18-84C3-4921-86D6-34FA4B346572}" type="presParOf" srcId="{18B97EB9-770F-4B57-9DC2-E0C338AE48A3}" destId="{1FDA8035-5E71-41C2-95B2-2719AD180204}" srcOrd="26"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2.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err="1" smtClean="0">
              <a:solidFill>
                <a:schemeClr val="tx1"/>
              </a:solidFill>
            </a:rPr>
            <a:t>الاتقان</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1E76FB53-D950-4CD6-B51C-558E40CADF3C}">
      <dgm:prSet custT="1"/>
      <dgm:spPr/>
      <dgm:t>
        <a:bodyPr/>
        <a:lstStyle/>
        <a:p>
          <a:r>
            <a:rPr lang="ar-DZ" sz="3600" b="1" dirty="0" smtClean="0">
              <a:solidFill>
                <a:schemeClr val="tx1"/>
              </a:solidFill>
            </a:rPr>
            <a:t>الرقابة الذاتية</a:t>
          </a:r>
          <a:endParaRPr lang="fr-FR" sz="3600" b="1" dirty="0">
            <a:solidFill>
              <a:schemeClr val="tx1"/>
            </a:solidFill>
          </a:endParaRPr>
        </a:p>
      </dgm:t>
    </dgm:pt>
    <dgm:pt modelId="{EE49C0C1-DC01-488C-8D38-7F907DA5057C}" type="parTrans" cxnId="{EC73C004-3083-43D8-AB24-421A07BBF075}">
      <dgm:prSet/>
      <dgm:spPr/>
      <dgm:t>
        <a:bodyPr/>
        <a:lstStyle/>
        <a:p>
          <a:endParaRPr lang="fr-FR" sz="4000" b="1">
            <a:solidFill>
              <a:schemeClr val="tx1"/>
            </a:solidFill>
          </a:endParaRPr>
        </a:p>
      </dgm:t>
    </dgm:pt>
    <dgm:pt modelId="{71BF751A-1F9D-49AB-8D90-3D38197EC129}" type="sibTrans" cxnId="{EC73C004-3083-43D8-AB24-421A07BBF075}">
      <dgm:prSet/>
      <dgm:spPr/>
      <dgm:t>
        <a:bodyPr/>
        <a:lstStyle/>
        <a:p>
          <a:endParaRPr lang="fr-FR" sz="4000" b="1">
            <a:solidFill>
              <a:schemeClr val="tx1"/>
            </a:solidFill>
          </a:endParaRPr>
        </a:p>
      </dgm:t>
    </dgm:pt>
    <dgm:pt modelId="{F6D27266-54F9-4D7A-B5DC-E4C8BA08C94D}">
      <dgm:prSet custT="1"/>
      <dgm:spPr/>
      <dgm:t>
        <a:bodyPr/>
        <a:lstStyle/>
        <a:p>
          <a:r>
            <a:rPr lang="ar-DZ" sz="4000" b="1" dirty="0" smtClean="0">
              <a:solidFill>
                <a:schemeClr val="tx1"/>
              </a:solidFill>
            </a:rPr>
            <a:t>التحسين المستمر</a:t>
          </a:r>
          <a:endParaRPr lang="fr-FR" sz="4000" b="1" dirty="0">
            <a:solidFill>
              <a:schemeClr val="tx1"/>
            </a:solidFill>
          </a:endParaRPr>
        </a:p>
      </dgm:t>
    </dgm:pt>
    <dgm:pt modelId="{DF0F566A-F629-493B-9D92-FB76C16718B7}" type="parTrans" cxnId="{2DED9AE5-27B3-403E-96DD-9F80C815A2D4}">
      <dgm:prSet/>
      <dgm:spPr/>
    </dgm:pt>
    <dgm:pt modelId="{349F7581-F3BC-4B65-AB46-7CC56FD3B411}" type="sibTrans" cxnId="{2DED9AE5-27B3-403E-96DD-9F80C815A2D4}">
      <dgm:prSet/>
      <dgm:spPr/>
    </dgm:pt>
    <dgm:pt modelId="{9F4A6E86-855E-44C8-A50C-D4CEC5ACB004}">
      <dgm:prSet custT="1"/>
      <dgm:spPr/>
      <dgm:t>
        <a:bodyPr/>
        <a:lstStyle/>
        <a:p>
          <a:r>
            <a:rPr lang="ar-DZ" sz="3600" b="1" dirty="0" smtClean="0">
              <a:solidFill>
                <a:schemeClr val="tx1"/>
              </a:solidFill>
            </a:rPr>
            <a:t>فرق العمل</a:t>
          </a:r>
          <a:endParaRPr lang="fr-FR" sz="3600" b="1" dirty="0">
            <a:solidFill>
              <a:schemeClr val="tx1"/>
            </a:solidFill>
          </a:endParaRPr>
        </a:p>
      </dgm:t>
    </dgm:pt>
    <dgm:pt modelId="{FDC9F4FF-22E3-4569-8276-D7F41059E135}" type="parTrans" cxnId="{8801A3D3-BA1B-4CAE-8708-EC92F894D2A8}">
      <dgm:prSet/>
      <dgm:spPr/>
    </dgm:pt>
    <dgm:pt modelId="{11A133CF-E631-4BE2-BF1E-AF07781E31B0}" type="sibTrans" cxnId="{8801A3D3-BA1B-4CAE-8708-EC92F894D2A8}">
      <dgm:prSet/>
      <dgm:spPr/>
    </dgm:pt>
    <dgm:pt modelId="{CAA6357F-CD57-4538-A4EF-ED250677544C}">
      <dgm:prSet custT="1"/>
      <dgm:spPr/>
      <dgm:t>
        <a:bodyPr/>
        <a:lstStyle/>
        <a:p>
          <a:r>
            <a:rPr lang="ar-DZ" sz="3600" b="1" dirty="0" err="1" smtClean="0">
              <a:solidFill>
                <a:schemeClr val="tx1"/>
              </a:solidFill>
            </a:rPr>
            <a:t>ارضاء</a:t>
          </a:r>
          <a:r>
            <a:rPr lang="ar-DZ" sz="3600" b="1" dirty="0" smtClean="0">
              <a:solidFill>
                <a:schemeClr val="tx1"/>
              </a:solidFill>
            </a:rPr>
            <a:t> العميل</a:t>
          </a:r>
          <a:endParaRPr lang="fr-FR" sz="3600" b="1" dirty="0">
            <a:solidFill>
              <a:schemeClr val="tx1"/>
            </a:solidFill>
          </a:endParaRPr>
        </a:p>
      </dgm:t>
    </dgm:pt>
    <dgm:pt modelId="{7DED5799-9E6C-4F5C-9954-E7F2F0EAACF9}" type="parTrans" cxnId="{4D43A25D-5E05-4EFA-A2DF-76252E1D6B0E}">
      <dgm:prSet/>
      <dgm:spPr/>
    </dgm:pt>
    <dgm:pt modelId="{479ADAC6-98DD-4BA7-BC26-693045D10C97}" type="sibTrans" cxnId="{4D43A25D-5E05-4EFA-A2DF-76252E1D6B0E}">
      <dgm:prSet/>
      <dgm:spPr/>
    </dgm:pt>
    <dgm:pt modelId="{4E74D66F-F7D0-419F-9125-AB962603DA20}">
      <dgm:prSet custT="1"/>
      <dgm:spPr/>
      <dgm:t>
        <a:bodyPr/>
        <a:lstStyle/>
        <a:p>
          <a:r>
            <a:rPr lang="ar-DZ" sz="3600" b="1" dirty="0" smtClean="0">
              <a:solidFill>
                <a:schemeClr val="tx1"/>
              </a:solidFill>
            </a:rPr>
            <a:t>المشاركة</a:t>
          </a:r>
          <a:endParaRPr lang="fr-FR" sz="3600" b="1" dirty="0">
            <a:solidFill>
              <a:schemeClr val="tx1"/>
            </a:solidFill>
          </a:endParaRPr>
        </a:p>
      </dgm:t>
    </dgm:pt>
    <dgm:pt modelId="{5269DE5E-6AA1-4F7C-B63B-A6533D6A9796}" type="parTrans" cxnId="{C5A159E7-F24C-485F-BD03-66E25933EDB8}">
      <dgm:prSet/>
      <dgm:spPr/>
    </dgm:pt>
    <dgm:pt modelId="{DA34189D-270B-4D4E-AEAA-E9B1EBA640C7}" type="sibTrans" cxnId="{C5A159E7-F24C-485F-BD03-66E25933EDB8}">
      <dgm:prSet/>
      <dgm:spPr/>
    </dgm:pt>
    <dgm:pt modelId="{3D228397-A348-427D-B803-60F7AC528A85}">
      <dgm:prSet custT="1"/>
      <dgm:spPr/>
      <dgm:t>
        <a:bodyPr/>
        <a:lstStyle/>
        <a:p>
          <a:r>
            <a:rPr lang="ar-DZ" sz="3600" b="1" dirty="0" smtClean="0">
              <a:solidFill>
                <a:schemeClr val="tx1"/>
              </a:solidFill>
            </a:rPr>
            <a:t>التعليم والتدريب المستمرين</a:t>
          </a:r>
          <a:endParaRPr lang="fr-FR" sz="3600" b="1" dirty="0">
            <a:solidFill>
              <a:schemeClr val="tx1"/>
            </a:solidFill>
          </a:endParaRPr>
        </a:p>
      </dgm:t>
    </dgm:pt>
    <dgm:pt modelId="{0F328CEF-EFBD-46DB-8726-D791452C1CA3}" type="parTrans" cxnId="{CEA47DA5-962E-48D7-946C-E6B3D4DB8B9A}">
      <dgm:prSet/>
      <dgm:spPr/>
    </dgm:pt>
    <dgm:pt modelId="{2EFD4CC4-D936-4259-B6F3-6CA43B062183}" type="sibTrans" cxnId="{CEA47DA5-962E-48D7-946C-E6B3D4DB8B9A}">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7"/>
      <dgm:spPr/>
      <dgm:t>
        <a:bodyPr/>
        <a:lstStyle/>
        <a:p>
          <a:endParaRPr lang="fr-FR"/>
        </a:p>
      </dgm:t>
    </dgm:pt>
    <dgm:pt modelId="{22E59FCB-4307-4D93-9E34-779CF85DD3A9}" type="pres">
      <dgm:prSet presAssocID="{7F106268-9A43-44F9-AA1B-1C50223ECFD8}" presName="parentText" presStyleLbl="node1" presStyleIdx="0" presStyleCnt="7"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7">
        <dgm:presLayoutVars>
          <dgm:bulletEnabled val="1"/>
        </dgm:presLayoutVars>
      </dgm:prSet>
      <dgm:spPr/>
    </dgm:pt>
    <dgm:pt modelId="{8BBFED77-7CA5-4A9F-AA04-072BE9597616}" type="pres">
      <dgm:prSet presAssocID="{C13058B4-B55D-4956-9F66-CF443C5D881D}" presName="spaceBetweenRectangles" presStyleCnt="0"/>
      <dgm:spPr/>
    </dgm:pt>
    <dgm:pt modelId="{694B02D4-7D38-41DB-8BD1-E0BE54FAE76D}" type="pres">
      <dgm:prSet presAssocID="{F6D27266-54F9-4D7A-B5DC-E4C8BA08C94D}" presName="parentLin" presStyleCnt="0"/>
      <dgm:spPr/>
    </dgm:pt>
    <dgm:pt modelId="{FD5B666C-7E20-418A-AC68-EB674D9796F6}" type="pres">
      <dgm:prSet presAssocID="{F6D27266-54F9-4D7A-B5DC-E4C8BA08C94D}" presName="parentLeftMargin" presStyleLbl="node1" presStyleIdx="0" presStyleCnt="7"/>
      <dgm:spPr/>
      <dgm:t>
        <a:bodyPr/>
        <a:lstStyle/>
        <a:p>
          <a:endParaRPr lang="fr-FR"/>
        </a:p>
      </dgm:t>
    </dgm:pt>
    <dgm:pt modelId="{9476A85C-A1C8-4985-AB7E-8AEFFB338F54}" type="pres">
      <dgm:prSet presAssocID="{F6D27266-54F9-4D7A-B5DC-E4C8BA08C94D}" presName="parentText" presStyleLbl="node1" presStyleIdx="1" presStyleCnt="7">
        <dgm:presLayoutVars>
          <dgm:chMax val="0"/>
          <dgm:bulletEnabled val="1"/>
        </dgm:presLayoutVars>
      </dgm:prSet>
      <dgm:spPr/>
      <dgm:t>
        <a:bodyPr/>
        <a:lstStyle/>
        <a:p>
          <a:endParaRPr lang="fr-FR"/>
        </a:p>
      </dgm:t>
    </dgm:pt>
    <dgm:pt modelId="{0C884D2C-A62E-4228-9FE8-D1EF33C2403E}" type="pres">
      <dgm:prSet presAssocID="{F6D27266-54F9-4D7A-B5DC-E4C8BA08C94D}" presName="negativeSpace" presStyleCnt="0"/>
      <dgm:spPr/>
    </dgm:pt>
    <dgm:pt modelId="{E057D615-5A23-42D7-AEFD-2955691D665A}" type="pres">
      <dgm:prSet presAssocID="{F6D27266-54F9-4D7A-B5DC-E4C8BA08C94D}" presName="childText" presStyleLbl="conFgAcc1" presStyleIdx="1" presStyleCnt="7">
        <dgm:presLayoutVars>
          <dgm:bulletEnabled val="1"/>
        </dgm:presLayoutVars>
      </dgm:prSet>
      <dgm:spPr/>
    </dgm:pt>
    <dgm:pt modelId="{EFF7FC96-A99A-404D-AA4A-635214E3A989}" type="pres">
      <dgm:prSet presAssocID="{349F7581-F3BC-4B65-AB46-7CC56FD3B411}" presName="spaceBetweenRectangles" presStyleCnt="0"/>
      <dgm:spPr/>
    </dgm:pt>
    <dgm:pt modelId="{25504408-5926-44C8-B86C-2FB2CA9AE687}" type="pres">
      <dgm:prSet presAssocID="{1E76FB53-D950-4CD6-B51C-558E40CADF3C}" presName="parentLin" presStyleCnt="0"/>
      <dgm:spPr/>
    </dgm:pt>
    <dgm:pt modelId="{E5AB0778-07D5-470C-BB6F-B857ECE051A8}" type="pres">
      <dgm:prSet presAssocID="{1E76FB53-D950-4CD6-B51C-558E40CADF3C}" presName="parentLeftMargin" presStyleLbl="node1" presStyleIdx="1" presStyleCnt="7"/>
      <dgm:spPr/>
      <dgm:t>
        <a:bodyPr/>
        <a:lstStyle/>
        <a:p>
          <a:endParaRPr lang="fr-FR"/>
        </a:p>
      </dgm:t>
    </dgm:pt>
    <dgm:pt modelId="{58FD1281-72DE-4685-B98C-ABAA6AEA3056}" type="pres">
      <dgm:prSet presAssocID="{1E76FB53-D950-4CD6-B51C-558E40CADF3C}" presName="parentText" presStyleLbl="node1" presStyleIdx="2" presStyleCnt="7">
        <dgm:presLayoutVars>
          <dgm:chMax val="0"/>
          <dgm:bulletEnabled val="1"/>
        </dgm:presLayoutVars>
      </dgm:prSet>
      <dgm:spPr/>
      <dgm:t>
        <a:bodyPr/>
        <a:lstStyle/>
        <a:p>
          <a:endParaRPr lang="fr-FR"/>
        </a:p>
      </dgm:t>
    </dgm:pt>
    <dgm:pt modelId="{99CF1700-7976-4F2C-9433-5A5BAD2B08A2}" type="pres">
      <dgm:prSet presAssocID="{1E76FB53-D950-4CD6-B51C-558E40CADF3C}" presName="negativeSpace" presStyleCnt="0"/>
      <dgm:spPr/>
    </dgm:pt>
    <dgm:pt modelId="{47D4CB2E-864A-4EEA-9F77-57B3F41385D5}" type="pres">
      <dgm:prSet presAssocID="{1E76FB53-D950-4CD6-B51C-558E40CADF3C}" presName="childText" presStyleLbl="conFgAcc1" presStyleIdx="2" presStyleCnt="7">
        <dgm:presLayoutVars>
          <dgm:bulletEnabled val="1"/>
        </dgm:presLayoutVars>
      </dgm:prSet>
      <dgm:spPr/>
      <dgm:t>
        <a:bodyPr/>
        <a:lstStyle/>
        <a:p>
          <a:endParaRPr lang="fr-FR"/>
        </a:p>
      </dgm:t>
    </dgm:pt>
    <dgm:pt modelId="{82DAC6C7-5A36-4A88-B8CF-406D1B453B1B}" type="pres">
      <dgm:prSet presAssocID="{71BF751A-1F9D-49AB-8D90-3D38197EC129}" presName="spaceBetweenRectangles" presStyleCnt="0"/>
      <dgm:spPr/>
    </dgm:pt>
    <dgm:pt modelId="{3B2DBBE1-80A1-4769-BD81-21BC1F03D48D}" type="pres">
      <dgm:prSet presAssocID="{9F4A6E86-855E-44C8-A50C-D4CEC5ACB004}" presName="parentLin" presStyleCnt="0"/>
      <dgm:spPr/>
    </dgm:pt>
    <dgm:pt modelId="{D0D67D7C-B6D7-48AD-9BC5-AC888DC6AED0}" type="pres">
      <dgm:prSet presAssocID="{9F4A6E86-855E-44C8-A50C-D4CEC5ACB004}" presName="parentLeftMargin" presStyleLbl="node1" presStyleIdx="2" presStyleCnt="7"/>
      <dgm:spPr/>
      <dgm:t>
        <a:bodyPr/>
        <a:lstStyle/>
        <a:p>
          <a:endParaRPr lang="fr-FR"/>
        </a:p>
      </dgm:t>
    </dgm:pt>
    <dgm:pt modelId="{F2BF8BBC-3F1A-46AA-8C03-132D7F645200}" type="pres">
      <dgm:prSet presAssocID="{9F4A6E86-855E-44C8-A50C-D4CEC5ACB004}" presName="parentText" presStyleLbl="node1" presStyleIdx="3" presStyleCnt="7">
        <dgm:presLayoutVars>
          <dgm:chMax val="0"/>
          <dgm:bulletEnabled val="1"/>
        </dgm:presLayoutVars>
      </dgm:prSet>
      <dgm:spPr/>
      <dgm:t>
        <a:bodyPr/>
        <a:lstStyle/>
        <a:p>
          <a:endParaRPr lang="fr-FR"/>
        </a:p>
      </dgm:t>
    </dgm:pt>
    <dgm:pt modelId="{636EE073-8BEC-4F0E-8C0B-76DC35FF7C4B}" type="pres">
      <dgm:prSet presAssocID="{9F4A6E86-855E-44C8-A50C-D4CEC5ACB004}" presName="negativeSpace" presStyleCnt="0"/>
      <dgm:spPr/>
    </dgm:pt>
    <dgm:pt modelId="{DF941EC4-88A7-4C9C-8C05-E971DCB182E3}" type="pres">
      <dgm:prSet presAssocID="{9F4A6E86-855E-44C8-A50C-D4CEC5ACB004}" presName="childText" presStyleLbl="conFgAcc1" presStyleIdx="3" presStyleCnt="7">
        <dgm:presLayoutVars>
          <dgm:bulletEnabled val="1"/>
        </dgm:presLayoutVars>
      </dgm:prSet>
      <dgm:spPr/>
    </dgm:pt>
    <dgm:pt modelId="{F9D491D2-2E1F-423E-B731-C8AAB602BB45}" type="pres">
      <dgm:prSet presAssocID="{11A133CF-E631-4BE2-BF1E-AF07781E31B0}" presName="spaceBetweenRectangles" presStyleCnt="0"/>
      <dgm:spPr/>
    </dgm:pt>
    <dgm:pt modelId="{50C95138-A635-4404-A364-AFC5075CFB44}" type="pres">
      <dgm:prSet presAssocID="{CAA6357F-CD57-4538-A4EF-ED250677544C}" presName="parentLin" presStyleCnt="0"/>
      <dgm:spPr/>
    </dgm:pt>
    <dgm:pt modelId="{158902A6-619D-42C5-B043-DC05341ED929}" type="pres">
      <dgm:prSet presAssocID="{CAA6357F-CD57-4538-A4EF-ED250677544C}" presName="parentLeftMargin" presStyleLbl="node1" presStyleIdx="3" presStyleCnt="7"/>
      <dgm:spPr/>
      <dgm:t>
        <a:bodyPr/>
        <a:lstStyle/>
        <a:p>
          <a:endParaRPr lang="fr-FR"/>
        </a:p>
      </dgm:t>
    </dgm:pt>
    <dgm:pt modelId="{B31739CF-BA32-4202-A812-4AA92EDCE59E}" type="pres">
      <dgm:prSet presAssocID="{CAA6357F-CD57-4538-A4EF-ED250677544C}" presName="parentText" presStyleLbl="node1" presStyleIdx="4" presStyleCnt="7">
        <dgm:presLayoutVars>
          <dgm:chMax val="0"/>
          <dgm:bulletEnabled val="1"/>
        </dgm:presLayoutVars>
      </dgm:prSet>
      <dgm:spPr/>
      <dgm:t>
        <a:bodyPr/>
        <a:lstStyle/>
        <a:p>
          <a:endParaRPr lang="fr-FR"/>
        </a:p>
      </dgm:t>
    </dgm:pt>
    <dgm:pt modelId="{3CA2085B-6979-47FA-86DD-C3D01DE5BDD8}" type="pres">
      <dgm:prSet presAssocID="{CAA6357F-CD57-4538-A4EF-ED250677544C}" presName="negativeSpace" presStyleCnt="0"/>
      <dgm:spPr/>
    </dgm:pt>
    <dgm:pt modelId="{32309A5C-B513-4C36-993B-E39AD349EC43}" type="pres">
      <dgm:prSet presAssocID="{CAA6357F-CD57-4538-A4EF-ED250677544C}" presName="childText" presStyleLbl="conFgAcc1" presStyleIdx="4" presStyleCnt="7">
        <dgm:presLayoutVars>
          <dgm:bulletEnabled val="1"/>
        </dgm:presLayoutVars>
      </dgm:prSet>
      <dgm:spPr/>
    </dgm:pt>
    <dgm:pt modelId="{6FAFCF66-BA63-4755-86EA-FA0C9518FDD7}" type="pres">
      <dgm:prSet presAssocID="{479ADAC6-98DD-4BA7-BC26-693045D10C97}" presName="spaceBetweenRectangles" presStyleCnt="0"/>
      <dgm:spPr/>
    </dgm:pt>
    <dgm:pt modelId="{2790C5C3-2A76-42D4-BDB0-01140BE1AD60}" type="pres">
      <dgm:prSet presAssocID="{4E74D66F-F7D0-419F-9125-AB962603DA20}" presName="parentLin" presStyleCnt="0"/>
      <dgm:spPr/>
    </dgm:pt>
    <dgm:pt modelId="{3E4ACF78-617D-41EC-9228-5EBC07AEEBBF}" type="pres">
      <dgm:prSet presAssocID="{4E74D66F-F7D0-419F-9125-AB962603DA20}" presName="parentLeftMargin" presStyleLbl="node1" presStyleIdx="4" presStyleCnt="7"/>
      <dgm:spPr/>
      <dgm:t>
        <a:bodyPr/>
        <a:lstStyle/>
        <a:p>
          <a:endParaRPr lang="fr-FR"/>
        </a:p>
      </dgm:t>
    </dgm:pt>
    <dgm:pt modelId="{318B4E9A-31B1-4BE6-AE07-438055E83E3B}" type="pres">
      <dgm:prSet presAssocID="{4E74D66F-F7D0-419F-9125-AB962603DA20}" presName="parentText" presStyleLbl="node1" presStyleIdx="5" presStyleCnt="7">
        <dgm:presLayoutVars>
          <dgm:chMax val="0"/>
          <dgm:bulletEnabled val="1"/>
        </dgm:presLayoutVars>
      </dgm:prSet>
      <dgm:spPr/>
      <dgm:t>
        <a:bodyPr/>
        <a:lstStyle/>
        <a:p>
          <a:endParaRPr lang="fr-FR"/>
        </a:p>
      </dgm:t>
    </dgm:pt>
    <dgm:pt modelId="{045BE4CC-07D1-4796-9725-76AE624397AE}" type="pres">
      <dgm:prSet presAssocID="{4E74D66F-F7D0-419F-9125-AB962603DA20}" presName="negativeSpace" presStyleCnt="0"/>
      <dgm:spPr/>
    </dgm:pt>
    <dgm:pt modelId="{3722ED5C-9F43-44E6-88FD-67EEB3A41DD7}" type="pres">
      <dgm:prSet presAssocID="{4E74D66F-F7D0-419F-9125-AB962603DA20}" presName="childText" presStyleLbl="conFgAcc1" presStyleIdx="5" presStyleCnt="7">
        <dgm:presLayoutVars>
          <dgm:bulletEnabled val="1"/>
        </dgm:presLayoutVars>
      </dgm:prSet>
      <dgm:spPr/>
    </dgm:pt>
    <dgm:pt modelId="{CFDB6B41-7D35-4CA1-A739-EFA8E2EF7D2A}" type="pres">
      <dgm:prSet presAssocID="{DA34189D-270B-4D4E-AEAA-E9B1EBA640C7}" presName="spaceBetweenRectangles" presStyleCnt="0"/>
      <dgm:spPr/>
    </dgm:pt>
    <dgm:pt modelId="{73E73A81-0933-48C0-BAA7-5682E48489E3}" type="pres">
      <dgm:prSet presAssocID="{3D228397-A348-427D-B803-60F7AC528A85}" presName="parentLin" presStyleCnt="0"/>
      <dgm:spPr/>
    </dgm:pt>
    <dgm:pt modelId="{E4AD313C-BEA9-4468-B270-5DEEB12C32A3}" type="pres">
      <dgm:prSet presAssocID="{3D228397-A348-427D-B803-60F7AC528A85}" presName="parentLeftMargin" presStyleLbl="node1" presStyleIdx="5" presStyleCnt="7"/>
      <dgm:spPr/>
      <dgm:t>
        <a:bodyPr/>
        <a:lstStyle/>
        <a:p>
          <a:endParaRPr lang="fr-FR"/>
        </a:p>
      </dgm:t>
    </dgm:pt>
    <dgm:pt modelId="{9C7CE454-E925-43CC-9403-CAC75CD4C2A4}" type="pres">
      <dgm:prSet presAssocID="{3D228397-A348-427D-B803-60F7AC528A85}" presName="parentText" presStyleLbl="node1" presStyleIdx="6" presStyleCnt="7">
        <dgm:presLayoutVars>
          <dgm:chMax val="0"/>
          <dgm:bulletEnabled val="1"/>
        </dgm:presLayoutVars>
      </dgm:prSet>
      <dgm:spPr/>
      <dgm:t>
        <a:bodyPr/>
        <a:lstStyle/>
        <a:p>
          <a:endParaRPr lang="fr-FR"/>
        </a:p>
      </dgm:t>
    </dgm:pt>
    <dgm:pt modelId="{0DCC41BA-1A96-4C0C-A837-BD21450E1D04}" type="pres">
      <dgm:prSet presAssocID="{3D228397-A348-427D-B803-60F7AC528A85}" presName="negativeSpace" presStyleCnt="0"/>
      <dgm:spPr/>
    </dgm:pt>
    <dgm:pt modelId="{7BA7C714-A8A0-4A66-A5E2-9D3623B240A5}" type="pres">
      <dgm:prSet presAssocID="{3D228397-A348-427D-B803-60F7AC528A85}" presName="childText" presStyleLbl="conFgAcc1" presStyleIdx="6" presStyleCnt="7">
        <dgm:presLayoutVars>
          <dgm:bulletEnabled val="1"/>
        </dgm:presLayoutVars>
      </dgm:prSet>
      <dgm:spPr/>
    </dgm:pt>
  </dgm:ptLst>
  <dgm:cxnLst>
    <dgm:cxn modelId="{76B29F66-E993-42CF-A797-225405FF0B2D}" type="presOf" srcId="{CAA6357F-CD57-4538-A4EF-ED250677544C}" destId="{158902A6-619D-42C5-B043-DC05341ED929}" srcOrd="0" destOrd="0" presId="urn:microsoft.com/office/officeart/2005/8/layout/list1"/>
    <dgm:cxn modelId="{D12A9AA6-748C-40BE-AD0E-585132E54A5E}" type="presOf" srcId="{7F106268-9A43-44F9-AA1B-1C50223ECFD8}" destId="{7FF917E0-D5E6-4045-ABC9-B8ED166EE900}" srcOrd="0" destOrd="0" presId="urn:microsoft.com/office/officeart/2005/8/layout/list1"/>
    <dgm:cxn modelId="{CEA47DA5-962E-48D7-946C-E6B3D4DB8B9A}" srcId="{C165DFE2-4B0A-45D3-B219-322D3C08C118}" destId="{3D228397-A348-427D-B803-60F7AC528A85}" srcOrd="6" destOrd="0" parTransId="{0F328CEF-EFBD-46DB-8726-D791452C1CA3}" sibTransId="{2EFD4CC4-D936-4259-B6F3-6CA43B062183}"/>
    <dgm:cxn modelId="{C5A159E7-F24C-485F-BD03-66E25933EDB8}" srcId="{C165DFE2-4B0A-45D3-B219-322D3C08C118}" destId="{4E74D66F-F7D0-419F-9125-AB962603DA20}" srcOrd="5" destOrd="0" parTransId="{5269DE5E-6AA1-4F7C-B63B-A6533D6A9796}" sibTransId="{DA34189D-270B-4D4E-AEAA-E9B1EBA640C7}"/>
    <dgm:cxn modelId="{C2E71FC8-7EED-4A14-84F7-BD8E305E77BE}" srcId="{C165DFE2-4B0A-45D3-B219-322D3C08C118}" destId="{7F106268-9A43-44F9-AA1B-1C50223ECFD8}" srcOrd="0" destOrd="0" parTransId="{182D340E-BCFA-4CD8-9653-B9830D0EBCA4}" sibTransId="{C13058B4-B55D-4956-9F66-CF443C5D881D}"/>
    <dgm:cxn modelId="{547404F0-4C32-4395-856C-A989CA8C1401}" type="presOf" srcId="{9F4A6E86-855E-44C8-A50C-D4CEC5ACB004}" destId="{F2BF8BBC-3F1A-46AA-8C03-132D7F645200}" srcOrd="1" destOrd="0" presId="urn:microsoft.com/office/officeart/2005/8/layout/list1"/>
    <dgm:cxn modelId="{0D783489-DA24-458A-A936-BFACCA4AE5E8}" type="presOf" srcId="{4E74D66F-F7D0-419F-9125-AB962603DA20}" destId="{318B4E9A-31B1-4BE6-AE07-438055E83E3B}" srcOrd="1" destOrd="0" presId="urn:microsoft.com/office/officeart/2005/8/layout/list1"/>
    <dgm:cxn modelId="{8801A3D3-BA1B-4CAE-8708-EC92F894D2A8}" srcId="{C165DFE2-4B0A-45D3-B219-322D3C08C118}" destId="{9F4A6E86-855E-44C8-A50C-D4CEC5ACB004}" srcOrd="3" destOrd="0" parTransId="{FDC9F4FF-22E3-4569-8276-D7F41059E135}" sibTransId="{11A133CF-E631-4BE2-BF1E-AF07781E31B0}"/>
    <dgm:cxn modelId="{9EDC75E7-A44F-4BC4-9FB2-BE332172132E}" type="presOf" srcId="{C165DFE2-4B0A-45D3-B219-322D3C08C118}" destId="{18B97EB9-770F-4B57-9DC2-E0C338AE48A3}" srcOrd="0" destOrd="0" presId="urn:microsoft.com/office/officeart/2005/8/layout/list1"/>
    <dgm:cxn modelId="{42210D0E-1EF4-4C31-891F-0F8957DFA212}" type="presOf" srcId="{7F106268-9A43-44F9-AA1B-1C50223ECFD8}" destId="{22E59FCB-4307-4D93-9E34-779CF85DD3A9}" srcOrd="1" destOrd="0" presId="urn:microsoft.com/office/officeart/2005/8/layout/list1"/>
    <dgm:cxn modelId="{CC79B381-6A7B-4BB1-A6B0-B0EB04B41661}" type="presOf" srcId="{4E74D66F-F7D0-419F-9125-AB962603DA20}" destId="{3E4ACF78-617D-41EC-9228-5EBC07AEEBBF}" srcOrd="0" destOrd="0" presId="urn:microsoft.com/office/officeart/2005/8/layout/list1"/>
    <dgm:cxn modelId="{D0A72B4D-0AD8-48EA-A2F3-FE4A206ADD92}" type="presOf" srcId="{F6D27266-54F9-4D7A-B5DC-E4C8BA08C94D}" destId="{FD5B666C-7E20-418A-AC68-EB674D9796F6}" srcOrd="0" destOrd="0" presId="urn:microsoft.com/office/officeart/2005/8/layout/list1"/>
    <dgm:cxn modelId="{4194B604-1DB1-452E-84A8-BCCCCBE4602E}" type="presOf" srcId="{9F4A6E86-855E-44C8-A50C-D4CEC5ACB004}" destId="{D0D67D7C-B6D7-48AD-9BC5-AC888DC6AED0}" srcOrd="0" destOrd="0" presId="urn:microsoft.com/office/officeart/2005/8/layout/list1"/>
    <dgm:cxn modelId="{01D287D7-DEBA-46B1-89CF-2D464EDC0054}" type="presOf" srcId="{3D228397-A348-427D-B803-60F7AC528A85}" destId="{E4AD313C-BEA9-4468-B270-5DEEB12C32A3}" srcOrd="0" destOrd="0" presId="urn:microsoft.com/office/officeart/2005/8/layout/list1"/>
    <dgm:cxn modelId="{4D43A25D-5E05-4EFA-A2DF-76252E1D6B0E}" srcId="{C165DFE2-4B0A-45D3-B219-322D3C08C118}" destId="{CAA6357F-CD57-4538-A4EF-ED250677544C}" srcOrd="4" destOrd="0" parTransId="{7DED5799-9E6C-4F5C-9954-E7F2F0EAACF9}" sibTransId="{479ADAC6-98DD-4BA7-BC26-693045D10C97}"/>
    <dgm:cxn modelId="{705F413E-EB3A-462F-9EDF-B7033ED889BD}" type="presOf" srcId="{F6D27266-54F9-4D7A-B5DC-E4C8BA08C94D}" destId="{9476A85C-A1C8-4985-AB7E-8AEFFB338F54}" srcOrd="1" destOrd="0" presId="urn:microsoft.com/office/officeart/2005/8/layout/list1"/>
    <dgm:cxn modelId="{A0A15193-8AF7-489F-953B-DF7EA79265D6}" type="presOf" srcId="{1E76FB53-D950-4CD6-B51C-558E40CADF3C}" destId="{E5AB0778-07D5-470C-BB6F-B857ECE051A8}" srcOrd="0" destOrd="0" presId="urn:microsoft.com/office/officeart/2005/8/layout/list1"/>
    <dgm:cxn modelId="{EA1D9FC2-5601-41BB-BF73-48283AE5558C}" type="presOf" srcId="{CAA6357F-CD57-4538-A4EF-ED250677544C}" destId="{B31739CF-BA32-4202-A812-4AA92EDCE59E}" srcOrd="1" destOrd="0" presId="urn:microsoft.com/office/officeart/2005/8/layout/list1"/>
    <dgm:cxn modelId="{6D27ECA9-8C10-4EDE-8281-39976E89BE3B}" type="presOf" srcId="{3D228397-A348-427D-B803-60F7AC528A85}" destId="{9C7CE454-E925-43CC-9403-CAC75CD4C2A4}" srcOrd="1" destOrd="0" presId="urn:microsoft.com/office/officeart/2005/8/layout/list1"/>
    <dgm:cxn modelId="{EC73C004-3083-43D8-AB24-421A07BBF075}" srcId="{C165DFE2-4B0A-45D3-B219-322D3C08C118}" destId="{1E76FB53-D950-4CD6-B51C-558E40CADF3C}" srcOrd="2" destOrd="0" parTransId="{EE49C0C1-DC01-488C-8D38-7F907DA5057C}" sibTransId="{71BF751A-1F9D-49AB-8D90-3D38197EC129}"/>
    <dgm:cxn modelId="{EDA7F45B-C2F5-4EE6-B33C-7D65BF2CB731}" type="presOf" srcId="{1E76FB53-D950-4CD6-B51C-558E40CADF3C}" destId="{58FD1281-72DE-4685-B98C-ABAA6AEA3056}" srcOrd="1" destOrd="0" presId="urn:microsoft.com/office/officeart/2005/8/layout/list1"/>
    <dgm:cxn modelId="{2DED9AE5-27B3-403E-96DD-9F80C815A2D4}" srcId="{C165DFE2-4B0A-45D3-B219-322D3C08C118}" destId="{F6D27266-54F9-4D7A-B5DC-E4C8BA08C94D}" srcOrd="1" destOrd="0" parTransId="{DF0F566A-F629-493B-9D92-FB76C16718B7}" sibTransId="{349F7581-F3BC-4B65-AB46-7CC56FD3B411}"/>
    <dgm:cxn modelId="{E5434F87-6BA9-4364-BEAF-8379F1712943}" type="presParOf" srcId="{18B97EB9-770F-4B57-9DC2-E0C338AE48A3}" destId="{6814A0ED-5830-4EEF-A459-8DB9E1B32ACA}" srcOrd="0" destOrd="0" presId="urn:microsoft.com/office/officeart/2005/8/layout/list1"/>
    <dgm:cxn modelId="{36F714F1-E3E2-47C4-A4B8-6348B64AFD20}" type="presParOf" srcId="{6814A0ED-5830-4EEF-A459-8DB9E1B32ACA}" destId="{7FF917E0-D5E6-4045-ABC9-B8ED166EE900}" srcOrd="0" destOrd="0" presId="urn:microsoft.com/office/officeart/2005/8/layout/list1"/>
    <dgm:cxn modelId="{07EA51EF-DCF5-4A51-B255-02C62655E334}" type="presParOf" srcId="{6814A0ED-5830-4EEF-A459-8DB9E1B32ACA}" destId="{22E59FCB-4307-4D93-9E34-779CF85DD3A9}" srcOrd="1" destOrd="0" presId="urn:microsoft.com/office/officeart/2005/8/layout/list1"/>
    <dgm:cxn modelId="{27637735-CCAB-4BCB-A523-D5392A2FB1D4}" type="presParOf" srcId="{18B97EB9-770F-4B57-9DC2-E0C338AE48A3}" destId="{39C245B1-E464-4A41-B184-AD2445DC5ED1}" srcOrd="1" destOrd="0" presId="urn:microsoft.com/office/officeart/2005/8/layout/list1"/>
    <dgm:cxn modelId="{CF649C84-8580-406D-995D-EF3EDE7A1738}" type="presParOf" srcId="{18B97EB9-770F-4B57-9DC2-E0C338AE48A3}" destId="{8AD62031-F6FC-4686-806A-D4A5C00A04C9}" srcOrd="2" destOrd="0" presId="urn:microsoft.com/office/officeart/2005/8/layout/list1"/>
    <dgm:cxn modelId="{35D621D6-EE8F-4C98-8BF9-4AA315191FDF}" type="presParOf" srcId="{18B97EB9-770F-4B57-9DC2-E0C338AE48A3}" destId="{8BBFED77-7CA5-4A9F-AA04-072BE9597616}" srcOrd="3" destOrd="0" presId="urn:microsoft.com/office/officeart/2005/8/layout/list1"/>
    <dgm:cxn modelId="{CE683978-FD51-4397-A588-B2D26B386774}" type="presParOf" srcId="{18B97EB9-770F-4B57-9DC2-E0C338AE48A3}" destId="{694B02D4-7D38-41DB-8BD1-E0BE54FAE76D}" srcOrd="4" destOrd="0" presId="urn:microsoft.com/office/officeart/2005/8/layout/list1"/>
    <dgm:cxn modelId="{FB7D16A6-9EDA-42E0-B189-CD57B4F0AC2D}" type="presParOf" srcId="{694B02D4-7D38-41DB-8BD1-E0BE54FAE76D}" destId="{FD5B666C-7E20-418A-AC68-EB674D9796F6}" srcOrd="0" destOrd="0" presId="urn:microsoft.com/office/officeart/2005/8/layout/list1"/>
    <dgm:cxn modelId="{D9EDA7EA-BC9F-4324-9B68-20B52133A39D}" type="presParOf" srcId="{694B02D4-7D38-41DB-8BD1-E0BE54FAE76D}" destId="{9476A85C-A1C8-4985-AB7E-8AEFFB338F54}" srcOrd="1" destOrd="0" presId="urn:microsoft.com/office/officeart/2005/8/layout/list1"/>
    <dgm:cxn modelId="{22346848-C00C-4E9A-B422-83DEEDCD8358}" type="presParOf" srcId="{18B97EB9-770F-4B57-9DC2-E0C338AE48A3}" destId="{0C884D2C-A62E-4228-9FE8-D1EF33C2403E}" srcOrd="5" destOrd="0" presId="urn:microsoft.com/office/officeart/2005/8/layout/list1"/>
    <dgm:cxn modelId="{5FD6D9AB-33CA-48A1-885E-BA11FBC0CB9E}" type="presParOf" srcId="{18B97EB9-770F-4B57-9DC2-E0C338AE48A3}" destId="{E057D615-5A23-42D7-AEFD-2955691D665A}" srcOrd="6" destOrd="0" presId="urn:microsoft.com/office/officeart/2005/8/layout/list1"/>
    <dgm:cxn modelId="{6BDD9692-F5AE-4F7E-B947-81F767D3FCB3}" type="presParOf" srcId="{18B97EB9-770F-4B57-9DC2-E0C338AE48A3}" destId="{EFF7FC96-A99A-404D-AA4A-635214E3A989}" srcOrd="7" destOrd="0" presId="urn:microsoft.com/office/officeart/2005/8/layout/list1"/>
    <dgm:cxn modelId="{1A5E715E-C7A8-43B7-A114-38E825BCC9F0}" type="presParOf" srcId="{18B97EB9-770F-4B57-9DC2-E0C338AE48A3}" destId="{25504408-5926-44C8-B86C-2FB2CA9AE687}" srcOrd="8" destOrd="0" presId="urn:microsoft.com/office/officeart/2005/8/layout/list1"/>
    <dgm:cxn modelId="{2F1BFA52-34E1-4937-9B16-E5573BC1BCC7}" type="presParOf" srcId="{25504408-5926-44C8-B86C-2FB2CA9AE687}" destId="{E5AB0778-07D5-470C-BB6F-B857ECE051A8}" srcOrd="0" destOrd="0" presId="urn:microsoft.com/office/officeart/2005/8/layout/list1"/>
    <dgm:cxn modelId="{88954D0E-908A-41C5-B844-D44B698A4FB1}" type="presParOf" srcId="{25504408-5926-44C8-B86C-2FB2CA9AE687}" destId="{58FD1281-72DE-4685-B98C-ABAA6AEA3056}" srcOrd="1" destOrd="0" presId="urn:microsoft.com/office/officeart/2005/8/layout/list1"/>
    <dgm:cxn modelId="{5CD920BF-0A7A-4872-94EF-BBAD5C3A24AE}" type="presParOf" srcId="{18B97EB9-770F-4B57-9DC2-E0C338AE48A3}" destId="{99CF1700-7976-4F2C-9433-5A5BAD2B08A2}" srcOrd="9" destOrd="0" presId="urn:microsoft.com/office/officeart/2005/8/layout/list1"/>
    <dgm:cxn modelId="{6936D581-9A9E-41CA-BC78-F39A6DED1544}" type="presParOf" srcId="{18B97EB9-770F-4B57-9DC2-E0C338AE48A3}" destId="{47D4CB2E-864A-4EEA-9F77-57B3F41385D5}" srcOrd="10" destOrd="0" presId="urn:microsoft.com/office/officeart/2005/8/layout/list1"/>
    <dgm:cxn modelId="{BB008150-6A53-4342-9731-091F9FA476BC}" type="presParOf" srcId="{18B97EB9-770F-4B57-9DC2-E0C338AE48A3}" destId="{82DAC6C7-5A36-4A88-B8CF-406D1B453B1B}" srcOrd="11" destOrd="0" presId="urn:microsoft.com/office/officeart/2005/8/layout/list1"/>
    <dgm:cxn modelId="{555C8243-502A-4CA5-8100-A41B65A0C6F8}" type="presParOf" srcId="{18B97EB9-770F-4B57-9DC2-E0C338AE48A3}" destId="{3B2DBBE1-80A1-4769-BD81-21BC1F03D48D}" srcOrd="12" destOrd="0" presId="urn:microsoft.com/office/officeart/2005/8/layout/list1"/>
    <dgm:cxn modelId="{5F02D439-970B-49C5-929D-0D6418F8AC9D}" type="presParOf" srcId="{3B2DBBE1-80A1-4769-BD81-21BC1F03D48D}" destId="{D0D67D7C-B6D7-48AD-9BC5-AC888DC6AED0}" srcOrd="0" destOrd="0" presId="urn:microsoft.com/office/officeart/2005/8/layout/list1"/>
    <dgm:cxn modelId="{CE8ED13E-6B75-42E0-9F2A-A0280A2DAE2B}" type="presParOf" srcId="{3B2DBBE1-80A1-4769-BD81-21BC1F03D48D}" destId="{F2BF8BBC-3F1A-46AA-8C03-132D7F645200}" srcOrd="1" destOrd="0" presId="urn:microsoft.com/office/officeart/2005/8/layout/list1"/>
    <dgm:cxn modelId="{1222FCFF-6206-4D38-AC6E-EB0BA5F6C8F3}" type="presParOf" srcId="{18B97EB9-770F-4B57-9DC2-E0C338AE48A3}" destId="{636EE073-8BEC-4F0E-8C0B-76DC35FF7C4B}" srcOrd="13" destOrd="0" presId="urn:microsoft.com/office/officeart/2005/8/layout/list1"/>
    <dgm:cxn modelId="{B746BD6A-C1E6-434A-9DE7-D8B8E73E906E}" type="presParOf" srcId="{18B97EB9-770F-4B57-9DC2-E0C338AE48A3}" destId="{DF941EC4-88A7-4C9C-8C05-E971DCB182E3}" srcOrd="14" destOrd="0" presId="urn:microsoft.com/office/officeart/2005/8/layout/list1"/>
    <dgm:cxn modelId="{B4EDB314-0EC0-438B-AB55-86040BC0D75C}" type="presParOf" srcId="{18B97EB9-770F-4B57-9DC2-E0C338AE48A3}" destId="{F9D491D2-2E1F-423E-B731-C8AAB602BB45}" srcOrd="15" destOrd="0" presId="urn:microsoft.com/office/officeart/2005/8/layout/list1"/>
    <dgm:cxn modelId="{FA3DFB23-DA27-4C86-9D33-0894F3B22FFA}" type="presParOf" srcId="{18B97EB9-770F-4B57-9DC2-E0C338AE48A3}" destId="{50C95138-A635-4404-A364-AFC5075CFB44}" srcOrd="16" destOrd="0" presId="urn:microsoft.com/office/officeart/2005/8/layout/list1"/>
    <dgm:cxn modelId="{944C71DC-E9D6-4EF2-B9EA-194408E53F83}" type="presParOf" srcId="{50C95138-A635-4404-A364-AFC5075CFB44}" destId="{158902A6-619D-42C5-B043-DC05341ED929}" srcOrd="0" destOrd="0" presId="urn:microsoft.com/office/officeart/2005/8/layout/list1"/>
    <dgm:cxn modelId="{507D836E-476F-4D67-97A8-298F5C168DE8}" type="presParOf" srcId="{50C95138-A635-4404-A364-AFC5075CFB44}" destId="{B31739CF-BA32-4202-A812-4AA92EDCE59E}" srcOrd="1" destOrd="0" presId="urn:microsoft.com/office/officeart/2005/8/layout/list1"/>
    <dgm:cxn modelId="{7AFAB910-22A2-4489-AD70-5B06825E8FAE}" type="presParOf" srcId="{18B97EB9-770F-4B57-9DC2-E0C338AE48A3}" destId="{3CA2085B-6979-47FA-86DD-C3D01DE5BDD8}" srcOrd="17" destOrd="0" presId="urn:microsoft.com/office/officeart/2005/8/layout/list1"/>
    <dgm:cxn modelId="{DC217691-7DE5-4F57-B69B-9EFEFC62F2E6}" type="presParOf" srcId="{18B97EB9-770F-4B57-9DC2-E0C338AE48A3}" destId="{32309A5C-B513-4C36-993B-E39AD349EC43}" srcOrd="18" destOrd="0" presId="urn:microsoft.com/office/officeart/2005/8/layout/list1"/>
    <dgm:cxn modelId="{3A2FABBB-6D8D-48B8-94E2-BB13B2AEF99B}" type="presParOf" srcId="{18B97EB9-770F-4B57-9DC2-E0C338AE48A3}" destId="{6FAFCF66-BA63-4755-86EA-FA0C9518FDD7}" srcOrd="19" destOrd="0" presId="urn:microsoft.com/office/officeart/2005/8/layout/list1"/>
    <dgm:cxn modelId="{CDF1C7F7-C9A5-464B-91C7-E66F9D2A161B}" type="presParOf" srcId="{18B97EB9-770F-4B57-9DC2-E0C338AE48A3}" destId="{2790C5C3-2A76-42D4-BDB0-01140BE1AD60}" srcOrd="20" destOrd="0" presId="urn:microsoft.com/office/officeart/2005/8/layout/list1"/>
    <dgm:cxn modelId="{8B6E8A99-B871-454F-A7F3-8D9AA072C086}" type="presParOf" srcId="{2790C5C3-2A76-42D4-BDB0-01140BE1AD60}" destId="{3E4ACF78-617D-41EC-9228-5EBC07AEEBBF}" srcOrd="0" destOrd="0" presId="urn:microsoft.com/office/officeart/2005/8/layout/list1"/>
    <dgm:cxn modelId="{B78FA360-4317-4C94-B1F8-86F659614E0C}" type="presParOf" srcId="{2790C5C3-2A76-42D4-BDB0-01140BE1AD60}" destId="{318B4E9A-31B1-4BE6-AE07-438055E83E3B}" srcOrd="1" destOrd="0" presId="urn:microsoft.com/office/officeart/2005/8/layout/list1"/>
    <dgm:cxn modelId="{6BF1F406-B6EB-4295-AE08-DE5A6DA31F03}" type="presParOf" srcId="{18B97EB9-770F-4B57-9DC2-E0C338AE48A3}" destId="{045BE4CC-07D1-4796-9725-76AE624397AE}" srcOrd="21" destOrd="0" presId="urn:microsoft.com/office/officeart/2005/8/layout/list1"/>
    <dgm:cxn modelId="{CA131596-E9B4-41CE-A0B8-67E680A335A5}" type="presParOf" srcId="{18B97EB9-770F-4B57-9DC2-E0C338AE48A3}" destId="{3722ED5C-9F43-44E6-88FD-67EEB3A41DD7}" srcOrd="22" destOrd="0" presId="urn:microsoft.com/office/officeart/2005/8/layout/list1"/>
    <dgm:cxn modelId="{C34E43AF-4688-4880-AF8A-8560E58C6A94}" type="presParOf" srcId="{18B97EB9-770F-4B57-9DC2-E0C338AE48A3}" destId="{CFDB6B41-7D35-4CA1-A739-EFA8E2EF7D2A}" srcOrd="23" destOrd="0" presId="urn:microsoft.com/office/officeart/2005/8/layout/list1"/>
    <dgm:cxn modelId="{D8E91532-316A-46DB-AAF2-28B0534B4959}" type="presParOf" srcId="{18B97EB9-770F-4B57-9DC2-E0C338AE48A3}" destId="{73E73A81-0933-48C0-BAA7-5682E48489E3}" srcOrd="24" destOrd="0" presId="urn:microsoft.com/office/officeart/2005/8/layout/list1"/>
    <dgm:cxn modelId="{2BFE7712-55AD-4A1E-BCC1-51081BFF855E}" type="presParOf" srcId="{73E73A81-0933-48C0-BAA7-5682E48489E3}" destId="{E4AD313C-BEA9-4468-B270-5DEEB12C32A3}" srcOrd="0" destOrd="0" presId="urn:microsoft.com/office/officeart/2005/8/layout/list1"/>
    <dgm:cxn modelId="{6C3F9ABE-EB81-411D-8EEF-2D056A9A5678}" type="presParOf" srcId="{73E73A81-0933-48C0-BAA7-5682E48489E3}" destId="{9C7CE454-E925-43CC-9403-CAC75CD4C2A4}" srcOrd="1" destOrd="0" presId="urn:microsoft.com/office/officeart/2005/8/layout/list1"/>
    <dgm:cxn modelId="{830B241E-AB53-4F3C-8DD7-7E342A573D54}" type="presParOf" srcId="{18B97EB9-770F-4B57-9DC2-E0C338AE48A3}" destId="{0DCC41BA-1A96-4C0C-A837-BD21450E1D04}" srcOrd="25" destOrd="0" presId="urn:microsoft.com/office/officeart/2005/8/layout/list1"/>
    <dgm:cxn modelId="{C3626091-2BC4-4B6C-A69E-517551AD50A9}" type="presParOf" srcId="{18B97EB9-770F-4B57-9DC2-E0C338AE48A3}" destId="{7BA7C714-A8A0-4A66-A5E2-9D3623B240A5}" srcOrd="26"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3.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smtClean="0">
              <a:solidFill>
                <a:schemeClr val="tx1"/>
              </a:solidFill>
            </a:rPr>
            <a:t>الوضوح</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DA1AFEF6-44DD-4AD4-A79A-083E16389BF5}">
      <dgm:prSet custT="1"/>
      <dgm:spPr/>
      <dgm:t>
        <a:bodyPr/>
        <a:lstStyle/>
        <a:p>
          <a:r>
            <a:rPr lang="ar-DZ" sz="4000" b="1" dirty="0" smtClean="0">
              <a:solidFill>
                <a:schemeClr val="tx1"/>
              </a:solidFill>
            </a:rPr>
            <a:t>سرعة الاستجابة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4000" b="1" dirty="0" smtClean="0">
              <a:solidFill>
                <a:schemeClr val="tx1"/>
              </a:solidFill>
            </a:rPr>
            <a:t>المشاركة</a:t>
          </a:r>
          <a:endParaRPr lang="fr-FR" sz="40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التعاون</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الوقاية ومنع </a:t>
          </a:r>
          <a:r>
            <a:rPr lang="ar-DZ" sz="3600" b="1" dirty="0" err="1" smtClean="0">
              <a:solidFill>
                <a:schemeClr val="tx1"/>
              </a:solidFill>
            </a:rPr>
            <a:t>الاخطاء</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5"/>
      <dgm:spPr/>
      <dgm:t>
        <a:bodyPr/>
        <a:lstStyle/>
        <a:p>
          <a:endParaRPr lang="fr-FR"/>
        </a:p>
      </dgm:t>
    </dgm:pt>
    <dgm:pt modelId="{A74E0755-3E89-4E59-B42D-E93438C61BC1}" type="pres">
      <dgm:prSet presAssocID="{9D636665-0FA6-4FDA-8927-50043C7F95C0}" presName="parentText" presStyleLbl="node1" presStyleIdx="1" presStyleCnt="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1" presStyleCnt="5">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5"/>
      <dgm:spPr/>
      <dgm:t>
        <a:bodyPr/>
        <a:lstStyle/>
        <a:p>
          <a:endParaRPr lang="fr-FR"/>
        </a:p>
      </dgm:t>
    </dgm:pt>
    <dgm:pt modelId="{2D91EB7E-6445-441C-B54A-135D7524E9F1}" type="pres">
      <dgm:prSet presAssocID="{DA1AFEF6-44DD-4AD4-A79A-083E16389BF5}" presName="parentText" presStyleLbl="node1" presStyleIdx="2"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5">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2" presStyleCnt="5"/>
      <dgm:spPr/>
      <dgm:t>
        <a:bodyPr/>
        <a:lstStyle/>
        <a:p>
          <a:endParaRPr lang="fr-FR"/>
        </a:p>
      </dgm:t>
    </dgm:pt>
    <dgm:pt modelId="{135A425E-2638-4002-8916-B1BE2EEBFFA1}" type="pres">
      <dgm:prSet presAssocID="{787C6B7F-11FD-4EC7-945D-690738DB7F79}" presName="parentText" presStyleLbl="node1" presStyleIdx="3" presStyleCnt="5">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3" presStyleCnt="5">
        <dgm:presLayoutVars>
          <dgm:bulletEnabled val="1"/>
        </dgm:presLayoutVars>
      </dgm:prSet>
      <dgm:spPr/>
    </dgm:pt>
    <dgm:pt modelId="{B6407436-9C46-4853-B11A-D95F90540745}" type="pres">
      <dgm:prSet presAssocID="{85305D01-54AA-4A7B-A9CE-B43FFDAD56A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5"/>
      <dgm:spPr/>
      <dgm:t>
        <a:bodyPr/>
        <a:lstStyle/>
        <a:p>
          <a:endParaRPr lang="fr-FR"/>
        </a:p>
      </dgm:t>
    </dgm:pt>
    <dgm:pt modelId="{2B9714A1-62D2-45AB-B486-9E20B51CC337}" type="pres">
      <dgm:prSet presAssocID="{04FBBBBD-1AA1-4838-8F52-FC6E55C71605}" presName="parentText" presStyleLbl="node1" presStyleIdx="4" presStyleCnt="5">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5">
        <dgm:presLayoutVars>
          <dgm:bulletEnabled val="1"/>
        </dgm:presLayoutVars>
      </dgm:prSet>
      <dgm:spPr/>
    </dgm:pt>
  </dgm:ptLst>
  <dgm:cxnLst>
    <dgm:cxn modelId="{D195094E-D66B-45E3-BED7-BF1DDD45FD08}" type="presOf" srcId="{04FBBBBD-1AA1-4838-8F52-FC6E55C71605}" destId="{AD79BD25-BE10-4B40-AB23-702DF6413742}"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4812F90E-8BBE-4E85-A60F-82F379F59E2D}" srcId="{C165DFE2-4B0A-45D3-B219-322D3C08C118}" destId="{DA1AFEF6-44DD-4AD4-A79A-083E16389BF5}" srcOrd="2" destOrd="0" parTransId="{7921B7BA-8218-4E81-815F-75661A49B7B1}" sibTransId="{AC95F4D8-DAC2-400D-8DC1-85B4CD34646C}"/>
    <dgm:cxn modelId="{A04A0E9A-B1DA-41A1-9C04-34771CEA2355}" srcId="{C165DFE2-4B0A-45D3-B219-322D3C08C118}" destId="{9D636665-0FA6-4FDA-8927-50043C7F95C0}" srcOrd="1" destOrd="0" parTransId="{97952616-D8CA-431B-81FC-E606966C805F}" sibTransId="{EEF178F9-4B8E-4674-A25D-DCC05B6BEE2A}"/>
    <dgm:cxn modelId="{E1FA44F7-9D74-4412-BF41-CDF0C6435745}" srcId="{C165DFE2-4B0A-45D3-B219-322D3C08C118}" destId="{787C6B7F-11FD-4EC7-945D-690738DB7F79}" srcOrd="3" destOrd="0" parTransId="{1EF16D24-EF34-4CEA-A972-22AE58CFC893}" sibTransId="{85305D01-54AA-4A7B-A9CE-B43FFDAD56A2}"/>
    <dgm:cxn modelId="{3359B742-471E-4FB9-A841-4E9BEBADFD16}" type="presOf" srcId="{DA1AFEF6-44DD-4AD4-A79A-083E16389BF5}" destId="{2D91EB7E-6445-441C-B54A-135D7524E9F1}" srcOrd="1" destOrd="0" presId="urn:microsoft.com/office/officeart/2005/8/layout/list1"/>
    <dgm:cxn modelId="{300DE9A7-435A-4B2F-82B8-2DF8FC900C0C}" type="presOf" srcId="{787C6B7F-11FD-4EC7-945D-690738DB7F79}" destId="{00F9471E-F521-45C1-98C9-BC0C3EDFDFAF}" srcOrd="0" destOrd="0" presId="urn:microsoft.com/office/officeart/2005/8/layout/list1"/>
    <dgm:cxn modelId="{18C29B00-CF79-496C-8817-23A76DA798CE}" type="presOf" srcId="{787C6B7F-11FD-4EC7-945D-690738DB7F79}" destId="{135A425E-2638-4002-8916-B1BE2EEBFFA1}" srcOrd="1" destOrd="0" presId="urn:microsoft.com/office/officeart/2005/8/layout/list1"/>
    <dgm:cxn modelId="{26CD72C3-3213-450A-9F04-CDE5590649F1}" type="presOf" srcId="{7F106268-9A43-44F9-AA1B-1C50223ECFD8}" destId="{22E59FCB-4307-4D93-9E34-779CF85DD3A9}" srcOrd="1" destOrd="0" presId="urn:microsoft.com/office/officeart/2005/8/layout/list1"/>
    <dgm:cxn modelId="{FE0E54E9-81DD-43DB-861C-704A731C5B13}" type="presOf" srcId="{9D636665-0FA6-4FDA-8927-50043C7F95C0}" destId="{901B13D8-E2B2-4523-BF20-DA6C0645B5BE}" srcOrd="0" destOrd="0" presId="urn:microsoft.com/office/officeart/2005/8/layout/list1"/>
    <dgm:cxn modelId="{5E785A58-265D-4326-A1DB-17F201BCA248}" type="presOf" srcId="{9D636665-0FA6-4FDA-8927-50043C7F95C0}" destId="{A74E0755-3E89-4E59-B42D-E93438C61BC1}" srcOrd="1" destOrd="0" presId="urn:microsoft.com/office/officeart/2005/8/layout/list1"/>
    <dgm:cxn modelId="{D04F42BB-99BF-4C64-8B02-75D199C200FA}" type="presOf" srcId="{DA1AFEF6-44DD-4AD4-A79A-083E16389BF5}" destId="{B7652726-8538-40B7-AA39-3443718CD299}" srcOrd="0" destOrd="0" presId="urn:microsoft.com/office/officeart/2005/8/layout/list1"/>
    <dgm:cxn modelId="{514B2BE1-FE35-47F5-B9F6-23B8936E88A9}" type="presOf" srcId="{C165DFE2-4B0A-45D3-B219-322D3C08C118}" destId="{18B97EB9-770F-4B57-9DC2-E0C338AE48A3}" srcOrd="0"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2EC82644-DBE5-4EA9-A87C-49B506B203FA}" type="presOf" srcId="{7F106268-9A43-44F9-AA1B-1C50223ECFD8}" destId="{7FF917E0-D5E6-4045-ABC9-B8ED166EE900}" srcOrd="0" destOrd="0" presId="urn:microsoft.com/office/officeart/2005/8/layout/list1"/>
    <dgm:cxn modelId="{EEBBFECB-DF9C-4C54-B0A5-BE92D5596236}" type="presOf" srcId="{04FBBBBD-1AA1-4838-8F52-FC6E55C71605}" destId="{2B9714A1-62D2-45AB-B486-9E20B51CC337}" srcOrd="1" destOrd="0" presId="urn:microsoft.com/office/officeart/2005/8/layout/list1"/>
    <dgm:cxn modelId="{59D1EB17-8E86-470F-A9BA-614DD72A989F}" type="presParOf" srcId="{18B97EB9-770F-4B57-9DC2-E0C338AE48A3}" destId="{6814A0ED-5830-4EEF-A459-8DB9E1B32ACA}" srcOrd="0" destOrd="0" presId="urn:microsoft.com/office/officeart/2005/8/layout/list1"/>
    <dgm:cxn modelId="{440D4158-FE1E-47D2-938D-14EF68CF84FD}" type="presParOf" srcId="{6814A0ED-5830-4EEF-A459-8DB9E1B32ACA}" destId="{7FF917E0-D5E6-4045-ABC9-B8ED166EE900}" srcOrd="0" destOrd="0" presId="urn:microsoft.com/office/officeart/2005/8/layout/list1"/>
    <dgm:cxn modelId="{C2546A31-7E15-4523-BB77-F996EEADAF65}" type="presParOf" srcId="{6814A0ED-5830-4EEF-A459-8DB9E1B32ACA}" destId="{22E59FCB-4307-4D93-9E34-779CF85DD3A9}" srcOrd="1" destOrd="0" presId="urn:microsoft.com/office/officeart/2005/8/layout/list1"/>
    <dgm:cxn modelId="{6907BBD0-83CA-4E3A-AFDE-602D771062CC}" type="presParOf" srcId="{18B97EB9-770F-4B57-9DC2-E0C338AE48A3}" destId="{39C245B1-E464-4A41-B184-AD2445DC5ED1}" srcOrd="1" destOrd="0" presId="urn:microsoft.com/office/officeart/2005/8/layout/list1"/>
    <dgm:cxn modelId="{C13891DE-745C-44F2-92AA-C8D6C6935933}" type="presParOf" srcId="{18B97EB9-770F-4B57-9DC2-E0C338AE48A3}" destId="{8AD62031-F6FC-4686-806A-D4A5C00A04C9}" srcOrd="2" destOrd="0" presId="urn:microsoft.com/office/officeart/2005/8/layout/list1"/>
    <dgm:cxn modelId="{25CA34E2-B9E9-49BD-9737-06AE9F157E0E}" type="presParOf" srcId="{18B97EB9-770F-4B57-9DC2-E0C338AE48A3}" destId="{8BBFED77-7CA5-4A9F-AA04-072BE9597616}" srcOrd="3" destOrd="0" presId="urn:microsoft.com/office/officeart/2005/8/layout/list1"/>
    <dgm:cxn modelId="{2977B0CA-418F-4767-A65E-2E19B1D97A03}" type="presParOf" srcId="{18B97EB9-770F-4B57-9DC2-E0C338AE48A3}" destId="{DEBB7439-8E66-467A-B987-D96122B89445}" srcOrd="4" destOrd="0" presId="urn:microsoft.com/office/officeart/2005/8/layout/list1"/>
    <dgm:cxn modelId="{9A1586DB-AC7C-46F4-87B2-D0933D8EC4BB}" type="presParOf" srcId="{DEBB7439-8E66-467A-B987-D96122B89445}" destId="{901B13D8-E2B2-4523-BF20-DA6C0645B5BE}" srcOrd="0" destOrd="0" presId="urn:microsoft.com/office/officeart/2005/8/layout/list1"/>
    <dgm:cxn modelId="{A2D734B7-AB1D-4FA3-8987-7CDBEE955C12}" type="presParOf" srcId="{DEBB7439-8E66-467A-B987-D96122B89445}" destId="{A74E0755-3E89-4E59-B42D-E93438C61BC1}" srcOrd="1" destOrd="0" presId="urn:microsoft.com/office/officeart/2005/8/layout/list1"/>
    <dgm:cxn modelId="{61987D07-C431-472B-84C3-7BD1D1309BEB}" type="presParOf" srcId="{18B97EB9-770F-4B57-9DC2-E0C338AE48A3}" destId="{C9AC69AB-AFF5-434F-AD42-B02A4904E5DD}" srcOrd="5" destOrd="0" presId="urn:microsoft.com/office/officeart/2005/8/layout/list1"/>
    <dgm:cxn modelId="{8FD0DE74-9B24-47A0-B6DD-3938226C4016}" type="presParOf" srcId="{18B97EB9-770F-4B57-9DC2-E0C338AE48A3}" destId="{C5DF1B4F-4489-452E-97E9-D36804A830CB}" srcOrd="6" destOrd="0" presId="urn:microsoft.com/office/officeart/2005/8/layout/list1"/>
    <dgm:cxn modelId="{E5179F0D-8D93-4C5E-A56B-6CCFB854B139}" type="presParOf" srcId="{18B97EB9-770F-4B57-9DC2-E0C338AE48A3}" destId="{8664D151-066E-43C7-A029-7F29CE715C51}" srcOrd="7" destOrd="0" presId="urn:microsoft.com/office/officeart/2005/8/layout/list1"/>
    <dgm:cxn modelId="{118F7D95-1161-4708-B2CE-4FEDD4FD2F1A}" type="presParOf" srcId="{18B97EB9-770F-4B57-9DC2-E0C338AE48A3}" destId="{2E2BBFC3-3885-42CC-8233-605E7645DC79}" srcOrd="8" destOrd="0" presId="urn:microsoft.com/office/officeart/2005/8/layout/list1"/>
    <dgm:cxn modelId="{057A00DA-B970-4695-8A5A-2F91117C6DC2}" type="presParOf" srcId="{2E2BBFC3-3885-42CC-8233-605E7645DC79}" destId="{B7652726-8538-40B7-AA39-3443718CD299}" srcOrd="0" destOrd="0" presId="urn:microsoft.com/office/officeart/2005/8/layout/list1"/>
    <dgm:cxn modelId="{F102E801-C85B-44DA-BD4C-70325DF5251A}" type="presParOf" srcId="{2E2BBFC3-3885-42CC-8233-605E7645DC79}" destId="{2D91EB7E-6445-441C-B54A-135D7524E9F1}" srcOrd="1" destOrd="0" presId="urn:microsoft.com/office/officeart/2005/8/layout/list1"/>
    <dgm:cxn modelId="{98DE644B-6F25-4613-BD9D-86C6B3CFCA85}" type="presParOf" srcId="{18B97EB9-770F-4B57-9DC2-E0C338AE48A3}" destId="{3B6AEDC5-59B3-400E-9AD5-F204557B5684}" srcOrd="9" destOrd="0" presId="urn:microsoft.com/office/officeart/2005/8/layout/list1"/>
    <dgm:cxn modelId="{8035223D-54FD-4A3B-80BA-8FD0D6D1EEB7}" type="presParOf" srcId="{18B97EB9-770F-4B57-9DC2-E0C338AE48A3}" destId="{EFEAD23B-AB6A-417C-AD5A-63CE38EEBA7F}" srcOrd="10" destOrd="0" presId="urn:microsoft.com/office/officeart/2005/8/layout/list1"/>
    <dgm:cxn modelId="{8375469D-CAAC-45C4-B625-06A90A88F21C}" type="presParOf" srcId="{18B97EB9-770F-4B57-9DC2-E0C338AE48A3}" destId="{60DB30FE-F446-4D3E-B244-4C1A087862C1}" srcOrd="11" destOrd="0" presId="urn:microsoft.com/office/officeart/2005/8/layout/list1"/>
    <dgm:cxn modelId="{6F294361-9A27-4B79-AD91-4365B0AF0676}" type="presParOf" srcId="{18B97EB9-770F-4B57-9DC2-E0C338AE48A3}" destId="{92CF320C-0D49-4ABA-B0BB-B216535E54EF}" srcOrd="12" destOrd="0" presId="urn:microsoft.com/office/officeart/2005/8/layout/list1"/>
    <dgm:cxn modelId="{F2771FF8-AD6A-4FB7-B8CA-40BED4F36D43}" type="presParOf" srcId="{92CF320C-0D49-4ABA-B0BB-B216535E54EF}" destId="{00F9471E-F521-45C1-98C9-BC0C3EDFDFAF}" srcOrd="0" destOrd="0" presId="urn:microsoft.com/office/officeart/2005/8/layout/list1"/>
    <dgm:cxn modelId="{7AC97BA0-3A89-4977-B606-482501C6C4FA}" type="presParOf" srcId="{92CF320C-0D49-4ABA-B0BB-B216535E54EF}" destId="{135A425E-2638-4002-8916-B1BE2EEBFFA1}" srcOrd="1" destOrd="0" presId="urn:microsoft.com/office/officeart/2005/8/layout/list1"/>
    <dgm:cxn modelId="{5C43ED01-8338-4356-9009-4569E3FE119E}" type="presParOf" srcId="{18B97EB9-770F-4B57-9DC2-E0C338AE48A3}" destId="{D9BFA4C8-DF59-41B8-A66C-AC3AA3025CA9}" srcOrd="13" destOrd="0" presId="urn:microsoft.com/office/officeart/2005/8/layout/list1"/>
    <dgm:cxn modelId="{680354A0-D80F-4C71-AC57-9E8B30A11C8B}" type="presParOf" srcId="{18B97EB9-770F-4B57-9DC2-E0C338AE48A3}" destId="{33BB7E1A-D22C-4A4D-B56F-6F7FC5836497}" srcOrd="14" destOrd="0" presId="urn:microsoft.com/office/officeart/2005/8/layout/list1"/>
    <dgm:cxn modelId="{91ECF472-E707-4B07-A00C-3E451C90F722}" type="presParOf" srcId="{18B97EB9-770F-4B57-9DC2-E0C338AE48A3}" destId="{B6407436-9C46-4853-B11A-D95F90540745}" srcOrd="15" destOrd="0" presId="urn:microsoft.com/office/officeart/2005/8/layout/list1"/>
    <dgm:cxn modelId="{2F0ADD44-B9DC-4BAE-BDF3-FED7428025A2}" type="presParOf" srcId="{18B97EB9-770F-4B57-9DC2-E0C338AE48A3}" destId="{F15EFA8F-6EA7-4BE8-9161-FD50EC056D75}" srcOrd="16" destOrd="0" presId="urn:microsoft.com/office/officeart/2005/8/layout/list1"/>
    <dgm:cxn modelId="{BECC500F-87CD-4609-8C91-353E7029AC3A}" type="presParOf" srcId="{F15EFA8F-6EA7-4BE8-9161-FD50EC056D75}" destId="{AD79BD25-BE10-4B40-AB23-702DF6413742}" srcOrd="0" destOrd="0" presId="urn:microsoft.com/office/officeart/2005/8/layout/list1"/>
    <dgm:cxn modelId="{F77F1DBE-2B12-4973-8749-66623C4E73D7}" type="presParOf" srcId="{F15EFA8F-6EA7-4BE8-9161-FD50EC056D75}" destId="{2B9714A1-62D2-45AB-B486-9E20B51CC337}" srcOrd="1" destOrd="0" presId="urn:microsoft.com/office/officeart/2005/8/layout/list1"/>
    <dgm:cxn modelId="{EB644C1B-22B3-4026-851F-F052260D76E3}" type="presParOf" srcId="{18B97EB9-770F-4B57-9DC2-E0C338AE48A3}" destId="{D36B8FF7-790B-4F2F-A52B-E41227194D94}" srcOrd="17" destOrd="0" presId="urn:microsoft.com/office/officeart/2005/8/layout/list1"/>
    <dgm:cxn modelId="{4F0194C4-E739-4B37-B9AB-D56FEAFFD5D1}" type="presParOf" srcId="{18B97EB9-770F-4B57-9DC2-E0C338AE48A3}" destId="{8DF01160-86A1-4E86-81B9-E857EDC7C771}" srcOrd="18"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4.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smtClean="0">
              <a:solidFill>
                <a:schemeClr val="tx1"/>
              </a:solidFill>
            </a:rPr>
            <a:t>الحرية</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DA1AFEF6-44DD-4AD4-A79A-083E16389BF5}">
      <dgm:prSet custT="1"/>
      <dgm:spPr/>
      <dgm:t>
        <a:bodyPr/>
        <a:lstStyle/>
        <a:p>
          <a:r>
            <a:rPr lang="ar-DZ" sz="4000" b="1" dirty="0" smtClean="0">
              <a:solidFill>
                <a:schemeClr val="tx1"/>
              </a:solidFill>
            </a:rPr>
            <a:t>القيادة </a:t>
          </a:r>
          <a:r>
            <a:rPr lang="ar-DZ" sz="4000" b="1" dirty="0" err="1" smtClean="0">
              <a:solidFill>
                <a:schemeClr val="tx1"/>
              </a:solidFill>
            </a:rPr>
            <a:t>الاخلاقية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4000" b="1" dirty="0" smtClean="0">
              <a:solidFill>
                <a:schemeClr val="tx1"/>
              </a:solidFill>
            </a:rPr>
            <a:t>المنهج العلمي في التفكير</a:t>
          </a:r>
          <a:endParaRPr lang="fr-FR" sz="40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ارتباط </a:t>
          </a:r>
          <a:r>
            <a:rPr lang="ar-DZ" sz="3600" b="1" dirty="0" err="1" smtClean="0">
              <a:solidFill>
                <a:schemeClr val="tx1"/>
              </a:solidFill>
            </a:rPr>
            <a:t>الاقوال</a:t>
          </a:r>
          <a:r>
            <a:rPr lang="ar-DZ" sz="3600" b="1" dirty="0" smtClean="0">
              <a:solidFill>
                <a:schemeClr val="tx1"/>
              </a:solidFill>
            </a:rPr>
            <a:t> </a:t>
          </a:r>
          <a:r>
            <a:rPr lang="ar-DZ" sz="3600" b="1" dirty="0" err="1" smtClean="0">
              <a:solidFill>
                <a:schemeClr val="tx1"/>
              </a:solidFill>
            </a:rPr>
            <a:t>بالافعال</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الثقة </a:t>
          </a:r>
          <a:r>
            <a:rPr lang="ar-DZ" sz="3600" b="1" dirty="0" err="1" smtClean="0">
              <a:solidFill>
                <a:schemeClr val="tx1"/>
              </a:solidFill>
            </a:rPr>
            <a:t>والامانة</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5"/>
      <dgm:spPr/>
      <dgm:t>
        <a:bodyPr/>
        <a:lstStyle/>
        <a:p>
          <a:endParaRPr lang="fr-FR"/>
        </a:p>
      </dgm:t>
    </dgm:pt>
    <dgm:pt modelId="{A74E0755-3E89-4E59-B42D-E93438C61BC1}" type="pres">
      <dgm:prSet presAssocID="{9D636665-0FA6-4FDA-8927-50043C7F95C0}" presName="parentText" presStyleLbl="node1" presStyleIdx="1" presStyleCnt="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1" presStyleCnt="5">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5"/>
      <dgm:spPr/>
      <dgm:t>
        <a:bodyPr/>
        <a:lstStyle/>
        <a:p>
          <a:endParaRPr lang="fr-FR"/>
        </a:p>
      </dgm:t>
    </dgm:pt>
    <dgm:pt modelId="{2D91EB7E-6445-441C-B54A-135D7524E9F1}" type="pres">
      <dgm:prSet presAssocID="{DA1AFEF6-44DD-4AD4-A79A-083E16389BF5}" presName="parentText" presStyleLbl="node1" presStyleIdx="2"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5">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2" presStyleCnt="5"/>
      <dgm:spPr/>
      <dgm:t>
        <a:bodyPr/>
        <a:lstStyle/>
        <a:p>
          <a:endParaRPr lang="fr-FR"/>
        </a:p>
      </dgm:t>
    </dgm:pt>
    <dgm:pt modelId="{135A425E-2638-4002-8916-B1BE2EEBFFA1}" type="pres">
      <dgm:prSet presAssocID="{787C6B7F-11FD-4EC7-945D-690738DB7F79}" presName="parentText" presStyleLbl="node1" presStyleIdx="3" presStyleCnt="5">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3" presStyleCnt="5">
        <dgm:presLayoutVars>
          <dgm:bulletEnabled val="1"/>
        </dgm:presLayoutVars>
      </dgm:prSet>
      <dgm:spPr/>
    </dgm:pt>
    <dgm:pt modelId="{B6407436-9C46-4853-B11A-D95F90540745}" type="pres">
      <dgm:prSet presAssocID="{85305D01-54AA-4A7B-A9CE-B43FFDAD56A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5"/>
      <dgm:spPr/>
      <dgm:t>
        <a:bodyPr/>
        <a:lstStyle/>
        <a:p>
          <a:endParaRPr lang="fr-FR"/>
        </a:p>
      </dgm:t>
    </dgm:pt>
    <dgm:pt modelId="{2B9714A1-62D2-45AB-B486-9E20B51CC337}" type="pres">
      <dgm:prSet presAssocID="{04FBBBBD-1AA1-4838-8F52-FC6E55C71605}" presName="parentText" presStyleLbl="node1" presStyleIdx="4" presStyleCnt="5">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5">
        <dgm:presLayoutVars>
          <dgm:bulletEnabled val="1"/>
        </dgm:presLayoutVars>
      </dgm:prSet>
      <dgm:spPr/>
    </dgm:pt>
  </dgm:ptLst>
  <dgm:cxnLst>
    <dgm:cxn modelId="{6D92B3E4-B857-4A4B-AB73-B9717419DF53}" type="presOf" srcId="{04FBBBBD-1AA1-4838-8F52-FC6E55C71605}" destId="{2B9714A1-62D2-45AB-B486-9E20B51CC337}" srcOrd="1"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AD944651-6E41-4E65-9F23-2DFF5F3264D4}" type="presOf" srcId="{9D636665-0FA6-4FDA-8927-50043C7F95C0}" destId="{A74E0755-3E89-4E59-B42D-E93438C61BC1}" srcOrd="1" destOrd="0" presId="urn:microsoft.com/office/officeart/2005/8/layout/list1"/>
    <dgm:cxn modelId="{6FA0E5B3-7D69-492F-BB5D-7EF0F47E968A}" type="presOf" srcId="{7F106268-9A43-44F9-AA1B-1C50223ECFD8}" destId="{7FF917E0-D5E6-4045-ABC9-B8ED166EE900}" srcOrd="0" destOrd="0" presId="urn:microsoft.com/office/officeart/2005/8/layout/list1"/>
    <dgm:cxn modelId="{184725F4-C5C7-40DE-A0BE-A6E518ECCC05}" type="presOf" srcId="{787C6B7F-11FD-4EC7-945D-690738DB7F79}" destId="{135A425E-2638-4002-8916-B1BE2EEBFFA1}" srcOrd="1" destOrd="0" presId="urn:microsoft.com/office/officeart/2005/8/layout/list1"/>
    <dgm:cxn modelId="{4812F90E-8BBE-4E85-A60F-82F379F59E2D}" srcId="{C165DFE2-4B0A-45D3-B219-322D3C08C118}" destId="{DA1AFEF6-44DD-4AD4-A79A-083E16389BF5}" srcOrd="2" destOrd="0" parTransId="{7921B7BA-8218-4E81-815F-75661A49B7B1}" sibTransId="{AC95F4D8-DAC2-400D-8DC1-85B4CD34646C}"/>
    <dgm:cxn modelId="{FB80BAA0-0A16-4FEC-8A72-9D125E1E596C}" type="presOf" srcId="{787C6B7F-11FD-4EC7-945D-690738DB7F79}" destId="{00F9471E-F521-45C1-98C9-BC0C3EDFDFAF}" srcOrd="0" destOrd="0" presId="urn:microsoft.com/office/officeart/2005/8/layout/list1"/>
    <dgm:cxn modelId="{6A0704A8-42CB-47D9-A50E-70F69968D56F}" type="presOf" srcId="{9D636665-0FA6-4FDA-8927-50043C7F95C0}" destId="{901B13D8-E2B2-4523-BF20-DA6C0645B5BE}" srcOrd="0" destOrd="0" presId="urn:microsoft.com/office/officeart/2005/8/layout/list1"/>
    <dgm:cxn modelId="{3E8EFC25-A692-459E-BB2F-9AC528C1DEC4}" type="presOf" srcId="{7F106268-9A43-44F9-AA1B-1C50223ECFD8}" destId="{22E59FCB-4307-4D93-9E34-779CF85DD3A9}" srcOrd="1" destOrd="0" presId="urn:microsoft.com/office/officeart/2005/8/layout/list1"/>
    <dgm:cxn modelId="{D44D220F-9C8A-4722-9F29-54FA0914B38C}" type="presOf" srcId="{DA1AFEF6-44DD-4AD4-A79A-083E16389BF5}" destId="{2D91EB7E-6445-441C-B54A-135D7524E9F1}" srcOrd="1" destOrd="0" presId="urn:microsoft.com/office/officeart/2005/8/layout/list1"/>
    <dgm:cxn modelId="{E1FA44F7-9D74-4412-BF41-CDF0C6435745}" srcId="{C165DFE2-4B0A-45D3-B219-322D3C08C118}" destId="{787C6B7F-11FD-4EC7-945D-690738DB7F79}" srcOrd="3" destOrd="0" parTransId="{1EF16D24-EF34-4CEA-A972-22AE58CFC893}" sibTransId="{85305D01-54AA-4A7B-A9CE-B43FFDAD56A2}"/>
    <dgm:cxn modelId="{4EE3CD3D-6B65-405B-B962-43A534575C1A}" type="presOf" srcId="{DA1AFEF6-44DD-4AD4-A79A-083E16389BF5}" destId="{B7652726-8538-40B7-AA39-3443718CD299}" srcOrd="0" destOrd="0" presId="urn:microsoft.com/office/officeart/2005/8/layout/list1"/>
    <dgm:cxn modelId="{2B330C1D-037B-4343-BF03-A201DDF89312}" type="presOf" srcId="{C165DFE2-4B0A-45D3-B219-322D3C08C118}" destId="{18B97EB9-770F-4B57-9DC2-E0C338AE48A3}" srcOrd="0" destOrd="0" presId="urn:microsoft.com/office/officeart/2005/8/layout/list1"/>
    <dgm:cxn modelId="{935B39C8-D16E-4BAD-BCCC-8EF4689483A2}" type="presOf" srcId="{04FBBBBD-1AA1-4838-8F52-FC6E55C71605}" destId="{AD79BD25-BE10-4B40-AB23-702DF6413742}"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1" destOrd="0" parTransId="{97952616-D8CA-431B-81FC-E606966C805F}" sibTransId="{EEF178F9-4B8E-4674-A25D-DCC05B6BEE2A}"/>
    <dgm:cxn modelId="{32360B5D-C385-469F-ABB4-323AE3608156}" type="presParOf" srcId="{18B97EB9-770F-4B57-9DC2-E0C338AE48A3}" destId="{6814A0ED-5830-4EEF-A459-8DB9E1B32ACA}" srcOrd="0" destOrd="0" presId="urn:microsoft.com/office/officeart/2005/8/layout/list1"/>
    <dgm:cxn modelId="{DCCF8D7E-8982-4F77-8F72-C4484B8A7AFA}" type="presParOf" srcId="{6814A0ED-5830-4EEF-A459-8DB9E1B32ACA}" destId="{7FF917E0-D5E6-4045-ABC9-B8ED166EE900}" srcOrd="0" destOrd="0" presId="urn:microsoft.com/office/officeart/2005/8/layout/list1"/>
    <dgm:cxn modelId="{687AB676-3090-4EE3-8E86-EDB61E26D6F8}" type="presParOf" srcId="{6814A0ED-5830-4EEF-A459-8DB9E1B32ACA}" destId="{22E59FCB-4307-4D93-9E34-779CF85DD3A9}" srcOrd="1" destOrd="0" presId="urn:microsoft.com/office/officeart/2005/8/layout/list1"/>
    <dgm:cxn modelId="{1F7DA59D-8E30-4495-AE0A-A070E8FC5BCD}" type="presParOf" srcId="{18B97EB9-770F-4B57-9DC2-E0C338AE48A3}" destId="{39C245B1-E464-4A41-B184-AD2445DC5ED1}" srcOrd="1" destOrd="0" presId="urn:microsoft.com/office/officeart/2005/8/layout/list1"/>
    <dgm:cxn modelId="{E27FCE54-6E1E-4575-BF36-A18CFC362121}" type="presParOf" srcId="{18B97EB9-770F-4B57-9DC2-E0C338AE48A3}" destId="{8AD62031-F6FC-4686-806A-D4A5C00A04C9}" srcOrd="2" destOrd="0" presId="urn:microsoft.com/office/officeart/2005/8/layout/list1"/>
    <dgm:cxn modelId="{7E3A1527-36CB-4A94-9597-4C48DA70DB53}" type="presParOf" srcId="{18B97EB9-770F-4B57-9DC2-E0C338AE48A3}" destId="{8BBFED77-7CA5-4A9F-AA04-072BE9597616}" srcOrd="3" destOrd="0" presId="urn:microsoft.com/office/officeart/2005/8/layout/list1"/>
    <dgm:cxn modelId="{EB48E275-B54B-45BE-B290-D11E4B074B77}" type="presParOf" srcId="{18B97EB9-770F-4B57-9DC2-E0C338AE48A3}" destId="{DEBB7439-8E66-467A-B987-D96122B89445}" srcOrd="4" destOrd="0" presId="urn:microsoft.com/office/officeart/2005/8/layout/list1"/>
    <dgm:cxn modelId="{DE553542-EBB8-48E9-813B-92F07DA3AD15}" type="presParOf" srcId="{DEBB7439-8E66-467A-B987-D96122B89445}" destId="{901B13D8-E2B2-4523-BF20-DA6C0645B5BE}" srcOrd="0" destOrd="0" presId="urn:microsoft.com/office/officeart/2005/8/layout/list1"/>
    <dgm:cxn modelId="{00693E94-1D2E-4143-B4D9-E9A9FF31CB2B}" type="presParOf" srcId="{DEBB7439-8E66-467A-B987-D96122B89445}" destId="{A74E0755-3E89-4E59-B42D-E93438C61BC1}" srcOrd="1" destOrd="0" presId="urn:microsoft.com/office/officeart/2005/8/layout/list1"/>
    <dgm:cxn modelId="{F59A7AED-DA7D-41E5-A0FF-7EB5157BB27C}" type="presParOf" srcId="{18B97EB9-770F-4B57-9DC2-E0C338AE48A3}" destId="{C9AC69AB-AFF5-434F-AD42-B02A4904E5DD}" srcOrd="5" destOrd="0" presId="urn:microsoft.com/office/officeart/2005/8/layout/list1"/>
    <dgm:cxn modelId="{BC1F19EF-877B-4D25-866D-3EDAC899136D}" type="presParOf" srcId="{18B97EB9-770F-4B57-9DC2-E0C338AE48A3}" destId="{C5DF1B4F-4489-452E-97E9-D36804A830CB}" srcOrd="6" destOrd="0" presId="urn:microsoft.com/office/officeart/2005/8/layout/list1"/>
    <dgm:cxn modelId="{66C9A20B-F300-44B7-9888-141A96D674FF}" type="presParOf" srcId="{18B97EB9-770F-4B57-9DC2-E0C338AE48A3}" destId="{8664D151-066E-43C7-A029-7F29CE715C51}" srcOrd="7" destOrd="0" presId="urn:microsoft.com/office/officeart/2005/8/layout/list1"/>
    <dgm:cxn modelId="{EF37B7ED-10D3-4CFB-A55A-27E37BA5F998}" type="presParOf" srcId="{18B97EB9-770F-4B57-9DC2-E0C338AE48A3}" destId="{2E2BBFC3-3885-42CC-8233-605E7645DC79}" srcOrd="8" destOrd="0" presId="urn:microsoft.com/office/officeart/2005/8/layout/list1"/>
    <dgm:cxn modelId="{6298947B-7339-478C-9C5F-2618B6DA3CF9}" type="presParOf" srcId="{2E2BBFC3-3885-42CC-8233-605E7645DC79}" destId="{B7652726-8538-40B7-AA39-3443718CD299}" srcOrd="0" destOrd="0" presId="urn:microsoft.com/office/officeart/2005/8/layout/list1"/>
    <dgm:cxn modelId="{C8CF3E99-D4F9-4D1A-8F53-AD0F2CAA6839}" type="presParOf" srcId="{2E2BBFC3-3885-42CC-8233-605E7645DC79}" destId="{2D91EB7E-6445-441C-B54A-135D7524E9F1}" srcOrd="1" destOrd="0" presId="urn:microsoft.com/office/officeart/2005/8/layout/list1"/>
    <dgm:cxn modelId="{86D4B08C-0050-4816-AC7B-F7839CFE9909}" type="presParOf" srcId="{18B97EB9-770F-4B57-9DC2-E0C338AE48A3}" destId="{3B6AEDC5-59B3-400E-9AD5-F204557B5684}" srcOrd="9" destOrd="0" presId="urn:microsoft.com/office/officeart/2005/8/layout/list1"/>
    <dgm:cxn modelId="{9BBA13BF-8C09-4E97-A6CC-D03740E9C03D}" type="presParOf" srcId="{18B97EB9-770F-4B57-9DC2-E0C338AE48A3}" destId="{EFEAD23B-AB6A-417C-AD5A-63CE38EEBA7F}" srcOrd="10" destOrd="0" presId="urn:microsoft.com/office/officeart/2005/8/layout/list1"/>
    <dgm:cxn modelId="{BC89C8F1-A318-43B4-913C-FE7008FFBC06}" type="presParOf" srcId="{18B97EB9-770F-4B57-9DC2-E0C338AE48A3}" destId="{60DB30FE-F446-4D3E-B244-4C1A087862C1}" srcOrd="11" destOrd="0" presId="urn:microsoft.com/office/officeart/2005/8/layout/list1"/>
    <dgm:cxn modelId="{86386D1B-510A-4100-9254-ED48ED10447C}" type="presParOf" srcId="{18B97EB9-770F-4B57-9DC2-E0C338AE48A3}" destId="{92CF320C-0D49-4ABA-B0BB-B216535E54EF}" srcOrd="12" destOrd="0" presId="urn:microsoft.com/office/officeart/2005/8/layout/list1"/>
    <dgm:cxn modelId="{541C5EA6-BCAA-487F-AEA3-2982685F72C7}" type="presParOf" srcId="{92CF320C-0D49-4ABA-B0BB-B216535E54EF}" destId="{00F9471E-F521-45C1-98C9-BC0C3EDFDFAF}" srcOrd="0" destOrd="0" presId="urn:microsoft.com/office/officeart/2005/8/layout/list1"/>
    <dgm:cxn modelId="{D9546694-4CCC-4F0A-80CE-08C781E0B616}" type="presParOf" srcId="{92CF320C-0D49-4ABA-B0BB-B216535E54EF}" destId="{135A425E-2638-4002-8916-B1BE2EEBFFA1}" srcOrd="1" destOrd="0" presId="urn:microsoft.com/office/officeart/2005/8/layout/list1"/>
    <dgm:cxn modelId="{5CD16E21-0082-41F3-B80F-0DB5811B2ACD}" type="presParOf" srcId="{18B97EB9-770F-4B57-9DC2-E0C338AE48A3}" destId="{D9BFA4C8-DF59-41B8-A66C-AC3AA3025CA9}" srcOrd="13" destOrd="0" presId="urn:microsoft.com/office/officeart/2005/8/layout/list1"/>
    <dgm:cxn modelId="{40AF18E4-28A6-4535-BA47-4F499035AC2A}" type="presParOf" srcId="{18B97EB9-770F-4B57-9DC2-E0C338AE48A3}" destId="{33BB7E1A-D22C-4A4D-B56F-6F7FC5836497}" srcOrd="14" destOrd="0" presId="urn:microsoft.com/office/officeart/2005/8/layout/list1"/>
    <dgm:cxn modelId="{EC7B0833-FD67-4763-AD78-2930B6016463}" type="presParOf" srcId="{18B97EB9-770F-4B57-9DC2-E0C338AE48A3}" destId="{B6407436-9C46-4853-B11A-D95F90540745}" srcOrd="15" destOrd="0" presId="urn:microsoft.com/office/officeart/2005/8/layout/list1"/>
    <dgm:cxn modelId="{24DF81C9-DF12-48CF-84C9-823A77722C70}" type="presParOf" srcId="{18B97EB9-770F-4B57-9DC2-E0C338AE48A3}" destId="{F15EFA8F-6EA7-4BE8-9161-FD50EC056D75}" srcOrd="16" destOrd="0" presId="urn:microsoft.com/office/officeart/2005/8/layout/list1"/>
    <dgm:cxn modelId="{D1FD7AD2-D5E8-41C1-9B2A-488D2D564ED7}" type="presParOf" srcId="{F15EFA8F-6EA7-4BE8-9161-FD50EC056D75}" destId="{AD79BD25-BE10-4B40-AB23-702DF6413742}" srcOrd="0" destOrd="0" presId="urn:microsoft.com/office/officeart/2005/8/layout/list1"/>
    <dgm:cxn modelId="{73081637-E6D8-40E3-B90A-DE9C6E76EE52}" type="presParOf" srcId="{F15EFA8F-6EA7-4BE8-9161-FD50EC056D75}" destId="{2B9714A1-62D2-45AB-B486-9E20B51CC337}" srcOrd="1" destOrd="0" presId="urn:microsoft.com/office/officeart/2005/8/layout/list1"/>
    <dgm:cxn modelId="{0D27FC85-C0CD-4802-93F5-0A4EBE3DA9C7}" type="presParOf" srcId="{18B97EB9-770F-4B57-9DC2-E0C338AE48A3}" destId="{D36B8FF7-790B-4F2F-A52B-E41227194D94}" srcOrd="17" destOrd="0" presId="urn:microsoft.com/office/officeart/2005/8/layout/list1"/>
    <dgm:cxn modelId="{5763BB68-EDCD-4137-8FFD-E66AFB7CAB5F}" type="presParOf" srcId="{18B97EB9-770F-4B57-9DC2-E0C338AE48A3}" destId="{8DF01160-86A1-4E86-81B9-E857EDC7C771}" srcOrd="18"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5.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DA1AFEF6-44DD-4AD4-A79A-083E16389BF5}">
      <dgm:prSet custT="1"/>
      <dgm:spPr/>
      <dgm:t>
        <a:bodyPr/>
        <a:lstStyle/>
        <a:p>
          <a:r>
            <a:rPr lang="ar-DZ" sz="4000" b="1" dirty="0" smtClean="0">
              <a:solidFill>
                <a:schemeClr val="tx1"/>
              </a:solidFill>
            </a:rPr>
            <a:t>المشاركة </a:t>
          </a:r>
          <a:r>
            <a:rPr lang="ar-DZ" sz="4000" b="1" dirty="0" err="1" smtClean="0">
              <a:solidFill>
                <a:schemeClr val="tx1"/>
              </a:solidFill>
            </a:rPr>
            <a:t>الخيارية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3200" b="1" dirty="0" err="1" smtClean="0">
              <a:solidFill>
                <a:schemeClr val="tx1"/>
              </a:solidFill>
            </a:rPr>
            <a:t>الاهمية</a:t>
          </a:r>
          <a:r>
            <a:rPr lang="ar-DZ" sz="3200" b="1" dirty="0" smtClean="0">
              <a:solidFill>
                <a:schemeClr val="tx1"/>
              </a:solidFill>
            </a:rPr>
            <a:t> </a:t>
          </a:r>
          <a:r>
            <a:rPr lang="ar-DZ" sz="3200" b="1" dirty="0" err="1" smtClean="0">
              <a:solidFill>
                <a:schemeClr val="tx1"/>
              </a:solidFill>
            </a:rPr>
            <a:t>الاولى</a:t>
          </a:r>
          <a:r>
            <a:rPr lang="ar-DZ" sz="3200" b="1" dirty="0" smtClean="0">
              <a:solidFill>
                <a:schemeClr val="tx1"/>
              </a:solidFill>
            </a:rPr>
            <a:t> للعميلين الداخلي والخارجي</a:t>
          </a:r>
          <a:endParaRPr lang="fr-FR" sz="32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التركيز على العمليات</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err="1" smtClean="0">
              <a:solidFill>
                <a:schemeClr val="tx1"/>
              </a:solidFill>
            </a:rPr>
            <a:t>الاهمية</a:t>
          </a:r>
          <a:r>
            <a:rPr lang="ar-DZ" sz="3600" b="1" dirty="0" smtClean="0">
              <a:solidFill>
                <a:schemeClr val="tx1"/>
              </a:solidFill>
            </a:rPr>
            <a:t> للتدريب</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BD5D1EE2-209F-4A84-8104-9D00F8A82C3D}">
      <dgm:prSet custT="1"/>
      <dgm:spPr/>
      <dgm:t>
        <a:bodyPr/>
        <a:lstStyle/>
        <a:p>
          <a:r>
            <a:rPr lang="ar-DZ" sz="3600" b="1" dirty="0" smtClean="0">
              <a:solidFill>
                <a:schemeClr val="tx1"/>
              </a:solidFill>
            </a:rPr>
            <a:t>تشخيص </a:t>
          </a:r>
          <a:r>
            <a:rPr lang="ar-DZ" sz="3600" b="1" dirty="0" err="1" smtClean="0">
              <a:solidFill>
                <a:schemeClr val="tx1"/>
              </a:solidFill>
            </a:rPr>
            <a:t>الاخطاء</a:t>
          </a:r>
          <a:endParaRPr lang="fr-FR" sz="3600" b="1" dirty="0">
            <a:solidFill>
              <a:schemeClr val="tx1"/>
            </a:solidFill>
          </a:endParaRPr>
        </a:p>
      </dgm:t>
    </dgm:pt>
    <dgm:pt modelId="{7E1919A0-BBA2-4282-873E-F312B77276F2}" type="parTrans" cxnId="{E542A325-C86C-4C60-8E86-302F9D028ED1}">
      <dgm:prSet/>
      <dgm:spPr/>
    </dgm:pt>
    <dgm:pt modelId="{E48792C8-3C99-4282-A241-995CF7078A42}" type="sibTrans" cxnId="{E542A325-C86C-4C60-8E86-302F9D028ED1}">
      <dgm:prSet/>
      <dgm:spPr/>
    </dgm:pt>
    <dgm:pt modelId="{2305CDC3-C402-4C56-A4A5-87AF08DA2D31}">
      <dgm:prSet custT="1"/>
      <dgm:spPr/>
      <dgm:t>
        <a:bodyPr/>
        <a:lstStyle/>
        <a:p>
          <a:r>
            <a:rPr lang="ar-DZ" sz="3600" b="1" dirty="0" smtClean="0">
              <a:solidFill>
                <a:schemeClr val="tx1"/>
              </a:solidFill>
            </a:rPr>
            <a:t>المعلوماتية</a:t>
          </a:r>
          <a:endParaRPr lang="fr-FR" sz="3600" b="1" dirty="0">
            <a:solidFill>
              <a:schemeClr val="tx1"/>
            </a:solidFill>
          </a:endParaRPr>
        </a:p>
      </dgm:t>
    </dgm:pt>
    <dgm:pt modelId="{AE59FBBA-B9D7-4D75-A1B7-0518D154E0D9}" type="parTrans" cxnId="{6901ECF1-EDA7-4916-8A90-68C6F33786C9}">
      <dgm:prSet/>
      <dgm:spPr/>
    </dgm:pt>
    <dgm:pt modelId="{839D6BAA-C431-47A7-9CE2-EF993B593732}" type="sibTrans" cxnId="{6901ECF1-EDA7-4916-8A90-68C6F33786C9}">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6"/>
      <dgm:spPr/>
      <dgm:t>
        <a:bodyPr/>
        <a:lstStyle/>
        <a:p>
          <a:endParaRPr lang="fr-FR"/>
        </a:p>
      </dgm:t>
    </dgm:pt>
    <dgm:pt modelId="{A74E0755-3E89-4E59-B42D-E93438C61BC1}" type="pres">
      <dgm:prSet presAssocID="{9D636665-0FA6-4FDA-8927-50043C7F95C0}" presName="parentText" presStyleLbl="node1" presStyleIdx="0" presStyleCnt="6" custScaleX="11022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0" presStyleCnt="6">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6"/>
      <dgm:spPr/>
      <dgm:t>
        <a:bodyPr/>
        <a:lstStyle/>
        <a:p>
          <a:endParaRPr lang="fr-FR"/>
        </a:p>
      </dgm:t>
    </dgm:pt>
    <dgm:pt modelId="{2D91EB7E-6445-441C-B54A-135D7524E9F1}" type="pres">
      <dgm:prSet presAssocID="{DA1AFEF6-44DD-4AD4-A79A-083E16389BF5}" presName="parentText" presStyleLbl="node1" presStyleIdx="1" presStyleCnt="6">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6">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1" presStyleCnt="6"/>
      <dgm:spPr/>
      <dgm:t>
        <a:bodyPr/>
        <a:lstStyle/>
        <a:p>
          <a:endParaRPr lang="fr-FR"/>
        </a:p>
      </dgm:t>
    </dgm:pt>
    <dgm:pt modelId="{135A425E-2638-4002-8916-B1BE2EEBFFA1}" type="pres">
      <dgm:prSet presAssocID="{787C6B7F-11FD-4EC7-945D-690738DB7F79}" presName="parentText" presStyleLbl="node1" presStyleIdx="2" presStyleCnt="6">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2" presStyleCnt="6">
        <dgm:presLayoutVars>
          <dgm:bulletEnabled val="1"/>
        </dgm:presLayoutVars>
      </dgm:prSet>
      <dgm:spPr/>
    </dgm:pt>
    <dgm:pt modelId="{B6407436-9C46-4853-B11A-D95F90540745}" type="pres">
      <dgm:prSet presAssocID="{85305D01-54AA-4A7B-A9CE-B43FFDAD56A2}" presName="spaceBetweenRectangles" presStyleCnt="0"/>
      <dgm:spPr/>
    </dgm:pt>
    <dgm:pt modelId="{00614B23-A1A7-40CB-9AB3-C36517A34549}" type="pres">
      <dgm:prSet presAssocID="{2305CDC3-C402-4C56-A4A5-87AF08DA2D31}" presName="parentLin" presStyleCnt="0"/>
      <dgm:spPr/>
    </dgm:pt>
    <dgm:pt modelId="{81F64488-D7F3-4D72-8C13-438077E03757}" type="pres">
      <dgm:prSet presAssocID="{2305CDC3-C402-4C56-A4A5-87AF08DA2D31}" presName="parentLeftMargin" presStyleLbl="node1" presStyleIdx="2" presStyleCnt="6"/>
      <dgm:spPr/>
      <dgm:t>
        <a:bodyPr/>
        <a:lstStyle/>
        <a:p>
          <a:endParaRPr lang="fr-FR"/>
        </a:p>
      </dgm:t>
    </dgm:pt>
    <dgm:pt modelId="{C152AD92-77A0-4AB3-843F-061DE614F2C5}" type="pres">
      <dgm:prSet presAssocID="{2305CDC3-C402-4C56-A4A5-87AF08DA2D31}" presName="parentText" presStyleLbl="node1" presStyleIdx="3" presStyleCnt="6">
        <dgm:presLayoutVars>
          <dgm:chMax val="0"/>
          <dgm:bulletEnabled val="1"/>
        </dgm:presLayoutVars>
      </dgm:prSet>
      <dgm:spPr/>
      <dgm:t>
        <a:bodyPr/>
        <a:lstStyle/>
        <a:p>
          <a:endParaRPr lang="fr-FR"/>
        </a:p>
      </dgm:t>
    </dgm:pt>
    <dgm:pt modelId="{2BA99DB9-A5AA-4173-A2BB-C2FCC836EB01}" type="pres">
      <dgm:prSet presAssocID="{2305CDC3-C402-4C56-A4A5-87AF08DA2D31}" presName="negativeSpace" presStyleCnt="0"/>
      <dgm:spPr/>
    </dgm:pt>
    <dgm:pt modelId="{2390D5E3-8733-487D-BADE-88EEE07CFECB}" type="pres">
      <dgm:prSet presAssocID="{2305CDC3-C402-4C56-A4A5-87AF08DA2D31}" presName="childText" presStyleLbl="conFgAcc1" presStyleIdx="3" presStyleCnt="6">
        <dgm:presLayoutVars>
          <dgm:bulletEnabled val="1"/>
        </dgm:presLayoutVars>
      </dgm:prSet>
      <dgm:spPr/>
    </dgm:pt>
    <dgm:pt modelId="{8DBF6CA2-5FF7-472B-96E8-A6FB8BC3570C}" type="pres">
      <dgm:prSet presAssocID="{839D6BAA-C431-47A7-9CE2-EF993B59373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6"/>
      <dgm:spPr/>
      <dgm:t>
        <a:bodyPr/>
        <a:lstStyle/>
        <a:p>
          <a:endParaRPr lang="fr-FR"/>
        </a:p>
      </dgm:t>
    </dgm:pt>
    <dgm:pt modelId="{2B9714A1-62D2-45AB-B486-9E20B51CC337}" type="pres">
      <dgm:prSet presAssocID="{04FBBBBD-1AA1-4838-8F52-FC6E55C71605}" presName="parentText" presStyleLbl="node1" presStyleIdx="4" presStyleCnt="6">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6">
        <dgm:presLayoutVars>
          <dgm:bulletEnabled val="1"/>
        </dgm:presLayoutVars>
      </dgm:prSet>
      <dgm:spPr/>
    </dgm:pt>
    <dgm:pt modelId="{F4700385-3D40-4DBA-9428-6B5FD6369370}" type="pres">
      <dgm:prSet presAssocID="{14CDF406-636B-47B1-B7B2-20272EC49F98}" presName="spaceBetweenRectangles" presStyleCnt="0"/>
      <dgm:spPr/>
    </dgm:pt>
    <dgm:pt modelId="{3C78AD80-B06A-4BEA-8B1C-750B889B2FC7}" type="pres">
      <dgm:prSet presAssocID="{BD5D1EE2-209F-4A84-8104-9D00F8A82C3D}" presName="parentLin" presStyleCnt="0"/>
      <dgm:spPr/>
    </dgm:pt>
    <dgm:pt modelId="{74D5180A-0D2D-405D-89B9-2A10766C19B9}" type="pres">
      <dgm:prSet presAssocID="{BD5D1EE2-209F-4A84-8104-9D00F8A82C3D}" presName="parentLeftMargin" presStyleLbl="node1" presStyleIdx="4" presStyleCnt="6"/>
      <dgm:spPr/>
      <dgm:t>
        <a:bodyPr/>
        <a:lstStyle/>
        <a:p>
          <a:endParaRPr lang="fr-FR"/>
        </a:p>
      </dgm:t>
    </dgm:pt>
    <dgm:pt modelId="{B3919C76-3563-4149-B60A-D82510DF47DD}" type="pres">
      <dgm:prSet presAssocID="{BD5D1EE2-209F-4A84-8104-9D00F8A82C3D}" presName="parentText" presStyleLbl="node1" presStyleIdx="5" presStyleCnt="6">
        <dgm:presLayoutVars>
          <dgm:chMax val="0"/>
          <dgm:bulletEnabled val="1"/>
        </dgm:presLayoutVars>
      </dgm:prSet>
      <dgm:spPr/>
      <dgm:t>
        <a:bodyPr/>
        <a:lstStyle/>
        <a:p>
          <a:endParaRPr lang="fr-FR"/>
        </a:p>
      </dgm:t>
    </dgm:pt>
    <dgm:pt modelId="{9A2E3F89-7F86-4840-A5DB-A2F2D30FA378}" type="pres">
      <dgm:prSet presAssocID="{BD5D1EE2-209F-4A84-8104-9D00F8A82C3D}" presName="negativeSpace" presStyleCnt="0"/>
      <dgm:spPr/>
    </dgm:pt>
    <dgm:pt modelId="{2805F30B-6F87-402B-8E1C-C0E09C84FBFB}" type="pres">
      <dgm:prSet presAssocID="{BD5D1EE2-209F-4A84-8104-9D00F8A82C3D}" presName="childText" presStyleLbl="conFgAcc1" presStyleIdx="5" presStyleCnt="6">
        <dgm:presLayoutVars>
          <dgm:bulletEnabled val="1"/>
        </dgm:presLayoutVars>
      </dgm:prSet>
      <dgm:spPr/>
    </dgm:pt>
  </dgm:ptLst>
  <dgm:cxnLst>
    <dgm:cxn modelId="{3A7CB562-8E43-4452-A362-8ABD32902FE3}" type="presOf" srcId="{DA1AFEF6-44DD-4AD4-A79A-083E16389BF5}" destId="{2D91EB7E-6445-441C-B54A-135D7524E9F1}" srcOrd="1" destOrd="0" presId="urn:microsoft.com/office/officeart/2005/8/layout/list1"/>
    <dgm:cxn modelId="{6901ECF1-EDA7-4916-8A90-68C6F33786C9}" srcId="{C165DFE2-4B0A-45D3-B219-322D3C08C118}" destId="{2305CDC3-C402-4C56-A4A5-87AF08DA2D31}" srcOrd="3" destOrd="0" parTransId="{AE59FBBA-B9D7-4D75-A1B7-0518D154E0D9}" sibTransId="{839D6BAA-C431-47A7-9CE2-EF993B593732}"/>
    <dgm:cxn modelId="{E542A325-C86C-4C60-8E86-302F9D028ED1}" srcId="{C165DFE2-4B0A-45D3-B219-322D3C08C118}" destId="{BD5D1EE2-209F-4A84-8104-9D00F8A82C3D}" srcOrd="5" destOrd="0" parTransId="{7E1919A0-BBA2-4282-873E-F312B77276F2}" sibTransId="{E48792C8-3C99-4282-A241-995CF7078A42}"/>
    <dgm:cxn modelId="{F2D5B198-27AF-4C6F-A2BC-4C6596753A59}" type="presOf" srcId="{2305CDC3-C402-4C56-A4A5-87AF08DA2D31}" destId="{C152AD92-77A0-4AB3-843F-061DE614F2C5}" srcOrd="1" destOrd="0" presId="urn:microsoft.com/office/officeart/2005/8/layout/list1"/>
    <dgm:cxn modelId="{EED1C79B-E37D-4595-A846-87E2ED77D86C}" type="presOf" srcId="{787C6B7F-11FD-4EC7-945D-690738DB7F79}" destId="{135A425E-2638-4002-8916-B1BE2EEBFFA1}" srcOrd="1" destOrd="0" presId="urn:microsoft.com/office/officeart/2005/8/layout/list1"/>
    <dgm:cxn modelId="{1456B69F-C122-48F8-8520-36059710DB22}" type="presOf" srcId="{787C6B7F-11FD-4EC7-945D-690738DB7F79}" destId="{00F9471E-F521-45C1-98C9-BC0C3EDFDFAF}" srcOrd="0" destOrd="0" presId="urn:microsoft.com/office/officeart/2005/8/layout/list1"/>
    <dgm:cxn modelId="{6A2EAA76-E13B-458C-88D5-8CFD7BB4E615}" type="presOf" srcId="{DA1AFEF6-44DD-4AD4-A79A-083E16389BF5}" destId="{B7652726-8538-40B7-AA39-3443718CD299}" srcOrd="0" destOrd="0" presId="urn:microsoft.com/office/officeart/2005/8/layout/list1"/>
    <dgm:cxn modelId="{4812F90E-8BBE-4E85-A60F-82F379F59E2D}" srcId="{C165DFE2-4B0A-45D3-B219-322D3C08C118}" destId="{DA1AFEF6-44DD-4AD4-A79A-083E16389BF5}" srcOrd="1" destOrd="0" parTransId="{7921B7BA-8218-4E81-815F-75661A49B7B1}" sibTransId="{AC95F4D8-DAC2-400D-8DC1-85B4CD34646C}"/>
    <dgm:cxn modelId="{FE4112B1-7660-4913-8E84-C4BFC4CE3601}" type="presOf" srcId="{04FBBBBD-1AA1-4838-8F52-FC6E55C71605}" destId="{AD79BD25-BE10-4B40-AB23-702DF6413742}" srcOrd="0" destOrd="0" presId="urn:microsoft.com/office/officeart/2005/8/layout/list1"/>
    <dgm:cxn modelId="{C1F57515-AD25-4961-B235-D32A44EBCCEF}" type="presOf" srcId="{BD5D1EE2-209F-4A84-8104-9D00F8A82C3D}" destId="{74D5180A-0D2D-405D-89B9-2A10766C19B9}" srcOrd="0" destOrd="0" presId="urn:microsoft.com/office/officeart/2005/8/layout/list1"/>
    <dgm:cxn modelId="{E1FA44F7-9D74-4412-BF41-CDF0C6435745}" srcId="{C165DFE2-4B0A-45D3-B219-322D3C08C118}" destId="{787C6B7F-11FD-4EC7-945D-690738DB7F79}" srcOrd="2" destOrd="0" parTransId="{1EF16D24-EF34-4CEA-A972-22AE58CFC893}" sibTransId="{85305D01-54AA-4A7B-A9CE-B43FFDAD56A2}"/>
    <dgm:cxn modelId="{0A6B4022-C90D-4FB2-89E3-E27BA5C3C0F3}" type="presOf" srcId="{9D636665-0FA6-4FDA-8927-50043C7F95C0}" destId="{901B13D8-E2B2-4523-BF20-DA6C0645B5BE}" srcOrd="0" destOrd="0" presId="urn:microsoft.com/office/officeart/2005/8/layout/list1"/>
    <dgm:cxn modelId="{19786E04-9817-49BA-8963-98C0CD58FD41}" type="presOf" srcId="{04FBBBBD-1AA1-4838-8F52-FC6E55C71605}" destId="{2B9714A1-62D2-45AB-B486-9E20B51CC337}" srcOrd="1" destOrd="0" presId="urn:microsoft.com/office/officeart/2005/8/layout/list1"/>
    <dgm:cxn modelId="{EF887723-73AF-4C0E-920B-0FC70C84ACF5}" type="presOf" srcId="{2305CDC3-C402-4C56-A4A5-87AF08DA2D31}" destId="{81F64488-D7F3-4D72-8C13-438077E03757}" srcOrd="0" destOrd="0" presId="urn:microsoft.com/office/officeart/2005/8/layout/list1"/>
    <dgm:cxn modelId="{2505C033-A1FD-4337-B43B-A0B607AD0670}" type="presOf" srcId="{BD5D1EE2-209F-4A84-8104-9D00F8A82C3D}" destId="{B3919C76-3563-4149-B60A-D82510DF47DD}" srcOrd="1" destOrd="0" presId="urn:microsoft.com/office/officeart/2005/8/layout/list1"/>
    <dgm:cxn modelId="{754E12CE-FE57-4470-9773-4E11B26B4723}" type="presOf" srcId="{C165DFE2-4B0A-45D3-B219-322D3C08C118}" destId="{18B97EB9-770F-4B57-9DC2-E0C338AE48A3}"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0" destOrd="0" parTransId="{97952616-D8CA-431B-81FC-E606966C805F}" sibTransId="{EEF178F9-4B8E-4674-A25D-DCC05B6BEE2A}"/>
    <dgm:cxn modelId="{E53F0C73-4422-4573-8713-A8663604AC46}" type="presOf" srcId="{9D636665-0FA6-4FDA-8927-50043C7F95C0}" destId="{A74E0755-3E89-4E59-B42D-E93438C61BC1}" srcOrd="1" destOrd="0" presId="urn:microsoft.com/office/officeart/2005/8/layout/list1"/>
    <dgm:cxn modelId="{50068AE3-50CD-47D2-B0AB-DFF6535FF7E0}" type="presParOf" srcId="{18B97EB9-770F-4B57-9DC2-E0C338AE48A3}" destId="{DEBB7439-8E66-467A-B987-D96122B89445}" srcOrd="0" destOrd="0" presId="urn:microsoft.com/office/officeart/2005/8/layout/list1"/>
    <dgm:cxn modelId="{4CF18AF0-4D7A-4EB4-969D-BCCC1A16BEA7}" type="presParOf" srcId="{DEBB7439-8E66-467A-B987-D96122B89445}" destId="{901B13D8-E2B2-4523-BF20-DA6C0645B5BE}" srcOrd="0" destOrd="0" presId="urn:microsoft.com/office/officeart/2005/8/layout/list1"/>
    <dgm:cxn modelId="{F3333FB6-DA63-46E8-ADDB-A82D30AEB015}" type="presParOf" srcId="{DEBB7439-8E66-467A-B987-D96122B89445}" destId="{A74E0755-3E89-4E59-B42D-E93438C61BC1}" srcOrd="1" destOrd="0" presId="urn:microsoft.com/office/officeart/2005/8/layout/list1"/>
    <dgm:cxn modelId="{DD08798B-6151-432D-BC3A-C4A3D7D3EFAC}" type="presParOf" srcId="{18B97EB9-770F-4B57-9DC2-E0C338AE48A3}" destId="{C9AC69AB-AFF5-434F-AD42-B02A4904E5DD}" srcOrd="1" destOrd="0" presId="urn:microsoft.com/office/officeart/2005/8/layout/list1"/>
    <dgm:cxn modelId="{0717C634-B3FA-4F3F-8407-FAED549D55C7}" type="presParOf" srcId="{18B97EB9-770F-4B57-9DC2-E0C338AE48A3}" destId="{C5DF1B4F-4489-452E-97E9-D36804A830CB}" srcOrd="2" destOrd="0" presId="urn:microsoft.com/office/officeart/2005/8/layout/list1"/>
    <dgm:cxn modelId="{185AA19F-E077-4744-80D8-ABC4AEC180F0}" type="presParOf" srcId="{18B97EB9-770F-4B57-9DC2-E0C338AE48A3}" destId="{8664D151-066E-43C7-A029-7F29CE715C51}" srcOrd="3" destOrd="0" presId="urn:microsoft.com/office/officeart/2005/8/layout/list1"/>
    <dgm:cxn modelId="{119C363B-63B6-492D-BCD0-F16458CFD0CA}" type="presParOf" srcId="{18B97EB9-770F-4B57-9DC2-E0C338AE48A3}" destId="{2E2BBFC3-3885-42CC-8233-605E7645DC79}" srcOrd="4" destOrd="0" presId="urn:microsoft.com/office/officeart/2005/8/layout/list1"/>
    <dgm:cxn modelId="{47743A25-49BC-4B5D-B2A5-F75B49DC01CD}" type="presParOf" srcId="{2E2BBFC3-3885-42CC-8233-605E7645DC79}" destId="{B7652726-8538-40B7-AA39-3443718CD299}" srcOrd="0" destOrd="0" presId="urn:microsoft.com/office/officeart/2005/8/layout/list1"/>
    <dgm:cxn modelId="{40DD7954-F720-4AC0-A87A-61B73207DE01}" type="presParOf" srcId="{2E2BBFC3-3885-42CC-8233-605E7645DC79}" destId="{2D91EB7E-6445-441C-B54A-135D7524E9F1}" srcOrd="1" destOrd="0" presId="urn:microsoft.com/office/officeart/2005/8/layout/list1"/>
    <dgm:cxn modelId="{53AFE2C7-0928-4D9A-B424-B7E15A223F19}" type="presParOf" srcId="{18B97EB9-770F-4B57-9DC2-E0C338AE48A3}" destId="{3B6AEDC5-59B3-400E-9AD5-F204557B5684}" srcOrd="5" destOrd="0" presId="urn:microsoft.com/office/officeart/2005/8/layout/list1"/>
    <dgm:cxn modelId="{C18DBE26-BCD0-4127-B607-056F3259E989}" type="presParOf" srcId="{18B97EB9-770F-4B57-9DC2-E0C338AE48A3}" destId="{EFEAD23B-AB6A-417C-AD5A-63CE38EEBA7F}" srcOrd="6" destOrd="0" presId="urn:microsoft.com/office/officeart/2005/8/layout/list1"/>
    <dgm:cxn modelId="{72CBB9BE-7FAF-4760-B2E9-187B3D9B6FA3}" type="presParOf" srcId="{18B97EB9-770F-4B57-9DC2-E0C338AE48A3}" destId="{60DB30FE-F446-4D3E-B244-4C1A087862C1}" srcOrd="7" destOrd="0" presId="urn:microsoft.com/office/officeart/2005/8/layout/list1"/>
    <dgm:cxn modelId="{0863522A-F9BB-4D6F-BC68-3E50A60833BE}" type="presParOf" srcId="{18B97EB9-770F-4B57-9DC2-E0C338AE48A3}" destId="{92CF320C-0D49-4ABA-B0BB-B216535E54EF}" srcOrd="8" destOrd="0" presId="urn:microsoft.com/office/officeart/2005/8/layout/list1"/>
    <dgm:cxn modelId="{66279521-B3B6-425D-AB48-DF8492031FB1}" type="presParOf" srcId="{92CF320C-0D49-4ABA-B0BB-B216535E54EF}" destId="{00F9471E-F521-45C1-98C9-BC0C3EDFDFAF}" srcOrd="0" destOrd="0" presId="urn:microsoft.com/office/officeart/2005/8/layout/list1"/>
    <dgm:cxn modelId="{2717A55F-DB1F-4BA5-A1E1-1655FA2A964F}" type="presParOf" srcId="{92CF320C-0D49-4ABA-B0BB-B216535E54EF}" destId="{135A425E-2638-4002-8916-B1BE2EEBFFA1}" srcOrd="1" destOrd="0" presId="urn:microsoft.com/office/officeart/2005/8/layout/list1"/>
    <dgm:cxn modelId="{D5486D89-0F65-4070-B274-CD224B5A509E}" type="presParOf" srcId="{18B97EB9-770F-4B57-9DC2-E0C338AE48A3}" destId="{D9BFA4C8-DF59-41B8-A66C-AC3AA3025CA9}" srcOrd="9" destOrd="0" presId="urn:microsoft.com/office/officeart/2005/8/layout/list1"/>
    <dgm:cxn modelId="{6C5CBC17-281E-4D7B-ACC5-CECD2350840A}" type="presParOf" srcId="{18B97EB9-770F-4B57-9DC2-E0C338AE48A3}" destId="{33BB7E1A-D22C-4A4D-B56F-6F7FC5836497}" srcOrd="10" destOrd="0" presId="urn:microsoft.com/office/officeart/2005/8/layout/list1"/>
    <dgm:cxn modelId="{FBDAF2E9-8181-4CC5-921D-759DA8B20D8E}" type="presParOf" srcId="{18B97EB9-770F-4B57-9DC2-E0C338AE48A3}" destId="{B6407436-9C46-4853-B11A-D95F90540745}" srcOrd="11" destOrd="0" presId="urn:microsoft.com/office/officeart/2005/8/layout/list1"/>
    <dgm:cxn modelId="{BB276472-BC08-454D-8331-B5E51D5C20E3}" type="presParOf" srcId="{18B97EB9-770F-4B57-9DC2-E0C338AE48A3}" destId="{00614B23-A1A7-40CB-9AB3-C36517A34549}" srcOrd="12" destOrd="0" presId="urn:microsoft.com/office/officeart/2005/8/layout/list1"/>
    <dgm:cxn modelId="{1368E656-BA2E-49BD-94AD-316D3767B09F}" type="presParOf" srcId="{00614B23-A1A7-40CB-9AB3-C36517A34549}" destId="{81F64488-D7F3-4D72-8C13-438077E03757}" srcOrd="0" destOrd="0" presId="urn:microsoft.com/office/officeart/2005/8/layout/list1"/>
    <dgm:cxn modelId="{C05F75B3-1298-4417-996E-48A8A29117CD}" type="presParOf" srcId="{00614B23-A1A7-40CB-9AB3-C36517A34549}" destId="{C152AD92-77A0-4AB3-843F-061DE614F2C5}" srcOrd="1" destOrd="0" presId="urn:microsoft.com/office/officeart/2005/8/layout/list1"/>
    <dgm:cxn modelId="{87E4FF16-72E7-440F-9409-B2268EC1182D}" type="presParOf" srcId="{18B97EB9-770F-4B57-9DC2-E0C338AE48A3}" destId="{2BA99DB9-A5AA-4173-A2BB-C2FCC836EB01}" srcOrd="13" destOrd="0" presId="urn:microsoft.com/office/officeart/2005/8/layout/list1"/>
    <dgm:cxn modelId="{B17C5698-7E20-44B2-91C3-7CFAFCBF4F80}" type="presParOf" srcId="{18B97EB9-770F-4B57-9DC2-E0C338AE48A3}" destId="{2390D5E3-8733-487D-BADE-88EEE07CFECB}" srcOrd="14" destOrd="0" presId="urn:microsoft.com/office/officeart/2005/8/layout/list1"/>
    <dgm:cxn modelId="{5934D3BA-4537-4994-B486-DC4F1112C0AF}" type="presParOf" srcId="{18B97EB9-770F-4B57-9DC2-E0C338AE48A3}" destId="{8DBF6CA2-5FF7-472B-96E8-A6FB8BC3570C}" srcOrd="15" destOrd="0" presId="urn:microsoft.com/office/officeart/2005/8/layout/list1"/>
    <dgm:cxn modelId="{368CFBD6-7D0A-4728-8404-945715FA2D30}" type="presParOf" srcId="{18B97EB9-770F-4B57-9DC2-E0C338AE48A3}" destId="{F15EFA8F-6EA7-4BE8-9161-FD50EC056D75}" srcOrd="16" destOrd="0" presId="urn:microsoft.com/office/officeart/2005/8/layout/list1"/>
    <dgm:cxn modelId="{A6523F1E-3227-4C1A-A522-D2C2FD5FCDF4}" type="presParOf" srcId="{F15EFA8F-6EA7-4BE8-9161-FD50EC056D75}" destId="{AD79BD25-BE10-4B40-AB23-702DF6413742}" srcOrd="0" destOrd="0" presId="urn:microsoft.com/office/officeart/2005/8/layout/list1"/>
    <dgm:cxn modelId="{4F867719-C10D-4026-B536-31289F2BEAB4}" type="presParOf" srcId="{F15EFA8F-6EA7-4BE8-9161-FD50EC056D75}" destId="{2B9714A1-62D2-45AB-B486-9E20B51CC337}" srcOrd="1" destOrd="0" presId="urn:microsoft.com/office/officeart/2005/8/layout/list1"/>
    <dgm:cxn modelId="{7A9DE9DD-9F2B-47AF-8DB1-33AA60DDC1C6}" type="presParOf" srcId="{18B97EB9-770F-4B57-9DC2-E0C338AE48A3}" destId="{D36B8FF7-790B-4F2F-A52B-E41227194D94}" srcOrd="17" destOrd="0" presId="urn:microsoft.com/office/officeart/2005/8/layout/list1"/>
    <dgm:cxn modelId="{462DE297-93E7-4580-9841-F3BBC1274253}" type="presParOf" srcId="{18B97EB9-770F-4B57-9DC2-E0C338AE48A3}" destId="{8DF01160-86A1-4E86-81B9-E857EDC7C771}" srcOrd="18" destOrd="0" presId="urn:microsoft.com/office/officeart/2005/8/layout/list1"/>
    <dgm:cxn modelId="{5B3E4F96-A612-4829-996B-F35A86AD7B4A}" type="presParOf" srcId="{18B97EB9-770F-4B57-9DC2-E0C338AE48A3}" destId="{F4700385-3D40-4DBA-9428-6B5FD6369370}" srcOrd="19" destOrd="0" presId="urn:microsoft.com/office/officeart/2005/8/layout/list1"/>
    <dgm:cxn modelId="{C1FA206C-B8D0-4D48-84FC-46B89B80AC35}" type="presParOf" srcId="{18B97EB9-770F-4B57-9DC2-E0C338AE48A3}" destId="{3C78AD80-B06A-4BEA-8B1C-750B889B2FC7}" srcOrd="20" destOrd="0" presId="urn:microsoft.com/office/officeart/2005/8/layout/list1"/>
    <dgm:cxn modelId="{ACB53CDB-4CDE-4580-86E7-3A4FD1C6D68E}" type="presParOf" srcId="{3C78AD80-B06A-4BEA-8B1C-750B889B2FC7}" destId="{74D5180A-0D2D-405D-89B9-2A10766C19B9}" srcOrd="0" destOrd="0" presId="urn:microsoft.com/office/officeart/2005/8/layout/list1"/>
    <dgm:cxn modelId="{D07202E3-EBBD-4082-85FA-70974788F055}" type="presParOf" srcId="{3C78AD80-B06A-4BEA-8B1C-750B889B2FC7}" destId="{B3919C76-3563-4149-B60A-D82510DF47DD}" srcOrd="1" destOrd="0" presId="urn:microsoft.com/office/officeart/2005/8/layout/list1"/>
    <dgm:cxn modelId="{3AC0D510-229B-4A69-8D55-0CE41ED267F9}" type="presParOf" srcId="{18B97EB9-770F-4B57-9DC2-E0C338AE48A3}" destId="{9A2E3F89-7F86-4840-A5DB-A2F2D30FA378}" srcOrd="21" destOrd="0" presId="urn:microsoft.com/office/officeart/2005/8/layout/list1"/>
    <dgm:cxn modelId="{F2913DCD-2D8C-4F0E-924F-999B99DF4165}" type="presParOf" srcId="{18B97EB9-770F-4B57-9DC2-E0C338AE48A3}" destId="{2805F30B-6F87-402B-8E1C-C0E09C84FBFB}" srcOrd="22"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6.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DA1AFEF6-44DD-4AD4-A79A-083E16389BF5}">
      <dgm:prSet custT="1"/>
      <dgm:spPr/>
      <dgm:t>
        <a:bodyPr/>
        <a:lstStyle/>
        <a:p>
          <a:r>
            <a:rPr lang="ar-DZ" sz="4000" b="1" dirty="0" smtClean="0">
              <a:solidFill>
                <a:schemeClr val="tx1"/>
              </a:solidFill>
            </a:rPr>
            <a:t>التمهيد للتغيير</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3200" b="1" dirty="0" smtClean="0">
              <a:solidFill>
                <a:schemeClr val="tx1"/>
              </a:solidFill>
            </a:rPr>
            <a:t>التدريب على الجودة</a:t>
          </a:r>
          <a:endParaRPr lang="fr-FR" sz="32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الاستعانة بالخبراء</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تشكيل فريق للتطوير</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BD5D1EE2-209F-4A84-8104-9D00F8A82C3D}">
      <dgm:prSet custT="1"/>
      <dgm:spPr/>
      <dgm:t>
        <a:bodyPr/>
        <a:lstStyle/>
        <a:p>
          <a:r>
            <a:rPr lang="ar-DZ" sz="3600" b="1" dirty="0" err="1" smtClean="0">
              <a:solidFill>
                <a:schemeClr val="tx1"/>
              </a:solidFill>
            </a:rPr>
            <a:t>اقناع</a:t>
          </a:r>
          <a:r>
            <a:rPr lang="ar-DZ" sz="3600" b="1" dirty="0" smtClean="0">
              <a:solidFill>
                <a:schemeClr val="tx1"/>
              </a:solidFill>
            </a:rPr>
            <a:t> </a:t>
          </a:r>
          <a:r>
            <a:rPr lang="ar-DZ" sz="3600" b="1" dirty="0" err="1" smtClean="0">
              <a:solidFill>
                <a:schemeClr val="tx1"/>
              </a:solidFill>
            </a:rPr>
            <a:t>الادارة</a:t>
          </a:r>
          <a:r>
            <a:rPr lang="ar-DZ" sz="3600" b="1" dirty="0" smtClean="0">
              <a:solidFill>
                <a:schemeClr val="tx1"/>
              </a:solidFill>
            </a:rPr>
            <a:t> العليا</a:t>
          </a:r>
          <a:endParaRPr lang="fr-FR" sz="3600" b="1" dirty="0">
            <a:solidFill>
              <a:schemeClr val="tx1"/>
            </a:solidFill>
          </a:endParaRPr>
        </a:p>
      </dgm:t>
    </dgm:pt>
    <dgm:pt modelId="{7E1919A0-BBA2-4282-873E-F312B77276F2}" type="parTrans" cxnId="{E542A325-C86C-4C60-8E86-302F9D028ED1}">
      <dgm:prSet/>
      <dgm:spPr/>
    </dgm:pt>
    <dgm:pt modelId="{E48792C8-3C99-4282-A241-995CF7078A42}" type="sibTrans" cxnId="{E542A325-C86C-4C60-8E86-302F9D028ED1}">
      <dgm:prSet/>
      <dgm:spPr/>
    </dgm:pt>
    <dgm:pt modelId="{2305CDC3-C402-4C56-A4A5-87AF08DA2D31}">
      <dgm:prSet custT="1"/>
      <dgm:spPr/>
      <dgm:t>
        <a:bodyPr/>
        <a:lstStyle/>
        <a:p>
          <a:r>
            <a:rPr lang="ar-DZ" sz="3600" b="1" dirty="0" smtClean="0">
              <a:solidFill>
                <a:schemeClr val="tx1"/>
              </a:solidFill>
            </a:rPr>
            <a:t>التواصل بين العمال </a:t>
          </a:r>
          <a:r>
            <a:rPr lang="ar-DZ" sz="3600" b="1" dirty="0" err="1" smtClean="0">
              <a:solidFill>
                <a:schemeClr val="tx1"/>
              </a:solidFill>
            </a:rPr>
            <a:t>والادارة</a:t>
          </a:r>
          <a:endParaRPr lang="fr-FR" sz="3600" b="1" dirty="0">
            <a:solidFill>
              <a:schemeClr val="tx1"/>
            </a:solidFill>
          </a:endParaRPr>
        </a:p>
      </dgm:t>
    </dgm:pt>
    <dgm:pt modelId="{AE59FBBA-B9D7-4D75-A1B7-0518D154E0D9}" type="parTrans" cxnId="{6901ECF1-EDA7-4916-8A90-68C6F33786C9}">
      <dgm:prSet/>
      <dgm:spPr/>
    </dgm:pt>
    <dgm:pt modelId="{839D6BAA-C431-47A7-9CE2-EF993B593732}" type="sibTrans" cxnId="{6901ECF1-EDA7-4916-8A90-68C6F33786C9}">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6"/>
      <dgm:spPr/>
      <dgm:t>
        <a:bodyPr/>
        <a:lstStyle/>
        <a:p>
          <a:endParaRPr lang="fr-FR"/>
        </a:p>
      </dgm:t>
    </dgm:pt>
    <dgm:pt modelId="{A74E0755-3E89-4E59-B42D-E93438C61BC1}" type="pres">
      <dgm:prSet presAssocID="{9D636665-0FA6-4FDA-8927-50043C7F95C0}" presName="parentText" presStyleLbl="node1" presStyleIdx="0" presStyleCnt="6" custScaleX="11022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0" presStyleCnt="6">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6"/>
      <dgm:spPr/>
      <dgm:t>
        <a:bodyPr/>
        <a:lstStyle/>
        <a:p>
          <a:endParaRPr lang="fr-FR"/>
        </a:p>
      </dgm:t>
    </dgm:pt>
    <dgm:pt modelId="{2D91EB7E-6445-441C-B54A-135D7524E9F1}" type="pres">
      <dgm:prSet presAssocID="{DA1AFEF6-44DD-4AD4-A79A-083E16389BF5}" presName="parentText" presStyleLbl="node1" presStyleIdx="1" presStyleCnt="6">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6">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1" presStyleCnt="6"/>
      <dgm:spPr/>
      <dgm:t>
        <a:bodyPr/>
        <a:lstStyle/>
        <a:p>
          <a:endParaRPr lang="fr-FR"/>
        </a:p>
      </dgm:t>
    </dgm:pt>
    <dgm:pt modelId="{135A425E-2638-4002-8916-B1BE2EEBFFA1}" type="pres">
      <dgm:prSet presAssocID="{787C6B7F-11FD-4EC7-945D-690738DB7F79}" presName="parentText" presStyleLbl="node1" presStyleIdx="2" presStyleCnt="6">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2" presStyleCnt="6">
        <dgm:presLayoutVars>
          <dgm:bulletEnabled val="1"/>
        </dgm:presLayoutVars>
      </dgm:prSet>
      <dgm:spPr/>
    </dgm:pt>
    <dgm:pt modelId="{B6407436-9C46-4853-B11A-D95F90540745}" type="pres">
      <dgm:prSet presAssocID="{85305D01-54AA-4A7B-A9CE-B43FFDAD56A2}" presName="spaceBetweenRectangles" presStyleCnt="0"/>
      <dgm:spPr/>
    </dgm:pt>
    <dgm:pt modelId="{00614B23-A1A7-40CB-9AB3-C36517A34549}" type="pres">
      <dgm:prSet presAssocID="{2305CDC3-C402-4C56-A4A5-87AF08DA2D31}" presName="parentLin" presStyleCnt="0"/>
      <dgm:spPr/>
    </dgm:pt>
    <dgm:pt modelId="{81F64488-D7F3-4D72-8C13-438077E03757}" type="pres">
      <dgm:prSet presAssocID="{2305CDC3-C402-4C56-A4A5-87AF08DA2D31}" presName="parentLeftMargin" presStyleLbl="node1" presStyleIdx="2" presStyleCnt="6"/>
      <dgm:spPr/>
      <dgm:t>
        <a:bodyPr/>
        <a:lstStyle/>
        <a:p>
          <a:endParaRPr lang="fr-FR"/>
        </a:p>
      </dgm:t>
    </dgm:pt>
    <dgm:pt modelId="{C152AD92-77A0-4AB3-843F-061DE614F2C5}" type="pres">
      <dgm:prSet presAssocID="{2305CDC3-C402-4C56-A4A5-87AF08DA2D31}" presName="parentText" presStyleLbl="node1" presStyleIdx="3" presStyleCnt="6">
        <dgm:presLayoutVars>
          <dgm:chMax val="0"/>
          <dgm:bulletEnabled val="1"/>
        </dgm:presLayoutVars>
      </dgm:prSet>
      <dgm:spPr/>
      <dgm:t>
        <a:bodyPr/>
        <a:lstStyle/>
        <a:p>
          <a:endParaRPr lang="fr-FR"/>
        </a:p>
      </dgm:t>
    </dgm:pt>
    <dgm:pt modelId="{2BA99DB9-A5AA-4173-A2BB-C2FCC836EB01}" type="pres">
      <dgm:prSet presAssocID="{2305CDC3-C402-4C56-A4A5-87AF08DA2D31}" presName="negativeSpace" presStyleCnt="0"/>
      <dgm:spPr/>
    </dgm:pt>
    <dgm:pt modelId="{2390D5E3-8733-487D-BADE-88EEE07CFECB}" type="pres">
      <dgm:prSet presAssocID="{2305CDC3-C402-4C56-A4A5-87AF08DA2D31}" presName="childText" presStyleLbl="conFgAcc1" presStyleIdx="3" presStyleCnt="6">
        <dgm:presLayoutVars>
          <dgm:bulletEnabled val="1"/>
        </dgm:presLayoutVars>
      </dgm:prSet>
      <dgm:spPr/>
    </dgm:pt>
    <dgm:pt modelId="{8DBF6CA2-5FF7-472B-96E8-A6FB8BC3570C}" type="pres">
      <dgm:prSet presAssocID="{839D6BAA-C431-47A7-9CE2-EF993B59373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6"/>
      <dgm:spPr/>
      <dgm:t>
        <a:bodyPr/>
        <a:lstStyle/>
        <a:p>
          <a:endParaRPr lang="fr-FR"/>
        </a:p>
      </dgm:t>
    </dgm:pt>
    <dgm:pt modelId="{2B9714A1-62D2-45AB-B486-9E20B51CC337}" type="pres">
      <dgm:prSet presAssocID="{04FBBBBD-1AA1-4838-8F52-FC6E55C71605}" presName="parentText" presStyleLbl="node1" presStyleIdx="4" presStyleCnt="6">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6">
        <dgm:presLayoutVars>
          <dgm:bulletEnabled val="1"/>
        </dgm:presLayoutVars>
      </dgm:prSet>
      <dgm:spPr/>
    </dgm:pt>
    <dgm:pt modelId="{F4700385-3D40-4DBA-9428-6B5FD6369370}" type="pres">
      <dgm:prSet presAssocID="{14CDF406-636B-47B1-B7B2-20272EC49F98}" presName="spaceBetweenRectangles" presStyleCnt="0"/>
      <dgm:spPr/>
    </dgm:pt>
    <dgm:pt modelId="{3C78AD80-B06A-4BEA-8B1C-750B889B2FC7}" type="pres">
      <dgm:prSet presAssocID="{BD5D1EE2-209F-4A84-8104-9D00F8A82C3D}" presName="parentLin" presStyleCnt="0"/>
      <dgm:spPr/>
    </dgm:pt>
    <dgm:pt modelId="{74D5180A-0D2D-405D-89B9-2A10766C19B9}" type="pres">
      <dgm:prSet presAssocID="{BD5D1EE2-209F-4A84-8104-9D00F8A82C3D}" presName="parentLeftMargin" presStyleLbl="node1" presStyleIdx="4" presStyleCnt="6"/>
      <dgm:spPr/>
      <dgm:t>
        <a:bodyPr/>
        <a:lstStyle/>
        <a:p>
          <a:endParaRPr lang="fr-FR"/>
        </a:p>
      </dgm:t>
    </dgm:pt>
    <dgm:pt modelId="{B3919C76-3563-4149-B60A-D82510DF47DD}" type="pres">
      <dgm:prSet presAssocID="{BD5D1EE2-209F-4A84-8104-9D00F8A82C3D}" presName="parentText" presStyleLbl="node1" presStyleIdx="5" presStyleCnt="6">
        <dgm:presLayoutVars>
          <dgm:chMax val="0"/>
          <dgm:bulletEnabled val="1"/>
        </dgm:presLayoutVars>
      </dgm:prSet>
      <dgm:spPr/>
      <dgm:t>
        <a:bodyPr/>
        <a:lstStyle/>
        <a:p>
          <a:endParaRPr lang="fr-FR"/>
        </a:p>
      </dgm:t>
    </dgm:pt>
    <dgm:pt modelId="{9A2E3F89-7F86-4840-A5DB-A2F2D30FA378}" type="pres">
      <dgm:prSet presAssocID="{BD5D1EE2-209F-4A84-8104-9D00F8A82C3D}" presName="negativeSpace" presStyleCnt="0"/>
      <dgm:spPr/>
    </dgm:pt>
    <dgm:pt modelId="{2805F30B-6F87-402B-8E1C-C0E09C84FBFB}" type="pres">
      <dgm:prSet presAssocID="{BD5D1EE2-209F-4A84-8104-9D00F8A82C3D}" presName="childText" presStyleLbl="conFgAcc1" presStyleIdx="5" presStyleCnt="6">
        <dgm:presLayoutVars>
          <dgm:bulletEnabled val="1"/>
        </dgm:presLayoutVars>
      </dgm:prSet>
      <dgm:spPr/>
    </dgm:pt>
  </dgm:ptLst>
  <dgm:cxnLst>
    <dgm:cxn modelId="{4D02AD7E-2AC5-4C67-98CB-7D854C256264}" type="presOf" srcId="{787C6B7F-11FD-4EC7-945D-690738DB7F79}" destId="{00F9471E-F521-45C1-98C9-BC0C3EDFDFAF}" srcOrd="0" destOrd="0" presId="urn:microsoft.com/office/officeart/2005/8/layout/list1"/>
    <dgm:cxn modelId="{1A24C77C-96D7-4F66-A2F6-837052F4B59D}" type="presOf" srcId="{787C6B7F-11FD-4EC7-945D-690738DB7F79}" destId="{135A425E-2638-4002-8916-B1BE2EEBFFA1}" srcOrd="1" destOrd="0" presId="urn:microsoft.com/office/officeart/2005/8/layout/list1"/>
    <dgm:cxn modelId="{87A6BE7E-E5F5-4856-BA30-3C0B9A9475F7}" type="presOf" srcId="{04FBBBBD-1AA1-4838-8F52-FC6E55C71605}" destId="{AD79BD25-BE10-4B40-AB23-702DF6413742}" srcOrd="0" destOrd="0" presId="urn:microsoft.com/office/officeart/2005/8/layout/list1"/>
    <dgm:cxn modelId="{BA0D151C-BD12-44B8-B13B-4CD9674846DE}" type="presOf" srcId="{2305CDC3-C402-4C56-A4A5-87AF08DA2D31}" destId="{C152AD92-77A0-4AB3-843F-061DE614F2C5}" srcOrd="1" destOrd="0" presId="urn:microsoft.com/office/officeart/2005/8/layout/list1"/>
    <dgm:cxn modelId="{2D0D1FDF-B0C4-47D7-87C3-238FF622EDCB}" type="presOf" srcId="{2305CDC3-C402-4C56-A4A5-87AF08DA2D31}" destId="{81F64488-D7F3-4D72-8C13-438077E03757}" srcOrd="0" destOrd="0" presId="urn:microsoft.com/office/officeart/2005/8/layout/list1"/>
    <dgm:cxn modelId="{6901ECF1-EDA7-4916-8A90-68C6F33786C9}" srcId="{C165DFE2-4B0A-45D3-B219-322D3C08C118}" destId="{2305CDC3-C402-4C56-A4A5-87AF08DA2D31}" srcOrd="3" destOrd="0" parTransId="{AE59FBBA-B9D7-4D75-A1B7-0518D154E0D9}" sibTransId="{839D6BAA-C431-47A7-9CE2-EF993B593732}"/>
    <dgm:cxn modelId="{E542A325-C86C-4C60-8E86-302F9D028ED1}" srcId="{C165DFE2-4B0A-45D3-B219-322D3C08C118}" destId="{BD5D1EE2-209F-4A84-8104-9D00F8A82C3D}" srcOrd="5" destOrd="0" parTransId="{7E1919A0-BBA2-4282-873E-F312B77276F2}" sibTransId="{E48792C8-3C99-4282-A241-995CF7078A42}"/>
    <dgm:cxn modelId="{5099B0E4-6DFC-4A73-8D6A-1FFECB1A16D1}" type="presOf" srcId="{04FBBBBD-1AA1-4838-8F52-FC6E55C71605}" destId="{2B9714A1-62D2-45AB-B486-9E20B51CC337}" srcOrd="1" destOrd="0" presId="urn:microsoft.com/office/officeart/2005/8/layout/list1"/>
    <dgm:cxn modelId="{4812F90E-8BBE-4E85-A60F-82F379F59E2D}" srcId="{C165DFE2-4B0A-45D3-B219-322D3C08C118}" destId="{DA1AFEF6-44DD-4AD4-A79A-083E16389BF5}" srcOrd="1" destOrd="0" parTransId="{7921B7BA-8218-4E81-815F-75661A49B7B1}" sibTransId="{AC95F4D8-DAC2-400D-8DC1-85B4CD34646C}"/>
    <dgm:cxn modelId="{84DF145C-D7EC-4E3C-972A-2AF525AC4A4F}" type="presOf" srcId="{DA1AFEF6-44DD-4AD4-A79A-083E16389BF5}" destId="{B7652726-8538-40B7-AA39-3443718CD299}" srcOrd="0" destOrd="0" presId="urn:microsoft.com/office/officeart/2005/8/layout/list1"/>
    <dgm:cxn modelId="{6525317E-A658-4371-89FA-4045F78F80B6}" type="presOf" srcId="{9D636665-0FA6-4FDA-8927-50043C7F95C0}" destId="{901B13D8-E2B2-4523-BF20-DA6C0645B5BE}" srcOrd="0" destOrd="0" presId="urn:microsoft.com/office/officeart/2005/8/layout/list1"/>
    <dgm:cxn modelId="{0C98045B-6765-4D9F-9687-3218EEAA23D4}" type="presOf" srcId="{BD5D1EE2-209F-4A84-8104-9D00F8A82C3D}" destId="{74D5180A-0D2D-405D-89B9-2A10766C19B9}" srcOrd="0" destOrd="0" presId="urn:microsoft.com/office/officeart/2005/8/layout/list1"/>
    <dgm:cxn modelId="{7264F786-0626-498F-AFBB-2B844EF00332}" type="presOf" srcId="{BD5D1EE2-209F-4A84-8104-9D00F8A82C3D}" destId="{B3919C76-3563-4149-B60A-D82510DF47DD}" srcOrd="1" destOrd="0" presId="urn:microsoft.com/office/officeart/2005/8/layout/list1"/>
    <dgm:cxn modelId="{7C021CEC-FA76-45EC-BF5D-45E4D67AD06F}" type="presOf" srcId="{9D636665-0FA6-4FDA-8927-50043C7F95C0}" destId="{A74E0755-3E89-4E59-B42D-E93438C61BC1}" srcOrd="1" destOrd="0" presId="urn:microsoft.com/office/officeart/2005/8/layout/list1"/>
    <dgm:cxn modelId="{E1FA44F7-9D74-4412-BF41-CDF0C6435745}" srcId="{C165DFE2-4B0A-45D3-B219-322D3C08C118}" destId="{787C6B7F-11FD-4EC7-945D-690738DB7F79}" srcOrd="2" destOrd="0" parTransId="{1EF16D24-EF34-4CEA-A972-22AE58CFC893}" sibTransId="{85305D01-54AA-4A7B-A9CE-B43FFDAD56A2}"/>
    <dgm:cxn modelId="{3BBAC86C-6CCD-42FB-B32E-C21B3CA19988}" type="presOf" srcId="{C165DFE2-4B0A-45D3-B219-322D3C08C118}" destId="{18B97EB9-770F-4B57-9DC2-E0C338AE48A3}" srcOrd="0" destOrd="0" presId="urn:microsoft.com/office/officeart/2005/8/layout/list1"/>
    <dgm:cxn modelId="{3F228A3B-E1B3-4172-BF23-972016F9D805}" type="presOf" srcId="{DA1AFEF6-44DD-4AD4-A79A-083E16389BF5}" destId="{2D91EB7E-6445-441C-B54A-135D7524E9F1}" srcOrd="1"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0" destOrd="0" parTransId="{97952616-D8CA-431B-81FC-E606966C805F}" sibTransId="{EEF178F9-4B8E-4674-A25D-DCC05B6BEE2A}"/>
    <dgm:cxn modelId="{3BA623CF-CEE5-4519-A409-D7CDD320AB41}" type="presParOf" srcId="{18B97EB9-770F-4B57-9DC2-E0C338AE48A3}" destId="{DEBB7439-8E66-467A-B987-D96122B89445}" srcOrd="0" destOrd="0" presId="urn:microsoft.com/office/officeart/2005/8/layout/list1"/>
    <dgm:cxn modelId="{FD8234B7-964A-4D12-9E0D-24E94B6C1D48}" type="presParOf" srcId="{DEBB7439-8E66-467A-B987-D96122B89445}" destId="{901B13D8-E2B2-4523-BF20-DA6C0645B5BE}" srcOrd="0" destOrd="0" presId="urn:microsoft.com/office/officeart/2005/8/layout/list1"/>
    <dgm:cxn modelId="{188DB332-3535-424E-BDD1-B147AE4885D4}" type="presParOf" srcId="{DEBB7439-8E66-467A-B987-D96122B89445}" destId="{A74E0755-3E89-4E59-B42D-E93438C61BC1}" srcOrd="1" destOrd="0" presId="urn:microsoft.com/office/officeart/2005/8/layout/list1"/>
    <dgm:cxn modelId="{45E23A22-6375-46A3-B4B4-C9734D74D5A4}" type="presParOf" srcId="{18B97EB9-770F-4B57-9DC2-E0C338AE48A3}" destId="{C9AC69AB-AFF5-434F-AD42-B02A4904E5DD}" srcOrd="1" destOrd="0" presId="urn:microsoft.com/office/officeart/2005/8/layout/list1"/>
    <dgm:cxn modelId="{78AD62EF-3319-4B8F-A2EC-FBBD4D1A4867}" type="presParOf" srcId="{18B97EB9-770F-4B57-9DC2-E0C338AE48A3}" destId="{C5DF1B4F-4489-452E-97E9-D36804A830CB}" srcOrd="2" destOrd="0" presId="urn:microsoft.com/office/officeart/2005/8/layout/list1"/>
    <dgm:cxn modelId="{E32EDE7F-D758-4184-A2EA-1DCBBBB514C9}" type="presParOf" srcId="{18B97EB9-770F-4B57-9DC2-E0C338AE48A3}" destId="{8664D151-066E-43C7-A029-7F29CE715C51}" srcOrd="3" destOrd="0" presId="urn:microsoft.com/office/officeart/2005/8/layout/list1"/>
    <dgm:cxn modelId="{EAD7033C-547D-47B5-BC86-B2DC4CD64D75}" type="presParOf" srcId="{18B97EB9-770F-4B57-9DC2-E0C338AE48A3}" destId="{2E2BBFC3-3885-42CC-8233-605E7645DC79}" srcOrd="4" destOrd="0" presId="urn:microsoft.com/office/officeart/2005/8/layout/list1"/>
    <dgm:cxn modelId="{0E7F7947-A9B3-4B36-AC01-52094BA95DC8}" type="presParOf" srcId="{2E2BBFC3-3885-42CC-8233-605E7645DC79}" destId="{B7652726-8538-40B7-AA39-3443718CD299}" srcOrd="0" destOrd="0" presId="urn:microsoft.com/office/officeart/2005/8/layout/list1"/>
    <dgm:cxn modelId="{77D9DEB5-C2C5-42EF-B3B1-7A064D5403BD}" type="presParOf" srcId="{2E2BBFC3-3885-42CC-8233-605E7645DC79}" destId="{2D91EB7E-6445-441C-B54A-135D7524E9F1}" srcOrd="1" destOrd="0" presId="urn:microsoft.com/office/officeart/2005/8/layout/list1"/>
    <dgm:cxn modelId="{9B1FC91E-A0D2-41B0-9498-4F730551A1FA}" type="presParOf" srcId="{18B97EB9-770F-4B57-9DC2-E0C338AE48A3}" destId="{3B6AEDC5-59B3-400E-9AD5-F204557B5684}" srcOrd="5" destOrd="0" presId="urn:microsoft.com/office/officeart/2005/8/layout/list1"/>
    <dgm:cxn modelId="{90D857CD-95C1-4AD4-97CE-C4ECE538803B}" type="presParOf" srcId="{18B97EB9-770F-4B57-9DC2-E0C338AE48A3}" destId="{EFEAD23B-AB6A-417C-AD5A-63CE38EEBA7F}" srcOrd="6" destOrd="0" presId="urn:microsoft.com/office/officeart/2005/8/layout/list1"/>
    <dgm:cxn modelId="{6C2C0E0A-CF3E-489D-894C-65B9119FA050}" type="presParOf" srcId="{18B97EB9-770F-4B57-9DC2-E0C338AE48A3}" destId="{60DB30FE-F446-4D3E-B244-4C1A087862C1}" srcOrd="7" destOrd="0" presId="urn:microsoft.com/office/officeart/2005/8/layout/list1"/>
    <dgm:cxn modelId="{FDD504C8-BE47-457E-8069-FC8CD3CCEC70}" type="presParOf" srcId="{18B97EB9-770F-4B57-9DC2-E0C338AE48A3}" destId="{92CF320C-0D49-4ABA-B0BB-B216535E54EF}" srcOrd="8" destOrd="0" presId="urn:microsoft.com/office/officeart/2005/8/layout/list1"/>
    <dgm:cxn modelId="{D8FE46B8-8F44-446D-B0B9-BC91351F67F2}" type="presParOf" srcId="{92CF320C-0D49-4ABA-B0BB-B216535E54EF}" destId="{00F9471E-F521-45C1-98C9-BC0C3EDFDFAF}" srcOrd="0" destOrd="0" presId="urn:microsoft.com/office/officeart/2005/8/layout/list1"/>
    <dgm:cxn modelId="{C5BB83EE-319E-4395-90FD-F96ECD60D0E4}" type="presParOf" srcId="{92CF320C-0D49-4ABA-B0BB-B216535E54EF}" destId="{135A425E-2638-4002-8916-B1BE2EEBFFA1}" srcOrd="1" destOrd="0" presId="urn:microsoft.com/office/officeart/2005/8/layout/list1"/>
    <dgm:cxn modelId="{92636A70-BB4F-4BB1-B0C0-0DABE133B759}" type="presParOf" srcId="{18B97EB9-770F-4B57-9DC2-E0C338AE48A3}" destId="{D9BFA4C8-DF59-41B8-A66C-AC3AA3025CA9}" srcOrd="9" destOrd="0" presId="urn:microsoft.com/office/officeart/2005/8/layout/list1"/>
    <dgm:cxn modelId="{1CA65895-3329-4E93-A84F-2879F36AA251}" type="presParOf" srcId="{18B97EB9-770F-4B57-9DC2-E0C338AE48A3}" destId="{33BB7E1A-D22C-4A4D-B56F-6F7FC5836497}" srcOrd="10" destOrd="0" presId="urn:microsoft.com/office/officeart/2005/8/layout/list1"/>
    <dgm:cxn modelId="{345A134D-459B-4E59-AD6A-89C8B2AF0A86}" type="presParOf" srcId="{18B97EB9-770F-4B57-9DC2-E0C338AE48A3}" destId="{B6407436-9C46-4853-B11A-D95F90540745}" srcOrd="11" destOrd="0" presId="urn:microsoft.com/office/officeart/2005/8/layout/list1"/>
    <dgm:cxn modelId="{0495367F-1FF1-46B9-8EC8-D2F25136271E}" type="presParOf" srcId="{18B97EB9-770F-4B57-9DC2-E0C338AE48A3}" destId="{00614B23-A1A7-40CB-9AB3-C36517A34549}" srcOrd="12" destOrd="0" presId="urn:microsoft.com/office/officeart/2005/8/layout/list1"/>
    <dgm:cxn modelId="{ECC45B91-9921-4668-A444-4F2C3318A705}" type="presParOf" srcId="{00614B23-A1A7-40CB-9AB3-C36517A34549}" destId="{81F64488-D7F3-4D72-8C13-438077E03757}" srcOrd="0" destOrd="0" presId="urn:microsoft.com/office/officeart/2005/8/layout/list1"/>
    <dgm:cxn modelId="{9E60CB24-82E5-462D-A303-5326992F97BB}" type="presParOf" srcId="{00614B23-A1A7-40CB-9AB3-C36517A34549}" destId="{C152AD92-77A0-4AB3-843F-061DE614F2C5}" srcOrd="1" destOrd="0" presId="urn:microsoft.com/office/officeart/2005/8/layout/list1"/>
    <dgm:cxn modelId="{04362E29-296C-4502-BADD-3AC04ABCED64}" type="presParOf" srcId="{18B97EB9-770F-4B57-9DC2-E0C338AE48A3}" destId="{2BA99DB9-A5AA-4173-A2BB-C2FCC836EB01}" srcOrd="13" destOrd="0" presId="urn:microsoft.com/office/officeart/2005/8/layout/list1"/>
    <dgm:cxn modelId="{E14133A5-F6F1-4D86-A3EA-3700613F3360}" type="presParOf" srcId="{18B97EB9-770F-4B57-9DC2-E0C338AE48A3}" destId="{2390D5E3-8733-487D-BADE-88EEE07CFECB}" srcOrd="14" destOrd="0" presId="urn:microsoft.com/office/officeart/2005/8/layout/list1"/>
    <dgm:cxn modelId="{5117E08E-034F-44C4-AF1B-9D3701ABD672}" type="presParOf" srcId="{18B97EB9-770F-4B57-9DC2-E0C338AE48A3}" destId="{8DBF6CA2-5FF7-472B-96E8-A6FB8BC3570C}" srcOrd="15" destOrd="0" presId="urn:microsoft.com/office/officeart/2005/8/layout/list1"/>
    <dgm:cxn modelId="{FE44CF0B-F04F-466D-8735-51D77573D9B2}" type="presParOf" srcId="{18B97EB9-770F-4B57-9DC2-E0C338AE48A3}" destId="{F15EFA8F-6EA7-4BE8-9161-FD50EC056D75}" srcOrd="16" destOrd="0" presId="urn:microsoft.com/office/officeart/2005/8/layout/list1"/>
    <dgm:cxn modelId="{C95F6FEB-FCE6-463B-91E3-5C3BB235D3C0}" type="presParOf" srcId="{F15EFA8F-6EA7-4BE8-9161-FD50EC056D75}" destId="{AD79BD25-BE10-4B40-AB23-702DF6413742}" srcOrd="0" destOrd="0" presId="urn:microsoft.com/office/officeart/2005/8/layout/list1"/>
    <dgm:cxn modelId="{A6E835FC-C07F-4DFA-BD09-54BB9E0BCDE6}" type="presParOf" srcId="{F15EFA8F-6EA7-4BE8-9161-FD50EC056D75}" destId="{2B9714A1-62D2-45AB-B486-9E20B51CC337}" srcOrd="1" destOrd="0" presId="urn:microsoft.com/office/officeart/2005/8/layout/list1"/>
    <dgm:cxn modelId="{867D0108-D6B4-47AC-9BE8-F60384815794}" type="presParOf" srcId="{18B97EB9-770F-4B57-9DC2-E0C338AE48A3}" destId="{D36B8FF7-790B-4F2F-A52B-E41227194D94}" srcOrd="17" destOrd="0" presId="urn:microsoft.com/office/officeart/2005/8/layout/list1"/>
    <dgm:cxn modelId="{B49A40DD-F1B6-4C24-AF95-8F745D9EA0BE}" type="presParOf" srcId="{18B97EB9-770F-4B57-9DC2-E0C338AE48A3}" destId="{8DF01160-86A1-4E86-81B9-E857EDC7C771}" srcOrd="18" destOrd="0" presId="urn:microsoft.com/office/officeart/2005/8/layout/list1"/>
    <dgm:cxn modelId="{CC725AF3-C8F3-423B-9979-F917D92F5C8D}" type="presParOf" srcId="{18B97EB9-770F-4B57-9DC2-E0C338AE48A3}" destId="{F4700385-3D40-4DBA-9428-6B5FD6369370}" srcOrd="19" destOrd="0" presId="urn:microsoft.com/office/officeart/2005/8/layout/list1"/>
    <dgm:cxn modelId="{55AFB9AE-F14D-48CA-AC00-42D7A892B831}" type="presParOf" srcId="{18B97EB9-770F-4B57-9DC2-E0C338AE48A3}" destId="{3C78AD80-B06A-4BEA-8B1C-750B889B2FC7}" srcOrd="20" destOrd="0" presId="urn:microsoft.com/office/officeart/2005/8/layout/list1"/>
    <dgm:cxn modelId="{28D89831-5387-4167-A26B-B050B1129B58}" type="presParOf" srcId="{3C78AD80-B06A-4BEA-8B1C-750B889B2FC7}" destId="{74D5180A-0D2D-405D-89B9-2A10766C19B9}" srcOrd="0" destOrd="0" presId="urn:microsoft.com/office/officeart/2005/8/layout/list1"/>
    <dgm:cxn modelId="{B69839A8-DB53-4BE8-B7F6-E8252BBB03E6}" type="presParOf" srcId="{3C78AD80-B06A-4BEA-8B1C-750B889B2FC7}" destId="{B3919C76-3563-4149-B60A-D82510DF47DD}" srcOrd="1" destOrd="0" presId="urn:microsoft.com/office/officeart/2005/8/layout/list1"/>
    <dgm:cxn modelId="{E2214806-592A-4ACF-865D-1194BE563494}" type="presParOf" srcId="{18B97EB9-770F-4B57-9DC2-E0C338AE48A3}" destId="{9A2E3F89-7F86-4840-A5DB-A2F2D30FA378}" srcOrd="21" destOrd="0" presId="urn:microsoft.com/office/officeart/2005/8/layout/list1"/>
    <dgm:cxn modelId="{9270075B-70C7-4FE7-804B-DCF810F83C7E}" type="presParOf" srcId="{18B97EB9-770F-4B57-9DC2-E0C338AE48A3}" destId="{2805F30B-6F87-402B-8E1C-C0E09C84FBFB}" srcOrd="22"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05/01/2023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0F62-2D9A-491D-8C84-88BB18CE4CE6}" type="datetimeFigureOut">
              <a:rPr lang="fr-FR" smtClean="0"/>
              <a:pPr/>
              <a:t>05/01/2023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0FF8-C5E5-4231-A975-6E13951CD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5200" b="1" dirty="0" smtClean="0">
                <a:solidFill>
                  <a:schemeClr val="tx1"/>
                </a:solidFill>
              </a:rPr>
              <a:t>المحور الرابع: الثقافة التنظيمية ومتغيرات أخرى</a:t>
            </a:r>
          </a:p>
          <a:p>
            <a:pPr rtl="1"/>
            <a:r>
              <a:rPr lang="ar-DZ" sz="5200" b="1" dirty="0" smtClean="0">
                <a:solidFill>
                  <a:schemeClr val="accent2">
                    <a:lumMod val="75000"/>
                  </a:schemeClr>
                </a:solidFill>
              </a:rPr>
              <a:t>المحاضرة العاشرة</a:t>
            </a:r>
            <a:endParaRPr lang="fr-FR" sz="5200" b="1" dirty="0" smtClean="0">
              <a:solidFill>
                <a:schemeClr val="accent2">
                  <a:lumMod val="75000"/>
                </a:schemeClr>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عوامل نجاح ثقافة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الثقافة التنظيمية والتغيير التنظيمي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77500" lnSpcReduction="20000"/>
          </a:bodyPr>
          <a:lstStyle/>
          <a:p>
            <a:pPr algn="just" rtl="1"/>
            <a:r>
              <a:rPr lang="ar-SA" sz="4500" dirty="0" smtClean="0">
                <a:solidFill>
                  <a:schemeClr val="tx1"/>
                </a:solidFill>
              </a:rPr>
              <a:t>لابد </a:t>
            </a:r>
            <a:r>
              <a:rPr lang="ar-DZ" sz="4500" dirty="0" smtClean="0">
                <a:solidFill>
                  <a:schemeClr val="tx1"/>
                </a:solidFill>
              </a:rPr>
              <a:t>أن </a:t>
            </a:r>
            <a:r>
              <a:rPr lang="ar-SA" sz="4500" dirty="0" smtClean="0">
                <a:solidFill>
                  <a:schemeClr val="tx1"/>
                </a:solidFill>
              </a:rPr>
              <a:t>تتفق ثقافة المنظمة وتتواءم مع بيئتها، وأن تتجسد فيها عوامل النجاح، فإذا كانت ثقافة المنظمة قوية وصلبة فلن يكن من السهل تغيير سياستها ورؤيتها لتتوافق مع تغيرات البيئة، </a:t>
            </a:r>
            <a:endParaRPr lang="ar-DZ" sz="4500" dirty="0" smtClean="0">
              <a:solidFill>
                <a:schemeClr val="tx1"/>
              </a:solidFill>
            </a:endParaRPr>
          </a:p>
          <a:p>
            <a:pPr algn="just" rtl="1"/>
            <a:r>
              <a:rPr lang="ar-SA" sz="4500" dirty="0" smtClean="0">
                <a:solidFill>
                  <a:schemeClr val="tx1"/>
                </a:solidFill>
              </a:rPr>
              <a:t>لا توجد ثقافة أفضل للمنظمة وإنما تختلف الثقافة استنادا لإستراتيجية المنظمة ورسالتها وبيئتها حيث يجب أن تكون مساندة لها، ومن ثم فإن أي تغيير في إستراتيجية المنظمة سيتطلب في الغالب تغييرا في ثقافتها</a:t>
            </a:r>
            <a:r>
              <a:rPr lang="fr-FR" sz="4500" dirty="0" smtClean="0">
                <a:solidFill>
                  <a:schemeClr val="tx1"/>
                </a:solidFill>
              </a:rPr>
              <a:t> .</a:t>
            </a: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علاقة الثقافة التنظيمية بالتغيير التنظيمي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77500" lnSpcReduction="20000"/>
          </a:bodyPr>
          <a:lstStyle/>
          <a:p>
            <a:pPr algn="just" rtl="1"/>
            <a:r>
              <a:rPr lang="ar-SA" sz="4400" dirty="0" smtClean="0">
                <a:solidFill>
                  <a:schemeClr val="tx1"/>
                </a:solidFill>
              </a:rPr>
              <a:t>الثقافة الداعمة تسهم في إحداث التغيير، من خلال خلق درجة عالية من التفاني في العمل والرغبة في إحداث التغيير لدى الموظفين. فالأفراد الذين يمتلكون قيم العلاقات الإنسانية وقيم النظم المفتوحة لديهم اتجاهات إيجابية نحو التغيير التنظيمي، لذا فإن تنمية وتوجيه قيم العلاقات الإنسانية يكون من خلال التكوين والتطوير وتنمية الموارد البشرية للمنظمة، إضافة إلى غرس الثقة والقدرة على مواجهة التحديات في بيئة العمل لدى الموظفين</a:t>
            </a:r>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ثقافة التغيير والتغيير الثقافي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a:bodyPr>
          <a:lstStyle/>
          <a:p>
            <a:pPr algn="just" rtl="1"/>
            <a:r>
              <a:rPr lang="ar-DZ" sz="4800" dirty="0" smtClean="0">
                <a:solidFill>
                  <a:schemeClr val="tx1"/>
                </a:solidFill>
              </a:rPr>
              <a:t>ثقافة </a:t>
            </a:r>
            <a:r>
              <a:rPr lang="ar-DZ" sz="4800" smtClean="0">
                <a:solidFill>
                  <a:schemeClr val="tx1"/>
                </a:solidFill>
              </a:rPr>
              <a:t>التغيير تبين </a:t>
            </a:r>
            <a:r>
              <a:rPr lang="ar-DZ" sz="4800" dirty="0" smtClean="0">
                <a:solidFill>
                  <a:schemeClr val="tx1"/>
                </a:solidFill>
              </a:rPr>
              <a:t>أن للثقافة دورا هاما في تغيير الواقع إلى الأفضل، بينما مفهوم تغيير الثقافة يعني التخلي عن مقومات الثقافة الحالية ومحاولة اكتساب مقومات ثقافة أخرى كسبيل للتغيير.</a:t>
            </a:r>
            <a:endParaRPr lang="fr-FR" sz="4800"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sz="4800" b="1" dirty="0" smtClean="0">
                <a:solidFill>
                  <a:schemeClr val="tx1"/>
                </a:solidFill>
              </a:rPr>
              <a:t>عناصر </a:t>
            </a:r>
            <a:r>
              <a:rPr lang="ar-DZ" sz="4800" b="1" dirty="0" smtClean="0">
                <a:solidFill>
                  <a:schemeClr val="tx1"/>
                </a:solidFill>
              </a:rPr>
              <a:t>المحور</a:t>
            </a:r>
            <a:endParaRPr lang="fr-FR" sz="4800"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algn="r" rtl="1"/>
            <a:r>
              <a:rPr lang="ar-DZ" sz="3600" b="1" dirty="0" smtClean="0"/>
              <a:t>الثقافة التنظيمية والعاملين</a:t>
            </a:r>
          </a:p>
          <a:p>
            <a:pPr algn="r" rtl="1"/>
            <a:r>
              <a:rPr lang="ar-DZ" sz="3600" b="1" dirty="0" smtClean="0"/>
              <a:t>الثقافة التنظيمية وإدارة الجودة الشاملة</a:t>
            </a:r>
          </a:p>
          <a:p>
            <a:pPr algn="r" rtl="1"/>
            <a:r>
              <a:rPr lang="ar-DZ" sz="3600" b="1" dirty="0" smtClean="0"/>
              <a:t>الثقافة التنظيمية والتغيير التنظيمي</a:t>
            </a:r>
          </a:p>
          <a:p>
            <a:pPr algn="r" rtl="1">
              <a:buNone/>
            </a:pPr>
            <a:endParaRPr lang="ar-DZ" sz="3600" b="1" dirty="0" smtClean="0"/>
          </a:p>
          <a:p>
            <a:pPr algn="r" rtl="1"/>
            <a:endParaRPr lang="ar-DZ" sz="3600" b="1" dirty="0" smtClean="0"/>
          </a:p>
          <a:p>
            <a:pPr algn="r" rtl="1"/>
            <a:endParaRPr lang="ar-DZ" sz="3600" b="1" dirty="0" smtClean="0"/>
          </a:p>
          <a:p>
            <a:pPr algn="r" rtl="1">
              <a:buNone/>
            </a:pPr>
            <a:endParaRPr lang="ar-DZ" sz="3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الثقافة التنظيمية والعاملين</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5400" b="1" dirty="0" smtClean="0">
                <a:solidFill>
                  <a:schemeClr val="tx1"/>
                </a:solidFill>
              </a:rPr>
              <a:t>الثقافة التنظيمية وإدارة الجودة الشاملة</a:t>
            </a:r>
            <a:endParaRPr lang="fr-FR" sz="52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خصائص الثقافة في إدارة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القيم التنظيمية الملائمة </a:t>
            </a:r>
            <a:r>
              <a:rPr lang="ar-DZ" b="1" dirty="0" err="1" smtClean="0"/>
              <a:t>لادارة</a:t>
            </a:r>
            <a:r>
              <a:rPr lang="ar-DZ" b="1" dirty="0" smtClean="0"/>
              <a:t>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القيم التنظيمية الملائمة </a:t>
            </a:r>
            <a:r>
              <a:rPr lang="ar-DZ" b="1" dirty="0" err="1" smtClean="0"/>
              <a:t>لادارة</a:t>
            </a:r>
            <a:r>
              <a:rPr lang="ar-DZ" b="1" dirty="0" smtClean="0"/>
              <a:t>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8000" b="1" dirty="0" smtClean="0">
                <a:solidFill>
                  <a:schemeClr val="tx1"/>
                </a:solidFill>
              </a:rPr>
              <a:t>ثقافة الجودة الشاملة</a:t>
            </a:r>
            <a:endParaRPr lang="fr-FR" sz="80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عناصر ثقافة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TotalTime>
  <Words>319</Words>
  <Application>Microsoft Office PowerPoint</Application>
  <PresentationFormat>Affichage à l'écran (4:3)</PresentationFormat>
  <Paragraphs>82</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Diapositive 1</vt:lpstr>
      <vt:lpstr>عناصر المحور</vt:lpstr>
      <vt:lpstr>الثقافة التنظيمية والعاملين</vt:lpstr>
      <vt:lpstr>Diapositive 4</vt:lpstr>
      <vt:lpstr>خصائص الثقافة في إدارة الجودة الشاملة</vt:lpstr>
      <vt:lpstr>القيم التنظيمية الملائمة لادارة الجودة الشاملة</vt:lpstr>
      <vt:lpstr>القيم التنظيمية الملائمة لادارة الجودة الشاملة</vt:lpstr>
      <vt:lpstr>Diapositive 8</vt:lpstr>
      <vt:lpstr>عناصر ثقافة الجودة الشاملة</vt:lpstr>
      <vt:lpstr>عوامل نجاح ثقافة الجودة الشاملة</vt:lpstr>
      <vt:lpstr>الثقافة التنظيمية والتغيير التنظيمي</vt:lpstr>
      <vt:lpstr>علاقة الثقافة التنظيمية بالتغيير التنظيمي</vt:lpstr>
      <vt:lpstr>ثقافة التغيير والتغيير الثقافي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الثقافة التنظيمية</dc:title>
  <dc:creator>dell</dc:creator>
  <cp:lastModifiedBy>dell</cp:lastModifiedBy>
  <cp:revision>60</cp:revision>
  <dcterms:created xsi:type="dcterms:W3CDTF">2020-12-23T00:04:27Z</dcterms:created>
  <dcterms:modified xsi:type="dcterms:W3CDTF">2023-01-05T00:24:24Z</dcterms:modified>
</cp:coreProperties>
</file>