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5"/>
  </p:notesMasterIdLst>
  <p:sldIdLst>
    <p:sldId id="256" r:id="rId2"/>
    <p:sldId id="257" r:id="rId3"/>
    <p:sldId id="263" r:id="rId4"/>
    <p:sldId id="271" r:id="rId5"/>
    <p:sldId id="272" r:id="rId6"/>
    <p:sldId id="274" r:id="rId7"/>
    <p:sldId id="264" r:id="rId8"/>
    <p:sldId id="273" r:id="rId9"/>
    <p:sldId id="262" r:id="rId10"/>
    <p:sldId id="258" r:id="rId11"/>
    <p:sldId id="275" r:id="rId12"/>
    <p:sldId id="268" r:id="rId13"/>
    <p:sldId id="269" r:id="rId14"/>
  </p:sldIdLst>
  <p:sldSz cx="9144000" cy="6858000" type="screen4x3"/>
  <p:notesSz cx="6858000" cy="9144000"/>
  <p:defaultTextStyle>
    <a:defPPr>
      <a:defRPr lang="e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3" d="100"/>
          <a:sy n="63" d="100"/>
        </p:scale>
        <p:origin x="72" y="12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8E0B6DF-0E78-417E-9433-7849906B038E}" type="datetimeFigureOut">
              <a:rPr lang="fr-FR" smtClean="0"/>
              <a:pPr/>
              <a:t>01/04/2023</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
              <a:t>Cliquez pour modifier les styles du texte du masque</a:t>
            </a:r>
          </a:p>
          <a:p>
            <a:pPr lvl="1"/>
            <a:r>
              <a:rPr lang="en"/>
              <a:t>Deuxième niveau</a:t>
            </a:r>
          </a:p>
          <a:p>
            <a:pPr lvl="2"/>
            <a:r>
              <a:rPr lang="en"/>
              <a:t>Troisieme niveau</a:t>
            </a:r>
          </a:p>
          <a:p>
            <a:pPr lvl="3"/>
            <a:r>
              <a:rPr lang="en"/>
              <a:t>Quatrième niveau</a:t>
            </a:r>
          </a:p>
          <a:p>
            <a:pPr lvl="4"/>
            <a:r>
              <a:rPr lang="en"/>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1342355-E8F5-403C-8721-9D42BD4DE656}" type="slidenum">
              <a:rPr lang="fr-FR" smtClean="0"/>
              <a:pPr/>
              <a:t>‹N°›</a:t>
            </a:fld>
            <a:endParaRPr lang="fr-F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6"/>
          <p:cNvSpPr>
            <a:spLocks noGrp="1" noChangeArrowheads="1"/>
          </p:cNvSpPr>
          <p:nvPr>
            <p:ph type="ftr" sz="quarter" idx="4"/>
          </p:nvPr>
        </p:nvSpPr>
        <p:spPr>
          <a:noFill/>
        </p:spPr>
        <p:txBody>
          <a:bodyPr/>
          <a:lstStyle/>
          <a:p>
            <a:r>
              <a:rPr lang="en"/>
              <a:t>© Tous droits reserves</a:t>
            </a:r>
          </a:p>
        </p:txBody>
      </p:sp>
      <p:sp>
        <p:nvSpPr>
          <p:cNvPr id="50179" name="Rectangle 7"/>
          <p:cNvSpPr>
            <a:spLocks noGrp="1" noChangeArrowheads="1"/>
          </p:cNvSpPr>
          <p:nvPr>
            <p:ph type="sldNum" sz="quarter" idx="5"/>
          </p:nvPr>
        </p:nvSpPr>
        <p:spPr>
          <a:noFill/>
        </p:spPr>
        <p:txBody>
          <a:bodyPr/>
          <a:lstStyle/>
          <a:p>
            <a:fld id="{B3B88606-B996-48D0-89B0-856890E4F9B1}" type="slidenum">
              <a:rPr lang="en-CA" smtClean="0"/>
              <a:pPr/>
              <a:t>13</a:t>
            </a:fld>
            <a:endParaRPr lang="en-CA"/>
          </a:p>
        </p:txBody>
      </p:sp>
      <p:sp>
        <p:nvSpPr>
          <p:cNvPr id="50180" name="Rectangle 2"/>
          <p:cNvSpPr>
            <a:spLocks noGrp="1" noRot="1" noChangeAspect="1" noChangeArrowheads="1" noTextEdit="1"/>
          </p:cNvSpPr>
          <p:nvPr>
            <p:ph type="sldImg"/>
          </p:nvPr>
        </p:nvSpPr>
        <p:spPr>
          <a:ln/>
        </p:spPr>
      </p:sp>
      <p:sp>
        <p:nvSpPr>
          <p:cNvPr id="50181" name="Rectangle 3"/>
          <p:cNvSpPr>
            <a:spLocks noGrp="1" noChangeArrowheads="1"/>
          </p:cNvSpPr>
          <p:nvPr>
            <p:ph type="body" idx="1"/>
          </p:nvPr>
        </p:nvSpPr>
        <p:spPr>
          <a:noFill/>
          <a:ln/>
        </p:spPr>
        <p:txBody>
          <a:bodyPr/>
          <a:lstStyle/>
          <a:p>
            <a:endParaRPr lang="fr-CA" sz="1000">
              <a:latin typeface="Arial"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9" name="Sous-titre 8"/>
          <p:cNvSpPr>
            <a:spLocks noGrp="1"/>
          </p:cNvSpPr>
          <p:nvPr>
            <p:ph type="subTitle" idx="1"/>
          </p:nvPr>
        </p:nvSpPr>
        <p:spPr>
          <a:xfrm>
            <a:off x="457200" y="3699804"/>
            <a:ext cx="8305800" cy="1143000"/>
          </a:xfrm>
        </p:spPr>
        <p:txBody>
          <a:bodyPr>
            <a:noAutofit/>
          </a:bodyPr>
          <a:lstStyle>
            <a:lvl1pPr marL="0" indent="0" algn="ctr">
              <a:buNone/>
              <a:defRPr sz="2200" spc="10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a:t>Cliquez pour modifier le style des sous-titres du masque</a:t>
            </a:r>
            <a:endParaRPr kumimoji="0" lang="en-US"/>
          </a:p>
        </p:txBody>
      </p:sp>
      <p:sp>
        <p:nvSpPr>
          <p:cNvPr id="28" name="Titre 27"/>
          <p:cNvSpPr>
            <a:spLocks noGrp="1"/>
          </p:cNvSpPr>
          <p:nvPr>
            <p:ph type="ctrTitle"/>
          </p:nvPr>
        </p:nvSpPr>
        <p:spPr>
          <a:xfrm>
            <a:off x="457200" y="1433732"/>
            <a:ext cx="8305800" cy="1981200"/>
          </a:xfrm>
          <a:ln w="6350" cap="rnd">
            <a:noFill/>
          </a:ln>
        </p:spPr>
        <p:txBody>
          <a:bodyPr anchor="b" anchorCtr="0">
            <a:noAutofit/>
          </a:bodyPr>
          <a:lstStyle>
            <a:lvl1pPr algn="ctr">
              <a:defRPr lang="en-US" sz="4800" b="0" dirty="0">
                <a:ln w="3200">
                  <a:solidFill>
                    <a:schemeClr val="bg2">
                      <a:shade val="75000"/>
                      <a:alpha val="25000"/>
                    </a:schemeClr>
                  </a:solidFill>
                  <a:prstDash val="solid"/>
                  <a:round/>
                </a:ln>
                <a:solidFill>
                  <a:srgbClr val="F9F9F9"/>
                </a:solidFill>
                <a:effectLst>
                  <a:innerShdw blurRad="50800" dist="25400" dir="13500000">
                    <a:srgbClr val="000000">
                      <a:alpha val="70000"/>
                    </a:srgbClr>
                  </a:innerShdw>
                </a:effectLst>
              </a:defRPr>
            </a:lvl1pPr>
          </a:lstStyle>
          <a:p>
            <a:r>
              <a:rPr kumimoji="0" lang="fr-FR"/>
              <a:t>Cliquez pour modifier le style du titre</a:t>
            </a:r>
            <a:endParaRPr kumimoji="0" lang="en-US"/>
          </a:p>
        </p:txBody>
      </p:sp>
      <p:cxnSp>
        <p:nvCxnSpPr>
          <p:cNvPr id="8" name="Connecteur droit 7"/>
          <p:cNvCxnSpPr/>
          <p:nvPr/>
        </p:nvCxnSpPr>
        <p:spPr>
          <a:xfrm>
            <a:off x="1463626"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3" name="Connecteur droit 12"/>
          <p:cNvCxnSpPr/>
          <p:nvPr/>
        </p:nvCxnSpPr>
        <p:spPr>
          <a:xfrm>
            <a:off x="4708574"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14" name="Ellipse 13"/>
          <p:cNvSpPr/>
          <p:nvPr/>
        </p:nvSpPr>
        <p:spPr>
          <a:xfrm>
            <a:off x="4540348" y="3526302"/>
            <a:ext cx="45720" cy="45720"/>
          </a:xfrm>
          <a:prstGeom prst="ellipse">
            <a:avLst/>
          </a:prstGeom>
          <a:effectLst>
            <a:outerShdw blurRad="31750" dir="2700000" algn="tl" rotWithShape="0">
              <a:srgbClr val="000000">
                <a:alpha val="55000"/>
              </a:srgbClr>
            </a:outerShdw>
          </a:effectLst>
        </p:spPr>
        <p:style>
          <a:lnRef idx="2">
            <a:schemeClr val="accent2"/>
          </a:lnRef>
          <a:fillRef idx="1">
            <a:schemeClr val="accent2"/>
          </a:fillRef>
          <a:effectRef idx="0">
            <a:schemeClr val="accent2"/>
          </a:effectRef>
          <a:fontRef idx="minor">
            <a:schemeClr val="lt1"/>
          </a:fontRef>
        </p:style>
        <p:txBody>
          <a:bodyPr rtlCol="0" anchor="ctr"/>
          <a:lstStyle/>
          <a:p>
            <a:pPr algn="ctr" eaLnBrk="1" latinLnBrk="0" hangingPunct="1"/>
            <a:endParaRPr kumimoji="0" lang="en-US"/>
          </a:p>
        </p:txBody>
      </p:sp>
      <p:sp>
        <p:nvSpPr>
          <p:cNvPr id="15" name="Espace réservé de la date 14"/>
          <p:cNvSpPr>
            <a:spLocks noGrp="1"/>
          </p:cNvSpPr>
          <p:nvPr>
            <p:ph type="dt" sz="half" idx="10"/>
          </p:nvPr>
        </p:nvSpPr>
        <p:spPr/>
        <p:txBody>
          <a:bodyPr/>
          <a:lstStyle/>
          <a:p>
            <a:fld id="{D577F2B3-0754-4364-9682-76D95A9495EC}" type="datetimeFigureOut">
              <a:rPr lang="fr-FR" smtClean="0"/>
              <a:pPr/>
              <a:t>01/04/2023</a:t>
            </a:fld>
            <a:endParaRPr lang="fr-FR"/>
          </a:p>
        </p:txBody>
      </p:sp>
      <p:sp>
        <p:nvSpPr>
          <p:cNvPr id="16" name="Espace réservé du numéro de diapositive 15"/>
          <p:cNvSpPr>
            <a:spLocks noGrp="1"/>
          </p:cNvSpPr>
          <p:nvPr>
            <p:ph type="sldNum" sz="quarter" idx="11"/>
          </p:nvPr>
        </p:nvSpPr>
        <p:spPr/>
        <p:txBody>
          <a:bodyPr/>
          <a:lstStyle/>
          <a:p>
            <a:fld id="{BE1818EE-B4A7-4934-B29D-AF32A85354BA}" type="slidenum">
              <a:rPr lang="fr-FR" smtClean="0"/>
              <a:pPr/>
              <a:t>‹N°›</a:t>
            </a:fld>
            <a:endParaRPr lang="fr-FR"/>
          </a:p>
        </p:txBody>
      </p:sp>
      <p:sp>
        <p:nvSpPr>
          <p:cNvPr id="17" name="Espace réservé du pied de page 16"/>
          <p:cNvSpPr>
            <a:spLocks noGrp="1"/>
          </p:cNvSpPr>
          <p:nvPr>
            <p:ph type="ftr" sz="quarter" idx="12"/>
          </p:nvPr>
        </p:nvSpPr>
        <p:spPr/>
        <p:txBody>
          <a:bodyPr/>
          <a:lstStyle/>
          <a:p>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4" name="Espace réservé de la date 3"/>
          <p:cNvSpPr>
            <a:spLocks noGrp="1"/>
          </p:cNvSpPr>
          <p:nvPr>
            <p:ph type="dt" sz="half" idx="10"/>
          </p:nvPr>
        </p:nvSpPr>
        <p:spPr/>
        <p:txBody>
          <a:bodyPr/>
          <a:lstStyle/>
          <a:p>
            <a:fld id="{D577F2B3-0754-4364-9682-76D95A9495EC}" type="datetimeFigureOut">
              <a:rPr lang="fr-FR" smtClean="0"/>
              <a:pPr/>
              <a:t>01/04/2023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BE1818EE-B4A7-4934-B29D-AF32A85354BA}"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kumimoji="0" lang="fr-FR"/>
              <a:t>Cliquez pour modifier le style du titre</a:t>
            </a:r>
            <a:endParaRPr kumimoji="0" lang="en-US"/>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4" name="Espace réservé de la date 3"/>
          <p:cNvSpPr>
            <a:spLocks noGrp="1"/>
          </p:cNvSpPr>
          <p:nvPr>
            <p:ph type="dt" sz="half" idx="10"/>
          </p:nvPr>
        </p:nvSpPr>
        <p:spPr/>
        <p:txBody>
          <a:bodyPr/>
          <a:lstStyle/>
          <a:p>
            <a:fld id="{D577F2B3-0754-4364-9682-76D95A9495EC}" type="datetimeFigureOut">
              <a:rPr lang="fr-FR" smtClean="0"/>
              <a:pPr/>
              <a:t>01/04/2023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BE1818EE-B4A7-4934-B29D-AF32A85354BA}"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9" name="Espace réservé du contenu 8"/>
          <p:cNvSpPr>
            <a:spLocks noGrp="1"/>
          </p:cNvSpPr>
          <p:nvPr>
            <p:ph idx="1"/>
          </p:nvPr>
        </p:nvSpPr>
        <p:spPr>
          <a:xfrm>
            <a:off x="457200" y="1524000"/>
            <a:ext cx="8229600" cy="4572000"/>
          </a:xfrm>
        </p:spPr>
        <p:txBody>
          <a:bodyPr/>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14" name="Espace réservé de la date 13"/>
          <p:cNvSpPr>
            <a:spLocks noGrp="1"/>
          </p:cNvSpPr>
          <p:nvPr>
            <p:ph type="dt" sz="half" idx="14"/>
          </p:nvPr>
        </p:nvSpPr>
        <p:spPr/>
        <p:txBody>
          <a:bodyPr/>
          <a:lstStyle/>
          <a:p>
            <a:fld id="{D577F2B3-0754-4364-9682-76D95A9495EC}" type="datetimeFigureOut">
              <a:rPr lang="fr-FR" smtClean="0"/>
              <a:pPr/>
              <a:t>01/04/2023</a:t>
            </a:fld>
            <a:endParaRPr lang="fr-FR"/>
          </a:p>
        </p:txBody>
      </p:sp>
      <p:sp>
        <p:nvSpPr>
          <p:cNvPr id="15" name="Espace réservé du numéro de diapositive 14"/>
          <p:cNvSpPr>
            <a:spLocks noGrp="1"/>
          </p:cNvSpPr>
          <p:nvPr>
            <p:ph type="sldNum" sz="quarter" idx="15"/>
          </p:nvPr>
        </p:nvSpPr>
        <p:spPr/>
        <p:txBody>
          <a:bodyPr/>
          <a:lstStyle>
            <a:lvl1pPr algn="ctr">
              <a:defRPr/>
            </a:lvl1pPr>
          </a:lstStyle>
          <a:p>
            <a:fld id="{BE1818EE-B4A7-4934-B29D-AF32A85354BA}" type="slidenum">
              <a:rPr lang="fr-FR" smtClean="0"/>
              <a:pPr/>
              <a:t>‹N°›</a:t>
            </a:fld>
            <a:endParaRPr lang="fr-FR"/>
          </a:p>
        </p:txBody>
      </p:sp>
      <p:sp>
        <p:nvSpPr>
          <p:cNvPr id="16" name="Espace réservé du pied de page 15"/>
          <p:cNvSpPr>
            <a:spLocks noGrp="1"/>
          </p:cNvSpPr>
          <p:nvPr>
            <p:ph type="ftr" sz="quarter" idx="16"/>
          </p:nvPr>
        </p:nvSpPr>
        <p:spPr/>
        <p:txBody>
          <a:bodyPr/>
          <a:lstStyle/>
          <a:p>
            <a:endParaRPr lang="fr-FR"/>
          </a:p>
        </p:txBody>
      </p:sp>
      <p:sp>
        <p:nvSpPr>
          <p:cNvPr id="17" name="Titre 16"/>
          <p:cNvSpPr>
            <a:spLocks noGrp="1"/>
          </p:cNvSpPr>
          <p:nvPr>
            <p:ph type="title"/>
          </p:nvPr>
        </p:nvSpPr>
        <p:spPr/>
        <p:txBody>
          <a:bodyPr rtlCol="0" anchor="b" anchorCtr="0"/>
          <a:lstStyle/>
          <a:p>
            <a:r>
              <a:rPr kumimoji="0" lang="fr-FR"/>
              <a:t>Cliquez pour modifier le style du titre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4" name="Espace réservé de la date 3"/>
          <p:cNvSpPr>
            <a:spLocks noGrp="1"/>
          </p:cNvSpPr>
          <p:nvPr>
            <p:ph type="dt" sz="half" idx="10"/>
          </p:nvPr>
        </p:nvSpPr>
        <p:spPr/>
        <p:txBody>
          <a:bodyPr/>
          <a:lstStyle/>
          <a:p>
            <a:fld id="{D577F2B3-0754-4364-9682-76D95A9495EC}" type="datetimeFigureOut">
              <a:rPr lang="fr-FR" smtClean="0"/>
              <a:pPr/>
              <a:t>01/04/2023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BE1818EE-B4A7-4934-B29D-AF32A85354BA}" type="slidenum">
              <a:rPr lang="fr-FR" smtClean="0"/>
              <a:pPr/>
              <a:t>‹N°›</a:t>
            </a:fld>
            <a:endParaRPr lang="fr-FR"/>
          </a:p>
        </p:txBody>
      </p:sp>
      <p:sp>
        <p:nvSpPr>
          <p:cNvPr id="2" name="Titre 1"/>
          <p:cNvSpPr>
            <a:spLocks noGrp="1"/>
          </p:cNvSpPr>
          <p:nvPr>
            <p:ph type="title"/>
          </p:nvPr>
        </p:nvSpPr>
        <p:spPr>
          <a:xfrm>
            <a:off x="685800" y="3505200"/>
            <a:ext cx="7924800" cy="1371600"/>
          </a:xfrm>
        </p:spPr>
        <p:txBody>
          <a:bodyPr>
            <a:noAutofit/>
          </a:bodyPr>
          <a:lstStyle>
            <a:lvl1pPr algn="l" rtl="0">
              <a:spcBef>
                <a:spcPct val="0"/>
              </a:spcBef>
              <a:buNone/>
              <a:defRPr lang="en-US" sz="4800" b="0" dirty="0">
                <a:ln w="3200">
                  <a:solidFill>
                    <a:schemeClr val="bg2">
                      <a:shade val="25000"/>
                      <a:alpha val="25000"/>
                    </a:schemeClr>
                  </a:solidFill>
                  <a:prstDash val="solid"/>
                  <a:round/>
                </a:ln>
                <a:solidFill>
                  <a:srgbClr val="F9F9F9"/>
                </a:solidFill>
                <a:effectLst>
                  <a:innerShdw blurRad="38100" dist="25400" dir="13500000">
                    <a:prstClr val="black">
                      <a:alpha val="70000"/>
                    </a:prstClr>
                  </a:innerShdw>
                </a:effectLst>
              </a:defRPr>
            </a:lvl1pPr>
          </a:lstStyle>
          <a:p>
            <a:r>
              <a:rPr kumimoji="0" lang="fr-FR"/>
              <a:t>Cliquez pour modifier le style du titre</a:t>
            </a:r>
            <a:endParaRPr kumimoji="0" lang="en-US"/>
          </a:p>
        </p:txBody>
      </p:sp>
      <p:sp>
        <p:nvSpPr>
          <p:cNvPr id="3" name="Espace réservé du texte 2"/>
          <p:cNvSpPr>
            <a:spLocks noGrp="1"/>
          </p:cNvSpPr>
          <p:nvPr>
            <p:ph type="body" idx="1"/>
          </p:nvPr>
        </p:nvSpPr>
        <p:spPr>
          <a:xfrm>
            <a:off x="685800" y="4958864"/>
            <a:ext cx="7924800" cy="984736"/>
          </a:xfrm>
        </p:spPr>
        <p:txBody>
          <a:bodyPr anchor="t"/>
          <a:lstStyle>
            <a:lvl1pPr marL="0" indent="0">
              <a:buNone/>
              <a:defRPr sz="2000" spc="10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a:t>Cliquez pour modifier les styles du texte du masque</a:t>
            </a:r>
          </a:p>
        </p:txBody>
      </p:sp>
      <p:cxnSp>
        <p:nvCxnSpPr>
          <p:cNvPr id="7" name="Connecteur droit 6"/>
          <p:cNvCxnSpPr/>
          <p:nvPr/>
        </p:nvCxnSpPr>
        <p:spPr>
          <a:xfrm>
            <a:off x="685800" y="4916992"/>
            <a:ext cx="7924800" cy="4301"/>
          </a:xfrm>
          <a:prstGeom prst="line">
            <a:avLst/>
          </a:prstGeom>
          <a:noFill/>
          <a:ln w="9525" cap="flat" cmpd="sng" algn="ctr">
            <a:solidFill>
              <a:srgbClr val="E9E9E8"/>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5" name="Espace réservé de la date 4"/>
          <p:cNvSpPr>
            <a:spLocks noGrp="1"/>
          </p:cNvSpPr>
          <p:nvPr>
            <p:ph type="dt" sz="half" idx="10"/>
          </p:nvPr>
        </p:nvSpPr>
        <p:spPr/>
        <p:txBody>
          <a:bodyPr/>
          <a:lstStyle/>
          <a:p>
            <a:fld id="{D577F2B3-0754-4364-9682-76D95A9495EC}" type="datetimeFigureOut">
              <a:rPr lang="fr-FR" smtClean="0"/>
              <a:pPr/>
              <a:t>01/04/2023</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BE1818EE-B4A7-4934-B29D-AF32A85354BA}" type="slidenum">
              <a:rPr lang="fr-FR" smtClean="0"/>
              <a:pPr/>
              <a:t>‹N°›</a:t>
            </a:fld>
            <a:endParaRPr lang="fr-FR"/>
          </a:p>
        </p:txBody>
      </p:sp>
      <p:sp>
        <p:nvSpPr>
          <p:cNvPr id="2" name="Titre 1"/>
          <p:cNvSpPr>
            <a:spLocks noGrp="1"/>
          </p:cNvSpPr>
          <p:nvPr>
            <p:ph type="title"/>
          </p:nvPr>
        </p:nvSpPr>
        <p:spPr/>
        <p:txBody>
          <a:bodyPr/>
          <a:lstStyle/>
          <a:p>
            <a:r>
              <a:rPr kumimoji="0" lang="fr-FR"/>
              <a:t>Cliquez pour modifier le style du titre</a:t>
            </a:r>
            <a:endParaRPr kumimoji="0" lang="en-US"/>
          </a:p>
        </p:txBody>
      </p:sp>
      <p:sp>
        <p:nvSpPr>
          <p:cNvPr id="11" name="Espace réservé du contenu 10"/>
          <p:cNvSpPr>
            <a:spLocks noGrp="1"/>
          </p:cNvSpPr>
          <p:nvPr>
            <p:ph sz="half" idx="1"/>
          </p:nvPr>
        </p:nvSpPr>
        <p:spPr>
          <a:xfrm>
            <a:off x="457200" y="1524000"/>
            <a:ext cx="4059936" cy="4572000"/>
          </a:xfrm>
        </p:spPr>
        <p:txBody>
          <a:bodyPr/>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13" name="Espace réservé du contenu 12"/>
          <p:cNvSpPr>
            <a:spLocks noGrp="1"/>
          </p:cNvSpPr>
          <p:nvPr>
            <p:ph sz="half" idx="2"/>
          </p:nvPr>
        </p:nvSpPr>
        <p:spPr>
          <a:xfrm>
            <a:off x="4648200" y="1524000"/>
            <a:ext cx="4059936" cy="4572000"/>
          </a:xfrm>
        </p:spPr>
        <p:txBody>
          <a:bodyPr/>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9" name="Espace réservé du numéro de diapositive 8"/>
          <p:cNvSpPr>
            <a:spLocks noGrp="1"/>
          </p:cNvSpPr>
          <p:nvPr>
            <p:ph type="sldNum" sz="quarter" idx="12"/>
          </p:nvPr>
        </p:nvSpPr>
        <p:spPr/>
        <p:txBody>
          <a:bodyPr/>
          <a:lstStyle/>
          <a:p>
            <a:fld id="{BE1818EE-B4A7-4934-B29D-AF32A85354BA}" type="slidenum">
              <a:rPr lang="fr-FR" smtClean="0"/>
              <a:pPr/>
              <a:t>‹N°›</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7" name="Espace réservé de la date 6"/>
          <p:cNvSpPr>
            <a:spLocks noGrp="1"/>
          </p:cNvSpPr>
          <p:nvPr>
            <p:ph type="dt" sz="half" idx="10"/>
          </p:nvPr>
        </p:nvSpPr>
        <p:spPr/>
        <p:txBody>
          <a:bodyPr/>
          <a:lstStyle/>
          <a:p>
            <a:fld id="{D577F2B3-0754-4364-9682-76D95A9495EC}" type="datetimeFigureOut">
              <a:rPr lang="fr-FR" smtClean="0"/>
              <a:pPr/>
              <a:t>01/04/2023</a:t>
            </a:fld>
            <a:endParaRPr lang="fr-FR"/>
          </a:p>
        </p:txBody>
      </p:sp>
      <p:sp>
        <p:nvSpPr>
          <p:cNvPr id="3" name="Espace réservé du texte 2"/>
          <p:cNvSpPr>
            <a:spLocks noGrp="1"/>
          </p:cNvSpPr>
          <p:nvPr>
            <p:ph type="body" idx="1"/>
          </p:nvPr>
        </p:nvSpPr>
        <p:spPr>
          <a:xfrm>
            <a:off x="457200" y="1399593"/>
            <a:ext cx="4040188" cy="762000"/>
          </a:xfrm>
          <a:noFill/>
          <a:ln w="25400" cap="rnd" cmpd="sng" algn="ctr">
            <a:noFill/>
            <a:prstDash val="solid"/>
          </a:ln>
          <a:effectLst>
            <a:softEdge rad="63500"/>
          </a:effectLst>
          <a:sp3d prstMaterial="fla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fr-FR"/>
              <a:t>Cliquez pour modifier les styles du texte du masque</a:t>
            </a:r>
          </a:p>
        </p:txBody>
      </p:sp>
      <p:sp>
        <p:nvSpPr>
          <p:cNvPr id="32" name="Espace réservé du contenu 31"/>
          <p:cNvSpPr>
            <a:spLocks noGrp="1"/>
          </p:cNvSpPr>
          <p:nvPr>
            <p:ph sz="half" idx="2"/>
          </p:nvPr>
        </p:nvSpPr>
        <p:spPr>
          <a:xfrm>
            <a:off x="457200" y="2201896"/>
            <a:ext cx="4038600" cy="3913632"/>
          </a:xfrm>
        </p:spPr>
        <p:txBody>
          <a:bodyPr/>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34" name="Espace réservé du contenu 33"/>
          <p:cNvSpPr>
            <a:spLocks noGrp="1"/>
          </p:cNvSpPr>
          <p:nvPr>
            <p:ph sz="quarter" idx="4"/>
          </p:nvPr>
        </p:nvSpPr>
        <p:spPr>
          <a:xfrm>
            <a:off x="4649788" y="2201896"/>
            <a:ext cx="4038600" cy="3913632"/>
          </a:xfrm>
        </p:spPr>
        <p:txBody>
          <a:bodyPr/>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2" name="Titre 1"/>
          <p:cNvSpPr>
            <a:spLocks noGrp="1"/>
          </p:cNvSpPr>
          <p:nvPr>
            <p:ph type="title"/>
          </p:nvPr>
        </p:nvSpPr>
        <p:spPr>
          <a:xfrm>
            <a:off x="457200" y="155448"/>
            <a:ext cx="8229600" cy="1143000"/>
          </a:xfrm>
        </p:spPr>
        <p:txBody>
          <a:bodyPr anchor="b" anchorCtr="0"/>
          <a:lstStyle>
            <a:lvl1pPr>
              <a:defRPr/>
            </a:lvl1pPr>
          </a:lstStyle>
          <a:p>
            <a:r>
              <a:rPr kumimoji="0" lang="fr-FR"/>
              <a:t>Cliquez pour modifier le style du titre</a:t>
            </a:r>
            <a:endParaRPr kumimoji="0" lang="en-US"/>
          </a:p>
        </p:txBody>
      </p:sp>
      <p:sp>
        <p:nvSpPr>
          <p:cNvPr id="12" name="Espace réservé du texte 11"/>
          <p:cNvSpPr>
            <a:spLocks noGrp="1"/>
          </p:cNvSpPr>
          <p:nvPr>
            <p:ph type="body" idx="3"/>
          </p:nvPr>
        </p:nvSpPr>
        <p:spPr>
          <a:xfrm>
            <a:off x="4648200" y="1399593"/>
            <a:ext cx="4040188" cy="762000"/>
          </a:xfrm>
          <a:noFill/>
          <a:ln w="25400" cap="rnd" cmpd="sng" algn="ctr">
            <a:noFill/>
            <a:prstDash val="solid"/>
          </a:ln>
          <a:effectLst>
            <a:softEdge rad="63500"/>
          </a:effectLs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baseline="0">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fr-FR"/>
              <a:t>Cliquez pour modifier les styles du texte du masque</a:t>
            </a:r>
          </a:p>
        </p:txBody>
      </p:sp>
      <p:cxnSp>
        <p:nvCxnSpPr>
          <p:cNvPr id="10" name="Connecteur droit 9"/>
          <p:cNvCxnSpPr/>
          <p:nvPr/>
        </p:nvCxnSpPr>
        <p:spPr>
          <a:xfrm>
            <a:off x="562945"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7" name="Connecteur droit 16"/>
          <p:cNvCxnSpPr/>
          <p:nvPr/>
        </p:nvCxnSpPr>
        <p:spPr>
          <a:xfrm>
            <a:off x="4754880"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3" name="Espace réservé de la date 2"/>
          <p:cNvSpPr>
            <a:spLocks noGrp="1"/>
          </p:cNvSpPr>
          <p:nvPr>
            <p:ph type="dt" sz="half" idx="10"/>
          </p:nvPr>
        </p:nvSpPr>
        <p:spPr/>
        <p:txBody>
          <a:bodyPr/>
          <a:lstStyle/>
          <a:p>
            <a:fld id="{D577F2B3-0754-4364-9682-76D95A9495EC}" type="datetimeFigureOut">
              <a:rPr lang="fr-FR" smtClean="0"/>
              <a:pPr/>
              <a:t>01/04/2023</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BE1818EE-B4A7-4934-B29D-AF32A85354BA}" type="slidenum">
              <a:rPr lang="fr-FR" smtClean="0"/>
              <a:pPr/>
              <a:t>‹N°›</a:t>
            </a:fld>
            <a:endParaRPr lang="fr-FR"/>
          </a:p>
        </p:txBody>
      </p:sp>
      <p:sp>
        <p:nvSpPr>
          <p:cNvPr id="2" name="Titre 1"/>
          <p:cNvSpPr>
            <a:spLocks noGrp="1"/>
          </p:cNvSpPr>
          <p:nvPr>
            <p:ph type="title"/>
          </p:nvPr>
        </p:nvSpPr>
        <p:spPr/>
        <p:txBody>
          <a:bodyPr/>
          <a:lstStyle/>
          <a:p>
            <a:r>
              <a:rPr kumimoji="0" lang="fr-FR"/>
              <a:t>Cliquez pour modifier le style du titre</a:t>
            </a:r>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D577F2B3-0754-4364-9682-76D95A9495EC}" type="datetimeFigureOut">
              <a:rPr lang="fr-FR" smtClean="0"/>
              <a:pPr/>
              <a:t>01/04/2023</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BE1818EE-B4A7-4934-B29D-AF32A85354BA}"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spTree>
      <p:nvGrpSpPr>
        <p:cNvPr id="1" name=""/>
        <p:cNvGrpSpPr/>
        <p:nvPr/>
      </p:nvGrpSpPr>
      <p:grpSpPr>
        <a:xfrm>
          <a:off x="0" y="0"/>
          <a:ext cx="0" cy="0"/>
          <a:chOff x="0" y="0"/>
          <a:chExt cx="0" cy="0"/>
        </a:xfrm>
      </p:grpSpPr>
      <p:sp>
        <p:nvSpPr>
          <p:cNvPr id="29" name="Espace réservé du contenu 28"/>
          <p:cNvSpPr>
            <a:spLocks noGrp="1"/>
          </p:cNvSpPr>
          <p:nvPr>
            <p:ph sz="quarter" idx="1"/>
          </p:nvPr>
        </p:nvSpPr>
        <p:spPr>
          <a:xfrm>
            <a:off x="457200" y="457200"/>
            <a:ext cx="6248400" cy="5715000"/>
          </a:xfrm>
        </p:spPr>
        <p:txBody>
          <a:bodyPr/>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3" name="Espace réservé du texte 2"/>
          <p:cNvSpPr>
            <a:spLocks noGrp="1"/>
          </p:cNvSpPr>
          <p:nvPr>
            <p:ph type="body" idx="2"/>
          </p:nvPr>
        </p:nvSpPr>
        <p:spPr>
          <a:xfrm>
            <a:off x="6781800" y="1600200"/>
            <a:ext cx="1984248" cy="3733800"/>
          </a:xfrm>
        </p:spPr>
        <p:txBody>
          <a:bodyPr tIns="45720" bIns="45720" anchor="t" anchorCtr="0"/>
          <a:lstStyle>
            <a:lvl1pPr marL="0" indent="0">
              <a:lnSpc>
                <a:spcPct val="1250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fr-FR"/>
              <a:t>Cliquez pour modifier les styles du texte du masque</a:t>
            </a:r>
          </a:p>
        </p:txBody>
      </p:sp>
      <p:sp>
        <p:nvSpPr>
          <p:cNvPr id="31" name="Titre 30"/>
          <p:cNvSpPr>
            <a:spLocks noGrp="1"/>
          </p:cNvSpPr>
          <p:nvPr>
            <p:ph type="title"/>
          </p:nvPr>
        </p:nvSpPr>
        <p:spPr>
          <a:xfrm>
            <a:off x="6781800" y="457200"/>
            <a:ext cx="19812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fr-FR"/>
              <a:t>Cliquez pour modifier le style du titre</a:t>
            </a:r>
            <a:endParaRPr kumimoji="0" lang="en-US"/>
          </a:p>
        </p:txBody>
      </p:sp>
      <p:sp>
        <p:nvSpPr>
          <p:cNvPr id="8" name="Espace réservé de la date 7"/>
          <p:cNvSpPr>
            <a:spLocks noGrp="1"/>
          </p:cNvSpPr>
          <p:nvPr>
            <p:ph type="dt" sz="half" idx="14"/>
          </p:nvPr>
        </p:nvSpPr>
        <p:spPr/>
        <p:txBody>
          <a:bodyPr/>
          <a:lstStyle/>
          <a:p>
            <a:fld id="{D577F2B3-0754-4364-9682-76D95A9495EC}" type="datetimeFigureOut">
              <a:rPr lang="fr-FR" smtClean="0"/>
              <a:pPr/>
              <a:t>01/04/2023</a:t>
            </a:fld>
            <a:endParaRPr lang="fr-FR"/>
          </a:p>
        </p:txBody>
      </p:sp>
      <p:sp>
        <p:nvSpPr>
          <p:cNvPr id="9" name="Espace réservé du numéro de diapositive 8"/>
          <p:cNvSpPr>
            <a:spLocks noGrp="1"/>
          </p:cNvSpPr>
          <p:nvPr>
            <p:ph type="sldNum" sz="quarter" idx="15"/>
          </p:nvPr>
        </p:nvSpPr>
        <p:spPr/>
        <p:txBody>
          <a:bodyPr/>
          <a:lstStyle/>
          <a:p>
            <a:fld id="{BE1818EE-B4A7-4934-B29D-AF32A85354BA}" type="slidenum">
              <a:rPr lang="fr-FR" smtClean="0"/>
              <a:pPr/>
              <a:t>‹N°›</a:t>
            </a:fld>
            <a:endParaRPr lang="fr-FR"/>
          </a:p>
        </p:txBody>
      </p:sp>
      <p:sp>
        <p:nvSpPr>
          <p:cNvPr id="10" name="Espace réservé du pied de page 9"/>
          <p:cNvSpPr>
            <a:spLocks noGrp="1"/>
          </p:cNvSpPr>
          <p:nvPr>
            <p:ph type="ftr" sz="quarter" idx="16"/>
          </p:nvPr>
        </p:nvSpPr>
        <p:spPr/>
        <p:txBody>
          <a:bodyPr/>
          <a:lstStyle/>
          <a:p>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6629400" y="457200"/>
            <a:ext cx="20574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fr-FR"/>
              <a:t>Cliquez pour modifier le style du titre</a:t>
            </a:r>
            <a:endParaRPr kumimoji="0" lang="en-US"/>
          </a:p>
        </p:txBody>
      </p:sp>
      <p:sp>
        <p:nvSpPr>
          <p:cNvPr id="3" name="Espace réservé pour une image  2"/>
          <p:cNvSpPr>
            <a:spLocks noGrp="1"/>
          </p:cNvSpPr>
          <p:nvPr>
            <p:ph type="pic" idx="1"/>
          </p:nvPr>
        </p:nvSpPr>
        <p:spPr>
          <a:xfrm>
            <a:off x="457200" y="457200"/>
            <a:ext cx="6019800" cy="5562600"/>
          </a:xfrm>
          <a:solidFill>
            <a:schemeClr val="tx2">
              <a:tint val="40000"/>
            </a:schemeClr>
          </a:solidFill>
          <a:effectLst>
            <a:outerShdw blurRad="88900" sx="103000" sy="103000" algn="ctr" rotWithShape="0">
              <a:prstClr val="black">
                <a:alpha val="32000"/>
              </a:prstClr>
            </a:outerShdw>
            <a:softEdge rad="127000"/>
          </a:effectLst>
        </p:spPr>
        <p:txBody>
          <a:bodyPr/>
          <a:lstStyle>
            <a:lvl1pPr marL="0" indent="0">
              <a:buNone/>
              <a:defRPr sz="3200">
                <a:solidFill>
                  <a:schemeClr val="bg1"/>
                </a:solidFill>
              </a:defRPr>
            </a:lvl1pPr>
          </a:lstStyle>
          <a:p>
            <a:r>
              <a:rPr kumimoji="0" lang="fr-FR"/>
              <a:t>Cliquez sur l'icône pour ajouter une image</a:t>
            </a:r>
            <a:endParaRPr kumimoji="0" lang="en-US"/>
          </a:p>
        </p:txBody>
      </p:sp>
      <p:sp>
        <p:nvSpPr>
          <p:cNvPr id="4" name="Espace réservé du texte 3"/>
          <p:cNvSpPr>
            <a:spLocks noGrp="1"/>
          </p:cNvSpPr>
          <p:nvPr>
            <p:ph type="body" sz="half" idx="2"/>
          </p:nvPr>
        </p:nvSpPr>
        <p:spPr>
          <a:xfrm>
            <a:off x="6629400" y="1600200"/>
            <a:ext cx="2057400" cy="4419600"/>
          </a:xfrm>
        </p:spPr>
        <p:txBody>
          <a:bodyPr anchor="t" anchorCtr="0"/>
          <a:lstStyle>
            <a:lvl1pPr marL="0" indent="0">
              <a:lnSpc>
                <a:spcPct val="125000"/>
              </a:lnSpc>
              <a:spcAft>
                <a:spcPts val="1000"/>
              </a:spcAft>
              <a:buFontTx/>
              <a:buNone/>
              <a:defRPr sz="1600" b="0">
                <a:solidFill>
                  <a:schemeClr val="tx2"/>
                </a:solidFill>
              </a:defRPr>
            </a:lvl1pPr>
            <a:lvl2pPr>
              <a:defRPr sz="1200"/>
            </a:lvl2pPr>
            <a:lvl3pPr>
              <a:defRPr sz="1000"/>
            </a:lvl3pPr>
            <a:lvl4pPr>
              <a:defRPr sz="900"/>
            </a:lvl4pPr>
            <a:lvl5pPr>
              <a:defRPr sz="900"/>
            </a:lvl5pPr>
          </a:lstStyle>
          <a:p>
            <a:pPr lvl="0" eaLnBrk="1" latinLnBrk="0" hangingPunct="1"/>
            <a:r>
              <a:rPr kumimoji="0" lang="fr-FR"/>
              <a:t>Cliquez pour modifier les styles du texte du masque</a:t>
            </a:r>
          </a:p>
        </p:txBody>
      </p:sp>
      <p:sp>
        <p:nvSpPr>
          <p:cNvPr id="8" name="Espace réservé de la date 7"/>
          <p:cNvSpPr>
            <a:spLocks noGrp="1"/>
          </p:cNvSpPr>
          <p:nvPr>
            <p:ph type="dt" sz="half" idx="10"/>
          </p:nvPr>
        </p:nvSpPr>
        <p:spPr/>
        <p:txBody>
          <a:bodyPr/>
          <a:lstStyle/>
          <a:p>
            <a:fld id="{D577F2B3-0754-4364-9682-76D95A9495EC}" type="datetimeFigureOut">
              <a:rPr lang="fr-FR" smtClean="0"/>
              <a:pPr/>
              <a:t>01/04/2023</a:t>
            </a:fld>
            <a:endParaRPr lang="fr-FR"/>
          </a:p>
        </p:txBody>
      </p:sp>
      <p:sp>
        <p:nvSpPr>
          <p:cNvPr id="9" name="Espace réservé du numéro de diapositive 8"/>
          <p:cNvSpPr>
            <a:spLocks noGrp="1"/>
          </p:cNvSpPr>
          <p:nvPr>
            <p:ph type="sldNum" sz="quarter" idx="11"/>
          </p:nvPr>
        </p:nvSpPr>
        <p:spPr/>
        <p:txBody>
          <a:bodyPr/>
          <a:lstStyle/>
          <a:p>
            <a:fld id="{BE1818EE-B4A7-4934-B29D-AF32A85354BA}" type="slidenum">
              <a:rPr lang="fr-FR" smtClean="0"/>
              <a:pPr/>
              <a:t>‹N°›</a:t>
            </a:fld>
            <a:endParaRPr lang="fr-FR"/>
          </a:p>
        </p:txBody>
      </p:sp>
      <p:sp>
        <p:nvSpPr>
          <p:cNvPr id="10" name="Espace réservé du pied de page 9"/>
          <p:cNvSpPr>
            <a:spLocks noGrp="1"/>
          </p:cNvSpPr>
          <p:nvPr>
            <p:ph type="ftr" sz="quarter" idx="12"/>
          </p:nvPr>
        </p:nvSpPr>
        <p:spPr/>
        <p:txBody>
          <a:bodyPr/>
          <a:lstStyle/>
          <a:p>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9" name="Espace réservé du texte 8"/>
          <p:cNvSpPr>
            <a:spLocks noGrp="1"/>
          </p:cNvSpPr>
          <p:nvPr>
            <p:ph type="body" idx="1"/>
          </p:nvPr>
        </p:nvSpPr>
        <p:spPr>
          <a:xfrm>
            <a:off x="457200" y="1447800"/>
            <a:ext cx="8229600" cy="4678363"/>
          </a:xfrm>
          <a:prstGeom prst="rect">
            <a:avLst/>
          </a:prstGeom>
        </p:spPr>
        <p:txBody>
          <a:bodyPr vert="horz">
            <a:normAutofit/>
          </a:bodyPr>
          <a:lstStyle/>
          <a:p>
            <a:pPr lvl="0" eaLnBrk="1" latinLnBrk="0" hangingPunct="1"/>
            <a:r>
              <a:rPr kumimoji="0" lang="en"/>
              <a:t>Cliquez pour modifier les styles du texte du masque</a:t>
            </a:r>
          </a:p>
          <a:p>
            <a:pPr lvl="1" eaLnBrk="1" latinLnBrk="0" hangingPunct="1"/>
            <a:r>
              <a:rPr kumimoji="0" lang="en"/>
              <a:t>Deuxième niveau</a:t>
            </a:r>
          </a:p>
          <a:p>
            <a:pPr lvl="2" eaLnBrk="1" latinLnBrk="0" hangingPunct="1"/>
            <a:r>
              <a:rPr kumimoji="0" lang="en"/>
              <a:t>Troisieme niveau</a:t>
            </a:r>
          </a:p>
          <a:p>
            <a:pPr lvl="3" eaLnBrk="1" latinLnBrk="0" hangingPunct="1"/>
            <a:r>
              <a:rPr kumimoji="0" lang="en"/>
              <a:t>Quatrième niveau</a:t>
            </a:r>
          </a:p>
          <a:p>
            <a:pPr lvl="4" eaLnBrk="1" latinLnBrk="0" hangingPunct="1"/>
            <a:r>
              <a:rPr kumimoji="0" lang="en"/>
              <a:t>Cinquième niveau</a:t>
            </a:r>
            <a:endParaRPr kumimoji="0" lang="en-US"/>
          </a:p>
        </p:txBody>
      </p:sp>
      <p:sp>
        <p:nvSpPr>
          <p:cNvPr id="24" name="Espace réservé de la date 23"/>
          <p:cNvSpPr>
            <a:spLocks noGrp="1"/>
          </p:cNvSpPr>
          <p:nvPr>
            <p:ph type="dt" sz="half" idx="2"/>
          </p:nvPr>
        </p:nvSpPr>
        <p:spPr>
          <a:xfrm>
            <a:off x="5791200" y="6203667"/>
            <a:ext cx="2590800" cy="384048"/>
          </a:xfrm>
          <a:prstGeom prst="rect">
            <a:avLst/>
          </a:prstGeom>
        </p:spPr>
        <p:txBody>
          <a:bodyPr vert="horz" anchor="ctr" anchorCtr="0"/>
          <a:lstStyle>
            <a:lvl1pPr algn="l" eaLnBrk="1" latinLnBrk="0" hangingPunct="1">
              <a:defRPr kumimoji="0" sz="1200">
                <a:solidFill>
                  <a:schemeClr val="tx2"/>
                </a:solidFill>
              </a:defRPr>
            </a:lvl1pPr>
          </a:lstStyle>
          <a:p>
            <a:fld id="{D577F2B3-0754-4364-9682-76D95A9495EC}" type="datetimeFigureOut">
              <a:rPr lang="fr-FR" smtClean="0"/>
              <a:pPr/>
              <a:t>01/04/2023</a:t>
            </a:fld>
            <a:endParaRPr lang="fr-FR"/>
          </a:p>
        </p:txBody>
      </p:sp>
      <p:sp>
        <p:nvSpPr>
          <p:cNvPr id="10" name="Espace réservé du pied de page 9"/>
          <p:cNvSpPr>
            <a:spLocks noGrp="1"/>
          </p:cNvSpPr>
          <p:nvPr>
            <p:ph type="ftr" sz="quarter" idx="3"/>
          </p:nvPr>
        </p:nvSpPr>
        <p:spPr>
          <a:xfrm>
            <a:off x="2133600" y="6203667"/>
            <a:ext cx="3581400" cy="384048"/>
          </a:xfrm>
          <a:prstGeom prst="rect">
            <a:avLst/>
          </a:prstGeom>
        </p:spPr>
        <p:txBody>
          <a:bodyPr vert="horz" anchor="ctr" anchorCtr="0"/>
          <a:lstStyle>
            <a:lvl1pPr algn="r" eaLnBrk="1" latinLnBrk="0" hangingPunct="1">
              <a:defRPr kumimoji="0" sz="1200">
                <a:solidFill>
                  <a:schemeClr val="tx2"/>
                </a:solidFill>
              </a:defRPr>
            </a:lvl1pPr>
          </a:lstStyle>
          <a:p>
            <a:endParaRPr lang="fr-FR"/>
          </a:p>
        </p:txBody>
      </p:sp>
      <p:sp>
        <p:nvSpPr>
          <p:cNvPr id="22" name="Espace réservé du numéro de diapositive 21"/>
          <p:cNvSpPr>
            <a:spLocks noGrp="1"/>
          </p:cNvSpPr>
          <p:nvPr>
            <p:ph type="sldNum" sz="quarter" idx="4"/>
          </p:nvPr>
        </p:nvSpPr>
        <p:spPr>
          <a:xfrm>
            <a:off x="8410575" y="6181531"/>
            <a:ext cx="609600" cy="457200"/>
          </a:xfrm>
          <a:prstGeom prst="rect">
            <a:avLst/>
          </a:prstGeom>
          <a:noFill/>
        </p:spPr>
        <p:txBody>
          <a:bodyPr vert="horz" lIns="0" tIns="0" rIns="0" bIns="0" anchor="ctr" anchorCtr="0">
            <a:noAutofit/>
          </a:bodyPr>
          <a:lstStyle>
            <a:lvl1pPr algn="ctr" eaLnBrk="1" latinLnBrk="0" hangingPunct="1">
              <a:defRPr kumimoji="0" sz="1600" baseline="0">
                <a:solidFill>
                  <a:schemeClr val="tx2"/>
                </a:solidFill>
              </a:defRPr>
            </a:lvl1pPr>
          </a:lstStyle>
          <a:p>
            <a:fld id="{BE1818EE-B4A7-4934-B29D-AF32A85354BA}" type="slidenum">
              <a:rPr lang="fr-FR" smtClean="0"/>
              <a:pPr/>
              <a:t>‹N°›</a:t>
            </a:fld>
            <a:endParaRPr lang="fr-FR"/>
          </a:p>
        </p:txBody>
      </p:sp>
      <p:sp>
        <p:nvSpPr>
          <p:cNvPr id="5" name="Espace réservé du titre 4"/>
          <p:cNvSpPr>
            <a:spLocks noGrp="1"/>
          </p:cNvSpPr>
          <p:nvPr>
            <p:ph type="title"/>
          </p:nvPr>
        </p:nvSpPr>
        <p:spPr>
          <a:xfrm>
            <a:off x="457200" y="152400"/>
            <a:ext cx="8229600" cy="1219200"/>
          </a:xfrm>
          <a:prstGeom prst="rect">
            <a:avLst/>
          </a:prstGeom>
          <a:ln w="6350" cap="rnd">
            <a:noFill/>
          </a:ln>
        </p:spPr>
        <p:txBody>
          <a:bodyPr vert="horz" anchor="b" anchorCtr="0">
            <a:normAutofit/>
          </a:bodyPr>
          <a:lstStyle/>
          <a:p>
            <a:r>
              <a:rPr kumimoji="0" lang="en"/>
              <a:t>Cliquez pour modifier le style du titre</a:t>
            </a:r>
            <a:endParaRPr kumimoji="0"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lang="en-US" sz="4200" b="0" kern="1200" spc="-100" baseline="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p:titleStyle>
    <p:bodyStyle>
      <a:lvl1pPr marL="274320" indent="-274320" algn="l" rtl="0"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l" rtl="0"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l" rtl="0"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l" rtl="0"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l" rtl="0"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285720" y="357166"/>
            <a:ext cx="8501122" cy="6143668"/>
          </a:xfrm>
        </p:spPr>
        <p:txBody>
          <a:bodyPr/>
          <a:lstStyle/>
          <a:p>
            <a:pPr rtl="1"/>
            <a:endParaRPr lang="ar-DZ" sz="6600" b="1" u="sng" dirty="0"/>
          </a:p>
          <a:p>
            <a:pPr rtl="1"/>
            <a:endParaRPr lang="ar-DZ" sz="6600" b="1" u="sng" dirty="0"/>
          </a:p>
          <a:p>
            <a:pPr rtl="1"/>
            <a:r>
              <a:rPr lang="en" sz="6600" b="1" u="sng" dirty="0"/>
              <a:t>An introduction to </a:t>
            </a:r>
            <a:r>
              <a:rPr lang="en" sz="6600" b="1" u="sng"/>
              <a:t>business ethics </a:t>
            </a:r>
            <a:r>
              <a:rPr lang="en" sz="6600" b="1" u="sng" dirty="0"/>
              <a:t>:</a:t>
            </a:r>
            <a:endParaRPr lang="fr-FR" sz="6600" b="1" dirty="0"/>
          </a:p>
          <a:p>
            <a:endParaRPr lang="fr-F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2"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additive="base">
                                        <p:cTn id="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2"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285720" y="357166"/>
            <a:ext cx="8501122" cy="6143668"/>
          </a:xfrm>
        </p:spPr>
        <p:txBody>
          <a:bodyPr>
            <a:noAutofit/>
          </a:bodyPr>
          <a:lstStyle/>
          <a:p>
            <a:pPr lvl="0" algn="l"/>
            <a:r>
              <a:rPr lang="en" sz="3400" dirty="0"/>
              <a:t>Businessmen's objections to the fact that it limits their responsibility to consider the profit side</a:t>
            </a:r>
            <a:endParaRPr lang="fr-FR" sz="3400" dirty="0"/>
          </a:p>
          <a:p>
            <a:pPr lvl="0" algn="l"/>
            <a:r>
              <a:rPr lang="en" sz="3400" dirty="0"/>
              <a:t>* The researchers' objections to the fact that ethics do not fall within the field of science, because they are not specific and difficult to measure.</a:t>
            </a:r>
            <a:endParaRPr lang="fr-FR" sz="3400" dirty="0"/>
          </a:p>
          <a:p>
            <a:pPr algn="l"/>
            <a:r>
              <a:rPr lang="en" sz="3400" dirty="0"/>
              <a:t>The objective dimension of management ethics can lead to a balanced view of ethics that takes into account the fact that it is a science and an art, as illustrated by the following figure:</a:t>
            </a:r>
            <a:endParaRPr lang="fr-FR" sz="3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llipse 3"/>
          <p:cNvSpPr/>
          <p:nvPr/>
        </p:nvSpPr>
        <p:spPr>
          <a:xfrm>
            <a:off x="571472" y="1071546"/>
            <a:ext cx="4214842" cy="3071834"/>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DZ" dirty="0">
                <a:solidFill>
                  <a:schemeClr val="tx1"/>
                </a:solidFill>
              </a:rPr>
              <a:t>                     </a:t>
            </a:r>
            <a:r>
              <a:rPr lang="ar-DZ" sz="2800" b="1" dirty="0">
                <a:solidFill>
                  <a:schemeClr val="tx1">
                    <a:tint val="75000"/>
                  </a:schemeClr>
                </a:solidFill>
              </a:rPr>
              <a:t>الاعتبارات </a:t>
            </a:r>
          </a:p>
          <a:p>
            <a:pPr algn="ctr" rtl="1"/>
            <a:r>
              <a:rPr lang="ar-DZ" sz="2800" b="1" dirty="0">
                <a:solidFill>
                  <a:schemeClr val="tx1">
                    <a:tint val="75000"/>
                  </a:schemeClr>
                </a:solidFill>
              </a:rPr>
              <a:t>               الأخلاقية </a:t>
            </a:r>
            <a:endParaRPr lang="fr-FR" sz="2800" b="1" dirty="0">
              <a:solidFill>
                <a:schemeClr val="tx1">
                  <a:tint val="75000"/>
                </a:schemeClr>
              </a:solidFill>
            </a:endParaRPr>
          </a:p>
        </p:txBody>
      </p:sp>
      <p:sp>
        <p:nvSpPr>
          <p:cNvPr id="5" name="Sous-titre 4"/>
          <p:cNvSpPr>
            <a:spLocks noGrp="1"/>
          </p:cNvSpPr>
          <p:nvPr>
            <p:ph type="subTitle" idx="1"/>
          </p:nvPr>
        </p:nvSpPr>
        <p:spPr>
          <a:xfrm>
            <a:off x="2357422" y="1071546"/>
            <a:ext cx="6429420" cy="3071813"/>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endParaRPr lang="ar-DZ" sz="2400" dirty="0"/>
          </a:p>
          <a:p>
            <a:pPr rtl="1"/>
            <a:r>
              <a:rPr lang="ar-DZ" sz="2400" dirty="0"/>
              <a:t> </a:t>
            </a:r>
            <a:r>
              <a:rPr lang="ar-DZ" sz="2400" b="1" dirty="0"/>
              <a:t>الاعتبارات المادية            القرار    </a:t>
            </a:r>
          </a:p>
          <a:p>
            <a:pPr rtl="1"/>
            <a:r>
              <a:rPr lang="ar-DZ" sz="2400" b="1" dirty="0"/>
              <a:t>                               النموذجي  </a:t>
            </a:r>
            <a:endParaRPr lang="fr-FR" sz="2400" b="1"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285720" y="357166"/>
            <a:ext cx="8501122" cy="6143668"/>
          </a:xfrm>
        </p:spPr>
        <p:txBody>
          <a:bodyPr/>
          <a:lstStyle/>
          <a:p>
            <a:pPr algn="l"/>
            <a:r>
              <a:rPr lang="en" sz="3200" dirty="0"/>
              <a:t>In this context, we can see Porter's vision </a:t>
            </a:r>
            <a:r>
              <a:rPr lang="en" sz="3200" b="1" u="sng" dirty="0"/>
              <a:t>in </a:t>
            </a:r>
            <a:r>
              <a:rPr lang="en" sz="3200" b="1" u="sng" dirty="0" err="1"/>
              <a:t>the </a:t>
            </a:r>
            <a:r>
              <a:rPr lang="en" sz="3200" dirty="0"/>
              <a:t>field of professional ethics, as he confirms that </a:t>
            </a:r>
            <a:r>
              <a:rPr lang="en" sz="3200" dirty="0" err="1"/>
              <a:t>the professional </a:t>
            </a:r>
            <a:r>
              <a:rPr lang="en" sz="3200" dirty="0"/>
              <a:t>or professional manager cannot promise that he will do good for the client, but he promises that he will not harm </a:t>
            </a:r>
            <a:r>
              <a:rPr lang="en" sz="3200" b="1" u="sng" dirty="0"/>
              <a:t>him </a:t>
            </a:r>
            <a:r>
              <a:rPr lang="en" sz="3200" dirty="0" err="1"/>
              <a:t>knowingly </a:t>
            </a:r>
            <a:r>
              <a:rPr lang="en" sz="3200" dirty="0"/>
              <a:t>and intentionally.</a:t>
            </a:r>
            <a:endParaRPr lang="fr-FR" sz="3200" dirty="0"/>
          </a:p>
          <a:p>
            <a:pPr algn="l"/>
            <a:r>
              <a:rPr lang="en" sz="3200" dirty="0"/>
              <a:t>This vision is consistent with one aspect of the oath of the physician </a:t>
            </a:r>
            <a:r>
              <a:rPr lang="en" sz="3200" dirty="0" err="1"/>
              <a:t>Hippocrates </a:t>
            </a:r>
            <a:r>
              <a:rPr lang="en" sz="3200" dirty="0"/>
              <a:t>, who emphasized not to harm the client, but in another aspect, he emphasized seeking the benefit of the client .</a:t>
            </a:r>
            <a:endParaRPr lang="fr-FR" sz="3200" dirty="0"/>
          </a:p>
          <a:p>
            <a:endParaRPr lang="fr-FR" sz="32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Rectangle 3"/>
          <p:cNvSpPr>
            <a:spLocks noGrp="1" noChangeArrowheads="1"/>
          </p:cNvSpPr>
          <p:nvPr>
            <p:ph idx="1"/>
          </p:nvPr>
        </p:nvSpPr>
        <p:spPr/>
        <p:txBody>
          <a:bodyPr/>
          <a:lstStyle/>
          <a:p>
            <a:pPr>
              <a:buClr>
                <a:srgbClr val="FFCC00"/>
              </a:buClr>
              <a:buFontTx/>
              <a:buNone/>
            </a:pPr>
            <a:endParaRPr lang="fr-FR" sz="2400" b="1" dirty="0">
              <a:solidFill>
                <a:srgbClr val="FFCC00"/>
              </a:solidFill>
            </a:endParaRPr>
          </a:p>
        </p:txBody>
      </p:sp>
      <p:sp>
        <p:nvSpPr>
          <p:cNvPr id="15362" name="Espace réservé de la date 3"/>
          <p:cNvSpPr>
            <a:spLocks noGrp="1"/>
          </p:cNvSpPr>
          <p:nvPr>
            <p:ph type="dt" sz="half" idx="14"/>
          </p:nvPr>
        </p:nvSpPr>
        <p:spPr>
          <a:noFill/>
        </p:spPr>
        <p:txBody>
          <a:bodyPr/>
          <a:lstStyle/>
          <a:p>
            <a:r>
              <a:rPr lang="en"/>
              <a:t>Page</a:t>
            </a:r>
            <a:fld id="{FBBFC759-A9EE-4E0A-8027-6A405DD5638B}" type="slidenum">
              <a:rPr lang="fr-CA" smtClean="0"/>
              <a:pPr/>
              <a:t>13</a:t>
            </a:fld>
            <a:endParaRPr lang="fr-CA">
              <a:solidFill>
                <a:schemeClr val="accent1"/>
              </a:solidFill>
            </a:endParaRPr>
          </a:p>
        </p:txBody>
      </p:sp>
      <p:sp>
        <p:nvSpPr>
          <p:cNvPr id="2185218" name="Rectangle 2"/>
          <p:cNvSpPr>
            <a:spLocks noGrp="1" noChangeArrowheads="1"/>
          </p:cNvSpPr>
          <p:nvPr>
            <p:ph type="title"/>
          </p:nvPr>
        </p:nvSpPr>
        <p:spPr>
          <a:xfrm>
            <a:off x="304800" y="228600"/>
            <a:ext cx="8456613" cy="762000"/>
          </a:xfrm>
        </p:spPr>
        <p:txBody>
          <a:bodyPr/>
          <a:lstStyle/>
          <a:p>
            <a:pPr>
              <a:defRPr/>
            </a:pPr>
            <a:r>
              <a:rPr lang="fr-FR" sz="3600" dirty="0" err="1">
                <a:solidFill>
                  <a:schemeClr val="tx2"/>
                </a:solidFill>
              </a:rPr>
              <a:t>Ethics</a:t>
            </a:r>
            <a:r>
              <a:rPr lang="fr-FR" sz="3600" dirty="0">
                <a:solidFill>
                  <a:schemeClr val="tx2"/>
                </a:solidFill>
              </a:rPr>
              <a:t> </a:t>
            </a:r>
            <a:r>
              <a:rPr lang="fr-FR" sz="3600" dirty="0" err="1">
                <a:solidFill>
                  <a:schemeClr val="tx2"/>
                </a:solidFill>
              </a:rPr>
              <a:t>is</a:t>
            </a:r>
            <a:r>
              <a:rPr lang="fr-FR" sz="3600" dirty="0">
                <a:solidFill>
                  <a:schemeClr val="tx2"/>
                </a:solidFill>
              </a:rPr>
              <a:t> all-</a:t>
            </a:r>
            <a:r>
              <a:rPr lang="fr-FR" sz="3600" dirty="0" err="1">
                <a:solidFill>
                  <a:schemeClr val="tx2"/>
                </a:solidFill>
              </a:rPr>
              <a:t>encompassing</a:t>
            </a:r>
            <a:r>
              <a:rPr lang="en" sz="3600" dirty="0">
                <a:solidFill>
                  <a:schemeClr val="tx2"/>
                </a:solidFill>
              </a:rPr>
              <a:t>...</a:t>
            </a:r>
          </a:p>
        </p:txBody>
      </p:sp>
      <p:sp>
        <p:nvSpPr>
          <p:cNvPr id="15365" name="Oval 4"/>
          <p:cNvSpPr>
            <a:spLocks noChangeArrowheads="1"/>
          </p:cNvSpPr>
          <p:nvPr/>
        </p:nvSpPr>
        <p:spPr bwMode="auto">
          <a:xfrm>
            <a:off x="857224" y="2000240"/>
            <a:ext cx="7200900" cy="3527425"/>
          </a:xfrm>
          <a:prstGeom prst="ellipse">
            <a:avLst/>
          </a:prstGeom>
          <a:solidFill>
            <a:srgbClr val="CCECFF"/>
          </a:solidFill>
          <a:ln w="9525">
            <a:solidFill>
              <a:schemeClr val="tx1"/>
            </a:solidFill>
            <a:round/>
            <a:headEnd/>
            <a:tailEnd/>
          </a:ln>
        </p:spPr>
        <p:txBody>
          <a:bodyPr wrap="none" anchor="ctr"/>
          <a:lstStyle/>
          <a:p>
            <a:endParaRPr lang="fr-CA"/>
          </a:p>
        </p:txBody>
      </p:sp>
      <p:sp>
        <p:nvSpPr>
          <p:cNvPr id="15366" name="Oval 5"/>
          <p:cNvSpPr>
            <a:spLocks noChangeArrowheads="1"/>
          </p:cNvSpPr>
          <p:nvPr/>
        </p:nvSpPr>
        <p:spPr bwMode="auto">
          <a:xfrm>
            <a:off x="1979613" y="2492375"/>
            <a:ext cx="5688012" cy="2160588"/>
          </a:xfrm>
          <a:prstGeom prst="ellipse">
            <a:avLst/>
          </a:prstGeom>
          <a:solidFill>
            <a:srgbClr val="CCECFF"/>
          </a:solidFill>
          <a:ln w="9525">
            <a:solidFill>
              <a:schemeClr val="tx1"/>
            </a:solidFill>
            <a:round/>
            <a:headEnd/>
            <a:tailEnd/>
          </a:ln>
        </p:spPr>
        <p:txBody>
          <a:bodyPr wrap="none" anchor="ctr"/>
          <a:lstStyle/>
          <a:p>
            <a:endParaRPr lang="fr-CA"/>
          </a:p>
        </p:txBody>
      </p:sp>
      <p:sp>
        <p:nvSpPr>
          <p:cNvPr id="15367" name="Oval 6"/>
          <p:cNvSpPr>
            <a:spLocks noChangeArrowheads="1"/>
          </p:cNvSpPr>
          <p:nvPr/>
        </p:nvSpPr>
        <p:spPr bwMode="auto">
          <a:xfrm>
            <a:off x="2843213" y="2852738"/>
            <a:ext cx="4321175" cy="1008062"/>
          </a:xfrm>
          <a:prstGeom prst="ellipse">
            <a:avLst/>
          </a:prstGeom>
          <a:solidFill>
            <a:srgbClr val="CCECFF"/>
          </a:solidFill>
          <a:ln w="9525">
            <a:solidFill>
              <a:schemeClr val="tx1"/>
            </a:solidFill>
            <a:round/>
            <a:headEnd/>
            <a:tailEnd/>
          </a:ln>
        </p:spPr>
        <p:txBody>
          <a:bodyPr wrap="none" anchor="ctr"/>
          <a:lstStyle/>
          <a:p>
            <a:endParaRPr lang="fr-CA"/>
          </a:p>
        </p:txBody>
      </p:sp>
      <p:sp>
        <p:nvSpPr>
          <p:cNvPr id="15368" name="Text Box 8"/>
          <p:cNvSpPr txBox="1">
            <a:spLocks noChangeArrowheads="1"/>
          </p:cNvSpPr>
          <p:nvPr/>
        </p:nvSpPr>
        <p:spPr bwMode="auto">
          <a:xfrm>
            <a:off x="3040063" y="4600575"/>
            <a:ext cx="1819275" cy="366713"/>
          </a:xfrm>
          <a:prstGeom prst="rect">
            <a:avLst/>
          </a:prstGeom>
          <a:noFill/>
          <a:ln w="9525">
            <a:noFill/>
            <a:miter lim="800000"/>
            <a:headEnd/>
            <a:tailEnd/>
          </a:ln>
        </p:spPr>
        <p:txBody>
          <a:bodyPr>
            <a:spAutoFit/>
          </a:bodyPr>
          <a:lstStyle/>
          <a:p>
            <a:endParaRPr lang="fr-CA"/>
          </a:p>
        </p:txBody>
      </p:sp>
      <p:sp>
        <p:nvSpPr>
          <p:cNvPr id="15369" name="Text Box 9"/>
          <p:cNvSpPr txBox="1">
            <a:spLocks noChangeArrowheads="1"/>
          </p:cNvSpPr>
          <p:nvPr/>
        </p:nvSpPr>
        <p:spPr bwMode="auto">
          <a:xfrm>
            <a:off x="3636963" y="4862513"/>
            <a:ext cx="2087562" cy="366712"/>
          </a:xfrm>
          <a:prstGeom prst="rect">
            <a:avLst/>
          </a:prstGeom>
          <a:noFill/>
          <a:ln w="9525">
            <a:noFill/>
            <a:miter lim="800000"/>
            <a:headEnd/>
            <a:tailEnd/>
          </a:ln>
        </p:spPr>
        <p:txBody>
          <a:bodyPr>
            <a:spAutoFit/>
          </a:bodyPr>
          <a:lstStyle/>
          <a:p>
            <a:pPr>
              <a:spcBef>
                <a:spcPct val="50000"/>
              </a:spcBef>
            </a:pPr>
            <a:r>
              <a:rPr lang="en" b="1" dirty="0"/>
              <a:t>Ethics</a:t>
            </a:r>
          </a:p>
        </p:txBody>
      </p:sp>
      <p:sp>
        <p:nvSpPr>
          <p:cNvPr id="15370" name="Text Box 12"/>
          <p:cNvSpPr txBox="1">
            <a:spLocks noChangeArrowheads="1"/>
          </p:cNvSpPr>
          <p:nvPr/>
        </p:nvSpPr>
        <p:spPr bwMode="auto">
          <a:xfrm>
            <a:off x="4429124" y="3929066"/>
            <a:ext cx="1928812" cy="366713"/>
          </a:xfrm>
          <a:prstGeom prst="rect">
            <a:avLst/>
          </a:prstGeom>
          <a:noFill/>
          <a:ln w="9525">
            <a:noFill/>
            <a:miter lim="800000"/>
            <a:headEnd/>
            <a:tailEnd/>
          </a:ln>
        </p:spPr>
        <p:txBody>
          <a:bodyPr>
            <a:spAutoFit/>
          </a:bodyPr>
          <a:lstStyle/>
          <a:p>
            <a:pPr>
              <a:spcBef>
                <a:spcPct val="50000"/>
              </a:spcBef>
            </a:pPr>
            <a:endParaRPr lang="fr-CA"/>
          </a:p>
        </p:txBody>
      </p:sp>
      <p:sp>
        <p:nvSpPr>
          <p:cNvPr id="15371" name="Text Box 13"/>
          <p:cNvSpPr txBox="1">
            <a:spLocks noChangeArrowheads="1"/>
          </p:cNvSpPr>
          <p:nvPr/>
        </p:nvSpPr>
        <p:spPr bwMode="auto">
          <a:xfrm>
            <a:off x="3779838" y="4076700"/>
            <a:ext cx="1479123" cy="369332"/>
          </a:xfrm>
          <a:prstGeom prst="rect">
            <a:avLst/>
          </a:prstGeom>
          <a:noFill/>
          <a:ln w="9525">
            <a:noFill/>
            <a:miter lim="800000"/>
            <a:headEnd/>
            <a:tailEnd/>
          </a:ln>
        </p:spPr>
        <p:txBody>
          <a:bodyPr wrap="none">
            <a:spAutoFit/>
          </a:bodyPr>
          <a:lstStyle/>
          <a:p>
            <a:r>
              <a:rPr lang="en" b="1" dirty="0"/>
              <a:t>Governance</a:t>
            </a:r>
          </a:p>
        </p:txBody>
      </p:sp>
      <p:sp>
        <p:nvSpPr>
          <p:cNvPr id="15372" name="Text Box 16"/>
          <p:cNvSpPr txBox="1">
            <a:spLocks noChangeArrowheads="1"/>
          </p:cNvSpPr>
          <p:nvPr/>
        </p:nvSpPr>
        <p:spPr bwMode="auto">
          <a:xfrm>
            <a:off x="3292475" y="3213100"/>
            <a:ext cx="3052631" cy="369332"/>
          </a:xfrm>
          <a:prstGeom prst="rect">
            <a:avLst/>
          </a:prstGeom>
          <a:noFill/>
          <a:ln w="9525">
            <a:noFill/>
            <a:miter lim="800000"/>
            <a:headEnd/>
            <a:tailEnd/>
          </a:ln>
        </p:spPr>
        <p:txBody>
          <a:bodyPr wrap="none">
            <a:spAutoFit/>
          </a:bodyPr>
          <a:lstStyle/>
          <a:p>
            <a:r>
              <a:rPr lang="en" b="1" dirty="0"/>
              <a:t>Saistainble Devolopement</a:t>
            </a:r>
          </a:p>
        </p:txBody>
      </p:sp>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285720" y="357166"/>
            <a:ext cx="8501122" cy="6143668"/>
          </a:xfrm>
        </p:spPr>
        <p:txBody>
          <a:bodyPr>
            <a:normAutofit/>
          </a:bodyPr>
          <a:lstStyle/>
          <a:p>
            <a:pPr algn="l"/>
            <a:r>
              <a:rPr lang="en" b="1" dirty="0"/>
              <a:t>1- The origins :</a:t>
            </a:r>
            <a:endParaRPr lang="fr-FR" b="1" dirty="0"/>
          </a:p>
          <a:p>
            <a:pPr algn="l"/>
            <a:r>
              <a:rPr lang="en" dirty="0" err="1"/>
              <a:t>the Hippocratic </a:t>
            </a:r>
            <a:r>
              <a:rPr lang="en" dirty="0"/>
              <a:t>oath ...</a:t>
            </a:r>
            <a:endParaRPr lang="fr-FR" dirty="0"/>
          </a:p>
          <a:p>
            <a:pPr algn="l"/>
            <a:r>
              <a:rPr lang="en" dirty="0"/>
              <a:t>From focusing on efficiency and profit as a primary goal to focusing </a:t>
            </a:r>
            <a:r>
              <a:rPr lang="en" dirty="0" err="1"/>
              <a:t>on </a:t>
            </a:r>
            <a:r>
              <a:rPr lang="en" dirty="0"/>
              <a:t>ethics, values and principles.</a:t>
            </a:r>
            <a:endParaRPr lang="fr-FR" dirty="0"/>
          </a:p>
          <a:p>
            <a:pPr algn="l"/>
            <a:r>
              <a:rPr lang="en" dirty="0"/>
              <a:t>The emergence of terms such as: professional rules and ethics, management ethics, codes of management ethics, computer and Internet ethics, and </a:t>
            </a:r>
            <a:r>
              <a:rPr lang="en" dirty="0" err="1"/>
              <a:t>electronic ethics </a:t>
            </a:r>
            <a:r>
              <a:rPr lang="en" dirty="0"/>
              <a:t>.</a:t>
            </a:r>
            <a:endParaRPr lang="fr-FR" dirty="0"/>
          </a:p>
          <a:p>
            <a:pPr algn="l"/>
            <a:r>
              <a:rPr lang="en" dirty="0"/>
              <a:t>1-1- </a:t>
            </a:r>
            <a:r>
              <a:rPr lang="en" b="1" dirty="0"/>
              <a:t>The reasons </a:t>
            </a:r>
            <a:r>
              <a:rPr lang="en" b="1" dirty="0" err="1"/>
              <a:t>for its establishment </a:t>
            </a:r>
            <a:r>
              <a:rPr lang="en" b="1" dirty="0"/>
              <a:t>:</a:t>
            </a:r>
            <a:endParaRPr lang="fr-FR" dirty="0"/>
          </a:p>
          <a:p>
            <a:pPr lvl="0" algn="l"/>
            <a:r>
              <a:rPr lang="en" dirty="0"/>
              <a:t>* Companies have become less ethical in their actions, deals and relationships like multinational corporations.</a:t>
            </a:r>
            <a:endParaRPr lang="fr-FR" dirty="0"/>
          </a:p>
          <a:p>
            <a:pPr lvl="0" algn="l"/>
            <a:r>
              <a:rPr lang="en" dirty="0"/>
              <a:t>* The great cost incurred by society as a result of ethical misconduct by the administration, such as </a:t>
            </a:r>
            <a:r>
              <a:rPr lang="en" dirty="0" err="1"/>
              <a:t>products </a:t>
            </a:r>
            <a:r>
              <a:rPr lang="en" dirty="0"/>
              <a:t>that are harmful to the environment.</a:t>
            </a:r>
            <a:endParaRPr lang="fr-FR" dirty="0"/>
          </a:p>
          <a:p>
            <a:pPr lvl="0" algn="l"/>
            <a:r>
              <a:rPr lang="en" dirty="0"/>
              <a:t>* Increasing crimes of embezzlement, bribery and abuse of power in public institutions.</a:t>
            </a:r>
            <a:endParaRPr lang="fr-FR" dirty="0"/>
          </a:p>
          <a:p>
            <a:endParaRPr lang="fr-F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285720" y="357166"/>
            <a:ext cx="8501122" cy="6143668"/>
          </a:xfrm>
        </p:spPr>
        <p:txBody>
          <a:bodyPr/>
          <a:lstStyle/>
          <a:p>
            <a:pPr lvl="0" algn="l"/>
            <a:r>
              <a:rPr lang="en" dirty="0"/>
              <a:t>* Personal gain and excessive selfishness...</a:t>
            </a:r>
            <a:endParaRPr lang="fr-FR" dirty="0"/>
          </a:p>
          <a:p>
            <a:pPr lvl="0" algn="l"/>
            <a:r>
              <a:rPr lang="en" dirty="0"/>
              <a:t>* Competitive pressures: the dominance of the pure profit orientation.</a:t>
            </a:r>
            <a:endParaRPr lang="fr-FR" dirty="0"/>
          </a:p>
          <a:p>
            <a:pPr lvl="0" algn="l"/>
            <a:r>
              <a:rPr lang="en" dirty="0"/>
              <a:t>* Abuse of cultural diversity: religion, traditions, </a:t>
            </a:r>
            <a:r>
              <a:rPr lang="en" dirty="0" err="1"/>
              <a:t>ethnicities </a:t>
            </a:r>
            <a:r>
              <a:rPr lang="en" dirty="0"/>
              <a:t>, languages and dialects, which is expressed in fanaticism in all its forms.</a:t>
            </a:r>
            <a:endParaRPr lang="fr-FR" dirty="0"/>
          </a:p>
          <a:p>
            <a:pPr algn="l"/>
            <a:endParaRPr lang="ar-DZ" dirty="0"/>
          </a:p>
          <a:p>
            <a:pPr algn="l"/>
            <a:r>
              <a:rPr lang="en" b="1" u="sng" dirty="0"/>
              <a:t>For your information </a:t>
            </a:r>
            <a:r>
              <a:rPr lang="en" dirty="0"/>
              <a:t>:</a:t>
            </a:r>
            <a:endParaRPr lang="fr-FR" dirty="0"/>
          </a:p>
          <a:p>
            <a:pPr lvl="0" algn="l"/>
            <a:r>
              <a:rPr lang="en" b="1" dirty="0">
                <a:solidFill>
                  <a:srgbClr val="FF0000"/>
                </a:solidFill>
              </a:rPr>
              <a:t>In order to obtain a quality certificate ( ISO ), the organisation must undertake to respect the ethical standards in the framework of its production and marketing activities.</a:t>
            </a:r>
            <a:endParaRPr lang="fr-FR" b="1"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diamond(in)">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diamond(in)">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8" presetClass="entr" presetSubtype="16"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diamond(in)">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8" presetClass="entr" presetSubtype="16"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diamond(in)">
                                      <p:cBhvr>
                                        <p:cTn id="22" dur="20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8" presetClass="entr" presetSubtype="16"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diamond(in)">
                                      <p:cBhvr>
                                        <p:cTn id="27" dur="2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357158" y="285729"/>
            <a:ext cx="8501122" cy="6286544"/>
          </a:xfrm>
        </p:spPr>
        <p:txBody>
          <a:bodyPr>
            <a:normAutofit fontScale="90000"/>
          </a:bodyPr>
          <a:lstStyle/>
          <a:p>
            <a:pPr algn="l"/>
            <a:r>
              <a:rPr lang="en" sz="3100" b="1" dirty="0">
                <a:solidFill>
                  <a:srgbClr val="FF0000"/>
                </a:solidFill>
              </a:rPr>
              <a:t>Similar  concepts...</a:t>
            </a:r>
            <a:r>
              <a:rPr lang="en" sz="3100" b="1" dirty="0">
                <a:solidFill>
                  <a:schemeClr val="tx1"/>
                </a:solidFill>
              </a:rPr>
              <a:t> </a:t>
            </a:r>
            <a:br>
              <a:rPr lang="ar-DZ" sz="3100" dirty="0">
                <a:solidFill>
                  <a:schemeClr val="tx1"/>
                </a:solidFill>
              </a:rPr>
            </a:br>
            <a:r>
              <a:rPr lang="en" sz="3100" dirty="0">
                <a:solidFill>
                  <a:schemeClr val="tx1"/>
                </a:solidFill>
              </a:rPr>
              <a:t>* </a:t>
            </a:r>
            <a:r>
              <a:rPr lang="en" sz="3100" u="sng" dirty="0">
                <a:solidFill>
                  <a:schemeClr val="tx1"/>
                </a:solidFill>
              </a:rPr>
              <a:t>Morals</a:t>
            </a:r>
            <a:r>
              <a:rPr lang="en" sz="3100" dirty="0">
                <a:solidFill>
                  <a:schemeClr val="tx1"/>
                </a:solidFill>
              </a:rPr>
              <a:t> : A set of </a:t>
            </a:r>
            <a:r>
              <a:rPr lang="en" sz="3100" b="1" u="sng" dirty="0">
                <a:solidFill>
                  <a:schemeClr val="tx1"/>
                </a:solidFill>
              </a:rPr>
              <a:t>values and principles </a:t>
            </a:r>
            <a:r>
              <a:rPr lang="en" sz="3100" dirty="0">
                <a:solidFill>
                  <a:schemeClr val="tx1"/>
                </a:solidFill>
              </a:rPr>
              <a:t>that allow a distinction between contradictions (absolutely unchanged). </a:t>
            </a:r>
            <a:br>
              <a:rPr lang="fr-FR" sz="3100" dirty="0">
                <a:solidFill>
                  <a:schemeClr val="tx1"/>
                </a:solidFill>
              </a:rPr>
            </a:br>
            <a:r>
              <a:rPr lang="en" sz="3100" dirty="0">
                <a:solidFill>
                  <a:schemeClr val="tx1"/>
                </a:solidFill>
              </a:rPr>
              <a:t>* </a:t>
            </a:r>
            <a:r>
              <a:rPr lang="en" sz="3100" u="sng" dirty="0">
                <a:solidFill>
                  <a:schemeClr val="tx1"/>
                </a:solidFill>
              </a:rPr>
              <a:t>les mœurs </a:t>
            </a:r>
            <a:r>
              <a:rPr lang="en" sz="3100" dirty="0">
                <a:solidFill>
                  <a:schemeClr val="tx1"/>
                </a:solidFill>
              </a:rPr>
              <a:t>: </a:t>
            </a:r>
            <a:r>
              <a:rPr lang="en" sz="3100" b="1" u="sng" dirty="0">
                <a:solidFill>
                  <a:schemeClr val="tx1"/>
                </a:solidFill>
              </a:rPr>
              <a:t>the behavior expected </a:t>
            </a:r>
            <a:r>
              <a:rPr lang="en" sz="3100" dirty="0">
                <a:solidFill>
                  <a:schemeClr val="tx1"/>
                </a:solidFill>
              </a:rPr>
              <a:t>of a person living in a group. </a:t>
            </a:r>
            <a:br>
              <a:rPr lang="ar-DZ" sz="3100" dirty="0">
                <a:solidFill>
                  <a:schemeClr val="tx1"/>
                </a:solidFill>
              </a:rPr>
            </a:br>
            <a:r>
              <a:rPr lang="en" sz="3100" dirty="0">
                <a:solidFill>
                  <a:schemeClr val="tx1"/>
                </a:solidFill>
              </a:rPr>
              <a:t>*</a:t>
            </a:r>
            <a:r>
              <a:rPr lang="en" sz="3100" u="sng" dirty="0">
                <a:solidFill>
                  <a:schemeClr val="tx1"/>
                </a:solidFill>
              </a:rPr>
              <a:t> </a:t>
            </a:r>
            <a:r>
              <a:rPr lang="en" sz="3100" dirty="0">
                <a:solidFill>
                  <a:schemeClr val="tx1"/>
                </a:solidFill>
              </a:rPr>
              <a:t>Deontology : the set </a:t>
            </a:r>
            <a:r>
              <a:rPr lang="en" sz="3100" b="1" u="sng" dirty="0">
                <a:solidFill>
                  <a:schemeClr val="tx1"/>
                </a:solidFill>
              </a:rPr>
              <a:t>of rules imposed </a:t>
            </a:r>
            <a:r>
              <a:rPr lang="en" sz="3100" dirty="0">
                <a:solidFill>
                  <a:schemeClr val="tx1"/>
                </a:solidFill>
              </a:rPr>
              <a:t>by an organisation ( ethical codes ) </a:t>
            </a:r>
            <a:br>
              <a:rPr lang="ar-DZ" sz="3100" dirty="0">
                <a:solidFill>
                  <a:schemeClr val="tx1"/>
                </a:solidFill>
              </a:rPr>
            </a:br>
            <a:r>
              <a:rPr lang="en" sz="3100" dirty="0">
                <a:solidFill>
                  <a:schemeClr val="tx1"/>
                </a:solidFill>
              </a:rPr>
              <a:t>* </a:t>
            </a:r>
            <a:r>
              <a:rPr lang="en" sz="3100" u="sng" dirty="0">
                <a:solidFill>
                  <a:schemeClr val="tx1"/>
                </a:solidFill>
              </a:rPr>
              <a:t>Ethics </a:t>
            </a:r>
            <a:r>
              <a:rPr lang="en" sz="3100" b="1" u="sng" dirty="0">
                <a:solidFill>
                  <a:schemeClr val="tx1"/>
                </a:solidFill>
              </a:rPr>
              <a:t>The personal and organisational value system </a:t>
            </a:r>
            <a:r>
              <a:rPr lang="en" sz="3100" dirty="0">
                <a:solidFill>
                  <a:schemeClr val="tx1"/>
                </a:solidFill>
              </a:rPr>
              <a:t>. A reflection of all of </a:t>
            </a:r>
            <a:r>
              <a:rPr lang="en" sz="3100" dirty="0" err="1">
                <a:solidFill>
                  <a:schemeClr val="tx1"/>
                </a:solidFill>
              </a:rPr>
              <a:t>the above </a:t>
            </a:r>
            <a:r>
              <a:rPr lang="en" sz="3100" dirty="0">
                <a:solidFill>
                  <a:schemeClr val="tx1"/>
                </a:solidFill>
              </a:rPr>
              <a:t>on </a:t>
            </a:r>
            <a:r>
              <a:rPr lang="en" sz="3100" dirty="0" err="1">
                <a:solidFill>
                  <a:schemeClr val="tx1"/>
                </a:solidFill>
              </a:rPr>
              <a:t>the behavior </a:t>
            </a:r>
            <a:r>
              <a:rPr lang="en" sz="3100" dirty="0">
                <a:solidFill>
                  <a:schemeClr val="tx1"/>
                </a:solidFill>
              </a:rPr>
              <a:t>of the individual and it varies from person to person</a:t>
            </a:r>
            <a:br>
              <a:rPr lang="ar-DZ" sz="3100" dirty="0">
                <a:solidFill>
                  <a:schemeClr val="tx1"/>
                </a:solidFill>
              </a:rPr>
            </a:br>
            <a:r>
              <a:rPr lang="en" sz="3100" dirty="0">
                <a:solidFill>
                  <a:schemeClr val="tx1"/>
                </a:solidFill>
              </a:rPr>
              <a:t> </a:t>
            </a:r>
            <a:r>
              <a:rPr lang="en" sz="3100" u="sng" dirty="0">
                <a:solidFill>
                  <a:schemeClr val="tx1"/>
                </a:solidFill>
              </a:rPr>
              <a:t>* Law </a:t>
            </a:r>
            <a:r>
              <a:rPr lang="en" sz="3100" dirty="0">
                <a:solidFill>
                  <a:schemeClr val="tx1"/>
                </a:solidFill>
              </a:rPr>
              <a:t>: the duties imposed by the state (laws, decrees, ....)</a:t>
            </a:r>
            <a:br>
              <a:rPr lang="fr-FR" sz="2000" dirty="0">
                <a:solidFill>
                  <a:schemeClr val="bg1"/>
                </a:solidFill>
              </a:rPr>
            </a:br>
            <a:br>
              <a:rPr lang="fr-FR" sz="2000" dirty="0">
                <a:solidFill>
                  <a:schemeClr val="bg1"/>
                </a:solidFill>
              </a:rPr>
            </a:br>
            <a:br>
              <a:rPr lang="fr-FR" sz="2000" dirty="0">
                <a:solidFill>
                  <a:schemeClr val="bg1"/>
                </a:solidFill>
              </a:rPr>
            </a:br>
            <a:br>
              <a:rPr lang="ar-DZ" sz="2000" dirty="0">
                <a:solidFill>
                  <a:schemeClr val="tx2"/>
                </a:solidFill>
              </a:rPr>
            </a:br>
            <a:endParaRPr lang="fr-FR" sz="1200" dirty="0">
              <a:solidFill>
                <a:srgbClr val="FF0033"/>
              </a:solidFill>
            </a:endParaRPr>
          </a:p>
        </p:txBody>
      </p:sp>
    </p:spTree>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0" name="Rectangle 3"/>
          <p:cNvSpPr>
            <a:spLocks noGrp="1" noChangeArrowheads="1"/>
          </p:cNvSpPr>
          <p:nvPr>
            <p:ph idx="1"/>
          </p:nvPr>
        </p:nvSpPr>
        <p:spPr/>
        <p:txBody>
          <a:bodyPr/>
          <a:lstStyle/>
          <a:p>
            <a:pPr>
              <a:buFont typeface="Wingdings" pitchFamily="2" charset="2"/>
              <a:buNone/>
            </a:pPr>
            <a:endParaRPr lang="fr-CA" sz="1800" dirty="0"/>
          </a:p>
          <a:p>
            <a:pPr>
              <a:buFont typeface="Wingdings" pitchFamily="2" charset="2"/>
              <a:buNone/>
            </a:pPr>
            <a:endParaRPr lang="fr-CA" sz="1800" dirty="0"/>
          </a:p>
          <a:p>
            <a:pPr>
              <a:buFont typeface="Wingdings" pitchFamily="2" charset="2"/>
              <a:buNone/>
            </a:pPr>
            <a:endParaRPr lang="fr-CA" sz="1800" dirty="0"/>
          </a:p>
          <a:p>
            <a:pPr>
              <a:buFont typeface="Wingdings" pitchFamily="2" charset="2"/>
              <a:buNone/>
            </a:pPr>
            <a:endParaRPr lang="fr-CA" sz="1800" dirty="0"/>
          </a:p>
          <a:p>
            <a:pPr>
              <a:buFont typeface="Wingdings" pitchFamily="2" charset="2"/>
              <a:buNone/>
            </a:pPr>
            <a:endParaRPr lang="fr-CA" sz="1800" dirty="0"/>
          </a:p>
          <a:p>
            <a:pPr>
              <a:buFont typeface="Wingdings" pitchFamily="2" charset="2"/>
              <a:buNone/>
            </a:pPr>
            <a:endParaRPr lang="fr-CA" sz="1800" dirty="0"/>
          </a:p>
          <a:p>
            <a:pPr>
              <a:buFont typeface="Wingdings" pitchFamily="2" charset="2"/>
              <a:buNone/>
            </a:pPr>
            <a:endParaRPr lang="fr-CA" sz="1800" dirty="0"/>
          </a:p>
        </p:txBody>
      </p:sp>
      <p:sp>
        <p:nvSpPr>
          <p:cNvPr id="2179074" name="Rectangle 2"/>
          <p:cNvSpPr>
            <a:spLocks noGrp="1" noChangeArrowheads="1"/>
          </p:cNvSpPr>
          <p:nvPr>
            <p:ph type="title"/>
          </p:nvPr>
        </p:nvSpPr>
        <p:spPr>
          <a:xfrm>
            <a:off x="304800" y="260350"/>
            <a:ext cx="8456613" cy="762000"/>
          </a:xfrm>
        </p:spPr>
        <p:txBody>
          <a:bodyPr/>
          <a:lstStyle/>
          <a:p>
            <a:pPr>
              <a:defRPr/>
            </a:pPr>
            <a:r>
              <a:rPr lang="en" sz="3600">
                <a:solidFill>
                  <a:schemeClr val="tx2"/>
                </a:solidFill>
              </a:rPr>
              <a:t>In summary...</a:t>
            </a:r>
          </a:p>
        </p:txBody>
      </p:sp>
      <p:sp>
        <p:nvSpPr>
          <p:cNvPr id="9221" name="Line 5"/>
          <p:cNvSpPr>
            <a:spLocks noChangeShapeType="1"/>
          </p:cNvSpPr>
          <p:nvPr/>
        </p:nvSpPr>
        <p:spPr bwMode="auto">
          <a:xfrm flipV="1">
            <a:off x="971550" y="2708275"/>
            <a:ext cx="7200900" cy="0"/>
          </a:xfrm>
          <a:prstGeom prst="line">
            <a:avLst/>
          </a:prstGeom>
          <a:noFill/>
          <a:ln w="57150">
            <a:solidFill>
              <a:schemeClr val="tx1"/>
            </a:solidFill>
            <a:round/>
            <a:headEnd type="arrow" w="med" len="med"/>
            <a:tailEnd type="arrow" w="med" len="med"/>
          </a:ln>
        </p:spPr>
        <p:txBody>
          <a:bodyPr wrap="none" anchor="ctr"/>
          <a:lstStyle/>
          <a:p>
            <a:endParaRPr lang="fr-FR"/>
          </a:p>
        </p:txBody>
      </p:sp>
      <p:sp>
        <p:nvSpPr>
          <p:cNvPr id="9222" name="Text Box 6"/>
          <p:cNvSpPr txBox="1">
            <a:spLocks noChangeArrowheads="1"/>
          </p:cNvSpPr>
          <p:nvPr/>
        </p:nvSpPr>
        <p:spPr bwMode="auto">
          <a:xfrm>
            <a:off x="827584" y="3160713"/>
            <a:ext cx="2376264" cy="646331"/>
          </a:xfrm>
          <a:prstGeom prst="rect">
            <a:avLst/>
          </a:prstGeom>
          <a:noFill/>
          <a:ln w="9525">
            <a:noFill/>
            <a:miter lim="800000"/>
            <a:headEnd/>
            <a:tailEnd/>
          </a:ln>
        </p:spPr>
        <p:txBody>
          <a:bodyPr wrap="square">
            <a:spAutoFit/>
          </a:bodyPr>
          <a:lstStyle/>
          <a:p>
            <a:r>
              <a:rPr lang="en" b="1" dirty="0">
                <a:solidFill>
                  <a:schemeClr val="tx2"/>
                </a:solidFill>
              </a:rPr>
              <a:t>Autoregulation</a:t>
            </a:r>
          </a:p>
          <a:p>
            <a:r>
              <a:rPr lang="en" b="1" dirty="0">
                <a:solidFill>
                  <a:schemeClr val="tx2"/>
                </a:solidFill>
              </a:rPr>
              <a:t>Internal motivation </a:t>
            </a:r>
          </a:p>
        </p:txBody>
      </p:sp>
      <p:sp>
        <p:nvSpPr>
          <p:cNvPr id="9223" name="Text Box 9"/>
          <p:cNvSpPr txBox="1">
            <a:spLocks noChangeArrowheads="1"/>
          </p:cNvSpPr>
          <p:nvPr/>
        </p:nvSpPr>
        <p:spPr bwMode="auto">
          <a:xfrm>
            <a:off x="5948597" y="3209926"/>
            <a:ext cx="2371227" cy="646331"/>
          </a:xfrm>
          <a:prstGeom prst="rect">
            <a:avLst/>
          </a:prstGeom>
          <a:noFill/>
          <a:ln w="9525">
            <a:noFill/>
            <a:miter lim="800000"/>
            <a:headEnd/>
            <a:tailEnd/>
          </a:ln>
        </p:spPr>
        <p:txBody>
          <a:bodyPr wrap="none">
            <a:spAutoFit/>
          </a:bodyPr>
          <a:lstStyle/>
          <a:p>
            <a:r>
              <a:rPr lang="en" b="1" dirty="0" err="1">
                <a:solidFill>
                  <a:schemeClr val="tx2"/>
                </a:solidFill>
              </a:rPr>
              <a:t>Heteroregulation</a:t>
            </a:r>
            <a:endParaRPr lang="fr-CA" b="1" dirty="0">
              <a:solidFill>
                <a:schemeClr val="tx2"/>
              </a:solidFill>
            </a:endParaRPr>
          </a:p>
          <a:p>
            <a:r>
              <a:rPr lang="en" b="1" dirty="0">
                <a:solidFill>
                  <a:schemeClr val="tx2"/>
                </a:solidFill>
              </a:rPr>
              <a:t>External motivation</a:t>
            </a:r>
          </a:p>
        </p:txBody>
      </p:sp>
      <p:sp>
        <p:nvSpPr>
          <p:cNvPr id="9224" name="Text Box 10"/>
          <p:cNvSpPr txBox="1">
            <a:spLocks noChangeArrowheads="1"/>
          </p:cNvSpPr>
          <p:nvPr/>
        </p:nvSpPr>
        <p:spPr bwMode="auto">
          <a:xfrm>
            <a:off x="250825" y="1628775"/>
            <a:ext cx="8642350" cy="427038"/>
          </a:xfrm>
          <a:prstGeom prst="rect">
            <a:avLst/>
          </a:prstGeom>
          <a:noFill/>
          <a:ln w="9525">
            <a:noFill/>
            <a:miter lim="800000"/>
            <a:headEnd/>
            <a:tailEnd/>
          </a:ln>
        </p:spPr>
        <p:txBody>
          <a:bodyPr>
            <a:spAutoFit/>
          </a:bodyPr>
          <a:lstStyle/>
          <a:p>
            <a:pPr>
              <a:spcBef>
                <a:spcPct val="50000"/>
              </a:spcBef>
            </a:pPr>
            <a:r>
              <a:rPr lang="en" sz="2200" b="1" dirty="0">
                <a:solidFill>
                  <a:srgbClr val="FFCC00"/>
                </a:solidFill>
              </a:rPr>
              <a:t>Éthique appliquée </a:t>
            </a:r>
            <a:r>
              <a:rPr lang="en" sz="2200" b="1" dirty="0">
                <a:solidFill>
                  <a:srgbClr val="FFCC00"/>
                </a:solidFill>
                <a:cs typeface="Arial" pitchFamily="34" charset="0"/>
              </a:rPr>
              <a:t>→ </a:t>
            </a:r>
            <a:r>
              <a:rPr lang="en" sz="2200" b="1" dirty="0">
                <a:solidFill>
                  <a:srgbClr val="FFCC00"/>
                </a:solidFill>
              </a:rPr>
              <a:t>Déontologie → Droit → </a:t>
            </a:r>
            <a:r>
              <a:rPr lang="en" sz="2200" b="1" dirty="0" err="1">
                <a:solidFill>
                  <a:srgbClr val="FFCC00"/>
                </a:solidFill>
              </a:rPr>
              <a:t>Moeurs </a:t>
            </a:r>
            <a:r>
              <a:rPr lang="en" sz="2200" b="1" dirty="0">
                <a:solidFill>
                  <a:srgbClr val="FFCC00"/>
                </a:solidFill>
              </a:rPr>
              <a:t>→ Morale</a:t>
            </a:r>
          </a:p>
        </p:txBody>
      </p:sp>
    </p:spTree>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a:extLst>
              <a:ext uri="{FF2B5EF4-FFF2-40B4-BE49-F238E27FC236}">
                <a16:creationId xmlns:a16="http://schemas.microsoft.com/office/drawing/2014/main" id="{C03EFD74-205A-BB95-027D-CEB585922A40}"/>
              </a:ext>
            </a:extLst>
          </p:cNvPr>
          <p:cNvSpPr>
            <a:spLocks noGrp="1"/>
          </p:cNvSpPr>
          <p:nvPr>
            <p:ph idx="1"/>
          </p:nvPr>
        </p:nvSpPr>
        <p:spPr/>
        <p:txBody>
          <a:bodyPr>
            <a:normAutofit fontScale="92500" lnSpcReduction="10000"/>
          </a:bodyPr>
          <a:lstStyle/>
          <a:p>
            <a:r>
              <a:rPr kumimoji="0" lang="fr-FR" altLang="fr-FR" sz="2800" b="0" i="0" u="none" strike="noStrike" cap="none" normalizeH="0" baseline="0" dirty="0">
                <a:ln>
                  <a:noFill/>
                </a:ln>
                <a:solidFill>
                  <a:srgbClr val="000000"/>
                </a:solidFill>
                <a:effectLst/>
                <a:latin typeface="Roboto" panose="02000000000000000000" pitchFamily="2" charset="0"/>
              </a:rPr>
              <a:t>The “morals” </a:t>
            </a:r>
            <a:r>
              <a:rPr kumimoji="0" lang="fr-FR" altLang="fr-FR" sz="2800" b="0" i="0" u="none" strike="noStrike" cap="none" normalizeH="0" baseline="0" dirty="0" err="1">
                <a:ln>
                  <a:noFill/>
                </a:ln>
                <a:solidFill>
                  <a:srgbClr val="000000"/>
                </a:solidFill>
                <a:effectLst/>
                <a:latin typeface="Roboto" panose="02000000000000000000" pitchFamily="2" charset="0"/>
              </a:rPr>
              <a:t>refers</a:t>
            </a:r>
            <a:r>
              <a:rPr kumimoji="0" lang="fr-FR" altLang="fr-FR" sz="2800" b="0" i="0" u="none" strike="noStrike" cap="none" normalizeH="0" baseline="0" dirty="0">
                <a:ln>
                  <a:noFill/>
                </a:ln>
                <a:solidFill>
                  <a:srgbClr val="000000"/>
                </a:solidFill>
                <a:effectLst/>
                <a:latin typeface="Roboto" panose="02000000000000000000" pitchFamily="2" charset="0"/>
              </a:rPr>
              <a:t> to the set of values and </a:t>
            </a:r>
            <a:r>
              <a:rPr kumimoji="0" lang="fr-FR" altLang="fr-FR" sz="2800" b="0" i="0" u="none" strike="noStrike" cap="none" normalizeH="0" baseline="0" dirty="0" err="1">
                <a:ln>
                  <a:noFill/>
                </a:ln>
                <a:solidFill>
                  <a:srgbClr val="000000"/>
                </a:solidFill>
                <a:effectLst/>
                <a:latin typeface="Roboto" panose="02000000000000000000" pitchFamily="2" charset="0"/>
              </a:rPr>
              <a:t>principles</a:t>
            </a:r>
            <a:r>
              <a:rPr kumimoji="0" lang="fr-FR" altLang="fr-FR" sz="2800" b="0" i="0" u="none" strike="noStrike" cap="none" normalizeH="0" baseline="0" dirty="0">
                <a:ln>
                  <a:noFill/>
                </a:ln>
                <a:solidFill>
                  <a:srgbClr val="000000"/>
                </a:solidFill>
                <a:effectLst/>
                <a:latin typeface="Roboto" panose="02000000000000000000" pitchFamily="2" charset="0"/>
              </a:rPr>
              <a:t> </a:t>
            </a:r>
            <a:r>
              <a:rPr kumimoji="0" lang="fr-FR" altLang="fr-FR" sz="2800" b="0" i="0" u="none" strike="noStrike" cap="none" normalizeH="0" baseline="0" dirty="0" err="1">
                <a:ln>
                  <a:noFill/>
                </a:ln>
                <a:solidFill>
                  <a:srgbClr val="000000"/>
                </a:solidFill>
                <a:effectLst/>
                <a:latin typeface="Roboto" panose="02000000000000000000" pitchFamily="2" charset="0"/>
              </a:rPr>
              <a:t>that</a:t>
            </a:r>
            <a:r>
              <a:rPr kumimoji="0" lang="fr-FR" altLang="fr-FR" sz="2800" b="0" i="0" u="none" strike="noStrike" cap="none" normalizeH="0" baseline="0" dirty="0">
                <a:ln>
                  <a:noFill/>
                </a:ln>
                <a:solidFill>
                  <a:srgbClr val="000000"/>
                </a:solidFill>
                <a:effectLst/>
                <a:latin typeface="Roboto" panose="02000000000000000000" pitchFamily="2" charset="0"/>
              </a:rPr>
              <a:t> </a:t>
            </a:r>
            <a:r>
              <a:rPr kumimoji="0" lang="fr-FR" altLang="fr-FR" sz="2800" b="0" i="0" u="none" strike="noStrike" cap="none" normalizeH="0" baseline="0" dirty="0" err="1">
                <a:ln>
                  <a:noFill/>
                </a:ln>
                <a:solidFill>
                  <a:srgbClr val="000000"/>
                </a:solidFill>
                <a:effectLst/>
                <a:latin typeface="Roboto" panose="02000000000000000000" pitchFamily="2" charset="0"/>
              </a:rPr>
              <a:t>make</a:t>
            </a:r>
            <a:r>
              <a:rPr kumimoji="0" lang="fr-FR" altLang="fr-FR" sz="2800" b="0" i="0" u="none" strike="noStrike" cap="none" normalizeH="0" baseline="0" dirty="0">
                <a:ln>
                  <a:noFill/>
                </a:ln>
                <a:solidFill>
                  <a:srgbClr val="000000"/>
                </a:solidFill>
                <a:effectLst/>
                <a:latin typeface="Roboto" panose="02000000000000000000" pitchFamily="2" charset="0"/>
              </a:rPr>
              <a:t> </a:t>
            </a:r>
            <a:r>
              <a:rPr kumimoji="0" lang="fr-FR" altLang="fr-FR" sz="2800" b="0" i="0" u="none" strike="noStrike" cap="none" normalizeH="0" baseline="0" dirty="0" err="1">
                <a:ln>
                  <a:noFill/>
                </a:ln>
                <a:solidFill>
                  <a:srgbClr val="000000"/>
                </a:solidFill>
                <a:effectLst/>
                <a:latin typeface="Roboto" panose="02000000000000000000" pitchFamily="2" charset="0"/>
              </a:rPr>
              <a:t>it</a:t>
            </a:r>
            <a:r>
              <a:rPr kumimoji="0" lang="fr-FR" altLang="fr-FR" sz="2800" b="0" i="0" u="none" strike="noStrike" cap="none" normalizeH="0" baseline="0" dirty="0">
                <a:ln>
                  <a:noFill/>
                </a:ln>
                <a:solidFill>
                  <a:srgbClr val="000000"/>
                </a:solidFill>
                <a:effectLst/>
                <a:latin typeface="Roboto" panose="02000000000000000000" pitchFamily="2" charset="0"/>
              </a:rPr>
              <a:t> possible to </a:t>
            </a:r>
            <a:r>
              <a:rPr kumimoji="0" lang="fr-FR" altLang="fr-FR" sz="2800" b="0" i="0" u="none" strike="noStrike" cap="none" normalizeH="0" baseline="0" dirty="0" err="1">
                <a:ln>
                  <a:noFill/>
                </a:ln>
                <a:solidFill>
                  <a:srgbClr val="000000"/>
                </a:solidFill>
                <a:effectLst/>
                <a:latin typeface="Roboto" panose="02000000000000000000" pitchFamily="2" charset="0"/>
              </a:rPr>
              <a:t>distinguish</a:t>
            </a:r>
            <a:r>
              <a:rPr kumimoji="0" lang="fr-FR" altLang="fr-FR" sz="2800" b="0" i="0" u="none" strike="noStrike" cap="none" normalizeH="0" baseline="0" dirty="0">
                <a:ln>
                  <a:noFill/>
                </a:ln>
                <a:solidFill>
                  <a:srgbClr val="000000"/>
                </a:solidFill>
                <a:effectLst/>
                <a:latin typeface="Roboto" panose="02000000000000000000" pitchFamily="2" charset="0"/>
              </a:rPr>
              <a:t> good </a:t>
            </a:r>
            <a:r>
              <a:rPr kumimoji="0" lang="fr-FR" altLang="fr-FR" sz="2800" b="0" i="0" u="none" strike="noStrike" cap="none" normalizeH="0" baseline="0" dirty="0" err="1">
                <a:ln>
                  <a:noFill/>
                </a:ln>
                <a:solidFill>
                  <a:srgbClr val="000000"/>
                </a:solidFill>
                <a:effectLst/>
                <a:latin typeface="Roboto" panose="02000000000000000000" pitchFamily="2" charset="0"/>
              </a:rPr>
              <a:t>from</a:t>
            </a:r>
            <a:r>
              <a:rPr kumimoji="0" lang="fr-FR" altLang="fr-FR" sz="2800" b="0" i="0" u="none" strike="noStrike" cap="none" normalizeH="0" baseline="0" dirty="0">
                <a:ln>
                  <a:noFill/>
                </a:ln>
                <a:solidFill>
                  <a:srgbClr val="000000"/>
                </a:solidFill>
                <a:effectLst/>
                <a:latin typeface="Roboto" panose="02000000000000000000" pitchFamily="2" charset="0"/>
              </a:rPr>
              <a:t> </a:t>
            </a:r>
            <a:r>
              <a:rPr kumimoji="0" lang="fr-FR" altLang="fr-FR" sz="2800" b="0" i="0" u="none" strike="noStrike" cap="none" normalizeH="0" baseline="0" dirty="0" err="1">
                <a:ln>
                  <a:noFill/>
                </a:ln>
                <a:solidFill>
                  <a:srgbClr val="000000"/>
                </a:solidFill>
                <a:effectLst/>
                <a:latin typeface="Roboto" panose="02000000000000000000" pitchFamily="2" charset="0"/>
              </a:rPr>
              <a:t>evil</a:t>
            </a:r>
            <a:r>
              <a:rPr kumimoji="0" lang="fr-FR" altLang="fr-FR" sz="2800" b="0" i="0" u="none" strike="noStrike" cap="none" normalizeH="0" baseline="0" dirty="0">
                <a:ln>
                  <a:noFill/>
                </a:ln>
                <a:solidFill>
                  <a:srgbClr val="000000"/>
                </a:solidFill>
                <a:effectLst/>
                <a:latin typeface="Roboto" panose="02000000000000000000" pitchFamily="2" charset="0"/>
              </a:rPr>
              <a:t>, </a:t>
            </a:r>
            <a:r>
              <a:rPr kumimoji="0" lang="fr-FR" altLang="fr-FR" sz="2800" b="0" i="0" u="none" strike="noStrike" cap="none" normalizeH="0" baseline="0" dirty="0" err="1">
                <a:ln>
                  <a:noFill/>
                </a:ln>
                <a:solidFill>
                  <a:srgbClr val="000000"/>
                </a:solidFill>
                <a:effectLst/>
                <a:latin typeface="Roboto" panose="02000000000000000000" pitchFamily="2" charset="0"/>
              </a:rPr>
              <a:t>truth</a:t>
            </a:r>
            <a:r>
              <a:rPr kumimoji="0" lang="fr-FR" altLang="fr-FR" sz="2800" b="0" i="0" u="none" strike="noStrike" cap="none" normalizeH="0" baseline="0" dirty="0">
                <a:ln>
                  <a:noFill/>
                </a:ln>
                <a:solidFill>
                  <a:srgbClr val="000000"/>
                </a:solidFill>
                <a:effectLst/>
                <a:latin typeface="Roboto" panose="02000000000000000000" pitchFamily="2" charset="0"/>
              </a:rPr>
              <a:t> </a:t>
            </a:r>
            <a:r>
              <a:rPr kumimoji="0" lang="fr-FR" altLang="fr-FR" sz="2800" b="0" i="0" u="none" strike="noStrike" cap="none" normalizeH="0" baseline="0" dirty="0" err="1">
                <a:ln>
                  <a:noFill/>
                </a:ln>
                <a:solidFill>
                  <a:srgbClr val="000000"/>
                </a:solidFill>
                <a:effectLst/>
                <a:latin typeface="Roboto" panose="02000000000000000000" pitchFamily="2" charset="0"/>
              </a:rPr>
              <a:t>from</a:t>
            </a:r>
            <a:r>
              <a:rPr kumimoji="0" lang="fr-FR" altLang="fr-FR" sz="2800" b="0" i="0" u="none" strike="noStrike" cap="none" normalizeH="0" baseline="0" dirty="0">
                <a:ln>
                  <a:noFill/>
                </a:ln>
                <a:solidFill>
                  <a:srgbClr val="000000"/>
                </a:solidFill>
                <a:effectLst/>
                <a:latin typeface="Roboto" panose="02000000000000000000" pitchFamily="2" charset="0"/>
              </a:rPr>
              <a:t> lies, </a:t>
            </a:r>
            <a:r>
              <a:rPr kumimoji="0" lang="fr-FR" altLang="fr-FR" sz="2800" b="0" i="0" u="none" strike="noStrike" cap="none" normalizeH="0" baseline="0" dirty="0" err="1">
                <a:ln>
                  <a:noFill/>
                </a:ln>
                <a:solidFill>
                  <a:srgbClr val="000000"/>
                </a:solidFill>
                <a:effectLst/>
                <a:latin typeface="Roboto" panose="02000000000000000000" pitchFamily="2" charset="0"/>
              </a:rPr>
              <a:t>generosity</a:t>
            </a:r>
            <a:r>
              <a:rPr kumimoji="0" lang="fr-FR" altLang="fr-FR" sz="2800" b="0" i="0" u="none" strike="noStrike" cap="none" normalizeH="0" baseline="0" dirty="0">
                <a:ln>
                  <a:noFill/>
                </a:ln>
                <a:solidFill>
                  <a:srgbClr val="000000"/>
                </a:solidFill>
                <a:effectLst/>
                <a:latin typeface="Roboto" panose="02000000000000000000" pitchFamily="2" charset="0"/>
              </a:rPr>
              <a:t> </a:t>
            </a:r>
            <a:r>
              <a:rPr kumimoji="0" lang="fr-FR" altLang="fr-FR" sz="2800" b="0" i="0" u="none" strike="noStrike" cap="none" normalizeH="0" baseline="0" dirty="0" err="1">
                <a:ln>
                  <a:noFill/>
                </a:ln>
                <a:solidFill>
                  <a:srgbClr val="000000"/>
                </a:solidFill>
                <a:effectLst/>
                <a:latin typeface="Roboto" panose="02000000000000000000" pitchFamily="2" charset="0"/>
              </a:rPr>
              <a:t>from</a:t>
            </a:r>
            <a:r>
              <a:rPr kumimoji="0" lang="fr-FR" altLang="fr-FR" sz="2800" b="0" i="0" u="none" strike="noStrike" cap="none" normalizeH="0" baseline="0" dirty="0">
                <a:ln>
                  <a:noFill/>
                </a:ln>
                <a:solidFill>
                  <a:srgbClr val="000000"/>
                </a:solidFill>
                <a:effectLst/>
                <a:latin typeface="Roboto" panose="02000000000000000000" pitchFamily="2" charset="0"/>
              </a:rPr>
              <a:t> </a:t>
            </a:r>
            <a:r>
              <a:rPr kumimoji="0" lang="fr-FR" altLang="fr-FR" sz="2800" b="0" i="0" u="none" strike="noStrike" cap="none" normalizeH="0" baseline="0" dirty="0" err="1">
                <a:ln>
                  <a:noFill/>
                </a:ln>
                <a:solidFill>
                  <a:srgbClr val="000000"/>
                </a:solidFill>
                <a:effectLst/>
                <a:latin typeface="Roboto" panose="02000000000000000000" pitchFamily="2" charset="0"/>
              </a:rPr>
              <a:t>greed</a:t>
            </a:r>
            <a:r>
              <a:rPr kumimoji="0" lang="fr-FR" altLang="fr-FR" sz="2800" b="0" i="0" u="none" strike="noStrike" cap="none" normalizeH="0" baseline="0" dirty="0">
                <a:ln>
                  <a:noFill/>
                </a:ln>
                <a:solidFill>
                  <a:srgbClr val="000000"/>
                </a:solidFill>
                <a:effectLst/>
                <a:latin typeface="Roboto" panose="02000000000000000000" pitchFamily="2" charset="0"/>
              </a:rPr>
              <a:t>, justice </a:t>
            </a:r>
            <a:r>
              <a:rPr kumimoji="0" lang="fr-FR" altLang="fr-FR" sz="2800" b="0" i="0" u="none" strike="noStrike" cap="none" normalizeH="0" baseline="0" dirty="0" err="1">
                <a:ln>
                  <a:noFill/>
                </a:ln>
                <a:solidFill>
                  <a:srgbClr val="000000"/>
                </a:solidFill>
                <a:effectLst/>
                <a:latin typeface="Roboto" panose="02000000000000000000" pitchFamily="2" charset="0"/>
              </a:rPr>
              <a:t>from</a:t>
            </a:r>
            <a:r>
              <a:rPr kumimoji="0" lang="fr-FR" altLang="fr-FR" sz="2800" b="0" i="0" u="none" strike="noStrike" cap="none" normalizeH="0" baseline="0" dirty="0">
                <a:ln>
                  <a:noFill/>
                </a:ln>
                <a:solidFill>
                  <a:srgbClr val="000000"/>
                </a:solidFill>
                <a:effectLst/>
                <a:latin typeface="Roboto" panose="02000000000000000000" pitchFamily="2" charset="0"/>
              </a:rPr>
              <a:t> injustice, </a:t>
            </a:r>
            <a:r>
              <a:rPr kumimoji="0" lang="fr-FR" altLang="fr-FR" sz="2800" b="0" i="0" u="none" strike="noStrike" cap="none" normalizeH="0" baseline="0" dirty="0" err="1">
                <a:ln>
                  <a:noFill/>
                </a:ln>
                <a:solidFill>
                  <a:srgbClr val="000000"/>
                </a:solidFill>
                <a:effectLst/>
                <a:latin typeface="Roboto" panose="02000000000000000000" pitchFamily="2" charset="0"/>
              </a:rPr>
              <a:t>forgiveness</a:t>
            </a:r>
            <a:r>
              <a:rPr kumimoji="0" lang="fr-FR" altLang="fr-FR" sz="2800" b="0" i="0" u="none" strike="noStrike" cap="none" normalizeH="0" baseline="0" dirty="0">
                <a:ln>
                  <a:noFill/>
                </a:ln>
                <a:solidFill>
                  <a:srgbClr val="000000"/>
                </a:solidFill>
                <a:effectLst/>
                <a:latin typeface="Roboto" panose="02000000000000000000" pitchFamily="2" charset="0"/>
              </a:rPr>
              <a:t> </a:t>
            </a:r>
            <a:r>
              <a:rPr kumimoji="0" lang="fr-FR" altLang="fr-FR" sz="2800" b="0" i="0" u="none" strike="noStrike" cap="none" normalizeH="0" baseline="0" dirty="0" err="1">
                <a:ln>
                  <a:noFill/>
                </a:ln>
                <a:solidFill>
                  <a:srgbClr val="000000"/>
                </a:solidFill>
                <a:effectLst/>
                <a:latin typeface="Roboto" panose="02000000000000000000" pitchFamily="2" charset="0"/>
              </a:rPr>
              <a:t>from</a:t>
            </a:r>
            <a:r>
              <a:rPr kumimoji="0" lang="fr-FR" altLang="fr-FR" sz="2800" b="0" i="0" u="none" strike="noStrike" cap="none" normalizeH="0" baseline="0" dirty="0">
                <a:ln>
                  <a:noFill/>
                </a:ln>
                <a:solidFill>
                  <a:srgbClr val="000000"/>
                </a:solidFill>
                <a:effectLst/>
                <a:latin typeface="Roboto" panose="02000000000000000000" pitchFamily="2" charset="0"/>
              </a:rPr>
              <a:t> </a:t>
            </a:r>
            <a:r>
              <a:rPr kumimoji="0" lang="fr-FR" altLang="fr-FR" sz="2800" b="0" i="0" u="none" strike="noStrike" cap="none" normalizeH="0" baseline="0" dirty="0" err="1">
                <a:ln>
                  <a:noFill/>
                </a:ln>
                <a:solidFill>
                  <a:srgbClr val="000000"/>
                </a:solidFill>
                <a:effectLst/>
                <a:latin typeface="Roboto" panose="02000000000000000000" pitchFamily="2" charset="0"/>
              </a:rPr>
              <a:t>intolerance</a:t>
            </a:r>
            <a:r>
              <a:rPr kumimoji="0" lang="fr-FR" altLang="fr-FR" sz="2800" b="0" i="0" u="none" strike="noStrike" cap="none" normalizeH="0" baseline="0" dirty="0">
                <a:ln>
                  <a:noFill/>
                </a:ln>
                <a:solidFill>
                  <a:srgbClr val="000000"/>
                </a:solidFill>
                <a:effectLst/>
                <a:latin typeface="Roboto" panose="02000000000000000000" pitchFamily="2" charset="0"/>
              </a:rPr>
              <a:t>. </a:t>
            </a:r>
            <a:r>
              <a:rPr kumimoji="0" lang="fr-FR" altLang="fr-FR" sz="2800" b="0" i="0" u="none" strike="noStrike" cap="none" normalizeH="0" baseline="0" dirty="0" err="1">
                <a:ln>
                  <a:noFill/>
                </a:ln>
                <a:solidFill>
                  <a:srgbClr val="000000"/>
                </a:solidFill>
                <a:effectLst/>
                <a:latin typeface="Roboto" panose="02000000000000000000" pitchFamily="2" charset="0"/>
              </a:rPr>
              <a:t>They</a:t>
            </a:r>
            <a:r>
              <a:rPr kumimoji="0" lang="fr-FR" altLang="fr-FR" sz="2800" b="0" i="0" u="none" strike="noStrike" cap="none" normalizeH="0" baseline="0" dirty="0">
                <a:ln>
                  <a:noFill/>
                </a:ln>
                <a:solidFill>
                  <a:srgbClr val="000000"/>
                </a:solidFill>
                <a:effectLst/>
                <a:latin typeface="Roboto" panose="02000000000000000000" pitchFamily="2" charset="0"/>
              </a:rPr>
              <a:t> are not relative or changeable values. </a:t>
            </a:r>
            <a:r>
              <a:rPr kumimoji="0" lang="fr-FR" altLang="fr-FR" sz="2800" b="0" i="0" u="none" strike="noStrike" cap="none" normalizeH="0" baseline="0" dirty="0" err="1">
                <a:ln>
                  <a:noFill/>
                </a:ln>
                <a:solidFill>
                  <a:srgbClr val="000000"/>
                </a:solidFill>
                <a:effectLst/>
                <a:latin typeface="Roboto" panose="02000000000000000000" pitchFamily="2" charset="0"/>
              </a:rPr>
              <a:t>We</a:t>
            </a:r>
            <a:r>
              <a:rPr kumimoji="0" lang="fr-FR" altLang="fr-FR" sz="2800" b="0" i="0" u="none" strike="noStrike" cap="none" normalizeH="0" baseline="0" dirty="0">
                <a:ln>
                  <a:noFill/>
                </a:ln>
                <a:solidFill>
                  <a:srgbClr val="000000"/>
                </a:solidFill>
                <a:effectLst/>
                <a:latin typeface="Roboto" panose="02000000000000000000" pitchFamily="2" charset="0"/>
              </a:rPr>
              <a:t> are </a:t>
            </a:r>
            <a:r>
              <a:rPr kumimoji="0" lang="fr-FR" altLang="fr-FR" sz="2800" b="0" i="0" u="none" strike="noStrike" cap="none" normalizeH="0" baseline="0" dirty="0" err="1">
                <a:ln>
                  <a:noFill/>
                </a:ln>
                <a:solidFill>
                  <a:srgbClr val="000000"/>
                </a:solidFill>
                <a:effectLst/>
                <a:latin typeface="Roboto" panose="02000000000000000000" pitchFamily="2" charset="0"/>
              </a:rPr>
              <a:t>talking</a:t>
            </a:r>
            <a:r>
              <a:rPr kumimoji="0" lang="fr-FR" altLang="fr-FR" sz="2800" b="0" i="0" u="none" strike="noStrike" cap="none" normalizeH="0" baseline="0" dirty="0">
                <a:ln>
                  <a:noFill/>
                </a:ln>
                <a:solidFill>
                  <a:srgbClr val="000000"/>
                </a:solidFill>
                <a:effectLst/>
                <a:latin typeface="Roboto" panose="02000000000000000000" pitchFamily="2" charset="0"/>
              </a:rPr>
              <a:t> about </a:t>
            </a:r>
            <a:r>
              <a:rPr kumimoji="0" lang="fr-FR" altLang="fr-FR" sz="2800" b="0" i="0" u="none" strike="noStrike" cap="none" normalizeH="0" baseline="0" dirty="0" err="1">
                <a:ln>
                  <a:noFill/>
                </a:ln>
                <a:solidFill>
                  <a:srgbClr val="000000"/>
                </a:solidFill>
                <a:effectLst/>
                <a:latin typeface="Roboto" panose="02000000000000000000" pitchFamily="2" charset="0"/>
              </a:rPr>
              <a:t>principles</a:t>
            </a:r>
            <a:r>
              <a:rPr kumimoji="0" lang="fr-FR" altLang="fr-FR" sz="2800" b="0" i="0" u="none" strike="noStrike" cap="none" normalizeH="0" baseline="0" dirty="0">
                <a:ln>
                  <a:noFill/>
                </a:ln>
                <a:solidFill>
                  <a:srgbClr val="000000"/>
                </a:solidFill>
                <a:effectLst/>
                <a:latin typeface="Roboto" panose="02000000000000000000" pitchFamily="2" charset="0"/>
              </a:rPr>
              <a:t> in the </a:t>
            </a:r>
            <a:r>
              <a:rPr kumimoji="0" lang="fr-FR" altLang="fr-FR" sz="2800" b="0" i="0" u="none" strike="noStrike" cap="none" normalizeH="0" baseline="0" dirty="0" err="1">
                <a:ln>
                  <a:noFill/>
                </a:ln>
                <a:solidFill>
                  <a:srgbClr val="000000"/>
                </a:solidFill>
                <a:effectLst/>
                <a:latin typeface="Roboto" panose="02000000000000000000" pitchFamily="2" charset="0"/>
              </a:rPr>
              <a:t>absolute</a:t>
            </a:r>
            <a:r>
              <a:rPr kumimoji="0" lang="fr-FR" altLang="fr-FR" sz="2800" b="0" i="0" u="none" strike="noStrike" cap="none" normalizeH="0" baseline="0" dirty="0">
                <a:ln>
                  <a:noFill/>
                </a:ln>
                <a:solidFill>
                  <a:srgbClr val="000000"/>
                </a:solidFill>
                <a:effectLst/>
                <a:latin typeface="Roboto" panose="02000000000000000000" pitchFamily="2" charset="0"/>
              </a:rPr>
              <a:t> </a:t>
            </a:r>
            <a:r>
              <a:rPr kumimoji="0" lang="fr-FR" altLang="fr-FR" sz="2800" b="0" i="0" u="none" strike="noStrike" cap="none" normalizeH="0" baseline="0" dirty="0" err="1">
                <a:ln>
                  <a:noFill/>
                </a:ln>
                <a:solidFill>
                  <a:srgbClr val="000000"/>
                </a:solidFill>
                <a:effectLst/>
                <a:latin typeface="Roboto" panose="02000000000000000000" pitchFamily="2" charset="0"/>
              </a:rPr>
              <a:t>where</a:t>
            </a:r>
            <a:r>
              <a:rPr kumimoji="0" lang="fr-FR" altLang="fr-FR" sz="2800" b="0" i="0" u="none" strike="noStrike" cap="none" normalizeH="0" baseline="0" dirty="0">
                <a:ln>
                  <a:noFill/>
                </a:ln>
                <a:solidFill>
                  <a:srgbClr val="000000"/>
                </a:solidFill>
                <a:effectLst/>
                <a:latin typeface="Roboto" panose="02000000000000000000" pitchFamily="2" charset="0"/>
              </a:rPr>
              <a:t> </a:t>
            </a:r>
            <a:r>
              <a:rPr kumimoji="0" lang="fr-FR" altLang="fr-FR" sz="2800" b="0" i="0" u="none" strike="noStrike" cap="none" normalizeH="0" baseline="0" dirty="0" err="1">
                <a:ln>
                  <a:noFill/>
                </a:ln>
                <a:solidFill>
                  <a:srgbClr val="000000"/>
                </a:solidFill>
                <a:effectLst/>
                <a:latin typeface="Roboto" panose="02000000000000000000" pitchFamily="2" charset="0"/>
              </a:rPr>
              <a:t>every</a:t>
            </a:r>
            <a:r>
              <a:rPr kumimoji="0" lang="fr-FR" altLang="fr-FR" sz="2800" b="0" i="0" u="none" strike="noStrike" cap="none" normalizeH="0" baseline="0" dirty="0">
                <a:ln>
                  <a:noFill/>
                </a:ln>
                <a:solidFill>
                  <a:srgbClr val="000000"/>
                </a:solidFill>
                <a:effectLst/>
                <a:latin typeface="Roboto" panose="02000000000000000000" pitchFamily="2" charset="0"/>
              </a:rPr>
              <a:t> </a:t>
            </a:r>
            <a:r>
              <a:rPr kumimoji="0" lang="fr-FR" altLang="fr-FR" sz="2800" b="0" i="0" u="none" strike="noStrike" cap="none" normalizeH="0" baseline="0" dirty="0" err="1">
                <a:ln>
                  <a:noFill/>
                </a:ln>
                <a:solidFill>
                  <a:srgbClr val="000000"/>
                </a:solidFill>
                <a:effectLst/>
                <a:latin typeface="Roboto" panose="02000000000000000000" pitchFamily="2" charset="0"/>
              </a:rPr>
              <a:t>individual</a:t>
            </a:r>
            <a:r>
              <a:rPr kumimoji="0" lang="fr-FR" altLang="fr-FR" sz="2800" b="0" i="0" u="none" strike="noStrike" cap="none" normalizeH="0" baseline="0" dirty="0">
                <a:ln>
                  <a:noFill/>
                </a:ln>
                <a:solidFill>
                  <a:srgbClr val="000000"/>
                </a:solidFill>
                <a:effectLst/>
                <a:latin typeface="Roboto" panose="02000000000000000000" pitchFamily="2" charset="0"/>
              </a:rPr>
              <a:t> </a:t>
            </a:r>
            <a:r>
              <a:rPr kumimoji="0" lang="fr-FR" altLang="fr-FR" sz="2800" b="0" i="0" u="none" strike="noStrike" cap="none" normalizeH="0" baseline="0" dirty="0" err="1">
                <a:ln>
                  <a:noFill/>
                </a:ln>
                <a:solidFill>
                  <a:srgbClr val="000000"/>
                </a:solidFill>
                <a:effectLst/>
                <a:latin typeface="Roboto" panose="02000000000000000000" pitchFamily="2" charset="0"/>
              </a:rPr>
              <a:t>is</a:t>
            </a:r>
            <a:r>
              <a:rPr kumimoji="0" lang="fr-FR" altLang="fr-FR" sz="2800" b="0" i="0" u="none" strike="noStrike" cap="none" normalizeH="0" baseline="0" dirty="0">
                <a:ln>
                  <a:noFill/>
                </a:ln>
                <a:solidFill>
                  <a:srgbClr val="000000"/>
                </a:solidFill>
                <a:effectLst/>
                <a:latin typeface="Roboto" panose="02000000000000000000" pitchFamily="2" charset="0"/>
              </a:rPr>
              <a:t> </a:t>
            </a:r>
            <a:r>
              <a:rPr kumimoji="0" lang="fr-FR" altLang="fr-FR" sz="2800" b="0" i="0" u="none" strike="noStrike" cap="none" normalizeH="0" baseline="0" dirty="0" err="1">
                <a:ln>
                  <a:noFill/>
                </a:ln>
                <a:solidFill>
                  <a:srgbClr val="000000"/>
                </a:solidFill>
                <a:effectLst/>
                <a:latin typeface="Roboto" panose="02000000000000000000" pitchFamily="2" charset="0"/>
              </a:rPr>
              <a:t>obliged</a:t>
            </a:r>
            <a:r>
              <a:rPr kumimoji="0" lang="fr-FR" altLang="fr-FR" sz="2800" b="0" i="0" u="none" strike="noStrike" cap="none" normalizeH="0" baseline="0" dirty="0">
                <a:ln>
                  <a:noFill/>
                </a:ln>
                <a:solidFill>
                  <a:srgbClr val="000000"/>
                </a:solidFill>
                <a:effectLst/>
                <a:latin typeface="Roboto" panose="02000000000000000000" pitchFamily="2" charset="0"/>
              </a:rPr>
              <a:t> to </a:t>
            </a:r>
            <a:r>
              <a:rPr kumimoji="0" lang="fr-FR" altLang="fr-FR" sz="2800" b="0" i="0" u="none" strike="noStrike" cap="none" normalizeH="0" baseline="0" dirty="0" err="1">
                <a:ln>
                  <a:noFill/>
                </a:ln>
                <a:solidFill>
                  <a:srgbClr val="000000"/>
                </a:solidFill>
                <a:effectLst/>
                <a:latin typeface="Roboto" panose="02000000000000000000" pitchFamily="2" charset="0"/>
              </a:rPr>
              <a:t>submit</a:t>
            </a:r>
            <a:r>
              <a:rPr kumimoji="0" lang="fr-FR" altLang="fr-FR" sz="2800" b="0" i="0" u="none" strike="noStrike" cap="none" normalizeH="0" baseline="0" dirty="0">
                <a:ln>
                  <a:noFill/>
                </a:ln>
                <a:solidFill>
                  <a:srgbClr val="000000"/>
                </a:solidFill>
                <a:effectLst/>
                <a:latin typeface="Roboto" panose="02000000000000000000" pitchFamily="2" charset="0"/>
              </a:rPr>
              <a:t> to </a:t>
            </a:r>
            <a:r>
              <a:rPr kumimoji="0" lang="fr-FR" altLang="fr-FR" sz="2800" b="0" i="0" u="none" strike="noStrike" cap="none" normalizeH="0" baseline="0" dirty="0" err="1">
                <a:ln>
                  <a:noFill/>
                </a:ln>
                <a:solidFill>
                  <a:srgbClr val="000000"/>
                </a:solidFill>
                <a:effectLst/>
                <a:latin typeface="Roboto" panose="02000000000000000000" pitchFamily="2" charset="0"/>
              </a:rPr>
              <a:t>them</a:t>
            </a:r>
            <a:r>
              <a:rPr kumimoji="0" lang="fr-FR" altLang="fr-FR" sz="2800" b="0" i="0" u="none" strike="noStrike" cap="none" normalizeH="0" baseline="0" dirty="0">
                <a:ln>
                  <a:noFill/>
                </a:ln>
                <a:solidFill>
                  <a:srgbClr val="000000"/>
                </a:solidFill>
                <a:effectLst/>
                <a:latin typeface="Roboto" panose="02000000000000000000" pitchFamily="2" charset="0"/>
              </a:rPr>
              <a:t> </a:t>
            </a:r>
            <a:r>
              <a:rPr kumimoji="0" lang="fr-FR" altLang="fr-FR" sz="2800" b="0" i="0" u="none" strike="noStrike" cap="none" normalizeH="0" baseline="0" dirty="0" err="1">
                <a:ln>
                  <a:noFill/>
                </a:ln>
                <a:solidFill>
                  <a:srgbClr val="000000"/>
                </a:solidFill>
                <a:effectLst/>
                <a:latin typeface="Roboto" panose="02000000000000000000" pitchFamily="2" charset="0"/>
              </a:rPr>
              <a:t>whatever</a:t>
            </a:r>
            <a:r>
              <a:rPr kumimoji="0" lang="fr-FR" altLang="fr-FR" sz="2800" b="0" i="0" u="none" strike="noStrike" cap="none" normalizeH="0" baseline="0" dirty="0">
                <a:ln>
                  <a:noFill/>
                </a:ln>
                <a:solidFill>
                  <a:srgbClr val="000000"/>
                </a:solidFill>
                <a:effectLst/>
                <a:latin typeface="Roboto" panose="02000000000000000000" pitchFamily="2" charset="0"/>
              </a:rPr>
              <a:t> the </a:t>
            </a:r>
            <a:r>
              <a:rPr kumimoji="0" lang="fr-FR" altLang="fr-FR" sz="2800" b="0" i="0" u="none" strike="noStrike" cap="none" normalizeH="0" baseline="0" dirty="0" err="1">
                <a:ln>
                  <a:noFill/>
                </a:ln>
                <a:solidFill>
                  <a:srgbClr val="000000"/>
                </a:solidFill>
                <a:effectLst/>
                <a:latin typeface="Roboto" panose="02000000000000000000" pitchFamily="2" charset="0"/>
              </a:rPr>
              <a:t>circumstances</a:t>
            </a:r>
            <a:r>
              <a:rPr kumimoji="0" lang="fr-FR" altLang="fr-FR" sz="2800" b="0" i="0" u="none" strike="noStrike" cap="none" normalizeH="0" baseline="0" dirty="0">
                <a:ln>
                  <a:noFill/>
                </a:ln>
                <a:solidFill>
                  <a:srgbClr val="000000"/>
                </a:solidFill>
                <a:effectLst/>
                <a:latin typeface="Roboto" panose="02000000000000000000" pitchFamily="2" charset="0"/>
              </a:rPr>
              <a:t>. </a:t>
            </a:r>
            <a:r>
              <a:rPr kumimoji="0" lang="fr-FR" altLang="fr-FR" sz="2800" b="0" i="0" u="none" strike="noStrike" cap="none" normalizeH="0" baseline="0" dirty="0" err="1">
                <a:ln>
                  <a:noFill/>
                </a:ln>
                <a:solidFill>
                  <a:srgbClr val="000000"/>
                </a:solidFill>
                <a:effectLst/>
                <a:latin typeface="Roboto" panose="02000000000000000000" pitchFamily="2" charset="0"/>
              </a:rPr>
              <a:t>Ethics</a:t>
            </a:r>
            <a:r>
              <a:rPr kumimoji="0" lang="fr-FR" altLang="fr-FR" sz="2800" b="0" i="0" u="none" strike="noStrike" cap="none" normalizeH="0" baseline="0" dirty="0">
                <a:ln>
                  <a:noFill/>
                </a:ln>
                <a:solidFill>
                  <a:srgbClr val="000000"/>
                </a:solidFill>
                <a:effectLst/>
                <a:latin typeface="Roboto" panose="02000000000000000000" pitchFamily="2" charset="0"/>
              </a:rPr>
              <a:t> </a:t>
            </a:r>
            <a:r>
              <a:rPr kumimoji="0" lang="fr-FR" altLang="fr-FR" sz="2800" b="0" i="0" u="none" strike="noStrike" cap="none" normalizeH="0" baseline="0" dirty="0" err="1">
                <a:ln>
                  <a:noFill/>
                </a:ln>
                <a:solidFill>
                  <a:srgbClr val="000000"/>
                </a:solidFill>
                <a:effectLst/>
                <a:latin typeface="Roboto" panose="02000000000000000000" pitchFamily="2" charset="0"/>
              </a:rPr>
              <a:t>is</a:t>
            </a:r>
            <a:r>
              <a:rPr kumimoji="0" lang="fr-FR" altLang="fr-FR" sz="2800" b="0" i="0" u="none" strike="noStrike" cap="none" normalizeH="0" baseline="0" dirty="0">
                <a:ln>
                  <a:noFill/>
                </a:ln>
                <a:solidFill>
                  <a:srgbClr val="000000"/>
                </a:solidFill>
                <a:effectLst/>
                <a:latin typeface="Roboto" panose="02000000000000000000" pitchFamily="2" charset="0"/>
              </a:rPr>
              <a:t> </a:t>
            </a:r>
            <a:r>
              <a:rPr kumimoji="0" lang="fr-FR" altLang="fr-FR" sz="2800" b="0" i="0" u="none" strike="noStrike" cap="none" normalizeH="0" baseline="0" dirty="0" err="1">
                <a:ln>
                  <a:noFill/>
                </a:ln>
                <a:solidFill>
                  <a:srgbClr val="000000"/>
                </a:solidFill>
                <a:effectLst/>
                <a:latin typeface="Roboto" panose="02000000000000000000" pitchFamily="2" charset="0"/>
              </a:rPr>
              <a:t>reasoned</a:t>
            </a:r>
            <a:r>
              <a:rPr kumimoji="0" lang="fr-FR" altLang="fr-FR" sz="2800" b="0" i="0" u="none" strike="noStrike" cap="none" normalizeH="0" baseline="0" dirty="0">
                <a:ln>
                  <a:noFill/>
                </a:ln>
                <a:solidFill>
                  <a:srgbClr val="000000"/>
                </a:solidFill>
                <a:effectLst/>
                <a:latin typeface="Roboto" panose="02000000000000000000" pitchFamily="2" charset="0"/>
              </a:rPr>
              <a:t> </a:t>
            </a:r>
            <a:r>
              <a:rPr kumimoji="0" lang="fr-FR" altLang="fr-FR" sz="2800" b="0" i="0" u="none" strike="noStrike" cap="none" normalizeH="0" baseline="0" dirty="0" err="1">
                <a:ln>
                  <a:noFill/>
                </a:ln>
                <a:solidFill>
                  <a:srgbClr val="000000"/>
                </a:solidFill>
                <a:effectLst/>
                <a:latin typeface="Roboto" panose="02000000000000000000" pitchFamily="2" charset="0"/>
              </a:rPr>
              <a:t>reflection</a:t>
            </a:r>
            <a:r>
              <a:rPr kumimoji="0" lang="fr-FR" altLang="fr-FR" sz="2800" b="0" i="0" u="none" strike="noStrike" cap="none" normalizeH="0" baseline="0" dirty="0">
                <a:ln>
                  <a:noFill/>
                </a:ln>
                <a:solidFill>
                  <a:srgbClr val="000000"/>
                </a:solidFill>
                <a:effectLst/>
                <a:latin typeface="Roboto" panose="02000000000000000000" pitchFamily="2" charset="0"/>
              </a:rPr>
              <a:t> </a:t>
            </a:r>
            <a:r>
              <a:rPr kumimoji="0" lang="fr-FR" altLang="fr-FR" sz="2800" b="0" i="0" u="none" strike="noStrike" cap="none" normalizeH="0" baseline="0" dirty="0" err="1">
                <a:ln>
                  <a:noFill/>
                </a:ln>
                <a:solidFill>
                  <a:srgbClr val="000000"/>
                </a:solidFill>
                <a:effectLst/>
                <a:latin typeface="Roboto" panose="02000000000000000000" pitchFamily="2" charset="0"/>
              </a:rPr>
              <a:t>with</a:t>
            </a:r>
            <a:r>
              <a:rPr kumimoji="0" lang="fr-FR" altLang="fr-FR" sz="2800" b="0" i="0" u="none" strike="noStrike" cap="none" normalizeH="0" baseline="0" dirty="0">
                <a:ln>
                  <a:noFill/>
                </a:ln>
                <a:solidFill>
                  <a:srgbClr val="000000"/>
                </a:solidFill>
                <a:effectLst/>
                <a:latin typeface="Roboto" panose="02000000000000000000" pitchFamily="2" charset="0"/>
              </a:rPr>
              <a:t> the </a:t>
            </a:r>
            <a:r>
              <a:rPr kumimoji="0" lang="fr-FR" altLang="fr-FR" sz="2800" b="0" i="0" u="none" strike="noStrike" cap="none" normalizeH="0" baseline="0" dirty="0" err="1">
                <a:ln>
                  <a:noFill/>
                </a:ln>
                <a:solidFill>
                  <a:srgbClr val="000000"/>
                </a:solidFill>
                <a:effectLst/>
                <a:latin typeface="Roboto" panose="02000000000000000000" pitchFamily="2" charset="0"/>
              </a:rPr>
              <a:t>aim</a:t>
            </a:r>
            <a:r>
              <a:rPr kumimoji="0" lang="fr-FR" altLang="fr-FR" sz="2800" b="0" i="0" u="none" strike="noStrike" cap="none" normalizeH="0" baseline="0" dirty="0">
                <a:ln>
                  <a:noFill/>
                </a:ln>
                <a:solidFill>
                  <a:srgbClr val="000000"/>
                </a:solidFill>
                <a:effectLst/>
                <a:latin typeface="Roboto" panose="02000000000000000000" pitchFamily="2" charset="0"/>
              </a:rPr>
              <a:t> of acting </a:t>
            </a:r>
            <a:r>
              <a:rPr kumimoji="0" lang="fr-FR" altLang="fr-FR" sz="2800" b="0" i="0" u="none" strike="noStrike" cap="none" normalizeH="0" baseline="0" dirty="0" err="1">
                <a:ln>
                  <a:noFill/>
                </a:ln>
                <a:solidFill>
                  <a:srgbClr val="000000"/>
                </a:solidFill>
                <a:effectLst/>
                <a:latin typeface="Roboto" panose="02000000000000000000" pitchFamily="2" charset="0"/>
              </a:rPr>
              <a:t>well</a:t>
            </a:r>
            <a:r>
              <a:rPr kumimoji="0" lang="fr-FR" altLang="fr-FR" sz="2800" b="0" i="0" u="none" strike="noStrike" cap="none" normalizeH="0" baseline="0" dirty="0">
                <a:ln>
                  <a:noFill/>
                </a:ln>
                <a:solidFill>
                  <a:srgbClr val="000000"/>
                </a:solidFill>
                <a:effectLst/>
                <a:latin typeface="Roboto" panose="02000000000000000000" pitchFamily="2" charset="0"/>
              </a:rPr>
              <a:t>. It directs </a:t>
            </a:r>
            <a:r>
              <a:rPr kumimoji="0" lang="fr-FR" altLang="fr-FR" sz="2800" b="0" i="0" u="none" strike="noStrike" cap="none" normalizeH="0" baseline="0" dirty="0" err="1">
                <a:ln>
                  <a:noFill/>
                </a:ln>
                <a:solidFill>
                  <a:srgbClr val="000000"/>
                </a:solidFill>
                <a:effectLst/>
                <a:latin typeface="Roboto" panose="02000000000000000000" pitchFamily="2" charset="0"/>
              </a:rPr>
              <a:t>our</a:t>
            </a:r>
            <a:r>
              <a:rPr kumimoji="0" lang="fr-FR" altLang="fr-FR" sz="2800" b="0" i="0" u="none" strike="noStrike" cap="none" normalizeH="0" baseline="0" dirty="0">
                <a:ln>
                  <a:noFill/>
                </a:ln>
                <a:solidFill>
                  <a:srgbClr val="000000"/>
                </a:solidFill>
                <a:effectLst/>
                <a:latin typeface="Roboto" panose="02000000000000000000" pitchFamily="2" charset="0"/>
              </a:rPr>
              <a:t> actions </a:t>
            </a:r>
            <a:r>
              <a:rPr kumimoji="0" lang="fr-FR" altLang="fr-FR" sz="2800" b="0" i="0" u="none" strike="noStrike" cap="none" normalizeH="0" baseline="0" dirty="0" err="1">
                <a:ln>
                  <a:noFill/>
                </a:ln>
                <a:solidFill>
                  <a:srgbClr val="000000"/>
                </a:solidFill>
                <a:effectLst/>
                <a:latin typeface="Roboto" panose="02000000000000000000" pitchFamily="2" charset="0"/>
              </a:rPr>
              <a:t>towards</a:t>
            </a:r>
            <a:r>
              <a:rPr kumimoji="0" lang="fr-FR" altLang="fr-FR" sz="2800" b="0" i="0" u="none" strike="noStrike" cap="none" normalizeH="0" baseline="0" dirty="0">
                <a:ln>
                  <a:noFill/>
                </a:ln>
                <a:solidFill>
                  <a:srgbClr val="000000"/>
                </a:solidFill>
                <a:effectLst/>
                <a:latin typeface="Roboto" panose="02000000000000000000" pitchFamily="2" charset="0"/>
              </a:rPr>
              <a:t> good </a:t>
            </a:r>
            <a:r>
              <a:rPr kumimoji="0" lang="fr-FR" altLang="fr-FR" sz="2800" b="0" i="0" u="none" strike="noStrike" cap="none" normalizeH="0" baseline="0" dirty="0" err="1">
                <a:ln>
                  <a:noFill/>
                </a:ln>
                <a:solidFill>
                  <a:srgbClr val="000000"/>
                </a:solidFill>
                <a:effectLst/>
                <a:latin typeface="Roboto" panose="02000000000000000000" pitchFamily="2" charset="0"/>
              </a:rPr>
              <a:t>behavior</a:t>
            </a:r>
            <a:r>
              <a:rPr kumimoji="0" lang="fr-FR" altLang="fr-FR" sz="2800" b="0" i="0" u="none" strike="noStrike" cap="none" normalizeH="0" baseline="0" dirty="0">
                <a:ln>
                  <a:noFill/>
                </a:ln>
                <a:solidFill>
                  <a:srgbClr val="000000"/>
                </a:solidFill>
                <a:effectLst/>
                <a:latin typeface="Roboto" panose="02000000000000000000" pitchFamily="2" charset="0"/>
              </a:rPr>
              <a:t>. It </a:t>
            </a:r>
            <a:r>
              <a:rPr kumimoji="0" lang="fr-FR" altLang="fr-FR" sz="2800" b="0" i="0" u="none" strike="noStrike" cap="none" normalizeH="0" baseline="0" dirty="0" err="1">
                <a:ln>
                  <a:noFill/>
                </a:ln>
                <a:solidFill>
                  <a:srgbClr val="000000"/>
                </a:solidFill>
                <a:effectLst/>
                <a:latin typeface="Roboto" panose="02000000000000000000" pitchFamily="2" charset="0"/>
              </a:rPr>
              <a:t>summarizes</a:t>
            </a:r>
            <a:r>
              <a:rPr kumimoji="0" lang="fr-FR" altLang="fr-FR" sz="2800" b="0" i="0" u="none" strike="noStrike" cap="none" normalizeH="0" baseline="0" dirty="0">
                <a:ln>
                  <a:noFill/>
                </a:ln>
                <a:solidFill>
                  <a:srgbClr val="000000"/>
                </a:solidFill>
                <a:effectLst/>
                <a:latin typeface="Roboto" panose="02000000000000000000" pitchFamily="2" charset="0"/>
              </a:rPr>
              <a:t> the </a:t>
            </a:r>
            <a:r>
              <a:rPr kumimoji="0" lang="fr-FR" altLang="fr-FR" sz="2800" b="0" i="0" u="none" strike="noStrike" cap="none" normalizeH="0" baseline="0" dirty="0" err="1">
                <a:ln>
                  <a:noFill/>
                </a:ln>
                <a:solidFill>
                  <a:srgbClr val="000000"/>
                </a:solidFill>
                <a:effectLst/>
                <a:latin typeface="Roboto" panose="02000000000000000000" pitchFamily="2" charset="0"/>
              </a:rPr>
              <a:t>choices</a:t>
            </a:r>
            <a:r>
              <a:rPr kumimoji="0" lang="fr-FR" altLang="fr-FR" sz="2800" b="0" i="0" u="none" strike="noStrike" cap="none" normalizeH="0" baseline="0" dirty="0">
                <a:ln>
                  <a:noFill/>
                </a:ln>
                <a:solidFill>
                  <a:srgbClr val="000000"/>
                </a:solidFill>
                <a:effectLst/>
                <a:latin typeface="Roboto" panose="02000000000000000000" pitchFamily="2" charset="0"/>
              </a:rPr>
              <a:t> and </a:t>
            </a:r>
            <a:r>
              <a:rPr kumimoji="0" lang="fr-FR" altLang="fr-FR" sz="2800" b="0" i="0" u="none" strike="noStrike" cap="none" normalizeH="0" baseline="0" dirty="0" err="1">
                <a:ln>
                  <a:noFill/>
                </a:ln>
                <a:solidFill>
                  <a:srgbClr val="000000"/>
                </a:solidFill>
                <a:effectLst/>
                <a:latin typeface="Roboto" panose="02000000000000000000" pitchFamily="2" charset="0"/>
              </a:rPr>
              <a:t>preferences</a:t>
            </a:r>
            <a:r>
              <a:rPr kumimoji="0" lang="fr-FR" altLang="fr-FR" sz="2800" b="0" i="0" u="none" strike="noStrike" cap="none" normalizeH="0" baseline="0" dirty="0">
                <a:ln>
                  <a:noFill/>
                </a:ln>
                <a:solidFill>
                  <a:srgbClr val="000000"/>
                </a:solidFill>
                <a:effectLst/>
                <a:latin typeface="Roboto" panose="02000000000000000000" pitchFamily="2" charset="0"/>
              </a:rPr>
              <a:t> of </a:t>
            </a:r>
            <a:r>
              <a:rPr kumimoji="0" lang="fr-FR" altLang="fr-FR" sz="2800" b="0" i="0" u="none" strike="noStrike" cap="none" normalizeH="0" baseline="0" dirty="0" err="1">
                <a:ln>
                  <a:noFill/>
                </a:ln>
                <a:solidFill>
                  <a:srgbClr val="000000"/>
                </a:solidFill>
                <a:effectLst/>
                <a:latin typeface="Roboto" panose="02000000000000000000" pitchFamily="2" charset="0"/>
              </a:rPr>
              <a:t>each</a:t>
            </a:r>
            <a:r>
              <a:rPr kumimoji="0" lang="fr-FR" altLang="fr-FR" sz="2800" b="0" i="0" u="none" strike="noStrike" cap="none" normalizeH="0" baseline="0" dirty="0">
                <a:ln>
                  <a:noFill/>
                </a:ln>
                <a:solidFill>
                  <a:srgbClr val="000000"/>
                </a:solidFill>
                <a:effectLst/>
                <a:latin typeface="Roboto" panose="02000000000000000000" pitchFamily="2" charset="0"/>
              </a:rPr>
              <a:t> of us </a:t>
            </a:r>
            <a:r>
              <a:rPr kumimoji="0" lang="fr-FR" altLang="fr-FR" sz="2800" b="0" i="0" u="none" strike="noStrike" cap="none" normalizeH="0" baseline="0" dirty="0" err="1">
                <a:ln>
                  <a:noFill/>
                </a:ln>
                <a:solidFill>
                  <a:srgbClr val="000000"/>
                </a:solidFill>
                <a:effectLst/>
                <a:latin typeface="Roboto" panose="02000000000000000000" pitchFamily="2" charset="0"/>
              </a:rPr>
              <a:t>regarding</a:t>
            </a:r>
            <a:r>
              <a:rPr kumimoji="0" lang="fr-FR" altLang="fr-FR" sz="2800" b="0" i="0" u="none" strike="noStrike" cap="none" normalizeH="0" baseline="0" dirty="0">
                <a:ln>
                  <a:noFill/>
                </a:ln>
                <a:solidFill>
                  <a:srgbClr val="000000"/>
                </a:solidFill>
                <a:effectLst/>
                <a:latin typeface="Roboto" panose="02000000000000000000" pitchFamily="2" charset="0"/>
              </a:rPr>
              <a:t> </a:t>
            </a:r>
            <a:r>
              <a:rPr kumimoji="0" lang="fr-FR" altLang="fr-FR" sz="2800" b="0" i="0" u="none" strike="noStrike" cap="none" normalizeH="0" baseline="0" dirty="0" err="1">
                <a:ln>
                  <a:noFill/>
                </a:ln>
                <a:solidFill>
                  <a:srgbClr val="000000"/>
                </a:solidFill>
                <a:effectLst/>
                <a:latin typeface="Roboto" panose="02000000000000000000" pitchFamily="2" charset="0"/>
              </a:rPr>
              <a:t>our</a:t>
            </a:r>
            <a:r>
              <a:rPr kumimoji="0" lang="fr-FR" altLang="fr-FR" sz="2800" b="0" i="0" u="none" strike="noStrike" cap="none" normalizeH="0" baseline="0" dirty="0">
                <a:ln>
                  <a:noFill/>
                </a:ln>
                <a:solidFill>
                  <a:srgbClr val="000000"/>
                </a:solidFill>
                <a:effectLst/>
                <a:latin typeface="Roboto" panose="02000000000000000000" pitchFamily="2" charset="0"/>
              </a:rPr>
              <a:t> </a:t>
            </a:r>
            <a:r>
              <a:rPr kumimoji="0" lang="fr-FR" altLang="fr-FR" sz="2800" b="0" i="0" u="none" strike="noStrike" cap="none" normalizeH="0" baseline="0" dirty="0" err="1">
                <a:ln>
                  <a:noFill/>
                </a:ln>
                <a:solidFill>
                  <a:srgbClr val="000000"/>
                </a:solidFill>
                <a:effectLst/>
                <a:latin typeface="Roboto" panose="02000000000000000000" pitchFamily="2" charset="0"/>
              </a:rPr>
              <a:t>own</a:t>
            </a:r>
            <a:r>
              <a:rPr kumimoji="0" lang="fr-FR" altLang="fr-FR" sz="2800" b="0" i="0" u="none" strike="noStrike" cap="none" normalizeH="0" baseline="0" dirty="0">
                <a:ln>
                  <a:noFill/>
                </a:ln>
                <a:solidFill>
                  <a:srgbClr val="000000"/>
                </a:solidFill>
                <a:effectLst/>
                <a:latin typeface="Roboto" panose="02000000000000000000" pitchFamily="2" charset="0"/>
              </a:rPr>
              <a:t> life. The </a:t>
            </a:r>
            <a:r>
              <a:rPr kumimoji="0" lang="fr-FR" altLang="fr-FR" sz="2800" b="0" i="0" u="none" strike="noStrike" cap="none" normalizeH="0" baseline="0" dirty="0" err="1">
                <a:ln>
                  <a:noFill/>
                </a:ln>
                <a:solidFill>
                  <a:srgbClr val="000000"/>
                </a:solidFill>
                <a:effectLst/>
                <a:latin typeface="Roboto" panose="02000000000000000000" pitchFamily="2" charset="0"/>
              </a:rPr>
              <a:t>example</a:t>
            </a:r>
            <a:r>
              <a:rPr kumimoji="0" lang="fr-FR" altLang="fr-FR" sz="2800" b="0" i="0" u="none" strike="noStrike" cap="none" normalizeH="0" baseline="0" dirty="0">
                <a:ln>
                  <a:noFill/>
                </a:ln>
                <a:solidFill>
                  <a:srgbClr val="000000"/>
                </a:solidFill>
                <a:effectLst/>
                <a:latin typeface="Roboto" panose="02000000000000000000" pitchFamily="2" charset="0"/>
              </a:rPr>
              <a:t> of the boy</a:t>
            </a:r>
            <a:endParaRPr kumimoji="0" lang="fr-FR" altLang="fr-FR" sz="3600" b="0" i="0" u="none" strike="noStrike" cap="none" normalizeH="0" baseline="0" dirty="0">
              <a:ln>
                <a:noFill/>
              </a:ln>
              <a:solidFill>
                <a:schemeClr val="tx1"/>
              </a:solidFill>
              <a:effectLst/>
              <a:latin typeface="Arial" panose="020B0604020202020204" pitchFamily="34" charset="0"/>
            </a:endParaRPr>
          </a:p>
          <a:p>
            <a:endParaRPr lang="fr-FR" dirty="0"/>
          </a:p>
        </p:txBody>
      </p:sp>
      <p:sp>
        <p:nvSpPr>
          <p:cNvPr id="3" name="Titre 2">
            <a:extLst>
              <a:ext uri="{FF2B5EF4-FFF2-40B4-BE49-F238E27FC236}">
                <a16:creationId xmlns:a16="http://schemas.microsoft.com/office/drawing/2014/main" id="{F7FBAD28-F941-73BE-AA4E-46AC5517D545}"/>
              </a:ext>
            </a:extLst>
          </p:cNvPr>
          <p:cNvSpPr>
            <a:spLocks noGrp="1"/>
          </p:cNvSpPr>
          <p:nvPr>
            <p:ph type="title"/>
          </p:nvPr>
        </p:nvSpPr>
        <p:spPr/>
        <p:txBody>
          <a:bodyPr/>
          <a:lstStyle/>
          <a:p>
            <a:endParaRPr lang="fr-FR"/>
          </a:p>
        </p:txBody>
      </p:sp>
      <p:sp>
        <p:nvSpPr>
          <p:cNvPr id="4" name="Rectangle 1">
            <a:extLst>
              <a:ext uri="{FF2B5EF4-FFF2-40B4-BE49-F238E27FC236}">
                <a16:creationId xmlns:a16="http://schemas.microsoft.com/office/drawing/2014/main" id="{14D7642B-5269-E5D5-D2CF-1C4417F83FEC}"/>
              </a:ext>
            </a:extLst>
          </p:cNvPr>
          <p:cNvSpPr>
            <a:spLocks noChangeArrowheads="1"/>
          </p:cNvSpPr>
          <p:nvPr/>
        </p:nvSpPr>
        <p:spPr bwMode="auto">
          <a:xfrm>
            <a:off x="0" y="0"/>
            <a:ext cx="9144000" cy="457200"/>
          </a:xfrm>
          <a:prstGeom prst="rect">
            <a:avLst/>
          </a:prstGeom>
          <a:solidFill>
            <a:srgbClr val="F5F5F5"/>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fr-FR" altLang="fr-FR" sz="1200" b="1" i="0" u="none" strike="noStrike" cap="none" normalizeH="0" baseline="0">
                <a:ln>
                  <a:noFill/>
                </a:ln>
                <a:solidFill>
                  <a:schemeClr val="tx1"/>
                </a:solidFill>
                <a:effectLst/>
                <a:latin typeface="Roboto" panose="02000000000000000000" pitchFamily="2" charset="0"/>
              </a:rPr>
            </a:br>
            <a:r>
              <a:rPr kumimoji="0" lang="fr-FR" altLang="fr-FR" sz="1200" b="1" i="0" u="none" strike="noStrike" cap="none" normalizeH="0" baseline="0">
                <a:ln>
                  <a:noFill/>
                </a:ln>
                <a:solidFill>
                  <a:schemeClr val="tx1"/>
                </a:solidFill>
                <a:effectLst/>
                <a:latin typeface="Roboto" panose="02000000000000000000" pitchFamily="2" charset="0"/>
              </a:rPr>
              <a:t>Résultats de traduction</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fr-FR" altLang="fr-FR" sz="900" b="1" i="0" u="none" strike="noStrike" cap="none" normalizeH="0" baseline="0">
              <a:ln>
                <a:noFill/>
              </a:ln>
              <a:solidFill>
                <a:schemeClr val="tx1"/>
              </a:solidFill>
              <a:effectLst/>
              <a:latin typeface="Roboto" panose="02000000000000000000" pitchFamily="2"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900" b="1" i="0" u="none" strike="noStrike" cap="none" normalizeH="0" baseline="0">
                <a:ln>
                  <a:noFill/>
                </a:ln>
                <a:solidFill>
                  <a:schemeClr val="tx1"/>
                </a:solidFill>
                <a:effectLst/>
                <a:latin typeface="Roboto" panose="02000000000000000000" pitchFamily="2" charset="0"/>
              </a:rPr>
              <a:t>Résultat de traduction</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fr-FR" altLang="fr-FR" sz="1800" b="0" i="0" u="none" strike="noStrike" cap="none" normalizeH="0" baseline="0">
              <a:ln>
                <a:noFill/>
              </a:ln>
              <a:solidFill>
                <a:schemeClr val="tx1"/>
              </a:solidFill>
              <a:effectLst/>
              <a:latin typeface="Arial" panose="020B0604020202020204" pitchFamily="34" charset="0"/>
            </a:endParaRPr>
          </a:p>
        </p:txBody>
      </p:sp>
      <p:sp>
        <p:nvSpPr>
          <p:cNvPr id="5" name="Rectangle 2">
            <a:extLst>
              <a:ext uri="{FF2B5EF4-FFF2-40B4-BE49-F238E27FC236}">
                <a16:creationId xmlns:a16="http://schemas.microsoft.com/office/drawing/2014/main" id="{5DF90652-B9A0-362F-FADC-BA6CABC14385}"/>
              </a:ext>
            </a:extLst>
          </p:cNvPr>
          <p:cNvSpPr>
            <a:spLocks noChangeArrowheads="1"/>
          </p:cNvSpPr>
          <p:nvPr/>
        </p:nvSpPr>
        <p:spPr bwMode="auto">
          <a:xfrm>
            <a:off x="0" y="272534"/>
            <a:ext cx="184731" cy="369332"/>
          </a:xfrm>
          <a:prstGeom prst="rect">
            <a:avLst/>
          </a:prstGeom>
          <a:solidFill>
            <a:srgbClr val="F5F5F5"/>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7716997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285720" y="357166"/>
            <a:ext cx="8501122" cy="6143668"/>
          </a:xfrm>
        </p:spPr>
        <p:txBody>
          <a:bodyPr/>
          <a:lstStyle/>
          <a:p>
            <a:pPr lvl="0" algn="l"/>
            <a:r>
              <a:rPr lang="en" b="1" u="sng" dirty="0"/>
              <a:t>In general, the sources of morals in society </a:t>
            </a:r>
            <a:r>
              <a:rPr lang="en" dirty="0"/>
              <a:t>are: religious beliefs in all their diversity and diversity, society's history and traditions, national culture, tribe and family, reference groups, opinion and thought leaders, practical experience and education, laws, regulations and legislation.</a:t>
            </a:r>
            <a:endParaRPr lang="fr-FR" dirty="0"/>
          </a:p>
          <a:p>
            <a:pPr algn="l"/>
            <a:endParaRPr lang="fr-FR" dirty="0"/>
          </a:p>
          <a:p>
            <a:endParaRPr lang="fr-F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Rectangle 3"/>
          <p:cNvSpPr>
            <a:spLocks noGrp="1" noChangeArrowheads="1"/>
          </p:cNvSpPr>
          <p:nvPr>
            <p:ph idx="1"/>
          </p:nvPr>
        </p:nvSpPr>
        <p:spPr>
          <a:xfrm>
            <a:off x="457200" y="1371600"/>
            <a:ext cx="8229600" cy="1981200"/>
          </a:xfrm>
        </p:spPr>
        <p:txBody>
          <a:bodyPr/>
          <a:lstStyle/>
          <a:p>
            <a:pPr eaLnBrk="1" hangingPunct="1">
              <a:lnSpc>
                <a:spcPct val="90000"/>
              </a:lnSpc>
            </a:pPr>
            <a:r>
              <a:rPr lang="en" sz="2100" dirty="0"/>
              <a:t>La règle d'or - "traites les autres comme tu aimerais qu'ils te traitent» ou «ne fais pas aux autres ce que tu ne voudrais pas qu'ils te fassent». Cela implique que les normes morales sont universalisables - </a:t>
            </a:r>
            <a:r>
              <a:rPr lang="en" sz="2100" i="1" dirty="0"/>
              <a:t>qu </a:t>
            </a:r>
            <a:r>
              <a:rPr lang="en" sz="2100" dirty="0"/>
              <a:t>' ils devraient être appliquées d'une manière impartiale à tous les individus. </a:t>
            </a:r>
          </a:p>
        </p:txBody>
      </p:sp>
      <p:sp>
        <p:nvSpPr>
          <p:cNvPr id="22530" name="Rectangle 2"/>
          <p:cNvSpPr>
            <a:spLocks noGrp="1" noChangeArrowheads="1"/>
          </p:cNvSpPr>
          <p:nvPr>
            <p:ph type="title"/>
          </p:nvPr>
        </p:nvSpPr>
        <p:spPr>
          <a:xfrm>
            <a:off x="457200" y="285728"/>
            <a:ext cx="8229600" cy="1000132"/>
          </a:xfrm>
        </p:spPr>
        <p:txBody>
          <a:bodyPr/>
          <a:lstStyle/>
          <a:p>
            <a:pPr eaLnBrk="1" hangingPunct="1"/>
            <a:r>
              <a:rPr lang="en" b="1" dirty="0"/>
              <a:t>La </a:t>
            </a:r>
            <a:r>
              <a:rPr lang="en" b="1" dirty="0" err="1"/>
              <a:t>regle</a:t>
            </a:r>
            <a:r>
              <a:rPr lang="en" b="1" dirty="0"/>
              <a:t> </a:t>
            </a:r>
            <a:r>
              <a:rPr lang="en" b="1" dirty="0" err="1"/>
              <a:t>d'or</a:t>
            </a:r>
            <a:endParaRPr lang="en-US" b="1" dirty="0"/>
          </a:p>
        </p:txBody>
      </p:sp>
      <p:pic>
        <p:nvPicPr>
          <p:cNvPr id="22532" name="Picture 4"/>
          <p:cNvPicPr>
            <a:picLocks noChangeAspect="1" noChangeArrowheads="1"/>
          </p:cNvPicPr>
          <p:nvPr/>
        </p:nvPicPr>
        <p:blipFill>
          <a:blip r:embed="rId2"/>
          <a:srcRect t="31873" b="4382"/>
          <a:stretch>
            <a:fillRect/>
          </a:stretch>
        </p:blipFill>
        <p:spPr bwMode="auto">
          <a:xfrm>
            <a:off x="1357290" y="3071810"/>
            <a:ext cx="5029200" cy="3048000"/>
          </a:xfrm>
          <a:prstGeom prst="rect">
            <a:avLst/>
          </a:prstGeom>
          <a:noFill/>
          <a:ln w="9525">
            <a:noFill/>
            <a:miter lim="800000"/>
            <a:headEnd/>
            <a:tailEnd/>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285720" y="357166"/>
            <a:ext cx="8501122" cy="6143668"/>
          </a:xfrm>
        </p:spPr>
        <p:txBody>
          <a:bodyPr/>
          <a:lstStyle/>
          <a:p>
            <a:pPr algn="l"/>
            <a:r>
              <a:rPr lang="en" sz="3000" dirty="0"/>
              <a:t>1-3- </a:t>
            </a:r>
            <a:r>
              <a:rPr lang="en" sz="3000" b="1" dirty="0"/>
              <a:t>Definition of Business Ethics.</a:t>
            </a:r>
            <a:endParaRPr lang="fr-FR" sz="3000" dirty="0"/>
          </a:p>
          <a:p>
            <a:pPr algn="l"/>
            <a:r>
              <a:rPr lang="en" sz="3000" dirty="0"/>
              <a:t>* Business ethics is a set of ethical principles and values that represent the behavior of an organization and set determinants on its decisions.</a:t>
            </a:r>
            <a:endParaRPr lang="fr-FR" sz="3000" dirty="0"/>
          </a:p>
          <a:p>
            <a:pPr algn="l"/>
            <a:r>
              <a:rPr lang="en" sz="3000" dirty="0"/>
              <a:t>* Peter </a:t>
            </a:r>
            <a:r>
              <a:rPr lang="en" sz="3000" dirty="0" err="1"/>
              <a:t>Drucker believes </a:t>
            </a:r>
            <a:r>
              <a:rPr lang="en" sz="3000" dirty="0"/>
              <a:t>that ethics in management is “ </a:t>
            </a:r>
            <a:r>
              <a:rPr lang="en" sz="3000" b="1" u="sng" dirty="0"/>
              <a:t>the science </a:t>
            </a:r>
            <a:r>
              <a:rPr lang="en" sz="3000" dirty="0"/>
              <a:t>that deals with rational choices on the basis of evaluation between the means leading to goals.” This definition adds a scientific methodological character to ethics by adding an objective dimension to it, especially since ethics suffers from two types of objections: :</a:t>
            </a:r>
            <a:endParaRPr lang="fr-FR" sz="3000" dirty="0"/>
          </a:p>
          <a:p>
            <a:endParaRPr lang="fr-F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1"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0-#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1"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Papier">
  <a:themeElements>
    <a:clrScheme name="Papier">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Papier">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Papier">
      <a:fillStyleLst>
        <a:solidFill>
          <a:schemeClr val="phClr"/>
        </a:solidFill>
        <a:blipFill>
          <a:blip xmlns:r="http://schemas.openxmlformats.org/officeDocument/2006/relationships" r:embed="rId1">
            <a:duotone>
              <a:schemeClr val="phClr">
                <a:shade val="63000"/>
                <a:tint val="82000"/>
              </a:schemeClr>
              <a:schemeClr val="phClr">
                <a:tint val="10000"/>
                <a:satMod val="400000"/>
              </a:schemeClr>
            </a:duotone>
          </a:blip>
          <a:tile tx="0" ty="0" sx="40000" sy="40000" flip="none" algn="tl"/>
        </a:blipFill>
        <a:blipFill>
          <a:blip xmlns:r="http://schemas.openxmlformats.org/officeDocument/2006/relationships" r:embed="rId1">
            <a:duotone>
              <a:schemeClr val="phClr">
                <a:shade val="40000"/>
              </a:schemeClr>
              <a:schemeClr val="phClr">
                <a:tint val="42000"/>
              </a:schemeClr>
            </a:duotone>
          </a:blip>
          <a:tile tx="0" ty="0" sx="40000" sy="40000" flip="none" algn="tl"/>
        </a:blipFill>
      </a:fillStyleLst>
      <a:lnStyleLst>
        <a:ln w="12700" cap="flat" cmpd="sng" algn="ctr">
          <a:solidFill>
            <a:schemeClr val="phClr"/>
          </a:solidFill>
          <a:prstDash val="solid"/>
        </a:ln>
        <a:ln w="38100" cap="flat" cmpd="sng" algn="ctr">
          <a:solidFill>
            <a:schemeClr val="phClr"/>
          </a:solidFill>
          <a:prstDash val="solid"/>
        </a:ln>
        <a:ln w="63500" cap="flat" cmpd="sng" algn="ctr">
          <a:solidFill>
            <a:schemeClr val="phClr"/>
          </a:solidFill>
          <a:prstDash val="solid"/>
        </a:ln>
      </a:lnStyleLst>
      <a:effectStyleLst>
        <a:effectStyle>
          <a:effectLst>
            <a:outerShdw blurRad="95000" rotWithShape="0">
              <a:srgbClr val="000000">
                <a:alpha val="50000"/>
              </a:srgbClr>
            </a:outerShdw>
            <a:softEdge rad="12700"/>
          </a:effectLst>
        </a:effectStyle>
        <a:effectStyle>
          <a:effectLst>
            <a:outerShdw blurRad="95000" rotWithShape="0">
              <a:srgbClr val="000000">
                <a:alpha val="50000"/>
              </a:srgbClr>
            </a:outerShdw>
            <a:softEdge rad="12700"/>
          </a:effectLst>
        </a:effectStyle>
        <a:effectStyle>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a:effectStyle>
      </a:effectStyleLst>
      <a:bgFillStyleLst>
        <a:solidFill>
          <a:schemeClr val="phClr"/>
        </a:solidFill>
        <a:blipFill>
          <a:blip xmlns:r="http://schemas.openxmlformats.org/officeDocument/2006/relationships" r:embed="rId1">
            <a:duotone>
              <a:schemeClr val="phClr">
                <a:shade val="55000"/>
                <a:alpha val="20000"/>
              </a:schemeClr>
              <a:schemeClr val="phClr">
                <a:tint val="40000"/>
                <a:shade val="90000"/>
                <a:satMod val="60000"/>
                <a:alpha val="20000"/>
              </a:schemeClr>
            </a:duotone>
          </a:blip>
          <a:tile tx="0" ty="0" sx="58000" sy="38000" flip="none" algn="tl"/>
        </a:blipFill>
        <a:blipFill>
          <a:blip xmlns:r="http://schemas.openxmlformats.org/officeDocument/2006/relationships" r:embed="rId2">
            <a:duotone>
              <a:schemeClr val="phClr">
                <a:shade val="12000"/>
                <a:satMod val="240000"/>
              </a:schemeClr>
              <a:schemeClr val="phClr">
                <a:tint val="65000"/>
              </a:schemeClr>
            </a:duotone>
          </a:blip>
          <a:stretch>
            <a:fillRect/>
          </a:stretch>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Paper</Template>
  <TotalTime>517</TotalTime>
  <Words>832</Words>
  <Application>Microsoft Office PowerPoint</Application>
  <PresentationFormat>Affichage à l'écran (4:3)</PresentationFormat>
  <Paragraphs>56</Paragraphs>
  <Slides>13</Slides>
  <Notes>1</Notes>
  <HiddenSlides>0</HiddenSlides>
  <MMClips>0</MMClips>
  <ScaleCrop>false</ScaleCrop>
  <HeadingPairs>
    <vt:vector size="6" baseType="variant">
      <vt:variant>
        <vt:lpstr>Polices utilisées</vt:lpstr>
      </vt:variant>
      <vt:variant>
        <vt:i4>6</vt:i4>
      </vt:variant>
      <vt:variant>
        <vt:lpstr>Thème</vt:lpstr>
      </vt:variant>
      <vt:variant>
        <vt:i4>1</vt:i4>
      </vt:variant>
      <vt:variant>
        <vt:lpstr>Titres des diapositives</vt:lpstr>
      </vt:variant>
      <vt:variant>
        <vt:i4>13</vt:i4>
      </vt:variant>
    </vt:vector>
  </HeadingPairs>
  <TitlesOfParts>
    <vt:vector size="20" baseType="lpstr">
      <vt:lpstr>Arial</vt:lpstr>
      <vt:lpstr>Calibri</vt:lpstr>
      <vt:lpstr>Constantia</vt:lpstr>
      <vt:lpstr>Roboto</vt:lpstr>
      <vt:lpstr>Wingdings</vt:lpstr>
      <vt:lpstr>Wingdings 2</vt:lpstr>
      <vt:lpstr>Papier</vt:lpstr>
      <vt:lpstr>Présentation PowerPoint</vt:lpstr>
      <vt:lpstr>Présentation PowerPoint</vt:lpstr>
      <vt:lpstr>Présentation PowerPoint</vt:lpstr>
      <vt:lpstr>Similar  concepts...  * Morals : A set of values and principles that allow a distinction between contradictions (absolutely unchanged).  * les mœurs : the behavior expected of a person living in a group.  * Deontology : the set of rules imposed by an organisation ( ethical codes )  * Ethics The personal and organisational value system . A reflection of all of the above on the behavior of the individual and it varies from person to person  * Law : the duties imposed by the state (laws, decrees, ....)    </vt:lpstr>
      <vt:lpstr>In summary...</vt:lpstr>
      <vt:lpstr>Présentation PowerPoint</vt:lpstr>
      <vt:lpstr>Présentation PowerPoint</vt:lpstr>
      <vt:lpstr>La regle d'or</vt:lpstr>
      <vt:lpstr>Présentation PowerPoint</vt:lpstr>
      <vt:lpstr>Présentation PowerPoint</vt:lpstr>
      <vt:lpstr>Présentation PowerPoint</vt:lpstr>
      <vt:lpstr>Présentation PowerPoint</vt:lpstr>
      <vt:lpstr>Ethics is all-encompassing...</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yoyo</dc:creator>
  <cp:lastModifiedBy>Acer</cp:lastModifiedBy>
  <cp:revision>53</cp:revision>
  <dcterms:created xsi:type="dcterms:W3CDTF">2015-03-25T16:02:27Z</dcterms:created>
  <dcterms:modified xsi:type="dcterms:W3CDTF">2023-04-01T09:36:31Z</dcterms:modified>
</cp:coreProperties>
</file>