
<file path=[Content_Types].xml><?xml version="1.0" encoding="utf-8"?>
<Types xmlns="http://schemas.openxmlformats.org/package/2006/content-types">
  <Override PartName="/ppt/slides/slide29.xml" ContentType="application/vnd.openxmlformats-officedocument.presentationml.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charts/colors6.xml" ContentType="application/vnd.ms-office.chartcolorstyl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charts/style11.xml" ContentType="application/vnd.ms-office.chartstyl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charts/chart13.xml" ContentType="application/vnd.openxmlformats-officedocument.drawingml.chart+xml"/>
  <Override PartName="/ppt/charts/colors2.xml" ContentType="application/vnd.ms-office.chartcolorstyl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charts/colors12.xml" ContentType="application/vnd.ms-office.chartcolorstyle+xml"/>
  <Override PartName="/ppt/charts/chart7.xml" ContentType="application/vnd.openxmlformats-officedocument.drawingml.chart+xml"/>
  <Override PartName="/ppt/charts/style9.xml" ContentType="application/vnd.ms-office.chartstyle+xml"/>
  <Override PartName="/ppt/diagrams/layout1.xml" ContentType="application/vnd.openxmlformats-officedocument.drawingml.diagramLayout+xml"/>
  <Override PartName="/ppt/diagrams/data2.xml" ContentType="application/vnd.openxmlformats-officedocument.drawingml.diagramData+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charts/style5.xml" ContentType="application/vnd.ms-office.chartstyl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style3.xml" ContentType="application/vnd.ms-office.chartstyl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charts/colors9.xml" ContentType="application/vnd.ms-office.chartcolorstyle+xml"/>
  <Override PartName="/ppt/diagrams/drawing3.xml" ContentType="application/vnd.ms-office.drawingml.diagramDrawing+xml"/>
  <Override PartName="/ppt/charts/style1.xml" ContentType="application/vnd.ms-office.chartstyle+xml"/>
  <Override PartName="/ppt/charts/style14.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quickStyle3.xml" ContentType="application/vnd.openxmlformats-officedocument.drawingml.diagramStyle+xml"/>
  <Override PartName="/ppt/charts/colors7.xml" ContentType="application/vnd.ms-office.chartcolorstyle+xml"/>
  <Override PartName="/ppt/diagrams/drawing1.xml" ContentType="application/vnd.ms-office.drawingml.diagramDrawing+xml"/>
  <Override PartName="/ppt/charts/style12.xml" ContentType="application/vnd.ms-office.chart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charts/colors5.xml" ContentType="application/vnd.ms-office.chartcolorstyle+xml"/>
  <Override PartName="/ppt/charts/style10.xml" ContentType="application/vnd.ms-office.chartstyl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charts/chart14.xml" ContentType="application/vnd.openxmlformats-officedocument.drawingml.chart+xml"/>
  <Override PartName="/docProps/app.xml" ContentType="application/vnd.openxmlformats-officedocument.extended-properties+xml"/>
  <Override PartName="/ppt/charts/colors13.xml" ContentType="application/vnd.ms-office.chartcolorstyle+xml"/>
  <Override PartName="/ppt/charts/colors3.xml" ContentType="application/vnd.ms-office.chartcolorstyle+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charts/chart8.xml" ContentType="application/vnd.openxmlformats-officedocument.drawingml.chart+xml"/>
  <Override PartName="/ppt/charts/chart12.xml" ContentType="application/vnd.openxmlformats-officedocument.drawingml.chart+xml"/>
  <Default Extension="wdp" ContentType="image/vnd.ms-photo"/>
  <Override PartName="/ppt/charts/colors11.xml" ContentType="application/vnd.ms-office.chartcolorstyle+xml"/>
  <Override PartName="/ppt/charts/colors1.xml" ContentType="application/vnd.ms-office.chartcolorstyle+xml"/>
  <Override PartName="/ppt/slideLayouts/slideLayout10.xml" ContentType="application/vnd.openxmlformats-officedocument.presentationml.slideLayout+xml"/>
  <Override PartName="/ppt/diagrams/layout2.xml" ContentType="application/vnd.openxmlformats-officedocument.drawingml.diagramLayout+xml"/>
  <Override PartName="/ppt/charts/chart6.xml" ContentType="application/vnd.openxmlformats-officedocument.drawingml.chart+xml"/>
  <Override PartName="/ppt/charts/chart10.xml" ContentType="application/vnd.openxmlformats-officedocument.drawingml.chart+xml"/>
  <Override PartName="/ppt/charts/style8.xml" ContentType="application/vnd.ms-office.chartstyle+xml"/>
  <Override PartName="/ppt/webextensions/webextension3.xml" ContentType="application/vnd.ms-office.webextension+xml"/>
  <Override PartName="/ppt/diagrams/data3.xml" ContentType="application/vnd.openxmlformats-officedocument.drawingml.diagramData+xml"/>
  <Override PartName="/ppt/charts/chart4.xml" ContentType="application/vnd.openxmlformats-officedocument.drawingml.chart+xml"/>
  <Override PartName="/ppt/charts/style6.xml" ContentType="application/vnd.ms-office.chartstyle+xml"/>
  <Override PartName="/ppt/webextensions/webextension1.xml" ContentType="application/vnd.ms-office.webextension+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charts/chart2.xml" ContentType="application/vnd.openxmlformats-officedocument.drawingml.chart+xml"/>
  <Override PartName="/docProps/core.xml" ContentType="application/vnd.openxmlformats-package.core-properties+xml"/>
  <Override PartName="/ppt/webextensions/taskpanes.xml" ContentType="application/vnd.ms-office.webextensiontaskpanes+xml"/>
  <Override PartName="/ppt/charts/style4.xml" ContentType="application/vnd.ms-office.chartstyle+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Default Extension="svg" ContentType="image/svg+xml"/>
  <Override PartName="/ppt/charts/colors8.xml" ContentType="application/vnd.ms-office.chartcolorstyle+xml"/>
  <Override PartName="/ppt/charts/style2.xml" ContentType="application/vnd.ms-office.chartstyle+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charts/style13.xml" ContentType="application/vnd.ms-office.chartstyl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charts/colors4.xml" ContentType="application/vnd.ms-office.chartcolorstyle+xml"/>
  <Default Extension="rels" ContentType="application/vnd.openxmlformats-package.relationships+xml"/>
  <Override PartName="/ppt/slides/slide23.xml" ContentType="application/vnd.openxmlformats-officedocument.presentationml.slide+xml"/>
  <Override PartName="/ppt/charts/colors14.xml" ContentType="application/vnd.ms-office.chartcolorstyl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diagrams/layout3.xml" ContentType="application/vnd.openxmlformats-officedocument.drawingml.diagramLayout+xml"/>
  <Override PartName="/ppt/charts/style7.xml" ContentType="application/vnd.ms-office.chartstyle+xml"/>
  <Override PartName="/ppt/charts/colors10.xml" ContentType="application/vnd.ms-office.chartcolorstyle+xml"/>
  <Override PartName="/ppt/webextensions/webextension2.xml" ContentType="application/vnd.ms-office.webextension+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11/relationships/webextensiontaskpanes" Target="ppt/webextensions/taskpanes.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62" r:id="rId2"/>
    <p:sldId id="263" r:id="rId3"/>
    <p:sldId id="259" r:id="rId4"/>
    <p:sldId id="276" r:id="rId5"/>
    <p:sldId id="265" r:id="rId6"/>
    <p:sldId id="260" r:id="rId7"/>
    <p:sldId id="277" r:id="rId8"/>
    <p:sldId id="270" r:id="rId9"/>
    <p:sldId id="271" r:id="rId10"/>
    <p:sldId id="272" r:id="rId11"/>
    <p:sldId id="273" r:id="rId12"/>
    <p:sldId id="274" r:id="rId13"/>
    <p:sldId id="275" r:id="rId14"/>
    <p:sldId id="278" r:id="rId15"/>
    <p:sldId id="280" r:id="rId16"/>
    <p:sldId id="302" r:id="rId17"/>
    <p:sldId id="293" r:id="rId18"/>
    <p:sldId id="279" r:id="rId19"/>
    <p:sldId id="281" r:id="rId20"/>
    <p:sldId id="282" r:id="rId21"/>
    <p:sldId id="283" r:id="rId22"/>
    <p:sldId id="284" r:id="rId23"/>
    <p:sldId id="285" r:id="rId24"/>
    <p:sldId id="269" r:id="rId25"/>
    <p:sldId id="286" r:id="rId26"/>
    <p:sldId id="287" r:id="rId27"/>
    <p:sldId id="288" r:id="rId28"/>
    <p:sldId id="289" r:id="rId29"/>
    <p:sldId id="290" r:id="rId30"/>
    <p:sldId id="291" r:id="rId31"/>
    <p:sldId id="292" r:id="rId32"/>
    <p:sldId id="267" r:id="rId33"/>
    <p:sldId id="294" r:id="rId34"/>
    <p:sldId id="295" r:id="rId35"/>
    <p:sldId id="297" r:id="rId36"/>
    <p:sldId id="296" r:id="rId37"/>
    <p:sldId id="298" r:id="rId38"/>
    <p:sldId id="299" r:id="rId39"/>
    <p:sldId id="301" r:id="rId40"/>
    <p:sldId id="300" r:id="rId41"/>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مقطع افتراضي" id="{28E221F1-4D7E-4A4E-B36A-083E4BA3924A}">
          <p14:sldIdLst>
            <p14:sldId id="262"/>
            <p14:sldId id="263"/>
            <p14:sldId id="259"/>
            <p14:sldId id="276"/>
            <p14:sldId id="265"/>
            <p14:sldId id="260"/>
            <p14:sldId id="277"/>
            <p14:sldId id="270"/>
            <p14:sldId id="271"/>
            <p14:sldId id="272"/>
            <p14:sldId id="273"/>
            <p14:sldId id="274"/>
            <p14:sldId id="275"/>
            <p14:sldId id="278"/>
            <p14:sldId id="280"/>
            <p14:sldId id="302"/>
            <p14:sldId id="293"/>
            <p14:sldId id="279"/>
            <p14:sldId id="281"/>
            <p14:sldId id="282"/>
            <p14:sldId id="283"/>
            <p14:sldId id="284"/>
            <p14:sldId id="285"/>
            <p14:sldId id="269"/>
            <p14:sldId id="286"/>
            <p14:sldId id="287"/>
            <p14:sldId id="288"/>
            <p14:sldId id="289"/>
            <p14:sldId id="290"/>
            <p14:sldId id="291"/>
            <p14:sldId id="292"/>
            <p14:sldId id="267"/>
            <p14:sldId id="294"/>
            <p14:sldId id="295"/>
            <p14:sldId id="297"/>
            <p14:sldId id="296"/>
            <p14:sldId id="298"/>
            <p14:sldId id="299"/>
            <p14:sldId id="301"/>
            <p14:sldId id="300"/>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a:srgbClr val="3333FF"/>
    <a:srgbClr val="141E2C"/>
    <a:srgbClr val="66FF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نمط متوسط 4 - تميي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نمط متوسط 4 - تميي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النمط المتوسط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46F890A9-2807-4EBB-B81D-B2AA78EC7F39}" styleName="نمط داكن 2 - تمييز 5/تمييز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نمط داكن 2 - تمييز 3/تمييز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85000" autoAdjust="0"/>
    <p:restoredTop sz="94095" autoAdjust="0"/>
  </p:normalViewPr>
  <p:slideViewPr>
    <p:cSldViewPr snapToGrid="0">
      <p:cViewPr varScale="1">
        <p:scale>
          <a:sx n="69" d="100"/>
          <a:sy n="69" d="100"/>
        </p:scale>
        <p:origin x="-780"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Feuille_Microsoft_Office_Excel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Feuille_Microsoft_Office_Excel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Feuille_Microsoft_Office_Excel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Feuille_Microsoft_Office_Excel4.xlsx"/></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package" Target="../embeddings/Feuille_Microsoft_Office_Excel5.xlsx"/></Relationships>
</file>

<file path=ppt/charts/_rels/chart6.xml.rels><?xml version="1.0" encoding="UTF-8" standalone="yes"?>
<Relationships xmlns="http://schemas.openxmlformats.org/package/2006/relationships"><Relationship Id="rId3" Type="http://schemas.microsoft.com/office/2011/relationships/chartStyle" Target="style6.xml"/><Relationship Id="rId2" Type="http://schemas.microsoft.com/office/2011/relationships/chartColorStyle" Target="colors6.xml"/><Relationship Id="rId1" Type="http://schemas.openxmlformats.org/officeDocument/2006/relationships/package" Target="../embeddings/Feuille_Microsoft_Office_Excel6.xlsx"/></Relationships>
</file>

<file path=ppt/charts/_rels/chart7.xml.rels><?xml version="1.0" encoding="UTF-8" standalone="yes"?>
<Relationships xmlns="http://schemas.openxmlformats.org/package/2006/relationships"><Relationship Id="rId3" Type="http://schemas.microsoft.com/office/2011/relationships/chartStyle" Target="style7.xml"/><Relationship Id="rId2" Type="http://schemas.microsoft.com/office/2011/relationships/chartColorStyle" Target="colors7.xml"/><Relationship Id="rId1" Type="http://schemas.openxmlformats.org/officeDocument/2006/relationships/package" Target="../embeddings/Feuille_Microsoft_Office_Excel7.xlsx"/></Relationships>
</file>

<file path=ppt/charts/_rels/chart8.xml.rels><?xml version="1.0" encoding="UTF-8" standalone="yes"?>
<Relationships xmlns="http://schemas.openxmlformats.org/package/2006/relationships"><Relationship Id="rId3" Type="http://schemas.microsoft.com/office/2011/relationships/chartStyle" Target="style8.xml"/><Relationship Id="rId2" Type="http://schemas.microsoft.com/office/2011/relationships/chartColorStyle" Target="colors8.xml"/><Relationship Id="rId1" Type="http://schemas.openxmlformats.org/officeDocument/2006/relationships/package" Target="../embeddings/Feuille_Microsoft_Office_Excel8.xlsx"/></Relationships>
</file>

<file path=ppt/charts/_rels/chart9.xml.rels><?xml version="1.0" encoding="UTF-8" standalone="yes"?>
<Relationships xmlns="http://schemas.openxmlformats.org/package/2006/relationships"><Relationship Id="rId3" Type="http://schemas.microsoft.com/office/2011/relationships/chartStyle" Target="style9.xml"/><Relationship Id="rId2" Type="http://schemas.microsoft.com/office/2011/relationships/chartColorStyle" Target="colors9.xml"/><Relationship Id="rId1" Type="http://schemas.openxmlformats.org/officeDocument/2006/relationships/package" Target="../embeddings/Feuille_Microsoft_Office_Excel9.xlsx"/></Relationships>
</file>

<file path=ppt/charts/_rels/chart10.xml.rels><?xml version="1.0" encoding="UTF-8" standalone="yes"?>
<Relationships xmlns="http://schemas.openxmlformats.org/package/2006/relationships"><Relationship Id="rId3" Type="http://schemas.microsoft.com/office/2011/relationships/chartStyle" Target="style10.xml"/><Relationship Id="rId2" Type="http://schemas.microsoft.com/office/2011/relationships/chartColorStyle" Target="colors10.xml"/><Relationship Id="rId1" Type="http://schemas.openxmlformats.org/officeDocument/2006/relationships/package" Target="../embeddings/Feuille_Microsoft_Office_Excel10.xlsx"/></Relationships>
</file>

<file path=ppt/charts/_rels/chart11.xml.rels><?xml version="1.0" encoding="UTF-8" standalone="yes"?>
<Relationships xmlns="http://schemas.openxmlformats.org/package/2006/relationships"><Relationship Id="rId3" Type="http://schemas.microsoft.com/office/2011/relationships/chartStyle" Target="style11.xml"/><Relationship Id="rId2" Type="http://schemas.microsoft.com/office/2011/relationships/chartColorStyle" Target="colors11.xml"/><Relationship Id="rId1" Type="http://schemas.openxmlformats.org/officeDocument/2006/relationships/package" Target="../embeddings/Feuille_Microsoft_Office_Excel11.xlsx"/></Relationships>
</file>

<file path=ppt/charts/_rels/chart12.xml.rels><?xml version="1.0" encoding="UTF-8" standalone="yes"?>
<Relationships xmlns="http://schemas.openxmlformats.org/package/2006/relationships"><Relationship Id="rId3" Type="http://schemas.microsoft.com/office/2011/relationships/chartStyle" Target="style12.xml"/><Relationship Id="rId2" Type="http://schemas.microsoft.com/office/2011/relationships/chartColorStyle" Target="colors12.xml"/><Relationship Id="rId1" Type="http://schemas.openxmlformats.org/officeDocument/2006/relationships/package" Target="../embeddings/Feuille_Microsoft_Office_Excel12.xlsx"/></Relationships>
</file>

<file path=ppt/charts/_rels/chart13.xml.rels><?xml version="1.0" encoding="UTF-8" standalone="yes"?>
<Relationships xmlns="http://schemas.openxmlformats.org/package/2006/relationships"><Relationship Id="rId3" Type="http://schemas.microsoft.com/office/2011/relationships/chartStyle" Target="style13.xml"/><Relationship Id="rId2" Type="http://schemas.microsoft.com/office/2011/relationships/chartColorStyle" Target="colors13.xml"/><Relationship Id="rId1" Type="http://schemas.openxmlformats.org/officeDocument/2006/relationships/package" Target="../embeddings/Feuille_Microsoft_Office_Excel13.xlsx"/></Relationships>
</file>

<file path=ppt/charts/_rels/chart14.xml.rels><?xml version="1.0" encoding="UTF-8" standalone="yes"?>
<Relationships xmlns="http://schemas.openxmlformats.org/package/2006/relationships"><Relationship Id="rId3" Type="http://schemas.microsoft.com/office/2011/relationships/chartStyle" Target="style14.xml"/><Relationship Id="rId2" Type="http://schemas.microsoft.com/office/2011/relationships/chartColorStyle" Target="colors14.xml"/><Relationship Id="rId1" Type="http://schemas.openxmlformats.org/officeDocument/2006/relationships/package" Target="../embeddings/Feuille_Microsoft_Office_Excel14.xlsx"/></Relationships>
</file>

<file path=ppt/charts/chart1.xml><?xml version="1.0" encoding="utf-8"?>
<c:chartSpace xmlns:c="http://schemas.openxmlformats.org/drawingml/2006/chart" xmlns:a="http://schemas.openxmlformats.org/drawingml/2006/main" xmlns:r="http://schemas.openxmlformats.org/officeDocument/2006/relationships">
  <c:lang val="fr-FR"/>
  <c:chart>
    <c:title>
      <c:tx>
        <c:rich>
          <a:bodyPr rot="0" spcFirstLastPara="1" vertOverflow="ellipsis" vert="horz" wrap="square" anchor="ctr" anchorCtr="1"/>
          <a:lstStyle/>
          <a:p>
            <a:pPr>
              <a:defRPr lang="ar-SA" sz="1920" b="1" i="0" u="none" strike="noStrike" kern="1200" spc="0" baseline="0">
                <a:solidFill>
                  <a:schemeClr val="tx1"/>
                </a:solidFill>
                <a:effectLst>
                  <a:outerShdw blurRad="38100" dist="38100" dir="2700000" algn="tl">
                    <a:srgbClr val="000000">
                      <a:alpha val="43137"/>
                    </a:srgbClr>
                  </a:outerShdw>
                </a:effectLst>
                <a:latin typeface="+mn-lt"/>
                <a:ea typeface="+mn-ea"/>
                <a:cs typeface="+mn-cs"/>
              </a:defRPr>
            </a:pPr>
            <a:r>
              <a:rPr lang="ar-DZ"/>
              <a:t> الشكل1: نمو التجارة الالكترونية وعدد المستخدمين من الفترة 1991- الى 2013</a:t>
            </a:r>
          </a:p>
        </c:rich>
      </c:tx>
      <c:layout>
        <c:manualLayout>
          <c:xMode val="edge"/>
          <c:yMode val="edge"/>
          <c:x val="0.24980494720979154"/>
          <c:y val="1.1089922979766713E-2"/>
        </c:manualLayout>
      </c:layout>
      <c:spPr>
        <a:noFill/>
        <a:ln>
          <a:noFill/>
        </a:ln>
        <a:effectLst/>
      </c:spPr>
    </c:title>
    <c:plotArea>
      <c:layout/>
      <c:lineChart>
        <c:grouping val="standard"/>
        <c:ser>
          <c:idx val="0"/>
          <c:order val="0"/>
          <c:tx>
            <c:strRef>
              <c:f>ورقة1!$B$1</c:f>
              <c:strCache>
                <c:ptCount val="1"/>
                <c:pt idx="0">
                  <c:v>عدد المبيعات</c:v>
                </c:pt>
              </c:strCache>
            </c:strRef>
          </c:tx>
          <c:spPr>
            <a:ln w="28575" cap="rnd">
              <a:solidFill>
                <a:schemeClr val="accent1"/>
              </a:solidFill>
              <a:round/>
            </a:ln>
            <a:effectLst/>
          </c:spPr>
          <c:marker>
            <c:symbol val="none"/>
          </c:marker>
          <c:dLbls>
            <c:spPr>
              <a:noFill/>
              <a:ln>
                <a:noFill/>
              </a:ln>
              <a:effectLst/>
            </c:spPr>
            <c:txPr>
              <a:bodyPr rot="0" spcFirstLastPara="1" vertOverflow="ellipsis" vert="horz" wrap="square" anchor="ctr" anchorCtr="1"/>
              <a:lstStyle/>
              <a:p>
                <a:pPr>
                  <a:defRPr lang="ar-SA" sz="1600" b="1" i="0" u="none" strike="noStrike" kern="1200" baseline="0">
                    <a:solidFill>
                      <a:schemeClr val="tx1"/>
                    </a:solidFill>
                    <a:effectLst>
                      <a:outerShdw blurRad="38100" dist="38100" dir="2700000" algn="tl">
                        <a:srgbClr val="000000">
                          <a:alpha val="43137"/>
                        </a:srgbClr>
                      </a:outerShdw>
                    </a:effectLst>
                    <a:latin typeface="+mn-lt"/>
                    <a:ea typeface="+mn-ea"/>
                    <a:cs typeface="+mn-cs"/>
                  </a:defRPr>
                </a:pPr>
                <a:endParaRPr lang="fr-FR"/>
              </a:p>
            </c:txPr>
            <c:dLblPos val="ctr"/>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ورقة1!$A$2:$A$5</c:f>
              <c:numCache>
                <c:formatCode>General</c:formatCode>
                <c:ptCount val="4"/>
                <c:pt idx="0">
                  <c:v>1991</c:v>
                </c:pt>
                <c:pt idx="1">
                  <c:v>1999</c:v>
                </c:pt>
                <c:pt idx="2">
                  <c:v>2013</c:v>
                </c:pt>
              </c:numCache>
            </c:numRef>
          </c:cat>
          <c:val>
            <c:numRef>
              <c:f>ورقة1!$B$2:$B$5</c:f>
              <c:numCache>
                <c:formatCode>General</c:formatCode>
                <c:ptCount val="4"/>
                <c:pt idx="0">
                  <c:v>0</c:v>
                </c:pt>
                <c:pt idx="1">
                  <c:v>1100</c:v>
                </c:pt>
                <c:pt idx="2">
                  <c:v>1250</c:v>
                </c:pt>
              </c:numCache>
            </c:numRef>
          </c:val>
          <c:extLst xmlns:c16r2="http://schemas.microsoft.com/office/drawing/2015/06/chart">
            <c:ext xmlns:c16="http://schemas.microsoft.com/office/drawing/2014/chart" uri="{C3380CC4-5D6E-409C-BE32-E72D297353CC}">
              <c16:uniqueId val="{00000000-5C49-4F75-A5C4-0716B74719E3}"/>
            </c:ext>
          </c:extLst>
        </c:ser>
        <c:dLbls>
          <c:showVal val="1"/>
        </c:dLbls>
        <c:marker val="1"/>
        <c:axId val="155715072"/>
        <c:axId val="155716608"/>
      </c:lineChart>
      <c:lineChart>
        <c:grouping val="standard"/>
        <c:ser>
          <c:idx val="1"/>
          <c:order val="1"/>
          <c:tx>
            <c:strRef>
              <c:f>ورقة1!$C$1</c:f>
              <c:strCache>
                <c:ptCount val="1"/>
                <c:pt idx="0">
                  <c:v>المستخدمين</c:v>
                </c:pt>
              </c:strCache>
            </c:strRef>
          </c:tx>
          <c:spPr>
            <a:ln w="28575" cap="rnd">
              <a:solidFill>
                <a:schemeClr val="accent2"/>
              </a:solidFill>
              <a:round/>
            </a:ln>
            <a:effectLst/>
          </c:spPr>
          <c:marker>
            <c:symbol val="none"/>
          </c:marker>
          <c:dPt>
            <c:idx val="2"/>
            <c:spPr>
              <a:ln w="28575" cap="rnd">
                <a:solidFill>
                  <a:schemeClr val="accent2"/>
                </a:solidFill>
                <a:round/>
              </a:ln>
              <a:effectLst/>
            </c:spPr>
            <c:extLst xmlns:c16r2="http://schemas.microsoft.com/office/drawing/2015/06/chart">
              <c:ext xmlns:c16="http://schemas.microsoft.com/office/drawing/2014/chart" uri="{C3380CC4-5D6E-409C-BE32-E72D297353CC}">
                <c16:uniqueId val="{00000004-5C49-4F75-A5C4-0716B74719E3}"/>
              </c:ext>
            </c:extLst>
          </c:dPt>
          <c:dLbls>
            <c:dLbl>
              <c:idx val="0"/>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6-5C49-4F75-A5C4-0716B74719E3}"/>
                </c:ext>
              </c:extLst>
            </c:dLbl>
            <c:dLbl>
              <c:idx val="1"/>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5C49-4F75-A5C4-0716B74719E3}"/>
                </c:ext>
              </c:extLst>
            </c:dLbl>
            <c:dLbl>
              <c:idx val="2"/>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4-5C49-4F75-A5C4-0716B74719E3}"/>
                </c:ext>
              </c:extLst>
            </c:dLbl>
            <c:delete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ورقة1!$A$2:$A$5</c:f>
              <c:numCache>
                <c:formatCode>General</c:formatCode>
                <c:ptCount val="4"/>
                <c:pt idx="0">
                  <c:v>1991</c:v>
                </c:pt>
                <c:pt idx="1">
                  <c:v>1999</c:v>
                </c:pt>
                <c:pt idx="2">
                  <c:v>2013</c:v>
                </c:pt>
              </c:numCache>
            </c:numRef>
          </c:cat>
          <c:val>
            <c:numRef>
              <c:f>ورقة1!$C$2:$C$5</c:f>
              <c:numCache>
                <c:formatCode>General</c:formatCode>
                <c:ptCount val="4"/>
                <c:pt idx="0">
                  <c:v>30</c:v>
                </c:pt>
                <c:pt idx="1">
                  <c:v>300</c:v>
                </c:pt>
                <c:pt idx="2">
                  <c:v>1000</c:v>
                </c:pt>
              </c:numCache>
            </c:numRef>
          </c:val>
          <c:extLst xmlns:c16r2="http://schemas.microsoft.com/office/drawing/2015/06/chart">
            <c:ext xmlns:c16="http://schemas.microsoft.com/office/drawing/2014/chart" uri="{C3380CC4-5D6E-409C-BE32-E72D297353CC}">
              <c16:uniqueId val="{00000001-5C49-4F75-A5C4-0716B74719E3}"/>
            </c:ext>
          </c:extLst>
        </c:ser>
        <c:dLbls/>
        <c:marker val="1"/>
        <c:axId val="155724032"/>
        <c:axId val="155722496"/>
      </c:lineChart>
      <c:catAx>
        <c:axId val="155715072"/>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ar-SA" sz="1600" b="1" i="0" u="none" strike="noStrike" kern="1200" baseline="0">
                <a:solidFill>
                  <a:schemeClr val="tx1"/>
                </a:solidFill>
                <a:effectLst>
                  <a:outerShdw blurRad="38100" dist="38100" dir="2700000" algn="tl">
                    <a:srgbClr val="000000">
                      <a:alpha val="43137"/>
                    </a:srgbClr>
                  </a:outerShdw>
                </a:effectLst>
                <a:latin typeface="+mn-lt"/>
                <a:ea typeface="+mn-ea"/>
                <a:cs typeface="+mn-cs"/>
              </a:defRPr>
            </a:pPr>
            <a:endParaRPr lang="fr-FR"/>
          </a:p>
        </c:txPr>
        <c:crossAx val="155716608"/>
        <c:crosses val="autoZero"/>
        <c:auto val="1"/>
        <c:lblAlgn val="ctr"/>
        <c:lblOffset val="100"/>
      </c:catAx>
      <c:valAx>
        <c:axId val="155716608"/>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lang="ar-SA" sz="1600" b="1" i="0" u="none" strike="noStrike" kern="1200" baseline="0">
                <a:solidFill>
                  <a:schemeClr val="tx1"/>
                </a:solidFill>
                <a:effectLst>
                  <a:outerShdw blurRad="38100" dist="38100" dir="2700000" algn="tl">
                    <a:srgbClr val="000000">
                      <a:alpha val="43137"/>
                    </a:srgbClr>
                  </a:outerShdw>
                </a:effectLst>
                <a:latin typeface="+mn-lt"/>
                <a:ea typeface="+mn-ea"/>
                <a:cs typeface="+mn-cs"/>
              </a:defRPr>
            </a:pPr>
            <a:endParaRPr lang="fr-FR"/>
          </a:p>
        </c:txPr>
        <c:crossAx val="155715072"/>
        <c:crosses val="autoZero"/>
        <c:crossBetween val="between"/>
      </c:valAx>
      <c:valAx>
        <c:axId val="155722496"/>
        <c:scaling>
          <c:orientation val="minMax"/>
        </c:scaling>
        <c:axPos val="r"/>
        <c:numFmt formatCode="General" sourceLinked="1"/>
        <c:tickLblPos val="nextTo"/>
        <c:spPr>
          <a:noFill/>
          <a:ln>
            <a:noFill/>
          </a:ln>
          <a:effectLst/>
        </c:spPr>
        <c:txPr>
          <a:bodyPr rot="-60000000" spcFirstLastPara="1" vertOverflow="ellipsis" vert="horz" wrap="square" anchor="ctr" anchorCtr="1"/>
          <a:lstStyle/>
          <a:p>
            <a:pPr>
              <a:defRPr lang="ar-SA" sz="1600" b="1" i="0" u="none" strike="noStrike" kern="1200" baseline="0">
                <a:solidFill>
                  <a:schemeClr val="tx1"/>
                </a:solidFill>
                <a:effectLst>
                  <a:outerShdw blurRad="38100" dist="38100" dir="2700000" algn="tl">
                    <a:srgbClr val="000000">
                      <a:alpha val="43137"/>
                    </a:srgbClr>
                  </a:outerShdw>
                </a:effectLst>
                <a:latin typeface="+mn-lt"/>
                <a:ea typeface="+mn-ea"/>
                <a:cs typeface="+mn-cs"/>
              </a:defRPr>
            </a:pPr>
            <a:endParaRPr lang="fr-FR"/>
          </a:p>
        </c:txPr>
        <c:crossAx val="155724032"/>
        <c:crosses val="max"/>
        <c:crossBetween val="between"/>
      </c:valAx>
      <c:catAx>
        <c:axId val="155724032"/>
        <c:scaling>
          <c:orientation val="minMax"/>
        </c:scaling>
        <c:delete val="1"/>
        <c:axPos val="b"/>
        <c:numFmt formatCode="General" sourceLinked="1"/>
        <c:tickLblPos val="nextTo"/>
        <c:crossAx val="155722496"/>
        <c:crosses val="autoZero"/>
        <c:auto val="1"/>
        <c:lblAlgn val="ctr"/>
        <c:lblOffset val="100"/>
      </c:catAx>
      <c:spPr>
        <a:noFill/>
        <a:ln>
          <a:noFill/>
        </a:ln>
        <a:effectLst/>
      </c:spPr>
    </c:plotArea>
    <c:legend>
      <c:legendPos val="l"/>
      <c:layout>
        <c:manualLayout>
          <c:xMode val="edge"/>
          <c:yMode val="edge"/>
          <c:x val="0"/>
          <c:y val="0.47088318752316288"/>
          <c:w val="9.4116216881168335E-2"/>
          <c:h val="0.24478399430916736"/>
        </c:manualLayout>
      </c:layout>
      <c:spPr>
        <a:noFill/>
        <a:ln>
          <a:noFill/>
        </a:ln>
        <a:effectLst/>
      </c:spPr>
      <c:txPr>
        <a:bodyPr rot="0" spcFirstLastPara="1" vertOverflow="ellipsis" vert="horz" wrap="square" anchor="ctr" anchorCtr="1"/>
        <a:lstStyle/>
        <a:p>
          <a:pPr>
            <a:defRPr lang="ar-SA" sz="1600" b="1" i="0" u="none" strike="noStrike" kern="1200" baseline="0">
              <a:solidFill>
                <a:schemeClr val="tx1"/>
              </a:solidFill>
              <a:effectLst>
                <a:outerShdw blurRad="38100" dist="38100" dir="2700000" algn="tl">
                  <a:srgbClr val="000000">
                    <a:alpha val="43137"/>
                  </a:srgbClr>
                </a:outerShdw>
              </a:effectLst>
              <a:latin typeface="+mn-lt"/>
              <a:ea typeface="+mn-ea"/>
              <a:cs typeface="+mn-cs"/>
            </a:defRPr>
          </a:pPr>
          <a:endParaRPr lang="fr-FR"/>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600" b="1">
          <a:solidFill>
            <a:schemeClr val="tx1"/>
          </a:solidFill>
          <a:effectLst>
            <a:outerShdw blurRad="38100" dist="38100" dir="2700000" algn="tl">
              <a:srgbClr val="000000">
                <a:alpha val="43137"/>
              </a:srgbClr>
            </a:outerShdw>
          </a:effectLst>
        </a:defRPr>
      </a:pPr>
      <a:endParaRPr lang="fr-FR"/>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fr-FR"/>
  <c:chart>
    <c:title>
      <c:tx>
        <c:rich>
          <a:bodyPr rot="0" spcFirstLastPara="1" vertOverflow="ellipsis" vert="horz" wrap="square" anchor="ctr" anchorCtr="1"/>
          <a:lstStyle/>
          <a:p>
            <a:pPr>
              <a:defRPr lang="ar-SA" sz="2128" b="1" i="0" u="none" strike="noStrike" kern="1200" cap="all" spc="120" normalizeH="0" baseline="0">
                <a:solidFill>
                  <a:schemeClr val="tx1">
                    <a:lumMod val="95000"/>
                    <a:lumOff val="5000"/>
                  </a:schemeClr>
                </a:solidFill>
                <a:latin typeface="+mn-lt"/>
                <a:ea typeface="+mn-ea"/>
                <a:cs typeface="+mn-cs"/>
              </a:defRPr>
            </a:pPr>
            <a:r>
              <a:rPr lang="ar-DZ" dirty="0">
                <a:solidFill>
                  <a:schemeClr val="tx1">
                    <a:lumMod val="95000"/>
                    <a:lumOff val="5000"/>
                  </a:schemeClr>
                </a:solidFill>
              </a:rPr>
              <a:t>الشكل2: نمو قطاع</a:t>
            </a:r>
            <a:r>
              <a:rPr lang="fr-FR" dirty="0">
                <a:solidFill>
                  <a:schemeClr val="tx1">
                    <a:lumMod val="95000"/>
                    <a:lumOff val="5000"/>
                  </a:schemeClr>
                </a:solidFill>
              </a:rPr>
              <a:t> </a:t>
            </a:r>
            <a:r>
              <a:rPr lang="fr-FR" dirty="0" err="1">
                <a:solidFill>
                  <a:schemeClr val="tx1">
                    <a:lumMod val="95000"/>
                    <a:lumOff val="5000"/>
                  </a:schemeClr>
                </a:solidFill>
              </a:rPr>
              <a:t>ict</a:t>
            </a:r>
            <a:r>
              <a:rPr lang="fr-FR" cap="none" dirty="0" err="1">
                <a:solidFill>
                  <a:schemeClr val="tx1">
                    <a:lumMod val="95000"/>
                    <a:lumOff val="5000"/>
                  </a:schemeClr>
                </a:solidFill>
              </a:rPr>
              <a:t>s</a:t>
            </a:r>
            <a:r>
              <a:rPr lang="ar-DZ" cap="none" baseline="0" dirty="0">
                <a:solidFill>
                  <a:schemeClr val="tx1">
                    <a:lumMod val="95000"/>
                    <a:lumOff val="5000"/>
                  </a:schemeClr>
                </a:solidFill>
              </a:rPr>
              <a:t> في العالم في الفترة (2003-2013)لكل 100 نسمة</a:t>
            </a:r>
            <a:endParaRPr lang="ar-DZ" dirty="0">
              <a:solidFill>
                <a:schemeClr val="tx1">
                  <a:lumMod val="95000"/>
                  <a:lumOff val="5000"/>
                </a:schemeClr>
              </a:solidFill>
            </a:endParaRPr>
          </a:p>
        </c:rich>
      </c:tx>
      <c:spPr>
        <a:noFill/>
        <a:ln>
          <a:noFill/>
        </a:ln>
        <a:effectLst/>
      </c:spPr>
    </c:title>
    <c:plotArea>
      <c:layout>
        <c:manualLayout>
          <c:layoutTarget val="inner"/>
          <c:xMode val="edge"/>
          <c:yMode val="edge"/>
          <c:x val="0.37429123454450725"/>
          <c:y val="0.10179533949848167"/>
          <c:w val="0.61319250977804463"/>
          <c:h val="0.84499144922269365"/>
        </c:manualLayout>
      </c:layout>
      <c:lineChart>
        <c:grouping val="standard"/>
        <c:ser>
          <c:idx val="0"/>
          <c:order val="0"/>
          <c:tx>
            <c:strRef>
              <c:f>ورقة1!$B$1</c:f>
              <c:strCache>
                <c:ptCount val="1"/>
                <c:pt idx="0">
                  <c:v>عدد الاشتراكات في شبكة الهاتف الخلوي</c:v>
                </c:pt>
              </c:strCache>
            </c:strRef>
          </c:tx>
          <c:spPr>
            <a:ln w="22225" cap="rnd">
              <a:solidFill>
                <a:schemeClr val="accent1"/>
              </a:solidFill>
              <a:round/>
            </a:ln>
            <a:effectLst/>
          </c:spPr>
          <c:marker>
            <c:symbol val="diamond"/>
            <c:size val="6"/>
            <c:spPr>
              <a:solidFill>
                <a:schemeClr val="accent1"/>
              </a:solidFill>
              <a:ln w="9525">
                <a:solidFill>
                  <a:schemeClr val="accent1"/>
                </a:solidFill>
                <a:round/>
              </a:ln>
              <a:effectLst/>
            </c:spPr>
          </c:marker>
          <c:cat>
            <c:numRef>
              <c:f>ورقة1!$A$2:$A$12</c:f>
              <c:numCache>
                <c:formatCode>General</c:formatCode>
                <c:ptCount val="11"/>
                <c:pt idx="0">
                  <c:v>2003</c:v>
                </c:pt>
                <c:pt idx="1">
                  <c:v>2004</c:v>
                </c:pt>
                <c:pt idx="2">
                  <c:v>2005</c:v>
                </c:pt>
                <c:pt idx="3">
                  <c:v>2006</c:v>
                </c:pt>
                <c:pt idx="4">
                  <c:v>2007</c:v>
                </c:pt>
                <c:pt idx="5">
                  <c:v>2008</c:v>
                </c:pt>
                <c:pt idx="6">
                  <c:v>2009</c:v>
                </c:pt>
                <c:pt idx="7">
                  <c:v>2010</c:v>
                </c:pt>
                <c:pt idx="8">
                  <c:v>2011</c:v>
                </c:pt>
                <c:pt idx="9">
                  <c:v>2012</c:v>
                </c:pt>
                <c:pt idx="10">
                  <c:v>2013</c:v>
                </c:pt>
              </c:numCache>
            </c:numRef>
          </c:cat>
          <c:val>
            <c:numRef>
              <c:f>ورقة1!$B$2:$B$12</c:f>
              <c:numCache>
                <c:formatCode>General</c:formatCode>
                <c:ptCount val="11"/>
                <c:pt idx="0">
                  <c:v>22</c:v>
                </c:pt>
                <c:pt idx="1">
                  <c:v>25</c:v>
                </c:pt>
                <c:pt idx="2">
                  <c:v>30</c:v>
                </c:pt>
                <c:pt idx="3">
                  <c:v>42</c:v>
                </c:pt>
                <c:pt idx="4">
                  <c:v>56</c:v>
                </c:pt>
                <c:pt idx="5">
                  <c:v>59</c:v>
                </c:pt>
                <c:pt idx="6">
                  <c:v>62</c:v>
                </c:pt>
                <c:pt idx="7">
                  <c:v>67</c:v>
                </c:pt>
                <c:pt idx="8">
                  <c:v>75</c:v>
                </c:pt>
                <c:pt idx="9">
                  <c:v>82</c:v>
                </c:pt>
                <c:pt idx="10">
                  <c:v>96.2</c:v>
                </c:pt>
              </c:numCache>
            </c:numRef>
          </c:val>
          <c:extLst xmlns:c16r2="http://schemas.microsoft.com/office/drawing/2015/06/chart">
            <c:ext xmlns:c16="http://schemas.microsoft.com/office/drawing/2014/chart" uri="{C3380CC4-5D6E-409C-BE32-E72D297353CC}">
              <c16:uniqueId val="{00000000-B875-4A48-BF37-67F26D0872F3}"/>
            </c:ext>
          </c:extLst>
        </c:ser>
        <c:ser>
          <c:idx val="1"/>
          <c:order val="1"/>
          <c:tx>
            <c:strRef>
              <c:f>ورقة1!$C$1</c:f>
              <c:strCache>
                <c:ptCount val="1"/>
                <c:pt idx="0">
                  <c:v>عدد الاسر المشتلركة في الانترنيت</c:v>
                </c:pt>
              </c:strCache>
            </c:strRef>
          </c:tx>
          <c:spPr>
            <a:ln w="22225" cap="rnd">
              <a:solidFill>
                <a:schemeClr val="accent2"/>
              </a:solidFill>
              <a:round/>
            </a:ln>
            <a:effectLst/>
          </c:spPr>
          <c:marker>
            <c:symbol val="square"/>
            <c:size val="6"/>
            <c:spPr>
              <a:solidFill>
                <a:schemeClr val="accent2"/>
              </a:solidFill>
              <a:ln w="9525">
                <a:solidFill>
                  <a:schemeClr val="accent2"/>
                </a:solidFill>
                <a:round/>
              </a:ln>
              <a:effectLst/>
            </c:spPr>
          </c:marker>
          <c:cat>
            <c:numRef>
              <c:f>ورقة1!$A$2:$A$12</c:f>
              <c:numCache>
                <c:formatCode>General</c:formatCode>
                <c:ptCount val="11"/>
                <c:pt idx="0">
                  <c:v>2003</c:v>
                </c:pt>
                <c:pt idx="1">
                  <c:v>2004</c:v>
                </c:pt>
                <c:pt idx="2">
                  <c:v>2005</c:v>
                </c:pt>
                <c:pt idx="3">
                  <c:v>2006</c:v>
                </c:pt>
                <c:pt idx="4">
                  <c:v>2007</c:v>
                </c:pt>
                <c:pt idx="5">
                  <c:v>2008</c:v>
                </c:pt>
                <c:pt idx="6">
                  <c:v>2009</c:v>
                </c:pt>
                <c:pt idx="7">
                  <c:v>2010</c:v>
                </c:pt>
                <c:pt idx="8">
                  <c:v>2011</c:v>
                </c:pt>
                <c:pt idx="9">
                  <c:v>2012</c:v>
                </c:pt>
                <c:pt idx="10">
                  <c:v>2013</c:v>
                </c:pt>
              </c:numCache>
            </c:numRef>
          </c:cat>
          <c:val>
            <c:numRef>
              <c:f>ورقة1!$C$2:$C$12</c:f>
              <c:numCache>
                <c:formatCode>General</c:formatCode>
                <c:ptCount val="11"/>
                <c:pt idx="0">
                  <c:v>16</c:v>
                </c:pt>
                <c:pt idx="1">
                  <c:v>18</c:v>
                </c:pt>
                <c:pt idx="2">
                  <c:v>19.5</c:v>
                </c:pt>
                <c:pt idx="3">
                  <c:v>20</c:v>
                </c:pt>
                <c:pt idx="4">
                  <c:v>22</c:v>
                </c:pt>
                <c:pt idx="5">
                  <c:v>24</c:v>
                </c:pt>
                <c:pt idx="6">
                  <c:v>26</c:v>
                </c:pt>
                <c:pt idx="7">
                  <c:v>28</c:v>
                </c:pt>
                <c:pt idx="8">
                  <c:v>30</c:v>
                </c:pt>
                <c:pt idx="9">
                  <c:v>35</c:v>
                </c:pt>
                <c:pt idx="10">
                  <c:v>41.3</c:v>
                </c:pt>
              </c:numCache>
            </c:numRef>
          </c:val>
          <c:extLst xmlns:c16r2="http://schemas.microsoft.com/office/drawing/2015/06/chart">
            <c:ext xmlns:c16="http://schemas.microsoft.com/office/drawing/2014/chart" uri="{C3380CC4-5D6E-409C-BE32-E72D297353CC}">
              <c16:uniqueId val="{00000001-B875-4A48-BF37-67F26D0872F3}"/>
            </c:ext>
          </c:extLst>
        </c:ser>
        <c:ser>
          <c:idx val="2"/>
          <c:order val="2"/>
          <c:tx>
            <c:strRef>
              <c:f>ورقة1!$D$1</c:f>
              <c:strCache>
                <c:ptCount val="1"/>
                <c:pt idx="0">
                  <c:v>عدد مستخدمي الانترنيت </c:v>
                </c:pt>
              </c:strCache>
            </c:strRef>
          </c:tx>
          <c:spPr>
            <a:ln w="22225" cap="rnd">
              <a:solidFill>
                <a:schemeClr val="accent3"/>
              </a:solidFill>
              <a:round/>
            </a:ln>
            <a:effectLst/>
          </c:spPr>
          <c:marker>
            <c:symbol val="triangle"/>
            <c:size val="6"/>
            <c:spPr>
              <a:solidFill>
                <a:schemeClr val="accent3"/>
              </a:solidFill>
              <a:ln w="9525">
                <a:solidFill>
                  <a:schemeClr val="accent3"/>
                </a:solidFill>
                <a:round/>
              </a:ln>
              <a:effectLst/>
            </c:spPr>
          </c:marker>
          <c:cat>
            <c:numRef>
              <c:f>ورقة1!$A$2:$A$12</c:f>
              <c:numCache>
                <c:formatCode>General</c:formatCode>
                <c:ptCount val="11"/>
                <c:pt idx="0">
                  <c:v>2003</c:v>
                </c:pt>
                <c:pt idx="1">
                  <c:v>2004</c:v>
                </c:pt>
                <c:pt idx="2">
                  <c:v>2005</c:v>
                </c:pt>
                <c:pt idx="3">
                  <c:v>2006</c:v>
                </c:pt>
                <c:pt idx="4">
                  <c:v>2007</c:v>
                </c:pt>
                <c:pt idx="5">
                  <c:v>2008</c:v>
                </c:pt>
                <c:pt idx="6">
                  <c:v>2009</c:v>
                </c:pt>
                <c:pt idx="7">
                  <c:v>2010</c:v>
                </c:pt>
                <c:pt idx="8">
                  <c:v>2011</c:v>
                </c:pt>
                <c:pt idx="9">
                  <c:v>2012</c:v>
                </c:pt>
                <c:pt idx="10">
                  <c:v>2013</c:v>
                </c:pt>
              </c:numCache>
            </c:numRef>
          </c:cat>
          <c:val>
            <c:numRef>
              <c:f>ورقة1!$D$2:$D$12</c:f>
              <c:numCache>
                <c:formatCode>General</c:formatCode>
                <c:ptCount val="11"/>
                <c:pt idx="0">
                  <c:v>15</c:v>
                </c:pt>
                <c:pt idx="1">
                  <c:v>17</c:v>
                </c:pt>
                <c:pt idx="2">
                  <c:v>18</c:v>
                </c:pt>
                <c:pt idx="3">
                  <c:v>20</c:v>
                </c:pt>
                <c:pt idx="4">
                  <c:v>20.5</c:v>
                </c:pt>
                <c:pt idx="5">
                  <c:v>22</c:v>
                </c:pt>
                <c:pt idx="6">
                  <c:v>23</c:v>
                </c:pt>
                <c:pt idx="7">
                  <c:v>25</c:v>
                </c:pt>
                <c:pt idx="8">
                  <c:v>29.5</c:v>
                </c:pt>
                <c:pt idx="9">
                  <c:v>34.5</c:v>
                </c:pt>
                <c:pt idx="10">
                  <c:v>38.800000000000011</c:v>
                </c:pt>
              </c:numCache>
            </c:numRef>
          </c:val>
          <c:extLst xmlns:c16r2="http://schemas.microsoft.com/office/drawing/2015/06/chart">
            <c:ext xmlns:c16="http://schemas.microsoft.com/office/drawing/2014/chart" uri="{C3380CC4-5D6E-409C-BE32-E72D297353CC}">
              <c16:uniqueId val="{00000002-B875-4A48-BF37-67F26D0872F3}"/>
            </c:ext>
          </c:extLst>
        </c:ser>
        <c:ser>
          <c:idx val="3"/>
          <c:order val="3"/>
          <c:tx>
            <c:strRef>
              <c:f>ورقة1!$E$1</c:f>
              <c:strCache>
                <c:ptCount val="1"/>
                <c:pt idx="0">
                  <c:v>عدد الاشتراكات الفعالة ذات النطاق الواسع للهاتف</c:v>
                </c:pt>
              </c:strCache>
            </c:strRef>
          </c:tx>
          <c:spPr>
            <a:ln w="22225" cap="rnd">
              <a:solidFill>
                <a:schemeClr val="accent4"/>
              </a:solidFill>
              <a:round/>
            </a:ln>
            <a:effectLst/>
          </c:spPr>
          <c:marker>
            <c:symbol val="x"/>
            <c:size val="6"/>
            <c:spPr>
              <a:noFill/>
              <a:ln w="9525">
                <a:solidFill>
                  <a:schemeClr val="accent4"/>
                </a:solidFill>
                <a:round/>
              </a:ln>
              <a:effectLst/>
            </c:spPr>
          </c:marker>
          <c:cat>
            <c:numRef>
              <c:f>ورقة1!$A$2:$A$12</c:f>
              <c:numCache>
                <c:formatCode>General</c:formatCode>
                <c:ptCount val="11"/>
                <c:pt idx="0">
                  <c:v>2003</c:v>
                </c:pt>
                <c:pt idx="1">
                  <c:v>2004</c:v>
                </c:pt>
                <c:pt idx="2">
                  <c:v>2005</c:v>
                </c:pt>
                <c:pt idx="3">
                  <c:v>2006</c:v>
                </c:pt>
                <c:pt idx="4">
                  <c:v>2007</c:v>
                </c:pt>
                <c:pt idx="5">
                  <c:v>2008</c:v>
                </c:pt>
                <c:pt idx="6">
                  <c:v>2009</c:v>
                </c:pt>
                <c:pt idx="7">
                  <c:v>2010</c:v>
                </c:pt>
                <c:pt idx="8">
                  <c:v>2011</c:v>
                </c:pt>
                <c:pt idx="9">
                  <c:v>2012</c:v>
                </c:pt>
                <c:pt idx="10">
                  <c:v>2013</c:v>
                </c:pt>
              </c:numCache>
            </c:numRef>
          </c:cat>
          <c:val>
            <c:numRef>
              <c:f>ورقة1!$E$2:$E$12</c:f>
              <c:numCache>
                <c:formatCode>General</c:formatCode>
                <c:ptCount val="11"/>
                <c:pt idx="4">
                  <c:v>5</c:v>
                </c:pt>
                <c:pt idx="5">
                  <c:v>11</c:v>
                </c:pt>
                <c:pt idx="6">
                  <c:v>13</c:v>
                </c:pt>
                <c:pt idx="7">
                  <c:v>15</c:v>
                </c:pt>
                <c:pt idx="8">
                  <c:v>19</c:v>
                </c:pt>
                <c:pt idx="9">
                  <c:v>20</c:v>
                </c:pt>
                <c:pt idx="10">
                  <c:v>29.5</c:v>
                </c:pt>
              </c:numCache>
            </c:numRef>
          </c:val>
          <c:extLst xmlns:c16r2="http://schemas.microsoft.com/office/drawing/2015/06/chart">
            <c:ext xmlns:c16="http://schemas.microsoft.com/office/drawing/2014/chart" uri="{C3380CC4-5D6E-409C-BE32-E72D297353CC}">
              <c16:uniqueId val="{00000004-B875-4A48-BF37-67F26D0872F3}"/>
            </c:ext>
          </c:extLst>
        </c:ser>
        <c:ser>
          <c:idx val="4"/>
          <c:order val="4"/>
          <c:tx>
            <c:strRef>
              <c:f>ورقة1!$F$1</c:f>
              <c:strCache>
                <c:ptCount val="1"/>
                <c:pt idx="0">
                  <c:v>تكنولوجيا المعلومات</c:v>
                </c:pt>
              </c:strCache>
            </c:strRef>
          </c:tx>
          <c:spPr>
            <a:ln w="22225" cap="rnd">
              <a:solidFill>
                <a:schemeClr val="accent5"/>
              </a:solidFill>
              <a:round/>
            </a:ln>
            <a:effectLst/>
          </c:spPr>
          <c:marker>
            <c:symbol val="star"/>
            <c:size val="6"/>
            <c:spPr>
              <a:noFill/>
              <a:ln w="9525">
                <a:solidFill>
                  <a:schemeClr val="accent5"/>
                </a:solidFill>
                <a:round/>
              </a:ln>
              <a:effectLst/>
            </c:spPr>
          </c:marker>
          <c:cat>
            <c:numRef>
              <c:f>ورقة1!$A$2:$A$12</c:f>
              <c:numCache>
                <c:formatCode>General</c:formatCode>
                <c:ptCount val="11"/>
                <c:pt idx="0">
                  <c:v>2003</c:v>
                </c:pt>
                <c:pt idx="1">
                  <c:v>2004</c:v>
                </c:pt>
                <c:pt idx="2">
                  <c:v>2005</c:v>
                </c:pt>
                <c:pt idx="3">
                  <c:v>2006</c:v>
                </c:pt>
                <c:pt idx="4">
                  <c:v>2007</c:v>
                </c:pt>
                <c:pt idx="5">
                  <c:v>2008</c:v>
                </c:pt>
                <c:pt idx="6">
                  <c:v>2009</c:v>
                </c:pt>
                <c:pt idx="7">
                  <c:v>2010</c:v>
                </c:pt>
                <c:pt idx="8">
                  <c:v>2011</c:v>
                </c:pt>
                <c:pt idx="9">
                  <c:v>2012</c:v>
                </c:pt>
                <c:pt idx="10">
                  <c:v>2013</c:v>
                </c:pt>
              </c:numCache>
            </c:numRef>
          </c:cat>
          <c:val>
            <c:numRef>
              <c:f>ورقة1!$F$2:$F$12</c:f>
              <c:numCache>
                <c:formatCode>General</c:formatCode>
                <c:ptCount val="11"/>
                <c:pt idx="0">
                  <c:v>2</c:v>
                </c:pt>
                <c:pt idx="1">
                  <c:v>3</c:v>
                </c:pt>
                <c:pt idx="2">
                  <c:v>4</c:v>
                </c:pt>
                <c:pt idx="3">
                  <c:v>5</c:v>
                </c:pt>
                <c:pt idx="4">
                  <c:v>6</c:v>
                </c:pt>
                <c:pt idx="5">
                  <c:v>7</c:v>
                </c:pt>
                <c:pt idx="6">
                  <c:v>7.5</c:v>
                </c:pt>
                <c:pt idx="7">
                  <c:v>8</c:v>
                </c:pt>
                <c:pt idx="8">
                  <c:v>8.5</c:v>
                </c:pt>
                <c:pt idx="9">
                  <c:v>9</c:v>
                </c:pt>
                <c:pt idx="10">
                  <c:v>9.8000000000000007</c:v>
                </c:pt>
              </c:numCache>
            </c:numRef>
          </c:val>
          <c:extLst xmlns:c16r2="http://schemas.microsoft.com/office/drawing/2015/06/chart">
            <c:ext xmlns:c16="http://schemas.microsoft.com/office/drawing/2014/chart" uri="{C3380CC4-5D6E-409C-BE32-E72D297353CC}">
              <c16:uniqueId val="{00000006-B875-4A48-BF37-67F26D0872F3}"/>
            </c:ext>
          </c:extLst>
        </c:ser>
        <c:dLbls/>
        <c:marker val="1"/>
        <c:axId val="156353280"/>
        <c:axId val="156354816"/>
      </c:lineChart>
      <c:catAx>
        <c:axId val="156353280"/>
        <c:scaling>
          <c:orientation val="minMax"/>
        </c:scaling>
        <c:axPos val="b"/>
        <c:majorGridlines>
          <c:spPr>
            <a:ln w="9525" cap="flat" cmpd="sng" algn="ctr">
              <a:solidFill>
                <a:schemeClr val="tx1">
                  <a:lumMod val="15000"/>
                  <a:lumOff val="85000"/>
                </a:schemeClr>
              </a:solidFill>
              <a:round/>
            </a:ln>
            <a:effectLst/>
          </c:spPr>
        </c:majorGridlines>
        <c:numFmt formatCode="General" sourceLinked="1"/>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ar-SA" sz="1064" b="1" i="0" u="none" strike="noStrike" kern="1200" cap="all" spc="120" normalizeH="0" baseline="0">
                <a:solidFill>
                  <a:schemeClr val="tx1">
                    <a:lumMod val="95000"/>
                    <a:lumOff val="5000"/>
                  </a:schemeClr>
                </a:solidFill>
                <a:latin typeface="+mn-lt"/>
                <a:ea typeface="+mn-ea"/>
                <a:cs typeface="+mn-cs"/>
              </a:defRPr>
            </a:pPr>
            <a:endParaRPr lang="fr-FR"/>
          </a:p>
        </c:txPr>
        <c:crossAx val="156354816"/>
        <c:crosses val="autoZero"/>
        <c:auto val="1"/>
        <c:lblAlgn val="ctr"/>
        <c:lblOffset val="100"/>
      </c:catAx>
      <c:valAx>
        <c:axId val="156354816"/>
        <c:scaling>
          <c:orientation val="minMax"/>
        </c:scaling>
        <c:axPos val="l"/>
        <c:numFmt formatCode="General" sourceLinked="1"/>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lang="ar-SA" sz="1197" b="1" i="0" u="none" strike="noStrike" kern="1200" baseline="0">
                <a:solidFill>
                  <a:schemeClr val="tx1">
                    <a:lumMod val="95000"/>
                    <a:lumOff val="5000"/>
                  </a:schemeClr>
                </a:solidFill>
                <a:latin typeface="+mn-lt"/>
                <a:ea typeface="+mn-ea"/>
                <a:cs typeface="+mn-cs"/>
              </a:defRPr>
            </a:pPr>
            <a:endParaRPr lang="fr-FR"/>
          </a:p>
        </c:txPr>
        <c:crossAx val="156353280"/>
        <c:crosses val="autoZero"/>
        <c:crossBetween val="between"/>
      </c:valAx>
      <c:spPr>
        <a:noFill/>
        <a:ln>
          <a:noFill/>
        </a:ln>
        <a:effectLst/>
      </c:spPr>
    </c:plotArea>
    <c:legend>
      <c:legendPos val="l"/>
      <c:layout>
        <c:manualLayout>
          <c:xMode val="edge"/>
          <c:yMode val="edge"/>
          <c:x val="6.8270485513352384E-3"/>
          <c:y val="0.2892951838562387"/>
          <c:w val="0.32673116525265244"/>
          <c:h val="0.55944877909244051"/>
        </c:manualLayout>
      </c:layout>
      <c:spPr>
        <a:noFill/>
        <a:ln>
          <a:noFill/>
        </a:ln>
        <a:effectLst/>
      </c:spPr>
      <c:txPr>
        <a:bodyPr rot="0" spcFirstLastPara="1" vertOverflow="ellipsis" vert="horz" wrap="square" anchor="ctr" anchorCtr="1"/>
        <a:lstStyle/>
        <a:p>
          <a:pPr>
            <a:defRPr lang="ar-SA" sz="1600" b="1" i="0" u="none" strike="noStrike" kern="1200" baseline="0">
              <a:solidFill>
                <a:schemeClr val="tx1">
                  <a:lumMod val="65000"/>
                  <a:lumOff val="35000"/>
                </a:schemeClr>
              </a:solidFill>
              <a:effectLst>
                <a:outerShdw blurRad="38100" dist="38100" dir="2700000" algn="tl">
                  <a:srgbClr val="000000">
                    <a:alpha val="43137"/>
                  </a:srgbClr>
                </a:outerShdw>
              </a:effectLst>
              <a:latin typeface="+mn-lt"/>
              <a:ea typeface="+mn-ea"/>
              <a:cs typeface="+mn-cs"/>
            </a:defRPr>
          </a:pPr>
          <a:endParaRPr lang="fr-FR"/>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fr-FR"/>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fr-FR"/>
  <c:chart>
    <c:title>
      <c:tx>
        <c:rich>
          <a:bodyPr rot="0" spcFirstLastPara="1" vertOverflow="ellipsis" vert="horz" wrap="square" anchor="ctr" anchorCtr="1"/>
          <a:lstStyle/>
          <a:p>
            <a:pPr>
              <a:defRPr lang="ar-SA" sz="192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r>
              <a:rPr lang="ar-DZ"/>
              <a:t>الشكل3: عدد مستخدمي الانترنيت في العالم لسنة 2011 لكل 100 نسمة</a:t>
            </a:r>
          </a:p>
        </c:rich>
      </c:tx>
      <c:spPr>
        <a:noFill/>
        <a:ln>
          <a:noFill/>
        </a:ln>
        <a:effectLst/>
      </c:spPr>
    </c:title>
    <c:plotArea>
      <c:layout/>
      <c:barChart>
        <c:barDir val="col"/>
        <c:grouping val="stacked"/>
        <c:ser>
          <c:idx val="0"/>
          <c:order val="0"/>
          <c:tx>
            <c:strRef>
              <c:f>ورقة1!$B$1</c:f>
              <c:strCache>
                <c:ptCount val="1"/>
                <c:pt idx="0">
                  <c:v>عمود1</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c:spPr>
          <c:dLbls>
            <c:spPr>
              <a:noFill/>
              <a:ln>
                <a:noFill/>
              </a:ln>
              <a:effectLst/>
            </c:spPr>
            <c:txPr>
              <a:bodyPr rot="0" spcFirstLastPara="1" vertOverflow="ellipsis" vert="horz" wrap="square" anchor="ctr" anchorCtr="1"/>
              <a:lstStyle/>
              <a:p>
                <a:pPr>
                  <a:defRPr lang="ar-SA" sz="16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dLblPos val="ctr"/>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ورقة1!$A$2:$A$8</c:f>
              <c:strCache>
                <c:ptCount val="7"/>
                <c:pt idx="0">
                  <c:v>أوروبا</c:v>
                </c:pt>
                <c:pt idx="1">
                  <c:v>أمريكا</c:v>
                </c:pt>
                <c:pt idx="2">
                  <c:v> مجتمع الدول المستقلة</c:v>
                </c:pt>
                <c:pt idx="3">
                  <c:v>العالم</c:v>
                </c:pt>
                <c:pt idx="4">
                  <c:v>الدول  العربية</c:v>
                </c:pt>
                <c:pt idx="5">
                  <c:v>اسيا والمحيط الهادي</c:v>
                </c:pt>
                <c:pt idx="6">
                  <c:v>افريقيا</c:v>
                </c:pt>
              </c:strCache>
            </c:strRef>
          </c:cat>
          <c:val>
            <c:numRef>
              <c:f>ورقة1!$B$2:$B$8</c:f>
              <c:numCache>
                <c:formatCode>General</c:formatCode>
                <c:ptCount val="7"/>
                <c:pt idx="0">
                  <c:v>68.400000000000006</c:v>
                </c:pt>
                <c:pt idx="1">
                  <c:v>53.4</c:v>
                </c:pt>
                <c:pt idx="2">
                  <c:v>40.700000000000003</c:v>
                </c:pt>
                <c:pt idx="3">
                  <c:v>32.5</c:v>
                </c:pt>
                <c:pt idx="4">
                  <c:v>29.1</c:v>
                </c:pt>
                <c:pt idx="5">
                  <c:v>25.5</c:v>
                </c:pt>
                <c:pt idx="6">
                  <c:v>12.4</c:v>
                </c:pt>
              </c:numCache>
            </c:numRef>
          </c:val>
          <c:extLst xmlns:c16r2="http://schemas.microsoft.com/office/drawing/2015/06/chart">
            <c:ext xmlns:c16="http://schemas.microsoft.com/office/drawing/2014/chart" uri="{C3380CC4-5D6E-409C-BE32-E72D297353CC}">
              <c16:uniqueId val="{00000000-58F1-460C-BF60-7B0F35A6EDF5}"/>
            </c:ext>
          </c:extLst>
        </c:ser>
        <c:dLbls>
          <c:showVal val="1"/>
        </c:dLbls>
        <c:overlap val="100"/>
        <c:axId val="156440832"/>
        <c:axId val="156446720"/>
      </c:barChart>
      <c:catAx>
        <c:axId val="156440832"/>
        <c:scaling>
          <c:orientation val="minMax"/>
        </c:scaling>
        <c:axPos val="b"/>
        <c:numFmt formatCode="General" sourceLinked="1"/>
        <c:maj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lang="ar-SA" sz="16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crossAx val="156446720"/>
        <c:crosses val="autoZero"/>
        <c:auto val="1"/>
        <c:lblAlgn val="ctr"/>
        <c:lblOffset val="100"/>
      </c:catAx>
      <c:valAx>
        <c:axId val="156446720"/>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lang="ar-SA" sz="16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crossAx val="156440832"/>
        <c:crosses val="autoZero"/>
        <c:crossBetween val="between"/>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600" b="1">
          <a:solidFill>
            <a:schemeClr val="tx1">
              <a:lumMod val="95000"/>
              <a:lumOff val="5000"/>
            </a:schemeClr>
          </a:solidFill>
          <a:effectLst>
            <a:outerShdw blurRad="38100" dist="38100" dir="2700000" algn="tl">
              <a:srgbClr val="000000">
                <a:alpha val="43137"/>
              </a:srgbClr>
            </a:outerShdw>
          </a:effectLst>
        </a:defRPr>
      </a:pPr>
      <a:endParaRPr lang="fr-FR"/>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fr-FR"/>
  <c:chart>
    <c:title>
      <c:tx>
        <c:rich>
          <a:bodyPr rot="0" spcFirstLastPara="1" vertOverflow="ellipsis" vert="horz" wrap="square" anchor="ctr" anchorCtr="1"/>
          <a:lstStyle/>
          <a:p>
            <a:pPr>
              <a:defRPr lang="ar-SA" sz="1862" b="1" i="0" u="none" strike="noStrike" kern="1200" spc="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r>
              <a:rPr lang="ar-DZ" b="1" dirty="0">
                <a:solidFill>
                  <a:schemeClr val="tx1">
                    <a:lumMod val="95000"/>
                    <a:lumOff val="5000"/>
                  </a:schemeClr>
                </a:solidFill>
                <a:effectLst>
                  <a:outerShdw blurRad="38100" dist="38100" dir="2700000" algn="tl">
                    <a:srgbClr val="000000">
                      <a:alpha val="43137"/>
                    </a:srgbClr>
                  </a:outerShdw>
                </a:effectLst>
              </a:rPr>
              <a:t>الشكل4:</a:t>
            </a:r>
            <a:r>
              <a:rPr lang="ar-DZ" b="1" baseline="0" dirty="0">
                <a:solidFill>
                  <a:schemeClr val="tx1">
                    <a:lumMod val="95000"/>
                    <a:lumOff val="5000"/>
                  </a:schemeClr>
                </a:solidFill>
                <a:effectLst>
                  <a:outerShdw blurRad="38100" dist="38100" dir="2700000" algn="tl">
                    <a:srgbClr val="000000">
                      <a:alpha val="43137"/>
                    </a:srgbClr>
                  </a:outerShdw>
                </a:effectLst>
              </a:rPr>
              <a:t> </a:t>
            </a:r>
            <a:r>
              <a:rPr lang="ar-DZ" b="1" dirty="0">
                <a:solidFill>
                  <a:schemeClr val="tx1">
                    <a:lumMod val="95000"/>
                    <a:lumOff val="5000"/>
                  </a:schemeClr>
                </a:solidFill>
                <a:effectLst>
                  <a:outerShdw blurRad="38100" dist="38100" dir="2700000" algn="tl">
                    <a:srgbClr val="000000">
                      <a:alpha val="43137"/>
                    </a:srgbClr>
                  </a:outerShdw>
                </a:effectLst>
              </a:rPr>
              <a:t>التباين</a:t>
            </a:r>
            <a:r>
              <a:rPr lang="ar-DZ" b="1" baseline="0" dirty="0">
                <a:solidFill>
                  <a:schemeClr val="tx1">
                    <a:lumMod val="95000"/>
                    <a:lumOff val="5000"/>
                  </a:schemeClr>
                </a:solidFill>
                <a:effectLst>
                  <a:outerShdw blurRad="38100" dist="38100" dir="2700000" algn="tl">
                    <a:srgbClr val="000000">
                      <a:alpha val="43137"/>
                    </a:srgbClr>
                  </a:outerShdw>
                </a:effectLst>
              </a:rPr>
              <a:t> في تطور عدد مستخدمي الهاتف النقال في العالم في الفترة (2001-2011)</a:t>
            </a:r>
            <a:endParaRPr lang="ar-DZ" b="1" dirty="0">
              <a:solidFill>
                <a:schemeClr val="tx1">
                  <a:lumMod val="95000"/>
                  <a:lumOff val="5000"/>
                </a:schemeClr>
              </a:solidFill>
              <a:effectLst>
                <a:outerShdw blurRad="38100" dist="38100" dir="2700000" algn="tl">
                  <a:srgbClr val="000000">
                    <a:alpha val="43137"/>
                  </a:srgbClr>
                </a:outerShdw>
              </a:effectLst>
            </a:endParaRPr>
          </a:p>
        </c:rich>
      </c:tx>
      <c:spPr>
        <a:noFill/>
        <a:ln>
          <a:noFill/>
        </a:ln>
        <a:effectLst/>
      </c:spPr>
    </c:title>
    <c:plotArea>
      <c:layout/>
      <c:lineChart>
        <c:grouping val="standard"/>
        <c:ser>
          <c:idx val="0"/>
          <c:order val="0"/>
          <c:tx>
            <c:strRef>
              <c:f>ورقة1!$B$1</c:f>
              <c:strCache>
                <c:ptCount val="1"/>
                <c:pt idx="0">
                  <c:v>الدول المتطورة</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cat>
            <c:numRef>
              <c:f>ورقة1!$A$2:$A$12</c:f>
              <c:numCache>
                <c:formatCode>General</c:formatCode>
                <c:ptCount val="11"/>
                <c:pt idx="0">
                  <c:v>2001</c:v>
                </c:pt>
                <c:pt idx="1">
                  <c:v>2002</c:v>
                </c:pt>
                <c:pt idx="2">
                  <c:v>2003</c:v>
                </c:pt>
                <c:pt idx="3">
                  <c:v>2004</c:v>
                </c:pt>
                <c:pt idx="4">
                  <c:v>2005</c:v>
                </c:pt>
                <c:pt idx="5">
                  <c:v>2006</c:v>
                </c:pt>
                <c:pt idx="6">
                  <c:v>2007</c:v>
                </c:pt>
                <c:pt idx="7">
                  <c:v>2008</c:v>
                </c:pt>
                <c:pt idx="8">
                  <c:v>2009</c:v>
                </c:pt>
                <c:pt idx="9">
                  <c:v>2010</c:v>
                </c:pt>
                <c:pt idx="10">
                  <c:v>2011</c:v>
                </c:pt>
              </c:numCache>
            </c:numRef>
          </c:cat>
          <c:val>
            <c:numRef>
              <c:f>ورقة1!$B$2:$B$12</c:f>
              <c:numCache>
                <c:formatCode>General</c:formatCode>
                <c:ptCount val="11"/>
                <c:pt idx="0">
                  <c:v>50</c:v>
                </c:pt>
                <c:pt idx="1">
                  <c:v>55</c:v>
                </c:pt>
                <c:pt idx="2">
                  <c:v>60</c:v>
                </c:pt>
                <c:pt idx="3">
                  <c:v>65</c:v>
                </c:pt>
                <c:pt idx="4">
                  <c:v>83</c:v>
                </c:pt>
                <c:pt idx="5">
                  <c:v>100</c:v>
                </c:pt>
                <c:pt idx="6">
                  <c:v>103</c:v>
                </c:pt>
                <c:pt idx="7">
                  <c:v>106</c:v>
                </c:pt>
                <c:pt idx="8">
                  <c:v>109</c:v>
                </c:pt>
                <c:pt idx="9">
                  <c:v>115</c:v>
                </c:pt>
                <c:pt idx="10">
                  <c:v>120</c:v>
                </c:pt>
              </c:numCache>
            </c:numRef>
          </c:val>
          <c:extLst xmlns:c16r2="http://schemas.microsoft.com/office/drawing/2015/06/chart">
            <c:ext xmlns:c16="http://schemas.microsoft.com/office/drawing/2014/chart" uri="{C3380CC4-5D6E-409C-BE32-E72D297353CC}">
              <c16:uniqueId val="{00000000-A93A-4076-8DE2-02FDA08401AD}"/>
            </c:ext>
          </c:extLst>
        </c:ser>
        <c:ser>
          <c:idx val="1"/>
          <c:order val="1"/>
          <c:tx>
            <c:strRef>
              <c:f>ورقة1!$C$1</c:f>
              <c:strCache>
                <c:ptCount val="1"/>
                <c:pt idx="0">
                  <c:v>العالم</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cat>
            <c:numRef>
              <c:f>ورقة1!$A$2:$A$12</c:f>
              <c:numCache>
                <c:formatCode>General</c:formatCode>
                <c:ptCount val="11"/>
                <c:pt idx="0">
                  <c:v>2001</c:v>
                </c:pt>
                <c:pt idx="1">
                  <c:v>2002</c:v>
                </c:pt>
                <c:pt idx="2">
                  <c:v>2003</c:v>
                </c:pt>
                <c:pt idx="3">
                  <c:v>2004</c:v>
                </c:pt>
                <c:pt idx="4">
                  <c:v>2005</c:v>
                </c:pt>
                <c:pt idx="5">
                  <c:v>2006</c:v>
                </c:pt>
                <c:pt idx="6">
                  <c:v>2007</c:v>
                </c:pt>
                <c:pt idx="7">
                  <c:v>2008</c:v>
                </c:pt>
                <c:pt idx="8">
                  <c:v>2009</c:v>
                </c:pt>
                <c:pt idx="9">
                  <c:v>2010</c:v>
                </c:pt>
                <c:pt idx="10">
                  <c:v>2011</c:v>
                </c:pt>
              </c:numCache>
            </c:numRef>
          </c:cat>
          <c:val>
            <c:numRef>
              <c:f>ورقة1!$C$2:$C$12</c:f>
              <c:numCache>
                <c:formatCode>General</c:formatCode>
                <c:ptCount val="11"/>
                <c:pt idx="0">
                  <c:v>18</c:v>
                </c:pt>
                <c:pt idx="1">
                  <c:v>20</c:v>
                </c:pt>
                <c:pt idx="2">
                  <c:v>22</c:v>
                </c:pt>
                <c:pt idx="3">
                  <c:v>25</c:v>
                </c:pt>
                <c:pt idx="4">
                  <c:v>38</c:v>
                </c:pt>
                <c:pt idx="5">
                  <c:v>40</c:v>
                </c:pt>
                <c:pt idx="6">
                  <c:v>42</c:v>
                </c:pt>
                <c:pt idx="7">
                  <c:v>44</c:v>
                </c:pt>
                <c:pt idx="8">
                  <c:v>60</c:v>
                </c:pt>
                <c:pt idx="9">
                  <c:v>75</c:v>
                </c:pt>
                <c:pt idx="10">
                  <c:v>80</c:v>
                </c:pt>
              </c:numCache>
            </c:numRef>
          </c:val>
          <c:extLst xmlns:c16r2="http://schemas.microsoft.com/office/drawing/2015/06/chart">
            <c:ext xmlns:c16="http://schemas.microsoft.com/office/drawing/2014/chart" uri="{C3380CC4-5D6E-409C-BE32-E72D297353CC}">
              <c16:uniqueId val="{00000001-A93A-4076-8DE2-02FDA08401AD}"/>
            </c:ext>
          </c:extLst>
        </c:ser>
        <c:ser>
          <c:idx val="2"/>
          <c:order val="2"/>
          <c:tx>
            <c:strRef>
              <c:f>ورقة1!$D$1</c:f>
              <c:strCache>
                <c:ptCount val="1"/>
                <c:pt idx="0">
                  <c:v>الدول النامية</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cat>
            <c:numRef>
              <c:f>ورقة1!$A$2:$A$12</c:f>
              <c:numCache>
                <c:formatCode>General</c:formatCode>
                <c:ptCount val="11"/>
                <c:pt idx="0">
                  <c:v>2001</c:v>
                </c:pt>
                <c:pt idx="1">
                  <c:v>2002</c:v>
                </c:pt>
                <c:pt idx="2">
                  <c:v>2003</c:v>
                </c:pt>
                <c:pt idx="3">
                  <c:v>2004</c:v>
                </c:pt>
                <c:pt idx="4">
                  <c:v>2005</c:v>
                </c:pt>
                <c:pt idx="5">
                  <c:v>2006</c:v>
                </c:pt>
                <c:pt idx="6">
                  <c:v>2007</c:v>
                </c:pt>
                <c:pt idx="7">
                  <c:v>2008</c:v>
                </c:pt>
                <c:pt idx="8">
                  <c:v>2009</c:v>
                </c:pt>
                <c:pt idx="9">
                  <c:v>2010</c:v>
                </c:pt>
                <c:pt idx="10">
                  <c:v>2011</c:v>
                </c:pt>
              </c:numCache>
            </c:numRef>
          </c:cat>
          <c:val>
            <c:numRef>
              <c:f>ورقة1!$D$2:$D$12</c:f>
              <c:numCache>
                <c:formatCode>General</c:formatCode>
                <c:ptCount val="11"/>
                <c:pt idx="0">
                  <c:v>16</c:v>
                </c:pt>
                <c:pt idx="1">
                  <c:v>18</c:v>
                </c:pt>
                <c:pt idx="2">
                  <c:v>20</c:v>
                </c:pt>
                <c:pt idx="3">
                  <c:v>24</c:v>
                </c:pt>
                <c:pt idx="4">
                  <c:v>36</c:v>
                </c:pt>
                <c:pt idx="5">
                  <c:v>39</c:v>
                </c:pt>
                <c:pt idx="6">
                  <c:v>40</c:v>
                </c:pt>
                <c:pt idx="7">
                  <c:v>42</c:v>
                </c:pt>
                <c:pt idx="8">
                  <c:v>58</c:v>
                </c:pt>
                <c:pt idx="9">
                  <c:v>73</c:v>
                </c:pt>
                <c:pt idx="10">
                  <c:v>78</c:v>
                </c:pt>
              </c:numCache>
            </c:numRef>
          </c:val>
          <c:extLst xmlns:c16r2="http://schemas.microsoft.com/office/drawing/2015/06/chart">
            <c:ext xmlns:c16="http://schemas.microsoft.com/office/drawing/2014/chart" uri="{C3380CC4-5D6E-409C-BE32-E72D297353CC}">
              <c16:uniqueId val="{00000002-A93A-4076-8DE2-02FDA08401AD}"/>
            </c:ext>
          </c:extLst>
        </c:ser>
        <c:dLbls/>
        <c:marker val="1"/>
        <c:axId val="156453888"/>
        <c:axId val="156397568"/>
      </c:lineChart>
      <c:catAx>
        <c:axId val="156453888"/>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ar-SA" sz="1197"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crossAx val="156397568"/>
        <c:crosses val="autoZero"/>
        <c:auto val="1"/>
        <c:lblAlgn val="ctr"/>
        <c:lblOffset val="100"/>
      </c:catAx>
      <c:valAx>
        <c:axId val="156397568"/>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lang="ar-SA" sz="1197"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crossAx val="156453888"/>
        <c:crosses val="autoZero"/>
        <c:crossBetween val="between"/>
      </c:valAx>
      <c:spPr>
        <a:noFill/>
        <a:ln>
          <a:noFill/>
        </a:ln>
        <a:effectLst/>
      </c:spPr>
    </c:plotArea>
    <c:legend>
      <c:legendPos val="l"/>
      <c:spPr>
        <a:noFill/>
        <a:ln>
          <a:noFill/>
        </a:ln>
        <a:effectLst/>
      </c:spPr>
      <c:txPr>
        <a:bodyPr rot="0" spcFirstLastPara="1" vertOverflow="ellipsis" vert="horz" wrap="square" anchor="ctr" anchorCtr="1"/>
        <a:lstStyle/>
        <a:p>
          <a:pPr>
            <a:defRPr lang="ar-SA" sz="16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fr-FR"/>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fr-FR"/>
  <c:chart>
    <c:title>
      <c:layout>
        <c:manualLayout>
          <c:xMode val="edge"/>
          <c:yMode val="edge"/>
          <c:x val="0.717763972311667"/>
          <c:y val="8.8322058652458659E-4"/>
        </c:manualLayout>
      </c:layout>
      <c:spPr>
        <a:noFill/>
        <a:ln>
          <a:noFill/>
        </a:ln>
        <a:effectLst/>
      </c:spPr>
      <c:txPr>
        <a:bodyPr rot="0" spcFirstLastPara="1" vertOverflow="ellipsis" vert="horz" wrap="square" anchor="ctr" anchorCtr="1"/>
        <a:lstStyle/>
        <a:p>
          <a:pPr>
            <a:defRPr lang="ar-SA" sz="2200" b="1" i="0" u="none" strike="noStrike" kern="1200" baseline="0">
              <a:solidFill>
                <a:schemeClr val="dk1">
                  <a:lumMod val="75000"/>
                  <a:lumOff val="25000"/>
                </a:schemeClr>
              </a:solidFill>
              <a:latin typeface="+mn-lt"/>
              <a:ea typeface="+mn-ea"/>
              <a:cs typeface="+mn-cs"/>
            </a:defRPr>
          </a:pPr>
          <a:endParaRPr lang="fr-FR"/>
        </a:p>
      </c:txPr>
    </c:title>
    <c:view3D>
      <c:rotX val="50"/>
      <c:depthPercent val="100"/>
      <c:perspective val="30"/>
    </c:view3D>
    <c:floor>
      <c:spPr>
        <a:noFill/>
        <a:ln>
          <a:noFill/>
        </a:ln>
        <a:effectLst/>
        <a:sp3d/>
      </c:spPr>
    </c:floor>
    <c:sideWall>
      <c:spPr>
        <a:noFill/>
        <a:ln>
          <a:noFill/>
        </a:ln>
        <a:effectLst/>
        <a:sp3d/>
      </c:spPr>
    </c:sideWall>
    <c:backWall>
      <c:spPr>
        <a:noFill/>
        <a:ln>
          <a:noFill/>
        </a:ln>
        <a:effectLst/>
        <a:sp3d/>
      </c:spPr>
    </c:backWall>
    <c:plotArea>
      <c:layout>
        <c:manualLayout>
          <c:layoutTarget val="inner"/>
          <c:xMode val="edge"/>
          <c:yMode val="edge"/>
          <c:x val="0"/>
          <c:y val="8.683289359033293E-2"/>
          <c:w val="1"/>
          <c:h val="0.82662863668123854"/>
        </c:manualLayout>
      </c:layout>
      <c:pie3DChart>
        <c:varyColors val="1"/>
        <c:ser>
          <c:idx val="0"/>
          <c:order val="0"/>
          <c:tx>
            <c:strRef>
              <c:f>ورقة1!$B$1</c:f>
              <c:strCache>
                <c:ptCount val="1"/>
                <c:pt idx="0">
                  <c:v>سنة 2000</c:v>
                </c:pt>
              </c:strCache>
            </c:strRef>
          </c:tx>
          <c:dPt>
            <c:idx val="0"/>
            <c:spPr>
              <a:solidFill>
                <a:schemeClr val="accent2"/>
              </a:solidFill>
              <a:ln>
                <a:noFill/>
              </a:ln>
              <a:effectLst>
                <a:outerShdw blurRad="254000" sx="102000" sy="102000" algn="ctr" rotWithShape="0">
                  <a:prstClr val="black">
                    <a:alpha val="20000"/>
                  </a:prstClr>
                </a:outerShdw>
              </a:effectLst>
              <a:sp3d/>
            </c:spPr>
            <c:extLst xmlns:c16r2="http://schemas.microsoft.com/office/drawing/2015/06/chart">
              <c:ext xmlns:c16="http://schemas.microsoft.com/office/drawing/2014/chart" uri="{C3380CC4-5D6E-409C-BE32-E72D297353CC}">
                <c16:uniqueId val="{00000006-563C-41BA-AD31-7476E2B44A6C}"/>
              </c:ext>
            </c:extLst>
          </c:dPt>
          <c:dPt>
            <c:idx val="1"/>
            <c:explosion val="21"/>
            <c:spPr>
              <a:solidFill>
                <a:schemeClr val="accent4"/>
              </a:solidFill>
              <a:ln>
                <a:noFill/>
              </a:ln>
              <a:effectLst>
                <a:outerShdw blurRad="254000" sx="102000" sy="102000" algn="ctr" rotWithShape="0">
                  <a:prstClr val="black">
                    <a:alpha val="20000"/>
                  </a:prstClr>
                </a:outerShdw>
              </a:effectLst>
              <a:sp3d/>
            </c:spPr>
            <c:extLst xmlns:c16r2="http://schemas.microsoft.com/office/drawing/2015/06/chart">
              <c:ext xmlns:c16="http://schemas.microsoft.com/office/drawing/2014/chart" uri="{C3380CC4-5D6E-409C-BE32-E72D297353CC}">
                <c16:uniqueId val="{00000004-563C-41BA-AD31-7476E2B44A6C}"/>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lang="ar-SA" sz="1330" b="1" i="0" u="none" strike="noStrike" kern="1200" baseline="0">
                    <a:solidFill>
                      <a:schemeClr val="lt1"/>
                    </a:solidFill>
                    <a:latin typeface="+mn-lt"/>
                    <a:ea typeface="+mn-ea"/>
                    <a:cs typeface="+mn-cs"/>
                  </a:defRPr>
                </a:pPr>
                <a:endParaRPr lang="fr-FR"/>
              </a:p>
            </c:txPr>
            <c:dLblPos val="ctr"/>
            <c:showCatName val="1"/>
            <c:showPercent val="1"/>
            <c:showLeaderLines val="1"/>
            <c:leaderLines>
              <c:spPr>
                <a:ln w="9525">
                  <a:solidFill>
                    <a:schemeClr val="dk1">
                      <a:lumMod val="50000"/>
                      <a:lumOff val="50000"/>
                    </a:schemeClr>
                  </a:solidFill>
                </a:ln>
                <a:effectLst/>
              </c:spPr>
            </c:leaderLines>
            <c:extLst xmlns:c16r2="http://schemas.microsoft.com/office/drawing/2015/06/chart">
              <c:ext xmlns:c15="http://schemas.microsoft.com/office/drawing/2012/chart" uri="{CE6537A1-D6FC-4f65-9D91-7224C49458BB}"/>
            </c:extLst>
          </c:dLbls>
          <c:cat>
            <c:strRef>
              <c:f>ورقة1!$A$2:$A$3</c:f>
              <c:strCache>
                <c:ptCount val="2"/>
                <c:pt idx="0">
                  <c:v>اول النامية</c:v>
                </c:pt>
                <c:pt idx="1">
                  <c:v>الدول المتقدمة</c:v>
                </c:pt>
              </c:strCache>
            </c:strRef>
          </c:cat>
          <c:val>
            <c:numRef>
              <c:f>ورقة1!$B$2:$B$3</c:f>
              <c:numCache>
                <c:formatCode>0%</c:formatCode>
                <c:ptCount val="2"/>
                <c:pt idx="0">
                  <c:v>0.35000000000000003</c:v>
                </c:pt>
                <c:pt idx="1">
                  <c:v>0.65000000000000013</c:v>
                </c:pt>
              </c:numCache>
            </c:numRef>
          </c:val>
          <c:extLst xmlns:c16r2="http://schemas.microsoft.com/office/drawing/2015/06/chart">
            <c:ext xmlns:c16="http://schemas.microsoft.com/office/drawing/2014/chart" uri="{C3380CC4-5D6E-409C-BE32-E72D297353CC}">
              <c16:uniqueId val="{00000000-563C-41BA-AD31-7476E2B44A6C}"/>
            </c:ext>
          </c:extLst>
        </c:ser>
        <c:ser>
          <c:idx val="1"/>
          <c:order val="1"/>
          <c:tx>
            <c:strRef>
              <c:f>ورقة1!$C$1</c:f>
              <c:strCache>
                <c:ptCount val="1"/>
                <c:pt idx="0">
                  <c:v>سنة 2005</c:v>
                </c:pt>
              </c:strCache>
            </c:strRef>
          </c:tx>
          <c:dPt>
            <c:idx val="0"/>
            <c:spPr>
              <a:solidFill>
                <a:schemeClr val="accent2"/>
              </a:solidFill>
              <a:ln>
                <a:noFill/>
              </a:ln>
              <a:effectLst>
                <a:outerShdw blurRad="254000" sx="102000" sy="102000" algn="ctr" rotWithShape="0">
                  <a:prstClr val="black">
                    <a:alpha val="20000"/>
                  </a:prstClr>
                </a:outerShdw>
              </a:effectLst>
              <a:sp3d/>
            </c:spPr>
            <c:extLst xmlns:c16r2="http://schemas.microsoft.com/office/drawing/2015/06/chart">
              <c:ext xmlns:c16="http://schemas.microsoft.com/office/drawing/2014/chart" uri="{C3380CC4-5D6E-409C-BE32-E72D297353CC}">
                <c16:uniqueId val="{00000005-A5DB-42D9-BC8B-8543C606CA3B}"/>
              </c:ext>
            </c:extLst>
          </c:dPt>
          <c:dPt>
            <c:idx val="1"/>
            <c:spPr>
              <a:solidFill>
                <a:schemeClr val="accent4"/>
              </a:solidFill>
              <a:ln>
                <a:noFill/>
              </a:ln>
              <a:effectLst>
                <a:outerShdw blurRad="254000" sx="102000" sy="102000" algn="ctr" rotWithShape="0">
                  <a:prstClr val="black">
                    <a:alpha val="20000"/>
                  </a:prstClr>
                </a:outerShdw>
              </a:effectLst>
              <a:sp3d/>
            </c:spPr>
            <c:extLst xmlns:c16r2="http://schemas.microsoft.com/office/drawing/2015/06/chart">
              <c:ext xmlns:c16="http://schemas.microsoft.com/office/drawing/2014/chart" uri="{C3380CC4-5D6E-409C-BE32-E72D297353CC}">
                <c16:uniqueId val="{00000007-A5DB-42D9-BC8B-8543C606CA3B}"/>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lang="ar-SA" sz="1330" b="1" i="0" u="none" strike="noStrike" kern="1200" baseline="0">
                    <a:solidFill>
                      <a:schemeClr val="lt1"/>
                    </a:solidFill>
                    <a:latin typeface="+mn-lt"/>
                    <a:ea typeface="+mn-ea"/>
                    <a:cs typeface="+mn-cs"/>
                  </a:defRPr>
                </a:pPr>
                <a:endParaRPr lang="fr-FR"/>
              </a:p>
            </c:txPr>
            <c:dLblPos val="ctr"/>
            <c:showCatName val="1"/>
            <c:showPercent val="1"/>
            <c:showLeaderLines val="1"/>
            <c:leaderLines>
              <c:spPr>
                <a:ln w="9525">
                  <a:solidFill>
                    <a:schemeClr val="dk1">
                      <a:lumMod val="50000"/>
                      <a:lumOff val="50000"/>
                    </a:schemeClr>
                  </a:solidFill>
                </a:ln>
                <a:effectLst/>
              </c:spPr>
            </c:leaderLines>
            <c:extLst xmlns:c16r2="http://schemas.microsoft.com/office/drawing/2015/06/chart">
              <c:ext xmlns:c15="http://schemas.microsoft.com/office/drawing/2012/chart" uri="{CE6537A1-D6FC-4f65-9D91-7224C49458BB}"/>
            </c:extLst>
          </c:dLbls>
          <c:cat>
            <c:strRef>
              <c:f>ورقة1!$A$2:$A$3</c:f>
              <c:strCache>
                <c:ptCount val="2"/>
                <c:pt idx="0">
                  <c:v>اول النامية</c:v>
                </c:pt>
                <c:pt idx="1">
                  <c:v>الدول المتقدمة</c:v>
                </c:pt>
              </c:strCache>
            </c:strRef>
          </c:cat>
          <c:val>
            <c:numRef>
              <c:f>ورقة1!$C$2:$C$3</c:f>
              <c:numCache>
                <c:formatCode>0%</c:formatCode>
                <c:ptCount val="2"/>
                <c:pt idx="0">
                  <c:v>0.45</c:v>
                </c:pt>
                <c:pt idx="1">
                  <c:v>0.55000000000000004</c:v>
                </c:pt>
              </c:numCache>
            </c:numRef>
          </c:val>
          <c:extLst xmlns:c16r2="http://schemas.microsoft.com/office/drawing/2015/06/chart">
            <c:ext xmlns:c16="http://schemas.microsoft.com/office/drawing/2014/chart" uri="{C3380CC4-5D6E-409C-BE32-E72D297353CC}">
              <c16:uniqueId val="{00000002-563C-41BA-AD31-7476E2B44A6C}"/>
            </c:ext>
          </c:extLst>
        </c:ser>
        <c:dLbls>
          <c:showPercent val="1"/>
        </c:dLbls>
      </c:pie3DChart>
      <c:spPr>
        <a:noFill/>
        <a:ln>
          <a:noFill/>
        </a:ln>
        <a:effectLst/>
      </c:spPr>
    </c:plotArea>
    <c:legend>
      <c:legendPos val="r"/>
      <c:layout>
        <c:manualLayout>
          <c:xMode val="edge"/>
          <c:yMode val="edge"/>
          <c:x val="0.65107609329891636"/>
          <c:y val="0.85101187263513356"/>
          <c:w val="0.31506059609227682"/>
          <c:h val="0.14757648277336494"/>
        </c:manualLayout>
      </c:layout>
      <c:spPr>
        <a:solidFill>
          <a:schemeClr val="lt1">
            <a:lumMod val="95000"/>
            <a:alpha val="39000"/>
          </a:schemeClr>
        </a:solidFill>
        <a:ln>
          <a:noFill/>
        </a:ln>
        <a:effectLst/>
      </c:spPr>
      <c:txPr>
        <a:bodyPr rot="0" spcFirstLastPara="1" vertOverflow="ellipsis" vert="horz" wrap="square" anchor="ctr" anchorCtr="1"/>
        <a:lstStyle/>
        <a:p>
          <a:pPr>
            <a:defRPr lang="ar-SA" sz="1197" b="1" i="0" u="none" strike="noStrike" kern="1200" baseline="0">
              <a:solidFill>
                <a:schemeClr val="tx1">
                  <a:lumMod val="95000"/>
                  <a:lumOff val="5000"/>
                </a:schemeClr>
              </a:solidFill>
              <a:latin typeface="+mn-lt"/>
              <a:ea typeface="+mn-ea"/>
              <a:cs typeface="+mn-cs"/>
            </a:defRPr>
          </a:pPr>
          <a:endParaRPr lang="fr-FR"/>
        </a:p>
      </c:txPr>
    </c:legend>
    <c:plotVisOnly val="1"/>
    <c:dispBlanksAs val="zero"/>
    <c:extLst xmlns:c16r2="http://schemas.microsoft.com/office/drawing/2015/06/char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lang val="fr-FR"/>
  <c:chart>
    <c:title>
      <c:layout>
        <c:manualLayout>
          <c:xMode val="edge"/>
          <c:yMode val="edge"/>
          <c:x val="0.71510003059054805"/>
          <c:y val="7.9696047734724505E-4"/>
        </c:manualLayout>
      </c:layout>
      <c:spPr>
        <a:noFill/>
        <a:ln>
          <a:noFill/>
        </a:ln>
        <a:effectLst/>
      </c:spPr>
      <c:txPr>
        <a:bodyPr rot="0" spcFirstLastPara="1" vertOverflow="ellipsis" vert="horz" wrap="square" anchor="ctr" anchorCtr="1"/>
        <a:lstStyle/>
        <a:p>
          <a:pPr>
            <a:defRPr lang="ar-SA" sz="2200" b="1" i="0" u="none" strike="noStrike" kern="1200" baseline="0">
              <a:solidFill>
                <a:schemeClr val="dk1">
                  <a:lumMod val="75000"/>
                  <a:lumOff val="25000"/>
                </a:schemeClr>
              </a:solidFill>
              <a:latin typeface="+mn-lt"/>
              <a:ea typeface="+mn-ea"/>
              <a:cs typeface="+mn-cs"/>
            </a:defRPr>
          </a:pPr>
          <a:endParaRPr lang="fr-FR"/>
        </a:p>
      </c:txPr>
    </c:title>
    <c:view3D>
      <c:rotX val="50"/>
      <c:depthPercent val="100"/>
      <c:perspective val="30"/>
    </c:view3D>
    <c:floor>
      <c:spPr>
        <a:noFill/>
        <a:ln>
          <a:noFill/>
        </a:ln>
        <a:effectLst/>
        <a:sp3d/>
      </c:spPr>
    </c:floor>
    <c:sideWall>
      <c:spPr>
        <a:noFill/>
        <a:ln>
          <a:noFill/>
        </a:ln>
        <a:effectLst/>
        <a:sp3d/>
      </c:spPr>
    </c:sideWall>
    <c:backWall>
      <c:spPr>
        <a:noFill/>
        <a:ln>
          <a:noFill/>
        </a:ln>
        <a:effectLst/>
        <a:sp3d/>
      </c:spPr>
    </c:backWall>
    <c:plotArea>
      <c:layout>
        <c:manualLayout>
          <c:layoutTarget val="inner"/>
          <c:xMode val="edge"/>
          <c:yMode val="edge"/>
          <c:x val="5.8659209813485658E-2"/>
          <c:y val="0.10573453805819888"/>
          <c:w val="0.81997074230808076"/>
          <c:h val="0.8265099093390027"/>
        </c:manualLayout>
      </c:layout>
      <c:pie3DChart>
        <c:varyColors val="1"/>
        <c:ser>
          <c:idx val="0"/>
          <c:order val="0"/>
          <c:tx>
            <c:strRef>
              <c:f>ورقة1!$B$1</c:f>
              <c:strCache>
                <c:ptCount val="1"/>
                <c:pt idx="0">
                  <c:v>سنة 2005</c:v>
                </c:pt>
              </c:strCache>
            </c:strRef>
          </c:tx>
          <c:explosion val="11"/>
          <c:dPt>
            <c:idx val="0"/>
            <c:spPr>
              <a:solidFill>
                <a:schemeClr val="accent2"/>
              </a:solidFill>
              <a:ln>
                <a:noFill/>
              </a:ln>
              <a:effectLst>
                <a:outerShdw blurRad="254000" sx="102000" sy="102000" algn="ctr" rotWithShape="0">
                  <a:prstClr val="black">
                    <a:alpha val="20000"/>
                  </a:prstClr>
                </a:outerShdw>
              </a:effectLst>
              <a:sp3d/>
            </c:spPr>
            <c:extLst xmlns:c16r2="http://schemas.microsoft.com/office/drawing/2015/06/chart">
              <c:ext xmlns:c16="http://schemas.microsoft.com/office/drawing/2014/chart" uri="{C3380CC4-5D6E-409C-BE32-E72D297353CC}">
                <c16:uniqueId val="{00000002-9D68-4F60-A3F7-DFABBEBFAC72}"/>
              </c:ext>
            </c:extLst>
          </c:dPt>
          <c:dPt>
            <c:idx val="1"/>
            <c:spPr>
              <a:solidFill>
                <a:schemeClr val="accent4"/>
              </a:solidFill>
              <a:ln>
                <a:noFill/>
              </a:ln>
              <a:effectLst>
                <a:outerShdw blurRad="254000" sx="102000" sy="102000" algn="ctr" rotWithShape="0">
                  <a:prstClr val="black">
                    <a:alpha val="20000"/>
                  </a:prstClr>
                </a:outerShdw>
              </a:effectLst>
              <a:sp3d/>
            </c:spPr>
            <c:extLst xmlns:c16r2="http://schemas.microsoft.com/office/drawing/2015/06/chart">
              <c:ext xmlns:c16="http://schemas.microsoft.com/office/drawing/2014/chart" uri="{C3380CC4-5D6E-409C-BE32-E72D297353CC}">
                <c16:uniqueId val="{00000003-EA41-4C1D-829E-8BE567EE65D6}"/>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lang="ar-SA" sz="1330" b="1" i="0" u="none" strike="noStrike" kern="1200" baseline="0">
                    <a:solidFill>
                      <a:schemeClr val="lt1"/>
                    </a:solidFill>
                    <a:latin typeface="+mn-lt"/>
                    <a:ea typeface="+mn-ea"/>
                    <a:cs typeface="+mn-cs"/>
                  </a:defRPr>
                </a:pPr>
                <a:endParaRPr lang="fr-FR"/>
              </a:p>
            </c:txPr>
            <c:dLblPos val="ctr"/>
            <c:showCatName val="1"/>
            <c:showPercent val="1"/>
            <c:showLeaderLines val="1"/>
            <c:leaderLines>
              <c:spPr>
                <a:ln w="9525">
                  <a:solidFill>
                    <a:schemeClr val="dk1">
                      <a:lumMod val="50000"/>
                      <a:lumOff val="50000"/>
                    </a:schemeClr>
                  </a:solidFill>
                </a:ln>
                <a:effectLst/>
              </c:spPr>
            </c:leaderLines>
            <c:extLst xmlns:c16r2="http://schemas.microsoft.com/office/drawing/2015/06/chart">
              <c:ext xmlns:c15="http://schemas.microsoft.com/office/drawing/2012/chart" uri="{CE6537A1-D6FC-4f65-9D91-7224C49458BB}"/>
            </c:extLst>
          </c:dLbls>
          <c:cat>
            <c:strRef>
              <c:f>ورقة1!$A$2:$A$3</c:f>
              <c:strCache>
                <c:ptCount val="2"/>
                <c:pt idx="0">
                  <c:v>الدول النامية</c:v>
                </c:pt>
                <c:pt idx="1">
                  <c:v>الدول المتقدمة</c:v>
                </c:pt>
              </c:strCache>
            </c:strRef>
          </c:cat>
          <c:val>
            <c:numRef>
              <c:f>ورقة1!$B$2:$B$3</c:f>
              <c:numCache>
                <c:formatCode>0%</c:formatCode>
                <c:ptCount val="2"/>
                <c:pt idx="0">
                  <c:v>0.55000000000000004</c:v>
                </c:pt>
                <c:pt idx="1">
                  <c:v>0.45</c:v>
                </c:pt>
              </c:numCache>
            </c:numRef>
          </c:val>
          <c:extLst xmlns:c16r2="http://schemas.microsoft.com/office/drawing/2015/06/chart">
            <c:ext xmlns:c16="http://schemas.microsoft.com/office/drawing/2014/chart" uri="{C3380CC4-5D6E-409C-BE32-E72D297353CC}">
              <c16:uniqueId val="{00000000-9D68-4F60-A3F7-DFABBEBFAC72}"/>
            </c:ext>
          </c:extLst>
        </c:ser>
        <c:dLbls>
          <c:showPercent val="1"/>
        </c:dLbls>
      </c:pie3DChart>
      <c:spPr>
        <a:noFill/>
        <a:ln>
          <a:noFill/>
        </a:ln>
        <a:effectLst/>
      </c:spPr>
    </c:plotArea>
    <c:legend>
      <c:legendPos val="r"/>
      <c:layout>
        <c:manualLayout>
          <c:xMode val="edge"/>
          <c:yMode val="edge"/>
          <c:x val="0.61694971901040974"/>
          <c:y val="0.83166190250677741"/>
          <c:w val="0.35123210258782006"/>
          <c:h val="0.16560537765194489"/>
        </c:manualLayout>
      </c:layout>
      <c:spPr>
        <a:solidFill>
          <a:schemeClr val="lt1">
            <a:lumMod val="95000"/>
            <a:alpha val="39000"/>
          </a:schemeClr>
        </a:solidFill>
        <a:ln>
          <a:noFill/>
        </a:ln>
        <a:effectLst/>
      </c:spPr>
      <c:txPr>
        <a:bodyPr rot="0" spcFirstLastPara="1" vertOverflow="ellipsis" vert="horz" wrap="square" anchor="ctr" anchorCtr="1"/>
        <a:lstStyle/>
        <a:p>
          <a:pPr>
            <a:defRPr lang="ar-SA" sz="1197" b="1" i="0" u="none" strike="noStrike" kern="1200" baseline="0">
              <a:solidFill>
                <a:schemeClr val="tx1">
                  <a:lumMod val="95000"/>
                  <a:lumOff val="5000"/>
                </a:schemeClr>
              </a:solidFill>
              <a:latin typeface="+mn-lt"/>
              <a:ea typeface="+mn-ea"/>
              <a:cs typeface="+mn-cs"/>
            </a:defRPr>
          </a:pPr>
          <a:endParaRPr lang="fr-FR"/>
        </a:p>
      </c:txPr>
    </c:legend>
    <c:plotVisOnly val="1"/>
    <c:dispBlanksAs val="zero"/>
    <c:extLst xmlns:c16r2="http://schemas.microsoft.com/office/drawing/2015/06/char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lang val="fr-FR"/>
  <c:chart>
    <c:title>
      <c:layout>
        <c:manualLayout>
          <c:xMode val="edge"/>
          <c:yMode val="edge"/>
          <c:x val="0.71994936553220501"/>
          <c:y val="3.5501224826326805E-3"/>
        </c:manualLayout>
      </c:layout>
      <c:spPr>
        <a:noFill/>
        <a:ln>
          <a:noFill/>
        </a:ln>
        <a:effectLst/>
      </c:spPr>
      <c:txPr>
        <a:bodyPr rot="0" spcFirstLastPara="1" vertOverflow="ellipsis" vert="horz" wrap="square" anchor="ctr" anchorCtr="1"/>
        <a:lstStyle/>
        <a:p>
          <a:pPr>
            <a:defRPr lang="ar-SA" sz="2200" b="1" i="0" u="none" strike="noStrike" kern="1200" baseline="0">
              <a:solidFill>
                <a:schemeClr val="dk1">
                  <a:lumMod val="75000"/>
                  <a:lumOff val="25000"/>
                </a:schemeClr>
              </a:solidFill>
              <a:latin typeface="+mn-lt"/>
              <a:ea typeface="+mn-ea"/>
              <a:cs typeface="+mn-cs"/>
            </a:defRPr>
          </a:pPr>
          <a:endParaRPr lang="fr-FR"/>
        </a:p>
      </c:txPr>
    </c:title>
    <c:view3D>
      <c:rotX val="50"/>
      <c:depthPercent val="100"/>
      <c:perspective val="30"/>
    </c:view3D>
    <c:floor>
      <c:spPr>
        <a:noFill/>
        <a:ln>
          <a:noFill/>
        </a:ln>
        <a:effectLst/>
        <a:sp3d/>
      </c:spPr>
    </c:floor>
    <c:sideWall>
      <c:spPr>
        <a:noFill/>
        <a:ln>
          <a:noFill/>
        </a:ln>
        <a:effectLst/>
        <a:sp3d/>
      </c:spPr>
    </c:sideWall>
    <c:backWall>
      <c:spPr>
        <a:noFill/>
        <a:ln>
          <a:noFill/>
        </a:ln>
        <a:effectLst/>
        <a:sp3d/>
      </c:spPr>
    </c:backWall>
    <c:plotArea>
      <c:layout>
        <c:manualLayout>
          <c:layoutTarget val="inner"/>
          <c:xMode val="edge"/>
          <c:yMode val="edge"/>
          <c:x val="3.0288512764885298E-2"/>
          <c:y val="2.8846164766113257E-2"/>
          <c:w val="0.88090566714921703"/>
          <c:h val="0.93870189987200947"/>
        </c:manualLayout>
      </c:layout>
      <c:pie3DChart>
        <c:varyColors val="1"/>
        <c:ser>
          <c:idx val="0"/>
          <c:order val="0"/>
          <c:tx>
            <c:strRef>
              <c:f>ورقة1!$B$1</c:f>
              <c:strCache>
                <c:ptCount val="1"/>
                <c:pt idx="0">
                  <c:v>سنة2011</c:v>
                </c:pt>
              </c:strCache>
            </c:strRef>
          </c:tx>
          <c:explosion val="10"/>
          <c:dPt>
            <c:idx val="0"/>
            <c:spPr>
              <a:solidFill>
                <a:schemeClr val="accent2"/>
              </a:solidFill>
              <a:ln>
                <a:noFill/>
              </a:ln>
              <a:effectLst>
                <a:outerShdw blurRad="254000" sx="102000" sy="102000" algn="ctr" rotWithShape="0">
                  <a:prstClr val="black">
                    <a:alpha val="20000"/>
                  </a:prstClr>
                </a:outerShdw>
              </a:effectLst>
              <a:sp3d/>
            </c:spPr>
            <c:extLst xmlns:c16r2="http://schemas.microsoft.com/office/drawing/2015/06/chart">
              <c:ext xmlns:c16="http://schemas.microsoft.com/office/drawing/2014/chart" uri="{C3380CC4-5D6E-409C-BE32-E72D297353CC}">
                <c16:uniqueId val="{00000001-8ADB-47ED-BA7B-A385AFBEE4DE}"/>
              </c:ext>
            </c:extLst>
          </c:dPt>
          <c:dPt>
            <c:idx val="1"/>
            <c:spPr>
              <a:solidFill>
                <a:schemeClr val="accent4"/>
              </a:solidFill>
              <a:ln>
                <a:noFill/>
              </a:ln>
              <a:effectLst>
                <a:outerShdw blurRad="254000" sx="102000" sy="102000" algn="ctr" rotWithShape="0">
                  <a:prstClr val="black">
                    <a:alpha val="20000"/>
                  </a:prstClr>
                </a:outerShdw>
              </a:effectLst>
              <a:sp3d/>
            </c:spPr>
            <c:extLst xmlns:c16r2="http://schemas.microsoft.com/office/drawing/2015/06/chart">
              <c:ext xmlns:c16="http://schemas.microsoft.com/office/drawing/2014/chart" uri="{C3380CC4-5D6E-409C-BE32-E72D297353CC}">
                <c16:uniqueId val="{00000003-8ADB-47ED-BA7B-A385AFBEE4DE}"/>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lang="ar-SA" sz="1330" b="1" i="0" u="none" strike="noStrike" kern="1200" baseline="0">
                    <a:solidFill>
                      <a:schemeClr val="lt1"/>
                    </a:solidFill>
                    <a:latin typeface="+mn-lt"/>
                    <a:ea typeface="+mn-ea"/>
                    <a:cs typeface="+mn-cs"/>
                  </a:defRPr>
                </a:pPr>
                <a:endParaRPr lang="fr-FR"/>
              </a:p>
            </c:txPr>
            <c:dLblPos val="ctr"/>
            <c:showCatName val="1"/>
            <c:showPercent val="1"/>
            <c:showLeaderLines val="1"/>
            <c:leaderLines>
              <c:spPr>
                <a:ln w="9525">
                  <a:solidFill>
                    <a:schemeClr val="dk1">
                      <a:lumMod val="50000"/>
                      <a:lumOff val="50000"/>
                    </a:schemeClr>
                  </a:solidFill>
                </a:ln>
                <a:effectLst/>
              </c:spPr>
            </c:leaderLines>
            <c:extLst xmlns:c16r2="http://schemas.microsoft.com/office/drawing/2015/06/chart">
              <c:ext xmlns:c15="http://schemas.microsoft.com/office/drawing/2012/chart" uri="{CE6537A1-D6FC-4f65-9D91-7224C49458BB}"/>
            </c:extLst>
          </c:dLbls>
          <c:cat>
            <c:strRef>
              <c:f>ورقة1!$A$2:$A$3</c:f>
              <c:strCache>
                <c:ptCount val="2"/>
                <c:pt idx="0">
                  <c:v>الدول النامية</c:v>
                </c:pt>
                <c:pt idx="1">
                  <c:v>الدول المتقدمة</c:v>
                </c:pt>
              </c:strCache>
            </c:strRef>
          </c:cat>
          <c:val>
            <c:numRef>
              <c:f>ورقة1!$B$2:$B$3</c:f>
              <c:numCache>
                <c:formatCode>0%</c:formatCode>
                <c:ptCount val="2"/>
                <c:pt idx="0">
                  <c:v>0.7400000000000001</c:v>
                </c:pt>
                <c:pt idx="1">
                  <c:v>0.26</c:v>
                </c:pt>
              </c:numCache>
            </c:numRef>
          </c:val>
          <c:extLst xmlns:c16r2="http://schemas.microsoft.com/office/drawing/2015/06/chart">
            <c:ext xmlns:c16="http://schemas.microsoft.com/office/drawing/2014/chart" uri="{C3380CC4-5D6E-409C-BE32-E72D297353CC}">
              <c16:uniqueId val="{00000000-D7B4-48C4-8856-BAE51BB8F100}"/>
            </c:ext>
          </c:extLst>
        </c:ser>
        <c:dLbls>
          <c:showCatName val="1"/>
        </c:dLbls>
      </c:pie3DChart>
      <c:spPr>
        <a:noFill/>
        <a:ln>
          <a:noFill/>
        </a:ln>
        <a:effectLst/>
      </c:spPr>
    </c:plotArea>
    <c:legend>
      <c:legendPos val="r"/>
      <c:layout>
        <c:manualLayout>
          <c:xMode val="edge"/>
          <c:yMode val="edge"/>
          <c:x val="0.60721790632968797"/>
          <c:y val="0.85065693165389622"/>
          <c:w val="0.36524147412053393"/>
          <c:h val="0.14757652467312413"/>
        </c:manualLayout>
      </c:layout>
      <c:spPr>
        <a:solidFill>
          <a:schemeClr val="lt1">
            <a:lumMod val="95000"/>
            <a:alpha val="39000"/>
          </a:schemeClr>
        </a:solidFill>
        <a:ln>
          <a:noFill/>
        </a:ln>
        <a:effectLst/>
      </c:spPr>
      <c:txPr>
        <a:bodyPr rot="0" spcFirstLastPara="1" vertOverflow="ellipsis" vert="horz" wrap="square" anchor="ctr" anchorCtr="1"/>
        <a:lstStyle/>
        <a:p>
          <a:pPr>
            <a:defRPr lang="ar-SA" sz="1197" b="1" i="0" u="none" strike="noStrike" kern="1200" baseline="0">
              <a:solidFill>
                <a:schemeClr val="tx1">
                  <a:lumMod val="95000"/>
                  <a:lumOff val="5000"/>
                </a:schemeClr>
              </a:solidFill>
              <a:latin typeface="+mn-lt"/>
              <a:ea typeface="+mn-ea"/>
              <a:cs typeface="+mn-cs"/>
            </a:defRPr>
          </a:pPr>
          <a:endParaRPr lang="fr-FR"/>
        </a:p>
      </c:txPr>
    </c:legend>
    <c:plotVisOnly val="1"/>
    <c:dispBlanksAs val="zero"/>
    <c:extLst xmlns:c16r2="http://schemas.microsoft.com/office/drawing/2015/06/char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lang val="fr-FR"/>
  <c:chart>
    <c:title>
      <c:tx>
        <c:rich>
          <a:bodyPr rot="0" spcFirstLastPara="1" vertOverflow="ellipsis" vert="horz" wrap="square" anchor="ctr" anchorCtr="1"/>
          <a:lstStyle/>
          <a:p>
            <a:pPr>
              <a:defRPr lang="ar-SA" sz="2128" b="1" i="0" u="none" strike="noStrike" kern="1200" baseline="0">
                <a:solidFill>
                  <a:schemeClr val="tx1">
                    <a:lumMod val="65000"/>
                    <a:lumOff val="35000"/>
                  </a:schemeClr>
                </a:solidFill>
                <a:latin typeface="+mn-lt"/>
                <a:ea typeface="+mn-ea"/>
                <a:cs typeface="+mn-cs"/>
              </a:defRPr>
            </a:pPr>
            <a:r>
              <a:rPr lang="ar-DZ" dirty="0"/>
              <a:t>الشكل6:</a:t>
            </a:r>
            <a:r>
              <a:rPr lang="ar-DZ" baseline="0" dirty="0"/>
              <a:t> حجم خدمات المال المحمول حسب المناطق في العالم لسنة 2012</a:t>
            </a:r>
            <a:endParaRPr lang="ar-DZ" dirty="0"/>
          </a:p>
        </c:rich>
      </c:tx>
      <c:spPr>
        <a:noFill/>
        <a:ln>
          <a:noFill/>
        </a:ln>
        <a:effectLst/>
      </c:spPr>
    </c:title>
    <c:plotArea>
      <c:layout/>
      <c:barChart>
        <c:barDir val="col"/>
        <c:grouping val="stacked"/>
        <c:ser>
          <c:idx val="0"/>
          <c:order val="0"/>
          <c:tx>
            <c:strRef>
              <c:f>ورقة1!$B$1</c:f>
              <c:strCache>
                <c:ptCount val="1"/>
                <c:pt idx="0">
                  <c:v>عمود1</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dLbls>
            <c:dLbl>
              <c:idx val="0"/>
              <c:layout>
                <c:manualLayout>
                  <c:x val="-1.140930379054951E-17"/>
                  <c:y val="-0.10976003912688034"/>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C466-4154-AB2B-80A073F6A157}"/>
                </c:ext>
              </c:extLst>
            </c:dLbl>
            <c:dLbl>
              <c:idx val="1"/>
              <c:layout>
                <c:manualLayout>
                  <c:x val="1.2446657009236889E-3"/>
                  <c:y val="-4.5106497430815885E-2"/>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4-C466-4154-AB2B-80A073F6A157}"/>
                </c:ext>
              </c:extLst>
            </c:dLbl>
            <c:dLbl>
              <c:idx val="2"/>
              <c:layout>
                <c:manualLayout>
                  <c:x val="-1.2446657009236889E-3"/>
                  <c:y val="-7.6274043748777928E-2"/>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6-C466-4154-AB2B-80A073F6A157}"/>
                </c:ext>
              </c:extLst>
            </c:dLbl>
            <c:dLbl>
              <c:idx val="3"/>
              <c:layout>
                <c:manualLayout>
                  <c:x val="0"/>
                  <c:y val="-0.13201519655100191"/>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C466-4154-AB2B-80A073F6A157}"/>
                </c:ext>
              </c:extLst>
            </c:dLbl>
            <c:dLbl>
              <c:idx val="4"/>
              <c:layout>
                <c:manualLayout>
                  <c:x val="1.2446657009235979E-3"/>
                  <c:y val="-0.15210679377786332"/>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8-C466-4154-AB2B-80A073F6A157}"/>
                </c:ext>
              </c:extLst>
            </c:dLbl>
            <c:dLbl>
              <c:idx val="5"/>
              <c:layout>
                <c:manualLayout>
                  <c:x val="-1.2446657009236889E-3"/>
                  <c:y val="-0.17668040026212509"/>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9-C466-4154-AB2B-80A073F6A157}"/>
                </c:ext>
              </c:extLst>
            </c:dLbl>
            <c:dLbl>
              <c:idx val="6"/>
              <c:layout>
                <c:manualLayout>
                  <c:x val="0"/>
                  <c:y val="-0.41556455159063715"/>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A-C466-4154-AB2B-80A073F6A157}"/>
                </c:ext>
              </c:extLst>
            </c:dLbl>
            <c:spPr>
              <a:noFill/>
              <a:ln>
                <a:noFill/>
              </a:ln>
              <a:effectLst/>
            </c:spPr>
            <c:txPr>
              <a:bodyPr rot="0" spcFirstLastPara="1" vertOverflow="ellipsis" vert="horz" wrap="square" lIns="38100" tIns="19050" rIns="38100" bIns="19050" anchor="ctr" anchorCtr="1">
                <a:spAutoFit/>
              </a:bodyPr>
              <a:lstStyle/>
              <a:p>
                <a:pPr>
                  <a:defRPr lang="ar-SA" sz="2000" b="0" i="0" u="none" strike="noStrike" kern="1200" baseline="0">
                    <a:solidFill>
                      <a:schemeClr val="tx1">
                        <a:lumMod val="95000"/>
                        <a:lumOff val="5000"/>
                      </a:schemeClr>
                    </a:solidFill>
                    <a:latin typeface="+mn-lt"/>
                    <a:ea typeface="+mn-ea"/>
                    <a:cs typeface="+mn-cs"/>
                  </a:defRPr>
                </a:pPr>
                <a:endParaRPr lang="fr-FR"/>
              </a:p>
            </c:txPr>
            <c:dLblPos val="inEnd"/>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ورقة1!$A$2:$A$8</c:f>
              <c:strCache>
                <c:ptCount val="7"/>
                <c:pt idx="0">
                  <c:v>الدول المتقدمة</c:v>
                </c:pt>
                <c:pt idx="1">
                  <c:v>أوروبا واسيا الوسطى</c:v>
                </c:pt>
                <c:pt idx="2">
                  <c:v>الشرق الأوسط وشمال افريقيا</c:v>
                </c:pt>
                <c:pt idx="3">
                  <c:v>جنوب اسيا </c:v>
                </c:pt>
                <c:pt idx="4">
                  <c:v>أمريكا اللاتنية والكاريبي </c:v>
                </c:pt>
                <c:pt idx="5">
                  <c:v>اسيا الشرقية والمحيط الهادي</c:v>
                </c:pt>
                <c:pt idx="6">
                  <c:v>جنوب افريقيا والصحراء الكبرى</c:v>
                </c:pt>
              </c:strCache>
            </c:strRef>
          </c:cat>
          <c:val>
            <c:numRef>
              <c:f>ورقة1!$B$2:$B$8</c:f>
              <c:numCache>
                <c:formatCode>General</c:formatCode>
                <c:ptCount val="7"/>
                <c:pt idx="0">
                  <c:v>11</c:v>
                </c:pt>
                <c:pt idx="1">
                  <c:v>3</c:v>
                </c:pt>
                <c:pt idx="2">
                  <c:v>6</c:v>
                </c:pt>
                <c:pt idx="3">
                  <c:v>13</c:v>
                </c:pt>
                <c:pt idx="4">
                  <c:v>16</c:v>
                </c:pt>
                <c:pt idx="5">
                  <c:v>20</c:v>
                </c:pt>
                <c:pt idx="6">
                  <c:v>56</c:v>
                </c:pt>
              </c:numCache>
            </c:numRef>
          </c:val>
          <c:extLst xmlns:c16r2="http://schemas.microsoft.com/office/drawing/2015/06/chart">
            <c:ext xmlns:c16="http://schemas.microsoft.com/office/drawing/2014/chart" uri="{C3380CC4-5D6E-409C-BE32-E72D297353CC}">
              <c16:uniqueId val="{00000000-C466-4154-AB2B-80A073F6A157}"/>
            </c:ext>
          </c:extLst>
        </c:ser>
        <c:dLbls>
          <c:showVal val="1"/>
        </c:dLbls>
        <c:overlap val="100"/>
        <c:axId val="156930816"/>
        <c:axId val="156932352"/>
      </c:barChart>
      <c:catAx>
        <c:axId val="156930816"/>
        <c:scaling>
          <c:orientation val="minMax"/>
        </c:scaling>
        <c:axPos val="b"/>
        <c:numFmt formatCode="General" sourceLinked="1"/>
        <c:maj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lang="ar-SA" sz="1197" b="1" i="0" u="none" strike="noStrike" kern="1200" baseline="0">
                <a:solidFill>
                  <a:schemeClr val="tx1">
                    <a:lumMod val="95000"/>
                    <a:lumOff val="5000"/>
                  </a:schemeClr>
                </a:solidFill>
                <a:latin typeface="+mn-lt"/>
                <a:ea typeface="+mn-ea"/>
                <a:cs typeface="+mn-cs"/>
              </a:defRPr>
            </a:pPr>
            <a:endParaRPr lang="fr-FR"/>
          </a:p>
        </c:txPr>
        <c:crossAx val="156932352"/>
        <c:crosses val="autoZero"/>
        <c:auto val="1"/>
        <c:lblAlgn val="ctr"/>
        <c:lblOffset val="100"/>
      </c:catAx>
      <c:valAx>
        <c:axId val="156932352"/>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lang="ar-SA" sz="1400" b="1" i="0" u="none" strike="noStrike" kern="1200" baseline="0">
                <a:solidFill>
                  <a:schemeClr val="tx1">
                    <a:lumMod val="95000"/>
                    <a:lumOff val="5000"/>
                  </a:schemeClr>
                </a:solidFill>
                <a:latin typeface="+mn-lt"/>
                <a:ea typeface="+mn-ea"/>
                <a:cs typeface="+mn-cs"/>
              </a:defRPr>
            </a:pPr>
            <a:endParaRPr lang="fr-FR"/>
          </a:p>
        </c:txPr>
        <c:crossAx val="156930816"/>
        <c:crosses val="autoZero"/>
        <c:crossBetween val="between"/>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fr-FR"/>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lang val="fr-FR"/>
  <c:chart>
    <c:title>
      <c:tx>
        <c:rich>
          <a:bodyPr rot="0" spcFirstLastPara="1" vertOverflow="ellipsis" vert="horz" wrap="square" anchor="ctr" anchorCtr="1"/>
          <a:lstStyle/>
          <a:p>
            <a:pPr>
              <a:defRPr lang="ar-SA" sz="1862" b="1" i="0" u="none" strike="noStrike" kern="1200" spc="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r>
              <a:rPr lang="ar-DZ" b="1" dirty="0">
                <a:solidFill>
                  <a:schemeClr val="tx1">
                    <a:lumMod val="95000"/>
                    <a:lumOff val="5000"/>
                  </a:schemeClr>
                </a:solidFill>
                <a:effectLst>
                  <a:outerShdw blurRad="38100" dist="38100" dir="2700000" algn="tl">
                    <a:srgbClr val="000000">
                      <a:alpha val="43137"/>
                    </a:srgbClr>
                  </a:outerShdw>
                </a:effectLst>
              </a:rPr>
              <a:t>الشكل</a:t>
            </a:r>
            <a:r>
              <a:rPr lang="ar-DZ" b="1" baseline="0" dirty="0">
                <a:solidFill>
                  <a:schemeClr val="tx1">
                    <a:lumMod val="95000"/>
                    <a:lumOff val="5000"/>
                  </a:schemeClr>
                </a:solidFill>
                <a:effectLst>
                  <a:outerShdw blurRad="38100" dist="38100" dir="2700000" algn="tl">
                    <a:srgbClr val="000000">
                      <a:alpha val="43137"/>
                    </a:srgbClr>
                  </a:outerShdw>
                </a:effectLst>
              </a:rPr>
              <a:t>7: مكانة فرنسا بين دول الاتحاد الأوروبي في استعمال الانترنيت المنزلية</a:t>
            </a:r>
            <a:endParaRPr lang="ar-DZ" b="1" dirty="0">
              <a:solidFill>
                <a:schemeClr val="tx1">
                  <a:lumMod val="95000"/>
                  <a:lumOff val="5000"/>
                </a:schemeClr>
              </a:solidFill>
              <a:effectLst>
                <a:outerShdw blurRad="38100" dist="38100" dir="2700000" algn="tl">
                  <a:srgbClr val="000000">
                    <a:alpha val="43137"/>
                  </a:srgbClr>
                </a:outerShdw>
              </a:effectLst>
            </a:endParaRPr>
          </a:p>
        </c:rich>
      </c:tx>
      <c:layout>
        <c:manualLayout>
          <c:xMode val="edge"/>
          <c:yMode val="edge"/>
          <c:x val="0.35283341772766175"/>
          <c:y val="2.3533006768645278E-2"/>
        </c:manualLayout>
      </c:layout>
      <c:spPr>
        <a:noFill/>
        <a:ln>
          <a:noFill/>
        </a:ln>
        <a:effectLst/>
      </c:spPr>
    </c:title>
    <c:plotArea>
      <c:layout>
        <c:manualLayout>
          <c:layoutTarget val="inner"/>
          <c:xMode val="edge"/>
          <c:yMode val="edge"/>
          <c:x val="4.1132344038059016E-2"/>
          <c:y val="1.8306893654898314E-2"/>
          <c:w val="0.94047080899319735"/>
          <c:h val="0.73661070083465963"/>
        </c:manualLayout>
      </c:layout>
      <c:barChart>
        <c:barDir val="col"/>
        <c:grouping val="stacked"/>
        <c:ser>
          <c:idx val="0"/>
          <c:order val="0"/>
          <c:tx>
            <c:strRef>
              <c:f>ورقة1!$B$1</c:f>
              <c:strCache>
                <c:ptCount val="1"/>
                <c:pt idx="0">
                  <c:v>سلسلة 1</c:v>
                </c:pt>
              </c:strCache>
            </c:strRef>
          </c:tx>
          <c:spPr>
            <a:solidFill>
              <a:schemeClr val="accent1"/>
            </a:solidFill>
            <a:ln>
              <a:noFill/>
            </a:ln>
            <a:effectLst/>
          </c:spPr>
          <c:dPt>
            <c:idx val="5"/>
            <c:spPr>
              <a:solidFill>
                <a:srgbClr val="FF0000"/>
              </a:solidFill>
              <a:ln>
                <a:noFill/>
              </a:ln>
              <a:effectLst/>
            </c:spPr>
            <c:extLst xmlns:c16r2="http://schemas.microsoft.com/office/drawing/2015/06/chart">
              <c:ext xmlns:c16="http://schemas.microsoft.com/office/drawing/2014/chart" uri="{C3380CC4-5D6E-409C-BE32-E72D297353CC}">
                <c16:uniqueId val="{00000009-3B3F-4650-B024-AD0A2A421B42}"/>
              </c:ext>
            </c:extLst>
          </c:dPt>
          <c:dPt>
            <c:idx val="14"/>
            <c:spPr>
              <a:solidFill>
                <a:schemeClr val="accent4">
                  <a:lumMod val="60000"/>
                  <a:lumOff val="40000"/>
                </a:schemeClr>
              </a:solidFill>
              <a:ln>
                <a:noFill/>
              </a:ln>
              <a:effectLst/>
            </c:spPr>
            <c:extLst xmlns:c16r2="http://schemas.microsoft.com/office/drawing/2015/06/chart">
              <c:ext xmlns:c16="http://schemas.microsoft.com/office/drawing/2014/chart" uri="{C3380CC4-5D6E-409C-BE32-E72D297353CC}">
                <c16:uniqueId val="{00000012-3B3F-4650-B024-AD0A2A421B42}"/>
              </c:ext>
            </c:extLst>
          </c:dPt>
          <c:dLbls>
            <c:dLbl>
              <c:idx val="0"/>
              <c:layout>
                <c:manualLayout>
                  <c:x val="-2.2996058710929679E-3"/>
                  <c:y val="-0.37289219979371141"/>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4-3B3F-4650-B024-AD0A2A421B42}"/>
                </c:ext>
              </c:extLst>
            </c:dLbl>
            <c:dLbl>
              <c:idx val="1"/>
              <c:layout>
                <c:manualLayout>
                  <c:x val="-1.0539738486551054E-17"/>
                  <c:y val="-0.36065166719645425"/>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3B3F-4650-B024-AD0A2A421B42}"/>
                </c:ext>
              </c:extLst>
            </c:dLbl>
            <c:dLbl>
              <c:idx val="2"/>
              <c:layout>
                <c:manualLayout>
                  <c:x val="-1.1498029355464839E-3"/>
                  <c:y val="-0.34532388037551076"/>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6-3B3F-4650-B024-AD0A2A421B42}"/>
                </c:ext>
              </c:extLst>
            </c:dLbl>
            <c:dLbl>
              <c:idx val="3"/>
              <c:layout>
                <c:manualLayout>
                  <c:x val="0"/>
                  <c:y val="-0.32108606258095274"/>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3B3F-4650-B024-AD0A2A421B42}"/>
                </c:ext>
              </c:extLst>
            </c:dLbl>
            <c:dLbl>
              <c:idx val="4"/>
              <c:layout>
                <c:manualLayout>
                  <c:x val="0"/>
                  <c:y val="-0.31217636851509434"/>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8-3B3F-4650-B024-AD0A2A421B42}"/>
                </c:ext>
              </c:extLst>
            </c:dLbl>
            <c:dLbl>
              <c:idx val="5"/>
              <c:layout>
                <c:manualLayout>
                  <c:x val="-1.1498029355464839E-3"/>
                  <c:y val="-0.30326650599535787"/>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9-3B3F-4650-B024-AD0A2A421B42}"/>
                </c:ext>
              </c:extLst>
            </c:dLbl>
            <c:dLbl>
              <c:idx val="6"/>
              <c:layout>
                <c:manualLayout>
                  <c:x val="0"/>
                  <c:y val="-0.28793871917441438"/>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A-3B3F-4650-B024-AD0A2A421B42}"/>
                </c:ext>
              </c:extLst>
            </c:dLbl>
            <c:dLbl>
              <c:idx val="7"/>
              <c:layout>
                <c:manualLayout>
                  <c:x val="-1.1498029355464839E-3"/>
                  <c:y val="-0.29221744767780439"/>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B-3B3F-4650-B024-AD0A2A421B42}"/>
                </c:ext>
              </c:extLst>
            </c:dLbl>
            <c:dLbl>
              <c:idx val="8"/>
              <c:layout>
                <c:manualLayout>
                  <c:x val="-1.1498029355464839E-3"/>
                  <c:y val="-0.29221744767780439"/>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C-3B3F-4650-B024-AD0A2A421B42}"/>
                </c:ext>
              </c:extLst>
            </c:dLbl>
            <c:dLbl>
              <c:idx val="9"/>
              <c:layout>
                <c:manualLayout>
                  <c:x val="-4.2158953946204228E-17"/>
                  <c:y val="-0.28758631366145804"/>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D-3B3F-4650-B024-AD0A2A421B42}"/>
                </c:ext>
              </c:extLst>
            </c:dLbl>
            <c:dLbl>
              <c:idx val="10"/>
              <c:layout>
                <c:manualLayout>
                  <c:x val="-1.1498029355464839E-3"/>
                  <c:y val="-0.28116822090637283"/>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E-3B3F-4650-B024-AD0A2A421B42}"/>
                </c:ext>
              </c:extLst>
            </c:dLbl>
            <c:dLbl>
              <c:idx val="11"/>
              <c:layout>
                <c:manualLayout>
                  <c:x val="0"/>
                  <c:y val="-0.27962450956759077"/>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F-3B3F-4650-B024-AD0A2A421B42}"/>
                </c:ext>
              </c:extLst>
            </c:dLbl>
            <c:dLbl>
              <c:idx val="12"/>
              <c:layout>
                <c:manualLayout>
                  <c:x val="-2.2996058710929679E-3"/>
                  <c:y val="-0.28022016248050369"/>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0-3B3F-4650-B024-AD0A2A421B42}"/>
                </c:ext>
              </c:extLst>
            </c:dLbl>
            <c:dLbl>
              <c:idx val="13"/>
              <c:layout>
                <c:manualLayout>
                  <c:x val="0"/>
                  <c:y val="-0.27380206972541854"/>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1-3B3F-4650-B024-AD0A2A421B42}"/>
                </c:ext>
              </c:extLst>
            </c:dLbl>
            <c:dLbl>
              <c:idx val="14"/>
              <c:layout>
                <c:manualLayout>
                  <c:x val="-1.1498029355465685E-3"/>
                  <c:y val="-0.26584026563155133"/>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2-3B3F-4650-B024-AD0A2A421B42}"/>
                </c:ext>
              </c:extLst>
            </c:dLbl>
            <c:dLbl>
              <c:idx val="15"/>
              <c:layout>
                <c:manualLayout>
                  <c:x val="-8.4317907892408432E-17"/>
                  <c:y val="-0.24896876747182575"/>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3-3B3F-4650-B024-AD0A2A421B42}"/>
                </c:ext>
              </c:extLst>
            </c:dLbl>
            <c:dLbl>
              <c:idx val="16"/>
              <c:layout>
                <c:manualLayout>
                  <c:x val="-1.1498029355464839E-3"/>
                  <c:y val="-0.24528569188134852"/>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4-3B3F-4650-B024-AD0A2A421B42}"/>
                </c:ext>
              </c:extLst>
            </c:dLbl>
            <c:dLbl>
              <c:idx val="17"/>
              <c:layout>
                <c:manualLayout>
                  <c:x val="-1.1498029355465685E-3"/>
                  <c:y val="-0.24374198054256641"/>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5-3B3F-4650-B024-AD0A2A421B42}"/>
                </c:ext>
              </c:extLst>
            </c:dLbl>
            <c:dLbl>
              <c:idx val="18"/>
              <c:layout>
                <c:manualLayout>
                  <c:x val="-1.1498029355464839E-3"/>
                  <c:y val="-0.24802070904595638"/>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6-3B3F-4650-B024-AD0A2A421B42}"/>
                </c:ext>
              </c:extLst>
            </c:dLbl>
            <c:dLbl>
              <c:idx val="19"/>
              <c:layout>
                <c:manualLayout>
                  <c:x val="-8.4317907892408432E-17"/>
                  <c:y val="-0.24374198054256641"/>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7-3B3F-4650-B024-AD0A2A421B42}"/>
                </c:ext>
              </c:extLst>
            </c:dLbl>
            <c:dLbl>
              <c:idx val="20"/>
              <c:layout>
                <c:manualLayout>
                  <c:x val="-1.1498029355464839E-3"/>
                  <c:y val="-0.24219826920378423"/>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8-3B3F-4650-B024-AD0A2A421B42}"/>
                </c:ext>
              </c:extLst>
            </c:dLbl>
            <c:dLbl>
              <c:idx val="21"/>
              <c:layout>
                <c:manualLayout>
                  <c:x val="-8.4317907892408432E-17"/>
                  <c:y val="-0.23114921088623089"/>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9-3B3F-4650-B024-AD0A2A421B42}"/>
                </c:ext>
              </c:extLst>
            </c:dLbl>
            <c:dLbl>
              <c:idx val="22"/>
              <c:layout>
                <c:manualLayout>
                  <c:x val="-1.1498029355466528E-3"/>
                  <c:y val="-0.22746613529575366"/>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A-3B3F-4650-B024-AD0A2A421B42}"/>
                </c:ext>
              </c:extLst>
            </c:dLbl>
            <c:dLbl>
              <c:idx val="23"/>
              <c:layout>
                <c:manualLayout>
                  <c:x val="-1.1498029355464839E-3"/>
                  <c:y val="-0.22746613529575366"/>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B-3B3F-4650-B024-AD0A2A421B42}"/>
                </c:ext>
              </c:extLst>
            </c:dLbl>
            <c:dLbl>
              <c:idx val="24"/>
              <c:layout>
                <c:manualLayout>
                  <c:x val="-1.1498029355466528E-3"/>
                  <c:y val="-0.2170125614372351"/>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C-3B3F-4650-B024-AD0A2A421B42}"/>
                </c:ext>
              </c:extLst>
            </c:dLbl>
            <c:dLbl>
              <c:idx val="25"/>
              <c:layout>
                <c:manualLayout>
                  <c:x val="-1.1498029355464839E-3"/>
                  <c:y val="-0.20691139309167286"/>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D-3B3F-4650-B024-AD0A2A421B42}"/>
                </c:ext>
              </c:extLst>
            </c:dLbl>
            <c:dLbl>
              <c:idx val="26"/>
              <c:layout>
                <c:manualLayout>
                  <c:x val="-2.2996058710929679E-3"/>
                  <c:y val="-0.20477202883997783"/>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E-3B3F-4650-B024-AD0A2A421B42}"/>
                </c:ext>
              </c:extLst>
            </c:dLbl>
            <c:dLbl>
              <c:idx val="27"/>
              <c:layout>
                <c:manualLayout>
                  <c:x val="-1.1498029355464839E-3"/>
                  <c:y val="-0.2010891217033787"/>
                </c:manualLayout>
              </c:layout>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1F-3B3F-4650-B024-AD0A2A421B42}"/>
                </c:ext>
              </c:extLst>
            </c:dLbl>
            <c:spPr>
              <a:noFill/>
              <a:ln>
                <a:noFill/>
              </a:ln>
              <a:effectLst/>
            </c:spPr>
            <c:txPr>
              <a:bodyPr rot="0" spcFirstLastPara="1" vertOverflow="ellipsis" vert="horz" wrap="square" lIns="38100" tIns="19050" rIns="38100" bIns="19050" anchor="ctr" anchorCtr="1">
                <a:spAutoFit/>
              </a:bodyPr>
              <a:lstStyle/>
              <a:p>
                <a:pPr>
                  <a:defRPr lang="ar-SA" sz="1600" b="1" i="0" u="none" strike="noStrike" kern="1200" baseline="0">
                    <a:solidFill>
                      <a:schemeClr val="tx1">
                        <a:lumMod val="75000"/>
                        <a:lumOff val="25000"/>
                      </a:schemeClr>
                    </a:solidFill>
                    <a:latin typeface="+mn-lt"/>
                    <a:ea typeface="+mn-ea"/>
                    <a:cs typeface="+mn-cs"/>
                  </a:defRPr>
                </a:pPr>
                <a:endParaRPr lang="fr-FR"/>
              </a:p>
            </c:txPr>
            <c:dLblPos val="inEnd"/>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ورقة1!$A$2:$A$29</c:f>
              <c:strCache>
                <c:ptCount val="28"/>
                <c:pt idx="0">
                  <c:v>السويد</c:v>
                </c:pt>
                <c:pt idx="1">
                  <c:v>هولندا</c:v>
                </c:pt>
                <c:pt idx="2">
                  <c:v>الدنمارك</c:v>
                </c:pt>
                <c:pt idx="3">
                  <c:v>لوكسانبورغ</c:v>
                </c:pt>
                <c:pt idx="4">
                  <c:v>فنلندا</c:v>
                </c:pt>
                <c:pt idx="5">
                  <c:v>فرنسا</c:v>
                </c:pt>
                <c:pt idx="6">
                  <c:v>بريطانيا</c:v>
                </c:pt>
                <c:pt idx="7">
                  <c:v>سلوفنيا</c:v>
                </c:pt>
                <c:pt idx="8">
                  <c:v>بلجيكا</c:v>
                </c:pt>
                <c:pt idx="9">
                  <c:v>استونيا </c:v>
                </c:pt>
                <c:pt idx="10">
                  <c:v>لتوانيا</c:v>
                </c:pt>
                <c:pt idx="11">
                  <c:v>ايرلندا</c:v>
                </c:pt>
                <c:pt idx="12">
                  <c:v>المانيا</c:v>
                </c:pt>
                <c:pt idx="13">
                  <c:v>مالطا</c:v>
                </c:pt>
                <c:pt idx="14">
                  <c:v>متوسط الاتحاد الأوروبي</c:v>
                </c:pt>
                <c:pt idx="15">
                  <c:v>النمسا</c:v>
                </c:pt>
                <c:pt idx="16">
                  <c:v>بولونيا</c:v>
                </c:pt>
                <c:pt idx="17">
                  <c:v>الجمهورية التشيكية</c:v>
                </c:pt>
                <c:pt idx="18">
                  <c:v>قبرص</c:v>
                </c:pt>
                <c:pt idx="19">
                  <c:v>لاتفيا</c:v>
                </c:pt>
                <c:pt idx="20">
                  <c:v>هنغاريا</c:v>
                </c:pt>
                <c:pt idx="21">
                  <c:v>اسبانيا</c:v>
                </c:pt>
                <c:pt idx="22">
                  <c:v>سلوفاكيا</c:v>
                </c:pt>
                <c:pt idx="23">
                  <c:v>إيطاليا</c:v>
                </c:pt>
                <c:pt idx="24">
                  <c:v>البرتغال</c:v>
                </c:pt>
                <c:pt idx="25">
                  <c:v>رومانيا</c:v>
                </c:pt>
                <c:pt idx="26">
                  <c:v>بلغاريا</c:v>
                </c:pt>
                <c:pt idx="27">
                  <c:v>اليونان</c:v>
                </c:pt>
              </c:strCache>
            </c:strRef>
          </c:cat>
          <c:val>
            <c:numRef>
              <c:f>ورقة1!$B$2:$B$29</c:f>
              <c:numCache>
                <c:formatCode>General</c:formatCode>
                <c:ptCount val="28"/>
                <c:pt idx="0">
                  <c:v>93</c:v>
                </c:pt>
                <c:pt idx="1">
                  <c:v>92</c:v>
                </c:pt>
                <c:pt idx="2">
                  <c:v>89</c:v>
                </c:pt>
                <c:pt idx="3">
                  <c:v>83</c:v>
                </c:pt>
                <c:pt idx="4">
                  <c:v>80</c:v>
                </c:pt>
                <c:pt idx="5">
                  <c:v>77</c:v>
                </c:pt>
                <c:pt idx="6">
                  <c:v>74</c:v>
                </c:pt>
                <c:pt idx="7">
                  <c:v>74</c:v>
                </c:pt>
                <c:pt idx="8">
                  <c:v>74</c:v>
                </c:pt>
                <c:pt idx="9">
                  <c:v>71</c:v>
                </c:pt>
                <c:pt idx="10">
                  <c:v>71</c:v>
                </c:pt>
                <c:pt idx="11">
                  <c:v>70</c:v>
                </c:pt>
                <c:pt idx="12">
                  <c:v>69</c:v>
                </c:pt>
                <c:pt idx="13">
                  <c:v>69</c:v>
                </c:pt>
                <c:pt idx="14">
                  <c:v>68</c:v>
                </c:pt>
                <c:pt idx="15">
                  <c:v>64</c:v>
                </c:pt>
                <c:pt idx="16">
                  <c:v>63</c:v>
                </c:pt>
                <c:pt idx="17">
                  <c:v>62</c:v>
                </c:pt>
                <c:pt idx="18">
                  <c:v>62</c:v>
                </c:pt>
                <c:pt idx="19">
                  <c:v>62</c:v>
                </c:pt>
                <c:pt idx="20">
                  <c:v>61</c:v>
                </c:pt>
                <c:pt idx="21">
                  <c:v>58</c:v>
                </c:pt>
                <c:pt idx="22">
                  <c:v>57</c:v>
                </c:pt>
                <c:pt idx="23">
                  <c:v>57</c:v>
                </c:pt>
                <c:pt idx="24">
                  <c:v>53</c:v>
                </c:pt>
                <c:pt idx="25">
                  <c:v>52</c:v>
                </c:pt>
                <c:pt idx="26">
                  <c:v>52</c:v>
                </c:pt>
                <c:pt idx="27">
                  <c:v>51</c:v>
                </c:pt>
              </c:numCache>
            </c:numRef>
          </c:val>
          <c:extLst xmlns:c16r2="http://schemas.microsoft.com/office/drawing/2015/06/chart">
            <c:ext xmlns:c16="http://schemas.microsoft.com/office/drawing/2014/chart" uri="{C3380CC4-5D6E-409C-BE32-E72D297353CC}">
              <c16:uniqueId val="{00000000-3B3F-4650-B024-AD0A2A421B42}"/>
            </c:ext>
          </c:extLst>
        </c:ser>
        <c:dLbls/>
        <c:overlap val="100"/>
        <c:axId val="157077888"/>
        <c:axId val="157079424"/>
      </c:barChart>
      <c:catAx>
        <c:axId val="157077888"/>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ar-SA" sz="1600" b="1" i="0" u="none" strike="noStrike" kern="1200" baseline="0">
                <a:solidFill>
                  <a:schemeClr val="tx1">
                    <a:lumMod val="95000"/>
                    <a:lumOff val="5000"/>
                  </a:schemeClr>
                </a:solidFill>
                <a:latin typeface="+mn-lt"/>
                <a:ea typeface="+mn-ea"/>
                <a:cs typeface="+mn-cs"/>
              </a:defRPr>
            </a:pPr>
            <a:endParaRPr lang="fr-FR"/>
          </a:p>
        </c:txPr>
        <c:crossAx val="157079424"/>
        <c:crosses val="autoZero"/>
        <c:auto val="1"/>
        <c:lblAlgn val="ctr"/>
        <c:lblOffset val="100"/>
      </c:catAx>
      <c:valAx>
        <c:axId val="157079424"/>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lang="ar-SA" sz="1400" b="1" i="0" u="none" strike="noStrike" kern="1200" baseline="0">
                <a:solidFill>
                  <a:schemeClr val="tx1">
                    <a:lumMod val="95000"/>
                    <a:lumOff val="5000"/>
                  </a:schemeClr>
                </a:solidFill>
                <a:latin typeface="+mn-lt"/>
                <a:ea typeface="+mn-ea"/>
                <a:cs typeface="+mn-cs"/>
              </a:defRPr>
            </a:pPr>
            <a:endParaRPr lang="fr-FR"/>
          </a:p>
        </c:txPr>
        <c:crossAx val="157077888"/>
        <c:crosses val="autoZero"/>
        <c:crossBetween val="between"/>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fr-FR"/>
    </a:p>
  </c:txPr>
  <c:externalData r:id="rId1"/>
</c:chartSpace>
</file>

<file path=ppt/charts/chart10.xml><?xml version="1.0" encoding="utf-8"?>
<c:chartSpace xmlns:c="http://schemas.openxmlformats.org/drawingml/2006/chart" xmlns:a="http://schemas.openxmlformats.org/drawingml/2006/main" xmlns:r="http://schemas.openxmlformats.org/officeDocument/2006/relationships">
  <c:lang val="fr-FR"/>
  <c:chart>
    <c:title>
      <c:tx>
        <c:rich>
          <a:bodyPr rot="0" spcFirstLastPara="1" vertOverflow="ellipsis" vert="horz" wrap="square" anchor="ctr" anchorCtr="1"/>
          <a:lstStyle/>
          <a:p>
            <a:pPr>
              <a:defRPr lang="ar-SA" sz="2400" b="1" i="0" u="none" strike="noStrike" kern="1200" spc="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r>
              <a:rPr lang="ar-DZ" dirty="0"/>
              <a:t>الشكل</a:t>
            </a:r>
            <a:r>
              <a:rPr lang="ar-DZ" baseline="0" dirty="0"/>
              <a:t> 8: تطور استخدام أنواع الهواتف في الاقتصاد الفرنسي لكل 100 شخص</a:t>
            </a:r>
            <a:endParaRPr lang="ar-DZ" dirty="0"/>
          </a:p>
        </c:rich>
      </c:tx>
      <c:layout>
        <c:manualLayout>
          <c:xMode val="edge"/>
          <c:yMode val="edge"/>
          <c:x val="0.23125646526510213"/>
          <c:y val="8.0091531376882252E-3"/>
        </c:manualLayout>
      </c:layout>
      <c:spPr>
        <a:noFill/>
        <a:ln>
          <a:noFill/>
        </a:ln>
        <a:effectLst/>
      </c:spPr>
    </c:title>
    <c:plotArea>
      <c:layout/>
      <c:lineChart>
        <c:grouping val="standard"/>
        <c:ser>
          <c:idx val="0"/>
          <c:order val="0"/>
          <c:tx>
            <c:strRef>
              <c:f>ورقة1!$B$1</c:f>
              <c:strCache>
                <c:ptCount val="1"/>
                <c:pt idx="0">
                  <c:v>الهاتف الثابت</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dLbls>
            <c:spPr>
              <a:noFill/>
              <a:ln>
                <a:noFill/>
              </a:ln>
              <a:effectLst/>
            </c:spPr>
            <c:txPr>
              <a:bodyPr rot="0" spcFirstLastPara="1" vertOverflow="ellipsis" vert="horz" wrap="square" anchor="ctr" anchorCtr="1"/>
              <a:lstStyle/>
              <a:p>
                <a:pPr>
                  <a:defRPr lang="ar-SA" sz="18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dLblPos val="r"/>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ورقة1!$A$2:$A$21</c:f>
              <c:numCache>
                <c:formatCode>General</c:formatCode>
                <c:ptCount val="20"/>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2010</c:v>
                </c:pt>
                <c:pt idx="14">
                  <c:v>2011</c:v>
                </c:pt>
                <c:pt idx="15">
                  <c:v>2012</c:v>
                </c:pt>
                <c:pt idx="16">
                  <c:v>2013</c:v>
                </c:pt>
              </c:numCache>
            </c:numRef>
          </c:cat>
          <c:val>
            <c:numRef>
              <c:f>ورقة1!$B$2:$B$21</c:f>
              <c:numCache>
                <c:formatCode>General</c:formatCode>
                <c:ptCount val="20"/>
                <c:pt idx="0">
                  <c:v>94</c:v>
                </c:pt>
                <c:pt idx="1">
                  <c:v>93</c:v>
                </c:pt>
                <c:pt idx="2">
                  <c:v>91</c:v>
                </c:pt>
                <c:pt idx="3">
                  <c:v>90</c:v>
                </c:pt>
                <c:pt idx="4">
                  <c:v>88</c:v>
                </c:pt>
                <c:pt idx="5">
                  <c:v>87</c:v>
                </c:pt>
                <c:pt idx="6">
                  <c:v>86</c:v>
                </c:pt>
                <c:pt idx="7">
                  <c:v>85</c:v>
                </c:pt>
                <c:pt idx="8">
                  <c:v>82</c:v>
                </c:pt>
                <c:pt idx="9">
                  <c:v>83</c:v>
                </c:pt>
                <c:pt idx="10">
                  <c:v>83</c:v>
                </c:pt>
                <c:pt idx="11">
                  <c:v>85</c:v>
                </c:pt>
                <c:pt idx="12">
                  <c:v>88</c:v>
                </c:pt>
                <c:pt idx="13">
                  <c:v>87</c:v>
                </c:pt>
                <c:pt idx="14">
                  <c:v>89</c:v>
                </c:pt>
                <c:pt idx="15">
                  <c:v>90</c:v>
                </c:pt>
                <c:pt idx="16">
                  <c:v>91</c:v>
                </c:pt>
              </c:numCache>
            </c:numRef>
          </c:val>
          <c:extLst xmlns:c16r2="http://schemas.microsoft.com/office/drawing/2015/06/chart">
            <c:ext xmlns:c16="http://schemas.microsoft.com/office/drawing/2014/chart" uri="{C3380CC4-5D6E-409C-BE32-E72D297353CC}">
              <c16:uniqueId val="{00000000-7A18-4D0F-94E7-D5E027D7C9C8}"/>
            </c:ext>
          </c:extLst>
        </c:ser>
        <c:ser>
          <c:idx val="1"/>
          <c:order val="1"/>
          <c:tx>
            <c:strRef>
              <c:f>ورقة1!$C$1</c:f>
              <c:strCache>
                <c:ptCount val="1"/>
                <c:pt idx="0">
                  <c:v>الهاتف المحمول</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dLbls>
            <c:spPr>
              <a:noFill/>
              <a:ln>
                <a:noFill/>
              </a:ln>
              <a:effectLst/>
            </c:spPr>
            <c:txPr>
              <a:bodyPr rot="0" spcFirstLastPara="1" vertOverflow="ellipsis" vert="horz" wrap="square" anchor="ctr" anchorCtr="1"/>
              <a:lstStyle/>
              <a:p>
                <a:pPr>
                  <a:defRPr lang="ar-SA" sz="18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dLblPos val="r"/>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ورقة1!$A$2:$A$21</c:f>
              <c:numCache>
                <c:formatCode>General</c:formatCode>
                <c:ptCount val="20"/>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2010</c:v>
                </c:pt>
                <c:pt idx="14">
                  <c:v>2011</c:v>
                </c:pt>
                <c:pt idx="15">
                  <c:v>2012</c:v>
                </c:pt>
                <c:pt idx="16">
                  <c:v>2013</c:v>
                </c:pt>
              </c:numCache>
            </c:numRef>
          </c:cat>
          <c:val>
            <c:numRef>
              <c:f>ورقة1!$C$2:$C$21</c:f>
              <c:numCache>
                <c:formatCode>General</c:formatCode>
                <c:ptCount val="20"/>
                <c:pt idx="0">
                  <c:v>4</c:v>
                </c:pt>
                <c:pt idx="1">
                  <c:v>11</c:v>
                </c:pt>
                <c:pt idx="2">
                  <c:v>24</c:v>
                </c:pt>
                <c:pt idx="3">
                  <c:v>47</c:v>
                </c:pt>
                <c:pt idx="4">
                  <c:v>55</c:v>
                </c:pt>
                <c:pt idx="5">
                  <c:v>60</c:v>
                </c:pt>
                <c:pt idx="6">
                  <c:v>62</c:v>
                </c:pt>
                <c:pt idx="7">
                  <c:v>67</c:v>
                </c:pt>
                <c:pt idx="8">
                  <c:v>70</c:v>
                </c:pt>
                <c:pt idx="9">
                  <c:v>74</c:v>
                </c:pt>
                <c:pt idx="10">
                  <c:v>75</c:v>
                </c:pt>
                <c:pt idx="11">
                  <c:v>78</c:v>
                </c:pt>
                <c:pt idx="12">
                  <c:v>82</c:v>
                </c:pt>
                <c:pt idx="13">
                  <c:v>83</c:v>
                </c:pt>
                <c:pt idx="14">
                  <c:v>85</c:v>
                </c:pt>
                <c:pt idx="15">
                  <c:v>88</c:v>
                </c:pt>
                <c:pt idx="16">
                  <c:v>89</c:v>
                </c:pt>
              </c:numCache>
            </c:numRef>
          </c:val>
          <c:extLst xmlns:c16r2="http://schemas.microsoft.com/office/drawing/2015/06/chart">
            <c:ext xmlns:c16="http://schemas.microsoft.com/office/drawing/2014/chart" uri="{C3380CC4-5D6E-409C-BE32-E72D297353CC}">
              <c16:uniqueId val="{00000001-7A18-4D0F-94E7-D5E027D7C9C8}"/>
            </c:ext>
          </c:extLst>
        </c:ser>
        <c:ser>
          <c:idx val="2"/>
          <c:order val="2"/>
          <c:tx>
            <c:strRef>
              <c:f>ورقة1!$D$1</c:f>
              <c:strCache>
                <c:ptCount val="1"/>
                <c:pt idx="0">
                  <c:v>الهاتف الذكي</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dLbls>
            <c:spPr>
              <a:noFill/>
              <a:ln>
                <a:noFill/>
              </a:ln>
              <a:effectLst/>
            </c:spPr>
            <c:txPr>
              <a:bodyPr rot="0" spcFirstLastPara="1" vertOverflow="ellipsis" vert="horz" wrap="square" anchor="ctr" anchorCtr="1"/>
              <a:lstStyle/>
              <a:p>
                <a:pPr>
                  <a:defRPr lang="ar-SA" sz="20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dLblPos val="r"/>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ورقة1!$A$2:$A$21</c:f>
              <c:numCache>
                <c:formatCode>General</c:formatCode>
                <c:ptCount val="20"/>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2010</c:v>
                </c:pt>
                <c:pt idx="14">
                  <c:v>2011</c:v>
                </c:pt>
                <c:pt idx="15">
                  <c:v>2012</c:v>
                </c:pt>
                <c:pt idx="16">
                  <c:v>2013</c:v>
                </c:pt>
              </c:numCache>
            </c:numRef>
          </c:cat>
          <c:val>
            <c:numRef>
              <c:f>ورقة1!$D$2:$D$21</c:f>
              <c:numCache>
                <c:formatCode>General</c:formatCode>
                <c:ptCount val="20"/>
                <c:pt idx="14">
                  <c:v>17</c:v>
                </c:pt>
                <c:pt idx="15">
                  <c:v>29</c:v>
                </c:pt>
                <c:pt idx="16">
                  <c:v>39</c:v>
                </c:pt>
              </c:numCache>
            </c:numRef>
          </c:val>
          <c:extLst xmlns:c16r2="http://schemas.microsoft.com/office/drawing/2015/06/chart">
            <c:ext xmlns:c16="http://schemas.microsoft.com/office/drawing/2014/chart" uri="{C3380CC4-5D6E-409C-BE32-E72D297353CC}">
              <c16:uniqueId val="{00000002-7A18-4D0F-94E7-D5E027D7C9C8}"/>
            </c:ext>
          </c:extLst>
        </c:ser>
        <c:dLbls>
          <c:showVal val="1"/>
        </c:dLbls>
        <c:marker val="1"/>
        <c:axId val="157229056"/>
        <c:axId val="157230592"/>
      </c:lineChart>
      <c:catAx>
        <c:axId val="157229056"/>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ar-SA" sz="20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crossAx val="157230592"/>
        <c:crosses val="autoZero"/>
        <c:auto val="1"/>
        <c:lblAlgn val="ctr"/>
        <c:lblOffset val="100"/>
      </c:catAx>
      <c:valAx>
        <c:axId val="157230592"/>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lang="ar-SA" sz="20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crossAx val="157229056"/>
        <c:crosses val="autoZero"/>
        <c:crossBetween val="between"/>
      </c:valAx>
      <c:spPr>
        <a:noFill/>
        <a:ln>
          <a:noFill/>
        </a:ln>
        <a:effectLst/>
      </c:spPr>
    </c:plotArea>
    <c:legend>
      <c:legendPos val="l"/>
      <c:spPr>
        <a:noFill/>
        <a:ln>
          <a:noFill/>
        </a:ln>
        <a:effectLst/>
      </c:spPr>
      <c:txPr>
        <a:bodyPr rot="0" spcFirstLastPara="1" vertOverflow="ellipsis" vert="horz" wrap="square" anchor="ctr" anchorCtr="1"/>
        <a:lstStyle/>
        <a:p>
          <a:pPr>
            <a:defRPr lang="ar-SA" sz="20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2000" b="1">
          <a:solidFill>
            <a:schemeClr val="tx1">
              <a:lumMod val="95000"/>
              <a:lumOff val="5000"/>
            </a:schemeClr>
          </a:solidFill>
          <a:effectLst>
            <a:outerShdw blurRad="38100" dist="38100" dir="2700000" algn="tl">
              <a:srgbClr val="000000">
                <a:alpha val="43137"/>
              </a:srgbClr>
            </a:outerShdw>
          </a:effectLst>
        </a:defRPr>
      </a:pPr>
      <a:endParaRPr lang="fr-FR"/>
    </a:p>
  </c:txPr>
  <c:externalData r:id="rId1"/>
</c:chartSpace>
</file>

<file path=ppt/charts/chart11.xml><?xml version="1.0" encoding="utf-8"?>
<c:chartSpace xmlns:c="http://schemas.openxmlformats.org/drawingml/2006/chart" xmlns:a="http://schemas.openxmlformats.org/drawingml/2006/main" xmlns:r="http://schemas.openxmlformats.org/officeDocument/2006/relationships">
  <c:lang val="fr-FR"/>
  <c:chart>
    <c:title>
      <c:tx>
        <c:rich>
          <a:bodyPr rot="0" spcFirstLastPara="1" vertOverflow="ellipsis" vert="horz" wrap="square" anchor="ctr" anchorCtr="1"/>
          <a:lstStyle/>
          <a:p>
            <a:pPr>
              <a:defRPr lang="ar-SA" sz="2128" b="1" i="0" u="none" strike="noStrike" kern="1200" cap="all" spc="120" normalizeH="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r>
              <a:rPr lang="ar-DZ" dirty="0"/>
              <a:t>الشكل</a:t>
            </a:r>
            <a:r>
              <a:rPr lang="ar-DZ" baseline="0" dirty="0"/>
              <a:t> 9: عدد مواقع المبيعات التجارية النشطة</a:t>
            </a:r>
            <a:endParaRPr lang="ar-DZ" dirty="0"/>
          </a:p>
        </c:rich>
      </c:tx>
      <c:spPr>
        <a:noFill/>
        <a:ln>
          <a:noFill/>
        </a:ln>
        <a:effectLst/>
      </c:spPr>
    </c:title>
    <c:plotArea>
      <c:layout/>
      <c:lineChart>
        <c:grouping val="standard"/>
        <c:ser>
          <c:idx val="0"/>
          <c:order val="0"/>
          <c:tx>
            <c:strRef>
              <c:f>ورقة1!$B$1</c:f>
              <c:strCache>
                <c:ptCount val="1"/>
                <c:pt idx="0">
                  <c:v>سلسلة 1</c:v>
                </c:pt>
              </c:strCache>
            </c:strRef>
          </c:tx>
          <c:spPr>
            <a:ln w="57150" cap="rnd">
              <a:solidFill>
                <a:schemeClr val="accent2"/>
              </a:solidFill>
              <a:round/>
            </a:ln>
            <a:effectLst/>
          </c:spPr>
          <c:marker>
            <c:symbol val="diamond"/>
            <c:size val="6"/>
            <c:spPr>
              <a:solidFill>
                <a:schemeClr val="accent2"/>
              </a:solidFill>
              <a:ln w="57150">
                <a:solidFill>
                  <a:schemeClr val="accent2"/>
                </a:solidFill>
                <a:round/>
              </a:ln>
              <a:effectLst/>
            </c:spPr>
          </c:marker>
          <c:cat>
            <c:numRef>
              <c:f>ورقة1!$A$2:$A$9</c:f>
              <c:numCache>
                <c:formatCode>General</c:formatCode>
                <c:ptCount val="8"/>
                <c:pt idx="0">
                  <c:v>2005</c:v>
                </c:pt>
                <c:pt idx="1">
                  <c:v>2006</c:v>
                </c:pt>
                <c:pt idx="2">
                  <c:v>2007</c:v>
                </c:pt>
                <c:pt idx="3">
                  <c:v>2008</c:v>
                </c:pt>
                <c:pt idx="4">
                  <c:v>2009</c:v>
                </c:pt>
                <c:pt idx="5">
                  <c:v>2010</c:v>
                </c:pt>
                <c:pt idx="6">
                  <c:v>2011</c:v>
                </c:pt>
                <c:pt idx="7">
                  <c:v>2012</c:v>
                </c:pt>
              </c:numCache>
            </c:numRef>
          </c:cat>
          <c:val>
            <c:numRef>
              <c:f>ورقة1!$B$2:$B$9</c:f>
              <c:numCache>
                <c:formatCode>General</c:formatCode>
                <c:ptCount val="8"/>
                <c:pt idx="0">
                  <c:v>14500</c:v>
                </c:pt>
                <c:pt idx="1">
                  <c:v>22900</c:v>
                </c:pt>
                <c:pt idx="2">
                  <c:v>35500</c:v>
                </c:pt>
                <c:pt idx="3">
                  <c:v>47300</c:v>
                </c:pt>
                <c:pt idx="4">
                  <c:v>64100</c:v>
                </c:pt>
                <c:pt idx="5">
                  <c:v>81900</c:v>
                </c:pt>
                <c:pt idx="6">
                  <c:v>100400</c:v>
                </c:pt>
                <c:pt idx="7">
                  <c:v>117500</c:v>
                </c:pt>
              </c:numCache>
            </c:numRef>
          </c:val>
          <c:extLst xmlns:c16r2="http://schemas.microsoft.com/office/drawing/2015/06/chart">
            <c:ext xmlns:c16="http://schemas.microsoft.com/office/drawing/2014/chart" uri="{C3380CC4-5D6E-409C-BE32-E72D297353CC}">
              <c16:uniqueId val="{00000000-AEDA-4591-9DD6-BC5F16E0C5E3}"/>
            </c:ext>
          </c:extLst>
        </c:ser>
        <c:dLbls/>
        <c:marker val="1"/>
        <c:axId val="131107840"/>
        <c:axId val="131113728"/>
      </c:lineChart>
      <c:catAx>
        <c:axId val="131107840"/>
        <c:scaling>
          <c:orientation val="minMax"/>
        </c:scaling>
        <c:axPos val="b"/>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ar-SA" sz="1064" b="1" i="0" u="none" strike="noStrike" kern="1200" cap="all" spc="120" normalizeH="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crossAx val="131113728"/>
        <c:crosses val="autoZero"/>
        <c:auto val="1"/>
        <c:lblAlgn val="ctr"/>
        <c:lblOffset val="100"/>
      </c:catAx>
      <c:valAx>
        <c:axId val="131113728"/>
        <c:scaling>
          <c:orientation val="minMax"/>
        </c:scaling>
        <c:axPos val="l"/>
        <c:numFmt formatCode="General" sourceLinked="1"/>
        <c:maj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lang="ar-SA" sz="1197"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crossAx val="131107840"/>
        <c:crosses val="autoZero"/>
        <c:crossBetween val="between"/>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b="1">
          <a:solidFill>
            <a:schemeClr val="tx1">
              <a:lumMod val="95000"/>
              <a:lumOff val="5000"/>
            </a:schemeClr>
          </a:solidFill>
          <a:effectLst>
            <a:outerShdw blurRad="38100" dist="38100" dir="2700000" algn="tl">
              <a:srgbClr val="000000">
                <a:alpha val="43137"/>
              </a:srgbClr>
            </a:outerShdw>
          </a:effectLst>
        </a:defRPr>
      </a:pPr>
      <a:endParaRPr lang="fr-FR"/>
    </a:p>
  </c:txPr>
  <c:externalData r:id="rId1"/>
</c:chartSpace>
</file>

<file path=ppt/charts/chart12.xml><?xml version="1.0" encoding="utf-8"?>
<c:chartSpace xmlns:c="http://schemas.openxmlformats.org/drawingml/2006/chart" xmlns:a="http://schemas.openxmlformats.org/drawingml/2006/main" xmlns:r="http://schemas.openxmlformats.org/officeDocument/2006/relationships">
  <c:lang val="fr-FR"/>
  <c:chart>
    <c:title>
      <c:tx>
        <c:rich>
          <a:bodyPr rot="0" spcFirstLastPara="1" vertOverflow="ellipsis" vert="horz" wrap="square" anchor="ctr" anchorCtr="1"/>
          <a:lstStyle/>
          <a:p>
            <a:pPr>
              <a:defRPr lang="ar-SA" sz="1920" b="1" i="0" u="none" strike="noStrike" kern="1200" cap="all" spc="120" normalizeH="0" baseline="0">
                <a:solidFill>
                  <a:schemeClr val="tx1">
                    <a:lumMod val="95000"/>
                    <a:lumOff val="5000"/>
                  </a:schemeClr>
                </a:solidFill>
                <a:latin typeface="+mn-lt"/>
                <a:ea typeface="+mn-ea"/>
                <a:cs typeface="+mn-cs"/>
              </a:defRPr>
            </a:pPr>
            <a:r>
              <a:rPr lang="ar-DZ" dirty="0"/>
              <a:t>الشكل</a:t>
            </a:r>
            <a:r>
              <a:rPr lang="ar-DZ" baseline="0" dirty="0"/>
              <a:t> 10: مبيعات التجارة الالكترونية من الخدمات والمنتجات (بالمليار أورو)</a:t>
            </a:r>
            <a:endParaRPr lang="ar-DZ" dirty="0"/>
          </a:p>
        </c:rich>
      </c:tx>
      <c:spPr>
        <a:noFill/>
        <a:ln>
          <a:noFill/>
        </a:ln>
        <a:effectLst/>
      </c:spPr>
    </c:title>
    <c:plotArea>
      <c:layout>
        <c:manualLayout>
          <c:layoutTarget val="inner"/>
          <c:xMode val="edge"/>
          <c:yMode val="edge"/>
          <c:x val="6.3789751011412738E-2"/>
          <c:y val="8.0890136730918882E-2"/>
          <c:w val="0.917162628155477"/>
          <c:h val="0.88724662663662879"/>
        </c:manualLayout>
      </c:layout>
      <c:barChart>
        <c:barDir val="bar"/>
        <c:grouping val="stacked"/>
        <c:ser>
          <c:idx val="0"/>
          <c:order val="0"/>
          <c:tx>
            <c:strRef>
              <c:f>ورقة1!$B$1</c:f>
              <c:strCache>
                <c:ptCount val="1"/>
                <c:pt idx="0">
                  <c:v>سلسلة 1</c:v>
                </c:pt>
              </c:strCache>
            </c:strRef>
          </c:tx>
          <c:spPr>
            <a:solidFill>
              <a:srgbClr val="FFFF00"/>
            </a:solidFill>
            <a:ln>
              <a:noFill/>
            </a:ln>
            <a:effectLst/>
          </c:spPr>
          <c:dLbls>
            <c:spPr>
              <a:noFill/>
              <a:ln>
                <a:noFill/>
              </a:ln>
              <a:effectLst/>
            </c:spPr>
            <c:txPr>
              <a:bodyPr rot="0" spcFirstLastPara="1" vertOverflow="ellipsis" vert="horz" wrap="square" anchor="ctr" anchorCtr="1"/>
              <a:lstStyle/>
              <a:p>
                <a:pPr>
                  <a:defRPr lang="ar-SA" sz="1600" b="1" i="0" u="none" strike="noStrike" kern="1200" baseline="0">
                    <a:solidFill>
                      <a:schemeClr val="tx1">
                        <a:lumMod val="95000"/>
                        <a:lumOff val="5000"/>
                      </a:schemeClr>
                    </a:solidFill>
                    <a:latin typeface="+mn-lt"/>
                    <a:ea typeface="+mn-ea"/>
                    <a:cs typeface="+mn-cs"/>
                  </a:defRPr>
                </a:pPr>
                <a:endParaRPr lang="fr-FR"/>
              </a:p>
            </c:txPr>
            <c:dLblPos val="ctr"/>
            <c:showVal val="1"/>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ورقة1!$A$2:$A$7</c:f>
              <c:numCache>
                <c:formatCode>General</c:formatCode>
                <c:ptCount val="6"/>
                <c:pt idx="0">
                  <c:v>2007</c:v>
                </c:pt>
                <c:pt idx="1">
                  <c:v>2008</c:v>
                </c:pt>
                <c:pt idx="2">
                  <c:v>2009</c:v>
                </c:pt>
                <c:pt idx="3">
                  <c:v>2010</c:v>
                </c:pt>
                <c:pt idx="4">
                  <c:v>2011</c:v>
                </c:pt>
                <c:pt idx="5">
                  <c:v>2012</c:v>
                </c:pt>
              </c:numCache>
            </c:numRef>
          </c:cat>
          <c:val>
            <c:numRef>
              <c:f>ورقة1!$B$2:$B$7</c:f>
              <c:numCache>
                <c:formatCode>General</c:formatCode>
                <c:ptCount val="6"/>
                <c:pt idx="0">
                  <c:v>15.6</c:v>
                </c:pt>
                <c:pt idx="1">
                  <c:v>20</c:v>
                </c:pt>
                <c:pt idx="2">
                  <c:v>25</c:v>
                </c:pt>
                <c:pt idx="3">
                  <c:v>31</c:v>
                </c:pt>
                <c:pt idx="4">
                  <c:v>37.700000000000003</c:v>
                </c:pt>
                <c:pt idx="5">
                  <c:v>45</c:v>
                </c:pt>
              </c:numCache>
            </c:numRef>
          </c:val>
          <c:extLst xmlns:c16r2="http://schemas.microsoft.com/office/drawing/2015/06/chart">
            <c:ext xmlns:c16="http://schemas.microsoft.com/office/drawing/2014/chart" uri="{C3380CC4-5D6E-409C-BE32-E72D297353CC}">
              <c16:uniqueId val="{00000000-AAA7-434C-BC1E-62EE3C5FA2AD}"/>
            </c:ext>
          </c:extLst>
        </c:ser>
        <c:dLbls>
          <c:showVal val="1"/>
        </c:dLbls>
        <c:gapWidth val="79"/>
        <c:overlap val="100"/>
        <c:axId val="131139072"/>
        <c:axId val="131140608"/>
      </c:barChart>
      <c:catAx>
        <c:axId val="131139072"/>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ar-SA" sz="1600" b="1" i="0" u="none" strike="noStrike" kern="1200" cap="all" spc="120" normalizeH="0" baseline="0">
                <a:solidFill>
                  <a:schemeClr val="tx1">
                    <a:lumMod val="95000"/>
                    <a:lumOff val="5000"/>
                  </a:schemeClr>
                </a:solidFill>
                <a:latin typeface="+mn-lt"/>
                <a:ea typeface="+mn-ea"/>
                <a:cs typeface="+mn-cs"/>
              </a:defRPr>
            </a:pPr>
            <a:endParaRPr lang="fr-FR"/>
          </a:p>
        </c:txPr>
        <c:crossAx val="131140608"/>
        <c:crosses val="autoZero"/>
        <c:auto val="1"/>
        <c:lblAlgn val="ctr"/>
        <c:lblOffset val="100"/>
      </c:catAx>
      <c:valAx>
        <c:axId val="131140608"/>
        <c:scaling>
          <c:orientation val="minMax"/>
        </c:scaling>
        <c:delete val="1"/>
        <c:axPos val="b"/>
        <c:numFmt formatCode="General" sourceLinked="1"/>
        <c:majorTickMark val="none"/>
        <c:tickLblPos val="nextTo"/>
        <c:crossAx val="131139072"/>
        <c:crosses val="autoZero"/>
        <c:crossBetween val="between"/>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600" b="1">
          <a:solidFill>
            <a:schemeClr val="tx1">
              <a:lumMod val="95000"/>
              <a:lumOff val="5000"/>
            </a:schemeClr>
          </a:solidFill>
        </a:defRPr>
      </a:pPr>
      <a:endParaRPr lang="fr-FR"/>
    </a:p>
  </c:txPr>
  <c:externalData r:id="rId1"/>
</c:chartSpace>
</file>

<file path=ppt/charts/chart13.xml><?xml version="1.0" encoding="utf-8"?>
<c:chartSpace xmlns:c="http://schemas.openxmlformats.org/drawingml/2006/chart" xmlns:a="http://schemas.openxmlformats.org/drawingml/2006/main" xmlns:r="http://schemas.openxmlformats.org/officeDocument/2006/relationships">
  <c:lang val="fr-FR"/>
  <c:chart>
    <c:title>
      <c:tx>
        <c:rich>
          <a:bodyPr rot="0" spcFirstLastPara="1" vertOverflow="ellipsis" vert="horz" wrap="square" anchor="ctr" anchorCtr="1"/>
          <a:lstStyle/>
          <a:p>
            <a:pPr>
              <a:defRPr lang="ar-SA" sz="2000" b="1" i="0" u="none" strike="noStrike" kern="1200" cap="all" spc="120" normalizeH="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r>
              <a:rPr lang="ar-DZ" sz="2000" dirty="0"/>
              <a:t>الشكل</a:t>
            </a:r>
            <a:r>
              <a:rPr lang="ar-DZ" sz="2000" baseline="0" dirty="0"/>
              <a:t> 11: حصة سوق الانترنيت حسب المنتجات</a:t>
            </a:r>
            <a:endParaRPr lang="ar-DZ" sz="2000" dirty="0"/>
          </a:p>
        </c:rich>
      </c:tx>
      <c:spPr>
        <a:noFill/>
        <a:ln>
          <a:noFill/>
        </a:ln>
        <a:effectLst/>
      </c:spPr>
    </c:title>
    <c:plotArea>
      <c:layout>
        <c:manualLayout>
          <c:layoutTarget val="inner"/>
          <c:xMode val="edge"/>
          <c:yMode val="edge"/>
          <c:x val="0.23065826084079813"/>
          <c:y val="9.6986153045152942E-2"/>
          <c:w val="0.75617484467164442"/>
          <c:h val="0.84860985964311386"/>
        </c:manualLayout>
      </c:layout>
      <c:lineChart>
        <c:grouping val="standard"/>
        <c:ser>
          <c:idx val="0"/>
          <c:order val="0"/>
          <c:tx>
            <c:strRef>
              <c:f>ورقة1!$B$1</c:f>
              <c:strCache>
                <c:ptCount val="1"/>
                <c:pt idx="0">
                  <c:v>المنتجات التقنية</c:v>
                </c:pt>
              </c:strCache>
            </c:strRef>
          </c:tx>
          <c:spPr>
            <a:ln w="38100" cap="rnd">
              <a:solidFill>
                <a:schemeClr val="accent6"/>
              </a:solidFill>
              <a:round/>
            </a:ln>
            <a:effectLst/>
          </c:spPr>
          <c:marker>
            <c:symbol val="diamond"/>
            <c:size val="6"/>
            <c:spPr>
              <a:solidFill>
                <a:schemeClr val="accent6"/>
              </a:solidFill>
              <a:ln w="38100">
                <a:solidFill>
                  <a:schemeClr val="accent6"/>
                </a:solidFill>
                <a:round/>
              </a:ln>
              <a:effectLst/>
            </c:spPr>
          </c:marker>
          <c:dLbls>
            <c:spPr>
              <a:noFill/>
              <a:ln>
                <a:noFill/>
              </a:ln>
              <a:effectLst/>
            </c:spPr>
            <c:txPr>
              <a:bodyPr rot="0" spcFirstLastPara="1" vertOverflow="ellipsis" vert="horz" wrap="square" anchor="ctr" anchorCtr="1"/>
              <a:lstStyle/>
              <a:p>
                <a:pPr>
                  <a:defRPr lang="ar-SA" sz="14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dLblPos val="t"/>
            <c:showVal val="1"/>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ورقة1!$A$2:$A$4</c:f>
              <c:numCache>
                <c:formatCode>General</c:formatCode>
                <c:ptCount val="3"/>
                <c:pt idx="0">
                  <c:v>2010</c:v>
                </c:pt>
                <c:pt idx="1">
                  <c:v>2011</c:v>
                </c:pt>
                <c:pt idx="2">
                  <c:v>2012</c:v>
                </c:pt>
              </c:numCache>
            </c:numRef>
          </c:cat>
          <c:val>
            <c:numRef>
              <c:f>ورقة1!$B$2:$B$4</c:f>
              <c:numCache>
                <c:formatCode>0%</c:formatCode>
                <c:ptCount val="3"/>
                <c:pt idx="0">
                  <c:v>0.11</c:v>
                </c:pt>
                <c:pt idx="1">
                  <c:v>0.13</c:v>
                </c:pt>
                <c:pt idx="2">
                  <c:v>0.15000000000000002</c:v>
                </c:pt>
              </c:numCache>
            </c:numRef>
          </c:val>
          <c:extLst xmlns:c16r2="http://schemas.microsoft.com/office/drawing/2015/06/chart">
            <c:ext xmlns:c16="http://schemas.microsoft.com/office/drawing/2014/chart" uri="{C3380CC4-5D6E-409C-BE32-E72D297353CC}">
              <c16:uniqueId val="{00000000-6EED-416C-B9DC-73E2525F1E0E}"/>
            </c:ext>
          </c:extLst>
        </c:ser>
        <c:ser>
          <c:idx val="1"/>
          <c:order val="1"/>
          <c:tx>
            <c:strRef>
              <c:f>ورقة1!$C$1</c:f>
              <c:strCache>
                <c:ptCount val="1"/>
                <c:pt idx="0">
                  <c:v>المنتجات الثقافية</c:v>
                </c:pt>
              </c:strCache>
            </c:strRef>
          </c:tx>
          <c:spPr>
            <a:ln w="38100" cap="rnd">
              <a:solidFill>
                <a:schemeClr val="accent5"/>
              </a:solidFill>
              <a:round/>
            </a:ln>
            <a:effectLst/>
          </c:spPr>
          <c:marker>
            <c:symbol val="square"/>
            <c:size val="6"/>
            <c:spPr>
              <a:solidFill>
                <a:schemeClr val="accent5"/>
              </a:solidFill>
              <a:ln w="38100">
                <a:solidFill>
                  <a:schemeClr val="accent5"/>
                </a:solidFill>
                <a:round/>
              </a:ln>
              <a:effectLst/>
            </c:spPr>
          </c:marker>
          <c:dLbls>
            <c:spPr>
              <a:noFill/>
              <a:ln>
                <a:noFill/>
              </a:ln>
              <a:effectLst/>
            </c:spPr>
            <c:txPr>
              <a:bodyPr rot="0" spcFirstLastPara="1" vertOverflow="ellipsis" vert="horz" wrap="square" anchor="ctr" anchorCtr="1"/>
              <a:lstStyle/>
              <a:p>
                <a:pPr>
                  <a:defRPr lang="ar-SA" sz="14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dLblPos val="t"/>
            <c:showVal val="1"/>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ورقة1!$A$2:$A$4</c:f>
              <c:numCache>
                <c:formatCode>General</c:formatCode>
                <c:ptCount val="3"/>
                <c:pt idx="0">
                  <c:v>2010</c:v>
                </c:pt>
                <c:pt idx="1">
                  <c:v>2011</c:v>
                </c:pt>
                <c:pt idx="2">
                  <c:v>2012</c:v>
                </c:pt>
              </c:numCache>
            </c:numRef>
          </c:cat>
          <c:val>
            <c:numRef>
              <c:f>ورقة1!$C$2:$C$4</c:f>
              <c:numCache>
                <c:formatCode>0%</c:formatCode>
                <c:ptCount val="3"/>
                <c:pt idx="0" formatCode="0.00%">
                  <c:v>7.1999999999999995E-2</c:v>
                </c:pt>
                <c:pt idx="1">
                  <c:v>0.16</c:v>
                </c:pt>
                <c:pt idx="2">
                  <c:v>0.18000000000000002</c:v>
                </c:pt>
              </c:numCache>
            </c:numRef>
          </c:val>
          <c:extLst xmlns:c16r2="http://schemas.microsoft.com/office/drawing/2015/06/chart">
            <c:ext xmlns:c16="http://schemas.microsoft.com/office/drawing/2014/chart" uri="{C3380CC4-5D6E-409C-BE32-E72D297353CC}">
              <c16:uniqueId val="{00000001-6EED-416C-B9DC-73E2525F1E0E}"/>
            </c:ext>
          </c:extLst>
        </c:ser>
        <c:ser>
          <c:idx val="2"/>
          <c:order val="2"/>
          <c:tx>
            <c:strRef>
              <c:f>ورقة1!$D$1</c:f>
              <c:strCache>
                <c:ptCount val="1"/>
                <c:pt idx="0">
                  <c:v>الموضة</c:v>
                </c:pt>
              </c:strCache>
            </c:strRef>
          </c:tx>
          <c:spPr>
            <a:ln w="38100" cap="rnd">
              <a:solidFill>
                <a:schemeClr val="accent4"/>
              </a:solidFill>
              <a:round/>
            </a:ln>
            <a:effectLst/>
          </c:spPr>
          <c:marker>
            <c:symbol val="triangle"/>
            <c:size val="6"/>
            <c:spPr>
              <a:solidFill>
                <a:schemeClr val="accent4"/>
              </a:solidFill>
              <a:ln w="38100">
                <a:solidFill>
                  <a:schemeClr val="accent4"/>
                </a:solidFill>
                <a:round/>
              </a:ln>
              <a:effectLst/>
            </c:spPr>
          </c:marker>
          <c:dLbls>
            <c:spPr>
              <a:noFill/>
              <a:ln>
                <a:noFill/>
              </a:ln>
              <a:effectLst/>
            </c:spPr>
            <c:txPr>
              <a:bodyPr rot="0" spcFirstLastPara="1" vertOverflow="ellipsis" vert="horz" wrap="square" anchor="ctr" anchorCtr="1"/>
              <a:lstStyle/>
              <a:p>
                <a:pPr>
                  <a:defRPr lang="ar-SA" sz="14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dLblPos val="t"/>
            <c:showVal val="1"/>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ورقة1!$A$2:$A$4</c:f>
              <c:numCache>
                <c:formatCode>General</c:formatCode>
                <c:ptCount val="3"/>
                <c:pt idx="0">
                  <c:v>2010</c:v>
                </c:pt>
                <c:pt idx="1">
                  <c:v>2011</c:v>
                </c:pt>
                <c:pt idx="2">
                  <c:v>2012</c:v>
                </c:pt>
              </c:numCache>
            </c:numRef>
          </c:cat>
          <c:val>
            <c:numRef>
              <c:f>ورقة1!$D$2:$D$4</c:f>
              <c:numCache>
                <c:formatCode>0%</c:formatCode>
                <c:ptCount val="3"/>
                <c:pt idx="0" formatCode="0.00%">
                  <c:v>6.2000000000000006E-2</c:v>
                </c:pt>
                <c:pt idx="1">
                  <c:v>8.0000000000000016E-2</c:v>
                </c:pt>
                <c:pt idx="2">
                  <c:v>9.0000000000000011E-2</c:v>
                </c:pt>
              </c:numCache>
            </c:numRef>
          </c:val>
          <c:extLst xmlns:c16r2="http://schemas.microsoft.com/office/drawing/2015/06/chart">
            <c:ext xmlns:c16="http://schemas.microsoft.com/office/drawing/2014/chart" uri="{C3380CC4-5D6E-409C-BE32-E72D297353CC}">
              <c16:uniqueId val="{00000002-6EED-416C-B9DC-73E2525F1E0E}"/>
            </c:ext>
          </c:extLst>
        </c:ser>
        <c:dLbls>
          <c:showVal val="1"/>
        </c:dLbls>
        <c:marker val="1"/>
        <c:axId val="131262720"/>
        <c:axId val="131276800"/>
      </c:lineChart>
      <c:catAx>
        <c:axId val="131262720"/>
        <c:scaling>
          <c:orientation val="minMax"/>
        </c:scaling>
        <c:axPos val="b"/>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ar-SA" sz="1400" b="1" i="0" u="none" strike="noStrike" kern="1200" cap="all" spc="120" normalizeH="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crossAx val="131276800"/>
        <c:crosses val="autoZero"/>
        <c:auto val="1"/>
        <c:lblAlgn val="ctr"/>
        <c:lblOffset val="100"/>
      </c:catAx>
      <c:valAx>
        <c:axId val="131276800"/>
        <c:scaling>
          <c:orientation val="minMax"/>
        </c:scaling>
        <c:axPos val="l"/>
        <c:numFmt formatCode="0%" sourceLinked="1"/>
        <c:maj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lang="ar-SA" sz="14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crossAx val="131262720"/>
        <c:crosses val="autoZero"/>
        <c:crossBetween val="between"/>
      </c:valAx>
      <c:spPr>
        <a:noFill/>
        <a:ln>
          <a:noFill/>
        </a:ln>
        <a:effectLst/>
      </c:spPr>
    </c:plotArea>
    <c:legend>
      <c:legendPos val="l"/>
      <c:layout>
        <c:manualLayout>
          <c:xMode val="edge"/>
          <c:yMode val="edge"/>
          <c:x val="7.1819424477586741E-3"/>
          <c:y val="0.38396732488940061"/>
          <c:w val="0.16188098277248053"/>
          <c:h val="0.40928393971685689"/>
        </c:manualLayout>
      </c:layout>
      <c:spPr>
        <a:noFill/>
        <a:ln>
          <a:noFill/>
        </a:ln>
        <a:effectLst/>
      </c:spPr>
      <c:txPr>
        <a:bodyPr rot="0" spcFirstLastPara="1" vertOverflow="ellipsis" vert="horz" wrap="square" anchor="ctr" anchorCtr="1"/>
        <a:lstStyle/>
        <a:p>
          <a:pPr>
            <a:defRPr lang="ar-SA" sz="1400" b="1" i="0" u="none" strike="noStrike" kern="1200" baseline="0">
              <a:solidFill>
                <a:schemeClr val="tx1">
                  <a:lumMod val="95000"/>
                  <a:lumOff val="5000"/>
                </a:schemeClr>
              </a:solidFill>
              <a:effectLst>
                <a:outerShdw blurRad="38100" dist="38100" dir="2700000" algn="tl">
                  <a:srgbClr val="000000">
                    <a:alpha val="43137"/>
                  </a:srgbClr>
                </a:outerShdw>
              </a:effectLst>
              <a:latin typeface="+mn-lt"/>
              <a:ea typeface="+mn-ea"/>
              <a:cs typeface="+mn-cs"/>
            </a:defRPr>
          </a:pPr>
          <a:endParaRPr lang="fr-FR"/>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bg2"/>
    </a:solidFill>
    <a:ln>
      <a:noFill/>
    </a:ln>
    <a:effectLst/>
  </c:spPr>
  <c:txPr>
    <a:bodyPr/>
    <a:lstStyle/>
    <a:p>
      <a:pPr>
        <a:defRPr sz="1400" b="1">
          <a:solidFill>
            <a:schemeClr val="tx1">
              <a:lumMod val="95000"/>
              <a:lumOff val="5000"/>
            </a:schemeClr>
          </a:solidFill>
          <a:effectLst>
            <a:outerShdw blurRad="38100" dist="38100" dir="2700000" algn="tl">
              <a:srgbClr val="000000">
                <a:alpha val="43137"/>
              </a:srgbClr>
            </a:outerShdw>
          </a:effectLst>
        </a:defRPr>
      </a:pPr>
      <a:endParaRPr lang="fr-FR"/>
    </a:p>
  </c:txPr>
  <c:externalData r:id="rId1"/>
</c:chartSpace>
</file>

<file path=ppt/charts/chart14.xml><?xml version="1.0" encoding="utf-8"?>
<c:chartSpace xmlns:c="http://schemas.openxmlformats.org/drawingml/2006/chart" xmlns:a="http://schemas.openxmlformats.org/drawingml/2006/main" xmlns:r="http://schemas.openxmlformats.org/officeDocument/2006/relationships">
  <c:lang val="fr-FR"/>
  <c:chart>
    <c:title>
      <c:tx>
        <c:rich>
          <a:bodyPr rot="0" spcFirstLastPara="1" vertOverflow="ellipsis" vert="horz" wrap="square" anchor="ctr" anchorCtr="1"/>
          <a:lstStyle/>
          <a:p>
            <a:pPr>
              <a:defRPr lang="ar-SA" sz="2160" b="1" i="0" u="none" strike="noStrike" kern="1200" spc="0" baseline="0">
                <a:solidFill>
                  <a:schemeClr val="tx1">
                    <a:lumMod val="95000"/>
                    <a:lumOff val="5000"/>
                  </a:schemeClr>
                </a:solidFill>
                <a:latin typeface="+mn-lt"/>
                <a:ea typeface="+mn-ea"/>
                <a:cs typeface="+mn-cs"/>
              </a:defRPr>
            </a:pPr>
            <a:r>
              <a:rPr lang="ar-DZ" dirty="0"/>
              <a:t>الشكل</a:t>
            </a:r>
            <a:r>
              <a:rPr lang="ar-DZ" baseline="0" dirty="0"/>
              <a:t> 12: أدوات الدفع عن طريق الانترنيت</a:t>
            </a:r>
            <a:endParaRPr lang="ar-DZ" dirty="0"/>
          </a:p>
        </c:rich>
      </c:tx>
      <c:spPr>
        <a:noFill/>
        <a:ln>
          <a:noFill/>
        </a:ln>
        <a:effectLst/>
      </c:spPr>
    </c:title>
    <c:plotArea>
      <c:layout/>
      <c:barChart>
        <c:barDir val="bar"/>
        <c:grouping val="stacked"/>
        <c:ser>
          <c:idx val="0"/>
          <c:order val="0"/>
          <c:tx>
            <c:strRef>
              <c:f>ورقة1!$B$1</c:f>
              <c:strCache>
                <c:ptCount val="1"/>
                <c:pt idx="0">
                  <c:v>سلسلة 1</c:v>
                </c:pt>
              </c:strCache>
            </c:strRef>
          </c:tx>
          <c:spPr>
            <a:solidFill>
              <a:schemeClr val="accent1"/>
            </a:solidFill>
            <a:ln>
              <a:noFill/>
            </a:ln>
            <a:effectLst/>
          </c:spPr>
          <c:dPt>
            <c:idx val="1"/>
            <c:spPr>
              <a:solidFill>
                <a:srgbClr val="00B0F0"/>
              </a:solidFill>
              <a:ln>
                <a:noFill/>
              </a:ln>
              <a:effectLst/>
            </c:spPr>
            <c:extLst xmlns:c16r2="http://schemas.microsoft.com/office/drawing/2015/06/chart">
              <c:ext xmlns:c16="http://schemas.microsoft.com/office/drawing/2014/chart" uri="{C3380CC4-5D6E-409C-BE32-E72D297353CC}">
                <c16:uniqueId val="{00000007-B1CD-4798-B236-B042629BCA6B}"/>
              </c:ext>
            </c:extLst>
          </c:dPt>
          <c:dPt>
            <c:idx val="2"/>
            <c:spPr>
              <a:solidFill>
                <a:srgbClr val="FFFF00"/>
              </a:solidFill>
              <a:ln>
                <a:noFill/>
              </a:ln>
              <a:effectLst/>
            </c:spPr>
            <c:extLst xmlns:c16r2="http://schemas.microsoft.com/office/drawing/2015/06/chart">
              <c:ext xmlns:c16="http://schemas.microsoft.com/office/drawing/2014/chart" uri="{C3380CC4-5D6E-409C-BE32-E72D297353CC}">
                <c16:uniqueId val="{00000006-B1CD-4798-B236-B042629BCA6B}"/>
              </c:ext>
            </c:extLst>
          </c:dPt>
          <c:dPt>
            <c:idx val="3"/>
            <c:spPr>
              <a:solidFill>
                <a:srgbClr val="FFC000"/>
              </a:solidFill>
              <a:ln>
                <a:noFill/>
              </a:ln>
              <a:effectLst/>
            </c:spPr>
            <c:extLst xmlns:c16r2="http://schemas.microsoft.com/office/drawing/2015/06/chart">
              <c:ext xmlns:c16="http://schemas.microsoft.com/office/drawing/2014/chart" uri="{C3380CC4-5D6E-409C-BE32-E72D297353CC}">
                <c16:uniqueId val="{00000005-B1CD-4798-B236-B042629BCA6B}"/>
              </c:ext>
            </c:extLst>
          </c:dPt>
          <c:dPt>
            <c:idx val="4"/>
            <c:spPr>
              <a:solidFill>
                <a:srgbClr val="FF0000"/>
              </a:solidFill>
              <a:ln>
                <a:noFill/>
              </a:ln>
              <a:effectLst/>
            </c:spPr>
            <c:extLst xmlns:c16r2="http://schemas.microsoft.com/office/drawing/2015/06/chart">
              <c:ext xmlns:c16="http://schemas.microsoft.com/office/drawing/2014/chart" uri="{C3380CC4-5D6E-409C-BE32-E72D297353CC}">
                <c16:uniqueId val="{00000004-B1CD-4798-B236-B042629BCA6B}"/>
              </c:ext>
            </c:extLst>
          </c:dPt>
          <c:dLbls>
            <c:spPr>
              <a:noFill/>
              <a:ln>
                <a:noFill/>
              </a:ln>
              <a:effectLst/>
            </c:spPr>
            <c:txPr>
              <a:bodyPr rot="0" spcFirstLastPara="1" vertOverflow="ellipsis" vert="horz" wrap="square" lIns="38100" tIns="19050" rIns="38100" bIns="19050" anchor="ctr" anchorCtr="1">
                <a:spAutoFit/>
              </a:bodyPr>
              <a:lstStyle/>
              <a:p>
                <a:pPr>
                  <a:defRPr lang="ar-SA" sz="1800" b="1" i="0" u="none" strike="noStrike" kern="1200" baseline="0">
                    <a:solidFill>
                      <a:schemeClr val="tx1">
                        <a:lumMod val="95000"/>
                        <a:lumOff val="5000"/>
                      </a:schemeClr>
                    </a:solidFill>
                    <a:latin typeface="+mn-lt"/>
                    <a:ea typeface="+mn-ea"/>
                    <a:cs typeface="+mn-cs"/>
                  </a:defRPr>
                </a:pPr>
                <a:endParaRPr lang="fr-FR"/>
              </a:p>
            </c:txPr>
            <c:dLblPos val="ctr"/>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ورقة1!$A$2:$A$6</c:f>
              <c:strCache>
                <c:ptCount val="5"/>
                <c:pt idx="0">
                  <c:v>check</c:v>
                </c:pt>
                <c:pt idx="1">
                  <c:v>virtual credit card</c:v>
                </c:pt>
                <c:pt idx="2">
                  <c:v>gift certificate</c:v>
                </c:pt>
                <c:pt idx="3">
                  <c:v>online portfolio </c:v>
                </c:pt>
                <c:pt idx="4">
                  <c:v>credit card</c:v>
                </c:pt>
              </c:strCache>
            </c:strRef>
          </c:cat>
          <c:val>
            <c:numRef>
              <c:f>ورقة1!$B$2:$B$6</c:f>
              <c:numCache>
                <c:formatCode>0%</c:formatCode>
                <c:ptCount val="5"/>
                <c:pt idx="0">
                  <c:v>8.0000000000000016E-2</c:v>
                </c:pt>
                <c:pt idx="1">
                  <c:v>0.11</c:v>
                </c:pt>
                <c:pt idx="2">
                  <c:v>0.12000000000000001</c:v>
                </c:pt>
                <c:pt idx="3">
                  <c:v>0.25</c:v>
                </c:pt>
                <c:pt idx="4">
                  <c:v>0.79</c:v>
                </c:pt>
              </c:numCache>
            </c:numRef>
          </c:val>
          <c:extLst xmlns:c16r2="http://schemas.microsoft.com/office/drawing/2015/06/chart">
            <c:ext xmlns:c16="http://schemas.microsoft.com/office/drawing/2014/chart" uri="{C3380CC4-5D6E-409C-BE32-E72D297353CC}">
              <c16:uniqueId val="{00000000-B1CD-4798-B236-B042629BCA6B}"/>
            </c:ext>
          </c:extLst>
        </c:ser>
        <c:dLbls>
          <c:showVal val="1"/>
        </c:dLbls>
        <c:overlap val="100"/>
        <c:axId val="131335680"/>
        <c:axId val="131337216"/>
      </c:barChart>
      <c:catAx>
        <c:axId val="131335680"/>
        <c:scaling>
          <c:orientation val="minMax"/>
        </c:scaling>
        <c:axPos val="l"/>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ar-SA" sz="1800" b="1" i="0" u="none" strike="noStrike" kern="1200" baseline="0">
                <a:solidFill>
                  <a:schemeClr val="tx1">
                    <a:lumMod val="95000"/>
                    <a:lumOff val="5000"/>
                  </a:schemeClr>
                </a:solidFill>
                <a:latin typeface="+mn-lt"/>
                <a:ea typeface="+mn-ea"/>
                <a:cs typeface="+mn-cs"/>
              </a:defRPr>
            </a:pPr>
            <a:endParaRPr lang="fr-FR"/>
          </a:p>
        </c:txPr>
        <c:crossAx val="131337216"/>
        <c:crosses val="autoZero"/>
        <c:auto val="1"/>
        <c:lblAlgn val="ctr"/>
        <c:lblOffset val="100"/>
      </c:catAx>
      <c:valAx>
        <c:axId val="131337216"/>
        <c:scaling>
          <c:orientation val="minMax"/>
        </c:scaling>
        <c:axPos val="b"/>
        <c:majorGridlines>
          <c:spPr>
            <a:ln w="9525" cap="flat" cmpd="sng" algn="ctr">
              <a:solidFill>
                <a:schemeClr val="tx1">
                  <a:lumMod val="15000"/>
                  <a:lumOff val="85000"/>
                </a:schemeClr>
              </a:solidFill>
              <a:round/>
            </a:ln>
            <a:effectLst/>
          </c:spPr>
        </c:majorGridlines>
        <c:numFmt formatCode="0%" sourceLinked="1"/>
        <c:majorTickMark val="none"/>
        <c:tickLblPos val="nextTo"/>
        <c:spPr>
          <a:noFill/>
          <a:ln>
            <a:noFill/>
          </a:ln>
          <a:effectLst/>
        </c:spPr>
        <c:txPr>
          <a:bodyPr rot="-60000000" spcFirstLastPara="1" vertOverflow="ellipsis" vert="horz" wrap="square" anchor="ctr" anchorCtr="1"/>
          <a:lstStyle/>
          <a:p>
            <a:pPr>
              <a:defRPr lang="ar-SA" sz="1800" b="1" i="0" u="none" strike="noStrike" kern="1200" baseline="0">
                <a:solidFill>
                  <a:schemeClr val="tx1">
                    <a:lumMod val="95000"/>
                    <a:lumOff val="5000"/>
                  </a:schemeClr>
                </a:solidFill>
                <a:latin typeface="+mn-lt"/>
                <a:ea typeface="+mn-ea"/>
                <a:cs typeface="+mn-cs"/>
              </a:defRPr>
            </a:pPr>
            <a:endParaRPr lang="fr-FR"/>
          </a:p>
        </c:txPr>
        <c:crossAx val="131335680"/>
        <c:crosses val="autoZero"/>
        <c:crossBetween val="between"/>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b="1">
          <a:solidFill>
            <a:schemeClr val="tx1">
              <a:lumMod val="95000"/>
              <a:lumOff val="5000"/>
            </a:schemeClr>
          </a:solidFill>
        </a:defRPr>
      </a:pPr>
      <a:endParaRPr lang="fr-FR"/>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3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4.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3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12.xml><?xml version="1.0" encoding="utf-8"?>
<cs:chartStyle xmlns:cs="http://schemas.microsoft.com/office/drawing/2012/chartStyle" xmlns:a="http://schemas.openxmlformats.org/drawingml/2006/main" id="298">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13.xml><?xml version="1.0" encoding="utf-8"?>
<cs:chartStyle xmlns:cs="http://schemas.microsoft.com/office/drawing/2012/chartStyle" xmlns:a="http://schemas.openxmlformats.org/drawingml/2006/main" id="23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1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1.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3.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1.png"/><Relationship Id="rId7" Type="http://schemas.openxmlformats.org/officeDocument/2006/relationships/image" Target="../media/image151.png"/><Relationship Id="rId2" Type="http://schemas.openxmlformats.org/officeDocument/2006/relationships/image" Target="../media/image10.svg"/><Relationship Id="rId1" Type="http://schemas.openxmlformats.org/officeDocument/2006/relationships/image" Target="../media/image91.png"/><Relationship Id="rId6" Type="http://schemas.openxmlformats.org/officeDocument/2006/relationships/image" Target="../media/image14.svg"/><Relationship Id="rId5" Type="http://schemas.openxmlformats.org/officeDocument/2006/relationships/image" Target="../media/image131.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1.pn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3E1831E-EE10-4C40-BFE7-DDD25C0EB0A3}" type="doc">
      <dgm:prSet loTypeId="urn:microsoft.com/office/officeart/2008/layout/AlternatingPictureBlocks" loCatId="list" qsTypeId="urn:microsoft.com/office/officeart/2005/8/quickstyle/3d1" qsCatId="3D" csTypeId="urn:microsoft.com/office/officeart/2005/8/colors/colorful4" csCatId="colorful" phldr="1"/>
      <dgm:spPr/>
      <dgm:t>
        <a:bodyPr/>
        <a:lstStyle/>
        <a:p>
          <a:endParaRPr lang="en-GB"/>
        </a:p>
      </dgm:t>
    </dgm:pt>
    <dgm:pt modelId="{CD5732FF-93A8-4AC4-894E-64BDEF9B0551}">
      <dgm:prSet phldrT="[نص]"/>
      <dgm:spPr>
        <a:solidFill>
          <a:srgbClr val="FFFF00"/>
        </a:solidFill>
      </dgm:spPr>
      <dgm:t>
        <a:bodyPr/>
        <a:lstStyle/>
        <a:p>
          <a:pPr algn="r"/>
          <a:r>
            <a:rPr lang="ar-DZ" dirty="0">
              <a:solidFill>
                <a:schemeClr val="tx1">
                  <a:lumMod val="95000"/>
                  <a:lumOff val="5000"/>
                </a:schemeClr>
              </a:solidFill>
            </a:rPr>
            <a:t>الاقتصاد الرقمي</a:t>
          </a:r>
          <a:endParaRPr lang="en-GB" dirty="0">
            <a:solidFill>
              <a:schemeClr val="tx1">
                <a:lumMod val="95000"/>
                <a:lumOff val="5000"/>
              </a:schemeClr>
            </a:solidFill>
          </a:endParaRPr>
        </a:p>
      </dgm:t>
    </dgm:pt>
    <dgm:pt modelId="{DFA8A4F3-DB9A-4222-BFFD-8729D4F91C6F}" type="parTrans" cxnId="{5DFB5EB1-4BCA-42EF-BA33-893D46F6C53B}">
      <dgm:prSet/>
      <dgm:spPr/>
      <dgm:t>
        <a:bodyPr/>
        <a:lstStyle/>
        <a:p>
          <a:endParaRPr lang="en-GB"/>
        </a:p>
      </dgm:t>
    </dgm:pt>
    <dgm:pt modelId="{A082449F-1740-4336-81F4-7118EE9A6EC4}" type="sibTrans" cxnId="{5DFB5EB1-4BCA-42EF-BA33-893D46F6C53B}">
      <dgm:prSet/>
      <dgm:spPr/>
      <dgm:t>
        <a:bodyPr/>
        <a:lstStyle/>
        <a:p>
          <a:endParaRPr lang="en-GB"/>
        </a:p>
      </dgm:t>
    </dgm:pt>
    <dgm:pt modelId="{D2B8B275-83DD-43D0-9719-AA0D9DF81076}">
      <dgm:prSet phldrT="[نص]"/>
      <dgm:spPr>
        <a:solidFill>
          <a:srgbClr val="7030A0"/>
        </a:solidFill>
      </dgm:spPr>
      <dgm:t>
        <a:bodyPr/>
        <a:lstStyle/>
        <a:p>
          <a:pPr algn="l"/>
          <a:r>
            <a:rPr lang="ar-DZ" dirty="0">
              <a:solidFill>
                <a:schemeClr val="bg1"/>
              </a:solidFill>
            </a:rPr>
            <a:t>التجارة الالكترونية</a:t>
          </a:r>
          <a:endParaRPr lang="en-GB" dirty="0">
            <a:solidFill>
              <a:schemeClr val="bg1"/>
            </a:solidFill>
          </a:endParaRPr>
        </a:p>
      </dgm:t>
    </dgm:pt>
    <dgm:pt modelId="{EDB366BC-C4F6-4434-9484-FA8E66AC894C}" type="parTrans" cxnId="{0EAFD992-9408-4706-86F1-085D97D76859}">
      <dgm:prSet/>
      <dgm:spPr/>
      <dgm:t>
        <a:bodyPr/>
        <a:lstStyle/>
        <a:p>
          <a:endParaRPr lang="en-GB"/>
        </a:p>
      </dgm:t>
    </dgm:pt>
    <dgm:pt modelId="{D948845E-21D6-4416-B5EA-9E288442EB83}" type="sibTrans" cxnId="{0EAFD992-9408-4706-86F1-085D97D76859}">
      <dgm:prSet/>
      <dgm:spPr/>
      <dgm:t>
        <a:bodyPr/>
        <a:lstStyle/>
        <a:p>
          <a:endParaRPr lang="en-GB"/>
        </a:p>
      </dgm:t>
    </dgm:pt>
    <dgm:pt modelId="{B4FDC66C-5B91-4C16-AF70-3095B7F3AA29}">
      <dgm:prSet/>
      <dgm:spPr>
        <a:solidFill>
          <a:srgbClr val="3333FF"/>
        </a:solidFill>
      </dgm:spPr>
      <dgm:t>
        <a:bodyPr/>
        <a:lstStyle/>
        <a:p>
          <a:pPr algn="r"/>
          <a:r>
            <a:rPr lang="ar-DZ" dirty="0">
              <a:solidFill>
                <a:schemeClr val="bg1"/>
              </a:solidFill>
            </a:rPr>
            <a:t>الانترنيت</a:t>
          </a:r>
          <a:endParaRPr lang="en-GB" dirty="0">
            <a:solidFill>
              <a:schemeClr val="bg1"/>
            </a:solidFill>
          </a:endParaRPr>
        </a:p>
      </dgm:t>
    </dgm:pt>
    <dgm:pt modelId="{D2CD335D-98F6-408A-9269-8D921EE1A366}" type="parTrans" cxnId="{D61BEC90-CC73-45CF-99E6-559805D589E1}">
      <dgm:prSet/>
      <dgm:spPr/>
      <dgm:t>
        <a:bodyPr/>
        <a:lstStyle/>
        <a:p>
          <a:endParaRPr lang="en-GB"/>
        </a:p>
      </dgm:t>
    </dgm:pt>
    <dgm:pt modelId="{A29D93FB-B591-43BA-95AB-BD17D15CC786}" type="sibTrans" cxnId="{D61BEC90-CC73-45CF-99E6-559805D589E1}">
      <dgm:prSet/>
      <dgm:spPr/>
      <dgm:t>
        <a:bodyPr/>
        <a:lstStyle/>
        <a:p>
          <a:endParaRPr lang="en-GB"/>
        </a:p>
      </dgm:t>
    </dgm:pt>
    <dgm:pt modelId="{C3F2A3F5-331E-4E5E-A687-93051002A377}">
      <dgm:prSet/>
      <dgm:spPr>
        <a:solidFill>
          <a:srgbClr val="00B050"/>
        </a:solidFill>
      </dgm:spPr>
      <dgm:t>
        <a:bodyPr/>
        <a:lstStyle/>
        <a:p>
          <a:pPr algn="l"/>
          <a:r>
            <a:rPr lang="ar-DZ" dirty="0">
              <a:solidFill>
                <a:schemeClr val="tx1">
                  <a:lumMod val="95000"/>
                  <a:lumOff val="5000"/>
                </a:schemeClr>
              </a:solidFill>
            </a:rPr>
            <a:t>          </a:t>
          </a:r>
          <a:r>
            <a:rPr lang="ar-DZ" dirty="0">
              <a:solidFill>
                <a:schemeClr val="bg1"/>
              </a:solidFill>
            </a:rPr>
            <a:t>التنمية المستدامة</a:t>
          </a:r>
          <a:endParaRPr lang="en-GB" dirty="0">
            <a:solidFill>
              <a:schemeClr val="bg1"/>
            </a:solidFill>
          </a:endParaRPr>
        </a:p>
      </dgm:t>
    </dgm:pt>
    <dgm:pt modelId="{954A2F59-D518-4758-901B-1B436C0A697F}" type="sibTrans" cxnId="{CE3FB02B-20CE-43AC-A8E0-74D7554BE117}">
      <dgm:prSet/>
      <dgm:spPr/>
      <dgm:t>
        <a:bodyPr/>
        <a:lstStyle/>
        <a:p>
          <a:endParaRPr lang="en-GB"/>
        </a:p>
      </dgm:t>
    </dgm:pt>
    <dgm:pt modelId="{4F6FBCC1-52F8-4AC6-B425-C59CCBDE8A4E}" type="parTrans" cxnId="{CE3FB02B-20CE-43AC-A8E0-74D7554BE117}">
      <dgm:prSet/>
      <dgm:spPr/>
      <dgm:t>
        <a:bodyPr/>
        <a:lstStyle/>
        <a:p>
          <a:endParaRPr lang="en-GB"/>
        </a:p>
      </dgm:t>
    </dgm:pt>
    <dgm:pt modelId="{8FD9B4C6-D678-47C9-AD95-2420DDF49B29}">
      <dgm:prSet phldrT="[نص]"/>
      <dgm:spPr>
        <a:solidFill>
          <a:srgbClr val="C00000"/>
        </a:solidFill>
      </dgm:spPr>
      <dgm:t>
        <a:bodyPr/>
        <a:lstStyle/>
        <a:p>
          <a:pPr algn="r"/>
          <a:r>
            <a:rPr lang="ar-DZ" dirty="0">
              <a:solidFill>
                <a:schemeClr val="bg1"/>
              </a:solidFill>
            </a:rPr>
            <a:t>تكنولوجيا المعلومات </a:t>
          </a:r>
        </a:p>
        <a:p>
          <a:pPr algn="r"/>
          <a:r>
            <a:rPr lang="ar-DZ" dirty="0">
              <a:solidFill>
                <a:schemeClr val="bg1"/>
              </a:solidFill>
            </a:rPr>
            <a:t>والاتصالات</a:t>
          </a:r>
          <a:endParaRPr lang="en-GB" dirty="0">
            <a:solidFill>
              <a:schemeClr val="bg1"/>
            </a:solidFill>
          </a:endParaRPr>
        </a:p>
      </dgm:t>
    </dgm:pt>
    <dgm:pt modelId="{717D4F5A-4A89-400F-9895-4E62CF0B0DA2}" type="sibTrans" cxnId="{210F6983-E3BA-4DA8-A059-C9CC90B9D2AE}">
      <dgm:prSet/>
      <dgm:spPr/>
      <dgm:t>
        <a:bodyPr/>
        <a:lstStyle/>
        <a:p>
          <a:endParaRPr lang="en-GB"/>
        </a:p>
      </dgm:t>
    </dgm:pt>
    <dgm:pt modelId="{A7037818-0B5A-4DDA-9FAE-B00435905680}" type="parTrans" cxnId="{210F6983-E3BA-4DA8-A059-C9CC90B9D2AE}">
      <dgm:prSet/>
      <dgm:spPr/>
      <dgm:t>
        <a:bodyPr/>
        <a:lstStyle/>
        <a:p>
          <a:endParaRPr lang="en-GB"/>
        </a:p>
      </dgm:t>
    </dgm:pt>
    <dgm:pt modelId="{9BEF5511-E167-4F0B-958D-ADF6ABBFC247}" type="pres">
      <dgm:prSet presAssocID="{D3E1831E-EE10-4C40-BFE7-DDD25C0EB0A3}" presName="linearFlow" presStyleCnt="0">
        <dgm:presLayoutVars>
          <dgm:dir/>
          <dgm:resizeHandles val="exact"/>
        </dgm:presLayoutVars>
      </dgm:prSet>
      <dgm:spPr/>
      <dgm:t>
        <a:bodyPr/>
        <a:lstStyle/>
        <a:p>
          <a:endParaRPr lang="fr-FR"/>
        </a:p>
      </dgm:t>
    </dgm:pt>
    <dgm:pt modelId="{79F55108-6993-458D-8BAE-54E544C276AC}" type="pres">
      <dgm:prSet presAssocID="{CD5732FF-93A8-4AC4-894E-64BDEF9B0551}" presName="comp" presStyleCnt="0"/>
      <dgm:spPr/>
    </dgm:pt>
    <dgm:pt modelId="{E58558BE-7EAB-48AA-A48E-CD7E188D24FB}" type="pres">
      <dgm:prSet presAssocID="{CD5732FF-93A8-4AC4-894E-64BDEF9B0551}" presName="rect2" presStyleLbl="node1" presStyleIdx="0" presStyleCnt="5" custScaleX="218220" custLinFactNeighborX="72481" custLinFactNeighborY="4254">
        <dgm:presLayoutVars>
          <dgm:bulletEnabled val="1"/>
        </dgm:presLayoutVars>
      </dgm:prSet>
      <dgm:spPr/>
      <dgm:t>
        <a:bodyPr/>
        <a:lstStyle/>
        <a:p>
          <a:endParaRPr lang="fr-FR"/>
        </a:p>
      </dgm:t>
    </dgm:pt>
    <dgm:pt modelId="{C52733D1-3FA9-4E86-9CF0-5DF9651BBA3A}" type="pres">
      <dgm:prSet presAssocID="{CD5732FF-93A8-4AC4-894E-64BDEF9B0551}" presName="rect1" presStyleLbl="lnNode1" presStyleIdx="0" presStyleCnt="5" custLinFactX="98689" custLinFactNeighborX="100000" custLinFactNeighborY="7154"/>
      <dgm:spPr>
        <a:blipFill>
          <a:blip xmlns:r="http://schemas.openxmlformats.org/officeDocument/2006/relationships" r:embed="rId1">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rcRect/>
          <a:stretch>
            <a:fillRect l="-1000" r="-1000"/>
          </a:stretch>
        </a:blipFill>
      </dgm:spPr>
      <dgm:extLst>
        <a:ext uri="{E40237B7-FDA0-4F09-8148-C483321AD2D9}">
          <dgm14:cNvPr xmlns:dgm14="http://schemas.microsoft.com/office/drawing/2010/diagram" xmlns="" id="0" name="" descr="بيتكوين"/>
        </a:ext>
      </dgm:extLst>
    </dgm:pt>
    <dgm:pt modelId="{9B976A05-5D4E-4446-B69A-7EDB0EFAA859}" type="pres">
      <dgm:prSet presAssocID="{A082449F-1740-4336-81F4-7118EE9A6EC4}" presName="sibTrans" presStyleCnt="0"/>
      <dgm:spPr/>
    </dgm:pt>
    <dgm:pt modelId="{85CA996A-05FD-4D79-955B-E2B3E3FE1845}" type="pres">
      <dgm:prSet presAssocID="{D2B8B275-83DD-43D0-9719-AA0D9DF81076}" presName="comp" presStyleCnt="0"/>
      <dgm:spPr/>
    </dgm:pt>
    <dgm:pt modelId="{032FFB0D-73D6-4774-8141-5E4817917C88}" type="pres">
      <dgm:prSet presAssocID="{D2B8B275-83DD-43D0-9719-AA0D9DF81076}" presName="rect2" presStyleLbl="node1" presStyleIdx="1" presStyleCnt="5" custScaleX="216160" custLinFactNeighborX="-59011" custLinFactNeighborY="4254">
        <dgm:presLayoutVars>
          <dgm:bulletEnabled val="1"/>
        </dgm:presLayoutVars>
      </dgm:prSet>
      <dgm:spPr/>
      <dgm:t>
        <a:bodyPr/>
        <a:lstStyle/>
        <a:p>
          <a:endParaRPr lang="fr-FR"/>
        </a:p>
      </dgm:t>
    </dgm:pt>
    <dgm:pt modelId="{C719102E-A89F-4364-BE96-E10E1607C117}" type="pres">
      <dgm:prSet presAssocID="{D2B8B275-83DD-43D0-9719-AA0D9DF81076}" presName="rect1" presStyleLbl="lnNode1" presStyleIdx="1" presStyleCnt="5" custLinFactX="-44931" custLinFactNeighborX="-100000" custLinFactNeighborY="4255"/>
      <dgm:spPr>
        <a:blipFill>
          <a:blip xmlns:r="http://schemas.openxmlformats.org/officeDocument/2006/relationships"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rcRect/>
          <a:stretch>
            <a:fillRect l="-1000" r="-1000"/>
          </a:stretch>
        </a:blipFill>
      </dgm:spPr>
      <dgm:extLst>
        <a:ext uri="{E40237B7-FDA0-4F09-8148-C483321AD2D9}">
          <dgm14:cNvPr xmlns:dgm14="http://schemas.microsoft.com/office/drawing/2010/diagram" xmlns="" id="0" name="" descr="حقيبة التسوق"/>
        </a:ext>
      </dgm:extLst>
    </dgm:pt>
    <dgm:pt modelId="{4508B6E6-7549-4664-AB0F-B65C4BA62240}" type="pres">
      <dgm:prSet presAssocID="{D948845E-21D6-4416-B5EA-9E288442EB83}" presName="sibTrans" presStyleCnt="0"/>
      <dgm:spPr/>
    </dgm:pt>
    <dgm:pt modelId="{64E730FE-D0C0-4781-9242-F364E51170FA}" type="pres">
      <dgm:prSet presAssocID="{8FD9B4C6-D678-47C9-AD95-2420DDF49B29}" presName="comp" presStyleCnt="0"/>
      <dgm:spPr/>
    </dgm:pt>
    <dgm:pt modelId="{06D40A7D-EC36-4BDA-86CA-89248F64782A}" type="pres">
      <dgm:prSet presAssocID="{8FD9B4C6-D678-47C9-AD95-2420DDF49B29}" presName="rect2" presStyleLbl="node1" presStyleIdx="2" presStyleCnt="5" custScaleX="225613" custScaleY="107946" custLinFactNeighborX="71954" custLinFactNeighborY="4039">
        <dgm:presLayoutVars>
          <dgm:bulletEnabled val="1"/>
        </dgm:presLayoutVars>
      </dgm:prSet>
      <dgm:spPr/>
      <dgm:t>
        <a:bodyPr/>
        <a:lstStyle/>
        <a:p>
          <a:endParaRPr lang="fr-FR"/>
        </a:p>
      </dgm:t>
    </dgm:pt>
    <dgm:pt modelId="{4C2E5C70-0661-4E75-85DA-CEEC0C862F35}" type="pres">
      <dgm:prSet presAssocID="{8FD9B4C6-D678-47C9-AD95-2420DDF49B29}" presName="rect1" presStyleLbl="lnNode1" presStyleIdx="2" presStyleCnt="5" custLinFactX="98402" custLinFactNeighborX="100000" custLinFactNeighborY="1218"/>
      <dgm:spPr>
        <a:blipFill>
          <a:blip xmlns:r="http://schemas.openxmlformats.org/officeDocument/2006/relationships" r:embed="rId5">
            <a:extLst>
              <a:ext uri="{28A0092B-C50C-407E-A947-70E740481C1C}">
                <a14:useLocalDpi xmlns:a14="http://schemas.microsoft.com/office/drawing/2010/main" xmlns="" val="0"/>
              </a:ext>
              <a:ext uri="{96DAC541-7B7A-43D3-8B79-37D633B846F1}">
                <asvg:svgBlip xmlns:asvg="http://schemas.microsoft.com/office/drawing/2016/SVG/main" xmlns="" r:embed="rId6"/>
              </a:ext>
            </a:extLst>
          </a:blip>
          <a:srcRect/>
          <a:stretch>
            <a:fillRect l="-1000" r="-1000"/>
          </a:stretch>
        </a:blipFill>
      </dgm:spPr>
      <dgm:extLst>
        <a:ext uri="{E40237B7-FDA0-4F09-8148-C483321AD2D9}">
          <dgm14:cNvPr xmlns:dgm14="http://schemas.microsoft.com/office/drawing/2010/diagram" xmlns="" id="0" name="" descr="كمبيوتر محمول"/>
        </a:ext>
      </dgm:extLst>
    </dgm:pt>
    <dgm:pt modelId="{4F5C0973-EE98-40A6-9E51-46B76EC34201}" type="pres">
      <dgm:prSet presAssocID="{717D4F5A-4A89-400F-9895-4E62CF0B0DA2}" presName="sibTrans" presStyleCnt="0"/>
      <dgm:spPr/>
    </dgm:pt>
    <dgm:pt modelId="{FE75D220-F8B9-4340-A331-D49543A7E0D8}" type="pres">
      <dgm:prSet presAssocID="{C3F2A3F5-331E-4E5E-A687-93051002A377}" presName="comp" presStyleCnt="0"/>
      <dgm:spPr/>
    </dgm:pt>
    <dgm:pt modelId="{5845416C-F5E7-40DE-BEBD-B4840F15945D}" type="pres">
      <dgm:prSet presAssocID="{C3F2A3F5-331E-4E5E-A687-93051002A377}" presName="rect2" presStyleLbl="node1" presStyleIdx="3" presStyleCnt="5" custScaleX="212312" custLinFactNeighborX="-59652" custLinFactNeighborY="1418">
        <dgm:presLayoutVars>
          <dgm:bulletEnabled val="1"/>
        </dgm:presLayoutVars>
      </dgm:prSet>
      <dgm:spPr/>
      <dgm:t>
        <a:bodyPr/>
        <a:lstStyle/>
        <a:p>
          <a:endParaRPr lang="fr-FR"/>
        </a:p>
      </dgm:t>
    </dgm:pt>
    <dgm:pt modelId="{948793F5-E09B-499A-886B-16539F64D088}" type="pres">
      <dgm:prSet presAssocID="{C3F2A3F5-331E-4E5E-A687-93051002A377}" presName="rect1" presStyleLbl="lnNode1" presStyleIdx="3" presStyleCnt="5" custLinFactX="-44931" custLinFactNeighborX="-100000" custLinFactNeighborY="-1348"/>
      <dgm:spPr>
        <a:blipFill>
          <a:blip xmlns:r="http://schemas.openxmlformats.org/officeDocument/2006/relationships" r:embed="rId7">
            <a:extLst>
              <a:ext uri="{28A0092B-C50C-407E-A947-70E740481C1C}">
                <a14:useLocalDpi xmlns:a14="http://schemas.microsoft.com/office/drawing/2010/main" xmlns="" val="0"/>
              </a:ext>
              <a:ext uri="{96DAC541-7B7A-43D3-8B79-37D633B846F1}">
                <asvg:svgBlip xmlns:asvg="http://schemas.microsoft.com/office/drawing/2016/SVG/main" xmlns="" r:embed="rId8"/>
              </a:ext>
            </a:extLst>
          </a:blip>
          <a:srcRect/>
          <a:stretch>
            <a:fillRect l="-1000" r="-1000"/>
          </a:stretch>
        </a:blipFill>
      </dgm:spPr>
      <dgm:extLst>
        <a:ext uri="{E40237B7-FDA0-4F09-8148-C483321AD2D9}">
          <dgm14:cNvPr xmlns:dgm14="http://schemas.microsoft.com/office/drawing/2010/diagram" xmlns="" id="0" name="" descr="يد مفتوحة بها نبات"/>
        </a:ext>
      </dgm:extLst>
    </dgm:pt>
    <dgm:pt modelId="{30FC0089-9B80-4557-B359-0B969699EE82}" type="pres">
      <dgm:prSet presAssocID="{954A2F59-D518-4758-901B-1B436C0A697F}" presName="sibTrans" presStyleCnt="0"/>
      <dgm:spPr/>
    </dgm:pt>
    <dgm:pt modelId="{362B2DF0-2D8F-405C-B362-A51EC276B1DF}" type="pres">
      <dgm:prSet presAssocID="{B4FDC66C-5B91-4C16-AF70-3095B7F3AA29}" presName="comp" presStyleCnt="0"/>
      <dgm:spPr/>
    </dgm:pt>
    <dgm:pt modelId="{0EC2C7CE-A236-495D-B76D-7C7D5CCA95B0}" type="pres">
      <dgm:prSet presAssocID="{B4FDC66C-5B91-4C16-AF70-3095B7F3AA29}" presName="rect2" presStyleLbl="node1" presStyleIdx="4" presStyleCnt="5" custScaleX="224455" custScaleY="113360" custLinFactNeighborX="72954" custLinFactNeighborY="503">
        <dgm:presLayoutVars>
          <dgm:bulletEnabled val="1"/>
        </dgm:presLayoutVars>
      </dgm:prSet>
      <dgm:spPr/>
      <dgm:t>
        <a:bodyPr/>
        <a:lstStyle/>
        <a:p>
          <a:endParaRPr lang="fr-FR"/>
        </a:p>
      </dgm:t>
    </dgm:pt>
    <dgm:pt modelId="{D4E83506-3DD3-42AB-B464-071C94F37207}" type="pres">
      <dgm:prSet presAssocID="{B4FDC66C-5B91-4C16-AF70-3095B7F3AA29}" presName="rect1" presStyleLbl="lnNode1" presStyleIdx="4" presStyleCnt="5" custScaleX="115212" custLinFactX="98689" custLinFactNeighborX="100000" custLinFactNeighborY="3311"/>
      <dgm:spPr>
        <a:blipFill>
          <a:blip xmlns:r="http://schemas.openxmlformats.org/officeDocument/2006/relationships" r:embed="rId9">
            <a:extLst>
              <a:ext uri="{28A0092B-C50C-407E-A947-70E740481C1C}">
                <a14:useLocalDpi xmlns:a14="http://schemas.microsoft.com/office/drawing/2010/main" xmlns="" val="0"/>
              </a:ext>
              <a:ext uri="{96DAC541-7B7A-43D3-8B79-37D633B846F1}">
                <asvg:svgBlip xmlns:asvg="http://schemas.microsoft.com/office/drawing/2016/SVG/main" xmlns="" r:embed="rId10"/>
              </a:ext>
            </a:extLst>
          </a:blip>
          <a:srcRect/>
          <a:stretch>
            <a:fillRect l="-1000" r="-1000"/>
          </a:stretch>
        </a:blipFill>
      </dgm:spPr>
      <dgm:extLst>
        <a:ext uri="{E40237B7-FDA0-4F09-8148-C483321AD2D9}">
          <dgm14:cNvPr xmlns:dgm14="http://schemas.microsoft.com/office/drawing/2010/diagram" xmlns="" id="0" name="" descr="شبكة اجتماعية"/>
        </a:ext>
      </dgm:extLst>
    </dgm:pt>
  </dgm:ptLst>
  <dgm:cxnLst>
    <dgm:cxn modelId="{CE3FB02B-20CE-43AC-A8E0-74D7554BE117}" srcId="{D3E1831E-EE10-4C40-BFE7-DDD25C0EB0A3}" destId="{C3F2A3F5-331E-4E5E-A687-93051002A377}" srcOrd="3" destOrd="0" parTransId="{4F6FBCC1-52F8-4AC6-B425-C59CCBDE8A4E}" sibTransId="{954A2F59-D518-4758-901B-1B436C0A697F}"/>
    <dgm:cxn modelId="{A3F7891F-8F7E-4D1F-801D-7DA75BFF4365}" type="presOf" srcId="{D2B8B275-83DD-43D0-9719-AA0D9DF81076}" destId="{032FFB0D-73D6-4774-8141-5E4817917C88}" srcOrd="0" destOrd="0" presId="urn:microsoft.com/office/officeart/2008/layout/AlternatingPictureBlocks"/>
    <dgm:cxn modelId="{F86FBB2D-393B-4550-A1CF-BC4A2DED33BC}" type="presOf" srcId="{8FD9B4C6-D678-47C9-AD95-2420DDF49B29}" destId="{06D40A7D-EC36-4BDA-86CA-89248F64782A}" srcOrd="0" destOrd="0" presId="urn:microsoft.com/office/officeart/2008/layout/AlternatingPictureBlocks"/>
    <dgm:cxn modelId="{210F6983-E3BA-4DA8-A059-C9CC90B9D2AE}" srcId="{D3E1831E-EE10-4C40-BFE7-DDD25C0EB0A3}" destId="{8FD9B4C6-D678-47C9-AD95-2420DDF49B29}" srcOrd="2" destOrd="0" parTransId="{A7037818-0B5A-4DDA-9FAE-B00435905680}" sibTransId="{717D4F5A-4A89-400F-9895-4E62CF0B0DA2}"/>
    <dgm:cxn modelId="{D61BEC90-CC73-45CF-99E6-559805D589E1}" srcId="{D3E1831E-EE10-4C40-BFE7-DDD25C0EB0A3}" destId="{B4FDC66C-5B91-4C16-AF70-3095B7F3AA29}" srcOrd="4" destOrd="0" parTransId="{D2CD335D-98F6-408A-9269-8D921EE1A366}" sibTransId="{A29D93FB-B591-43BA-95AB-BD17D15CC786}"/>
    <dgm:cxn modelId="{F68F8815-A221-4DEF-845E-E629EFD32DD3}" type="presOf" srcId="{B4FDC66C-5B91-4C16-AF70-3095B7F3AA29}" destId="{0EC2C7CE-A236-495D-B76D-7C7D5CCA95B0}" srcOrd="0" destOrd="0" presId="urn:microsoft.com/office/officeart/2008/layout/AlternatingPictureBlocks"/>
    <dgm:cxn modelId="{46C363B5-A9C9-4EAE-B624-39301AE4FB1A}" type="presOf" srcId="{C3F2A3F5-331E-4E5E-A687-93051002A377}" destId="{5845416C-F5E7-40DE-BEBD-B4840F15945D}" srcOrd="0" destOrd="0" presId="urn:microsoft.com/office/officeart/2008/layout/AlternatingPictureBlocks"/>
    <dgm:cxn modelId="{5DFB5EB1-4BCA-42EF-BA33-893D46F6C53B}" srcId="{D3E1831E-EE10-4C40-BFE7-DDD25C0EB0A3}" destId="{CD5732FF-93A8-4AC4-894E-64BDEF9B0551}" srcOrd="0" destOrd="0" parTransId="{DFA8A4F3-DB9A-4222-BFFD-8729D4F91C6F}" sibTransId="{A082449F-1740-4336-81F4-7118EE9A6EC4}"/>
    <dgm:cxn modelId="{0EAFD992-9408-4706-86F1-085D97D76859}" srcId="{D3E1831E-EE10-4C40-BFE7-DDD25C0EB0A3}" destId="{D2B8B275-83DD-43D0-9719-AA0D9DF81076}" srcOrd="1" destOrd="0" parTransId="{EDB366BC-C4F6-4434-9484-FA8E66AC894C}" sibTransId="{D948845E-21D6-4416-B5EA-9E288442EB83}"/>
    <dgm:cxn modelId="{58B946FC-4B61-4A25-A069-19BDFA274499}" type="presOf" srcId="{D3E1831E-EE10-4C40-BFE7-DDD25C0EB0A3}" destId="{9BEF5511-E167-4F0B-958D-ADF6ABBFC247}" srcOrd="0" destOrd="0" presId="urn:microsoft.com/office/officeart/2008/layout/AlternatingPictureBlocks"/>
    <dgm:cxn modelId="{A0730170-C6DA-4F4B-BB45-6C3F1E1B7214}" type="presOf" srcId="{CD5732FF-93A8-4AC4-894E-64BDEF9B0551}" destId="{E58558BE-7EAB-48AA-A48E-CD7E188D24FB}" srcOrd="0" destOrd="0" presId="urn:microsoft.com/office/officeart/2008/layout/AlternatingPictureBlocks"/>
    <dgm:cxn modelId="{B94CC200-1136-4E24-BB40-A626921ACC78}" type="presParOf" srcId="{9BEF5511-E167-4F0B-958D-ADF6ABBFC247}" destId="{79F55108-6993-458D-8BAE-54E544C276AC}" srcOrd="0" destOrd="0" presId="urn:microsoft.com/office/officeart/2008/layout/AlternatingPictureBlocks"/>
    <dgm:cxn modelId="{1C2E9026-0565-43AC-A79F-6692537E7EBC}" type="presParOf" srcId="{79F55108-6993-458D-8BAE-54E544C276AC}" destId="{E58558BE-7EAB-48AA-A48E-CD7E188D24FB}" srcOrd="0" destOrd="0" presId="urn:microsoft.com/office/officeart/2008/layout/AlternatingPictureBlocks"/>
    <dgm:cxn modelId="{BF17A7B9-87E9-4817-8A09-1AD092358180}" type="presParOf" srcId="{79F55108-6993-458D-8BAE-54E544C276AC}" destId="{C52733D1-3FA9-4E86-9CF0-5DF9651BBA3A}" srcOrd="1" destOrd="0" presId="urn:microsoft.com/office/officeart/2008/layout/AlternatingPictureBlocks"/>
    <dgm:cxn modelId="{97ADA215-2CF7-4E58-8FD2-F8FA285588D1}" type="presParOf" srcId="{9BEF5511-E167-4F0B-958D-ADF6ABBFC247}" destId="{9B976A05-5D4E-4446-B69A-7EDB0EFAA859}" srcOrd="1" destOrd="0" presId="urn:microsoft.com/office/officeart/2008/layout/AlternatingPictureBlocks"/>
    <dgm:cxn modelId="{1D182C7F-99F7-452D-8035-95F23F86D69F}" type="presParOf" srcId="{9BEF5511-E167-4F0B-958D-ADF6ABBFC247}" destId="{85CA996A-05FD-4D79-955B-E2B3E3FE1845}" srcOrd="2" destOrd="0" presId="urn:microsoft.com/office/officeart/2008/layout/AlternatingPictureBlocks"/>
    <dgm:cxn modelId="{E27AB34F-ABB1-4B5B-B6BC-A13D8BE28BC6}" type="presParOf" srcId="{85CA996A-05FD-4D79-955B-E2B3E3FE1845}" destId="{032FFB0D-73D6-4774-8141-5E4817917C88}" srcOrd="0" destOrd="0" presId="urn:microsoft.com/office/officeart/2008/layout/AlternatingPictureBlocks"/>
    <dgm:cxn modelId="{EC4265F8-1FCA-43CC-B04E-8306C4D567D3}" type="presParOf" srcId="{85CA996A-05FD-4D79-955B-E2B3E3FE1845}" destId="{C719102E-A89F-4364-BE96-E10E1607C117}" srcOrd="1" destOrd="0" presId="urn:microsoft.com/office/officeart/2008/layout/AlternatingPictureBlocks"/>
    <dgm:cxn modelId="{7D0C7970-9786-4415-994D-CA046CB8E0B5}" type="presParOf" srcId="{9BEF5511-E167-4F0B-958D-ADF6ABBFC247}" destId="{4508B6E6-7549-4664-AB0F-B65C4BA62240}" srcOrd="3" destOrd="0" presId="urn:microsoft.com/office/officeart/2008/layout/AlternatingPictureBlocks"/>
    <dgm:cxn modelId="{354FF9FF-1AD4-4BEB-BB01-5944520191A2}" type="presParOf" srcId="{9BEF5511-E167-4F0B-958D-ADF6ABBFC247}" destId="{64E730FE-D0C0-4781-9242-F364E51170FA}" srcOrd="4" destOrd="0" presId="urn:microsoft.com/office/officeart/2008/layout/AlternatingPictureBlocks"/>
    <dgm:cxn modelId="{1688811F-8E18-4860-9B89-EAC8C2657730}" type="presParOf" srcId="{64E730FE-D0C0-4781-9242-F364E51170FA}" destId="{06D40A7D-EC36-4BDA-86CA-89248F64782A}" srcOrd="0" destOrd="0" presId="urn:microsoft.com/office/officeart/2008/layout/AlternatingPictureBlocks"/>
    <dgm:cxn modelId="{4C270F45-FFD7-4746-AC38-382153C36C32}" type="presParOf" srcId="{64E730FE-D0C0-4781-9242-F364E51170FA}" destId="{4C2E5C70-0661-4E75-85DA-CEEC0C862F35}" srcOrd="1" destOrd="0" presId="urn:microsoft.com/office/officeart/2008/layout/AlternatingPictureBlocks"/>
    <dgm:cxn modelId="{A0BA24CE-4C50-4E6B-8E81-2D201AFF43FC}" type="presParOf" srcId="{9BEF5511-E167-4F0B-958D-ADF6ABBFC247}" destId="{4F5C0973-EE98-40A6-9E51-46B76EC34201}" srcOrd="5" destOrd="0" presId="urn:microsoft.com/office/officeart/2008/layout/AlternatingPictureBlocks"/>
    <dgm:cxn modelId="{AFF6E2F4-8D94-4592-87D6-7D1CD4A3B853}" type="presParOf" srcId="{9BEF5511-E167-4F0B-958D-ADF6ABBFC247}" destId="{FE75D220-F8B9-4340-A331-D49543A7E0D8}" srcOrd="6" destOrd="0" presId="urn:microsoft.com/office/officeart/2008/layout/AlternatingPictureBlocks"/>
    <dgm:cxn modelId="{6B34612C-819A-4543-B2DB-B6A5F8FBB46A}" type="presParOf" srcId="{FE75D220-F8B9-4340-A331-D49543A7E0D8}" destId="{5845416C-F5E7-40DE-BEBD-B4840F15945D}" srcOrd="0" destOrd="0" presId="urn:microsoft.com/office/officeart/2008/layout/AlternatingPictureBlocks"/>
    <dgm:cxn modelId="{080F7EA0-01DB-43CA-AAC6-6B20C2EC67AF}" type="presParOf" srcId="{FE75D220-F8B9-4340-A331-D49543A7E0D8}" destId="{948793F5-E09B-499A-886B-16539F64D088}" srcOrd="1" destOrd="0" presId="urn:microsoft.com/office/officeart/2008/layout/AlternatingPictureBlocks"/>
    <dgm:cxn modelId="{5177499B-8155-460F-93C5-6DCD835169FD}" type="presParOf" srcId="{9BEF5511-E167-4F0B-958D-ADF6ABBFC247}" destId="{30FC0089-9B80-4557-B359-0B969699EE82}" srcOrd="7" destOrd="0" presId="urn:microsoft.com/office/officeart/2008/layout/AlternatingPictureBlocks"/>
    <dgm:cxn modelId="{DBAA7C1E-129B-49ED-A6D4-8B74C7D1D2BE}" type="presParOf" srcId="{9BEF5511-E167-4F0B-958D-ADF6ABBFC247}" destId="{362B2DF0-2D8F-405C-B362-A51EC276B1DF}" srcOrd="8" destOrd="0" presId="urn:microsoft.com/office/officeart/2008/layout/AlternatingPictureBlocks"/>
    <dgm:cxn modelId="{441B4E18-9903-47FC-A548-CF30BC7FADEE}" type="presParOf" srcId="{362B2DF0-2D8F-405C-B362-A51EC276B1DF}" destId="{0EC2C7CE-A236-495D-B76D-7C7D5CCA95B0}" srcOrd="0" destOrd="0" presId="urn:microsoft.com/office/officeart/2008/layout/AlternatingPictureBlocks"/>
    <dgm:cxn modelId="{AB544FA5-81D3-4FCD-A14B-0BBAEE1910AE}" type="presParOf" srcId="{362B2DF0-2D8F-405C-B362-A51EC276B1DF}" destId="{D4E83506-3DD3-42AB-B464-071C94F37207}" srcOrd="1" destOrd="0" presId="urn:microsoft.com/office/officeart/2008/layout/AlternatingPictureBlocks"/>
  </dgm:cxnLst>
  <dgm:bg>
    <a:noFill/>
  </dgm:bg>
  <dgm:whole>
    <a:ln>
      <a:noFill/>
    </a:ln>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97135FC-DE8F-4BD0-8F72-DE4AEA6F916D}" type="doc">
      <dgm:prSet loTypeId="urn:microsoft.com/office/officeart/2008/layout/RadialCluster" loCatId="cycle" qsTypeId="urn:microsoft.com/office/officeart/2005/8/quickstyle/simple1" qsCatId="simple" csTypeId="urn:microsoft.com/office/officeart/2005/8/colors/colorful1#1" csCatId="colorful" phldr="1"/>
      <dgm:spPr/>
      <dgm:t>
        <a:bodyPr/>
        <a:lstStyle/>
        <a:p>
          <a:endParaRPr lang="en-GB"/>
        </a:p>
      </dgm:t>
    </dgm:pt>
    <dgm:pt modelId="{AA57AC95-4A4F-4449-9640-03557A791400}">
      <dgm:prSet phldrT="[نص]"/>
      <dgm:spPr/>
      <dgm:t>
        <a:bodyPr/>
        <a:lstStyle/>
        <a:p>
          <a:r>
            <a:rPr lang="ar-DZ" dirty="0">
              <a:solidFill>
                <a:schemeClr val="tx1"/>
              </a:solidFill>
            </a:rPr>
            <a:t>التجارة الالكترونية</a:t>
          </a:r>
          <a:endParaRPr lang="en-GB" dirty="0">
            <a:solidFill>
              <a:schemeClr val="tx1"/>
            </a:solidFill>
          </a:endParaRPr>
        </a:p>
      </dgm:t>
    </dgm:pt>
    <dgm:pt modelId="{AA576663-7D4C-4BD4-8111-94B79A4AA82A}" type="parTrans" cxnId="{A78D2A7B-AE7D-46C6-88FE-FF79C145E4FB}">
      <dgm:prSet/>
      <dgm:spPr/>
      <dgm:t>
        <a:bodyPr/>
        <a:lstStyle/>
        <a:p>
          <a:endParaRPr lang="en-GB">
            <a:solidFill>
              <a:schemeClr val="tx1"/>
            </a:solidFill>
          </a:endParaRPr>
        </a:p>
      </dgm:t>
    </dgm:pt>
    <dgm:pt modelId="{CA9E9B14-385A-493E-8305-382CF75B372E}" type="sibTrans" cxnId="{A78D2A7B-AE7D-46C6-88FE-FF79C145E4FB}">
      <dgm:prSet/>
      <dgm:spPr/>
      <dgm:t>
        <a:bodyPr/>
        <a:lstStyle/>
        <a:p>
          <a:endParaRPr lang="en-GB">
            <a:solidFill>
              <a:schemeClr val="tx1"/>
            </a:solidFill>
          </a:endParaRPr>
        </a:p>
      </dgm:t>
    </dgm:pt>
    <dgm:pt modelId="{E3468E3C-EEE5-4CAF-A89F-A2917D2D8D33}">
      <dgm:prSet phldrT="[نص]"/>
      <dgm:spPr/>
      <dgm:t>
        <a:bodyPr/>
        <a:lstStyle/>
        <a:p>
          <a:r>
            <a:rPr lang="ar-DZ" dirty="0">
              <a:solidFill>
                <a:schemeClr val="tx1"/>
              </a:solidFill>
            </a:rPr>
            <a:t>مؤسسة اعمال</a:t>
          </a:r>
          <a:endParaRPr lang="en-GB" dirty="0">
            <a:solidFill>
              <a:schemeClr val="tx1"/>
            </a:solidFill>
          </a:endParaRPr>
        </a:p>
      </dgm:t>
    </dgm:pt>
    <dgm:pt modelId="{0348757F-1CE5-47C8-AA2A-0A97DA4D6114}" type="parTrans" cxnId="{7635E9D5-8199-4DD0-B315-BEC3BE0FE2C6}">
      <dgm:prSet/>
      <dgm:spPr/>
      <dgm:t>
        <a:bodyPr/>
        <a:lstStyle/>
        <a:p>
          <a:endParaRPr lang="en-GB">
            <a:solidFill>
              <a:schemeClr val="tx1"/>
            </a:solidFill>
          </a:endParaRPr>
        </a:p>
      </dgm:t>
    </dgm:pt>
    <dgm:pt modelId="{7249B132-7D1E-4B10-981B-1252205389E2}" type="sibTrans" cxnId="{7635E9D5-8199-4DD0-B315-BEC3BE0FE2C6}">
      <dgm:prSet/>
      <dgm:spPr/>
      <dgm:t>
        <a:bodyPr/>
        <a:lstStyle/>
        <a:p>
          <a:endParaRPr lang="en-GB">
            <a:solidFill>
              <a:schemeClr val="tx1"/>
            </a:solidFill>
          </a:endParaRPr>
        </a:p>
      </dgm:t>
    </dgm:pt>
    <dgm:pt modelId="{C5517BFC-4E68-4C6C-AECF-38D473121FD1}">
      <dgm:prSet phldrT="[نص]"/>
      <dgm:spPr/>
      <dgm:t>
        <a:bodyPr/>
        <a:lstStyle/>
        <a:p>
          <a:r>
            <a:rPr lang="ar-DZ" dirty="0">
              <a:solidFill>
                <a:schemeClr val="tx1"/>
              </a:solidFill>
            </a:rPr>
            <a:t>إدارة حكومية</a:t>
          </a:r>
          <a:endParaRPr lang="en-GB" dirty="0">
            <a:solidFill>
              <a:schemeClr val="tx1"/>
            </a:solidFill>
          </a:endParaRPr>
        </a:p>
      </dgm:t>
    </dgm:pt>
    <dgm:pt modelId="{10D1E549-EC2B-4F63-940F-ADBDE7DDA1B6}" type="parTrans" cxnId="{3C523CA1-FD66-4435-A690-CC4C648C0514}">
      <dgm:prSet/>
      <dgm:spPr/>
      <dgm:t>
        <a:bodyPr/>
        <a:lstStyle/>
        <a:p>
          <a:endParaRPr lang="en-GB">
            <a:solidFill>
              <a:schemeClr val="tx1"/>
            </a:solidFill>
          </a:endParaRPr>
        </a:p>
      </dgm:t>
    </dgm:pt>
    <dgm:pt modelId="{2A203073-220E-4DD9-B6DA-6011598A59FB}" type="sibTrans" cxnId="{3C523CA1-FD66-4435-A690-CC4C648C0514}">
      <dgm:prSet/>
      <dgm:spPr/>
      <dgm:t>
        <a:bodyPr/>
        <a:lstStyle/>
        <a:p>
          <a:endParaRPr lang="en-GB">
            <a:solidFill>
              <a:schemeClr val="tx1"/>
            </a:solidFill>
          </a:endParaRPr>
        </a:p>
      </dgm:t>
    </dgm:pt>
    <dgm:pt modelId="{E07B86A7-DD25-40DC-8902-318DFDFD349A}">
      <dgm:prSet phldrT="[نص]"/>
      <dgm:spPr/>
      <dgm:t>
        <a:bodyPr/>
        <a:lstStyle/>
        <a:p>
          <a:r>
            <a:rPr lang="ar-DZ" dirty="0">
              <a:solidFill>
                <a:schemeClr val="tx1"/>
              </a:solidFill>
            </a:rPr>
            <a:t>مؤسسة اعمال</a:t>
          </a:r>
          <a:endParaRPr lang="en-GB" dirty="0">
            <a:solidFill>
              <a:schemeClr val="tx1"/>
            </a:solidFill>
          </a:endParaRPr>
        </a:p>
      </dgm:t>
    </dgm:pt>
    <dgm:pt modelId="{9C6C3BA5-0387-4083-A46C-A961BE424AD6}" type="parTrans" cxnId="{0E1D66A6-31B5-448E-92FA-EBB8949AC0BD}">
      <dgm:prSet/>
      <dgm:spPr/>
      <dgm:t>
        <a:bodyPr/>
        <a:lstStyle/>
        <a:p>
          <a:endParaRPr lang="en-GB">
            <a:solidFill>
              <a:schemeClr val="tx1"/>
            </a:solidFill>
          </a:endParaRPr>
        </a:p>
      </dgm:t>
    </dgm:pt>
    <dgm:pt modelId="{48690520-CE33-4121-98E4-551F67E0D5FB}" type="sibTrans" cxnId="{0E1D66A6-31B5-448E-92FA-EBB8949AC0BD}">
      <dgm:prSet/>
      <dgm:spPr/>
      <dgm:t>
        <a:bodyPr/>
        <a:lstStyle/>
        <a:p>
          <a:endParaRPr lang="en-GB">
            <a:solidFill>
              <a:schemeClr val="tx1"/>
            </a:solidFill>
          </a:endParaRPr>
        </a:p>
      </dgm:t>
    </dgm:pt>
    <dgm:pt modelId="{788C6335-6CD5-4690-8266-8D8499576D46}">
      <dgm:prSet phldrT="[نص]"/>
      <dgm:spPr/>
      <dgm:t>
        <a:bodyPr/>
        <a:lstStyle/>
        <a:p>
          <a:r>
            <a:rPr lang="ar-DZ" dirty="0">
              <a:solidFill>
                <a:schemeClr val="tx1"/>
              </a:solidFill>
            </a:rPr>
            <a:t>مستهلك</a:t>
          </a:r>
          <a:endParaRPr lang="en-GB" dirty="0">
            <a:solidFill>
              <a:schemeClr val="tx1"/>
            </a:solidFill>
          </a:endParaRPr>
        </a:p>
      </dgm:t>
    </dgm:pt>
    <dgm:pt modelId="{B48287EE-8699-4B0A-B98D-5116BEE045D3}" type="parTrans" cxnId="{BBAEB756-8219-4ADA-A379-6899CB57322B}">
      <dgm:prSet/>
      <dgm:spPr/>
      <dgm:t>
        <a:bodyPr/>
        <a:lstStyle/>
        <a:p>
          <a:endParaRPr lang="en-GB">
            <a:solidFill>
              <a:schemeClr val="tx1"/>
            </a:solidFill>
          </a:endParaRPr>
        </a:p>
      </dgm:t>
    </dgm:pt>
    <dgm:pt modelId="{1203691C-2740-4453-912B-CCA0ADF7A18C}" type="sibTrans" cxnId="{BBAEB756-8219-4ADA-A379-6899CB57322B}">
      <dgm:prSet/>
      <dgm:spPr/>
      <dgm:t>
        <a:bodyPr/>
        <a:lstStyle/>
        <a:p>
          <a:endParaRPr lang="en-GB">
            <a:solidFill>
              <a:schemeClr val="tx1"/>
            </a:solidFill>
          </a:endParaRPr>
        </a:p>
      </dgm:t>
    </dgm:pt>
    <dgm:pt modelId="{5ABE8D02-A8E4-4D5C-BE61-AF9D608D6BD7}" type="pres">
      <dgm:prSet presAssocID="{897135FC-DE8F-4BD0-8F72-DE4AEA6F916D}" presName="Name0" presStyleCnt="0">
        <dgm:presLayoutVars>
          <dgm:chMax val="1"/>
          <dgm:chPref val="1"/>
          <dgm:dir/>
          <dgm:animOne val="branch"/>
          <dgm:animLvl val="lvl"/>
        </dgm:presLayoutVars>
      </dgm:prSet>
      <dgm:spPr/>
      <dgm:t>
        <a:bodyPr/>
        <a:lstStyle/>
        <a:p>
          <a:endParaRPr lang="fr-FR"/>
        </a:p>
      </dgm:t>
    </dgm:pt>
    <dgm:pt modelId="{7982C12C-0DEE-473B-A488-0C2E0287CD42}" type="pres">
      <dgm:prSet presAssocID="{AA57AC95-4A4F-4449-9640-03557A791400}" presName="singleCycle" presStyleCnt="0"/>
      <dgm:spPr/>
    </dgm:pt>
    <dgm:pt modelId="{E3692CE9-6A9C-4B19-93D2-5FB12BD8B517}" type="pres">
      <dgm:prSet presAssocID="{AA57AC95-4A4F-4449-9640-03557A791400}" presName="singleCenter" presStyleLbl="node1" presStyleIdx="0" presStyleCnt="5">
        <dgm:presLayoutVars>
          <dgm:chMax val="7"/>
          <dgm:chPref val="7"/>
        </dgm:presLayoutVars>
      </dgm:prSet>
      <dgm:spPr/>
      <dgm:t>
        <a:bodyPr/>
        <a:lstStyle/>
        <a:p>
          <a:endParaRPr lang="fr-FR"/>
        </a:p>
      </dgm:t>
    </dgm:pt>
    <dgm:pt modelId="{5F00180E-0A9D-4FD3-BBC2-9F1B5AA97032}" type="pres">
      <dgm:prSet presAssocID="{0348757F-1CE5-47C8-AA2A-0A97DA4D6114}" presName="Name56" presStyleLbl="parChTrans1D2" presStyleIdx="0" presStyleCnt="4"/>
      <dgm:spPr/>
      <dgm:t>
        <a:bodyPr/>
        <a:lstStyle/>
        <a:p>
          <a:endParaRPr lang="fr-FR"/>
        </a:p>
      </dgm:t>
    </dgm:pt>
    <dgm:pt modelId="{73583152-9920-4CA1-97F0-85CFE3FA7BFB}" type="pres">
      <dgm:prSet presAssocID="{E3468E3C-EEE5-4CAF-A89F-A2917D2D8D33}" presName="text0" presStyleLbl="node1" presStyleIdx="1" presStyleCnt="5">
        <dgm:presLayoutVars>
          <dgm:bulletEnabled val="1"/>
        </dgm:presLayoutVars>
      </dgm:prSet>
      <dgm:spPr/>
      <dgm:t>
        <a:bodyPr/>
        <a:lstStyle/>
        <a:p>
          <a:endParaRPr lang="fr-FR"/>
        </a:p>
      </dgm:t>
    </dgm:pt>
    <dgm:pt modelId="{47CCED38-8131-44EC-8FAB-5E1A0C1F59B1}" type="pres">
      <dgm:prSet presAssocID="{10D1E549-EC2B-4F63-940F-ADBDE7DDA1B6}" presName="Name56" presStyleLbl="parChTrans1D2" presStyleIdx="1" presStyleCnt="4"/>
      <dgm:spPr/>
      <dgm:t>
        <a:bodyPr/>
        <a:lstStyle/>
        <a:p>
          <a:endParaRPr lang="fr-FR"/>
        </a:p>
      </dgm:t>
    </dgm:pt>
    <dgm:pt modelId="{CFDB68D5-4C86-4ADE-B5B1-7131AED0830F}" type="pres">
      <dgm:prSet presAssocID="{C5517BFC-4E68-4C6C-AECF-38D473121FD1}" presName="text0" presStyleLbl="node1" presStyleIdx="2" presStyleCnt="5">
        <dgm:presLayoutVars>
          <dgm:bulletEnabled val="1"/>
        </dgm:presLayoutVars>
      </dgm:prSet>
      <dgm:spPr/>
      <dgm:t>
        <a:bodyPr/>
        <a:lstStyle/>
        <a:p>
          <a:endParaRPr lang="fr-FR"/>
        </a:p>
      </dgm:t>
    </dgm:pt>
    <dgm:pt modelId="{3AA54668-336F-4AE7-A608-58622FFBFD43}" type="pres">
      <dgm:prSet presAssocID="{9C6C3BA5-0387-4083-A46C-A961BE424AD6}" presName="Name56" presStyleLbl="parChTrans1D2" presStyleIdx="2" presStyleCnt="4"/>
      <dgm:spPr/>
      <dgm:t>
        <a:bodyPr/>
        <a:lstStyle/>
        <a:p>
          <a:endParaRPr lang="fr-FR"/>
        </a:p>
      </dgm:t>
    </dgm:pt>
    <dgm:pt modelId="{2EEBEACF-7385-4B4F-87FC-9235629D9E4E}" type="pres">
      <dgm:prSet presAssocID="{E07B86A7-DD25-40DC-8902-318DFDFD349A}" presName="text0" presStyleLbl="node1" presStyleIdx="3" presStyleCnt="5">
        <dgm:presLayoutVars>
          <dgm:bulletEnabled val="1"/>
        </dgm:presLayoutVars>
      </dgm:prSet>
      <dgm:spPr/>
      <dgm:t>
        <a:bodyPr/>
        <a:lstStyle/>
        <a:p>
          <a:endParaRPr lang="fr-FR"/>
        </a:p>
      </dgm:t>
    </dgm:pt>
    <dgm:pt modelId="{0F932974-08BE-4173-8AF7-75CE163DC119}" type="pres">
      <dgm:prSet presAssocID="{B48287EE-8699-4B0A-B98D-5116BEE045D3}" presName="Name56" presStyleLbl="parChTrans1D2" presStyleIdx="3" presStyleCnt="4"/>
      <dgm:spPr/>
      <dgm:t>
        <a:bodyPr/>
        <a:lstStyle/>
        <a:p>
          <a:endParaRPr lang="fr-FR"/>
        </a:p>
      </dgm:t>
    </dgm:pt>
    <dgm:pt modelId="{60613E30-9273-440F-91DD-ECE7C47E7EB8}" type="pres">
      <dgm:prSet presAssocID="{788C6335-6CD5-4690-8266-8D8499576D46}" presName="text0" presStyleLbl="node1" presStyleIdx="4" presStyleCnt="5">
        <dgm:presLayoutVars>
          <dgm:bulletEnabled val="1"/>
        </dgm:presLayoutVars>
      </dgm:prSet>
      <dgm:spPr/>
      <dgm:t>
        <a:bodyPr/>
        <a:lstStyle/>
        <a:p>
          <a:endParaRPr lang="fr-FR"/>
        </a:p>
      </dgm:t>
    </dgm:pt>
  </dgm:ptLst>
  <dgm:cxnLst>
    <dgm:cxn modelId="{BBAEB756-8219-4ADA-A379-6899CB57322B}" srcId="{AA57AC95-4A4F-4449-9640-03557A791400}" destId="{788C6335-6CD5-4690-8266-8D8499576D46}" srcOrd="3" destOrd="0" parTransId="{B48287EE-8699-4B0A-B98D-5116BEE045D3}" sibTransId="{1203691C-2740-4453-912B-CCA0ADF7A18C}"/>
    <dgm:cxn modelId="{0E1D66A6-31B5-448E-92FA-EBB8949AC0BD}" srcId="{AA57AC95-4A4F-4449-9640-03557A791400}" destId="{E07B86A7-DD25-40DC-8902-318DFDFD349A}" srcOrd="2" destOrd="0" parTransId="{9C6C3BA5-0387-4083-A46C-A961BE424AD6}" sibTransId="{48690520-CE33-4121-98E4-551F67E0D5FB}"/>
    <dgm:cxn modelId="{6B56E7B1-962A-4364-9103-835850038D10}" type="presOf" srcId="{788C6335-6CD5-4690-8266-8D8499576D46}" destId="{60613E30-9273-440F-91DD-ECE7C47E7EB8}" srcOrd="0" destOrd="0" presId="urn:microsoft.com/office/officeart/2008/layout/RadialCluster"/>
    <dgm:cxn modelId="{968EC55C-6FFD-4F2B-AB39-6380F1957D95}" type="presOf" srcId="{B48287EE-8699-4B0A-B98D-5116BEE045D3}" destId="{0F932974-08BE-4173-8AF7-75CE163DC119}" srcOrd="0" destOrd="0" presId="urn:microsoft.com/office/officeart/2008/layout/RadialCluster"/>
    <dgm:cxn modelId="{A78D2A7B-AE7D-46C6-88FE-FF79C145E4FB}" srcId="{897135FC-DE8F-4BD0-8F72-DE4AEA6F916D}" destId="{AA57AC95-4A4F-4449-9640-03557A791400}" srcOrd="0" destOrd="0" parTransId="{AA576663-7D4C-4BD4-8111-94B79A4AA82A}" sibTransId="{CA9E9B14-385A-493E-8305-382CF75B372E}"/>
    <dgm:cxn modelId="{FCC39F6B-A31A-4A69-9FCD-DD36E1CD76FB}" type="presOf" srcId="{897135FC-DE8F-4BD0-8F72-DE4AEA6F916D}" destId="{5ABE8D02-A8E4-4D5C-BE61-AF9D608D6BD7}" srcOrd="0" destOrd="0" presId="urn:microsoft.com/office/officeart/2008/layout/RadialCluster"/>
    <dgm:cxn modelId="{7635E9D5-8199-4DD0-B315-BEC3BE0FE2C6}" srcId="{AA57AC95-4A4F-4449-9640-03557A791400}" destId="{E3468E3C-EEE5-4CAF-A89F-A2917D2D8D33}" srcOrd="0" destOrd="0" parTransId="{0348757F-1CE5-47C8-AA2A-0A97DA4D6114}" sibTransId="{7249B132-7D1E-4B10-981B-1252205389E2}"/>
    <dgm:cxn modelId="{F53FF9DC-7F9A-4CE0-856F-964E48B9F3B0}" type="presOf" srcId="{9C6C3BA5-0387-4083-A46C-A961BE424AD6}" destId="{3AA54668-336F-4AE7-A608-58622FFBFD43}" srcOrd="0" destOrd="0" presId="urn:microsoft.com/office/officeart/2008/layout/RadialCluster"/>
    <dgm:cxn modelId="{28910EC5-EA83-4A6A-BE88-70B371320AC3}" type="presOf" srcId="{0348757F-1CE5-47C8-AA2A-0A97DA4D6114}" destId="{5F00180E-0A9D-4FD3-BBC2-9F1B5AA97032}" srcOrd="0" destOrd="0" presId="urn:microsoft.com/office/officeart/2008/layout/RadialCluster"/>
    <dgm:cxn modelId="{3A79874B-EE0A-4E02-AC8D-EA5044F5FF2D}" type="presOf" srcId="{E07B86A7-DD25-40DC-8902-318DFDFD349A}" destId="{2EEBEACF-7385-4B4F-87FC-9235629D9E4E}" srcOrd="0" destOrd="0" presId="urn:microsoft.com/office/officeart/2008/layout/RadialCluster"/>
    <dgm:cxn modelId="{502879DE-8F78-47C7-8D9A-C743A80E44A6}" type="presOf" srcId="{AA57AC95-4A4F-4449-9640-03557A791400}" destId="{E3692CE9-6A9C-4B19-93D2-5FB12BD8B517}" srcOrd="0" destOrd="0" presId="urn:microsoft.com/office/officeart/2008/layout/RadialCluster"/>
    <dgm:cxn modelId="{FEA5B673-4342-43B9-85E2-73A9E80A9AEA}" type="presOf" srcId="{C5517BFC-4E68-4C6C-AECF-38D473121FD1}" destId="{CFDB68D5-4C86-4ADE-B5B1-7131AED0830F}" srcOrd="0" destOrd="0" presId="urn:microsoft.com/office/officeart/2008/layout/RadialCluster"/>
    <dgm:cxn modelId="{5E102ECE-C97C-4737-8B9E-A68B7081E7B0}" type="presOf" srcId="{10D1E549-EC2B-4F63-940F-ADBDE7DDA1B6}" destId="{47CCED38-8131-44EC-8FAB-5E1A0C1F59B1}" srcOrd="0" destOrd="0" presId="urn:microsoft.com/office/officeart/2008/layout/RadialCluster"/>
    <dgm:cxn modelId="{26CC18C2-6A23-48B4-9C8E-6E526DD43AD8}" type="presOf" srcId="{E3468E3C-EEE5-4CAF-A89F-A2917D2D8D33}" destId="{73583152-9920-4CA1-97F0-85CFE3FA7BFB}" srcOrd="0" destOrd="0" presId="urn:microsoft.com/office/officeart/2008/layout/RadialCluster"/>
    <dgm:cxn modelId="{3C523CA1-FD66-4435-A690-CC4C648C0514}" srcId="{AA57AC95-4A4F-4449-9640-03557A791400}" destId="{C5517BFC-4E68-4C6C-AECF-38D473121FD1}" srcOrd="1" destOrd="0" parTransId="{10D1E549-EC2B-4F63-940F-ADBDE7DDA1B6}" sibTransId="{2A203073-220E-4DD9-B6DA-6011598A59FB}"/>
    <dgm:cxn modelId="{2AAD3671-D2BB-498F-B969-BCB2A261A0A0}" type="presParOf" srcId="{5ABE8D02-A8E4-4D5C-BE61-AF9D608D6BD7}" destId="{7982C12C-0DEE-473B-A488-0C2E0287CD42}" srcOrd="0" destOrd="0" presId="urn:microsoft.com/office/officeart/2008/layout/RadialCluster"/>
    <dgm:cxn modelId="{0F9BF559-4F3B-4114-AB0F-1E2E7DAF542F}" type="presParOf" srcId="{7982C12C-0DEE-473B-A488-0C2E0287CD42}" destId="{E3692CE9-6A9C-4B19-93D2-5FB12BD8B517}" srcOrd="0" destOrd="0" presId="urn:microsoft.com/office/officeart/2008/layout/RadialCluster"/>
    <dgm:cxn modelId="{AE441799-31F9-423B-A111-D56C35D8786E}" type="presParOf" srcId="{7982C12C-0DEE-473B-A488-0C2E0287CD42}" destId="{5F00180E-0A9D-4FD3-BBC2-9F1B5AA97032}" srcOrd="1" destOrd="0" presId="urn:microsoft.com/office/officeart/2008/layout/RadialCluster"/>
    <dgm:cxn modelId="{C2290973-7A17-4D3A-AAFD-1910800F0CC4}" type="presParOf" srcId="{7982C12C-0DEE-473B-A488-0C2E0287CD42}" destId="{73583152-9920-4CA1-97F0-85CFE3FA7BFB}" srcOrd="2" destOrd="0" presId="urn:microsoft.com/office/officeart/2008/layout/RadialCluster"/>
    <dgm:cxn modelId="{C0C5DEEE-D756-47C5-BA80-2CB91D2B95B4}" type="presParOf" srcId="{7982C12C-0DEE-473B-A488-0C2E0287CD42}" destId="{47CCED38-8131-44EC-8FAB-5E1A0C1F59B1}" srcOrd="3" destOrd="0" presId="urn:microsoft.com/office/officeart/2008/layout/RadialCluster"/>
    <dgm:cxn modelId="{B05B4953-1BA7-47D9-AFC2-1D92E715975A}" type="presParOf" srcId="{7982C12C-0DEE-473B-A488-0C2E0287CD42}" destId="{CFDB68D5-4C86-4ADE-B5B1-7131AED0830F}" srcOrd="4" destOrd="0" presId="urn:microsoft.com/office/officeart/2008/layout/RadialCluster"/>
    <dgm:cxn modelId="{EFA4CE70-9B64-4054-AAA9-142B3B2B85D6}" type="presParOf" srcId="{7982C12C-0DEE-473B-A488-0C2E0287CD42}" destId="{3AA54668-336F-4AE7-A608-58622FFBFD43}" srcOrd="5" destOrd="0" presId="urn:microsoft.com/office/officeart/2008/layout/RadialCluster"/>
    <dgm:cxn modelId="{14DB8ACB-7C95-4A1E-A9B3-1AB0262D2A1F}" type="presParOf" srcId="{7982C12C-0DEE-473B-A488-0C2E0287CD42}" destId="{2EEBEACF-7385-4B4F-87FC-9235629D9E4E}" srcOrd="6" destOrd="0" presId="urn:microsoft.com/office/officeart/2008/layout/RadialCluster"/>
    <dgm:cxn modelId="{38A0FB26-79BF-43FA-9BF5-2AB196204EF6}" type="presParOf" srcId="{7982C12C-0DEE-473B-A488-0C2E0287CD42}" destId="{0F932974-08BE-4173-8AF7-75CE163DC119}" srcOrd="7" destOrd="0" presId="urn:microsoft.com/office/officeart/2008/layout/RadialCluster"/>
    <dgm:cxn modelId="{E207AE88-FF49-4504-B6C8-AE9081A75BD7}" type="presParOf" srcId="{7982C12C-0DEE-473B-A488-0C2E0287CD42}" destId="{60613E30-9273-440F-91DD-ECE7C47E7EB8}" srcOrd="8" destOrd="0" presId="urn:microsoft.com/office/officeart/2008/layout/RadialCluster"/>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FDA400-E36F-4F88-A305-2D2448F13E79}" type="doc">
      <dgm:prSet loTypeId="urn:microsoft.com/office/officeart/2005/8/layout/radial5" loCatId="relationship" qsTypeId="urn:microsoft.com/office/officeart/2005/8/quickstyle/simple1" qsCatId="simple" csTypeId="urn:microsoft.com/office/officeart/2005/8/colors/colorful4" csCatId="colorful" phldr="1"/>
      <dgm:spPr/>
      <dgm:t>
        <a:bodyPr/>
        <a:lstStyle/>
        <a:p>
          <a:endParaRPr lang="en-GB"/>
        </a:p>
      </dgm:t>
    </dgm:pt>
    <dgm:pt modelId="{6F62A856-E870-4CCC-9832-30E191AB4B69}">
      <dgm:prSet phldrT="[نص]"/>
      <dgm:spPr/>
      <dgm:t>
        <a:bodyPr/>
        <a:lstStyle/>
        <a:p>
          <a:r>
            <a:rPr lang="ar-DZ" dirty="0">
              <a:solidFill>
                <a:schemeClr val="tx1"/>
              </a:solidFill>
            </a:rPr>
            <a:t>تكنولوجيا المعلومات والاتصالات</a:t>
          </a:r>
          <a:endParaRPr lang="en-GB" dirty="0">
            <a:solidFill>
              <a:schemeClr val="tx1"/>
            </a:solidFill>
          </a:endParaRPr>
        </a:p>
      </dgm:t>
    </dgm:pt>
    <dgm:pt modelId="{AE2686EC-BF20-4B0D-9C9A-D819AB2D33A8}" type="parTrans" cxnId="{C20ACCCB-EAFC-4769-82B1-94B8C82137AF}">
      <dgm:prSet/>
      <dgm:spPr/>
      <dgm:t>
        <a:bodyPr/>
        <a:lstStyle/>
        <a:p>
          <a:endParaRPr lang="en-GB">
            <a:solidFill>
              <a:schemeClr val="tx1"/>
            </a:solidFill>
          </a:endParaRPr>
        </a:p>
      </dgm:t>
    </dgm:pt>
    <dgm:pt modelId="{B6168E24-2CF4-472F-9E9C-F54B30307041}" type="sibTrans" cxnId="{C20ACCCB-EAFC-4769-82B1-94B8C82137AF}">
      <dgm:prSet/>
      <dgm:spPr/>
      <dgm:t>
        <a:bodyPr/>
        <a:lstStyle/>
        <a:p>
          <a:endParaRPr lang="en-GB">
            <a:solidFill>
              <a:schemeClr val="tx1"/>
            </a:solidFill>
          </a:endParaRPr>
        </a:p>
      </dgm:t>
    </dgm:pt>
    <dgm:pt modelId="{D86BA72F-0BAD-4216-937E-C1BBC570F8EB}">
      <dgm:prSet phldrT="[نص]"/>
      <dgm:spPr/>
      <dgm:t>
        <a:bodyPr/>
        <a:lstStyle/>
        <a:p>
          <a:r>
            <a:rPr lang="ar-DZ" dirty="0">
              <a:solidFill>
                <a:schemeClr val="tx1"/>
              </a:solidFill>
            </a:rPr>
            <a:t>التعليم</a:t>
          </a:r>
          <a:endParaRPr lang="en-GB" dirty="0">
            <a:solidFill>
              <a:schemeClr val="tx1"/>
            </a:solidFill>
          </a:endParaRPr>
        </a:p>
      </dgm:t>
    </dgm:pt>
    <dgm:pt modelId="{C6AF2F46-1414-4EF5-8340-B2646C19A2A7}" type="parTrans" cxnId="{4C2B4CAB-C5DA-4B52-ACEA-6E05F918E799}">
      <dgm:prSet/>
      <dgm:spPr/>
      <dgm:t>
        <a:bodyPr/>
        <a:lstStyle/>
        <a:p>
          <a:endParaRPr lang="en-GB">
            <a:solidFill>
              <a:schemeClr val="tx1"/>
            </a:solidFill>
          </a:endParaRPr>
        </a:p>
      </dgm:t>
    </dgm:pt>
    <dgm:pt modelId="{1635C144-46AE-4A51-BEE7-E50830B772C4}" type="sibTrans" cxnId="{4C2B4CAB-C5DA-4B52-ACEA-6E05F918E799}">
      <dgm:prSet/>
      <dgm:spPr/>
      <dgm:t>
        <a:bodyPr/>
        <a:lstStyle/>
        <a:p>
          <a:endParaRPr lang="en-GB">
            <a:solidFill>
              <a:schemeClr val="tx1"/>
            </a:solidFill>
          </a:endParaRPr>
        </a:p>
      </dgm:t>
    </dgm:pt>
    <dgm:pt modelId="{E487BCF1-A603-4D08-85C1-D8B6CE15D381}">
      <dgm:prSet phldrT="[نص]"/>
      <dgm:spPr/>
      <dgm:t>
        <a:bodyPr/>
        <a:lstStyle/>
        <a:p>
          <a:r>
            <a:rPr lang="ar-DZ" dirty="0">
              <a:solidFill>
                <a:schemeClr val="tx1"/>
              </a:solidFill>
            </a:rPr>
            <a:t>الإدارة العامة والاقتصادية</a:t>
          </a:r>
          <a:endParaRPr lang="en-GB" dirty="0">
            <a:solidFill>
              <a:schemeClr val="tx1"/>
            </a:solidFill>
          </a:endParaRPr>
        </a:p>
      </dgm:t>
    </dgm:pt>
    <dgm:pt modelId="{A16ADF4F-835C-4FC5-B670-AC461529BCBE}" type="parTrans" cxnId="{6E7A29E4-03AD-49F5-B98A-8B74AA90B857}">
      <dgm:prSet/>
      <dgm:spPr/>
      <dgm:t>
        <a:bodyPr/>
        <a:lstStyle/>
        <a:p>
          <a:endParaRPr lang="en-GB">
            <a:solidFill>
              <a:schemeClr val="tx1"/>
            </a:solidFill>
          </a:endParaRPr>
        </a:p>
      </dgm:t>
    </dgm:pt>
    <dgm:pt modelId="{C738C97E-DCA0-438E-8D33-A27D137F143B}" type="sibTrans" cxnId="{6E7A29E4-03AD-49F5-B98A-8B74AA90B857}">
      <dgm:prSet/>
      <dgm:spPr/>
      <dgm:t>
        <a:bodyPr/>
        <a:lstStyle/>
        <a:p>
          <a:endParaRPr lang="en-GB">
            <a:solidFill>
              <a:schemeClr val="tx1"/>
            </a:solidFill>
          </a:endParaRPr>
        </a:p>
      </dgm:t>
    </dgm:pt>
    <dgm:pt modelId="{FF099B67-02A4-4B9C-B566-5D6861B34B07}">
      <dgm:prSet phldrT="[نص]"/>
      <dgm:spPr/>
      <dgm:t>
        <a:bodyPr/>
        <a:lstStyle/>
        <a:p>
          <a:r>
            <a:rPr lang="ar-DZ" dirty="0">
              <a:solidFill>
                <a:schemeClr val="tx1"/>
              </a:solidFill>
            </a:rPr>
            <a:t>الامن والبيئة</a:t>
          </a:r>
          <a:endParaRPr lang="en-GB" dirty="0">
            <a:solidFill>
              <a:schemeClr val="tx1"/>
            </a:solidFill>
          </a:endParaRPr>
        </a:p>
      </dgm:t>
    </dgm:pt>
    <dgm:pt modelId="{0B46B1B8-7172-4D91-A4A4-C05342C680AB}" type="parTrans" cxnId="{F9640BC7-4529-444D-BA97-DE443678D5E5}">
      <dgm:prSet/>
      <dgm:spPr/>
      <dgm:t>
        <a:bodyPr/>
        <a:lstStyle/>
        <a:p>
          <a:endParaRPr lang="en-GB">
            <a:solidFill>
              <a:schemeClr val="tx1"/>
            </a:solidFill>
          </a:endParaRPr>
        </a:p>
      </dgm:t>
    </dgm:pt>
    <dgm:pt modelId="{1B293F94-9160-4D94-BECA-AF839BA127C7}" type="sibTrans" cxnId="{F9640BC7-4529-444D-BA97-DE443678D5E5}">
      <dgm:prSet/>
      <dgm:spPr/>
      <dgm:t>
        <a:bodyPr/>
        <a:lstStyle/>
        <a:p>
          <a:endParaRPr lang="en-GB">
            <a:solidFill>
              <a:schemeClr val="tx1"/>
            </a:solidFill>
          </a:endParaRPr>
        </a:p>
      </dgm:t>
    </dgm:pt>
    <dgm:pt modelId="{3E0FE06A-BBEA-4C65-AA0C-D157AD945422}">
      <dgm:prSet phldrT="[نص]"/>
      <dgm:spPr/>
      <dgm:t>
        <a:bodyPr/>
        <a:lstStyle/>
        <a:p>
          <a:r>
            <a:rPr lang="ar-DZ" dirty="0">
              <a:solidFill>
                <a:schemeClr val="tx1"/>
              </a:solidFill>
            </a:rPr>
            <a:t>الصحة</a:t>
          </a:r>
          <a:endParaRPr lang="en-GB" dirty="0">
            <a:solidFill>
              <a:schemeClr val="tx1"/>
            </a:solidFill>
          </a:endParaRPr>
        </a:p>
      </dgm:t>
    </dgm:pt>
    <dgm:pt modelId="{AD7F98A7-E195-42F7-9863-5BD6DDA99B3D}" type="parTrans" cxnId="{7B1307EC-E539-4754-8446-DBF08693EDDF}">
      <dgm:prSet/>
      <dgm:spPr/>
      <dgm:t>
        <a:bodyPr/>
        <a:lstStyle/>
        <a:p>
          <a:endParaRPr lang="en-GB">
            <a:solidFill>
              <a:schemeClr val="tx1"/>
            </a:solidFill>
          </a:endParaRPr>
        </a:p>
      </dgm:t>
    </dgm:pt>
    <dgm:pt modelId="{86C767A5-4F68-46B1-A6D2-CAAB91014910}" type="sibTrans" cxnId="{7B1307EC-E539-4754-8446-DBF08693EDDF}">
      <dgm:prSet/>
      <dgm:spPr/>
      <dgm:t>
        <a:bodyPr/>
        <a:lstStyle/>
        <a:p>
          <a:endParaRPr lang="en-GB">
            <a:solidFill>
              <a:schemeClr val="tx1"/>
            </a:solidFill>
          </a:endParaRPr>
        </a:p>
      </dgm:t>
    </dgm:pt>
    <dgm:pt modelId="{607D2166-4970-43A7-82D1-A07AE5C9312B}">
      <dgm:prSet/>
      <dgm:spPr/>
      <dgm:t>
        <a:bodyPr/>
        <a:lstStyle/>
        <a:p>
          <a:r>
            <a:rPr lang="ar-DZ" dirty="0">
              <a:solidFill>
                <a:schemeClr val="tx1"/>
              </a:solidFill>
            </a:rPr>
            <a:t>التنمية الريفية</a:t>
          </a:r>
          <a:endParaRPr lang="en-GB" dirty="0">
            <a:solidFill>
              <a:schemeClr val="tx1"/>
            </a:solidFill>
          </a:endParaRPr>
        </a:p>
      </dgm:t>
    </dgm:pt>
    <dgm:pt modelId="{97EB1CD6-6C7F-464A-B242-33AC248CD6D1}" type="parTrans" cxnId="{12EA6693-D6A7-4EAB-A56D-FF0B146A316E}">
      <dgm:prSet/>
      <dgm:spPr/>
      <dgm:t>
        <a:bodyPr/>
        <a:lstStyle/>
        <a:p>
          <a:endParaRPr lang="en-GB">
            <a:solidFill>
              <a:schemeClr val="tx1"/>
            </a:solidFill>
          </a:endParaRPr>
        </a:p>
      </dgm:t>
    </dgm:pt>
    <dgm:pt modelId="{62819355-4BFA-4797-9E8B-54B43CED9B33}" type="sibTrans" cxnId="{12EA6693-D6A7-4EAB-A56D-FF0B146A316E}">
      <dgm:prSet/>
      <dgm:spPr/>
      <dgm:t>
        <a:bodyPr/>
        <a:lstStyle/>
        <a:p>
          <a:endParaRPr lang="en-GB">
            <a:solidFill>
              <a:schemeClr val="tx1"/>
            </a:solidFill>
          </a:endParaRPr>
        </a:p>
      </dgm:t>
    </dgm:pt>
    <dgm:pt modelId="{6C27C0C0-71EA-46F2-AD1F-FFF3B0CE907D}">
      <dgm:prSet/>
      <dgm:spPr/>
      <dgm:t>
        <a:bodyPr/>
        <a:lstStyle/>
        <a:p>
          <a:r>
            <a:rPr lang="ar-DZ" dirty="0">
              <a:solidFill>
                <a:schemeClr val="tx1"/>
              </a:solidFill>
            </a:rPr>
            <a:t>توليد الدخل</a:t>
          </a:r>
          <a:endParaRPr lang="en-GB" dirty="0">
            <a:solidFill>
              <a:schemeClr val="tx1"/>
            </a:solidFill>
          </a:endParaRPr>
        </a:p>
      </dgm:t>
    </dgm:pt>
    <dgm:pt modelId="{881DE242-2F06-487E-B353-9A5090917E04}" type="parTrans" cxnId="{E4BC6403-BB7D-4A64-94CA-6AD60704D3D6}">
      <dgm:prSet/>
      <dgm:spPr/>
      <dgm:t>
        <a:bodyPr/>
        <a:lstStyle/>
        <a:p>
          <a:endParaRPr lang="en-GB">
            <a:solidFill>
              <a:schemeClr val="tx1"/>
            </a:solidFill>
          </a:endParaRPr>
        </a:p>
      </dgm:t>
    </dgm:pt>
    <dgm:pt modelId="{E88AB037-1F07-4877-8A8F-CC52B099DE69}" type="sibTrans" cxnId="{E4BC6403-BB7D-4A64-94CA-6AD60704D3D6}">
      <dgm:prSet/>
      <dgm:spPr/>
      <dgm:t>
        <a:bodyPr/>
        <a:lstStyle/>
        <a:p>
          <a:endParaRPr lang="en-GB">
            <a:solidFill>
              <a:schemeClr val="tx1"/>
            </a:solidFill>
          </a:endParaRPr>
        </a:p>
      </dgm:t>
    </dgm:pt>
    <dgm:pt modelId="{18086A7A-1869-4556-9F68-0FD940CA89CE}">
      <dgm:prSet/>
      <dgm:spPr/>
      <dgm:t>
        <a:bodyPr/>
        <a:lstStyle/>
        <a:p>
          <a:r>
            <a:rPr lang="ar-DZ" dirty="0">
              <a:solidFill>
                <a:schemeClr val="tx1"/>
              </a:solidFill>
            </a:rPr>
            <a:t>البنية التحتية الاخرى</a:t>
          </a:r>
          <a:endParaRPr lang="en-GB" dirty="0">
            <a:solidFill>
              <a:schemeClr val="tx1"/>
            </a:solidFill>
          </a:endParaRPr>
        </a:p>
      </dgm:t>
    </dgm:pt>
    <dgm:pt modelId="{903498DC-0F2E-4080-A263-4E2421D45A1A}" type="parTrans" cxnId="{1C077B0A-0741-409E-8D69-02C7479A87CB}">
      <dgm:prSet/>
      <dgm:spPr/>
      <dgm:t>
        <a:bodyPr/>
        <a:lstStyle/>
        <a:p>
          <a:endParaRPr lang="en-GB">
            <a:solidFill>
              <a:schemeClr val="tx1"/>
            </a:solidFill>
          </a:endParaRPr>
        </a:p>
      </dgm:t>
    </dgm:pt>
    <dgm:pt modelId="{2D394E1C-01A4-4DBB-9702-294E35749FA1}" type="sibTrans" cxnId="{1C077B0A-0741-409E-8D69-02C7479A87CB}">
      <dgm:prSet/>
      <dgm:spPr/>
      <dgm:t>
        <a:bodyPr/>
        <a:lstStyle/>
        <a:p>
          <a:endParaRPr lang="en-GB">
            <a:solidFill>
              <a:schemeClr val="tx1"/>
            </a:solidFill>
          </a:endParaRPr>
        </a:p>
      </dgm:t>
    </dgm:pt>
    <dgm:pt modelId="{7171636C-157F-43E4-9AC7-35A13D3F1726}" type="pres">
      <dgm:prSet presAssocID="{77FDA400-E36F-4F88-A305-2D2448F13E79}" presName="Name0" presStyleCnt="0">
        <dgm:presLayoutVars>
          <dgm:chMax val="1"/>
          <dgm:dir/>
          <dgm:animLvl val="ctr"/>
          <dgm:resizeHandles val="exact"/>
        </dgm:presLayoutVars>
      </dgm:prSet>
      <dgm:spPr/>
      <dgm:t>
        <a:bodyPr/>
        <a:lstStyle/>
        <a:p>
          <a:endParaRPr lang="fr-FR"/>
        </a:p>
      </dgm:t>
    </dgm:pt>
    <dgm:pt modelId="{4CEEBCEF-F717-4285-8985-C9DF6DA6B345}" type="pres">
      <dgm:prSet presAssocID="{6F62A856-E870-4CCC-9832-30E191AB4B69}" presName="centerShape" presStyleLbl="node0" presStyleIdx="0" presStyleCnt="1" custLinFactNeighborX="-1653" custLinFactNeighborY="2835"/>
      <dgm:spPr/>
      <dgm:t>
        <a:bodyPr/>
        <a:lstStyle/>
        <a:p>
          <a:endParaRPr lang="fr-FR"/>
        </a:p>
      </dgm:t>
    </dgm:pt>
    <dgm:pt modelId="{F20B0CF7-373E-4596-A74B-537C3F7FAC8C}" type="pres">
      <dgm:prSet presAssocID="{C6AF2F46-1414-4EF5-8340-B2646C19A2A7}" presName="parTrans" presStyleLbl="sibTrans2D1" presStyleIdx="0" presStyleCnt="7" custScaleX="201183" custScaleY="83586" custLinFactNeighborY="-5185"/>
      <dgm:spPr>
        <a:prstGeom prst="leftRightArrow">
          <a:avLst/>
        </a:prstGeom>
      </dgm:spPr>
      <dgm:t>
        <a:bodyPr/>
        <a:lstStyle/>
        <a:p>
          <a:endParaRPr lang="fr-FR"/>
        </a:p>
      </dgm:t>
    </dgm:pt>
    <dgm:pt modelId="{78663AB3-BF43-471B-96A0-B97C5078DFF2}" type="pres">
      <dgm:prSet presAssocID="{C6AF2F46-1414-4EF5-8340-B2646C19A2A7}" presName="connectorText" presStyleLbl="sibTrans2D1" presStyleIdx="0" presStyleCnt="7"/>
      <dgm:spPr/>
      <dgm:t>
        <a:bodyPr/>
        <a:lstStyle/>
        <a:p>
          <a:endParaRPr lang="fr-FR"/>
        </a:p>
      </dgm:t>
    </dgm:pt>
    <dgm:pt modelId="{206195EE-A84E-43EA-9D60-061938F5A3BA}" type="pres">
      <dgm:prSet presAssocID="{D86BA72F-0BAD-4216-937E-C1BBC570F8EB}" presName="node" presStyleLbl="node1" presStyleIdx="0" presStyleCnt="7" custRadScaleRad="92350" custRadScaleInc="3153">
        <dgm:presLayoutVars>
          <dgm:bulletEnabled val="1"/>
        </dgm:presLayoutVars>
      </dgm:prSet>
      <dgm:spPr/>
      <dgm:t>
        <a:bodyPr/>
        <a:lstStyle/>
        <a:p>
          <a:endParaRPr lang="fr-FR"/>
        </a:p>
      </dgm:t>
    </dgm:pt>
    <dgm:pt modelId="{804B9537-0D39-4C2B-A506-8A970B35427F}" type="pres">
      <dgm:prSet presAssocID="{A16ADF4F-835C-4FC5-B670-AC461529BCBE}" presName="parTrans" presStyleLbl="sibTrans2D1" presStyleIdx="1" presStyleCnt="7" custAng="117775" custScaleX="170775" custScaleY="83586"/>
      <dgm:spPr>
        <a:prstGeom prst="leftRightArrow">
          <a:avLst/>
        </a:prstGeom>
      </dgm:spPr>
      <dgm:t>
        <a:bodyPr/>
        <a:lstStyle/>
        <a:p>
          <a:endParaRPr lang="fr-FR"/>
        </a:p>
      </dgm:t>
    </dgm:pt>
    <dgm:pt modelId="{03117F1F-63CA-453B-8201-090E5C12CE0F}" type="pres">
      <dgm:prSet presAssocID="{A16ADF4F-835C-4FC5-B670-AC461529BCBE}" presName="connectorText" presStyleLbl="sibTrans2D1" presStyleIdx="1" presStyleCnt="7"/>
      <dgm:spPr/>
      <dgm:t>
        <a:bodyPr/>
        <a:lstStyle/>
        <a:p>
          <a:endParaRPr lang="fr-FR"/>
        </a:p>
      </dgm:t>
    </dgm:pt>
    <dgm:pt modelId="{15E36F34-088B-4EB0-B213-D257748EBE6B}" type="pres">
      <dgm:prSet presAssocID="{E487BCF1-A603-4D08-85C1-D8B6CE15D381}" presName="node" presStyleLbl="node1" presStyleIdx="1" presStyleCnt="7" custRadScaleRad="98644" custRadScaleInc="11374">
        <dgm:presLayoutVars>
          <dgm:bulletEnabled val="1"/>
        </dgm:presLayoutVars>
      </dgm:prSet>
      <dgm:spPr/>
      <dgm:t>
        <a:bodyPr/>
        <a:lstStyle/>
        <a:p>
          <a:endParaRPr lang="fr-FR"/>
        </a:p>
      </dgm:t>
    </dgm:pt>
    <dgm:pt modelId="{A213F690-AD25-4AF2-8665-2E59BDF437E7}" type="pres">
      <dgm:prSet presAssocID="{0B46B1B8-7172-4D91-A4A4-C05342C680AB}" presName="parTrans" presStyleLbl="sibTrans2D1" presStyleIdx="2" presStyleCnt="7" custAng="319605" custScaleX="190958" custScaleY="83586"/>
      <dgm:spPr>
        <a:prstGeom prst="leftRightArrow">
          <a:avLst/>
        </a:prstGeom>
      </dgm:spPr>
      <dgm:t>
        <a:bodyPr/>
        <a:lstStyle/>
        <a:p>
          <a:endParaRPr lang="fr-FR"/>
        </a:p>
      </dgm:t>
    </dgm:pt>
    <dgm:pt modelId="{3BAEDBCF-21E2-4E04-8E39-AE26AACB5FAA}" type="pres">
      <dgm:prSet presAssocID="{0B46B1B8-7172-4D91-A4A4-C05342C680AB}" presName="connectorText" presStyleLbl="sibTrans2D1" presStyleIdx="2" presStyleCnt="7"/>
      <dgm:spPr/>
      <dgm:t>
        <a:bodyPr/>
        <a:lstStyle/>
        <a:p>
          <a:endParaRPr lang="fr-FR"/>
        </a:p>
      </dgm:t>
    </dgm:pt>
    <dgm:pt modelId="{5977268E-0D38-4168-BA2C-BDFB335D151C}" type="pres">
      <dgm:prSet presAssocID="{FF099B67-02A4-4B9C-B566-5D6861B34B07}" presName="node" presStyleLbl="node1" presStyleIdx="2" presStyleCnt="7" custRadScaleRad="100208" custRadScaleInc="3509">
        <dgm:presLayoutVars>
          <dgm:bulletEnabled val="1"/>
        </dgm:presLayoutVars>
      </dgm:prSet>
      <dgm:spPr/>
      <dgm:t>
        <a:bodyPr/>
        <a:lstStyle/>
        <a:p>
          <a:endParaRPr lang="fr-FR"/>
        </a:p>
      </dgm:t>
    </dgm:pt>
    <dgm:pt modelId="{BE8D472D-C6AD-4ABA-8CEF-7BE1ED373A51}" type="pres">
      <dgm:prSet presAssocID="{903498DC-0F2E-4080-A263-4E2421D45A1A}" presName="parTrans" presStyleLbl="sibTrans2D1" presStyleIdx="3" presStyleCnt="7" custAng="21381320" custScaleX="225040" custScaleY="83586"/>
      <dgm:spPr>
        <a:prstGeom prst="leftRightArrow">
          <a:avLst/>
        </a:prstGeom>
      </dgm:spPr>
      <dgm:t>
        <a:bodyPr/>
        <a:lstStyle/>
        <a:p>
          <a:endParaRPr lang="fr-FR"/>
        </a:p>
      </dgm:t>
    </dgm:pt>
    <dgm:pt modelId="{1607B6FA-F4A4-42DB-A86E-E4385B3DDC24}" type="pres">
      <dgm:prSet presAssocID="{903498DC-0F2E-4080-A263-4E2421D45A1A}" presName="connectorText" presStyleLbl="sibTrans2D1" presStyleIdx="3" presStyleCnt="7"/>
      <dgm:spPr/>
      <dgm:t>
        <a:bodyPr/>
        <a:lstStyle/>
        <a:p>
          <a:endParaRPr lang="fr-FR"/>
        </a:p>
      </dgm:t>
    </dgm:pt>
    <dgm:pt modelId="{7B8FF189-7ED2-42BA-89D3-0F94E035AE24}" type="pres">
      <dgm:prSet presAssocID="{18086A7A-1869-4556-9F68-0FD940CA89CE}" presName="node" presStyleLbl="node1" presStyleIdx="3" presStyleCnt="7" custRadScaleRad="101323" custRadScaleInc="-5006">
        <dgm:presLayoutVars>
          <dgm:bulletEnabled val="1"/>
        </dgm:presLayoutVars>
      </dgm:prSet>
      <dgm:spPr/>
      <dgm:t>
        <a:bodyPr/>
        <a:lstStyle/>
        <a:p>
          <a:endParaRPr lang="fr-FR"/>
        </a:p>
      </dgm:t>
    </dgm:pt>
    <dgm:pt modelId="{4CC51694-8AFF-4E48-8EAA-0B90E82F21F6}" type="pres">
      <dgm:prSet presAssocID="{AD7F98A7-E195-42F7-9863-5BD6DDA99B3D}" presName="parTrans" presStyleLbl="sibTrans2D1" presStyleIdx="4" presStyleCnt="7" custScaleX="229926" custScaleY="83586"/>
      <dgm:spPr>
        <a:prstGeom prst="leftRightArrow">
          <a:avLst/>
        </a:prstGeom>
      </dgm:spPr>
      <dgm:t>
        <a:bodyPr/>
        <a:lstStyle/>
        <a:p>
          <a:endParaRPr lang="fr-FR"/>
        </a:p>
      </dgm:t>
    </dgm:pt>
    <dgm:pt modelId="{9A3A8913-A71F-4F23-9F39-42FE1A3F5B92}" type="pres">
      <dgm:prSet presAssocID="{AD7F98A7-E195-42F7-9863-5BD6DDA99B3D}" presName="connectorText" presStyleLbl="sibTrans2D1" presStyleIdx="4" presStyleCnt="7"/>
      <dgm:spPr/>
      <dgm:t>
        <a:bodyPr/>
        <a:lstStyle/>
        <a:p>
          <a:endParaRPr lang="fr-FR"/>
        </a:p>
      </dgm:t>
    </dgm:pt>
    <dgm:pt modelId="{076CB1EA-DE43-4E79-8A97-7908B7333566}" type="pres">
      <dgm:prSet presAssocID="{3E0FE06A-BBEA-4C65-AA0C-D157AD945422}" presName="node" presStyleLbl="node1" presStyleIdx="4" presStyleCnt="7" custRadScaleRad="116310" custRadScaleInc="-3024">
        <dgm:presLayoutVars>
          <dgm:bulletEnabled val="1"/>
        </dgm:presLayoutVars>
      </dgm:prSet>
      <dgm:spPr/>
      <dgm:t>
        <a:bodyPr/>
        <a:lstStyle/>
        <a:p>
          <a:endParaRPr lang="fr-FR"/>
        </a:p>
      </dgm:t>
    </dgm:pt>
    <dgm:pt modelId="{642C99B7-7FED-4B68-8A00-AF983E5E0042}" type="pres">
      <dgm:prSet presAssocID="{97EB1CD6-6C7F-464A-B242-33AC248CD6D1}" presName="parTrans" presStyleLbl="sibTrans2D1" presStyleIdx="5" presStyleCnt="7" custScaleX="221553" custScaleY="83586"/>
      <dgm:spPr>
        <a:prstGeom prst="leftRightArrow">
          <a:avLst/>
        </a:prstGeom>
      </dgm:spPr>
      <dgm:t>
        <a:bodyPr/>
        <a:lstStyle/>
        <a:p>
          <a:endParaRPr lang="fr-FR"/>
        </a:p>
      </dgm:t>
    </dgm:pt>
    <dgm:pt modelId="{90A6D304-44E9-42EE-939B-569E04BEF286}" type="pres">
      <dgm:prSet presAssocID="{97EB1CD6-6C7F-464A-B242-33AC248CD6D1}" presName="connectorText" presStyleLbl="sibTrans2D1" presStyleIdx="5" presStyleCnt="7"/>
      <dgm:spPr/>
      <dgm:t>
        <a:bodyPr/>
        <a:lstStyle/>
        <a:p>
          <a:endParaRPr lang="fr-FR"/>
        </a:p>
      </dgm:t>
    </dgm:pt>
    <dgm:pt modelId="{AB86D644-6B49-45AB-9189-433BB17D6C92}" type="pres">
      <dgm:prSet presAssocID="{607D2166-4970-43A7-82D1-A07AE5C9312B}" presName="node" presStyleLbl="node1" presStyleIdx="5" presStyleCnt="7">
        <dgm:presLayoutVars>
          <dgm:bulletEnabled val="1"/>
        </dgm:presLayoutVars>
      </dgm:prSet>
      <dgm:spPr/>
      <dgm:t>
        <a:bodyPr/>
        <a:lstStyle/>
        <a:p>
          <a:endParaRPr lang="fr-FR"/>
        </a:p>
      </dgm:t>
    </dgm:pt>
    <dgm:pt modelId="{B0F42004-68E9-4C22-A45F-56FCD5705F2C}" type="pres">
      <dgm:prSet presAssocID="{881DE242-2F06-487E-B353-9A5090917E04}" presName="parTrans" presStyleLbl="sibTrans2D1" presStyleIdx="6" presStyleCnt="7" custScaleX="169468" custScaleY="83586"/>
      <dgm:spPr>
        <a:prstGeom prst="leftRightArrow">
          <a:avLst/>
        </a:prstGeom>
      </dgm:spPr>
      <dgm:t>
        <a:bodyPr/>
        <a:lstStyle/>
        <a:p>
          <a:endParaRPr lang="fr-FR"/>
        </a:p>
      </dgm:t>
    </dgm:pt>
    <dgm:pt modelId="{185B719A-50B4-4562-91D8-00B7C93C8F32}" type="pres">
      <dgm:prSet presAssocID="{881DE242-2F06-487E-B353-9A5090917E04}" presName="connectorText" presStyleLbl="sibTrans2D1" presStyleIdx="6" presStyleCnt="7"/>
      <dgm:spPr/>
      <dgm:t>
        <a:bodyPr/>
        <a:lstStyle/>
        <a:p>
          <a:endParaRPr lang="fr-FR"/>
        </a:p>
      </dgm:t>
    </dgm:pt>
    <dgm:pt modelId="{FDF6CCC9-C7EB-4426-B274-1F59A628DFB2}" type="pres">
      <dgm:prSet presAssocID="{6C27C0C0-71EA-46F2-AD1F-FFF3B0CE907D}" presName="node" presStyleLbl="node1" presStyleIdx="6" presStyleCnt="7">
        <dgm:presLayoutVars>
          <dgm:bulletEnabled val="1"/>
        </dgm:presLayoutVars>
      </dgm:prSet>
      <dgm:spPr/>
      <dgm:t>
        <a:bodyPr/>
        <a:lstStyle/>
        <a:p>
          <a:endParaRPr lang="fr-FR"/>
        </a:p>
      </dgm:t>
    </dgm:pt>
  </dgm:ptLst>
  <dgm:cxnLst>
    <dgm:cxn modelId="{0E50A4A8-C193-493C-8F5D-C6B6BA917FC3}" type="presOf" srcId="{0B46B1B8-7172-4D91-A4A4-C05342C680AB}" destId="{3BAEDBCF-21E2-4E04-8E39-AE26AACB5FAA}" srcOrd="1" destOrd="0" presId="urn:microsoft.com/office/officeart/2005/8/layout/radial5"/>
    <dgm:cxn modelId="{6E7A29E4-03AD-49F5-B98A-8B74AA90B857}" srcId="{6F62A856-E870-4CCC-9832-30E191AB4B69}" destId="{E487BCF1-A603-4D08-85C1-D8B6CE15D381}" srcOrd="1" destOrd="0" parTransId="{A16ADF4F-835C-4FC5-B670-AC461529BCBE}" sibTransId="{C738C97E-DCA0-438E-8D33-A27D137F143B}"/>
    <dgm:cxn modelId="{7B1307EC-E539-4754-8446-DBF08693EDDF}" srcId="{6F62A856-E870-4CCC-9832-30E191AB4B69}" destId="{3E0FE06A-BBEA-4C65-AA0C-D157AD945422}" srcOrd="4" destOrd="0" parTransId="{AD7F98A7-E195-42F7-9863-5BD6DDA99B3D}" sibTransId="{86C767A5-4F68-46B1-A6D2-CAAB91014910}"/>
    <dgm:cxn modelId="{8290B4A2-17C2-4DD6-B00F-4C27A012D060}" type="presOf" srcId="{903498DC-0F2E-4080-A263-4E2421D45A1A}" destId="{1607B6FA-F4A4-42DB-A86E-E4385B3DDC24}" srcOrd="1" destOrd="0" presId="urn:microsoft.com/office/officeart/2005/8/layout/radial5"/>
    <dgm:cxn modelId="{12EA6693-D6A7-4EAB-A56D-FF0B146A316E}" srcId="{6F62A856-E870-4CCC-9832-30E191AB4B69}" destId="{607D2166-4970-43A7-82D1-A07AE5C9312B}" srcOrd="5" destOrd="0" parTransId="{97EB1CD6-6C7F-464A-B242-33AC248CD6D1}" sibTransId="{62819355-4BFA-4797-9E8B-54B43CED9B33}"/>
    <dgm:cxn modelId="{4C2B4CAB-C5DA-4B52-ACEA-6E05F918E799}" srcId="{6F62A856-E870-4CCC-9832-30E191AB4B69}" destId="{D86BA72F-0BAD-4216-937E-C1BBC570F8EB}" srcOrd="0" destOrd="0" parTransId="{C6AF2F46-1414-4EF5-8340-B2646C19A2A7}" sibTransId="{1635C144-46AE-4A51-BEE7-E50830B772C4}"/>
    <dgm:cxn modelId="{48880F91-953F-4263-B171-4E3E8310C7EC}" type="presOf" srcId="{D86BA72F-0BAD-4216-937E-C1BBC570F8EB}" destId="{206195EE-A84E-43EA-9D60-061938F5A3BA}" srcOrd="0" destOrd="0" presId="urn:microsoft.com/office/officeart/2005/8/layout/radial5"/>
    <dgm:cxn modelId="{667367FA-34BC-4C04-85F2-7F08672023BC}" type="presOf" srcId="{AD7F98A7-E195-42F7-9863-5BD6DDA99B3D}" destId="{9A3A8913-A71F-4F23-9F39-42FE1A3F5B92}" srcOrd="1" destOrd="0" presId="urn:microsoft.com/office/officeart/2005/8/layout/radial5"/>
    <dgm:cxn modelId="{7F177AA0-3C20-4723-B8FF-6A918C101E7C}" type="presOf" srcId="{AD7F98A7-E195-42F7-9863-5BD6DDA99B3D}" destId="{4CC51694-8AFF-4E48-8EAA-0B90E82F21F6}" srcOrd="0" destOrd="0" presId="urn:microsoft.com/office/officeart/2005/8/layout/radial5"/>
    <dgm:cxn modelId="{7FE7FEE0-DF62-420E-A776-96F5612B50D3}" type="presOf" srcId="{C6AF2F46-1414-4EF5-8340-B2646C19A2A7}" destId="{78663AB3-BF43-471B-96A0-B97C5078DFF2}" srcOrd="1" destOrd="0" presId="urn:microsoft.com/office/officeart/2005/8/layout/radial5"/>
    <dgm:cxn modelId="{214F5040-3D06-42DC-86D6-F43571F5DCD9}" type="presOf" srcId="{3E0FE06A-BBEA-4C65-AA0C-D157AD945422}" destId="{076CB1EA-DE43-4E79-8A97-7908B7333566}" srcOrd="0" destOrd="0" presId="urn:microsoft.com/office/officeart/2005/8/layout/radial5"/>
    <dgm:cxn modelId="{2B290A5B-14C9-4500-8932-61676EE66DEB}" type="presOf" srcId="{97EB1CD6-6C7F-464A-B242-33AC248CD6D1}" destId="{90A6D304-44E9-42EE-939B-569E04BEF286}" srcOrd="1" destOrd="0" presId="urn:microsoft.com/office/officeart/2005/8/layout/radial5"/>
    <dgm:cxn modelId="{1678ED57-F220-4A46-99F7-19C5190DC588}" type="presOf" srcId="{18086A7A-1869-4556-9F68-0FD940CA89CE}" destId="{7B8FF189-7ED2-42BA-89D3-0F94E035AE24}" srcOrd="0" destOrd="0" presId="urn:microsoft.com/office/officeart/2005/8/layout/radial5"/>
    <dgm:cxn modelId="{5BB8E302-9235-4B01-B76B-1F5806A28260}" type="presOf" srcId="{77FDA400-E36F-4F88-A305-2D2448F13E79}" destId="{7171636C-157F-43E4-9AC7-35A13D3F1726}" srcOrd="0" destOrd="0" presId="urn:microsoft.com/office/officeart/2005/8/layout/radial5"/>
    <dgm:cxn modelId="{C20ACCCB-EAFC-4769-82B1-94B8C82137AF}" srcId="{77FDA400-E36F-4F88-A305-2D2448F13E79}" destId="{6F62A856-E870-4CCC-9832-30E191AB4B69}" srcOrd="0" destOrd="0" parTransId="{AE2686EC-BF20-4B0D-9C9A-D819AB2D33A8}" sibTransId="{B6168E24-2CF4-472F-9E9C-F54B30307041}"/>
    <dgm:cxn modelId="{496551EE-0530-480A-BBE0-3339C13D4101}" type="presOf" srcId="{C6AF2F46-1414-4EF5-8340-B2646C19A2A7}" destId="{F20B0CF7-373E-4596-A74B-537C3F7FAC8C}" srcOrd="0" destOrd="0" presId="urn:microsoft.com/office/officeart/2005/8/layout/radial5"/>
    <dgm:cxn modelId="{C7AEC78D-ACA2-4324-B446-9214ED879FF7}" type="presOf" srcId="{881DE242-2F06-487E-B353-9A5090917E04}" destId="{B0F42004-68E9-4C22-A45F-56FCD5705F2C}" srcOrd="0" destOrd="0" presId="urn:microsoft.com/office/officeart/2005/8/layout/radial5"/>
    <dgm:cxn modelId="{DE8BE273-D7E4-467A-B550-99DE3D832201}" type="presOf" srcId="{97EB1CD6-6C7F-464A-B242-33AC248CD6D1}" destId="{642C99B7-7FED-4B68-8A00-AF983E5E0042}" srcOrd="0" destOrd="0" presId="urn:microsoft.com/office/officeart/2005/8/layout/radial5"/>
    <dgm:cxn modelId="{6C7B62D1-E2FC-4352-A97A-55910B01BFBE}" type="presOf" srcId="{A16ADF4F-835C-4FC5-B670-AC461529BCBE}" destId="{804B9537-0D39-4C2B-A506-8A970B35427F}" srcOrd="0" destOrd="0" presId="urn:microsoft.com/office/officeart/2005/8/layout/radial5"/>
    <dgm:cxn modelId="{A893ADE3-1FA0-4C95-A127-37A8E4200CDD}" type="presOf" srcId="{6C27C0C0-71EA-46F2-AD1F-FFF3B0CE907D}" destId="{FDF6CCC9-C7EB-4426-B274-1F59A628DFB2}" srcOrd="0" destOrd="0" presId="urn:microsoft.com/office/officeart/2005/8/layout/radial5"/>
    <dgm:cxn modelId="{F9640BC7-4529-444D-BA97-DE443678D5E5}" srcId="{6F62A856-E870-4CCC-9832-30E191AB4B69}" destId="{FF099B67-02A4-4B9C-B566-5D6861B34B07}" srcOrd="2" destOrd="0" parTransId="{0B46B1B8-7172-4D91-A4A4-C05342C680AB}" sibTransId="{1B293F94-9160-4D94-BECA-AF839BA127C7}"/>
    <dgm:cxn modelId="{E4BC6403-BB7D-4A64-94CA-6AD60704D3D6}" srcId="{6F62A856-E870-4CCC-9832-30E191AB4B69}" destId="{6C27C0C0-71EA-46F2-AD1F-FFF3B0CE907D}" srcOrd="6" destOrd="0" parTransId="{881DE242-2F06-487E-B353-9A5090917E04}" sibTransId="{E88AB037-1F07-4877-8A8F-CC52B099DE69}"/>
    <dgm:cxn modelId="{90F2F824-A1BF-40E7-8D4B-E7315484AF5E}" type="presOf" srcId="{A16ADF4F-835C-4FC5-B670-AC461529BCBE}" destId="{03117F1F-63CA-453B-8201-090E5C12CE0F}" srcOrd="1" destOrd="0" presId="urn:microsoft.com/office/officeart/2005/8/layout/radial5"/>
    <dgm:cxn modelId="{25E0CFB3-7C3A-44D7-A9D5-5971443482F9}" type="presOf" srcId="{FF099B67-02A4-4B9C-B566-5D6861B34B07}" destId="{5977268E-0D38-4168-BA2C-BDFB335D151C}" srcOrd="0" destOrd="0" presId="urn:microsoft.com/office/officeart/2005/8/layout/radial5"/>
    <dgm:cxn modelId="{24011DA8-EE15-4D0D-B39F-98C733B53F0A}" type="presOf" srcId="{903498DC-0F2E-4080-A263-4E2421D45A1A}" destId="{BE8D472D-C6AD-4ABA-8CEF-7BE1ED373A51}" srcOrd="0" destOrd="0" presId="urn:microsoft.com/office/officeart/2005/8/layout/radial5"/>
    <dgm:cxn modelId="{89401597-D171-470E-83E0-53B89F8336F4}" type="presOf" srcId="{0B46B1B8-7172-4D91-A4A4-C05342C680AB}" destId="{A213F690-AD25-4AF2-8665-2E59BDF437E7}" srcOrd="0" destOrd="0" presId="urn:microsoft.com/office/officeart/2005/8/layout/radial5"/>
    <dgm:cxn modelId="{D68F70CD-89BD-4B57-B9DC-48AE4FEB0191}" type="presOf" srcId="{607D2166-4970-43A7-82D1-A07AE5C9312B}" destId="{AB86D644-6B49-45AB-9189-433BB17D6C92}" srcOrd="0" destOrd="0" presId="urn:microsoft.com/office/officeart/2005/8/layout/radial5"/>
    <dgm:cxn modelId="{2BE38601-4441-43A2-8678-A6592F2C9B98}" type="presOf" srcId="{881DE242-2F06-487E-B353-9A5090917E04}" destId="{185B719A-50B4-4562-91D8-00B7C93C8F32}" srcOrd="1" destOrd="0" presId="urn:microsoft.com/office/officeart/2005/8/layout/radial5"/>
    <dgm:cxn modelId="{1C077B0A-0741-409E-8D69-02C7479A87CB}" srcId="{6F62A856-E870-4CCC-9832-30E191AB4B69}" destId="{18086A7A-1869-4556-9F68-0FD940CA89CE}" srcOrd="3" destOrd="0" parTransId="{903498DC-0F2E-4080-A263-4E2421D45A1A}" sibTransId="{2D394E1C-01A4-4DBB-9702-294E35749FA1}"/>
    <dgm:cxn modelId="{6D64F75F-11CD-4AC5-9758-08757DA29EB4}" type="presOf" srcId="{E487BCF1-A603-4D08-85C1-D8B6CE15D381}" destId="{15E36F34-088B-4EB0-B213-D257748EBE6B}" srcOrd="0" destOrd="0" presId="urn:microsoft.com/office/officeart/2005/8/layout/radial5"/>
    <dgm:cxn modelId="{7D2C6424-7A06-4619-A74C-D2C87868D855}" type="presOf" srcId="{6F62A856-E870-4CCC-9832-30E191AB4B69}" destId="{4CEEBCEF-F717-4285-8985-C9DF6DA6B345}" srcOrd="0" destOrd="0" presId="urn:microsoft.com/office/officeart/2005/8/layout/radial5"/>
    <dgm:cxn modelId="{0A0B79ED-5AC3-4304-AC88-FD86AB2BDA08}" type="presParOf" srcId="{7171636C-157F-43E4-9AC7-35A13D3F1726}" destId="{4CEEBCEF-F717-4285-8985-C9DF6DA6B345}" srcOrd="0" destOrd="0" presId="urn:microsoft.com/office/officeart/2005/8/layout/radial5"/>
    <dgm:cxn modelId="{7DC710A1-1A6B-4F4D-A410-A09F904C27F9}" type="presParOf" srcId="{7171636C-157F-43E4-9AC7-35A13D3F1726}" destId="{F20B0CF7-373E-4596-A74B-537C3F7FAC8C}" srcOrd="1" destOrd="0" presId="urn:microsoft.com/office/officeart/2005/8/layout/radial5"/>
    <dgm:cxn modelId="{1BA40AE1-0FEA-486D-94F5-4928183AE31E}" type="presParOf" srcId="{F20B0CF7-373E-4596-A74B-537C3F7FAC8C}" destId="{78663AB3-BF43-471B-96A0-B97C5078DFF2}" srcOrd="0" destOrd="0" presId="urn:microsoft.com/office/officeart/2005/8/layout/radial5"/>
    <dgm:cxn modelId="{211EF69F-4C08-4A0B-9D06-D64F5C07EA42}" type="presParOf" srcId="{7171636C-157F-43E4-9AC7-35A13D3F1726}" destId="{206195EE-A84E-43EA-9D60-061938F5A3BA}" srcOrd="2" destOrd="0" presId="urn:microsoft.com/office/officeart/2005/8/layout/radial5"/>
    <dgm:cxn modelId="{4B972ADC-3CF1-4A9D-B803-C41E8650839F}" type="presParOf" srcId="{7171636C-157F-43E4-9AC7-35A13D3F1726}" destId="{804B9537-0D39-4C2B-A506-8A970B35427F}" srcOrd="3" destOrd="0" presId="urn:microsoft.com/office/officeart/2005/8/layout/radial5"/>
    <dgm:cxn modelId="{50D6EC90-211F-494D-82E9-F127265E7757}" type="presParOf" srcId="{804B9537-0D39-4C2B-A506-8A970B35427F}" destId="{03117F1F-63CA-453B-8201-090E5C12CE0F}" srcOrd="0" destOrd="0" presId="urn:microsoft.com/office/officeart/2005/8/layout/radial5"/>
    <dgm:cxn modelId="{EA3C873C-0963-43B5-BBF6-5BD6562FE84F}" type="presParOf" srcId="{7171636C-157F-43E4-9AC7-35A13D3F1726}" destId="{15E36F34-088B-4EB0-B213-D257748EBE6B}" srcOrd="4" destOrd="0" presId="urn:microsoft.com/office/officeart/2005/8/layout/radial5"/>
    <dgm:cxn modelId="{5751986C-3982-4309-AFC3-41F8D7EDBD7B}" type="presParOf" srcId="{7171636C-157F-43E4-9AC7-35A13D3F1726}" destId="{A213F690-AD25-4AF2-8665-2E59BDF437E7}" srcOrd="5" destOrd="0" presId="urn:microsoft.com/office/officeart/2005/8/layout/radial5"/>
    <dgm:cxn modelId="{B14CED13-80B7-4BAF-9EBB-898DF66D84AC}" type="presParOf" srcId="{A213F690-AD25-4AF2-8665-2E59BDF437E7}" destId="{3BAEDBCF-21E2-4E04-8E39-AE26AACB5FAA}" srcOrd="0" destOrd="0" presId="urn:microsoft.com/office/officeart/2005/8/layout/radial5"/>
    <dgm:cxn modelId="{5EDEC31D-14E8-4262-8E25-3915A7F4E2ED}" type="presParOf" srcId="{7171636C-157F-43E4-9AC7-35A13D3F1726}" destId="{5977268E-0D38-4168-BA2C-BDFB335D151C}" srcOrd="6" destOrd="0" presId="urn:microsoft.com/office/officeart/2005/8/layout/radial5"/>
    <dgm:cxn modelId="{26F71E8F-FB6A-48D6-905A-AFD736843A45}" type="presParOf" srcId="{7171636C-157F-43E4-9AC7-35A13D3F1726}" destId="{BE8D472D-C6AD-4ABA-8CEF-7BE1ED373A51}" srcOrd="7" destOrd="0" presId="urn:microsoft.com/office/officeart/2005/8/layout/radial5"/>
    <dgm:cxn modelId="{7B5B1531-9FC0-4334-9A82-781B4CC2AFCE}" type="presParOf" srcId="{BE8D472D-C6AD-4ABA-8CEF-7BE1ED373A51}" destId="{1607B6FA-F4A4-42DB-A86E-E4385B3DDC24}" srcOrd="0" destOrd="0" presId="urn:microsoft.com/office/officeart/2005/8/layout/radial5"/>
    <dgm:cxn modelId="{57323F12-75CE-4ADC-8016-EE4C522F0D61}" type="presParOf" srcId="{7171636C-157F-43E4-9AC7-35A13D3F1726}" destId="{7B8FF189-7ED2-42BA-89D3-0F94E035AE24}" srcOrd="8" destOrd="0" presId="urn:microsoft.com/office/officeart/2005/8/layout/radial5"/>
    <dgm:cxn modelId="{F2BECA39-91FA-4C15-9C87-18F071757BC0}" type="presParOf" srcId="{7171636C-157F-43E4-9AC7-35A13D3F1726}" destId="{4CC51694-8AFF-4E48-8EAA-0B90E82F21F6}" srcOrd="9" destOrd="0" presId="urn:microsoft.com/office/officeart/2005/8/layout/radial5"/>
    <dgm:cxn modelId="{CB9BE0FA-4307-4C3E-B0C8-1910B6D33AF9}" type="presParOf" srcId="{4CC51694-8AFF-4E48-8EAA-0B90E82F21F6}" destId="{9A3A8913-A71F-4F23-9F39-42FE1A3F5B92}" srcOrd="0" destOrd="0" presId="urn:microsoft.com/office/officeart/2005/8/layout/radial5"/>
    <dgm:cxn modelId="{1D51F156-6977-486F-9B5C-6AB5D94DF06D}" type="presParOf" srcId="{7171636C-157F-43E4-9AC7-35A13D3F1726}" destId="{076CB1EA-DE43-4E79-8A97-7908B7333566}" srcOrd="10" destOrd="0" presId="urn:microsoft.com/office/officeart/2005/8/layout/radial5"/>
    <dgm:cxn modelId="{01434EDB-9927-4FCE-BFE0-EB5AACE5AC0D}" type="presParOf" srcId="{7171636C-157F-43E4-9AC7-35A13D3F1726}" destId="{642C99B7-7FED-4B68-8A00-AF983E5E0042}" srcOrd="11" destOrd="0" presId="urn:microsoft.com/office/officeart/2005/8/layout/radial5"/>
    <dgm:cxn modelId="{810F9B5A-CD3C-4629-8CD1-17A1D3492DE0}" type="presParOf" srcId="{642C99B7-7FED-4B68-8A00-AF983E5E0042}" destId="{90A6D304-44E9-42EE-939B-569E04BEF286}" srcOrd="0" destOrd="0" presId="urn:microsoft.com/office/officeart/2005/8/layout/radial5"/>
    <dgm:cxn modelId="{8F727D8A-3E9B-44E7-8364-DC6889009846}" type="presParOf" srcId="{7171636C-157F-43E4-9AC7-35A13D3F1726}" destId="{AB86D644-6B49-45AB-9189-433BB17D6C92}" srcOrd="12" destOrd="0" presId="urn:microsoft.com/office/officeart/2005/8/layout/radial5"/>
    <dgm:cxn modelId="{96F99A09-F045-49BB-B0F5-DF635C66EC93}" type="presParOf" srcId="{7171636C-157F-43E4-9AC7-35A13D3F1726}" destId="{B0F42004-68E9-4C22-A45F-56FCD5705F2C}" srcOrd="13" destOrd="0" presId="urn:microsoft.com/office/officeart/2005/8/layout/radial5"/>
    <dgm:cxn modelId="{7FFFC800-A077-4349-8D1B-259AB8D23BDC}" type="presParOf" srcId="{B0F42004-68E9-4C22-A45F-56FCD5705F2C}" destId="{185B719A-50B4-4562-91D8-00B7C93C8F32}" srcOrd="0" destOrd="0" presId="urn:microsoft.com/office/officeart/2005/8/layout/radial5"/>
    <dgm:cxn modelId="{CA215BD7-94B2-41B4-A237-0703C54DD194}" type="presParOf" srcId="{7171636C-157F-43E4-9AC7-35A13D3F1726}" destId="{FDF6CCC9-C7EB-4426-B274-1F59A628DFB2}" srcOrd="14" destOrd="0" presId="urn:microsoft.com/office/officeart/2005/8/layout/radial5"/>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8558BE-7EAB-48AA-A48E-CD7E188D24FB}">
      <dsp:nvSpPr>
        <dsp:cNvPr id="0" name=""/>
        <dsp:cNvSpPr/>
      </dsp:nvSpPr>
      <dsp:spPr>
        <a:xfrm>
          <a:off x="2994594" y="43928"/>
          <a:ext cx="4748235" cy="984122"/>
        </a:xfrm>
        <a:prstGeom prst="rect">
          <a:avLst/>
        </a:prstGeom>
        <a:solidFill>
          <a:srgbClr val="FFFF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r" defTabSz="1155700">
            <a:lnSpc>
              <a:spcPct val="90000"/>
            </a:lnSpc>
            <a:spcBef>
              <a:spcPct val="0"/>
            </a:spcBef>
            <a:spcAft>
              <a:spcPct val="35000"/>
            </a:spcAft>
            <a:buNone/>
          </a:pPr>
          <a:r>
            <a:rPr lang="ar-DZ" sz="2600" kern="1200" dirty="0">
              <a:solidFill>
                <a:schemeClr val="tx1">
                  <a:lumMod val="95000"/>
                  <a:lumOff val="5000"/>
                </a:schemeClr>
              </a:solidFill>
            </a:rPr>
            <a:t>الاقتصاد الرقمي</a:t>
          </a:r>
          <a:endParaRPr lang="en-GB" sz="2600" kern="1200" dirty="0">
            <a:solidFill>
              <a:schemeClr val="tx1">
                <a:lumMod val="95000"/>
                <a:lumOff val="5000"/>
              </a:schemeClr>
            </a:solidFill>
          </a:endParaRPr>
        </a:p>
      </dsp:txBody>
      <dsp:txXfrm>
        <a:off x="2994594" y="43928"/>
        <a:ext cx="4748235" cy="984122"/>
      </dsp:txXfrm>
    </dsp:sp>
    <dsp:sp modelId="{C52733D1-3FA9-4E86-9CF0-5DF9651BBA3A}">
      <dsp:nvSpPr>
        <dsp:cNvPr id="0" name=""/>
        <dsp:cNvSpPr/>
      </dsp:nvSpPr>
      <dsp:spPr>
        <a:xfrm>
          <a:off x="3647547" y="72467"/>
          <a:ext cx="974280" cy="98412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1000" r="-1000"/>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032FFB0D-73D6-4774-8141-5E4817917C88}">
      <dsp:nvSpPr>
        <dsp:cNvPr id="0" name=""/>
        <dsp:cNvSpPr/>
      </dsp:nvSpPr>
      <dsp:spPr>
        <a:xfrm>
          <a:off x="235691" y="1190430"/>
          <a:ext cx="4703412" cy="984122"/>
        </a:xfrm>
        <a:prstGeom prst="rect">
          <a:avLst/>
        </a:prstGeom>
        <a:solidFill>
          <a:srgbClr val="7030A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ar-DZ" sz="2600" kern="1200" dirty="0">
              <a:solidFill>
                <a:schemeClr val="bg1"/>
              </a:solidFill>
            </a:rPr>
            <a:t>التجارة الالكترونية</a:t>
          </a:r>
          <a:endParaRPr lang="en-GB" sz="2600" kern="1200" dirty="0">
            <a:solidFill>
              <a:schemeClr val="bg1"/>
            </a:solidFill>
          </a:endParaRPr>
        </a:p>
      </dsp:txBody>
      <dsp:txXfrm>
        <a:off x="235691" y="1190430"/>
        <a:ext cx="4703412" cy="984122"/>
      </dsp:txXfrm>
    </dsp:sp>
    <dsp:sp modelId="{C719102E-A89F-4364-BE96-E10E1607C117}">
      <dsp:nvSpPr>
        <dsp:cNvPr id="0" name=""/>
        <dsp:cNvSpPr/>
      </dsp:nvSpPr>
      <dsp:spPr>
        <a:xfrm>
          <a:off x="3644755" y="1190440"/>
          <a:ext cx="974280" cy="98412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l="-1000" r="-1000"/>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06D40A7D-EC36-4BDA-86CA-89248F64782A}">
      <dsp:nvSpPr>
        <dsp:cNvPr id="0" name=""/>
        <dsp:cNvSpPr/>
      </dsp:nvSpPr>
      <dsp:spPr>
        <a:xfrm>
          <a:off x="2833730" y="2334817"/>
          <a:ext cx="4909099" cy="1062320"/>
        </a:xfrm>
        <a:prstGeom prst="rect">
          <a:avLst/>
        </a:prstGeom>
        <a:solidFill>
          <a:srgbClr val="C000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r" defTabSz="1155700">
            <a:lnSpc>
              <a:spcPct val="90000"/>
            </a:lnSpc>
            <a:spcBef>
              <a:spcPct val="0"/>
            </a:spcBef>
            <a:spcAft>
              <a:spcPct val="35000"/>
            </a:spcAft>
            <a:buNone/>
          </a:pPr>
          <a:r>
            <a:rPr lang="ar-DZ" sz="2600" kern="1200" dirty="0">
              <a:solidFill>
                <a:schemeClr val="bg1"/>
              </a:solidFill>
            </a:rPr>
            <a:t>تكنولوجيا المعلومات </a:t>
          </a:r>
        </a:p>
        <a:p>
          <a:pPr marL="0" lvl="0" indent="0" algn="r" defTabSz="1155700">
            <a:lnSpc>
              <a:spcPct val="90000"/>
            </a:lnSpc>
            <a:spcBef>
              <a:spcPct val="0"/>
            </a:spcBef>
            <a:spcAft>
              <a:spcPct val="35000"/>
            </a:spcAft>
            <a:buNone/>
          </a:pPr>
          <a:r>
            <a:rPr lang="ar-DZ" sz="2600" kern="1200" dirty="0">
              <a:solidFill>
                <a:schemeClr val="bg1"/>
              </a:solidFill>
            </a:rPr>
            <a:t>والاتصالات</a:t>
          </a:r>
          <a:endParaRPr lang="en-GB" sz="2600" kern="1200" dirty="0">
            <a:solidFill>
              <a:schemeClr val="bg1"/>
            </a:solidFill>
          </a:endParaRPr>
        </a:p>
      </dsp:txBody>
      <dsp:txXfrm>
        <a:off x="2833730" y="2334817"/>
        <a:ext cx="4909099" cy="1062320"/>
      </dsp:txXfrm>
    </dsp:sp>
    <dsp:sp modelId="{4C2E5C70-0661-4E75-85DA-CEEC0C862F35}">
      <dsp:nvSpPr>
        <dsp:cNvPr id="0" name=""/>
        <dsp:cNvSpPr/>
      </dsp:nvSpPr>
      <dsp:spPr>
        <a:xfrm>
          <a:off x="3644751" y="2346154"/>
          <a:ext cx="974280" cy="98412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l="-1000" r="-1000"/>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5845416C-F5E7-40DE-BEBD-B4840F15945D}">
      <dsp:nvSpPr>
        <dsp:cNvPr id="0" name=""/>
        <dsp:cNvSpPr/>
      </dsp:nvSpPr>
      <dsp:spPr>
        <a:xfrm>
          <a:off x="263608" y="3533723"/>
          <a:ext cx="4619684" cy="984122"/>
        </a:xfrm>
        <a:prstGeom prst="rect">
          <a:avLst/>
        </a:prstGeom>
        <a:solidFill>
          <a:srgbClr val="00B05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ar-DZ" sz="2600" kern="1200" dirty="0">
              <a:solidFill>
                <a:schemeClr val="tx1">
                  <a:lumMod val="95000"/>
                  <a:lumOff val="5000"/>
                </a:schemeClr>
              </a:solidFill>
            </a:rPr>
            <a:t>          </a:t>
          </a:r>
          <a:r>
            <a:rPr lang="ar-DZ" sz="2600" kern="1200" dirty="0">
              <a:solidFill>
                <a:schemeClr val="bg1"/>
              </a:solidFill>
            </a:rPr>
            <a:t>التنمية المستدامة</a:t>
          </a:r>
          <a:endParaRPr lang="en-GB" sz="2600" kern="1200" dirty="0">
            <a:solidFill>
              <a:schemeClr val="bg1"/>
            </a:solidFill>
          </a:endParaRPr>
        </a:p>
      </dsp:txBody>
      <dsp:txXfrm>
        <a:off x="263608" y="3533723"/>
        <a:ext cx="4619684" cy="984122"/>
      </dsp:txXfrm>
    </dsp:sp>
    <dsp:sp modelId="{948793F5-E09B-499A-886B-16539F64D088}">
      <dsp:nvSpPr>
        <dsp:cNvPr id="0" name=""/>
        <dsp:cNvSpPr/>
      </dsp:nvSpPr>
      <dsp:spPr>
        <a:xfrm>
          <a:off x="3644755" y="3506503"/>
          <a:ext cx="974280" cy="98412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l="-1000" r="-1000"/>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0EC2C7CE-A236-495D-B76D-7C7D5CCA95B0}">
      <dsp:nvSpPr>
        <dsp:cNvPr id="0" name=""/>
        <dsp:cNvSpPr/>
      </dsp:nvSpPr>
      <dsp:spPr>
        <a:xfrm>
          <a:off x="2858927" y="4668335"/>
          <a:ext cx="4883902" cy="1115600"/>
        </a:xfrm>
        <a:prstGeom prst="rect">
          <a:avLst/>
        </a:prstGeom>
        <a:solidFill>
          <a:srgbClr val="3333FF"/>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r" defTabSz="1155700">
            <a:lnSpc>
              <a:spcPct val="90000"/>
            </a:lnSpc>
            <a:spcBef>
              <a:spcPct val="0"/>
            </a:spcBef>
            <a:spcAft>
              <a:spcPct val="35000"/>
            </a:spcAft>
            <a:buNone/>
          </a:pPr>
          <a:r>
            <a:rPr lang="ar-DZ" sz="2600" kern="1200" dirty="0">
              <a:solidFill>
                <a:schemeClr val="bg1"/>
              </a:solidFill>
            </a:rPr>
            <a:t>الانترنيت</a:t>
          </a:r>
          <a:endParaRPr lang="en-GB" sz="2600" kern="1200" dirty="0">
            <a:solidFill>
              <a:schemeClr val="bg1"/>
            </a:solidFill>
          </a:endParaRPr>
        </a:p>
      </dsp:txBody>
      <dsp:txXfrm>
        <a:off x="2858927" y="4668335"/>
        <a:ext cx="4883902" cy="1115600"/>
      </dsp:txXfrm>
    </dsp:sp>
    <dsp:sp modelId="{D4E83506-3DD3-42AB-B464-071C94F37207}">
      <dsp:nvSpPr>
        <dsp:cNvPr id="0" name=""/>
        <dsp:cNvSpPr/>
      </dsp:nvSpPr>
      <dsp:spPr>
        <a:xfrm>
          <a:off x="3573444" y="4764594"/>
          <a:ext cx="1122488" cy="98412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l="-1000" r="-1000"/>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692CE9-6A9C-4B19-93D2-5FB12BD8B517}">
      <dsp:nvSpPr>
        <dsp:cNvPr id="0" name=""/>
        <dsp:cNvSpPr/>
      </dsp:nvSpPr>
      <dsp:spPr>
        <a:xfrm>
          <a:off x="3552371" y="1854199"/>
          <a:ext cx="1589314" cy="158931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660" tIns="73660" rIns="73660" bIns="73660" numCol="1" spcCol="1270" anchor="ctr" anchorCtr="0">
          <a:noAutofit/>
        </a:bodyPr>
        <a:lstStyle/>
        <a:p>
          <a:pPr marL="0" lvl="0" indent="0" algn="ctr" defTabSz="1289050">
            <a:lnSpc>
              <a:spcPct val="90000"/>
            </a:lnSpc>
            <a:spcBef>
              <a:spcPct val="0"/>
            </a:spcBef>
            <a:spcAft>
              <a:spcPct val="35000"/>
            </a:spcAft>
            <a:buNone/>
          </a:pPr>
          <a:r>
            <a:rPr lang="ar-DZ" sz="2900" kern="1200" dirty="0">
              <a:solidFill>
                <a:schemeClr val="tx1"/>
              </a:solidFill>
            </a:rPr>
            <a:t>التجارة الالكترونية</a:t>
          </a:r>
          <a:endParaRPr lang="en-GB" sz="2900" kern="1200" dirty="0">
            <a:solidFill>
              <a:schemeClr val="tx1"/>
            </a:solidFill>
          </a:endParaRPr>
        </a:p>
      </dsp:txBody>
      <dsp:txXfrm>
        <a:off x="3629955" y="1931783"/>
        <a:ext cx="1434146" cy="1434146"/>
      </dsp:txXfrm>
    </dsp:sp>
    <dsp:sp modelId="{5F00180E-0A9D-4FD3-BBC2-9F1B5AA97032}">
      <dsp:nvSpPr>
        <dsp:cNvPr id="0" name=""/>
        <dsp:cNvSpPr/>
      </dsp:nvSpPr>
      <dsp:spPr>
        <a:xfrm rot="16200000">
          <a:off x="3952576" y="1459747"/>
          <a:ext cx="788904" cy="0"/>
        </a:xfrm>
        <a:custGeom>
          <a:avLst/>
          <a:gdLst/>
          <a:ahLst/>
          <a:cxnLst/>
          <a:rect l="0" t="0" r="0" b="0"/>
          <a:pathLst>
            <a:path>
              <a:moveTo>
                <a:pt x="0" y="0"/>
              </a:moveTo>
              <a:lnTo>
                <a:pt x="788904"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583152-9920-4CA1-97F0-85CFE3FA7BFB}">
      <dsp:nvSpPr>
        <dsp:cNvPr id="0" name=""/>
        <dsp:cNvSpPr/>
      </dsp:nvSpPr>
      <dsp:spPr>
        <a:xfrm>
          <a:off x="3814608" y="455"/>
          <a:ext cx="1064840" cy="106484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1244600">
            <a:lnSpc>
              <a:spcPct val="90000"/>
            </a:lnSpc>
            <a:spcBef>
              <a:spcPct val="0"/>
            </a:spcBef>
            <a:spcAft>
              <a:spcPct val="35000"/>
            </a:spcAft>
            <a:buNone/>
          </a:pPr>
          <a:r>
            <a:rPr lang="ar-DZ" sz="2800" kern="1200" dirty="0">
              <a:solidFill>
                <a:schemeClr val="tx1"/>
              </a:solidFill>
            </a:rPr>
            <a:t>مؤسسة اعمال</a:t>
          </a:r>
          <a:endParaRPr lang="en-GB" sz="2800" kern="1200" dirty="0">
            <a:solidFill>
              <a:schemeClr val="tx1"/>
            </a:solidFill>
          </a:endParaRPr>
        </a:p>
      </dsp:txBody>
      <dsp:txXfrm>
        <a:off x="3866589" y="52436"/>
        <a:ext cx="960878" cy="960878"/>
      </dsp:txXfrm>
    </dsp:sp>
    <dsp:sp modelId="{47CCED38-8131-44EC-8FAB-5E1A0C1F59B1}">
      <dsp:nvSpPr>
        <dsp:cNvPr id="0" name=""/>
        <dsp:cNvSpPr/>
      </dsp:nvSpPr>
      <dsp:spPr>
        <a:xfrm>
          <a:off x="5141685" y="2648856"/>
          <a:ext cx="788904" cy="0"/>
        </a:xfrm>
        <a:custGeom>
          <a:avLst/>
          <a:gdLst/>
          <a:ahLst/>
          <a:cxnLst/>
          <a:rect l="0" t="0" r="0" b="0"/>
          <a:pathLst>
            <a:path>
              <a:moveTo>
                <a:pt x="0" y="0"/>
              </a:moveTo>
              <a:lnTo>
                <a:pt x="788904"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DB68D5-4C86-4ADE-B5B1-7131AED0830F}">
      <dsp:nvSpPr>
        <dsp:cNvPr id="0" name=""/>
        <dsp:cNvSpPr/>
      </dsp:nvSpPr>
      <dsp:spPr>
        <a:xfrm>
          <a:off x="5930589" y="2116436"/>
          <a:ext cx="1064840" cy="106484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200150">
            <a:lnSpc>
              <a:spcPct val="90000"/>
            </a:lnSpc>
            <a:spcBef>
              <a:spcPct val="0"/>
            </a:spcBef>
            <a:spcAft>
              <a:spcPct val="35000"/>
            </a:spcAft>
            <a:buNone/>
          </a:pPr>
          <a:r>
            <a:rPr lang="ar-DZ" sz="2700" kern="1200" dirty="0">
              <a:solidFill>
                <a:schemeClr val="tx1"/>
              </a:solidFill>
            </a:rPr>
            <a:t>إدارة حكومية</a:t>
          </a:r>
          <a:endParaRPr lang="en-GB" sz="2700" kern="1200" dirty="0">
            <a:solidFill>
              <a:schemeClr val="tx1"/>
            </a:solidFill>
          </a:endParaRPr>
        </a:p>
      </dsp:txBody>
      <dsp:txXfrm>
        <a:off x="5982570" y="2168417"/>
        <a:ext cx="960878" cy="960878"/>
      </dsp:txXfrm>
    </dsp:sp>
    <dsp:sp modelId="{3AA54668-336F-4AE7-A608-58622FFBFD43}">
      <dsp:nvSpPr>
        <dsp:cNvPr id="0" name=""/>
        <dsp:cNvSpPr/>
      </dsp:nvSpPr>
      <dsp:spPr>
        <a:xfrm rot="5400000">
          <a:off x="3952576" y="3837966"/>
          <a:ext cx="788904" cy="0"/>
        </a:xfrm>
        <a:custGeom>
          <a:avLst/>
          <a:gdLst/>
          <a:ahLst/>
          <a:cxnLst/>
          <a:rect l="0" t="0" r="0" b="0"/>
          <a:pathLst>
            <a:path>
              <a:moveTo>
                <a:pt x="0" y="0"/>
              </a:moveTo>
              <a:lnTo>
                <a:pt x="788904"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EEBEACF-7385-4B4F-87FC-9235629D9E4E}">
      <dsp:nvSpPr>
        <dsp:cNvPr id="0" name=""/>
        <dsp:cNvSpPr/>
      </dsp:nvSpPr>
      <dsp:spPr>
        <a:xfrm>
          <a:off x="3814608" y="4232418"/>
          <a:ext cx="1064840" cy="10648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1244600">
            <a:lnSpc>
              <a:spcPct val="90000"/>
            </a:lnSpc>
            <a:spcBef>
              <a:spcPct val="0"/>
            </a:spcBef>
            <a:spcAft>
              <a:spcPct val="35000"/>
            </a:spcAft>
            <a:buNone/>
          </a:pPr>
          <a:r>
            <a:rPr lang="ar-DZ" sz="2800" kern="1200" dirty="0">
              <a:solidFill>
                <a:schemeClr val="tx1"/>
              </a:solidFill>
            </a:rPr>
            <a:t>مؤسسة اعمال</a:t>
          </a:r>
          <a:endParaRPr lang="en-GB" sz="2800" kern="1200" dirty="0">
            <a:solidFill>
              <a:schemeClr val="tx1"/>
            </a:solidFill>
          </a:endParaRPr>
        </a:p>
      </dsp:txBody>
      <dsp:txXfrm>
        <a:off x="3866589" y="4284399"/>
        <a:ext cx="960878" cy="960878"/>
      </dsp:txXfrm>
    </dsp:sp>
    <dsp:sp modelId="{0F932974-08BE-4173-8AF7-75CE163DC119}">
      <dsp:nvSpPr>
        <dsp:cNvPr id="0" name=""/>
        <dsp:cNvSpPr/>
      </dsp:nvSpPr>
      <dsp:spPr>
        <a:xfrm rot="10800000">
          <a:off x="2763467" y="2648857"/>
          <a:ext cx="788904" cy="0"/>
        </a:xfrm>
        <a:custGeom>
          <a:avLst/>
          <a:gdLst/>
          <a:ahLst/>
          <a:cxnLst/>
          <a:rect l="0" t="0" r="0" b="0"/>
          <a:pathLst>
            <a:path>
              <a:moveTo>
                <a:pt x="0" y="0"/>
              </a:moveTo>
              <a:lnTo>
                <a:pt x="788904"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0613E30-9273-440F-91DD-ECE7C47E7EB8}">
      <dsp:nvSpPr>
        <dsp:cNvPr id="0" name=""/>
        <dsp:cNvSpPr/>
      </dsp:nvSpPr>
      <dsp:spPr>
        <a:xfrm>
          <a:off x="1698626" y="2116436"/>
          <a:ext cx="1064840" cy="1064840"/>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200150">
            <a:lnSpc>
              <a:spcPct val="90000"/>
            </a:lnSpc>
            <a:spcBef>
              <a:spcPct val="0"/>
            </a:spcBef>
            <a:spcAft>
              <a:spcPct val="35000"/>
            </a:spcAft>
            <a:buNone/>
          </a:pPr>
          <a:r>
            <a:rPr lang="ar-DZ" sz="2700" kern="1200" dirty="0">
              <a:solidFill>
                <a:schemeClr val="tx1"/>
              </a:solidFill>
            </a:rPr>
            <a:t>مستهلك</a:t>
          </a:r>
          <a:endParaRPr lang="en-GB" sz="2700" kern="1200" dirty="0">
            <a:solidFill>
              <a:schemeClr val="tx1"/>
            </a:solidFill>
          </a:endParaRPr>
        </a:p>
      </dsp:txBody>
      <dsp:txXfrm>
        <a:off x="1750607" y="2168417"/>
        <a:ext cx="960878" cy="9608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EEBCEF-F717-4285-8985-C9DF6DA6B345}">
      <dsp:nvSpPr>
        <dsp:cNvPr id="0" name=""/>
        <dsp:cNvSpPr/>
      </dsp:nvSpPr>
      <dsp:spPr>
        <a:xfrm>
          <a:off x="3347925" y="2400045"/>
          <a:ext cx="1741147" cy="1741147"/>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DZ" sz="2400" kern="1200" dirty="0">
              <a:solidFill>
                <a:schemeClr val="tx1"/>
              </a:solidFill>
            </a:rPr>
            <a:t>تكنولوجيا المعلومات والاتصالات</a:t>
          </a:r>
          <a:endParaRPr lang="en-GB" sz="2400" kern="1200" dirty="0">
            <a:solidFill>
              <a:schemeClr val="tx1"/>
            </a:solidFill>
          </a:endParaRPr>
        </a:p>
      </dsp:txBody>
      <dsp:txXfrm>
        <a:off x="3602910" y="2655030"/>
        <a:ext cx="1231177" cy="1231177"/>
      </dsp:txXfrm>
    </dsp:sp>
    <dsp:sp modelId="{F20B0CF7-373E-4596-A74B-537C3F7FAC8C}">
      <dsp:nvSpPr>
        <dsp:cNvPr id="0" name=""/>
        <dsp:cNvSpPr/>
      </dsp:nvSpPr>
      <dsp:spPr>
        <a:xfrm rot="16361674">
          <a:off x="3926253" y="1806619"/>
          <a:ext cx="696116" cy="494820"/>
        </a:xfrm>
        <a:prstGeom prst="leftRightArrow">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solidFill>
              <a:schemeClr val="tx1"/>
            </a:solidFill>
          </a:endParaRPr>
        </a:p>
      </dsp:txBody>
      <dsp:txXfrm>
        <a:off x="3996987" y="1979724"/>
        <a:ext cx="547670" cy="296892"/>
      </dsp:txXfrm>
    </dsp:sp>
    <dsp:sp modelId="{206195EE-A84E-43EA-9D60-061938F5A3BA}">
      <dsp:nvSpPr>
        <dsp:cNvPr id="0" name=""/>
        <dsp:cNvSpPr/>
      </dsp:nvSpPr>
      <dsp:spPr>
        <a:xfrm>
          <a:off x="3543436" y="182711"/>
          <a:ext cx="1567032" cy="1567032"/>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ar-DZ" sz="2200" kern="1200" dirty="0">
              <a:solidFill>
                <a:schemeClr val="tx1"/>
              </a:solidFill>
            </a:rPr>
            <a:t>التعليم</a:t>
          </a:r>
          <a:endParaRPr lang="en-GB" sz="2200" kern="1200" dirty="0">
            <a:solidFill>
              <a:schemeClr val="tx1"/>
            </a:solidFill>
          </a:endParaRPr>
        </a:p>
      </dsp:txBody>
      <dsp:txXfrm>
        <a:off x="3772923" y="412198"/>
        <a:ext cx="1108058" cy="1108058"/>
      </dsp:txXfrm>
    </dsp:sp>
    <dsp:sp modelId="{804B9537-0D39-4C2B-A506-8A970B35427F}">
      <dsp:nvSpPr>
        <dsp:cNvPr id="0" name=""/>
        <dsp:cNvSpPr/>
      </dsp:nvSpPr>
      <dsp:spPr>
        <a:xfrm rot="19490913">
          <a:off x="4859632" y="2261769"/>
          <a:ext cx="730289" cy="494820"/>
        </a:xfrm>
        <a:prstGeom prst="leftRightArrow">
          <a:avLst/>
        </a:prstGeom>
        <a:solidFill>
          <a:schemeClr val="accent4">
            <a:hueOff val="1633482"/>
            <a:satOff val="-6796"/>
            <a:lumOff val="160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solidFill>
              <a:schemeClr val="tx1"/>
            </a:solidFill>
          </a:endParaRPr>
        </a:p>
      </dsp:txBody>
      <dsp:txXfrm>
        <a:off x="4873168" y="2403466"/>
        <a:ext cx="581843" cy="296892"/>
      </dsp:txXfrm>
    </dsp:sp>
    <dsp:sp modelId="{15E36F34-088B-4EB0-B213-D257748EBE6B}">
      <dsp:nvSpPr>
        <dsp:cNvPr id="0" name=""/>
        <dsp:cNvSpPr/>
      </dsp:nvSpPr>
      <dsp:spPr>
        <a:xfrm>
          <a:off x="5397419" y="1002149"/>
          <a:ext cx="1567032" cy="1567032"/>
        </a:xfrm>
        <a:prstGeom prst="ellipse">
          <a:avLst/>
        </a:prstGeom>
        <a:solidFill>
          <a:schemeClr val="accent4">
            <a:hueOff val="1633482"/>
            <a:satOff val="-6796"/>
            <a:lumOff val="16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ar-DZ" sz="2200" kern="1200" dirty="0">
              <a:solidFill>
                <a:schemeClr val="tx1"/>
              </a:solidFill>
            </a:rPr>
            <a:t>الإدارة العامة والاقتصادية</a:t>
          </a:r>
          <a:endParaRPr lang="en-GB" sz="2200" kern="1200" dirty="0">
            <a:solidFill>
              <a:schemeClr val="tx1"/>
            </a:solidFill>
          </a:endParaRPr>
        </a:p>
      </dsp:txBody>
      <dsp:txXfrm>
        <a:off x="5626906" y="1231636"/>
        <a:ext cx="1108058" cy="1108058"/>
      </dsp:txXfrm>
    </dsp:sp>
    <dsp:sp modelId="{A213F690-AD25-4AF2-8665-2E59BDF437E7}">
      <dsp:nvSpPr>
        <dsp:cNvPr id="0" name=""/>
        <dsp:cNvSpPr/>
      </dsp:nvSpPr>
      <dsp:spPr>
        <a:xfrm rot="933471">
          <a:off x="5053658" y="3242474"/>
          <a:ext cx="759372" cy="494820"/>
        </a:xfrm>
        <a:prstGeom prst="leftRightArrow">
          <a:avLst/>
        </a:prstGeom>
        <a:solidFill>
          <a:schemeClr val="accent4">
            <a:hueOff val="3266964"/>
            <a:satOff val="-13592"/>
            <a:lumOff val="320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solidFill>
              <a:schemeClr val="tx1"/>
            </a:solidFill>
          </a:endParaRPr>
        </a:p>
      </dsp:txBody>
      <dsp:txXfrm>
        <a:off x="5056378" y="3321531"/>
        <a:ext cx="610926" cy="296892"/>
      </dsp:txXfrm>
    </dsp:sp>
    <dsp:sp modelId="{5977268E-0D38-4168-BA2C-BDFB335D151C}">
      <dsp:nvSpPr>
        <dsp:cNvPr id="0" name=""/>
        <dsp:cNvSpPr/>
      </dsp:nvSpPr>
      <dsp:spPr>
        <a:xfrm>
          <a:off x="5801152" y="2914169"/>
          <a:ext cx="1567032" cy="1567032"/>
        </a:xfrm>
        <a:prstGeom prst="ellipse">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ar-DZ" sz="2200" kern="1200" dirty="0">
              <a:solidFill>
                <a:schemeClr val="tx1"/>
              </a:solidFill>
            </a:rPr>
            <a:t>الامن والبيئة</a:t>
          </a:r>
          <a:endParaRPr lang="en-GB" sz="2200" kern="1200" dirty="0">
            <a:solidFill>
              <a:schemeClr val="tx1"/>
            </a:solidFill>
          </a:endParaRPr>
        </a:p>
      </dsp:txBody>
      <dsp:txXfrm>
        <a:off x="6030639" y="3143656"/>
        <a:ext cx="1108058" cy="1108058"/>
      </dsp:txXfrm>
    </dsp:sp>
    <dsp:sp modelId="{BE8D472D-C6AD-4ABA-8CEF-7BE1ED373A51}">
      <dsp:nvSpPr>
        <dsp:cNvPr id="0" name=""/>
        <dsp:cNvSpPr/>
      </dsp:nvSpPr>
      <dsp:spPr>
        <a:xfrm rot="3366121">
          <a:off x="4429391" y="4046247"/>
          <a:ext cx="771611" cy="494820"/>
        </a:xfrm>
        <a:prstGeom prst="leftRightArrow">
          <a:avLst/>
        </a:prstGeom>
        <a:solidFill>
          <a:schemeClr val="accent4">
            <a:hueOff val="4900445"/>
            <a:satOff val="-20388"/>
            <a:lumOff val="480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solidFill>
              <a:schemeClr val="tx1"/>
            </a:solidFill>
          </a:endParaRPr>
        </a:p>
      </dsp:txBody>
      <dsp:txXfrm>
        <a:off x="4462219" y="4083604"/>
        <a:ext cx="623165" cy="296892"/>
      </dsp:txXfrm>
    </dsp:sp>
    <dsp:sp modelId="{7B8FF189-7ED2-42BA-89D3-0F94E035AE24}">
      <dsp:nvSpPr>
        <dsp:cNvPr id="0" name=""/>
        <dsp:cNvSpPr/>
      </dsp:nvSpPr>
      <dsp:spPr>
        <a:xfrm>
          <a:off x="4594296" y="4474745"/>
          <a:ext cx="1567032" cy="1567032"/>
        </a:xfrm>
        <a:prstGeom prst="ellipse">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ar-DZ" sz="2200" kern="1200" dirty="0">
              <a:solidFill>
                <a:schemeClr val="tx1"/>
              </a:solidFill>
            </a:rPr>
            <a:t>البنية التحتية الاخرى</a:t>
          </a:r>
          <a:endParaRPr lang="en-GB" sz="2200" kern="1200" dirty="0">
            <a:solidFill>
              <a:schemeClr val="tx1"/>
            </a:solidFill>
          </a:endParaRPr>
        </a:p>
      </dsp:txBody>
      <dsp:txXfrm>
        <a:off x="4823783" y="4704232"/>
        <a:ext cx="1108058" cy="1108058"/>
      </dsp:txXfrm>
    </dsp:sp>
    <dsp:sp modelId="{4CC51694-8AFF-4E48-8EAA-0B90E82F21F6}">
      <dsp:nvSpPr>
        <dsp:cNvPr id="0" name=""/>
        <dsp:cNvSpPr/>
      </dsp:nvSpPr>
      <dsp:spPr>
        <a:xfrm rot="7104701">
          <a:off x="3295408" y="4047323"/>
          <a:ext cx="738167" cy="494820"/>
        </a:xfrm>
        <a:prstGeom prst="leftRightArrow">
          <a:avLst/>
        </a:prstGeom>
        <a:solidFill>
          <a:schemeClr val="accent4">
            <a:hueOff val="6533927"/>
            <a:satOff val="-27185"/>
            <a:lumOff val="640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solidFill>
              <a:schemeClr val="tx1"/>
            </a:solidFill>
          </a:endParaRPr>
        </a:p>
      </dsp:txBody>
      <dsp:txXfrm rot="10800000">
        <a:off x="3404947" y="4081004"/>
        <a:ext cx="589721" cy="296892"/>
      </dsp:txXfrm>
    </dsp:sp>
    <dsp:sp modelId="{076CB1EA-DE43-4E79-8A97-7908B7333566}">
      <dsp:nvSpPr>
        <dsp:cNvPr id="0" name=""/>
        <dsp:cNvSpPr/>
      </dsp:nvSpPr>
      <dsp:spPr>
        <a:xfrm>
          <a:off x="2359744" y="4474745"/>
          <a:ext cx="1567032" cy="1567032"/>
        </a:xfrm>
        <a:prstGeom prst="ellipse">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ar-DZ" sz="2200" kern="1200" dirty="0">
              <a:solidFill>
                <a:schemeClr val="tx1"/>
              </a:solidFill>
            </a:rPr>
            <a:t>الصحة</a:t>
          </a:r>
          <a:endParaRPr lang="en-GB" sz="2200" kern="1200" dirty="0">
            <a:solidFill>
              <a:schemeClr val="tx1"/>
            </a:solidFill>
          </a:endParaRPr>
        </a:p>
      </dsp:txBody>
      <dsp:txXfrm>
        <a:off x="2589231" y="4704232"/>
        <a:ext cx="1108058" cy="1108058"/>
      </dsp:txXfrm>
    </dsp:sp>
    <dsp:sp modelId="{642C99B7-7FED-4B68-8A00-AF983E5E0042}">
      <dsp:nvSpPr>
        <dsp:cNvPr id="0" name=""/>
        <dsp:cNvSpPr/>
      </dsp:nvSpPr>
      <dsp:spPr>
        <a:xfrm rot="10200906">
          <a:off x="2728158" y="3224145"/>
          <a:ext cx="698023" cy="494820"/>
        </a:xfrm>
        <a:prstGeom prst="leftRightArrow">
          <a:avLst/>
        </a:prstGeom>
        <a:solidFill>
          <a:schemeClr val="accent4">
            <a:hueOff val="8167408"/>
            <a:satOff val="-33981"/>
            <a:lumOff val="800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solidFill>
              <a:schemeClr val="tx1"/>
            </a:solidFill>
          </a:endParaRPr>
        </a:p>
      </dsp:txBody>
      <dsp:txXfrm rot="10800000">
        <a:off x="2875480" y="3310240"/>
        <a:ext cx="549577" cy="296892"/>
      </dsp:txXfrm>
    </dsp:sp>
    <dsp:sp modelId="{AB86D644-6B49-45AB-9189-433BB17D6C92}">
      <dsp:nvSpPr>
        <dsp:cNvPr id="0" name=""/>
        <dsp:cNvSpPr/>
      </dsp:nvSpPr>
      <dsp:spPr>
        <a:xfrm>
          <a:off x="1220499" y="2876974"/>
          <a:ext cx="1567032" cy="1567032"/>
        </a:xfrm>
        <a:prstGeom prst="ellipse">
          <a:avLst/>
        </a:prstGeom>
        <a:solidFill>
          <a:schemeClr val="accent4">
            <a:hueOff val="8167408"/>
            <a:satOff val="-33981"/>
            <a:lumOff val="80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ar-DZ" sz="2200" kern="1200" dirty="0">
              <a:solidFill>
                <a:schemeClr val="tx1"/>
              </a:solidFill>
            </a:rPr>
            <a:t>التنمية الريفية</a:t>
          </a:r>
          <a:endParaRPr lang="en-GB" sz="2200" kern="1200" dirty="0">
            <a:solidFill>
              <a:schemeClr val="tx1"/>
            </a:solidFill>
          </a:endParaRPr>
        </a:p>
      </dsp:txBody>
      <dsp:txXfrm>
        <a:off x="1449986" y="3106461"/>
        <a:ext cx="1108058" cy="1108058"/>
      </dsp:txXfrm>
    </dsp:sp>
    <dsp:sp modelId="{B0F42004-68E9-4C22-A45F-56FCD5705F2C}">
      <dsp:nvSpPr>
        <dsp:cNvPr id="0" name=""/>
        <dsp:cNvSpPr/>
      </dsp:nvSpPr>
      <dsp:spPr>
        <a:xfrm rot="13335135">
          <a:off x="2988793" y="2201627"/>
          <a:ext cx="650574" cy="494820"/>
        </a:xfrm>
        <a:prstGeom prst="leftRightArrow">
          <a:avLst/>
        </a:prstGeom>
        <a:solidFill>
          <a:schemeClr val="accent4">
            <a:hueOff val="9800891"/>
            <a:satOff val="-40777"/>
            <a:lumOff val="960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solidFill>
              <a:schemeClr val="tx1"/>
            </a:solidFill>
          </a:endParaRPr>
        </a:p>
      </dsp:txBody>
      <dsp:txXfrm rot="10800000">
        <a:off x="3117955" y="2350498"/>
        <a:ext cx="502128" cy="296892"/>
      </dsp:txXfrm>
    </dsp:sp>
    <dsp:sp modelId="{FDF6CCC9-C7EB-4426-B274-1F59A628DFB2}">
      <dsp:nvSpPr>
        <dsp:cNvPr id="0" name=""/>
        <dsp:cNvSpPr/>
      </dsp:nvSpPr>
      <dsp:spPr>
        <a:xfrm>
          <a:off x="1674500" y="887866"/>
          <a:ext cx="1567032" cy="1567032"/>
        </a:xfrm>
        <a:prstGeom prst="ellipse">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ar-DZ" sz="2200" kern="1200" dirty="0">
              <a:solidFill>
                <a:schemeClr val="tx1"/>
              </a:solidFill>
            </a:rPr>
            <a:t>توليد الدخل</a:t>
          </a:r>
          <a:endParaRPr lang="en-GB" sz="2200" kern="1200" dirty="0">
            <a:solidFill>
              <a:schemeClr val="tx1"/>
            </a:solidFill>
          </a:endParaRPr>
        </a:p>
      </dsp:txBody>
      <dsp:txXfrm>
        <a:off x="1903987" y="1117353"/>
        <a:ext cx="1108058" cy="1108058"/>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E13C278C-2AC9-4115-8927-BBF01712B997}"/>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GB"/>
          </a:p>
        </p:txBody>
      </p:sp>
      <p:sp>
        <p:nvSpPr>
          <p:cNvPr id="3" name="عنوان فرعي 2">
            <a:extLst>
              <a:ext uri="{FF2B5EF4-FFF2-40B4-BE49-F238E27FC236}">
                <a16:creationId xmlns:a16="http://schemas.microsoft.com/office/drawing/2014/main" xmlns="" id="{317C9CF7-077E-4DBF-A4D8-E2095805CFA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GB"/>
          </a:p>
        </p:txBody>
      </p:sp>
      <p:sp>
        <p:nvSpPr>
          <p:cNvPr id="4" name="عنصر نائب للتاريخ 3">
            <a:extLst>
              <a:ext uri="{FF2B5EF4-FFF2-40B4-BE49-F238E27FC236}">
                <a16:creationId xmlns:a16="http://schemas.microsoft.com/office/drawing/2014/main" xmlns="" id="{2026D844-4388-4C9D-B66A-55A41564313C}"/>
              </a:ext>
            </a:extLst>
          </p:cNvPr>
          <p:cNvSpPr>
            <a:spLocks noGrp="1"/>
          </p:cNvSpPr>
          <p:nvPr>
            <p:ph type="dt" sz="half" idx="10"/>
          </p:nvPr>
        </p:nvSpPr>
        <p:spPr/>
        <p:txBody>
          <a:bodyPr/>
          <a:lstStyle/>
          <a:p>
            <a:fld id="{42CB2129-388E-48CF-A040-424C449B12E5}" type="datetimeFigureOut">
              <a:rPr lang="en-GB" smtClean="0"/>
              <a:pPr/>
              <a:t>05/05/2022</a:t>
            </a:fld>
            <a:endParaRPr lang="en-GB"/>
          </a:p>
        </p:txBody>
      </p:sp>
      <p:sp>
        <p:nvSpPr>
          <p:cNvPr id="5" name="عنصر نائب للتذييل 4">
            <a:extLst>
              <a:ext uri="{FF2B5EF4-FFF2-40B4-BE49-F238E27FC236}">
                <a16:creationId xmlns:a16="http://schemas.microsoft.com/office/drawing/2014/main" xmlns="" id="{0CB55619-7529-4BEA-8001-3E89018463C7}"/>
              </a:ext>
            </a:extLst>
          </p:cNvPr>
          <p:cNvSpPr>
            <a:spLocks noGrp="1"/>
          </p:cNvSpPr>
          <p:nvPr>
            <p:ph type="ftr" sz="quarter" idx="11"/>
          </p:nvPr>
        </p:nvSpPr>
        <p:spPr/>
        <p:txBody>
          <a:bodyPr/>
          <a:lstStyle/>
          <a:p>
            <a:endParaRPr lang="en-GB"/>
          </a:p>
        </p:txBody>
      </p:sp>
      <p:sp>
        <p:nvSpPr>
          <p:cNvPr id="6" name="عنصر نائب لرقم الشريحة 5">
            <a:extLst>
              <a:ext uri="{FF2B5EF4-FFF2-40B4-BE49-F238E27FC236}">
                <a16:creationId xmlns:a16="http://schemas.microsoft.com/office/drawing/2014/main" xmlns="" id="{6BBB931D-E6BB-4B9C-9507-FA8B8649F61A}"/>
              </a:ext>
            </a:extLst>
          </p:cNvPr>
          <p:cNvSpPr>
            <a:spLocks noGrp="1"/>
          </p:cNvSpPr>
          <p:nvPr>
            <p:ph type="sldNum" sz="quarter" idx="12"/>
          </p:nvPr>
        </p:nvSpPr>
        <p:spPr/>
        <p:txBody>
          <a:bodyPr/>
          <a:lstStyle/>
          <a:p>
            <a:fld id="{CA768B67-8D52-44ED-9E6F-EB5DB65B1704}" type="slidenum">
              <a:rPr lang="en-GB" smtClean="0"/>
              <a:pPr/>
              <a:t>‹N°›</a:t>
            </a:fld>
            <a:endParaRPr lang="en-GB"/>
          </a:p>
        </p:txBody>
      </p:sp>
    </p:spTree>
    <p:extLst>
      <p:ext uri="{BB962C8B-B14F-4D97-AF65-F5344CB8AC3E}">
        <p14:creationId xmlns:p14="http://schemas.microsoft.com/office/powerpoint/2010/main" xmlns="" val="633228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224BFB03-FADE-4311-A793-C366B8DD951C}"/>
              </a:ext>
            </a:extLst>
          </p:cNvPr>
          <p:cNvSpPr>
            <a:spLocks noGrp="1"/>
          </p:cNvSpPr>
          <p:nvPr>
            <p:ph type="title"/>
          </p:nvPr>
        </p:nvSpPr>
        <p:spPr/>
        <p:txBody>
          <a:bodyPr/>
          <a:lstStyle/>
          <a:p>
            <a:r>
              <a:rPr lang="ar-SA"/>
              <a:t>انقر لتحرير نمط عنوان الشكل الرئيسي</a:t>
            </a:r>
            <a:endParaRPr lang="en-GB"/>
          </a:p>
        </p:txBody>
      </p:sp>
      <p:sp>
        <p:nvSpPr>
          <p:cNvPr id="3" name="عنصر نائب للمحتوى 2">
            <a:extLst>
              <a:ext uri="{FF2B5EF4-FFF2-40B4-BE49-F238E27FC236}">
                <a16:creationId xmlns:a16="http://schemas.microsoft.com/office/drawing/2014/main" xmlns="" id="{B3ED2461-984D-484C-8504-36D732F5D226}"/>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GB"/>
          </a:p>
        </p:txBody>
      </p:sp>
      <p:sp>
        <p:nvSpPr>
          <p:cNvPr id="4" name="عنصر نائب للتاريخ 3">
            <a:extLst>
              <a:ext uri="{FF2B5EF4-FFF2-40B4-BE49-F238E27FC236}">
                <a16:creationId xmlns:a16="http://schemas.microsoft.com/office/drawing/2014/main" xmlns="" id="{C3ACF4C2-6243-425A-A4A4-946C31E46239}"/>
              </a:ext>
            </a:extLst>
          </p:cNvPr>
          <p:cNvSpPr>
            <a:spLocks noGrp="1"/>
          </p:cNvSpPr>
          <p:nvPr>
            <p:ph type="dt" sz="half" idx="10"/>
          </p:nvPr>
        </p:nvSpPr>
        <p:spPr/>
        <p:txBody>
          <a:bodyPr/>
          <a:lstStyle/>
          <a:p>
            <a:fld id="{42CB2129-388E-48CF-A040-424C449B12E5}" type="datetimeFigureOut">
              <a:rPr lang="en-GB" smtClean="0"/>
              <a:pPr/>
              <a:t>05/05/2022</a:t>
            </a:fld>
            <a:endParaRPr lang="en-GB"/>
          </a:p>
        </p:txBody>
      </p:sp>
      <p:sp>
        <p:nvSpPr>
          <p:cNvPr id="5" name="عنصر نائب للتذييل 4">
            <a:extLst>
              <a:ext uri="{FF2B5EF4-FFF2-40B4-BE49-F238E27FC236}">
                <a16:creationId xmlns:a16="http://schemas.microsoft.com/office/drawing/2014/main" xmlns="" id="{C4925201-E29C-49E4-BB44-30FB6524C364}"/>
              </a:ext>
            </a:extLst>
          </p:cNvPr>
          <p:cNvSpPr>
            <a:spLocks noGrp="1"/>
          </p:cNvSpPr>
          <p:nvPr>
            <p:ph type="ftr" sz="quarter" idx="11"/>
          </p:nvPr>
        </p:nvSpPr>
        <p:spPr/>
        <p:txBody>
          <a:bodyPr/>
          <a:lstStyle/>
          <a:p>
            <a:endParaRPr lang="en-GB"/>
          </a:p>
        </p:txBody>
      </p:sp>
      <p:sp>
        <p:nvSpPr>
          <p:cNvPr id="6" name="عنصر نائب لرقم الشريحة 5">
            <a:extLst>
              <a:ext uri="{FF2B5EF4-FFF2-40B4-BE49-F238E27FC236}">
                <a16:creationId xmlns:a16="http://schemas.microsoft.com/office/drawing/2014/main" xmlns="" id="{5D801BE6-B460-48AC-A1BC-AC1B30405F9C}"/>
              </a:ext>
            </a:extLst>
          </p:cNvPr>
          <p:cNvSpPr>
            <a:spLocks noGrp="1"/>
          </p:cNvSpPr>
          <p:nvPr>
            <p:ph type="sldNum" sz="quarter" idx="12"/>
          </p:nvPr>
        </p:nvSpPr>
        <p:spPr/>
        <p:txBody>
          <a:bodyPr/>
          <a:lstStyle/>
          <a:p>
            <a:fld id="{CA768B67-8D52-44ED-9E6F-EB5DB65B1704}" type="slidenum">
              <a:rPr lang="en-GB" smtClean="0"/>
              <a:pPr/>
              <a:t>‹N°›</a:t>
            </a:fld>
            <a:endParaRPr lang="en-GB"/>
          </a:p>
        </p:txBody>
      </p:sp>
    </p:spTree>
    <p:extLst>
      <p:ext uri="{BB962C8B-B14F-4D97-AF65-F5344CB8AC3E}">
        <p14:creationId xmlns:p14="http://schemas.microsoft.com/office/powerpoint/2010/main" xmlns="" val="774724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7148EEAC-172F-42B9-8B7D-BFA908CC8ADD}"/>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GB"/>
          </a:p>
        </p:txBody>
      </p:sp>
      <p:sp>
        <p:nvSpPr>
          <p:cNvPr id="3" name="عنصر نائب للنص 2">
            <a:extLst>
              <a:ext uri="{FF2B5EF4-FFF2-40B4-BE49-F238E27FC236}">
                <a16:creationId xmlns:a16="http://schemas.microsoft.com/office/drawing/2014/main" xmlns="" id="{C4A3EAD6-0FFE-428B-8C59-6D2EB613EF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xmlns="" id="{ACE58F68-9B33-4946-BFAA-E5B3D8AC447C}"/>
              </a:ext>
            </a:extLst>
          </p:cNvPr>
          <p:cNvSpPr>
            <a:spLocks noGrp="1"/>
          </p:cNvSpPr>
          <p:nvPr>
            <p:ph type="dt" sz="half" idx="10"/>
          </p:nvPr>
        </p:nvSpPr>
        <p:spPr/>
        <p:txBody>
          <a:bodyPr/>
          <a:lstStyle/>
          <a:p>
            <a:fld id="{42CB2129-388E-48CF-A040-424C449B12E5}" type="datetimeFigureOut">
              <a:rPr lang="en-GB" smtClean="0"/>
              <a:pPr/>
              <a:t>05/05/2022</a:t>
            </a:fld>
            <a:endParaRPr lang="en-GB"/>
          </a:p>
        </p:txBody>
      </p:sp>
      <p:sp>
        <p:nvSpPr>
          <p:cNvPr id="5" name="عنصر نائب للتذييل 4">
            <a:extLst>
              <a:ext uri="{FF2B5EF4-FFF2-40B4-BE49-F238E27FC236}">
                <a16:creationId xmlns:a16="http://schemas.microsoft.com/office/drawing/2014/main" xmlns="" id="{E135D643-094E-4BCF-8E50-B12BC1D069AD}"/>
              </a:ext>
            </a:extLst>
          </p:cNvPr>
          <p:cNvSpPr>
            <a:spLocks noGrp="1"/>
          </p:cNvSpPr>
          <p:nvPr>
            <p:ph type="ftr" sz="quarter" idx="11"/>
          </p:nvPr>
        </p:nvSpPr>
        <p:spPr/>
        <p:txBody>
          <a:bodyPr/>
          <a:lstStyle/>
          <a:p>
            <a:endParaRPr lang="en-GB"/>
          </a:p>
        </p:txBody>
      </p:sp>
      <p:sp>
        <p:nvSpPr>
          <p:cNvPr id="6" name="عنصر نائب لرقم الشريحة 5">
            <a:extLst>
              <a:ext uri="{FF2B5EF4-FFF2-40B4-BE49-F238E27FC236}">
                <a16:creationId xmlns:a16="http://schemas.microsoft.com/office/drawing/2014/main" xmlns="" id="{682DC596-B38E-4398-85A8-00331521998B}"/>
              </a:ext>
            </a:extLst>
          </p:cNvPr>
          <p:cNvSpPr>
            <a:spLocks noGrp="1"/>
          </p:cNvSpPr>
          <p:nvPr>
            <p:ph type="sldNum" sz="quarter" idx="12"/>
          </p:nvPr>
        </p:nvSpPr>
        <p:spPr/>
        <p:txBody>
          <a:bodyPr/>
          <a:lstStyle/>
          <a:p>
            <a:fld id="{CA768B67-8D52-44ED-9E6F-EB5DB65B1704}" type="slidenum">
              <a:rPr lang="en-GB" smtClean="0"/>
              <a:pPr/>
              <a:t>‹N°›</a:t>
            </a:fld>
            <a:endParaRPr lang="en-GB"/>
          </a:p>
        </p:txBody>
      </p:sp>
    </p:spTree>
    <p:extLst>
      <p:ext uri="{BB962C8B-B14F-4D97-AF65-F5344CB8AC3E}">
        <p14:creationId xmlns:p14="http://schemas.microsoft.com/office/powerpoint/2010/main" xmlns="" val="2172673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698396C0-8D4D-40C3-B782-A16EAB18EAC6}"/>
              </a:ext>
            </a:extLst>
          </p:cNvPr>
          <p:cNvSpPr>
            <a:spLocks noGrp="1"/>
          </p:cNvSpPr>
          <p:nvPr>
            <p:ph type="title"/>
          </p:nvPr>
        </p:nvSpPr>
        <p:spPr/>
        <p:txBody>
          <a:bodyPr/>
          <a:lstStyle/>
          <a:p>
            <a:r>
              <a:rPr lang="ar-SA"/>
              <a:t>انقر لتحرير نمط عنوان الشكل الرئيسي</a:t>
            </a:r>
            <a:endParaRPr lang="en-GB"/>
          </a:p>
        </p:txBody>
      </p:sp>
      <p:sp>
        <p:nvSpPr>
          <p:cNvPr id="3" name="عنصر نائب للمحتوى 2">
            <a:extLst>
              <a:ext uri="{FF2B5EF4-FFF2-40B4-BE49-F238E27FC236}">
                <a16:creationId xmlns:a16="http://schemas.microsoft.com/office/drawing/2014/main" xmlns="" id="{A42AECC3-1C95-4BBA-A6AE-D5AFD10BD064}"/>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GB"/>
          </a:p>
        </p:txBody>
      </p:sp>
      <p:sp>
        <p:nvSpPr>
          <p:cNvPr id="4" name="عنصر نائب للمحتوى 3">
            <a:extLst>
              <a:ext uri="{FF2B5EF4-FFF2-40B4-BE49-F238E27FC236}">
                <a16:creationId xmlns:a16="http://schemas.microsoft.com/office/drawing/2014/main" xmlns="" id="{6D2CECA1-B033-43A2-88AA-0F87E92CDE9E}"/>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GB"/>
          </a:p>
        </p:txBody>
      </p:sp>
      <p:sp>
        <p:nvSpPr>
          <p:cNvPr id="5" name="عنصر نائب للتاريخ 4">
            <a:extLst>
              <a:ext uri="{FF2B5EF4-FFF2-40B4-BE49-F238E27FC236}">
                <a16:creationId xmlns:a16="http://schemas.microsoft.com/office/drawing/2014/main" xmlns="" id="{C85EB2B0-6DEA-4899-B4C9-927987DAAD36}"/>
              </a:ext>
            </a:extLst>
          </p:cNvPr>
          <p:cNvSpPr>
            <a:spLocks noGrp="1"/>
          </p:cNvSpPr>
          <p:nvPr>
            <p:ph type="dt" sz="half" idx="10"/>
          </p:nvPr>
        </p:nvSpPr>
        <p:spPr/>
        <p:txBody>
          <a:bodyPr/>
          <a:lstStyle/>
          <a:p>
            <a:fld id="{42CB2129-388E-48CF-A040-424C449B12E5}" type="datetimeFigureOut">
              <a:rPr lang="en-GB" smtClean="0"/>
              <a:pPr/>
              <a:t>05/05/2022</a:t>
            </a:fld>
            <a:endParaRPr lang="en-GB"/>
          </a:p>
        </p:txBody>
      </p:sp>
      <p:sp>
        <p:nvSpPr>
          <p:cNvPr id="6" name="عنصر نائب للتذييل 5">
            <a:extLst>
              <a:ext uri="{FF2B5EF4-FFF2-40B4-BE49-F238E27FC236}">
                <a16:creationId xmlns:a16="http://schemas.microsoft.com/office/drawing/2014/main" xmlns="" id="{718FF68B-A61D-432D-BBAC-19568D64E24A}"/>
              </a:ext>
            </a:extLst>
          </p:cNvPr>
          <p:cNvSpPr>
            <a:spLocks noGrp="1"/>
          </p:cNvSpPr>
          <p:nvPr>
            <p:ph type="ftr" sz="quarter" idx="11"/>
          </p:nvPr>
        </p:nvSpPr>
        <p:spPr/>
        <p:txBody>
          <a:bodyPr/>
          <a:lstStyle/>
          <a:p>
            <a:endParaRPr lang="en-GB"/>
          </a:p>
        </p:txBody>
      </p:sp>
      <p:sp>
        <p:nvSpPr>
          <p:cNvPr id="7" name="عنصر نائب لرقم الشريحة 6">
            <a:extLst>
              <a:ext uri="{FF2B5EF4-FFF2-40B4-BE49-F238E27FC236}">
                <a16:creationId xmlns:a16="http://schemas.microsoft.com/office/drawing/2014/main" xmlns="" id="{2E572185-2F74-4B02-BCBE-0918AD9A94CF}"/>
              </a:ext>
            </a:extLst>
          </p:cNvPr>
          <p:cNvSpPr>
            <a:spLocks noGrp="1"/>
          </p:cNvSpPr>
          <p:nvPr>
            <p:ph type="sldNum" sz="quarter" idx="12"/>
          </p:nvPr>
        </p:nvSpPr>
        <p:spPr/>
        <p:txBody>
          <a:bodyPr/>
          <a:lstStyle/>
          <a:p>
            <a:fld id="{CA768B67-8D52-44ED-9E6F-EB5DB65B1704}" type="slidenum">
              <a:rPr lang="en-GB" smtClean="0"/>
              <a:pPr/>
              <a:t>‹N°›</a:t>
            </a:fld>
            <a:endParaRPr lang="en-GB"/>
          </a:p>
        </p:txBody>
      </p:sp>
    </p:spTree>
    <p:extLst>
      <p:ext uri="{BB962C8B-B14F-4D97-AF65-F5344CB8AC3E}">
        <p14:creationId xmlns:p14="http://schemas.microsoft.com/office/powerpoint/2010/main" xmlns="" val="675757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3C2D633A-55D4-4FB2-A073-CCA194726318}"/>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en-GB"/>
          </a:p>
        </p:txBody>
      </p:sp>
      <p:sp>
        <p:nvSpPr>
          <p:cNvPr id="3" name="عنصر نائب للنص 2">
            <a:extLst>
              <a:ext uri="{FF2B5EF4-FFF2-40B4-BE49-F238E27FC236}">
                <a16:creationId xmlns:a16="http://schemas.microsoft.com/office/drawing/2014/main" xmlns="" id="{0F047E8F-18CB-49F4-944F-764207143B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xmlns="" id="{90230040-A882-40F9-8537-96E6766589BD}"/>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GB"/>
          </a:p>
        </p:txBody>
      </p:sp>
      <p:sp>
        <p:nvSpPr>
          <p:cNvPr id="5" name="عنصر نائب للنص 4">
            <a:extLst>
              <a:ext uri="{FF2B5EF4-FFF2-40B4-BE49-F238E27FC236}">
                <a16:creationId xmlns:a16="http://schemas.microsoft.com/office/drawing/2014/main" xmlns="" id="{A1DDD6FC-8E52-478F-A6AB-E6C578153EA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xmlns="" id="{6FF8CE8C-7B82-4FA6-A745-E0A0037DC13E}"/>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GB"/>
          </a:p>
        </p:txBody>
      </p:sp>
      <p:sp>
        <p:nvSpPr>
          <p:cNvPr id="7" name="عنصر نائب للتاريخ 6">
            <a:extLst>
              <a:ext uri="{FF2B5EF4-FFF2-40B4-BE49-F238E27FC236}">
                <a16:creationId xmlns:a16="http://schemas.microsoft.com/office/drawing/2014/main" xmlns="" id="{4B1ED9BF-0EEE-4EC7-BBF2-F737DB721114}"/>
              </a:ext>
            </a:extLst>
          </p:cNvPr>
          <p:cNvSpPr>
            <a:spLocks noGrp="1"/>
          </p:cNvSpPr>
          <p:nvPr>
            <p:ph type="dt" sz="half" idx="10"/>
          </p:nvPr>
        </p:nvSpPr>
        <p:spPr/>
        <p:txBody>
          <a:bodyPr/>
          <a:lstStyle/>
          <a:p>
            <a:fld id="{42CB2129-388E-48CF-A040-424C449B12E5}" type="datetimeFigureOut">
              <a:rPr lang="en-GB" smtClean="0"/>
              <a:pPr/>
              <a:t>05/05/2022</a:t>
            </a:fld>
            <a:endParaRPr lang="en-GB"/>
          </a:p>
        </p:txBody>
      </p:sp>
      <p:sp>
        <p:nvSpPr>
          <p:cNvPr id="8" name="عنصر نائب للتذييل 7">
            <a:extLst>
              <a:ext uri="{FF2B5EF4-FFF2-40B4-BE49-F238E27FC236}">
                <a16:creationId xmlns:a16="http://schemas.microsoft.com/office/drawing/2014/main" xmlns="" id="{C15F7578-127E-4ACF-8F02-37063196BA18}"/>
              </a:ext>
            </a:extLst>
          </p:cNvPr>
          <p:cNvSpPr>
            <a:spLocks noGrp="1"/>
          </p:cNvSpPr>
          <p:nvPr>
            <p:ph type="ftr" sz="quarter" idx="11"/>
          </p:nvPr>
        </p:nvSpPr>
        <p:spPr/>
        <p:txBody>
          <a:bodyPr/>
          <a:lstStyle/>
          <a:p>
            <a:endParaRPr lang="en-GB"/>
          </a:p>
        </p:txBody>
      </p:sp>
      <p:sp>
        <p:nvSpPr>
          <p:cNvPr id="9" name="عنصر نائب لرقم الشريحة 8">
            <a:extLst>
              <a:ext uri="{FF2B5EF4-FFF2-40B4-BE49-F238E27FC236}">
                <a16:creationId xmlns:a16="http://schemas.microsoft.com/office/drawing/2014/main" xmlns="" id="{5BFF9C3E-A031-45D8-9148-01BCA77DA810}"/>
              </a:ext>
            </a:extLst>
          </p:cNvPr>
          <p:cNvSpPr>
            <a:spLocks noGrp="1"/>
          </p:cNvSpPr>
          <p:nvPr>
            <p:ph type="sldNum" sz="quarter" idx="12"/>
          </p:nvPr>
        </p:nvSpPr>
        <p:spPr/>
        <p:txBody>
          <a:bodyPr/>
          <a:lstStyle/>
          <a:p>
            <a:fld id="{CA768B67-8D52-44ED-9E6F-EB5DB65B1704}" type="slidenum">
              <a:rPr lang="en-GB" smtClean="0"/>
              <a:pPr/>
              <a:t>‹N°›</a:t>
            </a:fld>
            <a:endParaRPr lang="en-GB"/>
          </a:p>
        </p:txBody>
      </p:sp>
    </p:spTree>
    <p:extLst>
      <p:ext uri="{BB962C8B-B14F-4D97-AF65-F5344CB8AC3E}">
        <p14:creationId xmlns:p14="http://schemas.microsoft.com/office/powerpoint/2010/main" xmlns="" val="3931674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92CB46BA-253A-4BA4-962B-CBF6DF21DA05}"/>
              </a:ext>
            </a:extLst>
          </p:cNvPr>
          <p:cNvSpPr>
            <a:spLocks noGrp="1"/>
          </p:cNvSpPr>
          <p:nvPr>
            <p:ph type="title"/>
          </p:nvPr>
        </p:nvSpPr>
        <p:spPr/>
        <p:txBody>
          <a:bodyPr/>
          <a:lstStyle/>
          <a:p>
            <a:r>
              <a:rPr lang="ar-SA"/>
              <a:t>انقر لتحرير نمط عنوان الشكل الرئيسي</a:t>
            </a:r>
            <a:endParaRPr lang="en-GB"/>
          </a:p>
        </p:txBody>
      </p:sp>
      <p:sp>
        <p:nvSpPr>
          <p:cNvPr id="3" name="عنصر نائب للتاريخ 2">
            <a:extLst>
              <a:ext uri="{FF2B5EF4-FFF2-40B4-BE49-F238E27FC236}">
                <a16:creationId xmlns:a16="http://schemas.microsoft.com/office/drawing/2014/main" xmlns="" id="{B24DCC9C-5948-417A-97B7-C51D596F2125}"/>
              </a:ext>
            </a:extLst>
          </p:cNvPr>
          <p:cNvSpPr>
            <a:spLocks noGrp="1"/>
          </p:cNvSpPr>
          <p:nvPr>
            <p:ph type="dt" sz="half" idx="10"/>
          </p:nvPr>
        </p:nvSpPr>
        <p:spPr/>
        <p:txBody>
          <a:bodyPr/>
          <a:lstStyle/>
          <a:p>
            <a:fld id="{42CB2129-388E-48CF-A040-424C449B12E5}" type="datetimeFigureOut">
              <a:rPr lang="en-GB" smtClean="0"/>
              <a:pPr/>
              <a:t>05/05/2022</a:t>
            </a:fld>
            <a:endParaRPr lang="en-GB"/>
          </a:p>
        </p:txBody>
      </p:sp>
      <p:sp>
        <p:nvSpPr>
          <p:cNvPr id="4" name="عنصر نائب للتذييل 3">
            <a:extLst>
              <a:ext uri="{FF2B5EF4-FFF2-40B4-BE49-F238E27FC236}">
                <a16:creationId xmlns:a16="http://schemas.microsoft.com/office/drawing/2014/main" xmlns="" id="{FB6876F9-187C-46A3-A758-D3830A272467}"/>
              </a:ext>
            </a:extLst>
          </p:cNvPr>
          <p:cNvSpPr>
            <a:spLocks noGrp="1"/>
          </p:cNvSpPr>
          <p:nvPr>
            <p:ph type="ftr" sz="quarter" idx="11"/>
          </p:nvPr>
        </p:nvSpPr>
        <p:spPr/>
        <p:txBody>
          <a:bodyPr/>
          <a:lstStyle/>
          <a:p>
            <a:endParaRPr lang="en-GB"/>
          </a:p>
        </p:txBody>
      </p:sp>
      <p:sp>
        <p:nvSpPr>
          <p:cNvPr id="5" name="عنصر نائب لرقم الشريحة 4">
            <a:extLst>
              <a:ext uri="{FF2B5EF4-FFF2-40B4-BE49-F238E27FC236}">
                <a16:creationId xmlns:a16="http://schemas.microsoft.com/office/drawing/2014/main" xmlns="" id="{884AC508-FB36-45D8-BF37-8C9D965ADF6E}"/>
              </a:ext>
            </a:extLst>
          </p:cNvPr>
          <p:cNvSpPr>
            <a:spLocks noGrp="1"/>
          </p:cNvSpPr>
          <p:nvPr>
            <p:ph type="sldNum" sz="quarter" idx="12"/>
          </p:nvPr>
        </p:nvSpPr>
        <p:spPr/>
        <p:txBody>
          <a:bodyPr/>
          <a:lstStyle/>
          <a:p>
            <a:fld id="{CA768B67-8D52-44ED-9E6F-EB5DB65B1704}" type="slidenum">
              <a:rPr lang="en-GB" smtClean="0"/>
              <a:pPr/>
              <a:t>‹N°›</a:t>
            </a:fld>
            <a:endParaRPr lang="en-GB"/>
          </a:p>
        </p:txBody>
      </p:sp>
    </p:spTree>
    <p:extLst>
      <p:ext uri="{BB962C8B-B14F-4D97-AF65-F5344CB8AC3E}">
        <p14:creationId xmlns:p14="http://schemas.microsoft.com/office/powerpoint/2010/main" xmlns="" val="2584531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xmlns="" id="{8A3E594F-280C-4CD0-9260-792DDE750B58}"/>
              </a:ext>
            </a:extLst>
          </p:cNvPr>
          <p:cNvSpPr>
            <a:spLocks noGrp="1"/>
          </p:cNvSpPr>
          <p:nvPr>
            <p:ph type="dt" sz="half" idx="10"/>
          </p:nvPr>
        </p:nvSpPr>
        <p:spPr/>
        <p:txBody>
          <a:bodyPr/>
          <a:lstStyle/>
          <a:p>
            <a:fld id="{42CB2129-388E-48CF-A040-424C449B12E5}" type="datetimeFigureOut">
              <a:rPr lang="en-GB" smtClean="0"/>
              <a:pPr/>
              <a:t>05/05/2022</a:t>
            </a:fld>
            <a:endParaRPr lang="en-GB"/>
          </a:p>
        </p:txBody>
      </p:sp>
      <p:sp>
        <p:nvSpPr>
          <p:cNvPr id="3" name="عنصر نائب للتذييل 2">
            <a:extLst>
              <a:ext uri="{FF2B5EF4-FFF2-40B4-BE49-F238E27FC236}">
                <a16:creationId xmlns:a16="http://schemas.microsoft.com/office/drawing/2014/main" xmlns="" id="{0EA6F2EB-0E58-4749-B78E-C99747080E9C}"/>
              </a:ext>
            </a:extLst>
          </p:cNvPr>
          <p:cNvSpPr>
            <a:spLocks noGrp="1"/>
          </p:cNvSpPr>
          <p:nvPr>
            <p:ph type="ftr" sz="quarter" idx="11"/>
          </p:nvPr>
        </p:nvSpPr>
        <p:spPr/>
        <p:txBody>
          <a:bodyPr/>
          <a:lstStyle/>
          <a:p>
            <a:endParaRPr lang="en-GB"/>
          </a:p>
        </p:txBody>
      </p:sp>
      <p:sp>
        <p:nvSpPr>
          <p:cNvPr id="4" name="عنصر نائب لرقم الشريحة 3">
            <a:extLst>
              <a:ext uri="{FF2B5EF4-FFF2-40B4-BE49-F238E27FC236}">
                <a16:creationId xmlns:a16="http://schemas.microsoft.com/office/drawing/2014/main" xmlns="" id="{C42E4B56-B0C9-462A-9336-24315966F74F}"/>
              </a:ext>
            </a:extLst>
          </p:cNvPr>
          <p:cNvSpPr>
            <a:spLocks noGrp="1"/>
          </p:cNvSpPr>
          <p:nvPr>
            <p:ph type="sldNum" sz="quarter" idx="12"/>
          </p:nvPr>
        </p:nvSpPr>
        <p:spPr/>
        <p:txBody>
          <a:bodyPr/>
          <a:lstStyle/>
          <a:p>
            <a:fld id="{CA768B67-8D52-44ED-9E6F-EB5DB65B1704}" type="slidenum">
              <a:rPr lang="en-GB" smtClean="0"/>
              <a:pPr/>
              <a:t>‹N°›</a:t>
            </a:fld>
            <a:endParaRPr lang="en-GB"/>
          </a:p>
        </p:txBody>
      </p:sp>
    </p:spTree>
    <p:extLst>
      <p:ext uri="{BB962C8B-B14F-4D97-AF65-F5344CB8AC3E}">
        <p14:creationId xmlns:p14="http://schemas.microsoft.com/office/powerpoint/2010/main" xmlns="" val="4001352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2D322152-E927-4DA6-A7A1-7D1F2B0168D6}"/>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GB"/>
          </a:p>
        </p:txBody>
      </p:sp>
      <p:sp>
        <p:nvSpPr>
          <p:cNvPr id="3" name="عنصر نائب للمحتوى 2">
            <a:extLst>
              <a:ext uri="{FF2B5EF4-FFF2-40B4-BE49-F238E27FC236}">
                <a16:creationId xmlns:a16="http://schemas.microsoft.com/office/drawing/2014/main" xmlns="" id="{51A8CB2C-6DA7-425B-B085-5CB7D4B23C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GB"/>
          </a:p>
        </p:txBody>
      </p:sp>
      <p:sp>
        <p:nvSpPr>
          <p:cNvPr id="4" name="عنصر نائب للنص 3">
            <a:extLst>
              <a:ext uri="{FF2B5EF4-FFF2-40B4-BE49-F238E27FC236}">
                <a16:creationId xmlns:a16="http://schemas.microsoft.com/office/drawing/2014/main" xmlns="" id="{78AA7368-9DA5-44D4-852C-3F72A188CC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xmlns="" id="{A39A47D6-0064-47A2-A4CA-193024923D4C}"/>
              </a:ext>
            </a:extLst>
          </p:cNvPr>
          <p:cNvSpPr>
            <a:spLocks noGrp="1"/>
          </p:cNvSpPr>
          <p:nvPr>
            <p:ph type="dt" sz="half" idx="10"/>
          </p:nvPr>
        </p:nvSpPr>
        <p:spPr/>
        <p:txBody>
          <a:bodyPr/>
          <a:lstStyle/>
          <a:p>
            <a:fld id="{42CB2129-388E-48CF-A040-424C449B12E5}" type="datetimeFigureOut">
              <a:rPr lang="en-GB" smtClean="0"/>
              <a:pPr/>
              <a:t>05/05/2022</a:t>
            </a:fld>
            <a:endParaRPr lang="en-GB"/>
          </a:p>
        </p:txBody>
      </p:sp>
      <p:sp>
        <p:nvSpPr>
          <p:cNvPr id="6" name="عنصر نائب للتذييل 5">
            <a:extLst>
              <a:ext uri="{FF2B5EF4-FFF2-40B4-BE49-F238E27FC236}">
                <a16:creationId xmlns:a16="http://schemas.microsoft.com/office/drawing/2014/main" xmlns="" id="{73B68ACA-9C24-4F51-99D8-01D6DC671096}"/>
              </a:ext>
            </a:extLst>
          </p:cNvPr>
          <p:cNvSpPr>
            <a:spLocks noGrp="1"/>
          </p:cNvSpPr>
          <p:nvPr>
            <p:ph type="ftr" sz="quarter" idx="11"/>
          </p:nvPr>
        </p:nvSpPr>
        <p:spPr/>
        <p:txBody>
          <a:bodyPr/>
          <a:lstStyle/>
          <a:p>
            <a:endParaRPr lang="en-GB"/>
          </a:p>
        </p:txBody>
      </p:sp>
      <p:sp>
        <p:nvSpPr>
          <p:cNvPr id="7" name="عنصر نائب لرقم الشريحة 6">
            <a:extLst>
              <a:ext uri="{FF2B5EF4-FFF2-40B4-BE49-F238E27FC236}">
                <a16:creationId xmlns:a16="http://schemas.microsoft.com/office/drawing/2014/main" xmlns="" id="{B48198E0-8FCB-4D78-9452-63A9605B7C60}"/>
              </a:ext>
            </a:extLst>
          </p:cNvPr>
          <p:cNvSpPr>
            <a:spLocks noGrp="1"/>
          </p:cNvSpPr>
          <p:nvPr>
            <p:ph type="sldNum" sz="quarter" idx="12"/>
          </p:nvPr>
        </p:nvSpPr>
        <p:spPr/>
        <p:txBody>
          <a:bodyPr/>
          <a:lstStyle/>
          <a:p>
            <a:fld id="{CA768B67-8D52-44ED-9E6F-EB5DB65B1704}" type="slidenum">
              <a:rPr lang="en-GB" smtClean="0"/>
              <a:pPr/>
              <a:t>‹N°›</a:t>
            </a:fld>
            <a:endParaRPr lang="en-GB"/>
          </a:p>
        </p:txBody>
      </p:sp>
    </p:spTree>
    <p:extLst>
      <p:ext uri="{BB962C8B-B14F-4D97-AF65-F5344CB8AC3E}">
        <p14:creationId xmlns:p14="http://schemas.microsoft.com/office/powerpoint/2010/main" xmlns="" val="639212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773AA060-E2C3-4471-A06E-9E05716F7786}"/>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GB"/>
          </a:p>
        </p:txBody>
      </p:sp>
      <p:sp>
        <p:nvSpPr>
          <p:cNvPr id="3" name="عنصر نائب للصورة 2">
            <a:extLst>
              <a:ext uri="{FF2B5EF4-FFF2-40B4-BE49-F238E27FC236}">
                <a16:creationId xmlns:a16="http://schemas.microsoft.com/office/drawing/2014/main" xmlns="" id="{6D901CEC-BF2E-45CA-A5C8-3371DFB18C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عنصر نائب للنص 3">
            <a:extLst>
              <a:ext uri="{FF2B5EF4-FFF2-40B4-BE49-F238E27FC236}">
                <a16:creationId xmlns:a16="http://schemas.microsoft.com/office/drawing/2014/main" xmlns="" id="{24DFEAC8-0155-4979-8914-29D2062D8D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xmlns="" id="{47E56366-12F6-4983-AFA5-74235EE1F32F}"/>
              </a:ext>
            </a:extLst>
          </p:cNvPr>
          <p:cNvSpPr>
            <a:spLocks noGrp="1"/>
          </p:cNvSpPr>
          <p:nvPr>
            <p:ph type="dt" sz="half" idx="10"/>
          </p:nvPr>
        </p:nvSpPr>
        <p:spPr/>
        <p:txBody>
          <a:bodyPr/>
          <a:lstStyle/>
          <a:p>
            <a:fld id="{42CB2129-388E-48CF-A040-424C449B12E5}" type="datetimeFigureOut">
              <a:rPr lang="en-GB" smtClean="0"/>
              <a:pPr/>
              <a:t>05/05/2022</a:t>
            </a:fld>
            <a:endParaRPr lang="en-GB"/>
          </a:p>
        </p:txBody>
      </p:sp>
      <p:sp>
        <p:nvSpPr>
          <p:cNvPr id="6" name="عنصر نائب للتذييل 5">
            <a:extLst>
              <a:ext uri="{FF2B5EF4-FFF2-40B4-BE49-F238E27FC236}">
                <a16:creationId xmlns:a16="http://schemas.microsoft.com/office/drawing/2014/main" xmlns="" id="{CE25CB9E-2BCB-4A76-85B5-E51E50ACBCAA}"/>
              </a:ext>
            </a:extLst>
          </p:cNvPr>
          <p:cNvSpPr>
            <a:spLocks noGrp="1"/>
          </p:cNvSpPr>
          <p:nvPr>
            <p:ph type="ftr" sz="quarter" idx="11"/>
          </p:nvPr>
        </p:nvSpPr>
        <p:spPr/>
        <p:txBody>
          <a:bodyPr/>
          <a:lstStyle/>
          <a:p>
            <a:endParaRPr lang="en-GB"/>
          </a:p>
        </p:txBody>
      </p:sp>
      <p:sp>
        <p:nvSpPr>
          <p:cNvPr id="7" name="عنصر نائب لرقم الشريحة 6">
            <a:extLst>
              <a:ext uri="{FF2B5EF4-FFF2-40B4-BE49-F238E27FC236}">
                <a16:creationId xmlns:a16="http://schemas.microsoft.com/office/drawing/2014/main" xmlns="" id="{9162A727-DC27-4DF0-BAB4-8EFF32BCA739}"/>
              </a:ext>
            </a:extLst>
          </p:cNvPr>
          <p:cNvSpPr>
            <a:spLocks noGrp="1"/>
          </p:cNvSpPr>
          <p:nvPr>
            <p:ph type="sldNum" sz="quarter" idx="12"/>
          </p:nvPr>
        </p:nvSpPr>
        <p:spPr/>
        <p:txBody>
          <a:bodyPr/>
          <a:lstStyle/>
          <a:p>
            <a:fld id="{CA768B67-8D52-44ED-9E6F-EB5DB65B1704}" type="slidenum">
              <a:rPr lang="en-GB" smtClean="0"/>
              <a:pPr/>
              <a:t>‹N°›</a:t>
            </a:fld>
            <a:endParaRPr lang="en-GB"/>
          </a:p>
        </p:txBody>
      </p:sp>
    </p:spTree>
    <p:extLst>
      <p:ext uri="{BB962C8B-B14F-4D97-AF65-F5344CB8AC3E}">
        <p14:creationId xmlns:p14="http://schemas.microsoft.com/office/powerpoint/2010/main" xmlns="" val="2341315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E34E21E2-D204-4E8F-A618-578C27433560}"/>
              </a:ext>
            </a:extLst>
          </p:cNvPr>
          <p:cNvSpPr>
            <a:spLocks noGrp="1"/>
          </p:cNvSpPr>
          <p:nvPr>
            <p:ph type="title"/>
          </p:nvPr>
        </p:nvSpPr>
        <p:spPr/>
        <p:txBody>
          <a:bodyPr/>
          <a:lstStyle/>
          <a:p>
            <a:r>
              <a:rPr lang="ar-SA"/>
              <a:t>انقر لتحرير نمط عنوان الشكل الرئيسي</a:t>
            </a:r>
            <a:endParaRPr lang="en-GB"/>
          </a:p>
        </p:txBody>
      </p:sp>
      <p:sp>
        <p:nvSpPr>
          <p:cNvPr id="3" name="عنصر نائب للعنوان العمودي 2">
            <a:extLst>
              <a:ext uri="{FF2B5EF4-FFF2-40B4-BE49-F238E27FC236}">
                <a16:creationId xmlns:a16="http://schemas.microsoft.com/office/drawing/2014/main" xmlns="" id="{4CDBA1C7-1DDE-4014-BFEB-AB467DFF1126}"/>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GB"/>
          </a:p>
        </p:txBody>
      </p:sp>
      <p:sp>
        <p:nvSpPr>
          <p:cNvPr id="4" name="عنصر نائب للتاريخ 3">
            <a:extLst>
              <a:ext uri="{FF2B5EF4-FFF2-40B4-BE49-F238E27FC236}">
                <a16:creationId xmlns:a16="http://schemas.microsoft.com/office/drawing/2014/main" xmlns="" id="{BB10DE86-ADBA-4219-94BC-317509B7CF4C}"/>
              </a:ext>
            </a:extLst>
          </p:cNvPr>
          <p:cNvSpPr>
            <a:spLocks noGrp="1"/>
          </p:cNvSpPr>
          <p:nvPr>
            <p:ph type="dt" sz="half" idx="10"/>
          </p:nvPr>
        </p:nvSpPr>
        <p:spPr/>
        <p:txBody>
          <a:bodyPr/>
          <a:lstStyle/>
          <a:p>
            <a:fld id="{42CB2129-388E-48CF-A040-424C449B12E5}" type="datetimeFigureOut">
              <a:rPr lang="en-GB" smtClean="0"/>
              <a:pPr/>
              <a:t>05/05/2022</a:t>
            </a:fld>
            <a:endParaRPr lang="en-GB"/>
          </a:p>
        </p:txBody>
      </p:sp>
      <p:sp>
        <p:nvSpPr>
          <p:cNvPr id="5" name="عنصر نائب للتذييل 4">
            <a:extLst>
              <a:ext uri="{FF2B5EF4-FFF2-40B4-BE49-F238E27FC236}">
                <a16:creationId xmlns:a16="http://schemas.microsoft.com/office/drawing/2014/main" xmlns="" id="{D668272E-230E-4C91-8215-6342B195595E}"/>
              </a:ext>
            </a:extLst>
          </p:cNvPr>
          <p:cNvSpPr>
            <a:spLocks noGrp="1"/>
          </p:cNvSpPr>
          <p:nvPr>
            <p:ph type="ftr" sz="quarter" idx="11"/>
          </p:nvPr>
        </p:nvSpPr>
        <p:spPr/>
        <p:txBody>
          <a:bodyPr/>
          <a:lstStyle/>
          <a:p>
            <a:endParaRPr lang="en-GB"/>
          </a:p>
        </p:txBody>
      </p:sp>
      <p:sp>
        <p:nvSpPr>
          <p:cNvPr id="6" name="عنصر نائب لرقم الشريحة 5">
            <a:extLst>
              <a:ext uri="{FF2B5EF4-FFF2-40B4-BE49-F238E27FC236}">
                <a16:creationId xmlns:a16="http://schemas.microsoft.com/office/drawing/2014/main" xmlns="" id="{B67E33CF-EF9C-4AEB-A39B-C1884265AA21}"/>
              </a:ext>
            </a:extLst>
          </p:cNvPr>
          <p:cNvSpPr>
            <a:spLocks noGrp="1"/>
          </p:cNvSpPr>
          <p:nvPr>
            <p:ph type="sldNum" sz="quarter" idx="12"/>
          </p:nvPr>
        </p:nvSpPr>
        <p:spPr/>
        <p:txBody>
          <a:bodyPr/>
          <a:lstStyle/>
          <a:p>
            <a:fld id="{CA768B67-8D52-44ED-9E6F-EB5DB65B1704}" type="slidenum">
              <a:rPr lang="en-GB" smtClean="0"/>
              <a:pPr/>
              <a:t>‹N°›</a:t>
            </a:fld>
            <a:endParaRPr lang="en-GB"/>
          </a:p>
        </p:txBody>
      </p:sp>
    </p:spTree>
    <p:extLst>
      <p:ext uri="{BB962C8B-B14F-4D97-AF65-F5344CB8AC3E}">
        <p14:creationId xmlns:p14="http://schemas.microsoft.com/office/powerpoint/2010/main" xmlns="" val="25117177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xmlns="" id="{2319D20E-7410-4D68-B092-CAB74A9FF7A9}"/>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GB"/>
          </a:p>
        </p:txBody>
      </p:sp>
      <p:sp>
        <p:nvSpPr>
          <p:cNvPr id="3" name="عنصر نائب للعنوان العمودي 2">
            <a:extLst>
              <a:ext uri="{FF2B5EF4-FFF2-40B4-BE49-F238E27FC236}">
                <a16:creationId xmlns:a16="http://schemas.microsoft.com/office/drawing/2014/main" xmlns="" id="{3D5CCAD1-AF5D-4161-A480-761008527550}"/>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GB"/>
          </a:p>
        </p:txBody>
      </p:sp>
      <p:sp>
        <p:nvSpPr>
          <p:cNvPr id="4" name="عنصر نائب للتاريخ 3">
            <a:extLst>
              <a:ext uri="{FF2B5EF4-FFF2-40B4-BE49-F238E27FC236}">
                <a16:creationId xmlns:a16="http://schemas.microsoft.com/office/drawing/2014/main" xmlns="" id="{0BB543F8-D9DC-45D1-9727-063DCC7C2259}"/>
              </a:ext>
            </a:extLst>
          </p:cNvPr>
          <p:cNvSpPr>
            <a:spLocks noGrp="1"/>
          </p:cNvSpPr>
          <p:nvPr>
            <p:ph type="dt" sz="half" idx="10"/>
          </p:nvPr>
        </p:nvSpPr>
        <p:spPr/>
        <p:txBody>
          <a:bodyPr/>
          <a:lstStyle/>
          <a:p>
            <a:fld id="{42CB2129-388E-48CF-A040-424C449B12E5}" type="datetimeFigureOut">
              <a:rPr lang="en-GB" smtClean="0"/>
              <a:pPr/>
              <a:t>05/05/2022</a:t>
            </a:fld>
            <a:endParaRPr lang="en-GB"/>
          </a:p>
        </p:txBody>
      </p:sp>
      <p:sp>
        <p:nvSpPr>
          <p:cNvPr id="5" name="عنصر نائب للتذييل 4">
            <a:extLst>
              <a:ext uri="{FF2B5EF4-FFF2-40B4-BE49-F238E27FC236}">
                <a16:creationId xmlns:a16="http://schemas.microsoft.com/office/drawing/2014/main" xmlns="" id="{FF1A7AA2-6AA3-42F4-B086-1098E34608A0}"/>
              </a:ext>
            </a:extLst>
          </p:cNvPr>
          <p:cNvSpPr>
            <a:spLocks noGrp="1"/>
          </p:cNvSpPr>
          <p:nvPr>
            <p:ph type="ftr" sz="quarter" idx="11"/>
          </p:nvPr>
        </p:nvSpPr>
        <p:spPr/>
        <p:txBody>
          <a:bodyPr/>
          <a:lstStyle/>
          <a:p>
            <a:endParaRPr lang="en-GB"/>
          </a:p>
        </p:txBody>
      </p:sp>
      <p:sp>
        <p:nvSpPr>
          <p:cNvPr id="6" name="عنصر نائب لرقم الشريحة 5">
            <a:extLst>
              <a:ext uri="{FF2B5EF4-FFF2-40B4-BE49-F238E27FC236}">
                <a16:creationId xmlns:a16="http://schemas.microsoft.com/office/drawing/2014/main" xmlns="" id="{B3CFAE6C-3A40-4566-99E5-F96BA184D131}"/>
              </a:ext>
            </a:extLst>
          </p:cNvPr>
          <p:cNvSpPr>
            <a:spLocks noGrp="1"/>
          </p:cNvSpPr>
          <p:nvPr>
            <p:ph type="sldNum" sz="quarter" idx="12"/>
          </p:nvPr>
        </p:nvSpPr>
        <p:spPr/>
        <p:txBody>
          <a:bodyPr/>
          <a:lstStyle/>
          <a:p>
            <a:fld id="{CA768B67-8D52-44ED-9E6F-EB5DB65B1704}" type="slidenum">
              <a:rPr lang="en-GB" smtClean="0"/>
              <a:pPr/>
              <a:t>‹N°›</a:t>
            </a:fld>
            <a:endParaRPr lang="en-GB"/>
          </a:p>
        </p:txBody>
      </p:sp>
    </p:spTree>
    <p:extLst>
      <p:ext uri="{BB962C8B-B14F-4D97-AF65-F5344CB8AC3E}">
        <p14:creationId xmlns:p14="http://schemas.microsoft.com/office/powerpoint/2010/main" xmlns="" val="2692397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xmlns="" id="{0F35D5F8-7403-4B72-BC29-AA3438E85A5F}"/>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endParaRPr lang="en-GB"/>
          </a:p>
        </p:txBody>
      </p:sp>
      <p:sp>
        <p:nvSpPr>
          <p:cNvPr id="3" name="عنصر نائب للنص 2">
            <a:extLst>
              <a:ext uri="{FF2B5EF4-FFF2-40B4-BE49-F238E27FC236}">
                <a16:creationId xmlns:a16="http://schemas.microsoft.com/office/drawing/2014/main" xmlns="" id="{ADFCF47C-5B4F-44AD-958A-7B4074A5953A}"/>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GB"/>
          </a:p>
        </p:txBody>
      </p:sp>
      <p:sp>
        <p:nvSpPr>
          <p:cNvPr id="4" name="عنصر نائب للتاريخ 3">
            <a:extLst>
              <a:ext uri="{FF2B5EF4-FFF2-40B4-BE49-F238E27FC236}">
                <a16:creationId xmlns:a16="http://schemas.microsoft.com/office/drawing/2014/main" xmlns="" id="{E58B1733-9DB3-438F-A245-2F29B20FE9DC}"/>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2CB2129-388E-48CF-A040-424C449B12E5}" type="datetimeFigureOut">
              <a:rPr lang="en-GB" smtClean="0"/>
              <a:pPr/>
              <a:t>05/05/2022</a:t>
            </a:fld>
            <a:endParaRPr lang="en-GB"/>
          </a:p>
        </p:txBody>
      </p:sp>
      <p:sp>
        <p:nvSpPr>
          <p:cNvPr id="5" name="عنصر نائب للتذييل 4">
            <a:extLst>
              <a:ext uri="{FF2B5EF4-FFF2-40B4-BE49-F238E27FC236}">
                <a16:creationId xmlns:a16="http://schemas.microsoft.com/office/drawing/2014/main" xmlns="" id="{FCD44440-F01D-42EA-973D-DE97DF4806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en-GB"/>
          </a:p>
        </p:txBody>
      </p:sp>
      <p:sp>
        <p:nvSpPr>
          <p:cNvPr id="6" name="عنصر نائب لرقم الشريحة 5">
            <a:extLst>
              <a:ext uri="{FF2B5EF4-FFF2-40B4-BE49-F238E27FC236}">
                <a16:creationId xmlns:a16="http://schemas.microsoft.com/office/drawing/2014/main" xmlns="" id="{39EA5459-54CB-40E8-B891-E2EB141BA373}"/>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CA768B67-8D52-44ED-9E6F-EB5DB65B1704}" type="slidenum">
              <a:rPr lang="en-GB" smtClean="0"/>
              <a:pPr/>
              <a:t>‹N°›</a:t>
            </a:fld>
            <a:endParaRPr lang="en-GB"/>
          </a:p>
        </p:txBody>
      </p:sp>
    </p:spTree>
    <p:extLst>
      <p:ext uri="{BB962C8B-B14F-4D97-AF65-F5344CB8AC3E}">
        <p14:creationId xmlns:p14="http://schemas.microsoft.com/office/powerpoint/2010/main" xmlns="" val="37404177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keefwiki.com/business/2015/04/11/%D9%85%D8%A7-%D9%87%D9%8A-%D8%A3%D9%87%D9%85%D9%8A%D8%A9-%D8%A7%D9%84%D8%AA%D9%83%D9%86%D9%88%D9%84%D9%88%D8%AC%D9%8A%D8%A7-%D9%81%D9%8A-%D8%A5%D8%AF%D8%A7%D8%B1%D8%A9-%D8%A7%D9%84%D8%A3%D8%B9%D9%85/" TargetMode="External"/><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diagramData" Target="../diagrams/data1.xml"/><Relationship Id="rId7" Type="http://schemas.openxmlformats.org/officeDocument/2006/relationships/image" Target="../media/image14.pn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41.png"/><Relationship Id="rId18" Type="http://schemas.openxmlformats.org/officeDocument/2006/relationships/image" Target="../media/image91.png"/><Relationship Id="rId26" Type="http://schemas.openxmlformats.org/officeDocument/2006/relationships/image" Target="../media/image18.png"/><Relationship Id="rId3" Type="http://schemas.openxmlformats.org/officeDocument/2006/relationships/image" Target="../media/image20.png"/><Relationship Id="rId7" Type="http://schemas.openxmlformats.org/officeDocument/2006/relationships/image" Target="../media/image21.svg"/><Relationship Id="rId12" Type="http://schemas.openxmlformats.org/officeDocument/2006/relationships/image" Target="../media/image23.svg"/><Relationship Id="rId17" Type="http://schemas.openxmlformats.org/officeDocument/2006/relationships/image" Target="../media/image25.svg"/><Relationship Id="rId25" Type="http://schemas.openxmlformats.org/officeDocument/2006/relationships/slide" Target="slide13.xml"/><Relationship Id="rId2" Type="http://schemas.openxmlformats.org/officeDocument/2006/relationships/image" Target="../media/image8.jpeg"/><Relationship Id="rId16" Type="http://schemas.openxmlformats.org/officeDocument/2006/relationships/image" Target="../media/image17.png"/><Relationship Id="rId20" Type="http://schemas.openxmlformats.org/officeDocument/2006/relationships/slide" Target="slide12.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16.png"/><Relationship Id="rId24" Type="http://schemas.openxmlformats.org/officeDocument/2006/relationships/image" Target="../media/image28.svg"/><Relationship Id="rId5" Type="http://schemas.openxmlformats.org/officeDocument/2006/relationships/slide" Target="slide9.xml"/><Relationship Id="rId15" Type="http://schemas.openxmlformats.org/officeDocument/2006/relationships/slide" Target="slide11.xml"/><Relationship Id="rId23" Type="http://schemas.openxmlformats.org/officeDocument/2006/relationships/image" Target="../media/image271.png"/><Relationship Id="rId10" Type="http://schemas.openxmlformats.org/officeDocument/2006/relationships/slide" Target="slide10.xml"/><Relationship Id="rId19" Type="http://schemas.openxmlformats.org/officeDocument/2006/relationships/image" Target="../media/image26.svg"/><Relationship Id="rId4" Type="http://schemas.openxmlformats.org/officeDocument/2006/relationships/image" Target="../media/image21.svg"/><Relationship Id="rId9" Type="http://schemas.openxmlformats.org/officeDocument/2006/relationships/image" Target="../media/image23.svg"/><Relationship Id="rId14" Type="http://schemas.openxmlformats.org/officeDocument/2006/relationships/image" Target="../media/image25.svg"/><Relationship Id="rId22" Type="http://schemas.openxmlformats.org/officeDocument/2006/relationships/image" Target="../media/image26.svg"/><Relationship Id="rId27" Type="http://schemas.openxmlformats.org/officeDocument/2006/relationships/image" Target="../media/image28.sv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4.sv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6.svg"/></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hyperlink" Target="https://www.vapulus.com/ar/%D8%A3%D9%87%D9%85%D9%8A%D8%A9-%D8%A7%D9%84%D8%AA%D9%83%D9%86%D9%88%D9%84%D9%88%D8%AC%D9%8A%D8%A7-%D8%A7%D9%84%D9%85%D8%A7%D9%84%D9%8A%D8%A9/" TargetMode="External"/><Relationship Id="rId7" Type="http://schemas.openxmlformats.org/officeDocument/2006/relationships/diagramQuickStyle" Target="../diagrams/quickStyle2.xm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0.jpeg"/><Relationship Id="rId9" Type="http://schemas.microsoft.com/office/2007/relationships/diagramDrawing" Target="../diagrams/drawing2.xml"/></Relationships>
</file>

<file path=ppt/slides/_rels/slide1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hyperlink" Target="https://www.vapulus.com/ar/%D8%A3%D9%87%D9%85%D9%8A%D8%A9-%D8%A7%D9%84%D8%AA%D9%83%D9%86%D9%88%D9%84%D9%88%D8%AC%D9%8A%D8%A7-%D8%A7%D9%84%D9%85%D8%A7%D9%84%D9%8A%D8%A9/" TargetMode="External"/><Relationship Id="rId7" Type="http://schemas.openxmlformats.org/officeDocument/2006/relationships/diagramColors" Target="../diagrams/colors3.xm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6.xml.rels><?xml version="1.0" encoding="UTF-8" standalone="yes"?>
<Relationships xmlns="http://schemas.openxmlformats.org/package/2006/relationships"><Relationship Id="rId3" Type="http://schemas.openxmlformats.org/officeDocument/2006/relationships/hyperlink" Target="https://www.vapulus.com/ar/%D8%A3%D9%87%D9%85%D9%8A%D8%A9-%D8%A7%D9%84%D8%AA%D9%83%D9%86%D9%88%D9%84%D9%88%D8%AC%D9%8A%D8%A7-%D8%A7%D9%84%D9%85%D8%A7%D9%84%D9%8A%D8%A9/" TargetMode="Externa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vapulus.com/ar/%D8%A3%D9%87%D9%85%D9%8A%D8%A9-%D8%A7%D9%84%D8%AA%D9%83%D9%86%D9%88%D9%84%D9%88%D8%AC%D9%8A%D8%A7-%D8%A7%D9%84%D9%85%D8%A7%D9%84%D9%8A%D8%A9/" TargetMode="Externa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2.xml"/><Relationship Id="rId4" Type="http://schemas.openxmlformats.org/officeDocument/2006/relationships/chart" Target="../charts/chart7.xml"/></Relationships>
</file>

<file path=ppt/slides/_rels/slide23.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hyperlink" Target="https://tabweeeb.com/%D8%A7%D9%84%D8%AA%D9%83%D9%86%D9%88%D9%84%D9%88%D8%AC%D9%8A%D8%A7-%D8%A7%D9%84%D8%AD%D8%AF%D9%8A%D8%AB%D8%A9-%D9%88%D8%AA%D8%A3%D8%AB%D9%8A%D8%B1%D8%A7%D8%AA%D9%87%D8%A7-%D8%A7%D9%84%D8%A5%D9%8A%D8%AC%D8%A7%D8%A8%D9%8A%D8%A9-%D9%88%D8%A7%D9%84%D8%B3%D9%84%D8%A8%D9%8A%D8%A9-%D8%B9%D9%84%D9%8A-%D8%A7%D9%84%D9%85%D8%AC%D8%AA%D9%85%D8%B9%D8%A7%D8%AA-2438" TargetMode="External"/></Relationships>
</file>

<file path=ppt/slides/_rels/slide25.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s://sa.lovepik.com/image-401452852/internet-information-technology-network-technology-city.html" TargetMode="External"/><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sa.lovepik.com/image-401452852/internet-information-technology-network-technology-city.html" TargetMode="External"/><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hyperlink" Target="https://sa.lovepik.com/image-500340504/environmental-protection-science-and-technology.html" TargetMode="External"/></Relationships>
</file>

<file path=ppt/slides/_rels/slide3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hyperlink" Target="https://sa.lovepik.com/image-500340504/environmental-protection-science-and-technology.html" TargetMode="External"/></Relationships>
</file>

<file path=ppt/slides/_rels/slide3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hyperlink" Target="https://sa.lovepik.com/image-500340504/environmental-protection-science-and-technology.html" TargetMode="External"/></Relationships>
</file>

<file path=ppt/slides/_rels/slide3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hyperlink" Target="https://sa.lovepik.com/image-500340504/environmental-protection-science-and-technology.html"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مجموعة 9">
            <a:extLst>
              <a:ext uri="{FF2B5EF4-FFF2-40B4-BE49-F238E27FC236}">
                <a16:creationId xmlns:a16="http://schemas.microsoft.com/office/drawing/2014/main" xmlns="" id="{94C4AA98-8C47-4550-B977-27D02AE4534F}"/>
              </a:ext>
            </a:extLst>
          </p:cNvPr>
          <p:cNvGrpSpPr/>
          <p:nvPr/>
        </p:nvGrpSpPr>
        <p:grpSpPr>
          <a:xfrm>
            <a:off x="-1" y="-17"/>
            <a:ext cx="12296633" cy="6876025"/>
            <a:chOff x="-1" y="-17"/>
            <a:chExt cx="12296633" cy="6876025"/>
          </a:xfrm>
        </p:grpSpPr>
        <p:pic>
          <p:nvPicPr>
            <p:cNvPr id="5" name="صورة 4">
              <a:extLst>
                <a:ext uri="{FF2B5EF4-FFF2-40B4-BE49-F238E27FC236}">
                  <a16:creationId xmlns:a16="http://schemas.microsoft.com/office/drawing/2014/main" xmlns="" id="{A834D7C1-3D8B-4590-AD9F-3B6983B95DDF}"/>
                </a:ext>
              </a:extLst>
            </p:cNvPr>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17"/>
              <a:ext cx="12296633" cy="6876008"/>
            </a:xfrm>
            <a:prstGeom prst="rect">
              <a:avLst/>
            </a:prstGeom>
            <a:noFill/>
          </p:spPr>
        </p:pic>
        <p:sp>
          <p:nvSpPr>
            <p:cNvPr id="6" name="مستطيل 5">
              <a:extLst>
                <a:ext uri="{FF2B5EF4-FFF2-40B4-BE49-F238E27FC236}">
                  <a16:creationId xmlns:a16="http://schemas.microsoft.com/office/drawing/2014/main" xmlns="" id="{01C68A93-7165-4803-8293-5B7820419B3C}"/>
                </a:ext>
              </a:extLst>
            </p:cNvPr>
            <p:cNvSpPr>
              <a:spLocks/>
            </p:cNvSpPr>
            <p:nvPr/>
          </p:nvSpPr>
          <p:spPr>
            <a:xfrm>
              <a:off x="-1" y="0"/>
              <a:ext cx="9026013" cy="6876008"/>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2670412 w 6096000"/>
                <a:gd name="connsiteY2" fmla="*/ 6844352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2465695 w 6096000"/>
                <a:gd name="connsiteY2" fmla="*/ 6858000 h 6858000"/>
                <a:gd name="connsiteX3" fmla="*/ 0 w 6096000"/>
                <a:gd name="connsiteY3" fmla="*/ 6858000 h 6858000"/>
                <a:gd name="connsiteX4" fmla="*/ 0 w 6096000"/>
                <a:gd name="connsiteY4" fmla="*/ 0 h 6858000"/>
                <a:gd name="connsiteX0" fmla="*/ 1228299 w 6096000"/>
                <a:gd name="connsiteY0" fmla="*/ 0 h 6912591"/>
                <a:gd name="connsiteX1" fmla="*/ 6096000 w 6096000"/>
                <a:gd name="connsiteY1" fmla="*/ 54591 h 6912591"/>
                <a:gd name="connsiteX2" fmla="*/ 2465695 w 6096000"/>
                <a:gd name="connsiteY2" fmla="*/ 6912591 h 6912591"/>
                <a:gd name="connsiteX3" fmla="*/ 0 w 6096000"/>
                <a:gd name="connsiteY3" fmla="*/ 6912591 h 6912591"/>
                <a:gd name="connsiteX4" fmla="*/ 1228299 w 6096000"/>
                <a:gd name="connsiteY4" fmla="*/ 0 h 6912591"/>
                <a:gd name="connsiteX0" fmla="*/ 0 w 6109647"/>
                <a:gd name="connsiteY0" fmla="*/ 0 h 6858000"/>
                <a:gd name="connsiteX1" fmla="*/ 6109647 w 6109647"/>
                <a:gd name="connsiteY1" fmla="*/ 0 h 6858000"/>
                <a:gd name="connsiteX2" fmla="*/ 2479342 w 6109647"/>
                <a:gd name="connsiteY2" fmla="*/ 6858000 h 6858000"/>
                <a:gd name="connsiteX3" fmla="*/ 13647 w 6109647"/>
                <a:gd name="connsiteY3" fmla="*/ 6858000 h 6858000"/>
                <a:gd name="connsiteX4" fmla="*/ 0 w 6109647"/>
                <a:gd name="connsiteY4" fmla="*/ 0 h 6858000"/>
                <a:gd name="connsiteX0" fmla="*/ 0 w 8265994"/>
                <a:gd name="connsiteY0" fmla="*/ 0 h 6858000"/>
                <a:gd name="connsiteX1" fmla="*/ 8265994 w 8265994"/>
                <a:gd name="connsiteY1" fmla="*/ 13648 h 6858000"/>
                <a:gd name="connsiteX2" fmla="*/ 2479342 w 8265994"/>
                <a:gd name="connsiteY2" fmla="*/ 6858000 h 6858000"/>
                <a:gd name="connsiteX3" fmla="*/ 13647 w 8265994"/>
                <a:gd name="connsiteY3" fmla="*/ 6858000 h 6858000"/>
                <a:gd name="connsiteX4" fmla="*/ 0 w 8265994"/>
                <a:gd name="connsiteY4" fmla="*/ 0 h 6858000"/>
                <a:gd name="connsiteX0" fmla="*/ 0 w 8265994"/>
                <a:gd name="connsiteY0" fmla="*/ 13576 h 6871576"/>
                <a:gd name="connsiteX1" fmla="*/ 8265994 w 8265994"/>
                <a:gd name="connsiteY1" fmla="*/ 0 h 6871576"/>
                <a:gd name="connsiteX2" fmla="*/ 2479342 w 8265994"/>
                <a:gd name="connsiteY2" fmla="*/ 6871576 h 6871576"/>
                <a:gd name="connsiteX3" fmla="*/ 13647 w 8265994"/>
                <a:gd name="connsiteY3" fmla="*/ 6871576 h 6871576"/>
                <a:gd name="connsiteX4" fmla="*/ 0 w 8265994"/>
                <a:gd name="connsiteY4" fmla="*/ 13576 h 6871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65994" h="6871576">
                  <a:moveTo>
                    <a:pt x="0" y="13576"/>
                  </a:moveTo>
                  <a:lnTo>
                    <a:pt x="8265994" y="0"/>
                  </a:lnTo>
                  <a:lnTo>
                    <a:pt x="2479342" y="6871576"/>
                  </a:lnTo>
                  <a:lnTo>
                    <a:pt x="13647" y="6871576"/>
                  </a:lnTo>
                  <a:lnTo>
                    <a:pt x="0" y="13576"/>
                  </a:lnTo>
                  <a:close/>
                </a:path>
              </a:pathLst>
            </a:custGeom>
            <a:gradFill>
              <a:gsLst>
                <a:gs pos="0">
                  <a:schemeClr val="tx1"/>
                </a:gs>
                <a:gs pos="100000">
                  <a:srgbClr val="0070C0"/>
                </a:gs>
              </a:gsLst>
              <a:lin ang="18900000" scaled="1"/>
            </a:gra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7" name="معين 6">
              <a:extLst>
                <a:ext uri="{FF2B5EF4-FFF2-40B4-BE49-F238E27FC236}">
                  <a16:creationId xmlns:a16="http://schemas.microsoft.com/office/drawing/2014/main" xmlns="" id="{AF41765A-81F4-4A96-B282-A4EB4DE1F747}"/>
                </a:ext>
              </a:extLst>
            </p:cNvPr>
            <p:cNvSpPr/>
            <p:nvPr/>
          </p:nvSpPr>
          <p:spPr>
            <a:xfrm>
              <a:off x="1963003" y="174001"/>
              <a:ext cx="8265994" cy="6509981"/>
            </a:xfrm>
            <a:prstGeom prst="diamond">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معين 7">
              <a:extLst>
                <a:ext uri="{FF2B5EF4-FFF2-40B4-BE49-F238E27FC236}">
                  <a16:creationId xmlns:a16="http://schemas.microsoft.com/office/drawing/2014/main" xmlns="" id="{D8AA0041-1D49-40FA-8743-9CE5D606D5C5}"/>
                </a:ext>
              </a:extLst>
            </p:cNvPr>
            <p:cNvSpPr/>
            <p:nvPr/>
          </p:nvSpPr>
          <p:spPr>
            <a:xfrm>
              <a:off x="2183642" y="435014"/>
              <a:ext cx="7765576" cy="6020377"/>
            </a:xfrm>
            <a:prstGeom prst="diamond">
              <a:avLst/>
            </a:prstGeom>
            <a:noFill/>
            <a:ln w="381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مربع نص 8">
              <a:extLst>
                <a:ext uri="{FF2B5EF4-FFF2-40B4-BE49-F238E27FC236}">
                  <a16:creationId xmlns:a16="http://schemas.microsoft.com/office/drawing/2014/main" xmlns="" id="{4EAE5D2B-777F-4E73-852C-E717234EC7BF}"/>
                </a:ext>
              </a:extLst>
            </p:cNvPr>
            <p:cNvSpPr txBox="1"/>
            <p:nvPr/>
          </p:nvSpPr>
          <p:spPr>
            <a:xfrm>
              <a:off x="4178599" y="1398474"/>
              <a:ext cx="4033599" cy="3785652"/>
            </a:xfrm>
            <a:prstGeom prst="rect">
              <a:avLst/>
            </a:prstGeom>
            <a:noFill/>
          </p:spPr>
          <p:txBody>
            <a:bodyPr wrap="square" rtlCol="0">
              <a:spAutoFit/>
            </a:bodyPr>
            <a:lstStyle/>
            <a:p>
              <a:pPr algn="ctr"/>
              <a:r>
                <a:rPr lang="ar-DZ" sz="6000" dirty="0">
                  <a:cs typeface="Diwani Letter" panose="02010400000000000000" pitchFamily="2" charset="-78"/>
                </a:rPr>
                <a:t>تكنولوجيا المعلومات والاتصالات و التنمية المستدامة</a:t>
              </a:r>
              <a:endParaRPr lang="en-GB" sz="6000" dirty="0">
                <a:cs typeface="Diwani Letter" panose="02010400000000000000" pitchFamily="2" charset="-78"/>
              </a:endParaRPr>
            </a:p>
          </p:txBody>
        </p:sp>
      </p:grpSp>
    </p:spTree>
    <p:extLst>
      <p:ext uri="{BB962C8B-B14F-4D97-AF65-F5344CB8AC3E}">
        <p14:creationId xmlns:p14="http://schemas.microsoft.com/office/powerpoint/2010/main" xmlns="" val="2882190323"/>
      </p:ext>
    </p:extLst>
  </p:cSld>
  <p:clrMapOvr>
    <a:masterClrMapping/>
  </p:clrMapOvr>
  <mc:AlternateContent xmlns:mc="http://schemas.openxmlformats.org/markup-compatibility/2006">
    <mc:Choice xmlns:p14="http://schemas.microsoft.com/office/powerpoint/2010/main" xmlns="" Requires="p14">
      <p:transition spd="slow" p14:dur="4000">
        <p14:vortex dir="u"/>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مجموعة 9">
            <a:extLst>
              <a:ext uri="{FF2B5EF4-FFF2-40B4-BE49-F238E27FC236}">
                <a16:creationId xmlns:a16="http://schemas.microsoft.com/office/drawing/2014/main" xmlns="" id="{94C4AA98-8C47-4550-B977-27D02AE4534F}"/>
              </a:ext>
            </a:extLst>
          </p:cNvPr>
          <p:cNvGrpSpPr/>
          <p:nvPr/>
        </p:nvGrpSpPr>
        <p:grpSpPr>
          <a:xfrm>
            <a:off x="-2" y="-25206"/>
            <a:ext cx="12192002" cy="6883206"/>
            <a:chOff x="-1" y="0"/>
            <a:chExt cx="12192002" cy="6883206"/>
          </a:xfrm>
        </p:grpSpPr>
        <p:pic>
          <p:nvPicPr>
            <p:cNvPr id="5" name="صورة 4">
              <a:extLst>
                <a:ext uri="{FF2B5EF4-FFF2-40B4-BE49-F238E27FC236}">
                  <a16:creationId xmlns:a16="http://schemas.microsoft.com/office/drawing/2014/main" xmlns="" id="{A834D7C1-3D8B-4590-AD9F-3B6983B95DDF}"/>
                </a:ext>
              </a:extLst>
            </p:cNvPr>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7198"/>
              <a:ext cx="12192000" cy="6876008"/>
            </a:xfrm>
            <a:prstGeom prst="rect">
              <a:avLst/>
            </a:prstGeom>
            <a:noFill/>
          </p:spPr>
        </p:pic>
        <p:sp>
          <p:nvSpPr>
            <p:cNvPr id="6" name="مستطيل 5">
              <a:extLst>
                <a:ext uri="{FF2B5EF4-FFF2-40B4-BE49-F238E27FC236}">
                  <a16:creationId xmlns:a16="http://schemas.microsoft.com/office/drawing/2014/main" xmlns="" id="{01C68A93-7165-4803-8293-5B7820419B3C}"/>
                </a:ext>
              </a:extLst>
            </p:cNvPr>
            <p:cNvSpPr>
              <a:spLocks/>
            </p:cNvSpPr>
            <p:nvPr/>
          </p:nvSpPr>
          <p:spPr>
            <a:xfrm>
              <a:off x="-1" y="0"/>
              <a:ext cx="12191999" cy="687599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2670412 w 6096000"/>
                <a:gd name="connsiteY2" fmla="*/ 6844352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2465695 w 6096000"/>
                <a:gd name="connsiteY2" fmla="*/ 6858000 h 6858000"/>
                <a:gd name="connsiteX3" fmla="*/ 0 w 6096000"/>
                <a:gd name="connsiteY3" fmla="*/ 6858000 h 6858000"/>
                <a:gd name="connsiteX4" fmla="*/ 0 w 6096000"/>
                <a:gd name="connsiteY4" fmla="*/ 0 h 6858000"/>
                <a:gd name="connsiteX0" fmla="*/ 1228299 w 6096000"/>
                <a:gd name="connsiteY0" fmla="*/ 0 h 6912591"/>
                <a:gd name="connsiteX1" fmla="*/ 6096000 w 6096000"/>
                <a:gd name="connsiteY1" fmla="*/ 54591 h 6912591"/>
                <a:gd name="connsiteX2" fmla="*/ 2465695 w 6096000"/>
                <a:gd name="connsiteY2" fmla="*/ 6912591 h 6912591"/>
                <a:gd name="connsiteX3" fmla="*/ 0 w 6096000"/>
                <a:gd name="connsiteY3" fmla="*/ 6912591 h 6912591"/>
                <a:gd name="connsiteX4" fmla="*/ 1228299 w 6096000"/>
                <a:gd name="connsiteY4" fmla="*/ 0 h 6912591"/>
                <a:gd name="connsiteX0" fmla="*/ 0 w 6109647"/>
                <a:gd name="connsiteY0" fmla="*/ 0 h 6858000"/>
                <a:gd name="connsiteX1" fmla="*/ 6109647 w 6109647"/>
                <a:gd name="connsiteY1" fmla="*/ 0 h 6858000"/>
                <a:gd name="connsiteX2" fmla="*/ 2479342 w 6109647"/>
                <a:gd name="connsiteY2" fmla="*/ 6858000 h 6858000"/>
                <a:gd name="connsiteX3" fmla="*/ 13647 w 6109647"/>
                <a:gd name="connsiteY3" fmla="*/ 6858000 h 6858000"/>
                <a:gd name="connsiteX4" fmla="*/ 0 w 6109647"/>
                <a:gd name="connsiteY4" fmla="*/ 0 h 6858000"/>
                <a:gd name="connsiteX0" fmla="*/ 0 w 8265994"/>
                <a:gd name="connsiteY0" fmla="*/ 0 h 6858000"/>
                <a:gd name="connsiteX1" fmla="*/ 8265994 w 8265994"/>
                <a:gd name="connsiteY1" fmla="*/ 13648 h 6858000"/>
                <a:gd name="connsiteX2" fmla="*/ 2479342 w 8265994"/>
                <a:gd name="connsiteY2" fmla="*/ 6858000 h 6858000"/>
                <a:gd name="connsiteX3" fmla="*/ 13647 w 8265994"/>
                <a:gd name="connsiteY3" fmla="*/ 6858000 h 6858000"/>
                <a:gd name="connsiteX4" fmla="*/ 0 w 8265994"/>
                <a:gd name="connsiteY4" fmla="*/ 0 h 6858000"/>
                <a:gd name="connsiteX0" fmla="*/ 0 w 8265994"/>
                <a:gd name="connsiteY0" fmla="*/ 13576 h 6871576"/>
                <a:gd name="connsiteX1" fmla="*/ 8265994 w 8265994"/>
                <a:gd name="connsiteY1" fmla="*/ 0 h 6871576"/>
                <a:gd name="connsiteX2" fmla="*/ 2479342 w 8265994"/>
                <a:gd name="connsiteY2" fmla="*/ 6871576 h 6871576"/>
                <a:gd name="connsiteX3" fmla="*/ 13647 w 8265994"/>
                <a:gd name="connsiteY3" fmla="*/ 6871576 h 6871576"/>
                <a:gd name="connsiteX4" fmla="*/ 0 w 8265994"/>
                <a:gd name="connsiteY4" fmla="*/ 13576 h 6871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65994" h="6871576">
                  <a:moveTo>
                    <a:pt x="0" y="13576"/>
                  </a:moveTo>
                  <a:lnTo>
                    <a:pt x="8265994" y="0"/>
                  </a:lnTo>
                  <a:lnTo>
                    <a:pt x="2479342" y="6871576"/>
                  </a:lnTo>
                  <a:lnTo>
                    <a:pt x="13647" y="6871576"/>
                  </a:lnTo>
                  <a:lnTo>
                    <a:pt x="0" y="13576"/>
                  </a:lnTo>
                  <a:close/>
                </a:path>
              </a:pathLst>
            </a:custGeom>
            <a:gradFill>
              <a:gsLst>
                <a:gs pos="19000">
                  <a:srgbClr val="0070C0">
                    <a:lumMod val="59000"/>
                  </a:srgbClr>
                </a:gs>
                <a:gs pos="81000">
                  <a:srgbClr val="002060">
                    <a:lumMod val="34000"/>
                  </a:srgbClr>
                </a:gs>
              </a:gsLst>
              <a:lin ang="18900000" scaled="1"/>
            </a:gra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grpSp>
      <p:sp>
        <p:nvSpPr>
          <p:cNvPr id="3" name="مربع نص 2">
            <a:extLst>
              <a:ext uri="{FF2B5EF4-FFF2-40B4-BE49-F238E27FC236}">
                <a16:creationId xmlns:a16="http://schemas.microsoft.com/office/drawing/2014/main" xmlns="" id="{B4E2C393-884E-4594-83E0-BBBFEAD1B5F3}"/>
              </a:ext>
            </a:extLst>
          </p:cNvPr>
          <p:cNvSpPr txBox="1"/>
          <p:nvPr/>
        </p:nvSpPr>
        <p:spPr>
          <a:xfrm>
            <a:off x="3282459" y="172072"/>
            <a:ext cx="5627077" cy="2062103"/>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DZ" sz="3200" b="1" i="0" u="none" strike="noStrike" kern="1200" cap="none" spc="0" normalizeH="0" baseline="0" noProof="0">
                <a:ln>
                  <a:noFill/>
                </a:ln>
                <a:solidFill>
                  <a:prstClr val="white"/>
                </a:solidFill>
                <a:effectLst/>
                <a:uLnTx/>
                <a:uFillTx/>
                <a:latin typeface="Arabic Typesetting" panose="03020402040406030203" pitchFamily="66" charset="-78"/>
                <a:ea typeface="+mn-ea"/>
                <a:cs typeface="Arabic Typesetting" panose="03020402040406030203" pitchFamily="66" charset="-78"/>
              </a:rPr>
              <a:t>جامعة محمد خيضر بسكرة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DZ" sz="3200" b="1" i="0" u="none" strike="noStrike" kern="1200" cap="none" spc="0" normalizeH="0" baseline="0" noProof="0">
                <a:ln>
                  <a:noFill/>
                </a:ln>
                <a:solidFill>
                  <a:prstClr val="white"/>
                </a:solidFill>
                <a:effectLst/>
                <a:uLnTx/>
                <a:uFillTx/>
                <a:latin typeface="Arabic Typesetting" panose="03020402040406030203" pitchFamily="66" charset="-78"/>
                <a:ea typeface="+mn-ea"/>
                <a:cs typeface="Arabic Typesetting" panose="03020402040406030203" pitchFamily="66" charset="-78"/>
              </a:rPr>
              <a:t>كلية العلوم الاقتصادية والتجارية وعلوم التسيير</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DZ" sz="3200" b="1" i="0" u="none" strike="noStrike" kern="1200" cap="none" spc="0" normalizeH="0" baseline="0" noProof="0">
                <a:ln>
                  <a:noFill/>
                </a:ln>
                <a:solidFill>
                  <a:prstClr val="white"/>
                </a:solidFill>
                <a:effectLst/>
                <a:uLnTx/>
                <a:uFillTx/>
                <a:latin typeface="Arabic Typesetting" panose="03020402040406030203" pitchFamily="66" charset="-78"/>
                <a:ea typeface="+mn-ea"/>
                <a:cs typeface="Arabic Typesetting" panose="03020402040406030203" pitchFamily="66" charset="-78"/>
              </a:rPr>
              <a:t>قسم علوم التسيير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DZ" sz="3200" b="1" i="0" u="none" strike="noStrike" kern="1200" cap="none" spc="0" normalizeH="0" baseline="0" noProof="0">
                <a:ln>
                  <a:noFill/>
                </a:ln>
                <a:solidFill>
                  <a:prstClr val="white"/>
                </a:solidFill>
                <a:effectLst/>
                <a:uLnTx/>
                <a:uFillTx/>
                <a:latin typeface="Arabic Typesetting" panose="03020402040406030203" pitchFamily="66" charset="-78"/>
                <a:ea typeface="+mn-ea"/>
                <a:cs typeface="Arabic Typesetting" panose="03020402040406030203" pitchFamily="66" charset="-78"/>
              </a:rPr>
              <a:t>أولى ماستر مقاولاتية </a:t>
            </a:r>
            <a:endParaRPr kumimoji="0" lang="en-GB" sz="3200" b="1"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endParaRPr>
          </a:p>
        </p:txBody>
      </p:sp>
      <p:pic>
        <p:nvPicPr>
          <p:cNvPr id="12" name="صورة 11">
            <a:extLst>
              <a:ext uri="{FF2B5EF4-FFF2-40B4-BE49-F238E27FC236}">
                <a16:creationId xmlns:a16="http://schemas.microsoft.com/office/drawing/2014/main" xmlns="" id="{EAD1B76D-0181-4B11-8F5A-D5522051C904}"/>
              </a:ext>
            </a:extLst>
          </p:cNvPr>
          <p:cNvPicPr>
            <a:picLocks noChangeAspect="1"/>
          </p:cNvPicPr>
          <p:nvPr/>
        </p:nvPicPr>
        <p:blipFill>
          <a:blip r:embed="rId3" cstate="print"/>
          <a:stretch>
            <a:fillRect/>
          </a:stretch>
        </p:blipFill>
        <p:spPr>
          <a:xfrm>
            <a:off x="5344438" y="2687855"/>
            <a:ext cx="1503118" cy="1867227"/>
          </a:xfrm>
          <a:prstGeom prst="rect">
            <a:avLst/>
          </a:prstGeom>
        </p:spPr>
      </p:pic>
      <p:sp>
        <p:nvSpPr>
          <p:cNvPr id="13" name="مربع نص 12">
            <a:extLst>
              <a:ext uri="{FF2B5EF4-FFF2-40B4-BE49-F238E27FC236}">
                <a16:creationId xmlns:a16="http://schemas.microsoft.com/office/drawing/2014/main" xmlns="" id="{A834D64F-A121-47B5-B52A-6B454B4B66D4}"/>
              </a:ext>
            </a:extLst>
          </p:cNvPr>
          <p:cNvSpPr txBox="1"/>
          <p:nvPr/>
        </p:nvSpPr>
        <p:spPr>
          <a:xfrm>
            <a:off x="246531" y="4303453"/>
            <a:ext cx="2866292" cy="2062103"/>
          </a:xfrm>
          <a:prstGeom prst="rect">
            <a:avLst/>
          </a:prstGeom>
          <a:noFill/>
        </p:spPr>
        <p:txBody>
          <a:bodyPr wrap="square" rtlCol="0">
            <a:spAutoFit/>
          </a:bodyPr>
          <a:lstStyle/>
          <a:p>
            <a:r>
              <a:rPr lang="ar-DZ" sz="3200" b="1" dirty="0">
                <a:solidFill>
                  <a:schemeClr val="bg1"/>
                </a:solidFill>
                <a:latin typeface="Arabic Typesetting" panose="03020402040406030203" pitchFamily="66" charset="-78"/>
                <a:cs typeface="Arabic Typesetting" panose="03020402040406030203" pitchFamily="66" charset="-78"/>
              </a:rPr>
              <a:t>من اعداد:</a:t>
            </a:r>
          </a:p>
          <a:p>
            <a:r>
              <a:rPr lang="ar-DZ" sz="3200" b="1" dirty="0">
                <a:solidFill>
                  <a:schemeClr val="bg1"/>
                </a:solidFill>
                <a:latin typeface="Arabic Typesetting" panose="03020402040406030203" pitchFamily="66" charset="-78"/>
                <a:cs typeface="Arabic Typesetting" panose="03020402040406030203" pitchFamily="66" charset="-78"/>
              </a:rPr>
              <a:t>الطالبة تباني فطيمة الزهرة.</a:t>
            </a:r>
          </a:p>
          <a:p>
            <a:r>
              <a:rPr lang="ar-DZ" sz="3200" b="1" dirty="0">
                <a:solidFill>
                  <a:schemeClr val="bg1"/>
                </a:solidFill>
                <a:latin typeface="Arabic Typesetting" panose="03020402040406030203" pitchFamily="66" charset="-78"/>
                <a:cs typeface="Arabic Typesetting" panose="03020402040406030203" pitchFamily="66" charset="-78"/>
              </a:rPr>
              <a:t>الطالبة حشاني نجاح.</a:t>
            </a:r>
          </a:p>
          <a:p>
            <a:r>
              <a:rPr lang="ar-DZ" sz="3200" b="1" dirty="0">
                <a:solidFill>
                  <a:schemeClr val="bg1"/>
                </a:solidFill>
                <a:latin typeface="Arabic Typesetting" panose="03020402040406030203" pitchFamily="66" charset="-78"/>
                <a:cs typeface="Arabic Typesetting" panose="03020402040406030203" pitchFamily="66" charset="-78"/>
              </a:rPr>
              <a:t>الفوج: 1</a:t>
            </a:r>
            <a:endParaRPr lang="en-GB" sz="3200" b="1" dirty="0">
              <a:solidFill>
                <a:schemeClr val="bg1"/>
              </a:solidFill>
              <a:latin typeface="Arabic Typesetting" panose="03020402040406030203" pitchFamily="66" charset="-78"/>
              <a:cs typeface="Arabic Typesetting" panose="03020402040406030203" pitchFamily="66" charset="-78"/>
            </a:endParaRPr>
          </a:p>
        </p:txBody>
      </p:sp>
      <p:sp>
        <p:nvSpPr>
          <p:cNvPr id="2" name="مربع نص 1">
            <a:extLst>
              <a:ext uri="{FF2B5EF4-FFF2-40B4-BE49-F238E27FC236}">
                <a16:creationId xmlns:a16="http://schemas.microsoft.com/office/drawing/2014/main" xmlns="" id="{07BCE316-858B-489A-8F8E-10E33F67C81C}"/>
              </a:ext>
            </a:extLst>
          </p:cNvPr>
          <p:cNvSpPr txBox="1"/>
          <p:nvPr/>
        </p:nvSpPr>
        <p:spPr>
          <a:xfrm>
            <a:off x="9480176" y="4795896"/>
            <a:ext cx="2465293" cy="1077218"/>
          </a:xfrm>
          <a:prstGeom prst="rect">
            <a:avLst/>
          </a:prstGeom>
          <a:noFill/>
        </p:spPr>
        <p:txBody>
          <a:bodyPr wrap="square" rtlCol="0">
            <a:spAutoFit/>
          </a:bodyPr>
          <a:lstStyle/>
          <a:p>
            <a:r>
              <a:rPr lang="ar-DZ" sz="3200" b="1" dirty="0">
                <a:solidFill>
                  <a:schemeClr val="tx1">
                    <a:lumMod val="95000"/>
                    <a:lumOff val="5000"/>
                  </a:schemeClr>
                </a:solidFill>
                <a:latin typeface="Arabic Typesetting" panose="03020402040406030203" pitchFamily="66" charset="-78"/>
                <a:cs typeface="Arabic Typesetting" panose="03020402040406030203" pitchFamily="66" charset="-78"/>
              </a:rPr>
              <a:t>تحت اشراف:</a:t>
            </a:r>
          </a:p>
          <a:p>
            <a:r>
              <a:rPr lang="ar-DZ" sz="3200" b="1" dirty="0">
                <a:solidFill>
                  <a:schemeClr val="tx1">
                    <a:lumMod val="95000"/>
                    <a:lumOff val="5000"/>
                  </a:schemeClr>
                </a:solidFill>
                <a:latin typeface="Arabic Typesetting" panose="03020402040406030203" pitchFamily="66" charset="-78"/>
                <a:cs typeface="Arabic Typesetting" panose="03020402040406030203" pitchFamily="66" charset="-78"/>
              </a:rPr>
              <a:t>د. داسي وهيبة</a:t>
            </a:r>
            <a:endParaRPr lang="en-GB" sz="3200" b="1" dirty="0">
              <a:solidFill>
                <a:schemeClr val="tx1">
                  <a:lumMod val="95000"/>
                  <a:lumOff val="5000"/>
                </a:schemeClr>
              </a:solidFill>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xmlns="" val="240477542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2" name="صورة 1">
            <a:extLst>
              <a:ext uri="{FF2B5EF4-FFF2-40B4-BE49-F238E27FC236}">
                <a16:creationId xmlns:a16="http://schemas.microsoft.com/office/drawing/2014/main" xmlns="" id="{9417E6D3-BD97-4600-B9E4-9368D14F4CFF}"/>
              </a:ext>
            </a:extLst>
          </p:cNvPr>
          <p:cNvPicPr>
            <a:picLocks noChangeAspect="1"/>
          </p:cNvPicPr>
          <p:nvPr/>
        </p:nvPicPr>
        <p:blipFill>
          <a:blip r:embed="rId2"/>
          <a:stretch>
            <a:fillRect/>
          </a:stretch>
        </p:blipFill>
        <p:spPr>
          <a:xfrm>
            <a:off x="-1" y="1"/>
            <a:ext cx="12192000" cy="6857999"/>
          </a:xfrm>
          <a:prstGeom prst="rect">
            <a:avLst/>
          </a:prstGeom>
          <a:solidFill>
            <a:schemeClr val="accent1"/>
          </a:solidFill>
          <a:effectLst>
            <a:outerShdw blurRad="1270000" dist="50800" dir="5400000" algn="ctr" rotWithShape="0">
              <a:schemeClr val="bg1">
                <a:alpha val="35000"/>
              </a:schemeClr>
            </a:outerShdw>
          </a:effectLst>
        </p:spPr>
      </p:pic>
      <p:sp>
        <p:nvSpPr>
          <p:cNvPr id="14" name="مستطيل 13">
            <a:extLst>
              <a:ext uri="{FF2B5EF4-FFF2-40B4-BE49-F238E27FC236}">
                <a16:creationId xmlns:a16="http://schemas.microsoft.com/office/drawing/2014/main" xmlns="" id="{58D1296C-47D8-4481-BA75-B191742B1C79}"/>
              </a:ext>
            </a:extLst>
          </p:cNvPr>
          <p:cNvSpPr/>
          <p:nvPr/>
        </p:nvSpPr>
        <p:spPr>
          <a:xfrm>
            <a:off x="-1" y="0"/>
            <a:ext cx="12192000" cy="6858000"/>
          </a:xfrm>
          <a:prstGeom prst="rect">
            <a:avLst/>
          </a:prstGeom>
          <a:gradFill flip="none" rotWithShape="1">
            <a:gsLst>
              <a:gs pos="29000">
                <a:schemeClr val="accent1">
                  <a:alpha val="56000"/>
                  <a:lumMod val="50000"/>
                </a:schemeClr>
              </a:gs>
              <a:gs pos="62000">
                <a:srgbClr val="7030A0">
                  <a:alpha val="72000"/>
                  <a:lumMod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صورة 4">
            <a:extLst>
              <a:ext uri="{FF2B5EF4-FFF2-40B4-BE49-F238E27FC236}">
                <a16:creationId xmlns:a16="http://schemas.microsoft.com/office/drawing/2014/main" xmlns="" id="{FA575F5E-D57E-425D-97A8-8D38E177754C}"/>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9432452" y="1529213"/>
            <a:ext cx="1113386" cy="11133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مربع نص 5">
            <a:extLst>
              <a:ext uri="{FF2B5EF4-FFF2-40B4-BE49-F238E27FC236}">
                <a16:creationId xmlns:a16="http://schemas.microsoft.com/office/drawing/2014/main" xmlns="" id="{11ACC882-ACA4-43F2-A485-703DBC0ADC5C}"/>
              </a:ext>
            </a:extLst>
          </p:cNvPr>
          <p:cNvSpPr txBox="1"/>
          <p:nvPr/>
        </p:nvSpPr>
        <p:spPr>
          <a:xfrm>
            <a:off x="4063042" y="607680"/>
            <a:ext cx="6987396" cy="646331"/>
          </a:xfrm>
          <a:prstGeom prst="rect">
            <a:avLst/>
          </a:prstGeom>
          <a:noFill/>
        </p:spPr>
        <p:txBody>
          <a:bodyPr wrap="square" rtlCol="0">
            <a:spAutoFit/>
          </a:bodyPr>
          <a:lstStyle/>
          <a:p>
            <a:r>
              <a:rPr lang="ar-DZ" sz="3600" b="1" dirty="0">
                <a:solidFill>
                  <a:schemeClr val="bg1"/>
                </a:solidFill>
                <a:cs typeface="Diwani Letter" panose="02010400000000000000" pitchFamily="2" charset="-78"/>
              </a:rPr>
              <a:t>معلومات عامة حول المقال:</a:t>
            </a:r>
            <a:endParaRPr lang="en-GB" sz="3600" b="1" dirty="0">
              <a:solidFill>
                <a:schemeClr val="bg1"/>
              </a:solidFill>
              <a:cs typeface="Diwani Letter" panose="02010400000000000000" pitchFamily="2" charset="-78"/>
            </a:endParaRPr>
          </a:p>
        </p:txBody>
      </p:sp>
      <p:sp>
        <p:nvSpPr>
          <p:cNvPr id="7" name="مستطيل 6">
            <a:extLst>
              <a:ext uri="{FF2B5EF4-FFF2-40B4-BE49-F238E27FC236}">
                <a16:creationId xmlns:a16="http://schemas.microsoft.com/office/drawing/2014/main" xmlns="" id="{55ACCBDE-C645-4A5A-9CE9-99F84E8EA17A}"/>
              </a:ext>
            </a:extLst>
          </p:cNvPr>
          <p:cNvSpPr/>
          <p:nvPr/>
        </p:nvSpPr>
        <p:spPr>
          <a:xfrm>
            <a:off x="7556740" y="0"/>
            <a:ext cx="3674852" cy="39729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صورة 8">
            <a:extLst>
              <a:ext uri="{FF2B5EF4-FFF2-40B4-BE49-F238E27FC236}">
                <a16:creationId xmlns:a16="http://schemas.microsoft.com/office/drawing/2014/main" xmlns="" id="{8EF9C836-5FE7-4318-A3CB-6FB5DC76401D}"/>
              </a:ext>
            </a:extLst>
          </p:cNvPr>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9192697" y="4462208"/>
            <a:ext cx="1592896" cy="1592896"/>
          </a:xfrm>
          <a:prstGeom prst="rect">
            <a:avLst/>
          </a:prstGeom>
        </p:spPr>
      </p:pic>
      <p:sp>
        <p:nvSpPr>
          <p:cNvPr id="11" name="مربع نص 10">
            <a:extLst>
              <a:ext uri="{FF2B5EF4-FFF2-40B4-BE49-F238E27FC236}">
                <a16:creationId xmlns:a16="http://schemas.microsoft.com/office/drawing/2014/main" xmlns="" id="{9A265ED9-8E17-4185-9492-F9F1F55B3626}"/>
              </a:ext>
            </a:extLst>
          </p:cNvPr>
          <p:cNvSpPr txBox="1"/>
          <p:nvPr/>
        </p:nvSpPr>
        <p:spPr>
          <a:xfrm>
            <a:off x="3522784" y="1251422"/>
            <a:ext cx="5527656" cy="1569660"/>
          </a:xfrm>
          <a:prstGeom prst="rect">
            <a:avLst/>
          </a:prstGeom>
          <a:solidFill>
            <a:schemeClr val="accent5">
              <a:lumMod val="50000"/>
            </a:schemeClr>
          </a:solidFill>
          <a:effectLst>
            <a:outerShdw blurRad="57150" dist="19050" dir="5400000" algn="ctr" rotWithShape="0">
              <a:srgbClr val="000000">
                <a:alpha val="63000"/>
              </a:srgbClr>
            </a:outerShdw>
            <a:softEdge rad="127000"/>
          </a:effectLst>
        </p:spPr>
        <p:style>
          <a:lnRef idx="0">
            <a:schemeClr val="dk1"/>
          </a:lnRef>
          <a:fillRef idx="3">
            <a:schemeClr val="dk1"/>
          </a:fillRef>
          <a:effectRef idx="3">
            <a:schemeClr val="dk1"/>
          </a:effectRef>
          <a:fontRef idx="minor">
            <a:schemeClr val="lt1"/>
          </a:fontRef>
        </p:style>
        <p:txBody>
          <a:bodyPr wrap="square" rtlCol="0">
            <a:spAutoFit/>
          </a:bodyPr>
          <a:lstStyle/>
          <a:p>
            <a:pPr algn="ctr"/>
            <a:r>
              <a:rPr lang="ar-DZ" sz="4000" dirty="0">
                <a:solidFill>
                  <a:schemeClr val="bg1"/>
                </a:solidFill>
                <a:latin typeface="Urdu Typesetting" panose="03020402040406030203" pitchFamily="66" charset="-78"/>
                <a:cs typeface="Urdu Typesetting" panose="03020402040406030203" pitchFamily="66" charset="-78"/>
              </a:rPr>
              <a:t>عنوان المقال الكامل:</a:t>
            </a:r>
          </a:p>
          <a:p>
            <a:r>
              <a:rPr lang="ar-DZ" sz="2800" dirty="0">
                <a:solidFill>
                  <a:schemeClr val="bg1"/>
                </a:solidFill>
                <a:latin typeface="Arabic Typesetting" panose="03020402040406030203" pitchFamily="66" charset="-78"/>
                <a:cs typeface="Arabic Typesetting" panose="03020402040406030203" pitchFamily="66" charset="-78"/>
              </a:rPr>
              <a:t>دور تكنولوجيا المعلومات والاتصالات في تفعيل التنمية المستدامة –التجربة الفرنسية نموذجا-</a:t>
            </a:r>
            <a:endParaRPr lang="en-GB" sz="2800" dirty="0">
              <a:solidFill>
                <a:schemeClr val="bg1"/>
              </a:solidFill>
              <a:latin typeface="Arabic Typesetting" panose="03020402040406030203" pitchFamily="66" charset="-78"/>
              <a:cs typeface="Arabic Typesetting" panose="03020402040406030203" pitchFamily="66" charset="-78"/>
            </a:endParaRPr>
          </a:p>
        </p:txBody>
      </p:sp>
      <p:sp>
        <p:nvSpPr>
          <p:cNvPr id="13" name="مربع نص 12">
            <a:extLst>
              <a:ext uri="{FF2B5EF4-FFF2-40B4-BE49-F238E27FC236}">
                <a16:creationId xmlns:a16="http://schemas.microsoft.com/office/drawing/2014/main" xmlns="" id="{9F4F60AD-387C-4E7F-BD6C-4A53CEBD990B}"/>
              </a:ext>
            </a:extLst>
          </p:cNvPr>
          <p:cNvSpPr txBox="1"/>
          <p:nvPr/>
        </p:nvSpPr>
        <p:spPr>
          <a:xfrm>
            <a:off x="3522784" y="3791489"/>
            <a:ext cx="5527655" cy="2646878"/>
          </a:xfrm>
          <a:prstGeom prst="rect">
            <a:avLst/>
          </a:prstGeom>
          <a:solidFill>
            <a:schemeClr val="accent5">
              <a:lumMod val="50000"/>
            </a:schemeClr>
          </a:solidFill>
          <a:effectLst>
            <a:outerShdw blurRad="57150" dist="19050" dir="5400000" algn="ctr" rotWithShape="0">
              <a:srgbClr val="000000">
                <a:alpha val="63000"/>
              </a:srgbClr>
            </a:outerShdw>
            <a:softEdge rad="127000"/>
          </a:effectLst>
        </p:spPr>
        <p:style>
          <a:lnRef idx="0">
            <a:schemeClr val="dk1"/>
          </a:lnRef>
          <a:fillRef idx="3">
            <a:schemeClr val="dk1"/>
          </a:fillRef>
          <a:effectRef idx="3">
            <a:schemeClr val="dk1"/>
          </a:effectRef>
          <a:fontRef idx="minor">
            <a:schemeClr val="lt1"/>
          </a:fontRef>
        </p:style>
        <p:txBody>
          <a:bodyPr wrap="square" rtlCol="0">
            <a:spAutoFit/>
          </a:bodyPr>
          <a:lstStyle/>
          <a:p>
            <a:pPr algn="ctr"/>
            <a:r>
              <a:rPr lang="ar-DZ" sz="4000" dirty="0">
                <a:solidFill>
                  <a:schemeClr val="bg1"/>
                </a:solidFill>
                <a:latin typeface="Urdu Typesetting" panose="03020402040406030203" pitchFamily="66" charset="-78"/>
                <a:cs typeface="Urdu Typesetting" panose="03020402040406030203" pitchFamily="66" charset="-78"/>
              </a:rPr>
              <a:t>كتاب المقال</a:t>
            </a:r>
            <a:r>
              <a:rPr lang="ar-DZ" sz="5400" dirty="0">
                <a:solidFill>
                  <a:schemeClr val="bg1"/>
                </a:solidFill>
                <a:latin typeface="Urdu Typesetting" panose="03020402040406030203" pitchFamily="66" charset="-78"/>
                <a:cs typeface="Urdu Typesetting" panose="03020402040406030203" pitchFamily="66" charset="-78"/>
              </a:rPr>
              <a:t>:</a:t>
            </a:r>
          </a:p>
          <a:p>
            <a:r>
              <a:rPr lang="ar-DZ" sz="2800" dirty="0">
                <a:solidFill>
                  <a:schemeClr val="bg1"/>
                </a:solidFill>
                <a:latin typeface="Arabic Typesetting" panose="03020402040406030203" pitchFamily="66" charset="-78"/>
                <a:cs typeface="Arabic Typesetting" panose="03020402040406030203" pitchFamily="66" charset="-78"/>
              </a:rPr>
              <a:t>الأستاذة محاجبية نصيرة.</a:t>
            </a:r>
          </a:p>
          <a:p>
            <a:r>
              <a:rPr lang="ar-DZ" sz="2800" dirty="0">
                <a:solidFill>
                  <a:schemeClr val="bg1"/>
                </a:solidFill>
                <a:latin typeface="Arabic Typesetting" panose="03020402040406030203" pitchFamily="66" charset="-78"/>
                <a:cs typeface="Arabic Typesetting" panose="03020402040406030203" pitchFamily="66" charset="-78"/>
              </a:rPr>
              <a:t>الأستاذة حمدي باشا نادية.</a:t>
            </a:r>
          </a:p>
          <a:p>
            <a:r>
              <a:rPr lang="ar-DZ" sz="2800" dirty="0">
                <a:solidFill>
                  <a:schemeClr val="bg1"/>
                </a:solidFill>
                <a:latin typeface="Arabic Typesetting" panose="03020402040406030203" pitchFamily="66" charset="-78"/>
                <a:cs typeface="Arabic Typesetting" panose="03020402040406030203" pitchFamily="66" charset="-78"/>
              </a:rPr>
              <a:t>مجلة كلية بغداد للعلوم الاقتصادية الجامعة- العدد الخاص بالمؤتمر العلمي المشترك 2014.</a:t>
            </a:r>
            <a:endParaRPr lang="en-GB" sz="2800" dirty="0">
              <a:solidFill>
                <a:schemeClr val="bg1"/>
              </a:solidFill>
              <a:latin typeface="Arabic Typesetting" panose="03020402040406030203" pitchFamily="66" charset="-78"/>
              <a:cs typeface="Arabic Typesetting" panose="03020402040406030203" pitchFamily="66" charset="-78"/>
            </a:endParaRPr>
          </a:p>
        </p:txBody>
      </p:sp>
      <p:pic>
        <p:nvPicPr>
          <p:cNvPr id="3" name="صورة 2">
            <a:extLst>
              <a:ext uri="{FF2B5EF4-FFF2-40B4-BE49-F238E27FC236}">
                <a16:creationId xmlns:a16="http://schemas.microsoft.com/office/drawing/2014/main" xmlns="" id="{0FEA7061-E110-417E-801F-5A8E433C291D}"/>
              </a:ext>
            </a:extLst>
          </p:cNvPr>
          <p:cNvPicPr>
            <a:picLocks noChangeAspect="1"/>
          </p:cNvPicPr>
          <p:nvPr/>
        </p:nvPicPr>
        <p:blipFill>
          <a:blip r:embed="rId5"/>
          <a:stretch>
            <a:fillRect/>
          </a:stretch>
        </p:blipFill>
        <p:spPr>
          <a:xfrm>
            <a:off x="381224" y="1165384"/>
            <a:ext cx="2658931" cy="5252209"/>
          </a:xfrm>
          <a:prstGeom prst="rect">
            <a:avLst/>
          </a:prstGeom>
          <a:noFill/>
        </p:spPr>
      </p:pic>
    </p:spTree>
    <p:extLst>
      <p:ext uri="{BB962C8B-B14F-4D97-AF65-F5344CB8AC3E}">
        <p14:creationId xmlns:p14="http://schemas.microsoft.com/office/powerpoint/2010/main" xmlns="" val="356371306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2" name="صورة 1">
            <a:extLst>
              <a:ext uri="{FF2B5EF4-FFF2-40B4-BE49-F238E27FC236}">
                <a16:creationId xmlns:a16="http://schemas.microsoft.com/office/drawing/2014/main" xmlns="" id="{9417E6D3-BD97-4600-B9E4-9368D14F4CFF}"/>
              </a:ext>
            </a:extLst>
          </p:cNvPr>
          <p:cNvPicPr>
            <a:picLocks noChangeAspect="1"/>
          </p:cNvPicPr>
          <p:nvPr/>
        </p:nvPicPr>
        <p:blipFill>
          <a:blip r:embed="rId2"/>
          <a:stretch>
            <a:fillRect/>
          </a:stretch>
        </p:blipFill>
        <p:spPr>
          <a:xfrm>
            <a:off x="-1" y="1"/>
            <a:ext cx="12192000" cy="6857999"/>
          </a:xfrm>
          <a:prstGeom prst="rect">
            <a:avLst/>
          </a:prstGeom>
          <a:solidFill>
            <a:schemeClr val="accent1"/>
          </a:solidFill>
          <a:effectLst>
            <a:outerShdw blurRad="1270000" dist="50800" dir="5400000" algn="ctr" rotWithShape="0">
              <a:schemeClr val="bg1">
                <a:alpha val="35000"/>
              </a:schemeClr>
            </a:outerShdw>
          </a:effectLst>
        </p:spPr>
      </p:pic>
      <p:sp>
        <p:nvSpPr>
          <p:cNvPr id="14" name="مستطيل 13">
            <a:extLst>
              <a:ext uri="{FF2B5EF4-FFF2-40B4-BE49-F238E27FC236}">
                <a16:creationId xmlns:a16="http://schemas.microsoft.com/office/drawing/2014/main" xmlns="" id="{58D1296C-47D8-4481-BA75-B191742B1C79}"/>
              </a:ext>
            </a:extLst>
          </p:cNvPr>
          <p:cNvSpPr/>
          <p:nvPr/>
        </p:nvSpPr>
        <p:spPr>
          <a:xfrm>
            <a:off x="-1" y="0"/>
            <a:ext cx="12192000" cy="6858000"/>
          </a:xfrm>
          <a:prstGeom prst="rect">
            <a:avLst/>
          </a:prstGeom>
          <a:gradFill flip="none" rotWithShape="1">
            <a:gsLst>
              <a:gs pos="29000">
                <a:schemeClr val="accent1">
                  <a:alpha val="56000"/>
                  <a:lumMod val="50000"/>
                </a:schemeClr>
              </a:gs>
              <a:gs pos="62000">
                <a:srgbClr val="7030A0">
                  <a:alpha val="72000"/>
                  <a:lumMod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مستطيل 6">
            <a:extLst>
              <a:ext uri="{FF2B5EF4-FFF2-40B4-BE49-F238E27FC236}">
                <a16:creationId xmlns:a16="http://schemas.microsoft.com/office/drawing/2014/main" xmlns="" id="{55ACCBDE-C645-4A5A-9CE9-99F84E8EA17A}"/>
              </a:ext>
            </a:extLst>
          </p:cNvPr>
          <p:cNvSpPr/>
          <p:nvPr/>
        </p:nvSpPr>
        <p:spPr>
          <a:xfrm>
            <a:off x="7556740" y="0"/>
            <a:ext cx="3674852" cy="39729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9">
            <a:extLst>
              <a:ext uri="{FF2B5EF4-FFF2-40B4-BE49-F238E27FC236}">
                <a16:creationId xmlns:a16="http://schemas.microsoft.com/office/drawing/2014/main" xmlns="" id="{9B272D4F-339A-47EA-9C00-BA7126AD5847}"/>
              </a:ext>
            </a:extLst>
          </p:cNvPr>
          <p:cNvSpPr txBox="1"/>
          <p:nvPr/>
        </p:nvSpPr>
        <p:spPr>
          <a:xfrm>
            <a:off x="787021" y="1364776"/>
            <a:ext cx="10617958" cy="5078313"/>
          </a:xfrm>
          <a:prstGeom prst="rect">
            <a:avLst/>
          </a:prstGeom>
          <a:gradFill>
            <a:gsLst>
              <a:gs pos="81000">
                <a:srgbClr val="002060">
                  <a:alpha val="59000"/>
                  <a:lumMod val="61000"/>
                  <a:lumOff val="39000"/>
                </a:srgbClr>
              </a:gs>
              <a:gs pos="53000">
                <a:schemeClr val="tx1">
                  <a:lumMod val="95000"/>
                  <a:lumOff val="5000"/>
                  <a:alpha val="60000"/>
                </a:schemeClr>
              </a:gs>
            </a:gsLst>
            <a:lin ang="2700000" scaled="1"/>
          </a:gradFill>
          <a:ln>
            <a:noFill/>
          </a:ln>
        </p:spPr>
        <p:txBody>
          <a:bodyPr wrap="square" rtlCol="0">
            <a:spAutoFit/>
          </a:bodyPr>
          <a:lstStyle/>
          <a:p>
            <a:pPr algn="just"/>
            <a:r>
              <a:rPr lang="ar-DZ" sz="3600" dirty="0">
                <a:solidFill>
                  <a:schemeClr val="bg1"/>
                </a:solidFill>
                <a:latin typeface="Arabic Typesetting" panose="03020402040406030203" pitchFamily="66" charset="-78"/>
                <a:cs typeface="Arabic Typesetting" panose="03020402040406030203" pitchFamily="66" charset="-78"/>
              </a:rPr>
              <a:t>المقال عبارة عن دراسة حول تأثير تكنولوجيا المعلومات والاتصالات ودورها في تفعيل التنمية المستدامة حيث تم دراسة القطاع التكنولوجي الفرنسي كعينة بحث بصفة خاصة و القطاع الأوروبي بصفة عامة، التي بين أهميته المتمثلة في الدور الفعال في زيادة النمو الاقتصادي للدول وتعزيز تجارتها الخارجية والنهوض بالعديد من القطاعات المحلية، وتأهيل المؤسسات في عالم العولمة وضمان الاستمرارية والبقاء، نفس الشيء بالنسبة للأفراد حيث فتحت افاقا للاندماج ضمن الاقتصاد الجديد واختبار التجارة الالكترونية. الهدف الأول للدراسة الاستفادة من التجربة الفرنسية في النهوض بدول العالم العربي عن طريق انتهاج نفس الخطوات، في هذه المقالة تم الاعتماد على وصف احصائيات سنوية للقطاع حول متغيرات البحث (تكنولوجيا المعلومات –التنمية المستدامة)، من اهم ما تم التوصل اليه النتائج الإيجابية لتبني تكنولوجيا المعلومات والاتصالات وخصوصا في تفعيل التنمية المستدامة: توفير فرص العمل، زيادة إنتاجية المؤسسات، الحفاظ على البيئة...الخ. </a:t>
            </a:r>
            <a:endParaRPr lang="en-GB" sz="3600" dirty="0">
              <a:solidFill>
                <a:schemeClr val="bg1"/>
              </a:solidFill>
              <a:latin typeface="Arabic Typesetting" panose="03020402040406030203" pitchFamily="66" charset="-78"/>
              <a:cs typeface="Arabic Typesetting" panose="03020402040406030203" pitchFamily="66" charset="-78"/>
            </a:endParaRPr>
          </a:p>
        </p:txBody>
      </p:sp>
      <p:sp>
        <p:nvSpPr>
          <p:cNvPr id="15" name="TextBox 10">
            <a:extLst>
              <a:ext uri="{FF2B5EF4-FFF2-40B4-BE49-F238E27FC236}">
                <a16:creationId xmlns:a16="http://schemas.microsoft.com/office/drawing/2014/main" xmlns="" id="{B7D83691-A85C-4424-80A6-A19BBC5E816E}"/>
              </a:ext>
            </a:extLst>
          </p:cNvPr>
          <p:cNvSpPr txBox="1"/>
          <p:nvPr/>
        </p:nvSpPr>
        <p:spPr>
          <a:xfrm>
            <a:off x="2599764" y="164447"/>
            <a:ext cx="6992471" cy="1200329"/>
          </a:xfrm>
          <a:prstGeom prst="rect">
            <a:avLst/>
          </a:prstGeom>
          <a:gradFill>
            <a:gsLst>
              <a:gs pos="81000">
                <a:srgbClr val="002060">
                  <a:alpha val="59000"/>
                  <a:lumMod val="61000"/>
                  <a:lumOff val="39000"/>
                </a:srgbClr>
              </a:gs>
              <a:gs pos="53000">
                <a:schemeClr val="tx1">
                  <a:lumMod val="95000"/>
                  <a:lumOff val="5000"/>
                  <a:alpha val="60000"/>
                </a:schemeClr>
              </a:gs>
            </a:gsLst>
            <a:lin ang="2700000" scaled="1"/>
          </a:gradFill>
          <a:ln>
            <a:noFill/>
          </a:ln>
        </p:spPr>
        <p:txBody>
          <a:bodyPr wrap="square" rtlCol="0">
            <a:spAutoFit/>
          </a:bodyPr>
          <a:lstStyle/>
          <a:p>
            <a:pPr algn="ctr"/>
            <a:r>
              <a:rPr lang="ar-DZ" sz="7200" dirty="0">
                <a:solidFill>
                  <a:srgbClr val="FFFF00"/>
                </a:solidFill>
                <a:cs typeface="Diwani Letter" panose="02010400000000000000" pitchFamily="2" charset="-78"/>
              </a:rPr>
              <a:t>ملخص المقال:</a:t>
            </a:r>
            <a:endParaRPr lang="en-GB" sz="7200" dirty="0">
              <a:solidFill>
                <a:srgbClr val="FFFF00"/>
              </a:solidFill>
              <a:cs typeface="Diwani Letter" panose="02010400000000000000" pitchFamily="2" charset="-78"/>
            </a:endParaRPr>
          </a:p>
        </p:txBody>
      </p:sp>
    </p:spTree>
    <p:extLst>
      <p:ext uri="{BB962C8B-B14F-4D97-AF65-F5344CB8AC3E}">
        <p14:creationId xmlns:p14="http://schemas.microsoft.com/office/powerpoint/2010/main" xmlns="" val="125895266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Word"/>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69000">
              <a:schemeClr val="bg2">
                <a:lumMod val="50000"/>
              </a:schemeClr>
            </a:gs>
            <a:gs pos="100000">
              <a:schemeClr val="tx1">
                <a:lumMod val="57000"/>
                <a:lumOff val="43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54" name="صورة 53">
            <a:extLst>
              <a:ext uri="{FF2B5EF4-FFF2-40B4-BE49-F238E27FC236}">
                <a16:creationId xmlns:a16="http://schemas.microsoft.com/office/drawing/2014/main" xmlns="" id="{79BE4812-8A78-49B4-BEC2-2DEA4DC423F3}"/>
              </a:ext>
            </a:extLst>
          </p:cNvPr>
          <p:cNvPicPr>
            <a:picLocks noChangeAspect="1"/>
          </p:cNvPicPr>
          <p:nvPr/>
        </p:nvPicPr>
        <p:blipFill>
          <a:blip r:embed="rId2">
            <a:extLst>
              <a:ext uri="{28A0092B-C50C-407E-A947-70E740481C1C}">
                <a14:useLocalDpi xmlns:a14="http://schemas.microsoft.com/office/drawing/2010/main" xmlns="" val="0"/>
              </a:ext>
              <a:ext uri="{837473B0-CC2E-450A-ABE3-18F120FF3D39}">
                <a1611:picAttrSrcUrl xmlns:a1611="http://schemas.microsoft.com/office/drawing/2016/11/main" xmlns="" r:id="rId3"/>
              </a:ext>
            </a:extLst>
          </a:blip>
          <a:stretch>
            <a:fillRect/>
          </a:stretch>
        </p:blipFill>
        <p:spPr>
          <a:xfrm>
            <a:off x="0" y="6253"/>
            <a:ext cx="12192000" cy="6851747"/>
          </a:xfrm>
          <a:prstGeom prst="rect">
            <a:avLst/>
          </a:prstGeom>
        </p:spPr>
      </p:pic>
      <p:sp>
        <p:nvSpPr>
          <p:cNvPr id="56" name="مستطيل 55">
            <a:extLst>
              <a:ext uri="{FF2B5EF4-FFF2-40B4-BE49-F238E27FC236}">
                <a16:creationId xmlns:a16="http://schemas.microsoft.com/office/drawing/2014/main" xmlns="" id="{CA0D52DD-4FBD-4049-B72D-69F68E3DBA5F}"/>
              </a:ext>
            </a:extLst>
          </p:cNvPr>
          <p:cNvSpPr/>
          <p:nvPr/>
        </p:nvSpPr>
        <p:spPr>
          <a:xfrm>
            <a:off x="0" y="-6253"/>
            <a:ext cx="12192000" cy="6858000"/>
          </a:xfrm>
          <a:prstGeom prst="rect">
            <a:avLst/>
          </a:prstGeom>
          <a:gradFill flip="none" rotWithShape="1">
            <a:gsLst>
              <a:gs pos="44000">
                <a:schemeClr val="bg2">
                  <a:lumMod val="43000"/>
                  <a:alpha val="41000"/>
                </a:schemeClr>
              </a:gs>
              <a:gs pos="100000">
                <a:schemeClr val="accent5">
                  <a:lumMod val="50000"/>
                  <a:alpha val="61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مربع نص 56">
            <a:extLst>
              <a:ext uri="{FF2B5EF4-FFF2-40B4-BE49-F238E27FC236}">
                <a16:creationId xmlns:a16="http://schemas.microsoft.com/office/drawing/2014/main" xmlns="" id="{6189E8CB-3BB3-4734-BF20-ACB411B271B1}"/>
              </a:ext>
            </a:extLst>
          </p:cNvPr>
          <p:cNvSpPr txBox="1"/>
          <p:nvPr/>
        </p:nvSpPr>
        <p:spPr>
          <a:xfrm>
            <a:off x="524435" y="2985247"/>
            <a:ext cx="11456894" cy="3033540"/>
          </a:xfrm>
          <a:prstGeom prst="rect">
            <a:avLst/>
          </a:prstGeom>
          <a:gradFill flip="none" rotWithShape="1">
            <a:gsLst>
              <a:gs pos="100000">
                <a:schemeClr val="bg2">
                  <a:lumMod val="33000"/>
                  <a:lumOff val="67000"/>
                  <a:alpha val="15000"/>
                </a:schemeClr>
              </a:gs>
              <a:gs pos="50000">
                <a:schemeClr val="tx1">
                  <a:lumMod val="0"/>
                  <a:alpha val="86000"/>
                </a:schemeClr>
              </a:gs>
            </a:gsLst>
            <a:path path="circle">
              <a:fillToRect l="50000" t="50000" r="50000" b="50000"/>
            </a:path>
            <a:tileRect/>
          </a:gradFill>
          <a:ln>
            <a:noFill/>
          </a:ln>
        </p:spPr>
        <p:txBody>
          <a:bodyPr wrap="square" rtlCol="0">
            <a:spAutoFit/>
          </a:bodyPr>
          <a:lstStyle/>
          <a:p>
            <a:pPr algn="just"/>
            <a:r>
              <a:rPr lang="ar-DZ" sz="4800" b="1" dirty="0">
                <a:solidFill>
                  <a:schemeClr val="bg1"/>
                </a:solidFill>
                <a:latin typeface="Arabic Typesetting" panose="03020402040406030203" pitchFamily="66" charset="-78"/>
                <a:cs typeface="Arabic Typesetting" panose="03020402040406030203" pitchFamily="66" charset="-78"/>
              </a:rPr>
              <a:t>لعب قطاع تكنولوجيا المعلومات والاتصالات الفرنسي دورا رائدا في النهوض بالاقتصاد المحلي وتحقيق التنمية المستدامة، واقع الحال هذا أدى بنا الى طرح التساؤل التالي</a:t>
            </a:r>
            <a:r>
              <a:rPr lang="ar-DZ" sz="4800" b="1" dirty="0">
                <a:solidFill>
                  <a:srgbClr val="FFFF00"/>
                </a:solidFill>
                <a:latin typeface="Arabic Typesetting" panose="03020402040406030203" pitchFamily="66" charset="-78"/>
                <a:cs typeface="Arabic Typesetting" panose="03020402040406030203" pitchFamily="66" charset="-78"/>
              </a:rPr>
              <a:t>:" كيف تمكنت تكنولوجيا المعلومات والاتصالات من تطوير الاقتصاد الفرنسي والى أي مدى ساهمت في تحقيق التنمية المستدامة لفرنسا؟"</a:t>
            </a:r>
            <a:endParaRPr lang="en-GB" sz="4800" b="1" dirty="0">
              <a:solidFill>
                <a:srgbClr val="FFFF00"/>
              </a:solidFill>
              <a:latin typeface="Arabic Typesetting" panose="03020402040406030203" pitchFamily="66" charset="-78"/>
              <a:cs typeface="Arabic Typesetting" panose="03020402040406030203" pitchFamily="66" charset="-78"/>
            </a:endParaRPr>
          </a:p>
        </p:txBody>
      </p:sp>
      <p:sp>
        <p:nvSpPr>
          <p:cNvPr id="58" name="مربع نص 57">
            <a:extLst>
              <a:ext uri="{FF2B5EF4-FFF2-40B4-BE49-F238E27FC236}">
                <a16:creationId xmlns:a16="http://schemas.microsoft.com/office/drawing/2014/main" xmlns="" id="{2635792B-B6DF-4C9A-9A50-F3A485D20ED2}"/>
              </a:ext>
            </a:extLst>
          </p:cNvPr>
          <p:cNvSpPr txBox="1"/>
          <p:nvPr/>
        </p:nvSpPr>
        <p:spPr>
          <a:xfrm>
            <a:off x="3030070" y="1912230"/>
            <a:ext cx="6131859" cy="830997"/>
          </a:xfrm>
          <a:prstGeom prst="rect">
            <a:avLst/>
          </a:prstGeom>
          <a:gradFill>
            <a:gsLst>
              <a:gs pos="100000">
                <a:schemeClr val="tx1">
                  <a:lumMod val="75000"/>
                  <a:lumOff val="25000"/>
                </a:schemeClr>
              </a:gs>
              <a:gs pos="50000">
                <a:schemeClr val="bg1">
                  <a:lumMod val="95000"/>
                </a:schemeClr>
              </a:gs>
            </a:gsLst>
            <a:path path="circle">
              <a:fillToRect l="50000" t="50000" r="50000" b="50000"/>
            </a:path>
          </a:gradFill>
          <a:ln>
            <a:noFill/>
          </a:ln>
        </p:spPr>
        <p:txBody>
          <a:bodyPr wrap="square" rtlCol="0">
            <a:spAutoFit/>
          </a:bodyPr>
          <a:lstStyle/>
          <a:p>
            <a:pPr algn="ctr"/>
            <a:r>
              <a:rPr lang="ar-DZ" sz="4800" dirty="0">
                <a:latin typeface="Urdu Typesetting" panose="03020402040406030203" pitchFamily="66" charset="-78"/>
                <a:cs typeface="Diwani Letter" panose="02010400000000000000" pitchFamily="2" charset="-78"/>
              </a:rPr>
              <a:t>إشكالية الدراسة:</a:t>
            </a:r>
            <a:endParaRPr lang="en-GB" sz="4800" dirty="0">
              <a:latin typeface="Urdu Typesetting" panose="03020402040406030203" pitchFamily="66" charset="-78"/>
              <a:cs typeface="Diwani Letter" panose="02010400000000000000" pitchFamily="2" charset="-78"/>
            </a:endParaRPr>
          </a:p>
        </p:txBody>
      </p:sp>
    </p:spTree>
    <p:extLst>
      <p:ext uri="{BB962C8B-B14F-4D97-AF65-F5344CB8AC3E}">
        <p14:creationId xmlns:p14="http://schemas.microsoft.com/office/powerpoint/2010/main" xmlns="" val="48353232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Word"/>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xmlns="" id="{6B9E50E1-AF16-4514-8FA0-A6503CD3F99A}"/>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22" y="0"/>
            <a:ext cx="12191278" cy="6858000"/>
          </a:xfrm>
          <a:prstGeom prst="rect">
            <a:avLst/>
          </a:prstGeom>
        </p:spPr>
      </p:pic>
      <p:sp>
        <p:nvSpPr>
          <p:cNvPr id="2" name="مستطيل 1">
            <a:extLst>
              <a:ext uri="{FF2B5EF4-FFF2-40B4-BE49-F238E27FC236}">
                <a16:creationId xmlns:a16="http://schemas.microsoft.com/office/drawing/2014/main" xmlns="" id="{F3223B2C-55DC-4F38-B1CB-7B117BA1C88D}"/>
              </a:ext>
            </a:extLst>
          </p:cNvPr>
          <p:cNvSpPr/>
          <p:nvPr/>
        </p:nvSpPr>
        <p:spPr>
          <a:xfrm>
            <a:off x="0" y="0"/>
            <a:ext cx="12192000" cy="6858000"/>
          </a:xfrm>
          <a:prstGeom prst="rect">
            <a:avLst/>
          </a:prstGeom>
          <a:gradFill>
            <a:gsLst>
              <a:gs pos="0">
                <a:srgbClr val="00B0F0">
                  <a:alpha val="73000"/>
                  <a:lumMod val="57000"/>
                  <a:lumOff val="43000"/>
                </a:srgbClr>
              </a:gs>
              <a:gs pos="100000">
                <a:srgbClr val="00B0F0">
                  <a:alpha val="67000"/>
                  <a:lumMod val="73000"/>
                  <a:lumOff val="27000"/>
                </a:srgbClr>
              </a:gs>
              <a:gs pos="55000">
                <a:schemeClr val="accent1">
                  <a:alpha val="33000"/>
                  <a:lumMod val="9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مربع نص 4">
            <a:extLst>
              <a:ext uri="{FF2B5EF4-FFF2-40B4-BE49-F238E27FC236}">
                <a16:creationId xmlns:a16="http://schemas.microsoft.com/office/drawing/2014/main" xmlns="" id="{66C1B128-8322-43D2-ACC1-5E5D4AFE3987}"/>
              </a:ext>
            </a:extLst>
          </p:cNvPr>
          <p:cNvSpPr txBox="1"/>
          <p:nvPr/>
        </p:nvSpPr>
        <p:spPr>
          <a:xfrm>
            <a:off x="4040345" y="504967"/>
            <a:ext cx="4111310" cy="830997"/>
          </a:xfrm>
          <a:prstGeom prst="rect">
            <a:avLst/>
          </a:prstGeom>
          <a:solidFill>
            <a:schemeClr val="bg1"/>
          </a:solidFill>
        </p:spPr>
        <p:txBody>
          <a:bodyPr wrap="square" rtlCol="0">
            <a:spAutoFit/>
          </a:bodyPr>
          <a:lstStyle/>
          <a:p>
            <a:pPr algn="ctr"/>
            <a:r>
              <a:rPr lang="ar-DZ" sz="4800" b="1" dirty="0">
                <a:cs typeface="Diwani Letter" panose="02010400000000000000" pitchFamily="2" charset="-78"/>
              </a:rPr>
              <a:t>الهدف من الدراسة</a:t>
            </a:r>
            <a:endParaRPr lang="en-GB" sz="4800" b="1" dirty="0">
              <a:cs typeface="Diwani Letter" panose="02010400000000000000" pitchFamily="2" charset="-78"/>
            </a:endParaRPr>
          </a:p>
        </p:txBody>
      </p:sp>
      <p:sp>
        <p:nvSpPr>
          <p:cNvPr id="7" name="مربع نص 6">
            <a:extLst>
              <a:ext uri="{FF2B5EF4-FFF2-40B4-BE49-F238E27FC236}">
                <a16:creationId xmlns:a16="http://schemas.microsoft.com/office/drawing/2014/main" xmlns="" id="{0FAFAC14-98BF-4311-BD56-EF64297E8AEC}"/>
              </a:ext>
            </a:extLst>
          </p:cNvPr>
          <p:cNvSpPr txBox="1"/>
          <p:nvPr/>
        </p:nvSpPr>
        <p:spPr>
          <a:xfrm>
            <a:off x="884903" y="1719524"/>
            <a:ext cx="10333557" cy="3477875"/>
          </a:xfrm>
          <a:prstGeom prst="rect">
            <a:avLst/>
          </a:prstGeom>
          <a:gradFill>
            <a:gsLst>
              <a:gs pos="46000">
                <a:srgbClr val="7030A0">
                  <a:alpha val="75000"/>
                </a:srgbClr>
              </a:gs>
              <a:gs pos="0">
                <a:srgbClr val="00B0F0">
                  <a:alpha val="91000"/>
                  <a:lumMod val="88000"/>
                </a:srgbClr>
              </a:gs>
              <a:gs pos="100000">
                <a:srgbClr val="00B0F0">
                  <a:alpha val="78000"/>
                  <a:lumMod val="77000"/>
                </a:srgbClr>
              </a:gs>
            </a:gsLst>
            <a:lin ang="10800000" scaled="1"/>
          </a:gradFill>
        </p:spPr>
        <p:txBody>
          <a:bodyPr wrap="square" rtlCol="0">
            <a:spAutoFit/>
          </a:bodyPr>
          <a:lstStyle/>
          <a:p>
            <a:pPr algn="just"/>
            <a:r>
              <a:rPr lang="ar-DZ" sz="4400" b="1" dirty="0">
                <a:solidFill>
                  <a:schemeClr val="bg1"/>
                </a:solidFill>
                <a:latin typeface="Arabic Typesetting" panose="03020402040406030203" pitchFamily="66" charset="-78"/>
                <a:cs typeface="Arabic Typesetting" panose="03020402040406030203" pitchFamily="66" charset="-78"/>
              </a:rPr>
              <a:t>تسمح هذه الدراسة للعديد من الدول خاصة العربية منها ولاسيما شمال افريقيا التي تعاني من فجوة رقمية بالغة الأهمية من الاستفادة من التجربة من خلال تحديد المتطلبات الأساسية اللازمة لإرساء بينة تحتية ملائمة لتطوير ولتطور تكنولوجيا المعلومات والاتصالات وكذا الاستعداد لمواجهة التحديات والعقبات التي تواجهها هذه الدول من اجل إتاحة التقنية والاستفادة من </a:t>
            </a:r>
            <a:r>
              <a:rPr lang="ar-DZ" sz="4400" b="1" dirty="0" err="1">
                <a:solidFill>
                  <a:schemeClr val="bg1"/>
                </a:solidFill>
                <a:latin typeface="Arabic Typesetting" panose="03020402040406030203" pitchFamily="66" charset="-78"/>
                <a:cs typeface="Arabic Typesetting" panose="03020402040406030203" pitchFamily="66" charset="-78"/>
              </a:rPr>
              <a:t>إيجابياتها</a:t>
            </a:r>
            <a:r>
              <a:rPr lang="ar-DZ" sz="4400" b="1" dirty="0">
                <a:solidFill>
                  <a:schemeClr val="bg1"/>
                </a:solidFill>
                <a:latin typeface="Arabic Typesetting" panose="03020402040406030203" pitchFamily="66" charset="-78"/>
                <a:cs typeface="Arabic Typesetting" panose="03020402040406030203" pitchFamily="66" charset="-78"/>
              </a:rPr>
              <a:t> في كل المستويات ولكل الاطراف.</a:t>
            </a:r>
          </a:p>
        </p:txBody>
      </p:sp>
    </p:spTree>
    <p:extLst>
      <p:ext uri="{BB962C8B-B14F-4D97-AF65-F5344CB8AC3E}">
        <p14:creationId xmlns:p14="http://schemas.microsoft.com/office/powerpoint/2010/main" xmlns="" val="290959591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xmlns="" id="{6B9E50E1-AF16-4514-8FA0-A6503CD3F99A}"/>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22" y="0"/>
            <a:ext cx="12191278" cy="6858000"/>
          </a:xfrm>
          <a:prstGeom prst="rect">
            <a:avLst/>
          </a:prstGeom>
        </p:spPr>
      </p:pic>
      <p:sp>
        <p:nvSpPr>
          <p:cNvPr id="2" name="مستطيل 1">
            <a:extLst>
              <a:ext uri="{FF2B5EF4-FFF2-40B4-BE49-F238E27FC236}">
                <a16:creationId xmlns:a16="http://schemas.microsoft.com/office/drawing/2014/main" xmlns="" id="{F3223B2C-55DC-4F38-B1CB-7B117BA1C88D}"/>
              </a:ext>
            </a:extLst>
          </p:cNvPr>
          <p:cNvSpPr/>
          <p:nvPr/>
        </p:nvSpPr>
        <p:spPr>
          <a:xfrm>
            <a:off x="0" y="0"/>
            <a:ext cx="12192000" cy="6858000"/>
          </a:xfrm>
          <a:prstGeom prst="rect">
            <a:avLst/>
          </a:prstGeom>
          <a:gradFill>
            <a:gsLst>
              <a:gs pos="0">
                <a:srgbClr val="00B0F0">
                  <a:alpha val="73000"/>
                  <a:lumMod val="57000"/>
                  <a:lumOff val="43000"/>
                </a:srgbClr>
              </a:gs>
              <a:gs pos="100000">
                <a:srgbClr val="00B0F0">
                  <a:alpha val="67000"/>
                  <a:lumMod val="73000"/>
                  <a:lumOff val="27000"/>
                </a:srgbClr>
              </a:gs>
              <a:gs pos="55000">
                <a:schemeClr val="accent1">
                  <a:alpha val="33000"/>
                  <a:lumMod val="9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Diagram 8">
            <a:extLst>
              <a:ext uri="{FF2B5EF4-FFF2-40B4-BE49-F238E27FC236}">
                <a16:creationId xmlns:a16="http://schemas.microsoft.com/office/drawing/2014/main" xmlns="" id="{84CE64D5-F975-44F3-8C38-27A198F31121}"/>
              </a:ext>
            </a:extLst>
          </p:cNvPr>
          <p:cNvGraphicFramePr/>
          <p:nvPr>
            <p:extLst>
              <p:ext uri="{D42A27DB-BD31-4B8C-83A1-F6EECF244321}">
                <p14:modId xmlns:p14="http://schemas.microsoft.com/office/powerpoint/2010/main" xmlns="" val="2950779250"/>
              </p:ext>
            </p:extLst>
          </p:nvPr>
        </p:nvGraphicFramePr>
        <p:xfrm>
          <a:off x="172870" y="777924"/>
          <a:ext cx="7742830" cy="57839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4">
            <a:extLst>
              <a:ext uri="{FF2B5EF4-FFF2-40B4-BE49-F238E27FC236}">
                <a16:creationId xmlns:a16="http://schemas.microsoft.com/office/drawing/2014/main" xmlns="" id="{3F0BC899-7944-4C53-8A83-5F614218D64B}"/>
              </a:ext>
            </a:extLst>
          </p:cNvPr>
          <p:cNvSpPr txBox="1"/>
          <p:nvPr/>
        </p:nvSpPr>
        <p:spPr>
          <a:xfrm>
            <a:off x="8088569" y="0"/>
            <a:ext cx="3885065" cy="830997"/>
          </a:xfrm>
          <a:prstGeom prst="rect">
            <a:avLst/>
          </a:prstGeom>
          <a:gradFill>
            <a:gsLst>
              <a:gs pos="36000">
                <a:schemeClr val="bg1">
                  <a:lumMod val="79000"/>
                  <a:lumOff val="21000"/>
                </a:schemeClr>
              </a:gs>
              <a:gs pos="0">
                <a:schemeClr val="bg1"/>
              </a:gs>
              <a:gs pos="82000">
                <a:schemeClr val="bg1"/>
              </a:gs>
              <a:gs pos="63000">
                <a:schemeClr val="accent1">
                  <a:alpha val="78000"/>
                  <a:lumMod val="73000"/>
                  <a:lumOff val="27000"/>
                </a:schemeClr>
              </a:gs>
            </a:gsLst>
            <a:lin ang="7800000" scaled="0"/>
          </a:gradFill>
        </p:spPr>
        <p:txBody>
          <a:bodyPr wrap="square" rtlCol="0">
            <a:spAutoFit/>
          </a:bodyPr>
          <a:lstStyle/>
          <a:p>
            <a:pPr algn="ctr"/>
            <a:r>
              <a:rPr lang="ar-DZ" sz="4800" dirty="0">
                <a:latin typeface="Urdu Typesetting" panose="03020402040406030203" pitchFamily="66" charset="-78"/>
                <a:cs typeface="Diwani Letter" panose="02010400000000000000" pitchFamily="2" charset="-78"/>
              </a:rPr>
              <a:t>الكلمات المفتاحية</a:t>
            </a:r>
            <a:endParaRPr lang="en-GB" sz="4800" dirty="0">
              <a:latin typeface="Urdu Typesetting" panose="03020402040406030203" pitchFamily="66" charset="-78"/>
              <a:cs typeface="Diwani Letter" panose="02010400000000000000" pitchFamily="2" charset="-78"/>
            </a:endParaRPr>
          </a:p>
        </p:txBody>
      </p:sp>
      <p:pic>
        <p:nvPicPr>
          <p:cNvPr id="9" name="Picture 26">
            <a:extLst>
              <a:ext uri="{FF2B5EF4-FFF2-40B4-BE49-F238E27FC236}">
                <a16:creationId xmlns:a16="http://schemas.microsoft.com/office/drawing/2014/main" xmlns="" id="{1F65F209-8546-4E3D-BD71-A9A1E00F6B48}"/>
              </a:ext>
            </a:extLst>
          </p:cNvPr>
          <p:cNvPicPr>
            <a:picLocks noChangeAspect="1"/>
          </p:cNvPicPr>
          <p:nvPr/>
        </p:nvPicPr>
        <p:blipFill>
          <a:blip r:embed="rId7"/>
          <a:stretch>
            <a:fillRect/>
          </a:stretch>
        </p:blipFill>
        <p:spPr>
          <a:xfrm flipH="1">
            <a:off x="8347669" y="830997"/>
            <a:ext cx="2562888" cy="5808244"/>
          </a:xfrm>
          <a:prstGeom prst="rect">
            <a:avLst/>
          </a:prstGeom>
        </p:spPr>
      </p:pic>
    </p:spTree>
    <p:extLst>
      <p:ext uri="{BB962C8B-B14F-4D97-AF65-F5344CB8AC3E}">
        <p14:creationId xmlns:p14="http://schemas.microsoft.com/office/powerpoint/2010/main" xmlns="" val="1347795612"/>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6">
                                            <p:graphicEl>
                                              <a:dgm id="{C52733D1-3FA9-4E86-9CF0-5DF9651BBA3A}"/>
                                            </p:graphicEl>
                                          </p:spTgt>
                                        </p:tgtEl>
                                        <p:attrNameLst>
                                          <p:attrName>style.color</p:attrName>
                                        </p:attrNameLst>
                                      </p:cBhvr>
                                      <p:to>
                                        <a:schemeClr val="bg1"/>
                                      </p:to>
                                    </p:animClr>
                                    <p:animClr clrSpc="rgb" dir="cw">
                                      <p:cBhvr>
                                        <p:cTn id="7" dur="250" autoRev="1" fill="remove"/>
                                        <p:tgtEl>
                                          <p:spTgt spid="6">
                                            <p:graphicEl>
                                              <a:dgm id="{C52733D1-3FA9-4E86-9CF0-5DF9651BBA3A}"/>
                                            </p:graphicEl>
                                          </p:spTgt>
                                        </p:tgtEl>
                                        <p:attrNameLst>
                                          <p:attrName>fillcolor</p:attrName>
                                        </p:attrNameLst>
                                      </p:cBhvr>
                                      <p:to>
                                        <a:schemeClr val="bg1"/>
                                      </p:to>
                                    </p:animClr>
                                    <p:set>
                                      <p:cBhvr>
                                        <p:cTn id="8" dur="250" autoRev="1" fill="remove"/>
                                        <p:tgtEl>
                                          <p:spTgt spid="6">
                                            <p:graphicEl>
                                              <a:dgm id="{C52733D1-3FA9-4E86-9CF0-5DF9651BBA3A}"/>
                                            </p:graphicEl>
                                          </p:spTgt>
                                        </p:tgtEl>
                                        <p:attrNameLst>
                                          <p:attrName>fill.type</p:attrName>
                                        </p:attrNameLst>
                                      </p:cBhvr>
                                      <p:to>
                                        <p:strVal val="solid"/>
                                      </p:to>
                                    </p:set>
                                    <p:set>
                                      <p:cBhvr>
                                        <p:cTn id="9" dur="250" autoRev="1" fill="remove"/>
                                        <p:tgtEl>
                                          <p:spTgt spid="6">
                                            <p:graphicEl>
                                              <a:dgm id="{C52733D1-3FA9-4E86-9CF0-5DF9651BBA3A}"/>
                                            </p:graphicEl>
                                          </p:spTgt>
                                        </p:tgtEl>
                                        <p:attrNameLst>
                                          <p:attrName>fill.on</p:attrName>
                                        </p:attrNameLst>
                                      </p:cBhvr>
                                      <p:to>
                                        <p:strVal val="true"/>
                                      </p:to>
                                    </p:set>
                                  </p:childTnLst>
                                </p:cTn>
                              </p:par>
                              <p:par>
                                <p:cTn id="10" presetID="27" presetClass="emph" presetSubtype="0" fill="remove" grpId="0" nodeType="withEffect">
                                  <p:stCondLst>
                                    <p:cond delay="0"/>
                                  </p:stCondLst>
                                  <p:childTnLst>
                                    <p:animClr clrSpc="rgb" dir="cw">
                                      <p:cBhvr override="childStyle">
                                        <p:cTn id="11" dur="250" autoRev="1" fill="remove"/>
                                        <p:tgtEl>
                                          <p:spTgt spid="6">
                                            <p:graphicEl>
                                              <a:dgm id="{E58558BE-7EAB-48AA-A48E-CD7E188D24FB}"/>
                                            </p:graphicEl>
                                          </p:spTgt>
                                        </p:tgtEl>
                                        <p:attrNameLst>
                                          <p:attrName>style.color</p:attrName>
                                        </p:attrNameLst>
                                      </p:cBhvr>
                                      <p:to>
                                        <a:schemeClr val="bg1"/>
                                      </p:to>
                                    </p:animClr>
                                    <p:animClr clrSpc="rgb" dir="cw">
                                      <p:cBhvr>
                                        <p:cTn id="12" dur="250" autoRev="1" fill="remove"/>
                                        <p:tgtEl>
                                          <p:spTgt spid="6">
                                            <p:graphicEl>
                                              <a:dgm id="{E58558BE-7EAB-48AA-A48E-CD7E188D24FB}"/>
                                            </p:graphicEl>
                                          </p:spTgt>
                                        </p:tgtEl>
                                        <p:attrNameLst>
                                          <p:attrName>fillcolor</p:attrName>
                                        </p:attrNameLst>
                                      </p:cBhvr>
                                      <p:to>
                                        <a:schemeClr val="bg1"/>
                                      </p:to>
                                    </p:animClr>
                                    <p:set>
                                      <p:cBhvr>
                                        <p:cTn id="13" dur="250" autoRev="1" fill="remove"/>
                                        <p:tgtEl>
                                          <p:spTgt spid="6">
                                            <p:graphicEl>
                                              <a:dgm id="{E58558BE-7EAB-48AA-A48E-CD7E188D24FB}"/>
                                            </p:graphicEl>
                                          </p:spTgt>
                                        </p:tgtEl>
                                        <p:attrNameLst>
                                          <p:attrName>fill.type</p:attrName>
                                        </p:attrNameLst>
                                      </p:cBhvr>
                                      <p:to>
                                        <p:strVal val="solid"/>
                                      </p:to>
                                    </p:set>
                                    <p:set>
                                      <p:cBhvr>
                                        <p:cTn id="14" dur="250" autoRev="1" fill="remove"/>
                                        <p:tgtEl>
                                          <p:spTgt spid="6">
                                            <p:graphicEl>
                                              <a:dgm id="{E58558BE-7EAB-48AA-A48E-CD7E188D24FB}"/>
                                            </p:graphicEl>
                                          </p:spTgt>
                                        </p:tgtEl>
                                        <p:attrNameLst>
                                          <p:attrName>fill.on</p:attrName>
                                        </p:attrNameLst>
                                      </p:cBhvr>
                                      <p:to>
                                        <p:strVal val="true"/>
                                      </p:to>
                                    </p:set>
                                  </p:childTnLst>
                                </p:cTn>
                              </p:par>
                            </p:childTnLst>
                          </p:cTn>
                        </p:par>
                      </p:childTnLst>
                    </p:cTn>
                  </p:par>
                  <p:par>
                    <p:cTn id="15" fill="hold">
                      <p:stCondLst>
                        <p:cond delay="indefinite"/>
                      </p:stCondLst>
                      <p:childTnLst>
                        <p:par>
                          <p:cTn id="16" fill="hold">
                            <p:stCondLst>
                              <p:cond delay="0"/>
                            </p:stCondLst>
                            <p:childTnLst>
                              <p:par>
                                <p:cTn id="17" presetID="27" presetClass="emph" presetSubtype="0" fill="remove" grpId="0" nodeType="clickEffect">
                                  <p:stCondLst>
                                    <p:cond delay="0"/>
                                  </p:stCondLst>
                                  <p:childTnLst>
                                    <p:animClr clrSpc="rgb" dir="cw">
                                      <p:cBhvr override="childStyle">
                                        <p:cTn id="18" dur="250" autoRev="1" fill="remove"/>
                                        <p:tgtEl>
                                          <p:spTgt spid="6">
                                            <p:graphicEl>
                                              <a:dgm id="{C719102E-A89F-4364-BE96-E10E1607C117}"/>
                                            </p:graphicEl>
                                          </p:spTgt>
                                        </p:tgtEl>
                                        <p:attrNameLst>
                                          <p:attrName>style.color</p:attrName>
                                        </p:attrNameLst>
                                      </p:cBhvr>
                                      <p:to>
                                        <a:schemeClr val="bg1"/>
                                      </p:to>
                                    </p:animClr>
                                    <p:animClr clrSpc="rgb" dir="cw">
                                      <p:cBhvr>
                                        <p:cTn id="19" dur="250" autoRev="1" fill="remove"/>
                                        <p:tgtEl>
                                          <p:spTgt spid="6">
                                            <p:graphicEl>
                                              <a:dgm id="{C719102E-A89F-4364-BE96-E10E1607C117}"/>
                                            </p:graphicEl>
                                          </p:spTgt>
                                        </p:tgtEl>
                                        <p:attrNameLst>
                                          <p:attrName>fillcolor</p:attrName>
                                        </p:attrNameLst>
                                      </p:cBhvr>
                                      <p:to>
                                        <a:schemeClr val="bg1"/>
                                      </p:to>
                                    </p:animClr>
                                    <p:set>
                                      <p:cBhvr>
                                        <p:cTn id="20" dur="250" autoRev="1" fill="remove"/>
                                        <p:tgtEl>
                                          <p:spTgt spid="6">
                                            <p:graphicEl>
                                              <a:dgm id="{C719102E-A89F-4364-BE96-E10E1607C117}"/>
                                            </p:graphicEl>
                                          </p:spTgt>
                                        </p:tgtEl>
                                        <p:attrNameLst>
                                          <p:attrName>fill.type</p:attrName>
                                        </p:attrNameLst>
                                      </p:cBhvr>
                                      <p:to>
                                        <p:strVal val="solid"/>
                                      </p:to>
                                    </p:set>
                                    <p:set>
                                      <p:cBhvr>
                                        <p:cTn id="21" dur="250" autoRev="1" fill="remove"/>
                                        <p:tgtEl>
                                          <p:spTgt spid="6">
                                            <p:graphicEl>
                                              <a:dgm id="{C719102E-A89F-4364-BE96-E10E1607C117}"/>
                                            </p:graphicEl>
                                          </p:spTgt>
                                        </p:tgtEl>
                                        <p:attrNameLst>
                                          <p:attrName>fill.on</p:attrName>
                                        </p:attrNameLst>
                                      </p:cBhvr>
                                      <p:to>
                                        <p:strVal val="true"/>
                                      </p:to>
                                    </p:set>
                                  </p:childTnLst>
                                </p:cTn>
                              </p:par>
                              <p:par>
                                <p:cTn id="22" presetID="27" presetClass="emph" presetSubtype="0" fill="remove" grpId="0" nodeType="withEffect">
                                  <p:stCondLst>
                                    <p:cond delay="0"/>
                                  </p:stCondLst>
                                  <p:childTnLst>
                                    <p:animClr clrSpc="rgb" dir="cw">
                                      <p:cBhvr override="childStyle">
                                        <p:cTn id="23" dur="250" autoRev="1" fill="remove"/>
                                        <p:tgtEl>
                                          <p:spTgt spid="6">
                                            <p:graphicEl>
                                              <a:dgm id="{032FFB0D-73D6-4774-8141-5E4817917C88}"/>
                                            </p:graphicEl>
                                          </p:spTgt>
                                        </p:tgtEl>
                                        <p:attrNameLst>
                                          <p:attrName>style.color</p:attrName>
                                        </p:attrNameLst>
                                      </p:cBhvr>
                                      <p:to>
                                        <a:schemeClr val="bg1"/>
                                      </p:to>
                                    </p:animClr>
                                    <p:animClr clrSpc="rgb" dir="cw">
                                      <p:cBhvr>
                                        <p:cTn id="24" dur="250" autoRev="1" fill="remove"/>
                                        <p:tgtEl>
                                          <p:spTgt spid="6">
                                            <p:graphicEl>
                                              <a:dgm id="{032FFB0D-73D6-4774-8141-5E4817917C88}"/>
                                            </p:graphicEl>
                                          </p:spTgt>
                                        </p:tgtEl>
                                        <p:attrNameLst>
                                          <p:attrName>fillcolor</p:attrName>
                                        </p:attrNameLst>
                                      </p:cBhvr>
                                      <p:to>
                                        <a:schemeClr val="bg1"/>
                                      </p:to>
                                    </p:animClr>
                                    <p:set>
                                      <p:cBhvr>
                                        <p:cTn id="25" dur="250" autoRev="1" fill="remove"/>
                                        <p:tgtEl>
                                          <p:spTgt spid="6">
                                            <p:graphicEl>
                                              <a:dgm id="{032FFB0D-73D6-4774-8141-5E4817917C88}"/>
                                            </p:graphicEl>
                                          </p:spTgt>
                                        </p:tgtEl>
                                        <p:attrNameLst>
                                          <p:attrName>fill.type</p:attrName>
                                        </p:attrNameLst>
                                      </p:cBhvr>
                                      <p:to>
                                        <p:strVal val="solid"/>
                                      </p:to>
                                    </p:set>
                                    <p:set>
                                      <p:cBhvr>
                                        <p:cTn id="26" dur="250" autoRev="1" fill="remove"/>
                                        <p:tgtEl>
                                          <p:spTgt spid="6">
                                            <p:graphicEl>
                                              <a:dgm id="{032FFB0D-73D6-4774-8141-5E4817917C88}"/>
                                            </p:graphicEl>
                                          </p:spTgt>
                                        </p:tgtEl>
                                        <p:attrNameLst>
                                          <p:attrName>fill.on</p:attrName>
                                        </p:attrNameLst>
                                      </p:cBhvr>
                                      <p:to>
                                        <p:strVal val="true"/>
                                      </p:to>
                                    </p:set>
                                  </p:childTnLst>
                                </p:cTn>
                              </p:par>
                            </p:childTnLst>
                          </p:cTn>
                        </p:par>
                      </p:childTnLst>
                    </p:cTn>
                  </p:par>
                  <p:par>
                    <p:cTn id="27" fill="hold">
                      <p:stCondLst>
                        <p:cond delay="indefinite"/>
                      </p:stCondLst>
                      <p:childTnLst>
                        <p:par>
                          <p:cTn id="28" fill="hold">
                            <p:stCondLst>
                              <p:cond delay="0"/>
                            </p:stCondLst>
                            <p:childTnLst>
                              <p:par>
                                <p:cTn id="29" presetID="27" presetClass="emph" presetSubtype="0" fill="remove" grpId="0" nodeType="clickEffect">
                                  <p:stCondLst>
                                    <p:cond delay="0"/>
                                  </p:stCondLst>
                                  <p:childTnLst>
                                    <p:animClr clrSpc="rgb" dir="cw">
                                      <p:cBhvr override="childStyle">
                                        <p:cTn id="30" dur="250" autoRev="1" fill="remove"/>
                                        <p:tgtEl>
                                          <p:spTgt spid="6">
                                            <p:graphicEl>
                                              <a:dgm id="{4C2E5C70-0661-4E75-85DA-CEEC0C862F35}"/>
                                            </p:graphicEl>
                                          </p:spTgt>
                                        </p:tgtEl>
                                        <p:attrNameLst>
                                          <p:attrName>style.color</p:attrName>
                                        </p:attrNameLst>
                                      </p:cBhvr>
                                      <p:to>
                                        <a:schemeClr val="bg1"/>
                                      </p:to>
                                    </p:animClr>
                                    <p:animClr clrSpc="rgb" dir="cw">
                                      <p:cBhvr>
                                        <p:cTn id="31" dur="250" autoRev="1" fill="remove"/>
                                        <p:tgtEl>
                                          <p:spTgt spid="6">
                                            <p:graphicEl>
                                              <a:dgm id="{4C2E5C70-0661-4E75-85DA-CEEC0C862F35}"/>
                                            </p:graphicEl>
                                          </p:spTgt>
                                        </p:tgtEl>
                                        <p:attrNameLst>
                                          <p:attrName>fillcolor</p:attrName>
                                        </p:attrNameLst>
                                      </p:cBhvr>
                                      <p:to>
                                        <a:schemeClr val="bg1"/>
                                      </p:to>
                                    </p:animClr>
                                    <p:set>
                                      <p:cBhvr>
                                        <p:cTn id="32" dur="250" autoRev="1" fill="remove"/>
                                        <p:tgtEl>
                                          <p:spTgt spid="6">
                                            <p:graphicEl>
                                              <a:dgm id="{4C2E5C70-0661-4E75-85DA-CEEC0C862F35}"/>
                                            </p:graphicEl>
                                          </p:spTgt>
                                        </p:tgtEl>
                                        <p:attrNameLst>
                                          <p:attrName>fill.type</p:attrName>
                                        </p:attrNameLst>
                                      </p:cBhvr>
                                      <p:to>
                                        <p:strVal val="solid"/>
                                      </p:to>
                                    </p:set>
                                    <p:set>
                                      <p:cBhvr>
                                        <p:cTn id="33" dur="250" autoRev="1" fill="remove"/>
                                        <p:tgtEl>
                                          <p:spTgt spid="6">
                                            <p:graphicEl>
                                              <a:dgm id="{4C2E5C70-0661-4E75-85DA-CEEC0C862F35}"/>
                                            </p:graphicEl>
                                          </p:spTgt>
                                        </p:tgtEl>
                                        <p:attrNameLst>
                                          <p:attrName>fill.on</p:attrName>
                                        </p:attrNameLst>
                                      </p:cBhvr>
                                      <p:to>
                                        <p:strVal val="true"/>
                                      </p:to>
                                    </p:set>
                                  </p:childTnLst>
                                </p:cTn>
                              </p:par>
                              <p:par>
                                <p:cTn id="34" presetID="27" presetClass="emph" presetSubtype="0" fill="remove" grpId="0" nodeType="withEffect">
                                  <p:stCondLst>
                                    <p:cond delay="0"/>
                                  </p:stCondLst>
                                  <p:childTnLst>
                                    <p:animClr clrSpc="rgb" dir="cw">
                                      <p:cBhvr override="childStyle">
                                        <p:cTn id="35" dur="250" autoRev="1" fill="remove"/>
                                        <p:tgtEl>
                                          <p:spTgt spid="6">
                                            <p:graphicEl>
                                              <a:dgm id="{06D40A7D-EC36-4BDA-86CA-89248F64782A}"/>
                                            </p:graphicEl>
                                          </p:spTgt>
                                        </p:tgtEl>
                                        <p:attrNameLst>
                                          <p:attrName>style.color</p:attrName>
                                        </p:attrNameLst>
                                      </p:cBhvr>
                                      <p:to>
                                        <a:schemeClr val="bg1"/>
                                      </p:to>
                                    </p:animClr>
                                    <p:animClr clrSpc="rgb" dir="cw">
                                      <p:cBhvr>
                                        <p:cTn id="36" dur="250" autoRev="1" fill="remove"/>
                                        <p:tgtEl>
                                          <p:spTgt spid="6">
                                            <p:graphicEl>
                                              <a:dgm id="{06D40A7D-EC36-4BDA-86CA-89248F64782A}"/>
                                            </p:graphicEl>
                                          </p:spTgt>
                                        </p:tgtEl>
                                        <p:attrNameLst>
                                          <p:attrName>fillcolor</p:attrName>
                                        </p:attrNameLst>
                                      </p:cBhvr>
                                      <p:to>
                                        <a:schemeClr val="bg1"/>
                                      </p:to>
                                    </p:animClr>
                                    <p:set>
                                      <p:cBhvr>
                                        <p:cTn id="37" dur="250" autoRev="1" fill="remove"/>
                                        <p:tgtEl>
                                          <p:spTgt spid="6">
                                            <p:graphicEl>
                                              <a:dgm id="{06D40A7D-EC36-4BDA-86CA-89248F64782A}"/>
                                            </p:graphicEl>
                                          </p:spTgt>
                                        </p:tgtEl>
                                        <p:attrNameLst>
                                          <p:attrName>fill.type</p:attrName>
                                        </p:attrNameLst>
                                      </p:cBhvr>
                                      <p:to>
                                        <p:strVal val="solid"/>
                                      </p:to>
                                    </p:set>
                                    <p:set>
                                      <p:cBhvr>
                                        <p:cTn id="38" dur="250" autoRev="1" fill="remove"/>
                                        <p:tgtEl>
                                          <p:spTgt spid="6">
                                            <p:graphicEl>
                                              <a:dgm id="{06D40A7D-EC36-4BDA-86CA-89248F64782A}"/>
                                            </p:graphicEl>
                                          </p:spTgt>
                                        </p:tgtEl>
                                        <p:attrNameLst>
                                          <p:attrName>fill.on</p:attrName>
                                        </p:attrNameLst>
                                      </p:cBhvr>
                                      <p:to>
                                        <p:strVal val="true"/>
                                      </p:to>
                                    </p:set>
                                  </p:childTnLst>
                                </p:cTn>
                              </p:par>
                            </p:childTnLst>
                          </p:cTn>
                        </p:par>
                      </p:childTnLst>
                    </p:cTn>
                  </p:par>
                  <p:par>
                    <p:cTn id="39" fill="hold">
                      <p:stCondLst>
                        <p:cond delay="indefinite"/>
                      </p:stCondLst>
                      <p:childTnLst>
                        <p:par>
                          <p:cTn id="40" fill="hold">
                            <p:stCondLst>
                              <p:cond delay="0"/>
                            </p:stCondLst>
                            <p:childTnLst>
                              <p:par>
                                <p:cTn id="41" presetID="27" presetClass="emph" presetSubtype="0" fill="remove" grpId="0" nodeType="clickEffect">
                                  <p:stCondLst>
                                    <p:cond delay="0"/>
                                  </p:stCondLst>
                                  <p:childTnLst>
                                    <p:animClr clrSpc="rgb" dir="cw">
                                      <p:cBhvr override="childStyle">
                                        <p:cTn id="42" dur="250" autoRev="1" fill="remove"/>
                                        <p:tgtEl>
                                          <p:spTgt spid="6">
                                            <p:graphicEl>
                                              <a:dgm id="{948793F5-E09B-499A-886B-16539F64D088}"/>
                                            </p:graphicEl>
                                          </p:spTgt>
                                        </p:tgtEl>
                                        <p:attrNameLst>
                                          <p:attrName>style.color</p:attrName>
                                        </p:attrNameLst>
                                      </p:cBhvr>
                                      <p:to>
                                        <a:schemeClr val="bg1"/>
                                      </p:to>
                                    </p:animClr>
                                    <p:animClr clrSpc="rgb" dir="cw">
                                      <p:cBhvr>
                                        <p:cTn id="43" dur="250" autoRev="1" fill="remove"/>
                                        <p:tgtEl>
                                          <p:spTgt spid="6">
                                            <p:graphicEl>
                                              <a:dgm id="{948793F5-E09B-499A-886B-16539F64D088}"/>
                                            </p:graphicEl>
                                          </p:spTgt>
                                        </p:tgtEl>
                                        <p:attrNameLst>
                                          <p:attrName>fillcolor</p:attrName>
                                        </p:attrNameLst>
                                      </p:cBhvr>
                                      <p:to>
                                        <a:schemeClr val="bg1"/>
                                      </p:to>
                                    </p:animClr>
                                    <p:set>
                                      <p:cBhvr>
                                        <p:cTn id="44" dur="250" autoRev="1" fill="remove"/>
                                        <p:tgtEl>
                                          <p:spTgt spid="6">
                                            <p:graphicEl>
                                              <a:dgm id="{948793F5-E09B-499A-886B-16539F64D088}"/>
                                            </p:graphicEl>
                                          </p:spTgt>
                                        </p:tgtEl>
                                        <p:attrNameLst>
                                          <p:attrName>fill.type</p:attrName>
                                        </p:attrNameLst>
                                      </p:cBhvr>
                                      <p:to>
                                        <p:strVal val="solid"/>
                                      </p:to>
                                    </p:set>
                                    <p:set>
                                      <p:cBhvr>
                                        <p:cTn id="45" dur="250" autoRev="1" fill="remove"/>
                                        <p:tgtEl>
                                          <p:spTgt spid="6">
                                            <p:graphicEl>
                                              <a:dgm id="{948793F5-E09B-499A-886B-16539F64D088}"/>
                                            </p:graphicEl>
                                          </p:spTgt>
                                        </p:tgtEl>
                                        <p:attrNameLst>
                                          <p:attrName>fill.on</p:attrName>
                                        </p:attrNameLst>
                                      </p:cBhvr>
                                      <p:to>
                                        <p:strVal val="true"/>
                                      </p:to>
                                    </p:set>
                                  </p:childTnLst>
                                </p:cTn>
                              </p:par>
                              <p:par>
                                <p:cTn id="46" presetID="27" presetClass="emph" presetSubtype="0" fill="remove" grpId="0" nodeType="withEffect">
                                  <p:stCondLst>
                                    <p:cond delay="0"/>
                                  </p:stCondLst>
                                  <p:childTnLst>
                                    <p:animClr clrSpc="rgb" dir="cw">
                                      <p:cBhvr override="childStyle">
                                        <p:cTn id="47" dur="250" autoRev="1" fill="remove"/>
                                        <p:tgtEl>
                                          <p:spTgt spid="6">
                                            <p:graphicEl>
                                              <a:dgm id="{5845416C-F5E7-40DE-BEBD-B4840F15945D}"/>
                                            </p:graphicEl>
                                          </p:spTgt>
                                        </p:tgtEl>
                                        <p:attrNameLst>
                                          <p:attrName>style.color</p:attrName>
                                        </p:attrNameLst>
                                      </p:cBhvr>
                                      <p:to>
                                        <a:schemeClr val="bg1"/>
                                      </p:to>
                                    </p:animClr>
                                    <p:animClr clrSpc="rgb" dir="cw">
                                      <p:cBhvr>
                                        <p:cTn id="48" dur="250" autoRev="1" fill="remove"/>
                                        <p:tgtEl>
                                          <p:spTgt spid="6">
                                            <p:graphicEl>
                                              <a:dgm id="{5845416C-F5E7-40DE-BEBD-B4840F15945D}"/>
                                            </p:graphicEl>
                                          </p:spTgt>
                                        </p:tgtEl>
                                        <p:attrNameLst>
                                          <p:attrName>fillcolor</p:attrName>
                                        </p:attrNameLst>
                                      </p:cBhvr>
                                      <p:to>
                                        <a:schemeClr val="bg1"/>
                                      </p:to>
                                    </p:animClr>
                                    <p:set>
                                      <p:cBhvr>
                                        <p:cTn id="49" dur="250" autoRev="1" fill="remove"/>
                                        <p:tgtEl>
                                          <p:spTgt spid="6">
                                            <p:graphicEl>
                                              <a:dgm id="{5845416C-F5E7-40DE-BEBD-B4840F15945D}"/>
                                            </p:graphicEl>
                                          </p:spTgt>
                                        </p:tgtEl>
                                        <p:attrNameLst>
                                          <p:attrName>fill.type</p:attrName>
                                        </p:attrNameLst>
                                      </p:cBhvr>
                                      <p:to>
                                        <p:strVal val="solid"/>
                                      </p:to>
                                    </p:set>
                                    <p:set>
                                      <p:cBhvr>
                                        <p:cTn id="50" dur="250" autoRev="1" fill="remove"/>
                                        <p:tgtEl>
                                          <p:spTgt spid="6">
                                            <p:graphicEl>
                                              <a:dgm id="{5845416C-F5E7-40DE-BEBD-B4840F15945D}"/>
                                            </p:graphicEl>
                                          </p:spTgt>
                                        </p:tgtEl>
                                        <p:attrNameLst>
                                          <p:attrName>fill.on</p:attrName>
                                        </p:attrNameLst>
                                      </p:cBhvr>
                                      <p:to>
                                        <p:strVal val="true"/>
                                      </p:to>
                                    </p:set>
                                  </p:childTnLst>
                                </p:cTn>
                              </p:par>
                            </p:childTnLst>
                          </p:cTn>
                        </p:par>
                      </p:childTnLst>
                    </p:cTn>
                  </p:par>
                  <p:par>
                    <p:cTn id="51" fill="hold">
                      <p:stCondLst>
                        <p:cond delay="indefinite"/>
                      </p:stCondLst>
                      <p:childTnLst>
                        <p:par>
                          <p:cTn id="52" fill="hold">
                            <p:stCondLst>
                              <p:cond delay="0"/>
                            </p:stCondLst>
                            <p:childTnLst>
                              <p:par>
                                <p:cTn id="53" presetID="27" presetClass="emph" presetSubtype="0" fill="remove" grpId="0" nodeType="clickEffect">
                                  <p:stCondLst>
                                    <p:cond delay="0"/>
                                  </p:stCondLst>
                                  <p:childTnLst>
                                    <p:animClr clrSpc="rgb" dir="cw">
                                      <p:cBhvr override="childStyle">
                                        <p:cTn id="54" dur="250" autoRev="1" fill="remove"/>
                                        <p:tgtEl>
                                          <p:spTgt spid="6">
                                            <p:graphicEl>
                                              <a:dgm id="{D4E83506-3DD3-42AB-B464-071C94F37207}"/>
                                            </p:graphicEl>
                                          </p:spTgt>
                                        </p:tgtEl>
                                        <p:attrNameLst>
                                          <p:attrName>style.color</p:attrName>
                                        </p:attrNameLst>
                                      </p:cBhvr>
                                      <p:to>
                                        <a:schemeClr val="bg1"/>
                                      </p:to>
                                    </p:animClr>
                                    <p:animClr clrSpc="rgb" dir="cw">
                                      <p:cBhvr>
                                        <p:cTn id="55" dur="250" autoRev="1" fill="remove"/>
                                        <p:tgtEl>
                                          <p:spTgt spid="6">
                                            <p:graphicEl>
                                              <a:dgm id="{D4E83506-3DD3-42AB-B464-071C94F37207}"/>
                                            </p:graphicEl>
                                          </p:spTgt>
                                        </p:tgtEl>
                                        <p:attrNameLst>
                                          <p:attrName>fillcolor</p:attrName>
                                        </p:attrNameLst>
                                      </p:cBhvr>
                                      <p:to>
                                        <a:schemeClr val="bg1"/>
                                      </p:to>
                                    </p:animClr>
                                    <p:set>
                                      <p:cBhvr>
                                        <p:cTn id="56" dur="250" autoRev="1" fill="remove"/>
                                        <p:tgtEl>
                                          <p:spTgt spid="6">
                                            <p:graphicEl>
                                              <a:dgm id="{D4E83506-3DD3-42AB-B464-071C94F37207}"/>
                                            </p:graphicEl>
                                          </p:spTgt>
                                        </p:tgtEl>
                                        <p:attrNameLst>
                                          <p:attrName>fill.type</p:attrName>
                                        </p:attrNameLst>
                                      </p:cBhvr>
                                      <p:to>
                                        <p:strVal val="solid"/>
                                      </p:to>
                                    </p:set>
                                    <p:set>
                                      <p:cBhvr>
                                        <p:cTn id="57" dur="250" autoRev="1" fill="remove"/>
                                        <p:tgtEl>
                                          <p:spTgt spid="6">
                                            <p:graphicEl>
                                              <a:dgm id="{D4E83506-3DD3-42AB-B464-071C94F37207}"/>
                                            </p:graphicEl>
                                          </p:spTgt>
                                        </p:tgtEl>
                                        <p:attrNameLst>
                                          <p:attrName>fill.on</p:attrName>
                                        </p:attrNameLst>
                                      </p:cBhvr>
                                      <p:to>
                                        <p:strVal val="true"/>
                                      </p:to>
                                    </p:set>
                                  </p:childTnLst>
                                </p:cTn>
                              </p:par>
                              <p:par>
                                <p:cTn id="58" presetID="27" presetClass="emph" presetSubtype="0" fill="remove" grpId="0" nodeType="withEffect">
                                  <p:stCondLst>
                                    <p:cond delay="0"/>
                                  </p:stCondLst>
                                  <p:childTnLst>
                                    <p:animClr clrSpc="rgb" dir="cw">
                                      <p:cBhvr override="childStyle">
                                        <p:cTn id="59" dur="250" autoRev="1" fill="remove"/>
                                        <p:tgtEl>
                                          <p:spTgt spid="6">
                                            <p:graphicEl>
                                              <a:dgm id="{0EC2C7CE-A236-495D-B76D-7C7D5CCA95B0}"/>
                                            </p:graphicEl>
                                          </p:spTgt>
                                        </p:tgtEl>
                                        <p:attrNameLst>
                                          <p:attrName>style.color</p:attrName>
                                        </p:attrNameLst>
                                      </p:cBhvr>
                                      <p:to>
                                        <a:schemeClr val="bg1"/>
                                      </p:to>
                                    </p:animClr>
                                    <p:animClr clrSpc="rgb" dir="cw">
                                      <p:cBhvr>
                                        <p:cTn id="60" dur="250" autoRev="1" fill="remove"/>
                                        <p:tgtEl>
                                          <p:spTgt spid="6">
                                            <p:graphicEl>
                                              <a:dgm id="{0EC2C7CE-A236-495D-B76D-7C7D5CCA95B0}"/>
                                            </p:graphicEl>
                                          </p:spTgt>
                                        </p:tgtEl>
                                        <p:attrNameLst>
                                          <p:attrName>fillcolor</p:attrName>
                                        </p:attrNameLst>
                                      </p:cBhvr>
                                      <p:to>
                                        <a:schemeClr val="bg1"/>
                                      </p:to>
                                    </p:animClr>
                                    <p:set>
                                      <p:cBhvr>
                                        <p:cTn id="61" dur="250" autoRev="1" fill="remove"/>
                                        <p:tgtEl>
                                          <p:spTgt spid="6">
                                            <p:graphicEl>
                                              <a:dgm id="{0EC2C7CE-A236-495D-B76D-7C7D5CCA95B0}"/>
                                            </p:graphicEl>
                                          </p:spTgt>
                                        </p:tgtEl>
                                        <p:attrNameLst>
                                          <p:attrName>fill.type</p:attrName>
                                        </p:attrNameLst>
                                      </p:cBhvr>
                                      <p:to>
                                        <p:strVal val="solid"/>
                                      </p:to>
                                    </p:set>
                                    <p:set>
                                      <p:cBhvr>
                                        <p:cTn id="62" dur="250" autoRev="1" fill="remove"/>
                                        <p:tgtEl>
                                          <p:spTgt spid="6">
                                            <p:graphicEl>
                                              <a:dgm id="{0EC2C7CE-A236-495D-B76D-7C7D5CCA95B0}"/>
                                            </p:graphic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xmlns="" id="{6B9E50E1-AF16-4514-8FA0-A6503CD3F99A}"/>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22" y="0"/>
            <a:ext cx="12191278" cy="6858000"/>
          </a:xfrm>
          <a:prstGeom prst="rect">
            <a:avLst/>
          </a:prstGeom>
        </p:spPr>
      </p:pic>
      <p:sp>
        <p:nvSpPr>
          <p:cNvPr id="2" name="مستطيل 1">
            <a:extLst>
              <a:ext uri="{FF2B5EF4-FFF2-40B4-BE49-F238E27FC236}">
                <a16:creationId xmlns:a16="http://schemas.microsoft.com/office/drawing/2014/main" xmlns="" id="{F3223B2C-55DC-4F38-B1CB-7B117BA1C88D}"/>
              </a:ext>
            </a:extLst>
          </p:cNvPr>
          <p:cNvSpPr/>
          <p:nvPr/>
        </p:nvSpPr>
        <p:spPr>
          <a:xfrm>
            <a:off x="0" y="0"/>
            <a:ext cx="12192000" cy="6858000"/>
          </a:xfrm>
          <a:prstGeom prst="rect">
            <a:avLst/>
          </a:prstGeom>
          <a:gradFill flip="none" rotWithShape="1">
            <a:gsLst>
              <a:gs pos="0">
                <a:srgbClr val="7030A0"/>
              </a:gs>
              <a:gs pos="100000">
                <a:srgbClr val="00B0F0">
                  <a:alpha val="67000"/>
                  <a:lumMod val="73000"/>
                  <a:lumOff val="27000"/>
                </a:srgbClr>
              </a:gs>
              <a:gs pos="55000">
                <a:schemeClr val="bg1">
                  <a:alpha val="57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خماسي 8">
            <a:extLst>
              <a:ext uri="{FF2B5EF4-FFF2-40B4-BE49-F238E27FC236}">
                <a16:creationId xmlns:a16="http://schemas.microsoft.com/office/drawing/2014/main" xmlns="" id="{2A792BA5-CA10-4F39-A711-973096D333EB}"/>
              </a:ext>
            </a:extLst>
          </p:cNvPr>
          <p:cNvSpPr/>
          <p:nvPr/>
        </p:nvSpPr>
        <p:spPr>
          <a:xfrm>
            <a:off x="3861619" y="1482212"/>
            <a:ext cx="4468762" cy="3893575"/>
          </a:xfrm>
          <a:prstGeom prst="pentagon">
            <a:avLst/>
          </a:prstGeom>
          <a:gradFill>
            <a:gsLst>
              <a:gs pos="0">
                <a:srgbClr val="00B0F0"/>
              </a:gs>
              <a:gs pos="100000">
                <a:srgbClr val="7030A0"/>
              </a:gs>
              <a:gs pos="55000">
                <a:schemeClr val="tx1"/>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مربع نص 9">
            <a:extLst>
              <a:ext uri="{FF2B5EF4-FFF2-40B4-BE49-F238E27FC236}">
                <a16:creationId xmlns:a16="http://schemas.microsoft.com/office/drawing/2014/main" xmlns="" id="{60EF0CB6-1266-4F59-980C-17CC5A0FFC71}"/>
              </a:ext>
            </a:extLst>
          </p:cNvPr>
          <p:cNvSpPr txBox="1"/>
          <p:nvPr/>
        </p:nvSpPr>
        <p:spPr>
          <a:xfrm>
            <a:off x="4761271" y="2459503"/>
            <a:ext cx="2669458" cy="2862322"/>
          </a:xfrm>
          <a:prstGeom prst="rect">
            <a:avLst/>
          </a:prstGeom>
          <a:noFill/>
        </p:spPr>
        <p:txBody>
          <a:bodyPr wrap="square" rtlCol="0">
            <a:spAutoFit/>
          </a:bodyPr>
          <a:lstStyle/>
          <a:p>
            <a:pPr algn="ctr"/>
            <a:r>
              <a:rPr lang="ar-DZ" sz="6000" dirty="0">
                <a:solidFill>
                  <a:schemeClr val="bg1"/>
                </a:solidFill>
                <a:cs typeface="Diwani Letter" panose="02010400000000000000" pitchFamily="2" charset="-78"/>
              </a:rPr>
              <a:t>التعريف بالكلمات المفتاحية</a:t>
            </a:r>
            <a:endParaRPr lang="en-GB" sz="6000" dirty="0">
              <a:solidFill>
                <a:schemeClr val="bg1"/>
              </a:solidFill>
              <a:cs typeface="Diwani Letter" panose="02010400000000000000" pitchFamily="2" charset="-78"/>
            </a:endParaRPr>
          </a:p>
        </p:txBody>
      </p:sp>
      <mc:AlternateContent xmlns:mc="http://schemas.openxmlformats.org/markup-compatibility/2006">
        <mc:Choice xmlns:pslz="http://schemas.microsoft.com/office/powerpoint/2016/slidezoom" xmlns="" Requires="pslz">
          <p:graphicFrame>
            <p:nvGraphicFramePr>
              <p:cNvPr id="16" name="صورة الشريحة 15">
                <a:extLst>
                  <a:ext uri="{FF2B5EF4-FFF2-40B4-BE49-F238E27FC236}">
                    <a16:creationId xmlns:a16="http://schemas.microsoft.com/office/drawing/2014/main" id="{D09147E3-B560-4592-A9CA-D5B1305724FF}"/>
                  </a:ext>
                </a:extLst>
              </p:cNvPr>
              <p:cNvGraphicFramePr>
                <a:graphicFrameLocks noChangeAspect="1"/>
              </p:cNvGraphicFramePr>
              <p:nvPr>
                <p:extLst>
                  <p:ext uri="{D42A27DB-BD31-4B8C-83A1-F6EECF244321}">
                    <p14:modId xmlns:p14="http://schemas.microsoft.com/office/powerpoint/2010/main" val="2167531936"/>
                  </p:ext>
                </p:extLst>
              </p:nvPr>
            </p:nvGraphicFramePr>
            <p:xfrm rot="1993319">
              <a:off x="6873692" y="861107"/>
              <a:ext cx="1446039" cy="1446039"/>
            </p:xfrm>
            <a:graphic>
              <a:graphicData uri="http://schemas.microsoft.com/office/powerpoint/2016/slidezoom">
                <pslz:sldZm>
                  <pslz:sldZmObj sldId="271" cId="589901528">
                    <pslz:zmPr id="{E30D0C3C-5978-4772-94AC-E3E809E42836}" returnToParent="0" imageType="cover" transitionDur="1000">
                      <p166:blipFill xmlns:p166="http://schemas.microsoft.com/office/powerpoint/2016/6/main">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166:blipFill>
                      <p166:spPr xmlns:p166="http://schemas.microsoft.com/office/powerpoint/2016/6/main">
                        <a:xfrm rot="1993319">
                          <a:off x="0" y="0"/>
                          <a:ext cx="1446039" cy="1446039"/>
                        </a:xfrm>
                        <a:prstGeom prst="rect">
                          <a:avLst/>
                        </a:prstGeom>
                      </p166:spPr>
                    </pslz:zmPr>
                  </pslz:sldZmObj>
                </pslz:sldZm>
              </a:graphicData>
            </a:graphic>
          </p:graphicFrame>
        </mc:Choice>
        <mc:Fallback>
          <p:pic>
            <p:nvPicPr>
              <p:cNvPr id="16" name="صورة الشريحة 15">
                <a:hlinkClick r:id="rId5" action="ppaction://hlinksldjump"/>
                <a:extLst>
                  <a:ext uri="{FF2B5EF4-FFF2-40B4-BE49-F238E27FC236}">
                    <a16:creationId xmlns:a16="http://schemas.microsoft.com/office/drawing/2014/main" xmlns="" xmlns:pslz="http://schemas.microsoft.com/office/powerpoint/2016/slidezoom" id="{D09147E3-B560-4592-A9CA-D5B1305724FF}"/>
                  </a:ext>
                </a:extLst>
              </p:cNvPr>
              <p:cNvPicPr>
                <a:picLocks noGrp="1" noRot="1" noChangeAspect="1" noMove="1" noResize="1" noEditPoints="1" noAdjustHandles="1" noChangeArrowheads="1" noChangeShapeType="1"/>
              </p:cNvPicPr>
              <p:nvPr/>
            </p:nvPicPr>
            <p:blipFill>
              <a:blip r:embed="rId6">
                <a:extLst>
                  <a:ext uri="{28A0092B-C50C-407E-A947-70E740481C1C}">
                    <a14:useLocalDpi xmlns:a14="http://schemas.microsoft.com/office/drawing/2010/main" xmlns="" xmlns:pslz="http://schemas.microsoft.com/office/powerpoint/2016/slidezoom" val="0"/>
                  </a:ext>
                  <a:ext uri="{96DAC541-7B7A-43D3-8B79-37D633B846F1}">
                    <asvg:svgBlip xmlns:asvg="http://schemas.microsoft.com/office/drawing/2016/SVG/main" xmlns="" xmlns:pslz="http://schemas.microsoft.com/office/powerpoint/2016/slidezoom" r:embed="rId7"/>
                  </a:ext>
                </a:extLst>
              </a:blip>
              <a:stretch>
                <a:fillRect/>
              </a:stretch>
            </p:blipFill>
            <p:spPr>
              <a:xfrm rot="1993319">
                <a:off x="6873692" y="861107"/>
                <a:ext cx="1446039" cy="1446039"/>
              </a:xfrm>
              <a:prstGeom prst="rect">
                <a:avLst/>
              </a:prstGeom>
            </p:spPr>
          </p:pic>
        </mc:Fallback>
      </mc:AlternateContent>
      <mc:AlternateContent xmlns:mc="http://schemas.openxmlformats.org/markup-compatibility/2006">
        <mc:Choice xmlns:pslz="http://schemas.microsoft.com/office/powerpoint/2016/slidezoom" xmlns="" Requires="pslz">
          <p:graphicFrame>
            <p:nvGraphicFramePr>
              <p:cNvPr id="18" name="صورة الشريحة 17">
                <a:extLst>
                  <a:ext uri="{FF2B5EF4-FFF2-40B4-BE49-F238E27FC236}">
                    <a16:creationId xmlns:a16="http://schemas.microsoft.com/office/drawing/2014/main" id="{2980801D-95B5-436C-B404-07C116131D65}"/>
                  </a:ext>
                </a:extLst>
              </p:cNvPr>
              <p:cNvGraphicFramePr>
                <a:graphicFrameLocks noChangeAspect="1"/>
              </p:cNvGraphicFramePr>
              <p:nvPr>
                <p:extLst>
                  <p:ext uri="{D42A27DB-BD31-4B8C-83A1-F6EECF244321}">
                    <p14:modId xmlns:p14="http://schemas.microsoft.com/office/powerpoint/2010/main" val="546230729"/>
                  </p:ext>
                </p:extLst>
              </p:nvPr>
            </p:nvGraphicFramePr>
            <p:xfrm rot="6561795">
              <a:off x="8066272" y="3723701"/>
              <a:ext cx="1427869" cy="1427869"/>
            </p:xfrm>
            <a:graphic>
              <a:graphicData uri="http://schemas.microsoft.com/office/powerpoint/2016/slidezoom">
                <pslz:sldZm>
                  <pslz:sldZmObj sldId="272" cId="4248543281">
                    <pslz:zmPr id="{BB2C92C5-E210-4F6F-A47A-3E287751E890}" returnToParent="0" imageType="cover" transitionDur="1000">
                      <p166:blipFill xmlns:p166="http://schemas.microsoft.com/office/powerpoint/2016/6/main">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166:blipFill>
                      <p166:spPr xmlns:p166="http://schemas.microsoft.com/office/powerpoint/2016/6/main">
                        <a:xfrm rot="6561795">
                          <a:off x="0" y="0"/>
                          <a:ext cx="1427869" cy="1427869"/>
                        </a:xfrm>
                        <a:prstGeom prst="rect">
                          <a:avLst/>
                        </a:prstGeom>
                      </p166:spPr>
                    </pslz:zmPr>
                  </pslz:sldZmObj>
                </pslz:sldZm>
              </a:graphicData>
            </a:graphic>
          </p:graphicFrame>
        </mc:Choice>
        <mc:Fallback>
          <p:pic>
            <p:nvPicPr>
              <p:cNvPr id="18" name="صورة الشريحة 17">
                <a:hlinkClick r:id="rId10" action="ppaction://hlinksldjump"/>
                <a:extLst>
                  <a:ext uri="{FF2B5EF4-FFF2-40B4-BE49-F238E27FC236}">
                    <a16:creationId xmlns:a16="http://schemas.microsoft.com/office/drawing/2014/main" xmlns="" xmlns:pslz="http://schemas.microsoft.com/office/powerpoint/2016/slidezoom" id="{2980801D-95B5-436C-B404-07C116131D65}"/>
                  </a:ext>
                </a:extLst>
              </p:cNvPr>
              <p:cNvPicPr>
                <a:picLocks noGrp="1" noRot="1" noChangeAspect="1" noMove="1" noResize="1" noEditPoints="1" noAdjustHandles="1" noChangeArrowheads="1" noChangeShapeType="1"/>
              </p:cNvPicPr>
              <p:nvPr/>
            </p:nvPicPr>
            <p:blipFill>
              <a:blip r:embed="rId11">
                <a:extLst>
                  <a:ext uri="{28A0092B-C50C-407E-A947-70E740481C1C}">
                    <a14:useLocalDpi xmlns:a14="http://schemas.microsoft.com/office/drawing/2010/main" xmlns="" xmlns:pslz="http://schemas.microsoft.com/office/powerpoint/2016/slidezoom" val="0"/>
                  </a:ext>
                  <a:ext uri="{96DAC541-7B7A-43D3-8B79-37D633B846F1}">
                    <asvg:svgBlip xmlns:asvg="http://schemas.microsoft.com/office/drawing/2016/SVG/main" xmlns="" xmlns:pslz="http://schemas.microsoft.com/office/powerpoint/2016/slidezoom" r:embed="rId12"/>
                  </a:ext>
                </a:extLst>
              </a:blip>
              <a:stretch>
                <a:fillRect/>
              </a:stretch>
            </p:blipFill>
            <p:spPr>
              <a:xfrm rot="6561795">
                <a:off x="8066272" y="3723701"/>
                <a:ext cx="1427869" cy="1427869"/>
              </a:xfrm>
              <a:prstGeom prst="rect">
                <a:avLst/>
              </a:prstGeom>
            </p:spPr>
          </p:pic>
        </mc:Fallback>
      </mc:AlternateContent>
      <mc:AlternateContent xmlns:mc="http://schemas.openxmlformats.org/markup-compatibility/2006">
        <mc:Choice xmlns:pslz="http://schemas.microsoft.com/office/powerpoint/2016/slidezoom" xmlns="" Requires="pslz">
          <p:graphicFrame>
            <p:nvGraphicFramePr>
              <p:cNvPr id="20" name="صورة الشريحة 19">
                <a:extLst>
                  <a:ext uri="{FF2B5EF4-FFF2-40B4-BE49-F238E27FC236}">
                    <a16:creationId xmlns:a16="http://schemas.microsoft.com/office/drawing/2014/main" id="{F45FBE37-B905-4C6A-B6A8-49B65105E641}"/>
                  </a:ext>
                </a:extLst>
              </p:cNvPr>
              <p:cNvGraphicFramePr>
                <a:graphicFrameLocks noChangeAspect="1"/>
              </p:cNvGraphicFramePr>
              <p:nvPr>
                <p:extLst>
                  <p:ext uri="{D42A27DB-BD31-4B8C-83A1-F6EECF244321}">
                    <p14:modId xmlns:p14="http://schemas.microsoft.com/office/powerpoint/2010/main" val="3624317757"/>
                  </p:ext>
                </p:extLst>
              </p:nvPr>
            </p:nvGraphicFramePr>
            <p:xfrm>
              <a:off x="5408343" y="5399341"/>
              <a:ext cx="1375315" cy="1375315"/>
            </p:xfrm>
            <a:graphic>
              <a:graphicData uri="http://schemas.microsoft.com/office/powerpoint/2016/slidezoom">
                <pslz:sldZm>
                  <pslz:sldZmObj sldId="273" cId="2926734236">
                    <pslz:zmPr id="{DACA6AD8-E32F-401B-A1A5-19EA7AF1EECA}" returnToParent="0" imageType="cover" transitionDur="1000">
                      <p166:blipFill xmlns:p166="http://schemas.microsoft.com/office/powerpoint/2016/6/main">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166:blipFill>
                      <p166:spPr xmlns:p166="http://schemas.microsoft.com/office/powerpoint/2016/6/main">
                        <a:xfrm>
                          <a:off x="0" y="0"/>
                          <a:ext cx="1375315" cy="1375315"/>
                        </a:xfrm>
                        <a:prstGeom prst="rect">
                          <a:avLst/>
                        </a:prstGeom>
                      </p166:spPr>
                    </pslz:zmPr>
                  </pslz:sldZmObj>
                </pslz:sldZm>
              </a:graphicData>
            </a:graphic>
          </p:graphicFrame>
        </mc:Choice>
        <mc:Fallback>
          <p:pic>
            <p:nvPicPr>
              <p:cNvPr id="20" name="صورة الشريحة 19">
                <a:hlinkClick r:id="rId15" action="ppaction://hlinksldjump"/>
                <a:extLst>
                  <a:ext uri="{FF2B5EF4-FFF2-40B4-BE49-F238E27FC236}">
                    <a16:creationId xmlns:a16="http://schemas.microsoft.com/office/drawing/2014/main" xmlns="" xmlns:pslz="http://schemas.microsoft.com/office/powerpoint/2016/slidezoom" id="{F45FBE37-B905-4C6A-B6A8-49B65105E641}"/>
                  </a:ext>
                </a:extLst>
              </p:cNvPr>
              <p:cNvPicPr>
                <a:picLocks noGrp="1" noRot="1" noChangeAspect="1" noMove="1" noResize="1" noEditPoints="1" noAdjustHandles="1" noChangeArrowheads="1" noChangeShapeType="1"/>
              </p:cNvPicPr>
              <p:nvPr/>
            </p:nvPicPr>
            <p:blipFill>
              <a:blip r:embed="rId16">
                <a:extLst>
                  <a:ext uri="{28A0092B-C50C-407E-A947-70E740481C1C}">
                    <a14:useLocalDpi xmlns:a14="http://schemas.microsoft.com/office/drawing/2010/main" xmlns="" xmlns:pslz="http://schemas.microsoft.com/office/powerpoint/2016/slidezoom" val="0"/>
                  </a:ext>
                  <a:ext uri="{96DAC541-7B7A-43D3-8B79-37D633B846F1}">
                    <asvg:svgBlip xmlns:asvg="http://schemas.microsoft.com/office/drawing/2016/SVG/main" xmlns="" xmlns:pslz="http://schemas.microsoft.com/office/powerpoint/2016/slidezoom" r:embed="rId17"/>
                  </a:ext>
                </a:extLst>
              </a:blip>
              <a:stretch>
                <a:fillRect/>
              </a:stretch>
            </p:blipFill>
            <p:spPr>
              <a:xfrm>
                <a:off x="5408343" y="5399341"/>
                <a:ext cx="1375315" cy="1375315"/>
              </a:xfrm>
              <a:prstGeom prst="rect">
                <a:avLst/>
              </a:prstGeom>
            </p:spPr>
          </p:pic>
        </mc:Fallback>
      </mc:AlternateContent>
      <mc:AlternateContent xmlns:mc="http://schemas.openxmlformats.org/markup-compatibility/2006">
        <mc:Choice xmlns:pslz="http://schemas.microsoft.com/office/powerpoint/2016/slidezoom" xmlns="" Requires="pslz">
          <p:graphicFrame>
            <p:nvGraphicFramePr>
              <p:cNvPr id="22" name="صورة الشريحة 21">
                <a:extLst>
                  <a:ext uri="{FF2B5EF4-FFF2-40B4-BE49-F238E27FC236}">
                    <a16:creationId xmlns:a16="http://schemas.microsoft.com/office/drawing/2014/main" id="{A73971AF-7B50-49B7-BCE7-76341B0CB693}"/>
                  </a:ext>
                </a:extLst>
              </p:cNvPr>
              <p:cNvGraphicFramePr>
                <a:graphicFrameLocks noChangeAspect="1"/>
              </p:cNvGraphicFramePr>
              <p:nvPr>
                <p:extLst>
                  <p:ext uri="{D42A27DB-BD31-4B8C-83A1-F6EECF244321}">
                    <p14:modId xmlns:p14="http://schemas.microsoft.com/office/powerpoint/2010/main" val="2795715035"/>
                  </p:ext>
                </p:extLst>
              </p:nvPr>
            </p:nvGraphicFramePr>
            <p:xfrm rot="15045325">
              <a:off x="2893697" y="3631502"/>
              <a:ext cx="1401230" cy="1401230"/>
            </p:xfrm>
            <a:graphic>
              <a:graphicData uri="http://schemas.microsoft.com/office/powerpoint/2016/slidezoom">
                <pslz:sldZm>
                  <pslz:sldZmObj sldId="274" cId="2017081048">
                    <pslz:zmPr id="{7BBC8235-4E44-4A42-A3B5-91CF6D397DC5}" returnToParent="0" imageType="cover" transitionDur="1000">
                      <p166:blipFill xmlns:p166="http://schemas.microsoft.com/office/powerpoint/2016/6/main">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166:blipFill>
                      <p166:spPr xmlns:p166="http://schemas.microsoft.com/office/powerpoint/2016/6/main">
                        <a:xfrm rot="15045325">
                          <a:off x="0" y="0"/>
                          <a:ext cx="1401230" cy="1401230"/>
                        </a:xfrm>
                        <a:prstGeom prst="rect">
                          <a:avLst/>
                        </a:prstGeom>
                      </p166:spPr>
                    </pslz:zmPr>
                  </pslz:sldZmObj>
                </pslz:sldZm>
              </a:graphicData>
            </a:graphic>
          </p:graphicFrame>
        </mc:Choice>
        <mc:Fallback>
          <p:pic>
            <p:nvPicPr>
              <p:cNvPr id="22" name="صورة الشريحة 21">
                <a:hlinkClick r:id="rId20" action="ppaction://hlinksldjump"/>
                <a:extLst>
                  <a:ext uri="{FF2B5EF4-FFF2-40B4-BE49-F238E27FC236}">
                    <a16:creationId xmlns:a16="http://schemas.microsoft.com/office/drawing/2014/main" xmlns="" xmlns:pslz="http://schemas.microsoft.com/office/powerpoint/2016/slidezoom" id="{A73971AF-7B50-49B7-BCE7-76341B0CB693}"/>
                  </a:ext>
                </a:extLst>
              </p:cNvPr>
              <p:cNvPicPr>
                <a:picLocks noGrp="1" noRot="1" noChangeAspect="1" noMove="1" noResize="1" noEditPoints="1" noAdjustHandles="1" noChangeArrowheads="1" noChangeShapeType="1"/>
              </p:cNvPicPr>
              <p:nvPr/>
            </p:nvPicPr>
            <p:blipFill>
              <a:blip r:embed="rId18">
                <a:extLst>
                  <a:ext uri="{28A0092B-C50C-407E-A947-70E740481C1C}">
                    <a14:useLocalDpi xmlns:a14="http://schemas.microsoft.com/office/drawing/2010/main" xmlns="" xmlns:pslz="http://schemas.microsoft.com/office/powerpoint/2016/slidezoom" val="0"/>
                  </a:ext>
                  <a:ext uri="{96DAC541-7B7A-43D3-8B79-37D633B846F1}">
                    <asvg:svgBlip xmlns:asvg="http://schemas.microsoft.com/office/drawing/2016/SVG/main" xmlns="" xmlns:pslz="http://schemas.microsoft.com/office/powerpoint/2016/slidezoom" r:embed="rId22"/>
                  </a:ext>
                </a:extLst>
              </a:blip>
              <a:stretch>
                <a:fillRect/>
              </a:stretch>
            </p:blipFill>
            <p:spPr>
              <a:xfrm rot="15045325">
                <a:off x="2893697" y="3631502"/>
                <a:ext cx="1401230" cy="1401230"/>
              </a:xfrm>
              <a:prstGeom prst="rect">
                <a:avLst/>
              </a:prstGeom>
            </p:spPr>
          </p:pic>
        </mc:Fallback>
      </mc:AlternateContent>
      <mc:AlternateContent xmlns:mc="http://schemas.openxmlformats.org/markup-compatibility/2006">
        <mc:Choice xmlns:pslz="http://schemas.microsoft.com/office/powerpoint/2016/slidezoom" xmlns="" Requires="pslz">
          <p:graphicFrame>
            <p:nvGraphicFramePr>
              <p:cNvPr id="24" name="صورة الشريحة 23">
                <a:extLst>
                  <a:ext uri="{FF2B5EF4-FFF2-40B4-BE49-F238E27FC236}">
                    <a16:creationId xmlns:a16="http://schemas.microsoft.com/office/drawing/2014/main" id="{85A80BE5-8CA1-4FE7-9EAE-78C47FC408EB}"/>
                  </a:ext>
                </a:extLst>
              </p:cNvPr>
              <p:cNvGraphicFramePr>
                <a:graphicFrameLocks noChangeAspect="1"/>
              </p:cNvGraphicFramePr>
              <p:nvPr>
                <p:extLst>
                  <p:ext uri="{D42A27DB-BD31-4B8C-83A1-F6EECF244321}">
                    <p14:modId xmlns:p14="http://schemas.microsoft.com/office/powerpoint/2010/main" val="1752285635"/>
                  </p:ext>
                </p:extLst>
              </p:nvPr>
            </p:nvGraphicFramePr>
            <p:xfrm rot="19575064">
              <a:off x="3898670" y="707986"/>
              <a:ext cx="1572760" cy="1572760"/>
            </p:xfrm>
            <a:graphic>
              <a:graphicData uri="http://schemas.microsoft.com/office/powerpoint/2016/slidezoom">
                <pslz:sldZm>
                  <pslz:sldZmObj sldId="275" cId="2103153077">
                    <pslz:zmPr id="{70D12BF5-7979-4B2A-A604-133B99861670}" imageType="cover" transitionDur="1000">
                      <p166:blipFill xmlns:p166="http://schemas.microsoft.com/office/powerpoint/2016/6/main">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166:blipFill>
                      <p166:spPr xmlns:p166="http://schemas.microsoft.com/office/powerpoint/2016/6/main">
                        <a:xfrm rot="19575064">
                          <a:off x="0" y="0"/>
                          <a:ext cx="1572760" cy="1572760"/>
                        </a:xfrm>
                        <a:prstGeom prst="rect">
                          <a:avLst/>
                        </a:prstGeom>
                      </p166:spPr>
                    </pslz:zmPr>
                  </pslz:sldZmObj>
                </pslz:sldZm>
              </a:graphicData>
            </a:graphic>
          </p:graphicFrame>
        </mc:Choice>
        <mc:Fallback>
          <p:pic>
            <p:nvPicPr>
              <p:cNvPr id="24" name="صورة الشريحة 23">
                <a:hlinkClick r:id="rId25" action="ppaction://hlinksldjump"/>
                <a:extLst>
                  <a:ext uri="{FF2B5EF4-FFF2-40B4-BE49-F238E27FC236}">
                    <a16:creationId xmlns:a16="http://schemas.microsoft.com/office/drawing/2014/main" xmlns="" xmlns:pslz="http://schemas.microsoft.com/office/powerpoint/2016/slidezoom" id="{85A80BE5-8CA1-4FE7-9EAE-78C47FC408EB}"/>
                  </a:ext>
                </a:extLst>
              </p:cNvPr>
              <p:cNvPicPr>
                <a:picLocks noGrp="1" noRot="1" noChangeAspect="1" noMove="1" noResize="1" noEditPoints="1" noAdjustHandles="1" noChangeArrowheads="1" noChangeShapeType="1"/>
              </p:cNvPicPr>
              <p:nvPr/>
            </p:nvPicPr>
            <p:blipFill>
              <a:blip r:embed="rId26">
                <a:extLst>
                  <a:ext uri="{28A0092B-C50C-407E-A947-70E740481C1C}">
                    <a14:useLocalDpi xmlns:a14="http://schemas.microsoft.com/office/drawing/2010/main" xmlns="" xmlns:pslz="http://schemas.microsoft.com/office/powerpoint/2016/slidezoom" val="0"/>
                  </a:ext>
                  <a:ext uri="{96DAC541-7B7A-43D3-8B79-37D633B846F1}">
                    <asvg:svgBlip xmlns:asvg="http://schemas.microsoft.com/office/drawing/2016/SVG/main" xmlns="" xmlns:pslz="http://schemas.microsoft.com/office/powerpoint/2016/slidezoom" r:embed="rId27"/>
                  </a:ext>
                </a:extLst>
              </a:blip>
              <a:stretch>
                <a:fillRect/>
              </a:stretch>
            </p:blipFill>
            <p:spPr>
              <a:xfrm rot="19575064">
                <a:off x="3898670" y="707986"/>
                <a:ext cx="1572760" cy="1572760"/>
              </a:xfrm>
              <a:prstGeom prst="rect">
                <a:avLst/>
              </a:prstGeom>
            </p:spPr>
          </p:pic>
        </mc:Fallback>
      </mc:AlternateContent>
    </p:spTree>
    <p:extLst>
      <p:ext uri="{BB962C8B-B14F-4D97-AF65-F5344CB8AC3E}">
        <p14:creationId xmlns:p14="http://schemas.microsoft.com/office/powerpoint/2010/main" xmlns="" val="19203411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xmlns="" id="{6B9E50E1-AF16-4514-8FA0-A6503CD3F99A}"/>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22" y="0"/>
            <a:ext cx="12191278" cy="6858000"/>
          </a:xfrm>
          <a:prstGeom prst="rect">
            <a:avLst/>
          </a:prstGeom>
        </p:spPr>
      </p:pic>
      <p:sp>
        <p:nvSpPr>
          <p:cNvPr id="2" name="مستطيل 1">
            <a:extLst>
              <a:ext uri="{FF2B5EF4-FFF2-40B4-BE49-F238E27FC236}">
                <a16:creationId xmlns:a16="http://schemas.microsoft.com/office/drawing/2014/main" xmlns="" id="{F3223B2C-55DC-4F38-B1CB-7B117BA1C88D}"/>
              </a:ext>
            </a:extLst>
          </p:cNvPr>
          <p:cNvSpPr/>
          <p:nvPr/>
        </p:nvSpPr>
        <p:spPr>
          <a:xfrm>
            <a:off x="0" y="0"/>
            <a:ext cx="12192000" cy="6858000"/>
          </a:xfrm>
          <a:prstGeom prst="rect">
            <a:avLst/>
          </a:prstGeom>
          <a:gradFill flip="none" rotWithShape="1">
            <a:gsLst>
              <a:gs pos="0">
                <a:srgbClr val="7030A0"/>
              </a:gs>
              <a:gs pos="100000">
                <a:srgbClr val="00B0F0">
                  <a:alpha val="67000"/>
                  <a:lumMod val="73000"/>
                  <a:lumOff val="27000"/>
                </a:srgbClr>
              </a:gs>
              <a:gs pos="55000">
                <a:schemeClr val="bg1">
                  <a:alpha val="57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4" name="مربع نص 3">
            <a:extLst>
              <a:ext uri="{FF2B5EF4-FFF2-40B4-BE49-F238E27FC236}">
                <a16:creationId xmlns:a16="http://schemas.microsoft.com/office/drawing/2014/main" xmlns="" id="{C42936DB-0304-44CF-B217-AD0899427D35}"/>
              </a:ext>
            </a:extLst>
          </p:cNvPr>
          <p:cNvSpPr txBox="1"/>
          <p:nvPr/>
        </p:nvSpPr>
        <p:spPr>
          <a:xfrm>
            <a:off x="1228299" y="1720840"/>
            <a:ext cx="6542962" cy="3416320"/>
          </a:xfrm>
          <a:prstGeom prst="rect">
            <a:avLst/>
          </a:prstGeom>
          <a:solidFill>
            <a:srgbClr val="C00000"/>
          </a:solidFill>
          <a:ln>
            <a:noFill/>
          </a:ln>
        </p:spPr>
        <p:txBody>
          <a:bodyPr wrap="square" rtlCol="0">
            <a:spAutoFit/>
          </a:bodyPr>
          <a:lstStyle/>
          <a:p>
            <a:r>
              <a:rPr lang="ar-DZ" sz="3600" b="1" dirty="0">
                <a:solidFill>
                  <a:schemeClr val="bg1"/>
                </a:solidFill>
                <a:effectLst>
                  <a:outerShdw blurRad="38100" dist="38100" dir="2700000" algn="tl">
                    <a:srgbClr val="000000">
                      <a:alpha val="43137"/>
                    </a:srgbClr>
                  </a:outerShdw>
                </a:effectLst>
                <a:cs typeface="Diwani Letter" panose="02010400000000000000" pitchFamily="2" charset="-78"/>
              </a:rPr>
              <a:t>تكنولو</a:t>
            </a:r>
            <a:r>
              <a:rPr lang="ar-DZ" sz="4000" b="1" dirty="0">
                <a:solidFill>
                  <a:schemeClr val="bg1"/>
                </a:solidFill>
                <a:effectLst>
                  <a:outerShdw blurRad="38100" dist="38100" dir="2700000" algn="tl">
                    <a:srgbClr val="000000">
                      <a:alpha val="43137"/>
                    </a:srgbClr>
                  </a:outerShdw>
                </a:effectLst>
                <a:cs typeface="Diwani Letter" panose="02010400000000000000" pitchFamily="2" charset="-78"/>
              </a:rPr>
              <a:t>جيا المعلومات والاتصالات:</a:t>
            </a:r>
          </a:p>
          <a:p>
            <a:pPr algn="just"/>
            <a:r>
              <a:rPr lang="ar-DZ" sz="4400" dirty="0">
                <a:solidFill>
                  <a:schemeClr val="bg1"/>
                </a:solidFill>
                <a:latin typeface="Arabic Typesetting" panose="03020402040406030203" pitchFamily="66" charset="-78"/>
                <a:cs typeface="Arabic Typesetting" panose="03020402040406030203" pitchFamily="66" charset="-78"/>
              </a:rPr>
              <a:t>تطبيق التكنولوجيا الإلكترونية ومنها الحاسب الالي والاقمار الصناعية وغيرها من التكنولوجيات المتقدمة لإنتاج المعلومات التناظرية والرقمية وتخزينها، استرجاعها، توزيعها ونقلها من مكان لآخر.</a:t>
            </a:r>
          </a:p>
        </p:txBody>
      </p:sp>
      <p:sp>
        <p:nvSpPr>
          <p:cNvPr id="50" name="مستطيل 49" descr="كمبيوتر محمول">
            <a:extLst>
              <a:ext uri="{FF2B5EF4-FFF2-40B4-BE49-F238E27FC236}">
                <a16:creationId xmlns:a16="http://schemas.microsoft.com/office/drawing/2014/main" xmlns="" id="{86E029A7-265C-4254-B486-85EC5A551EFB}"/>
              </a:ext>
            </a:extLst>
          </p:cNvPr>
          <p:cNvSpPr/>
          <p:nvPr/>
        </p:nvSpPr>
        <p:spPr>
          <a:xfrm>
            <a:off x="8560973" y="1720840"/>
            <a:ext cx="2685719" cy="3109019"/>
          </a:xfrm>
          <a:prstGeom prst="rect">
            <a:avLst/>
          </a:prstGeom>
          <a:blipFill>
            <a:blip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rcRect/>
            <a:stretch>
              <a:fillRect l="-1000" r="-1000"/>
            </a:stretch>
          </a:blipFill>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rgbClr r="0" g="0" b="0"/>
          </a:fillRef>
          <a:effectRef idx="1">
            <a:schemeClr val="accent4">
              <a:hueOff val="4900445"/>
              <a:satOff val="-20388"/>
              <a:lumOff val="4804"/>
              <a:alphaOff val="0"/>
            </a:schemeClr>
          </a:effectRef>
          <a:fontRef idx="minor">
            <a:schemeClr val="lt1"/>
          </a:fontRef>
        </p:style>
      </p:sp>
    </p:spTree>
    <p:extLst>
      <p:ext uri="{BB962C8B-B14F-4D97-AF65-F5344CB8AC3E}">
        <p14:creationId xmlns:p14="http://schemas.microsoft.com/office/powerpoint/2010/main" xmlns="" val="589901528"/>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xmlns="" id="{6B9E50E1-AF16-4514-8FA0-A6503CD3F99A}"/>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22" y="0"/>
            <a:ext cx="12191278" cy="6858000"/>
          </a:xfrm>
          <a:prstGeom prst="rect">
            <a:avLst/>
          </a:prstGeom>
        </p:spPr>
      </p:pic>
      <p:sp>
        <p:nvSpPr>
          <p:cNvPr id="2" name="مستطيل 1">
            <a:extLst>
              <a:ext uri="{FF2B5EF4-FFF2-40B4-BE49-F238E27FC236}">
                <a16:creationId xmlns:a16="http://schemas.microsoft.com/office/drawing/2014/main" xmlns="" id="{F3223B2C-55DC-4F38-B1CB-7B117BA1C88D}"/>
              </a:ext>
            </a:extLst>
          </p:cNvPr>
          <p:cNvSpPr/>
          <p:nvPr/>
        </p:nvSpPr>
        <p:spPr>
          <a:xfrm>
            <a:off x="12512" y="0"/>
            <a:ext cx="12192000" cy="6858000"/>
          </a:xfrm>
          <a:prstGeom prst="rect">
            <a:avLst/>
          </a:prstGeom>
          <a:gradFill flip="none" rotWithShape="1">
            <a:gsLst>
              <a:gs pos="0">
                <a:srgbClr val="7030A0"/>
              </a:gs>
              <a:gs pos="100000">
                <a:srgbClr val="00B0F0">
                  <a:alpha val="67000"/>
                  <a:lumMod val="73000"/>
                  <a:lumOff val="27000"/>
                </a:srgbClr>
              </a:gs>
              <a:gs pos="55000">
                <a:schemeClr val="bg1">
                  <a:alpha val="57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 name="مربع نص 4">
            <a:extLst>
              <a:ext uri="{FF2B5EF4-FFF2-40B4-BE49-F238E27FC236}">
                <a16:creationId xmlns:a16="http://schemas.microsoft.com/office/drawing/2014/main" xmlns="" id="{50FD33B4-9948-4A3D-A4CD-C344073B328D}"/>
              </a:ext>
            </a:extLst>
          </p:cNvPr>
          <p:cNvSpPr txBox="1"/>
          <p:nvPr/>
        </p:nvSpPr>
        <p:spPr>
          <a:xfrm>
            <a:off x="1011791" y="1672662"/>
            <a:ext cx="6590012" cy="3108543"/>
          </a:xfrm>
          <a:prstGeom prst="rect">
            <a:avLst/>
          </a:prstGeom>
          <a:solidFill>
            <a:srgbClr val="7030A0"/>
          </a:solidFill>
          <a:ln>
            <a:noFill/>
          </a:ln>
        </p:spPr>
        <p:txBody>
          <a:bodyPr wrap="square" rtlCol="0">
            <a:spAutoFit/>
          </a:bodyPr>
          <a:lstStyle/>
          <a:p>
            <a:r>
              <a:rPr lang="ar-DZ" sz="3600" b="1" dirty="0">
                <a:solidFill>
                  <a:schemeClr val="bg1"/>
                </a:solidFill>
                <a:effectLst>
                  <a:outerShdw blurRad="38100" dist="38100" dir="2700000" algn="tl">
                    <a:srgbClr val="000000">
                      <a:alpha val="43137"/>
                    </a:srgbClr>
                  </a:outerShdw>
                </a:effectLst>
                <a:cs typeface="Diwani Letter" panose="02010400000000000000" pitchFamily="2" charset="-78"/>
              </a:rPr>
              <a:t>التجارة الالكترونية:</a:t>
            </a:r>
          </a:p>
          <a:p>
            <a:pPr algn="just"/>
            <a:r>
              <a:rPr lang="ar-DZ" sz="4000" dirty="0">
                <a:solidFill>
                  <a:schemeClr val="bg1"/>
                </a:solidFill>
                <a:latin typeface="Arabic Typesetting" panose="03020402040406030203" pitchFamily="66" charset="-78"/>
                <a:cs typeface="Arabic Typesetting" panose="03020402040406030203" pitchFamily="66" charset="-78"/>
              </a:rPr>
              <a:t>هي عملية تنفيذ جميع عمليات البيع والشراء على الخط المباشر من خلال شبكة الانترنيت، والتي تقوم على أساس التبادل الالكتروني للبيانات التي تتم بين مؤسسة اعمال ومؤسسة اعمال ، او بين مؤسسة اعمال ومستهلك.</a:t>
            </a:r>
          </a:p>
        </p:txBody>
      </p:sp>
      <p:sp>
        <p:nvSpPr>
          <p:cNvPr id="9" name="مستطيل 8" descr="حقيبة التسوق">
            <a:extLst>
              <a:ext uri="{FF2B5EF4-FFF2-40B4-BE49-F238E27FC236}">
                <a16:creationId xmlns:a16="http://schemas.microsoft.com/office/drawing/2014/main" xmlns="" id="{F8C1FFF6-8894-49E5-8EFF-02B8769027DF}"/>
              </a:ext>
            </a:extLst>
          </p:cNvPr>
          <p:cNvSpPr/>
          <p:nvPr/>
        </p:nvSpPr>
        <p:spPr>
          <a:xfrm>
            <a:off x="8325134" y="2131720"/>
            <a:ext cx="2352334" cy="2171813"/>
          </a:xfrm>
          <a:prstGeom prst="rect">
            <a:avLst/>
          </a:prstGeom>
          <a:blipFill>
            <a:blip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rcRect/>
            <a:stretch>
              <a:fillRect l="-1000" r="-1000"/>
            </a:stretch>
          </a:blipFill>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rgbClr r="0" g="0" b="0"/>
          </a:fillRef>
          <a:effectRef idx="1">
            <a:schemeClr val="accent4">
              <a:hueOff val="2450223"/>
              <a:satOff val="-10194"/>
              <a:lumOff val="2402"/>
              <a:alphaOff val="0"/>
            </a:schemeClr>
          </a:effectRef>
          <a:fontRef idx="minor">
            <a:schemeClr val="lt1"/>
          </a:fontRef>
        </p:style>
      </p:sp>
    </p:spTree>
    <p:extLst>
      <p:ext uri="{BB962C8B-B14F-4D97-AF65-F5344CB8AC3E}">
        <p14:creationId xmlns:p14="http://schemas.microsoft.com/office/powerpoint/2010/main" xmlns="" val="424854328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xmlns="" id="{6B9E50E1-AF16-4514-8FA0-A6503CD3F99A}"/>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22" y="0"/>
            <a:ext cx="12191278" cy="6858000"/>
          </a:xfrm>
          <a:prstGeom prst="rect">
            <a:avLst/>
          </a:prstGeom>
        </p:spPr>
      </p:pic>
      <p:sp>
        <p:nvSpPr>
          <p:cNvPr id="2" name="مستطيل 1">
            <a:extLst>
              <a:ext uri="{FF2B5EF4-FFF2-40B4-BE49-F238E27FC236}">
                <a16:creationId xmlns:a16="http://schemas.microsoft.com/office/drawing/2014/main" xmlns="" id="{F3223B2C-55DC-4F38-B1CB-7B117BA1C88D}"/>
              </a:ext>
            </a:extLst>
          </p:cNvPr>
          <p:cNvSpPr/>
          <p:nvPr/>
        </p:nvSpPr>
        <p:spPr>
          <a:xfrm>
            <a:off x="-722" y="765"/>
            <a:ext cx="12192000" cy="6858000"/>
          </a:xfrm>
          <a:prstGeom prst="rect">
            <a:avLst/>
          </a:prstGeom>
          <a:gradFill flip="none" rotWithShape="1">
            <a:gsLst>
              <a:gs pos="0">
                <a:srgbClr val="7030A0"/>
              </a:gs>
              <a:gs pos="100000">
                <a:srgbClr val="00B0F0">
                  <a:alpha val="67000"/>
                  <a:lumMod val="73000"/>
                  <a:lumOff val="27000"/>
                </a:srgbClr>
              </a:gs>
              <a:gs pos="55000">
                <a:schemeClr val="bg1">
                  <a:alpha val="57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4" name="مربع نص 13">
            <a:extLst>
              <a:ext uri="{FF2B5EF4-FFF2-40B4-BE49-F238E27FC236}">
                <a16:creationId xmlns:a16="http://schemas.microsoft.com/office/drawing/2014/main" xmlns="" id="{6F2F48E0-B8C6-47DC-84BD-7B1B1003B72D}"/>
              </a:ext>
            </a:extLst>
          </p:cNvPr>
          <p:cNvSpPr txBox="1"/>
          <p:nvPr/>
        </p:nvSpPr>
        <p:spPr>
          <a:xfrm>
            <a:off x="826545" y="1997839"/>
            <a:ext cx="6888138" cy="2862322"/>
          </a:xfrm>
          <a:prstGeom prst="flowChartProcess">
            <a:avLst/>
          </a:prstGeom>
          <a:solidFill>
            <a:srgbClr val="3333FF"/>
          </a:solidFill>
          <a:ln>
            <a:noFill/>
          </a:ln>
        </p:spPr>
        <p:txBody>
          <a:bodyPr wrap="square" rtlCol="0">
            <a:spAutoFit/>
          </a:bodyPr>
          <a:lstStyle/>
          <a:p>
            <a:pPr algn="just"/>
            <a:r>
              <a:rPr lang="ar-DZ" sz="3600" b="1" dirty="0">
                <a:solidFill>
                  <a:schemeClr val="bg1"/>
                </a:solidFill>
                <a:effectLst>
                  <a:outerShdw blurRad="38100" dist="38100" dir="2700000" algn="tl">
                    <a:srgbClr val="000000">
                      <a:alpha val="43137"/>
                    </a:srgbClr>
                  </a:outerShdw>
                </a:effectLst>
                <a:cs typeface="Diwani Letter" panose="02010400000000000000" pitchFamily="2" charset="-78"/>
              </a:rPr>
              <a:t>الانترنيت:</a:t>
            </a:r>
          </a:p>
          <a:p>
            <a:pPr algn="just"/>
            <a:r>
              <a:rPr lang="ar-DZ" sz="3600" dirty="0">
                <a:solidFill>
                  <a:schemeClr val="bg1"/>
                </a:solidFill>
                <a:latin typeface="Arabic Typesetting" panose="03020402040406030203" pitchFamily="66" charset="-78"/>
                <a:cs typeface="Arabic Typesetting" panose="03020402040406030203" pitchFamily="66" charset="-78"/>
              </a:rPr>
              <a:t>هي عبارة عن مجموعة ضخمة من شبكات الاتصال المرتبط بعضها ببعض، وتربط أجهزة الكمبيوتر عبر الخط الهاتفي، وعبر هذا الجهاز یستطیع المستخدم أن یرسل ما یشاء من معلومات، ویستقبل ما يريد.</a:t>
            </a:r>
            <a:endParaRPr lang="en-GB" sz="3600" dirty="0">
              <a:solidFill>
                <a:schemeClr val="bg1"/>
              </a:solidFill>
              <a:latin typeface="Arabic Typesetting" panose="03020402040406030203" pitchFamily="66" charset="-78"/>
              <a:cs typeface="Arabic Typesetting" panose="03020402040406030203" pitchFamily="66" charset="-78"/>
            </a:endParaRPr>
          </a:p>
        </p:txBody>
      </p:sp>
      <p:sp>
        <p:nvSpPr>
          <p:cNvPr id="9" name="مستطيل 8" descr="شبكة اجتماعية">
            <a:extLst>
              <a:ext uri="{FF2B5EF4-FFF2-40B4-BE49-F238E27FC236}">
                <a16:creationId xmlns:a16="http://schemas.microsoft.com/office/drawing/2014/main" xmlns="" id="{C3ECAC2B-01A6-480B-9871-A3731B557A95}"/>
              </a:ext>
            </a:extLst>
          </p:cNvPr>
          <p:cNvSpPr/>
          <p:nvPr/>
        </p:nvSpPr>
        <p:spPr>
          <a:xfrm>
            <a:off x="8540506" y="2263452"/>
            <a:ext cx="2244988" cy="2331096"/>
          </a:xfrm>
          <a:prstGeom prst="rect">
            <a:avLst/>
          </a:prstGeom>
          <a:blipFill>
            <a:blip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rcRect/>
            <a:stretch>
              <a:fillRect l="-1000" r="-1000"/>
            </a:stretch>
          </a:blipFill>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rgbClr r="0" g="0" b="0"/>
          </a:fillRef>
          <a:effectRef idx="1">
            <a:schemeClr val="accent4">
              <a:hueOff val="9800891"/>
              <a:satOff val="-40777"/>
              <a:lumOff val="9608"/>
              <a:alphaOff val="0"/>
            </a:schemeClr>
          </a:effectRef>
          <a:fontRef idx="minor">
            <a:schemeClr val="lt1"/>
          </a:fontRef>
        </p:style>
      </p:sp>
    </p:spTree>
    <p:extLst>
      <p:ext uri="{BB962C8B-B14F-4D97-AF65-F5344CB8AC3E}">
        <p14:creationId xmlns:p14="http://schemas.microsoft.com/office/powerpoint/2010/main" xmlns="" val="292673423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xmlns="" id="{6B9E50E1-AF16-4514-8FA0-A6503CD3F99A}"/>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22" y="0"/>
            <a:ext cx="12191278" cy="6858000"/>
          </a:xfrm>
          <a:prstGeom prst="rect">
            <a:avLst/>
          </a:prstGeom>
        </p:spPr>
      </p:pic>
      <p:sp>
        <p:nvSpPr>
          <p:cNvPr id="2" name="مستطيل 1">
            <a:extLst>
              <a:ext uri="{FF2B5EF4-FFF2-40B4-BE49-F238E27FC236}">
                <a16:creationId xmlns:a16="http://schemas.microsoft.com/office/drawing/2014/main" xmlns="" id="{F3223B2C-55DC-4F38-B1CB-7B117BA1C88D}"/>
              </a:ext>
            </a:extLst>
          </p:cNvPr>
          <p:cNvSpPr/>
          <p:nvPr/>
        </p:nvSpPr>
        <p:spPr>
          <a:xfrm>
            <a:off x="-722" y="0"/>
            <a:ext cx="12192000" cy="6858000"/>
          </a:xfrm>
          <a:prstGeom prst="rect">
            <a:avLst/>
          </a:prstGeom>
          <a:gradFill flip="none" rotWithShape="1">
            <a:gsLst>
              <a:gs pos="0">
                <a:srgbClr val="7030A0"/>
              </a:gs>
              <a:gs pos="100000">
                <a:srgbClr val="00B0F0">
                  <a:alpha val="67000"/>
                  <a:lumMod val="73000"/>
                  <a:lumOff val="27000"/>
                </a:srgbClr>
              </a:gs>
              <a:gs pos="55000">
                <a:schemeClr val="bg1">
                  <a:alpha val="57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6" name="مربع نص 15">
            <a:extLst>
              <a:ext uri="{FF2B5EF4-FFF2-40B4-BE49-F238E27FC236}">
                <a16:creationId xmlns:a16="http://schemas.microsoft.com/office/drawing/2014/main" xmlns="" id="{98B0CF75-C5FD-4610-9252-9C5FAB629A1F}"/>
              </a:ext>
            </a:extLst>
          </p:cNvPr>
          <p:cNvSpPr txBox="1"/>
          <p:nvPr/>
        </p:nvSpPr>
        <p:spPr>
          <a:xfrm>
            <a:off x="461173" y="1628507"/>
            <a:ext cx="6990504" cy="3600986"/>
          </a:xfrm>
          <a:prstGeom prst="rect">
            <a:avLst/>
          </a:prstGeom>
          <a:solidFill>
            <a:srgbClr val="FFFF00"/>
          </a:solidFill>
          <a:ln>
            <a:noFill/>
          </a:ln>
        </p:spPr>
        <p:txBody>
          <a:bodyPr wrap="square" rtlCol="0">
            <a:spAutoFit/>
          </a:bodyPr>
          <a:lstStyle/>
          <a:p>
            <a:r>
              <a:rPr lang="ar-DZ" sz="3600" b="1" dirty="0">
                <a:effectLst>
                  <a:outerShdw blurRad="38100" dist="38100" dir="2700000" algn="tl">
                    <a:srgbClr val="000000">
                      <a:alpha val="43137"/>
                    </a:srgbClr>
                  </a:outerShdw>
                </a:effectLst>
                <a:cs typeface="Diwani Letter" panose="02010400000000000000" pitchFamily="2" charset="-78"/>
              </a:rPr>
              <a:t>الاقتصاد الرقمي:</a:t>
            </a:r>
          </a:p>
          <a:p>
            <a:pPr algn="just"/>
            <a:r>
              <a:rPr lang="ar-DZ" sz="3200" dirty="0">
                <a:latin typeface="Arabic Typesetting" panose="03020402040406030203" pitchFamily="66" charset="-78"/>
                <a:cs typeface="Arabic Typesetting" panose="03020402040406030203" pitchFamily="66" charset="-78"/>
              </a:rPr>
              <a:t>الاقتصاد القائم على التكنولوجيا الرقمية ويرتكز على عدة مكونات، منها البنية التحتية التكنولوجية، والأجهزة، والبرمجيات، والشبكات، بالإضافة إلى الآليات الرقمية التي تتم من خلالها الأعمال التجارية والاقتصادية، ومنها التجارة الإلكترونية، والمعاملات الإلكترونية التي تتم بالكامل على شبكة الإنترنت. وهذا ما يعكس أهمية دور الإنترنت في الاقتصاد العالمي، مما حمل باقتصاد الإنترنيت الاقتصاد الجديد، أو اقتصاد الويب. البعض على تسمية الاقتصاد الرقمي أحيانا.</a:t>
            </a:r>
            <a:endParaRPr lang="en-GB" sz="3200" dirty="0">
              <a:latin typeface="Arabic Typesetting" panose="03020402040406030203" pitchFamily="66" charset="-78"/>
              <a:cs typeface="Arabic Typesetting" panose="03020402040406030203" pitchFamily="66" charset="-78"/>
            </a:endParaRPr>
          </a:p>
        </p:txBody>
      </p:sp>
      <p:sp>
        <p:nvSpPr>
          <p:cNvPr id="9" name="مستطيل 8" descr="بيتكوين">
            <a:extLst>
              <a:ext uri="{FF2B5EF4-FFF2-40B4-BE49-F238E27FC236}">
                <a16:creationId xmlns:a16="http://schemas.microsoft.com/office/drawing/2014/main" xmlns="" id="{E15FFC50-FFA7-4E02-8407-E7D380F90E8A}"/>
              </a:ext>
            </a:extLst>
          </p:cNvPr>
          <p:cNvSpPr/>
          <p:nvPr/>
        </p:nvSpPr>
        <p:spPr>
          <a:xfrm>
            <a:off x="8297837" y="2400967"/>
            <a:ext cx="2497541" cy="2056065"/>
          </a:xfrm>
          <a:prstGeom prst="rect">
            <a:avLst/>
          </a:prstGeom>
          <a:blipFill>
            <a:blip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rcRect/>
            <a:stretch>
              <a:fillRect l="-1000" r="-1000"/>
            </a:stretch>
          </a:blipFill>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rgbClr r="0" g="0" b="0"/>
          </a:fillRef>
          <a:effectRef idx="1">
            <a:schemeClr val="accent4">
              <a:hueOff val="0"/>
              <a:satOff val="0"/>
              <a:lumOff val="0"/>
              <a:alphaOff val="0"/>
            </a:schemeClr>
          </a:effectRef>
          <a:fontRef idx="minor">
            <a:schemeClr val="lt1"/>
          </a:fontRef>
        </p:style>
      </p:sp>
    </p:spTree>
    <p:extLst>
      <p:ext uri="{BB962C8B-B14F-4D97-AF65-F5344CB8AC3E}">
        <p14:creationId xmlns:p14="http://schemas.microsoft.com/office/powerpoint/2010/main" xmlns="" val="2017081048"/>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xmlns="" id="{6B9E50E1-AF16-4514-8FA0-A6503CD3F99A}"/>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22" y="0"/>
            <a:ext cx="12191278" cy="6858000"/>
          </a:xfrm>
          <a:prstGeom prst="rect">
            <a:avLst/>
          </a:prstGeom>
        </p:spPr>
      </p:pic>
      <p:sp>
        <p:nvSpPr>
          <p:cNvPr id="2" name="مستطيل 1">
            <a:extLst>
              <a:ext uri="{FF2B5EF4-FFF2-40B4-BE49-F238E27FC236}">
                <a16:creationId xmlns:a16="http://schemas.microsoft.com/office/drawing/2014/main" xmlns="" id="{F3223B2C-55DC-4F38-B1CB-7B117BA1C88D}"/>
              </a:ext>
            </a:extLst>
          </p:cNvPr>
          <p:cNvSpPr/>
          <p:nvPr/>
        </p:nvSpPr>
        <p:spPr>
          <a:xfrm>
            <a:off x="-722" y="0"/>
            <a:ext cx="12192000" cy="6858000"/>
          </a:xfrm>
          <a:prstGeom prst="rect">
            <a:avLst/>
          </a:prstGeom>
          <a:gradFill flip="none" rotWithShape="1">
            <a:gsLst>
              <a:gs pos="0">
                <a:srgbClr val="7030A0"/>
              </a:gs>
              <a:gs pos="100000">
                <a:srgbClr val="00B0F0">
                  <a:alpha val="67000"/>
                  <a:lumMod val="73000"/>
                  <a:lumOff val="27000"/>
                </a:srgbClr>
              </a:gs>
              <a:gs pos="55000">
                <a:schemeClr val="bg1">
                  <a:alpha val="57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3" name="مربع نص 12">
            <a:extLst>
              <a:ext uri="{FF2B5EF4-FFF2-40B4-BE49-F238E27FC236}">
                <a16:creationId xmlns:a16="http://schemas.microsoft.com/office/drawing/2014/main" xmlns="" id="{8092F754-E477-4E0D-ADFE-22C47E436A8D}"/>
              </a:ext>
            </a:extLst>
          </p:cNvPr>
          <p:cNvSpPr txBox="1"/>
          <p:nvPr/>
        </p:nvSpPr>
        <p:spPr>
          <a:xfrm>
            <a:off x="585719" y="1542198"/>
            <a:ext cx="6852312" cy="4093428"/>
          </a:xfrm>
          <a:prstGeom prst="rect">
            <a:avLst/>
          </a:prstGeom>
          <a:solidFill>
            <a:srgbClr val="00B050"/>
          </a:solidFill>
          <a:ln>
            <a:noFill/>
          </a:ln>
        </p:spPr>
        <p:txBody>
          <a:bodyPr wrap="square" rtlCol="0">
            <a:spAutoFit/>
          </a:bodyPr>
          <a:lstStyle/>
          <a:p>
            <a:r>
              <a:rPr lang="ar-DZ" sz="3600" b="1" dirty="0">
                <a:solidFill>
                  <a:schemeClr val="bg1"/>
                </a:solidFill>
                <a:effectLst>
                  <a:outerShdw blurRad="38100" dist="38100" dir="2700000" algn="tl">
                    <a:srgbClr val="000000">
                      <a:alpha val="43137"/>
                    </a:srgbClr>
                  </a:outerShdw>
                </a:effectLst>
                <a:cs typeface="Diwani Letter" panose="02010400000000000000" pitchFamily="2" charset="-78"/>
              </a:rPr>
              <a:t>التنمية المستدامة:</a:t>
            </a:r>
          </a:p>
          <a:p>
            <a:pPr algn="just"/>
            <a:r>
              <a:rPr lang="ar-DZ" sz="4000" dirty="0">
                <a:solidFill>
                  <a:schemeClr val="bg1"/>
                </a:solidFill>
                <a:latin typeface="Arabic Typesetting" panose="03020402040406030203" pitchFamily="66" charset="-78"/>
                <a:cs typeface="Arabic Typesetting" panose="03020402040406030203" pitchFamily="66" charset="-78"/>
              </a:rPr>
              <a:t>النتيجة الحتمية لرغبة المجتمع على مراعاة الأبعاد البيئية و الاجتماعية الى جانب البعد الاقتصادي، والغاية من ذلك هي تشجيع التوزيع العادل للثروات وحماية مستقبل وفوائد الأجيال المقبلة. وتتحمل مسؤولية تحقيق هاتين الغايتين كل من الدول و الشركات والأفراد</a:t>
            </a:r>
          </a:p>
          <a:p>
            <a:endParaRPr lang="en-GB" sz="2400" dirty="0"/>
          </a:p>
        </p:txBody>
      </p:sp>
      <p:sp>
        <p:nvSpPr>
          <p:cNvPr id="9" name="مستطيل 8" descr="يد مفتوحة بها نبات">
            <a:extLst>
              <a:ext uri="{FF2B5EF4-FFF2-40B4-BE49-F238E27FC236}">
                <a16:creationId xmlns:a16="http://schemas.microsoft.com/office/drawing/2014/main" xmlns="" id="{D5555657-18C1-4254-83A8-2E8B06098741}"/>
              </a:ext>
            </a:extLst>
          </p:cNvPr>
          <p:cNvSpPr/>
          <p:nvPr/>
        </p:nvSpPr>
        <p:spPr>
          <a:xfrm>
            <a:off x="8707271" y="2200701"/>
            <a:ext cx="2101755" cy="2456597"/>
          </a:xfrm>
          <a:prstGeom prst="rect">
            <a:avLst/>
          </a:prstGeom>
          <a:blipFill>
            <a:blip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rcRect/>
            <a:stretch>
              <a:fillRect l="-1000" r="-1000"/>
            </a:stretch>
          </a:blipFill>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rgbClr r="0" g="0" b="0"/>
          </a:fillRef>
          <a:effectRef idx="1">
            <a:schemeClr val="accent4">
              <a:hueOff val="7350668"/>
              <a:satOff val="-30583"/>
              <a:lumOff val="7206"/>
              <a:alphaOff val="0"/>
            </a:schemeClr>
          </a:effectRef>
          <a:fontRef idx="minor">
            <a:schemeClr val="lt1"/>
          </a:fontRef>
        </p:style>
      </p:sp>
    </p:spTree>
    <p:extLst>
      <p:ext uri="{BB962C8B-B14F-4D97-AF65-F5344CB8AC3E}">
        <p14:creationId xmlns:p14="http://schemas.microsoft.com/office/powerpoint/2010/main" xmlns="" val="210315307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7" name="صورة 6">
            <a:extLst>
              <a:ext uri="{FF2B5EF4-FFF2-40B4-BE49-F238E27FC236}">
                <a16:creationId xmlns:a16="http://schemas.microsoft.com/office/drawing/2014/main" xmlns="" id="{AA49BBB3-6CE1-491E-81CC-18F1864F516D}"/>
              </a:ext>
            </a:extLst>
          </p:cNvPr>
          <p:cNvPicPr>
            <a:picLocks noChangeAspect="1"/>
          </p:cNvPicPr>
          <p:nvPr/>
        </p:nvPicPr>
        <p:blipFill>
          <a:blip r:embed="rId2">
            <a:extLst>
              <a:ext uri="{28A0092B-C50C-407E-A947-70E740481C1C}">
                <a14:useLocalDpi xmlns:a14="http://schemas.microsoft.com/office/drawing/2010/main" xmlns="" val="0"/>
              </a:ext>
              <a:ext uri="{837473B0-CC2E-450A-ABE3-18F120FF3D39}">
                <a1611:picAttrSrcUrl xmlns:a1611="http://schemas.microsoft.com/office/drawing/2016/11/main" xmlns="" r:id="rId3"/>
              </a:ext>
            </a:extLst>
          </a:blip>
          <a:stretch>
            <a:fillRect/>
          </a:stretch>
        </p:blipFill>
        <p:spPr>
          <a:xfrm>
            <a:off x="0" y="-1"/>
            <a:ext cx="12192000" cy="6857999"/>
          </a:xfrm>
          <a:prstGeom prst="rect">
            <a:avLst/>
          </a:prstGeom>
        </p:spPr>
      </p:pic>
      <p:sp>
        <p:nvSpPr>
          <p:cNvPr id="2" name="مستطيل 1">
            <a:extLst>
              <a:ext uri="{FF2B5EF4-FFF2-40B4-BE49-F238E27FC236}">
                <a16:creationId xmlns:a16="http://schemas.microsoft.com/office/drawing/2014/main" xmlns="" id="{F3223B2C-55DC-4F38-B1CB-7B117BA1C88D}"/>
              </a:ext>
            </a:extLst>
          </p:cNvPr>
          <p:cNvSpPr/>
          <p:nvPr/>
        </p:nvSpPr>
        <p:spPr>
          <a:xfrm>
            <a:off x="0" y="0"/>
            <a:ext cx="12192000" cy="6858000"/>
          </a:xfrm>
          <a:prstGeom prst="rect">
            <a:avLst/>
          </a:prstGeom>
          <a:gradFill flip="none" rotWithShape="1">
            <a:gsLst>
              <a:gs pos="0">
                <a:srgbClr val="002060">
                  <a:alpha val="89000"/>
                  <a:lumMod val="27000"/>
                </a:srgbClr>
              </a:gs>
              <a:gs pos="100000">
                <a:schemeClr val="tx1">
                  <a:alpha val="84000"/>
                  <a:lumMod val="81000"/>
                  <a:lumOff val="19000"/>
                </a:schemeClr>
              </a:gs>
              <a:gs pos="55000">
                <a:schemeClr val="accent1">
                  <a:alpha val="74000"/>
                  <a:lumMod val="69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4" name="مربع نص 3">
            <a:extLst>
              <a:ext uri="{FF2B5EF4-FFF2-40B4-BE49-F238E27FC236}">
                <a16:creationId xmlns:a16="http://schemas.microsoft.com/office/drawing/2014/main" xmlns="" id="{F3D5FA5E-E14A-48BF-AD30-ABA99CDDF37C}"/>
              </a:ext>
            </a:extLst>
          </p:cNvPr>
          <p:cNvSpPr txBox="1"/>
          <p:nvPr/>
        </p:nvSpPr>
        <p:spPr>
          <a:xfrm>
            <a:off x="7402286" y="464457"/>
            <a:ext cx="4426857" cy="646331"/>
          </a:xfrm>
          <a:prstGeom prst="rect">
            <a:avLst/>
          </a:prstGeom>
          <a:blipFill dpi="0" rotWithShape="1">
            <a:blip r:embed="rId4">
              <a:alphaModFix amt="19000"/>
            </a:blip>
            <a:srcRect/>
            <a:tile tx="0" ty="0" sx="100000" sy="100000" flip="none" algn="tl"/>
          </a:blipFill>
          <a:ln>
            <a:noFill/>
          </a:ln>
          <a:effectLst>
            <a:glow rad="228600">
              <a:schemeClr val="accent1">
                <a:satMod val="175000"/>
                <a:alpha val="40000"/>
              </a:schemeClr>
            </a:glow>
          </a:effectLst>
        </p:spPr>
        <p:txBody>
          <a:bodyPr wrap="square" rtlCol="0">
            <a:spAutoFit/>
          </a:bodyPr>
          <a:lstStyle/>
          <a:p>
            <a:r>
              <a:rPr lang="ar-DZ" sz="3600" dirty="0">
                <a:solidFill>
                  <a:schemeClr val="bg1"/>
                </a:solidFill>
                <a:cs typeface="Diwani Letter" panose="02010400000000000000" pitchFamily="2" charset="-78"/>
              </a:rPr>
              <a:t>أنواع التجارة الإلكترونية:</a:t>
            </a:r>
            <a:endParaRPr lang="en-GB" sz="3600" dirty="0">
              <a:solidFill>
                <a:schemeClr val="bg1"/>
              </a:solidFill>
              <a:cs typeface="Diwani Letter" panose="02010400000000000000" pitchFamily="2" charset="-78"/>
            </a:endParaRPr>
          </a:p>
        </p:txBody>
      </p:sp>
      <p:grpSp>
        <p:nvGrpSpPr>
          <p:cNvPr id="3" name="مجموعة 2">
            <a:extLst>
              <a:ext uri="{FF2B5EF4-FFF2-40B4-BE49-F238E27FC236}">
                <a16:creationId xmlns:a16="http://schemas.microsoft.com/office/drawing/2014/main" xmlns="" id="{217E7EB7-0FE9-49ED-9CBA-7276372A1C69}"/>
              </a:ext>
            </a:extLst>
          </p:cNvPr>
          <p:cNvGrpSpPr/>
          <p:nvPr/>
        </p:nvGrpSpPr>
        <p:grpSpPr>
          <a:xfrm>
            <a:off x="655563" y="1311791"/>
            <a:ext cx="8694057" cy="5297714"/>
            <a:chOff x="638629" y="1299472"/>
            <a:chExt cx="8694057" cy="5297714"/>
          </a:xfrm>
        </p:grpSpPr>
        <p:graphicFrame>
          <p:nvGraphicFramePr>
            <p:cNvPr id="5" name="رسم تخطيطي 4">
              <a:extLst>
                <a:ext uri="{FF2B5EF4-FFF2-40B4-BE49-F238E27FC236}">
                  <a16:creationId xmlns:a16="http://schemas.microsoft.com/office/drawing/2014/main" xmlns="" id="{5250054E-9BD5-4115-AB4C-A78B01B4A327}"/>
                </a:ext>
              </a:extLst>
            </p:cNvPr>
            <p:cNvGraphicFramePr/>
            <p:nvPr>
              <p:extLst>
                <p:ext uri="{D42A27DB-BD31-4B8C-83A1-F6EECF244321}">
                  <p14:modId xmlns:p14="http://schemas.microsoft.com/office/powerpoint/2010/main" xmlns="" val="3580510765"/>
                </p:ext>
              </p:extLst>
            </p:nvPr>
          </p:nvGraphicFramePr>
          <p:xfrm>
            <a:off x="638629" y="1299472"/>
            <a:ext cx="8694057" cy="529771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cxnSp>
          <p:nvCxnSpPr>
            <p:cNvPr id="10" name="رابط كسهم مستقيم 9">
              <a:extLst>
                <a:ext uri="{FF2B5EF4-FFF2-40B4-BE49-F238E27FC236}">
                  <a16:creationId xmlns:a16="http://schemas.microsoft.com/office/drawing/2014/main" xmlns="" id="{202A1C62-827E-4FA6-92AF-417934EAC305}"/>
                </a:ext>
              </a:extLst>
            </p:cNvPr>
            <p:cNvCxnSpPr/>
            <p:nvPr/>
          </p:nvCxnSpPr>
          <p:spPr>
            <a:xfrm flipH="1">
              <a:off x="3028468" y="2061053"/>
              <a:ext cx="1368000" cy="1404000"/>
            </a:xfrm>
            <a:prstGeom prst="straightConnector1">
              <a:avLst/>
            </a:prstGeom>
            <a:ln w="57150">
              <a:solidFill>
                <a:schemeClr val="bg1"/>
              </a:solidFill>
              <a:headEnd type="triangle" w="med" len="med"/>
              <a:tailEnd type="triangle" w="med" len="med"/>
            </a:ln>
          </p:spPr>
          <p:style>
            <a:lnRef idx="2">
              <a:schemeClr val="dk1"/>
            </a:lnRef>
            <a:fillRef idx="0">
              <a:schemeClr val="dk1"/>
            </a:fillRef>
            <a:effectRef idx="1">
              <a:schemeClr val="dk1"/>
            </a:effectRef>
            <a:fontRef idx="minor">
              <a:schemeClr val="tx1"/>
            </a:fontRef>
          </p:style>
        </p:cxnSp>
      </p:grpSp>
      <p:cxnSp>
        <p:nvCxnSpPr>
          <p:cNvPr id="15" name="رابط كسهم مستقيم 14">
            <a:extLst>
              <a:ext uri="{FF2B5EF4-FFF2-40B4-BE49-F238E27FC236}">
                <a16:creationId xmlns:a16="http://schemas.microsoft.com/office/drawing/2014/main" xmlns="" id="{C8D5E866-8FCD-48A8-92E1-3FD42C3BAC88}"/>
              </a:ext>
            </a:extLst>
          </p:cNvPr>
          <p:cNvCxnSpPr>
            <a:cxnSpLocks/>
          </p:cNvCxnSpPr>
          <p:nvPr/>
        </p:nvCxnSpPr>
        <p:spPr>
          <a:xfrm>
            <a:off x="5558971" y="2096998"/>
            <a:ext cx="1512000" cy="1332000"/>
          </a:xfrm>
          <a:prstGeom prst="straightConnector1">
            <a:avLst/>
          </a:prstGeom>
          <a:ln w="57150">
            <a:solidFill>
              <a:schemeClr val="bg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7" name="رابط كسهم مستقيم 16">
            <a:extLst>
              <a:ext uri="{FF2B5EF4-FFF2-40B4-BE49-F238E27FC236}">
                <a16:creationId xmlns:a16="http://schemas.microsoft.com/office/drawing/2014/main" xmlns="" id="{A2F5CC08-3D3C-4724-A019-7D5BED5CB732}"/>
              </a:ext>
            </a:extLst>
          </p:cNvPr>
          <p:cNvCxnSpPr>
            <a:cxnSpLocks/>
          </p:cNvCxnSpPr>
          <p:nvPr/>
        </p:nvCxnSpPr>
        <p:spPr>
          <a:xfrm flipH="1">
            <a:off x="5558971" y="4503061"/>
            <a:ext cx="1416400" cy="1429656"/>
          </a:xfrm>
          <a:prstGeom prst="straightConnector1">
            <a:avLst/>
          </a:prstGeom>
          <a:ln w="57150">
            <a:solidFill>
              <a:schemeClr val="bg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رابط كسهم مستقيم 23">
            <a:extLst>
              <a:ext uri="{FF2B5EF4-FFF2-40B4-BE49-F238E27FC236}">
                <a16:creationId xmlns:a16="http://schemas.microsoft.com/office/drawing/2014/main" xmlns="" id="{FA5C0932-9F56-42DC-9020-FEF70636965E}"/>
              </a:ext>
            </a:extLst>
          </p:cNvPr>
          <p:cNvCxnSpPr/>
          <p:nvPr/>
        </p:nvCxnSpPr>
        <p:spPr>
          <a:xfrm>
            <a:off x="3075668" y="4503061"/>
            <a:ext cx="1320800" cy="1436914"/>
          </a:xfrm>
          <a:prstGeom prst="straightConnector1">
            <a:avLst/>
          </a:prstGeom>
          <a:ln w="57150">
            <a:solidFill>
              <a:schemeClr val="bg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52491809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7" name="صورة 6">
            <a:extLst>
              <a:ext uri="{FF2B5EF4-FFF2-40B4-BE49-F238E27FC236}">
                <a16:creationId xmlns:a16="http://schemas.microsoft.com/office/drawing/2014/main" xmlns="" id="{AA49BBB3-6CE1-491E-81CC-18F1864F516D}"/>
              </a:ext>
            </a:extLst>
          </p:cNvPr>
          <p:cNvPicPr>
            <a:picLocks noChangeAspect="1"/>
          </p:cNvPicPr>
          <p:nvPr/>
        </p:nvPicPr>
        <p:blipFill>
          <a:blip r:embed="rId2">
            <a:extLst>
              <a:ext uri="{28A0092B-C50C-407E-A947-70E740481C1C}">
                <a14:useLocalDpi xmlns:a14="http://schemas.microsoft.com/office/drawing/2010/main" xmlns="" val="0"/>
              </a:ext>
              <a:ext uri="{837473B0-CC2E-450A-ABE3-18F120FF3D39}">
                <a1611:picAttrSrcUrl xmlns:a1611="http://schemas.microsoft.com/office/drawing/2016/11/main" xmlns="" r:id="rId3"/>
              </a:ext>
            </a:extLst>
          </a:blip>
          <a:stretch>
            <a:fillRect/>
          </a:stretch>
        </p:blipFill>
        <p:spPr>
          <a:xfrm>
            <a:off x="0" y="-1"/>
            <a:ext cx="12192000" cy="6857999"/>
          </a:xfrm>
          <a:prstGeom prst="rect">
            <a:avLst/>
          </a:prstGeom>
        </p:spPr>
      </p:pic>
      <p:sp>
        <p:nvSpPr>
          <p:cNvPr id="2" name="مستطيل 1">
            <a:extLst>
              <a:ext uri="{FF2B5EF4-FFF2-40B4-BE49-F238E27FC236}">
                <a16:creationId xmlns:a16="http://schemas.microsoft.com/office/drawing/2014/main" xmlns="" id="{F3223B2C-55DC-4F38-B1CB-7B117BA1C88D}"/>
              </a:ext>
            </a:extLst>
          </p:cNvPr>
          <p:cNvSpPr/>
          <p:nvPr/>
        </p:nvSpPr>
        <p:spPr>
          <a:xfrm>
            <a:off x="0" y="-2"/>
            <a:ext cx="12192000" cy="6858000"/>
          </a:xfrm>
          <a:prstGeom prst="rect">
            <a:avLst/>
          </a:prstGeom>
          <a:gradFill flip="none" rotWithShape="1">
            <a:gsLst>
              <a:gs pos="0">
                <a:srgbClr val="002060">
                  <a:alpha val="89000"/>
                  <a:lumMod val="27000"/>
                </a:srgbClr>
              </a:gs>
              <a:gs pos="100000">
                <a:schemeClr val="tx1">
                  <a:alpha val="84000"/>
                  <a:lumMod val="81000"/>
                  <a:lumOff val="19000"/>
                </a:schemeClr>
              </a:gs>
              <a:gs pos="55000">
                <a:schemeClr val="accent1">
                  <a:alpha val="74000"/>
                  <a:lumMod val="69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 name="مربع نص 2">
            <a:extLst>
              <a:ext uri="{FF2B5EF4-FFF2-40B4-BE49-F238E27FC236}">
                <a16:creationId xmlns:a16="http://schemas.microsoft.com/office/drawing/2014/main" xmlns="" id="{C7E456AA-A841-455B-A5AB-8641D45E772C}"/>
              </a:ext>
            </a:extLst>
          </p:cNvPr>
          <p:cNvSpPr txBox="1"/>
          <p:nvPr/>
        </p:nvSpPr>
        <p:spPr>
          <a:xfrm>
            <a:off x="6429829" y="146501"/>
            <a:ext cx="5312228" cy="52322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path path="circle">
              <a:fillToRect l="50000" t="50000" r="50000" b="50000"/>
            </a:path>
            <a:tileRect/>
          </a:gradFill>
        </p:spPr>
        <p:txBody>
          <a:bodyPr wrap="square" rtlCol="0">
            <a:spAutoFit/>
          </a:bodyPr>
          <a:lstStyle/>
          <a:p>
            <a:r>
              <a:rPr lang="ar-DZ" sz="2800" dirty="0">
                <a:cs typeface="Diwani Letter" panose="02010400000000000000" pitchFamily="2" charset="-78"/>
              </a:rPr>
              <a:t>العلاقة بين تكنولوجيا المعلومات وباقي قطاعات الاقتصاد</a:t>
            </a:r>
            <a:r>
              <a:rPr lang="ar-DZ" dirty="0"/>
              <a:t>:</a:t>
            </a:r>
            <a:endParaRPr lang="en-GB" dirty="0"/>
          </a:p>
        </p:txBody>
      </p:sp>
      <p:graphicFrame>
        <p:nvGraphicFramePr>
          <p:cNvPr id="22" name="رسم تخطيطي 21">
            <a:extLst>
              <a:ext uri="{FF2B5EF4-FFF2-40B4-BE49-F238E27FC236}">
                <a16:creationId xmlns:a16="http://schemas.microsoft.com/office/drawing/2014/main" xmlns="" id="{1983D4CE-1B46-46CB-87F5-5D052C8F9C3B}"/>
              </a:ext>
            </a:extLst>
          </p:cNvPr>
          <p:cNvGraphicFramePr/>
          <p:nvPr>
            <p:extLst>
              <p:ext uri="{D42A27DB-BD31-4B8C-83A1-F6EECF244321}">
                <p14:modId xmlns:p14="http://schemas.microsoft.com/office/powerpoint/2010/main" xmlns="" val="3606007443"/>
              </p:ext>
            </p:extLst>
          </p:nvPr>
        </p:nvGraphicFramePr>
        <p:xfrm>
          <a:off x="2133600" y="669721"/>
          <a:ext cx="8592457" cy="60417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90733669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7" name="صورة 6">
            <a:extLst>
              <a:ext uri="{FF2B5EF4-FFF2-40B4-BE49-F238E27FC236}">
                <a16:creationId xmlns:a16="http://schemas.microsoft.com/office/drawing/2014/main" xmlns="" id="{AA49BBB3-6CE1-491E-81CC-18F1864F516D}"/>
              </a:ext>
            </a:extLst>
          </p:cNvPr>
          <p:cNvPicPr>
            <a:picLocks noChangeAspect="1"/>
          </p:cNvPicPr>
          <p:nvPr/>
        </p:nvPicPr>
        <p:blipFill>
          <a:blip r:embed="rId2">
            <a:extLst>
              <a:ext uri="{28A0092B-C50C-407E-A947-70E740481C1C}">
                <a14:useLocalDpi xmlns:a14="http://schemas.microsoft.com/office/drawing/2010/main" xmlns="" val="0"/>
              </a:ext>
              <a:ext uri="{837473B0-CC2E-450A-ABE3-18F120FF3D39}">
                <a1611:picAttrSrcUrl xmlns:a1611="http://schemas.microsoft.com/office/drawing/2016/11/main" xmlns="" r:id="rId3"/>
              </a:ext>
            </a:extLst>
          </a:blip>
          <a:stretch>
            <a:fillRect/>
          </a:stretch>
        </p:blipFill>
        <p:spPr>
          <a:xfrm>
            <a:off x="0" y="-1"/>
            <a:ext cx="12192000" cy="6857999"/>
          </a:xfrm>
          <a:prstGeom prst="rect">
            <a:avLst/>
          </a:prstGeom>
        </p:spPr>
      </p:pic>
      <p:sp>
        <p:nvSpPr>
          <p:cNvPr id="2" name="مستطيل 1">
            <a:extLst>
              <a:ext uri="{FF2B5EF4-FFF2-40B4-BE49-F238E27FC236}">
                <a16:creationId xmlns:a16="http://schemas.microsoft.com/office/drawing/2014/main" xmlns="" id="{F3223B2C-55DC-4F38-B1CB-7B117BA1C88D}"/>
              </a:ext>
            </a:extLst>
          </p:cNvPr>
          <p:cNvSpPr/>
          <p:nvPr/>
        </p:nvSpPr>
        <p:spPr>
          <a:xfrm>
            <a:off x="0" y="-2"/>
            <a:ext cx="12192000" cy="6858000"/>
          </a:xfrm>
          <a:prstGeom prst="rect">
            <a:avLst/>
          </a:prstGeom>
          <a:gradFill flip="none" rotWithShape="1">
            <a:gsLst>
              <a:gs pos="0">
                <a:srgbClr val="002060">
                  <a:alpha val="89000"/>
                  <a:lumMod val="27000"/>
                </a:srgbClr>
              </a:gs>
              <a:gs pos="100000">
                <a:schemeClr val="tx1">
                  <a:alpha val="84000"/>
                  <a:lumMod val="81000"/>
                  <a:lumOff val="19000"/>
                </a:schemeClr>
              </a:gs>
              <a:gs pos="55000">
                <a:schemeClr val="accent1">
                  <a:alpha val="74000"/>
                  <a:lumMod val="69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 name="مربع نص 2">
            <a:extLst>
              <a:ext uri="{FF2B5EF4-FFF2-40B4-BE49-F238E27FC236}">
                <a16:creationId xmlns:a16="http://schemas.microsoft.com/office/drawing/2014/main" xmlns="" id="{C7E456AA-A841-455B-A5AB-8641D45E772C}"/>
              </a:ext>
            </a:extLst>
          </p:cNvPr>
          <p:cNvSpPr txBox="1"/>
          <p:nvPr/>
        </p:nvSpPr>
        <p:spPr>
          <a:xfrm>
            <a:off x="4909457" y="144696"/>
            <a:ext cx="2373086" cy="64633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path path="circle">
              <a:fillToRect l="50000" t="50000" r="50000" b="50000"/>
            </a:path>
            <a:tileRect/>
          </a:gradFill>
        </p:spPr>
        <p:txBody>
          <a:bodyPr wrap="square" rtlCol="0">
            <a:spAutoFit/>
          </a:bodyPr>
          <a:lstStyle/>
          <a:p>
            <a:pPr algn="ctr"/>
            <a:r>
              <a:rPr lang="ar-DZ" sz="3600" dirty="0">
                <a:cs typeface="Diwani Letter" panose="02010400000000000000" pitchFamily="2" charset="-78"/>
              </a:rPr>
              <a:t>الفجوة الرقمية:</a:t>
            </a:r>
            <a:endParaRPr lang="en-GB" sz="2400" dirty="0"/>
          </a:p>
        </p:txBody>
      </p:sp>
      <p:sp>
        <p:nvSpPr>
          <p:cNvPr id="4" name="مستطيل: زوايا مستديرة 3">
            <a:extLst>
              <a:ext uri="{FF2B5EF4-FFF2-40B4-BE49-F238E27FC236}">
                <a16:creationId xmlns:a16="http://schemas.microsoft.com/office/drawing/2014/main" xmlns="" id="{8F3901D4-0DDF-4D23-8626-613EA3F57A5B}"/>
              </a:ext>
            </a:extLst>
          </p:cNvPr>
          <p:cNvSpPr/>
          <p:nvPr/>
        </p:nvSpPr>
        <p:spPr>
          <a:xfrm>
            <a:off x="725714" y="914400"/>
            <a:ext cx="10842172" cy="1712686"/>
          </a:xfrm>
          <a:prstGeom prst="roundRect">
            <a:avLst/>
          </a:prstGeom>
          <a:gradFill>
            <a:gsLst>
              <a:gs pos="0">
                <a:schemeClr val="accent1"/>
              </a:gs>
              <a:gs pos="0">
                <a:schemeClr val="accent4">
                  <a:lumMod val="40000"/>
                  <a:lumOff val="60000"/>
                </a:schemeClr>
              </a:gs>
              <a:gs pos="94000">
                <a:schemeClr val="accent1">
                  <a:lumMod val="60000"/>
                  <a:lumOff val="40000"/>
                </a:schemeClr>
              </a:gs>
            </a:gsLst>
            <a:lin ang="5400000" scaled="1"/>
          </a:gra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DZ"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dhabi" panose="01000000000000000000" pitchFamily="2" charset="-78"/>
                <a:ea typeface="+mn-ea"/>
                <a:cs typeface="Aldhabi" panose="01000000000000000000" pitchFamily="2" charset="-78"/>
              </a:rPr>
              <a:t>التعريف:</a:t>
            </a:r>
          </a:p>
          <a:p>
            <a:pPr marL="0" marR="0" lvl="0" indent="720000" algn="just" defTabSz="914400" rtl="1" eaLnBrk="1" fontAlgn="auto" latinLnBrk="0" hangingPunct="1">
              <a:lnSpc>
                <a:spcPct val="100000"/>
              </a:lnSpc>
              <a:spcBef>
                <a:spcPts val="0"/>
              </a:spcBef>
              <a:spcAft>
                <a:spcPts val="0"/>
              </a:spcAft>
              <a:buClrTx/>
              <a:buSzTx/>
              <a:buFontTx/>
              <a:buNone/>
              <a:tabLst/>
              <a:defRPr/>
            </a:pPr>
            <a:r>
              <a:rPr kumimoji="0" lang="ar-DZ" sz="36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الفارق في حيازة</a:t>
            </a:r>
            <a:r>
              <a:rPr kumimoji="0" lang="fr-FR" sz="36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  </a:t>
            </a:r>
            <a:r>
              <a:rPr kumimoji="0" lang="ar-DZ" sz="36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 </a:t>
            </a:r>
            <a:r>
              <a:rPr kumimoji="0" lang="fr-FR" sz="36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ICTs</a:t>
            </a:r>
            <a:r>
              <a:rPr kumimoji="0" lang="ar-DZ" sz="36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 </a:t>
            </a:r>
            <a:r>
              <a:rPr kumimoji="0" lang="fr-FR" sz="36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 </a:t>
            </a:r>
            <a:r>
              <a:rPr kumimoji="0" lang="ar-DZ" sz="36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بشكلها الحديث وحيازة المهارات التي يتطلبها التعامل معها بين الدول المتقدمة المنتجة لهذه التكنولوجيات ولبرامجها ولمحتوياتها وبين الدول النامية  التي</a:t>
            </a:r>
            <a:r>
              <a:rPr kumimoji="0" lang="ar-DZ" sz="3600" b="0" i="0" u="none" strike="noStrike" kern="1200" cap="none" spc="0" normalizeH="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 </a:t>
            </a:r>
            <a:r>
              <a:rPr kumimoji="0" lang="ar-DZ" sz="36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تكتفي فقط بالاستهلاك.</a:t>
            </a:r>
            <a:endParaRPr kumimoji="0" lang="en-GB" sz="36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endParaRPr>
          </a:p>
        </p:txBody>
      </p:sp>
      <p:sp>
        <p:nvSpPr>
          <p:cNvPr id="5" name="مستطيل: زوايا مستديرة 4">
            <a:extLst>
              <a:ext uri="{FF2B5EF4-FFF2-40B4-BE49-F238E27FC236}">
                <a16:creationId xmlns:a16="http://schemas.microsoft.com/office/drawing/2014/main" xmlns="" id="{A3C67717-51DC-41D5-A30E-AA7666B0A44B}"/>
              </a:ext>
            </a:extLst>
          </p:cNvPr>
          <p:cNvSpPr/>
          <p:nvPr/>
        </p:nvSpPr>
        <p:spPr>
          <a:xfrm>
            <a:off x="6226628" y="2750459"/>
            <a:ext cx="5341257" cy="3766455"/>
          </a:xfrm>
          <a:prstGeom prst="roundRect">
            <a:avLst/>
          </a:prstGeom>
          <a:gradFill flip="none" rotWithShape="1">
            <a:gsLst>
              <a:gs pos="0">
                <a:srgbClr val="92D050"/>
              </a:gs>
              <a:gs pos="48000">
                <a:schemeClr val="accent2">
                  <a:lumMod val="97000"/>
                  <a:lumOff val="3000"/>
                </a:schemeClr>
              </a:gs>
              <a:gs pos="100000">
                <a:schemeClr val="tx2">
                  <a:lumMod val="20000"/>
                  <a:lumOff val="8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DZ"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dhabi" panose="01000000000000000000" pitchFamily="2" charset="-78"/>
                <a:ea typeface="+mn-ea"/>
                <a:cs typeface="Aldhabi" panose="01000000000000000000" pitchFamily="2" charset="-78"/>
              </a:rPr>
              <a:t>تقسيم العالم الرقمي: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DZ" sz="36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abic Typesetting" panose="03020402040406030203" pitchFamily="66" charset="-78"/>
                <a:ea typeface="+mn-ea"/>
                <a:cs typeface="Arabic Typesetting" panose="03020402040406030203" pitchFamily="66" charset="-78"/>
              </a:rPr>
              <a:t>المجموعة1</a:t>
            </a:r>
            <a:r>
              <a:rPr kumimoji="0" lang="ar-DZ" sz="36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 قادة الثورة المعلوماتية.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DZ" sz="36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abic Typesetting" panose="03020402040406030203" pitchFamily="66" charset="-78"/>
                <a:ea typeface="+mn-ea"/>
                <a:cs typeface="Arabic Typesetting" panose="03020402040406030203" pitchFamily="66" charset="-78"/>
              </a:rPr>
              <a:t>المجموعة2</a:t>
            </a:r>
            <a:r>
              <a:rPr kumimoji="0" lang="ar-DZ" sz="36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 القدة المحتملين.</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DZ" sz="36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abic Typesetting" panose="03020402040406030203" pitchFamily="66" charset="-78"/>
                <a:ea typeface="+mn-ea"/>
                <a:cs typeface="Arabic Typesetting" panose="03020402040406030203" pitchFamily="66" charset="-78"/>
              </a:rPr>
              <a:t>المجموعة3</a:t>
            </a:r>
            <a:r>
              <a:rPr kumimoji="0" lang="ar-DZ" sz="36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 الدول المستفيدة. والمشاركة في جني الثمار.</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DZ" sz="36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abic Typesetting" panose="03020402040406030203" pitchFamily="66" charset="-78"/>
                <a:ea typeface="+mn-ea"/>
                <a:cs typeface="Arabic Typesetting" panose="03020402040406030203" pitchFamily="66" charset="-78"/>
              </a:rPr>
              <a:t>المجموعة4</a:t>
            </a:r>
            <a:r>
              <a:rPr kumimoji="0" lang="ar-DZ" sz="36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 الدول المهمشة</a:t>
            </a:r>
            <a:endParaRPr lang="en-GB" dirty="0"/>
          </a:p>
        </p:txBody>
      </p:sp>
      <p:sp>
        <p:nvSpPr>
          <p:cNvPr id="6" name="مستطيل: زوايا مستديرة 5">
            <a:extLst>
              <a:ext uri="{FF2B5EF4-FFF2-40B4-BE49-F238E27FC236}">
                <a16:creationId xmlns:a16="http://schemas.microsoft.com/office/drawing/2014/main" xmlns="" id="{27D8E327-F647-4A97-A239-2DF64D142C5F}"/>
              </a:ext>
            </a:extLst>
          </p:cNvPr>
          <p:cNvSpPr/>
          <p:nvPr/>
        </p:nvSpPr>
        <p:spPr>
          <a:xfrm>
            <a:off x="682173" y="2750459"/>
            <a:ext cx="5413827" cy="3766455"/>
          </a:xfrm>
          <a:prstGeom prst="roundRect">
            <a:avLst/>
          </a:prstGeom>
          <a:gradFill>
            <a:gsLst>
              <a:gs pos="0">
                <a:schemeClr val="accent2">
                  <a:lumMod val="60000"/>
                  <a:lumOff val="40000"/>
                </a:schemeClr>
              </a:gs>
              <a:gs pos="96000">
                <a:schemeClr val="accent1">
                  <a:lumMod val="45000"/>
                  <a:lumOff val="55000"/>
                </a:schemeClr>
              </a:gs>
              <a:gs pos="100000">
                <a:schemeClr val="accent1">
                  <a:lumMod val="45000"/>
                  <a:lumOff val="55000"/>
                </a:schemeClr>
              </a:gs>
              <a:gs pos="66000">
                <a:srgbClr val="00B0F0"/>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DZ"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dhabi" panose="01000000000000000000" pitchFamily="2" charset="-78"/>
                <a:ea typeface="+mn-ea"/>
                <a:cs typeface="Aldhabi" panose="01000000000000000000" pitchFamily="2" charset="-78"/>
              </a:rPr>
              <a:t>طرق القياس:</a:t>
            </a:r>
          </a:p>
          <a:p>
            <a:pPr marL="571500" marR="0" lvl="0" indent="-5715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DZ" sz="32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تكنولوجيا المعلومات والاتصالات.</a:t>
            </a:r>
          </a:p>
          <a:p>
            <a:pPr marL="571500" marR="0" lvl="0" indent="-5715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DZ" sz="32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درجة الارتباط بشبكة الانترنت.</a:t>
            </a:r>
          </a:p>
          <a:p>
            <a:pPr marL="571500" marR="0" lvl="0" indent="-5715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DZ" sz="32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توفر الطرق السريعة للمعلومات.</a:t>
            </a:r>
          </a:p>
          <a:p>
            <a:pPr marL="571500" marR="0" lvl="0" indent="-5715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DZ" sz="32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خدمات التبادل الرقمي وشبكات الاتصال المختلفة</a:t>
            </a:r>
            <a:r>
              <a:rPr kumimoji="0" lang="ar-DZ" sz="3700" b="0" i="0" u="none" strike="noStrike" kern="1200" cap="none" spc="0" normalizeH="0" baseline="0" noProof="0" dirty="0">
                <a:ln>
                  <a:noFill/>
                </a:ln>
                <a:solidFill>
                  <a:prstClr val="white"/>
                </a:solidFill>
                <a:effectLst/>
                <a:uLnTx/>
                <a:uFillTx/>
                <a:latin typeface="Arabic Typesetting" panose="03020402040406030203" pitchFamily="66" charset="-78"/>
                <a:ea typeface="+mn-ea"/>
                <a:cs typeface="Arabic Typesetting" panose="03020402040406030203" pitchFamily="66" charset="-78"/>
              </a:rPr>
              <a:t>.</a:t>
            </a:r>
          </a:p>
        </p:txBody>
      </p:sp>
    </p:spTree>
    <p:extLst>
      <p:ext uri="{BB962C8B-B14F-4D97-AF65-F5344CB8AC3E}">
        <p14:creationId xmlns:p14="http://schemas.microsoft.com/office/powerpoint/2010/main" xmlns="" val="4105242680"/>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25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pic>
        <p:nvPicPr>
          <p:cNvPr id="7" name="صورة 6">
            <a:extLst>
              <a:ext uri="{FF2B5EF4-FFF2-40B4-BE49-F238E27FC236}">
                <a16:creationId xmlns:a16="http://schemas.microsoft.com/office/drawing/2014/main" xmlns="" id="{AA49BBB3-6CE1-491E-81CC-18F1864F516D}"/>
              </a:ext>
            </a:extLst>
          </p:cNvPr>
          <p:cNvPicPr>
            <a:picLocks noChangeAspect="1"/>
          </p:cNvPicPr>
          <p:nvPr/>
        </p:nvPicPr>
        <p:blipFill>
          <a:blip r:embed="rId2">
            <a:extLst>
              <a:ext uri="{28A0092B-C50C-407E-A947-70E740481C1C}">
                <a14:useLocalDpi xmlns:a14="http://schemas.microsoft.com/office/drawing/2010/main" xmlns="" val="0"/>
              </a:ext>
              <a:ext uri="{837473B0-CC2E-450A-ABE3-18F120FF3D39}">
                <a1611:picAttrSrcUrl xmlns:a1611="http://schemas.microsoft.com/office/drawing/2016/11/main" xmlns="" r:id="rId3"/>
              </a:ext>
            </a:extLst>
          </a:blip>
          <a:stretch>
            <a:fillRect/>
          </a:stretch>
        </p:blipFill>
        <p:spPr>
          <a:xfrm>
            <a:off x="0" y="-1"/>
            <a:ext cx="12192000" cy="6857999"/>
          </a:xfrm>
          <a:prstGeom prst="rect">
            <a:avLst/>
          </a:prstGeom>
        </p:spPr>
      </p:pic>
      <p:sp>
        <p:nvSpPr>
          <p:cNvPr id="2" name="مستطيل 1">
            <a:extLst>
              <a:ext uri="{FF2B5EF4-FFF2-40B4-BE49-F238E27FC236}">
                <a16:creationId xmlns:a16="http://schemas.microsoft.com/office/drawing/2014/main" xmlns="" id="{F3223B2C-55DC-4F38-B1CB-7B117BA1C88D}"/>
              </a:ext>
            </a:extLst>
          </p:cNvPr>
          <p:cNvSpPr/>
          <p:nvPr/>
        </p:nvSpPr>
        <p:spPr>
          <a:xfrm>
            <a:off x="0" y="-2"/>
            <a:ext cx="12192000" cy="6858000"/>
          </a:xfrm>
          <a:prstGeom prst="rect">
            <a:avLst/>
          </a:prstGeom>
          <a:gradFill flip="none" rotWithShape="1">
            <a:gsLst>
              <a:gs pos="0">
                <a:srgbClr val="002060">
                  <a:lumMod val="27000"/>
                  <a:alpha val="79000"/>
                </a:srgbClr>
              </a:gs>
              <a:gs pos="100000">
                <a:schemeClr val="tx1">
                  <a:alpha val="84000"/>
                  <a:lumMod val="81000"/>
                  <a:lumOff val="19000"/>
                </a:schemeClr>
              </a:gs>
              <a:gs pos="55000">
                <a:schemeClr val="accent1">
                  <a:alpha val="74000"/>
                  <a:lumMod val="69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ffectLst>
                <a:outerShdw blurRad="38100" dist="38100" dir="2700000" algn="tl">
                  <a:srgbClr val="000000">
                    <a:alpha val="43137"/>
                  </a:srgbClr>
                </a:outerShdw>
              </a:effectLst>
            </a:endParaRPr>
          </a:p>
        </p:txBody>
      </p:sp>
      <p:sp>
        <p:nvSpPr>
          <p:cNvPr id="4" name="مستطيل: زوايا قطرية مقصوصة 3">
            <a:extLst>
              <a:ext uri="{FF2B5EF4-FFF2-40B4-BE49-F238E27FC236}">
                <a16:creationId xmlns:a16="http://schemas.microsoft.com/office/drawing/2014/main" xmlns="" id="{3E378BFA-6F8D-4379-8224-73D8A5A5A2B1}"/>
              </a:ext>
            </a:extLst>
          </p:cNvPr>
          <p:cNvSpPr/>
          <p:nvPr/>
        </p:nvSpPr>
        <p:spPr>
          <a:xfrm>
            <a:off x="2547257" y="1055912"/>
            <a:ext cx="7097486" cy="4746171"/>
          </a:xfrm>
          <a:prstGeom prst="snip2DiagRect">
            <a:avLst/>
          </a:prstGeom>
          <a:gradFill flip="none" rotWithShape="1">
            <a:gsLst>
              <a:gs pos="0">
                <a:schemeClr val="bg1"/>
              </a:gs>
              <a:gs pos="51000">
                <a:schemeClr val="accent5">
                  <a:lumMod val="40000"/>
                  <a:lumOff val="60000"/>
                  <a:alpha val="44000"/>
                </a:schemeClr>
              </a:gs>
              <a:gs pos="100000">
                <a:schemeClr val="bg1"/>
              </a:gs>
            </a:gsLst>
            <a:lin ang="2700000" scaled="1"/>
            <a:tileRect/>
          </a:gradFill>
          <a:ln>
            <a:solidFill>
              <a:schemeClr val="bg1">
                <a:lumMod val="50000"/>
              </a:schemeClr>
            </a:solid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7200" b="1" dirty="0">
                <a:solidFill>
                  <a:schemeClr val="tx1">
                    <a:lumMod val="95000"/>
                    <a:lumOff val="5000"/>
                  </a:schemeClr>
                </a:solidFill>
                <a:effectLst>
                  <a:outerShdw blurRad="38100" dist="38100" dir="2700000" algn="tl">
                    <a:srgbClr val="000000">
                      <a:alpha val="43137"/>
                    </a:srgbClr>
                  </a:outerShdw>
                </a:effectLst>
                <a:cs typeface="Diwani Letter" panose="02010400000000000000" pitchFamily="2" charset="-78"/>
              </a:rPr>
              <a:t>نمو التجارة الالكترونية وقطاع تكنولوجيا المعلومات والاتصالات</a:t>
            </a:r>
            <a:endParaRPr lang="en-GB" sz="7200" b="1" dirty="0">
              <a:solidFill>
                <a:schemeClr val="tx1">
                  <a:lumMod val="95000"/>
                  <a:lumOff val="5000"/>
                </a:schemeClr>
              </a:solidFill>
              <a:effectLst>
                <a:outerShdw blurRad="38100" dist="38100" dir="2700000" algn="tl">
                  <a:srgbClr val="000000">
                    <a:alpha val="43137"/>
                  </a:srgbClr>
                </a:outerShdw>
              </a:effectLst>
              <a:cs typeface="Diwani Letter" panose="02010400000000000000" pitchFamily="2" charset="-78"/>
            </a:endParaRPr>
          </a:p>
        </p:txBody>
      </p:sp>
    </p:spTree>
    <p:extLst>
      <p:ext uri="{BB962C8B-B14F-4D97-AF65-F5344CB8AC3E}">
        <p14:creationId xmlns:p14="http://schemas.microsoft.com/office/powerpoint/2010/main" xmlns="" val="802183472"/>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sp>
        <p:nvSpPr>
          <p:cNvPr id="2" name="مستطيل 1">
            <a:extLst>
              <a:ext uri="{FF2B5EF4-FFF2-40B4-BE49-F238E27FC236}">
                <a16:creationId xmlns:a16="http://schemas.microsoft.com/office/drawing/2014/main" xmlns="" id="{F3223B2C-55DC-4F38-B1CB-7B117BA1C88D}"/>
              </a:ext>
            </a:extLst>
          </p:cNvPr>
          <p:cNvSpPr/>
          <p:nvPr/>
        </p:nvSpPr>
        <p:spPr>
          <a:xfrm>
            <a:off x="0" y="-1"/>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aphicFrame>
        <p:nvGraphicFramePr>
          <p:cNvPr id="6" name="مخطط 5">
            <a:extLst>
              <a:ext uri="{FF2B5EF4-FFF2-40B4-BE49-F238E27FC236}">
                <a16:creationId xmlns:a16="http://schemas.microsoft.com/office/drawing/2014/main" xmlns="" id="{790EF6D9-A3BA-4D8D-A8A0-0CDEA6887BF6}"/>
              </a:ext>
            </a:extLst>
          </p:cNvPr>
          <p:cNvGraphicFramePr/>
          <p:nvPr>
            <p:extLst>
              <p:ext uri="{D42A27DB-BD31-4B8C-83A1-F6EECF244321}">
                <p14:modId xmlns:p14="http://schemas.microsoft.com/office/powerpoint/2010/main" xmlns="" val="974875994"/>
              </p:ext>
            </p:extLst>
          </p:nvPr>
        </p:nvGraphicFramePr>
        <p:xfrm>
          <a:off x="435429" y="348343"/>
          <a:ext cx="10784114" cy="619759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326668465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sp>
        <p:nvSpPr>
          <p:cNvPr id="2" name="مستطيل 1">
            <a:extLst>
              <a:ext uri="{FF2B5EF4-FFF2-40B4-BE49-F238E27FC236}">
                <a16:creationId xmlns:a16="http://schemas.microsoft.com/office/drawing/2014/main" xmlns="" id="{F3223B2C-55DC-4F38-B1CB-7B117BA1C88D}"/>
              </a:ext>
            </a:extLst>
          </p:cNvPr>
          <p:cNvSpPr/>
          <p:nvPr/>
        </p:nvSpPr>
        <p:spPr>
          <a:xfrm>
            <a:off x="0" y="-1"/>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aphicFrame>
        <p:nvGraphicFramePr>
          <p:cNvPr id="5" name="مخطط 4">
            <a:extLst>
              <a:ext uri="{FF2B5EF4-FFF2-40B4-BE49-F238E27FC236}">
                <a16:creationId xmlns:a16="http://schemas.microsoft.com/office/drawing/2014/main" xmlns="" id="{9200DD36-8496-4626-9CAF-DE436AC38D39}"/>
              </a:ext>
            </a:extLst>
          </p:cNvPr>
          <p:cNvGraphicFramePr/>
          <p:nvPr>
            <p:extLst>
              <p:ext uri="{D42A27DB-BD31-4B8C-83A1-F6EECF244321}">
                <p14:modId xmlns:p14="http://schemas.microsoft.com/office/powerpoint/2010/main" xmlns="" val="4211102664"/>
              </p:ext>
            </p:extLst>
          </p:nvPr>
        </p:nvGraphicFramePr>
        <p:xfrm>
          <a:off x="348343" y="406400"/>
          <a:ext cx="11161485" cy="602342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328149478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sp>
        <p:nvSpPr>
          <p:cNvPr id="2" name="مستطيل 1">
            <a:extLst>
              <a:ext uri="{FF2B5EF4-FFF2-40B4-BE49-F238E27FC236}">
                <a16:creationId xmlns:a16="http://schemas.microsoft.com/office/drawing/2014/main" xmlns="" id="{F3223B2C-55DC-4F38-B1CB-7B117BA1C88D}"/>
              </a:ext>
            </a:extLst>
          </p:cNvPr>
          <p:cNvSpPr/>
          <p:nvPr/>
        </p:nvSpPr>
        <p:spPr>
          <a:xfrm>
            <a:off x="0" y="-1"/>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aphicFrame>
        <p:nvGraphicFramePr>
          <p:cNvPr id="7" name="مخطط 6">
            <a:extLst>
              <a:ext uri="{FF2B5EF4-FFF2-40B4-BE49-F238E27FC236}">
                <a16:creationId xmlns:a16="http://schemas.microsoft.com/office/drawing/2014/main" xmlns="" id="{177C3AA2-4B3E-4F23-A357-643698241E53}"/>
              </a:ext>
            </a:extLst>
          </p:cNvPr>
          <p:cNvGraphicFramePr/>
          <p:nvPr>
            <p:extLst>
              <p:ext uri="{D42A27DB-BD31-4B8C-83A1-F6EECF244321}">
                <p14:modId xmlns:p14="http://schemas.microsoft.com/office/powerpoint/2010/main" xmlns="" val="2514501828"/>
              </p:ext>
            </p:extLst>
          </p:nvPr>
        </p:nvGraphicFramePr>
        <p:xfrm>
          <a:off x="899887" y="362857"/>
          <a:ext cx="10348684" cy="577547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348137402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sp>
        <p:nvSpPr>
          <p:cNvPr id="2" name="مستطيل 1">
            <a:extLst>
              <a:ext uri="{FF2B5EF4-FFF2-40B4-BE49-F238E27FC236}">
                <a16:creationId xmlns:a16="http://schemas.microsoft.com/office/drawing/2014/main" xmlns="" id="{F3223B2C-55DC-4F38-B1CB-7B117BA1C88D}"/>
              </a:ext>
            </a:extLst>
          </p:cNvPr>
          <p:cNvSpPr/>
          <p:nvPr/>
        </p:nvSpPr>
        <p:spPr>
          <a:xfrm>
            <a:off x="0" y="-1"/>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aphicFrame>
        <p:nvGraphicFramePr>
          <p:cNvPr id="9" name="مخطط 8">
            <a:extLst>
              <a:ext uri="{FF2B5EF4-FFF2-40B4-BE49-F238E27FC236}">
                <a16:creationId xmlns:a16="http://schemas.microsoft.com/office/drawing/2014/main" xmlns="" id="{2052C7CC-5ABC-491C-83FF-1CCB706F291E}"/>
              </a:ext>
            </a:extLst>
          </p:cNvPr>
          <p:cNvGraphicFramePr/>
          <p:nvPr>
            <p:extLst>
              <p:ext uri="{D42A27DB-BD31-4B8C-83A1-F6EECF244321}">
                <p14:modId xmlns:p14="http://schemas.microsoft.com/office/powerpoint/2010/main" xmlns="" val="2910052437"/>
              </p:ext>
            </p:extLst>
          </p:nvPr>
        </p:nvGraphicFramePr>
        <p:xfrm>
          <a:off x="478971" y="493486"/>
          <a:ext cx="10943772" cy="60379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681857592"/>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sp>
        <p:nvSpPr>
          <p:cNvPr id="2" name="مستطيل 1">
            <a:extLst>
              <a:ext uri="{FF2B5EF4-FFF2-40B4-BE49-F238E27FC236}">
                <a16:creationId xmlns:a16="http://schemas.microsoft.com/office/drawing/2014/main" xmlns="" id="{F3223B2C-55DC-4F38-B1CB-7B117BA1C88D}"/>
              </a:ext>
            </a:extLst>
          </p:cNvPr>
          <p:cNvSpPr/>
          <p:nvPr/>
        </p:nvSpPr>
        <p:spPr>
          <a:xfrm>
            <a:off x="0" y="-1"/>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aphicFrame>
        <p:nvGraphicFramePr>
          <p:cNvPr id="5" name="مخطط 4">
            <a:extLst>
              <a:ext uri="{FF2B5EF4-FFF2-40B4-BE49-F238E27FC236}">
                <a16:creationId xmlns:a16="http://schemas.microsoft.com/office/drawing/2014/main" xmlns="" id="{511AAE58-7100-4371-8048-DCA0390E8471}"/>
              </a:ext>
            </a:extLst>
          </p:cNvPr>
          <p:cNvGraphicFramePr/>
          <p:nvPr>
            <p:extLst>
              <p:ext uri="{D42A27DB-BD31-4B8C-83A1-F6EECF244321}">
                <p14:modId xmlns:p14="http://schemas.microsoft.com/office/powerpoint/2010/main" xmlns="" val="2768820338"/>
              </p:ext>
            </p:extLst>
          </p:nvPr>
        </p:nvGraphicFramePr>
        <p:xfrm>
          <a:off x="0" y="1543353"/>
          <a:ext cx="3991429" cy="352213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مخطط 8">
            <a:extLst>
              <a:ext uri="{FF2B5EF4-FFF2-40B4-BE49-F238E27FC236}">
                <a16:creationId xmlns:a16="http://schemas.microsoft.com/office/drawing/2014/main" xmlns="" id="{A6A14681-5750-42A3-8196-95A495EA1484}"/>
              </a:ext>
            </a:extLst>
          </p:cNvPr>
          <p:cNvGraphicFramePr/>
          <p:nvPr>
            <p:extLst>
              <p:ext uri="{D42A27DB-BD31-4B8C-83A1-F6EECF244321}">
                <p14:modId xmlns:p14="http://schemas.microsoft.com/office/powerpoint/2010/main" xmlns="" val="2693365291"/>
              </p:ext>
            </p:extLst>
          </p:nvPr>
        </p:nvGraphicFramePr>
        <p:xfrm>
          <a:off x="4100285" y="1543353"/>
          <a:ext cx="3991429" cy="352213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مخطط 11">
            <a:extLst>
              <a:ext uri="{FF2B5EF4-FFF2-40B4-BE49-F238E27FC236}">
                <a16:creationId xmlns:a16="http://schemas.microsoft.com/office/drawing/2014/main" xmlns="" id="{EE311941-2C96-4502-A7CA-4684973E9D7B}"/>
              </a:ext>
            </a:extLst>
          </p:cNvPr>
          <p:cNvGraphicFramePr/>
          <p:nvPr>
            <p:extLst>
              <p:ext uri="{D42A27DB-BD31-4B8C-83A1-F6EECF244321}">
                <p14:modId xmlns:p14="http://schemas.microsoft.com/office/powerpoint/2010/main" xmlns="" val="688909285"/>
              </p:ext>
            </p:extLst>
          </p:nvPr>
        </p:nvGraphicFramePr>
        <p:xfrm>
          <a:off x="8200570" y="1543353"/>
          <a:ext cx="3744687" cy="3522132"/>
        </p:xfrm>
        <a:graphic>
          <a:graphicData uri="http://schemas.openxmlformats.org/drawingml/2006/chart">
            <c:chart xmlns:c="http://schemas.openxmlformats.org/drawingml/2006/chart" xmlns:r="http://schemas.openxmlformats.org/officeDocument/2006/relationships" r:id="rId4"/>
          </a:graphicData>
        </a:graphic>
      </p:graphicFrame>
      <p:sp>
        <p:nvSpPr>
          <p:cNvPr id="13" name="مربع نص 12">
            <a:extLst>
              <a:ext uri="{FF2B5EF4-FFF2-40B4-BE49-F238E27FC236}">
                <a16:creationId xmlns:a16="http://schemas.microsoft.com/office/drawing/2014/main" xmlns="" id="{8828C83E-1C59-4A8B-90D7-C4666324CDCF}"/>
              </a:ext>
            </a:extLst>
          </p:cNvPr>
          <p:cNvSpPr txBox="1"/>
          <p:nvPr/>
        </p:nvSpPr>
        <p:spPr>
          <a:xfrm>
            <a:off x="2322286" y="653142"/>
            <a:ext cx="8157029" cy="584775"/>
          </a:xfrm>
          <a:prstGeom prst="rect">
            <a:avLst/>
          </a:prstGeom>
          <a:noFill/>
        </p:spPr>
        <p:txBody>
          <a:bodyPr wrap="square" rtlCol="0">
            <a:spAutoFit/>
          </a:bodyPr>
          <a:lstStyle/>
          <a:p>
            <a:pPr algn="ctr"/>
            <a:r>
              <a:rPr lang="ar-DZ" sz="3200" dirty="0">
                <a:solidFill>
                  <a:schemeClr val="tx1">
                    <a:lumMod val="95000"/>
                    <a:lumOff val="5000"/>
                  </a:schemeClr>
                </a:solidFill>
                <a:latin typeface="Arabic Typesetting" panose="03020402040406030203" pitchFamily="66" charset="-78"/>
                <a:cs typeface="Arabic Typesetting" panose="03020402040406030203" pitchFamily="66" charset="-78"/>
              </a:rPr>
              <a:t>الشكل5: حجم اشتراكات الهاتف المحمول حسب مستويات التنمية في العالم.</a:t>
            </a:r>
            <a:endParaRPr lang="en-GB" sz="3200" dirty="0">
              <a:solidFill>
                <a:schemeClr val="tx1">
                  <a:lumMod val="95000"/>
                  <a:lumOff val="5000"/>
                </a:schemeClr>
              </a:solidFill>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xmlns="" val="70108231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26744">
              <a:srgbClr val="7030A0">
                <a:tint val="23500"/>
                <a:satMod val="160000"/>
              </a:srgbClr>
            </a:gs>
            <a:gs pos="81000">
              <a:srgbClr val="7030A0">
                <a:tint val="44500"/>
                <a:satMod val="160000"/>
                <a:alpha val="59000"/>
              </a:srgbClr>
            </a:gs>
            <a:gs pos="56000">
              <a:srgbClr val="7030A0">
                <a:tint val="23500"/>
                <a:satMod val="160000"/>
              </a:srgbClr>
            </a:gs>
          </a:gsLst>
          <a:lin ang="10800000" scaled="1"/>
        </a:gradFill>
        <a:effectLst/>
      </p:bgPr>
    </p:bg>
    <p:spTree>
      <p:nvGrpSpPr>
        <p:cNvPr id="1" name=""/>
        <p:cNvGrpSpPr/>
        <p:nvPr/>
      </p:nvGrpSpPr>
      <p:grpSpPr>
        <a:xfrm>
          <a:off x="0" y="0"/>
          <a:ext cx="0" cy="0"/>
          <a:chOff x="0" y="0"/>
          <a:chExt cx="0" cy="0"/>
        </a:xfrm>
      </p:grpSpPr>
      <p:sp>
        <p:nvSpPr>
          <p:cNvPr id="2" name="مستطيل 1">
            <a:extLst>
              <a:ext uri="{FF2B5EF4-FFF2-40B4-BE49-F238E27FC236}">
                <a16:creationId xmlns:a16="http://schemas.microsoft.com/office/drawing/2014/main" xmlns="" id="{F3223B2C-55DC-4F38-B1CB-7B117BA1C88D}"/>
              </a:ext>
            </a:extLst>
          </p:cNvPr>
          <p:cNvSpPr/>
          <p:nvPr/>
        </p:nvSpPr>
        <p:spPr>
          <a:xfrm>
            <a:off x="0" y="-1"/>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aphicFrame>
        <p:nvGraphicFramePr>
          <p:cNvPr id="6" name="مخطط 5">
            <a:extLst>
              <a:ext uri="{FF2B5EF4-FFF2-40B4-BE49-F238E27FC236}">
                <a16:creationId xmlns:a16="http://schemas.microsoft.com/office/drawing/2014/main" xmlns="" id="{5D4A13B0-E754-477D-9D7F-D452DCCEE4FD}"/>
              </a:ext>
            </a:extLst>
          </p:cNvPr>
          <p:cNvGraphicFramePr/>
          <p:nvPr>
            <p:extLst>
              <p:ext uri="{D42A27DB-BD31-4B8C-83A1-F6EECF244321}">
                <p14:modId xmlns:p14="http://schemas.microsoft.com/office/powerpoint/2010/main" xmlns="" val="857069422"/>
              </p:ext>
            </p:extLst>
          </p:nvPr>
        </p:nvGraphicFramePr>
        <p:xfrm>
          <a:off x="856343" y="522514"/>
          <a:ext cx="10203543" cy="57331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45149462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a:extLst>
              <a:ext uri="{FF2B5EF4-FFF2-40B4-BE49-F238E27FC236}">
                <a16:creationId xmlns:a16="http://schemas.microsoft.com/office/drawing/2014/main" xmlns="" id="{21D6B5DD-E4AE-4B38-9F68-026BD5A887B6}"/>
              </a:ext>
            </a:extLst>
          </p:cNvPr>
          <p:cNvPicPr>
            <a:picLocks noChangeAspect="1"/>
          </p:cNvPicPr>
          <p:nvPr/>
        </p:nvPicPr>
        <p:blipFill>
          <a:blip r:embed="rId2">
            <a:extLst>
              <a:ext uri="{BEBA8EAE-BF5A-486C-A8C5-ECC9F3942E4B}">
                <a14:imgProps xmlns:a14="http://schemas.microsoft.com/office/drawing/2010/main" xmlns="">
                  <a14:imgLayer r:embed="rId3">
                    <a14:imgEffect>
                      <a14:artisticPastelsSmooth/>
                    </a14:imgEffect>
                  </a14:imgLayer>
                </a14:imgProps>
              </a:ext>
              <a:ext uri="{28A0092B-C50C-407E-A947-70E740481C1C}">
                <a14:useLocalDpi xmlns:a14="http://schemas.microsoft.com/office/drawing/2010/main" xmlns="" val="0"/>
              </a:ext>
              <a:ext uri="{837473B0-CC2E-450A-ABE3-18F120FF3D39}">
                <a1611:picAttrSrcUrl xmlns:a1611="http://schemas.microsoft.com/office/drawing/2016/11/main" xmlns="" r:id="rId4"/>
              </a:ext>
            </a:extLst>
          </a:blip>
          <a:stretch>
            <a:fillRect/>
          </a:stretch>
        </p:blipFill>
        <p:spPr>
          <a:xfrm>
            <a:off x="0" y="0"/>
            <a:ext cx="12192000" cy="6858000"/>
          </a:xfrm>
          <a:prstGeom prst="rect">
            <a:avLst/>
          </a:prstGeom>
        </p:spPr>
      </p:pic>
      <p:sp>
        <p:nvSpPr>
          <p:cNvPr id="6" name="مستطيل 5">
            <a:extLst>
              <a:ext uri="{FF2B5EF4-FFF2-40B4-BE49-F238E27FC236}">
                <a16:creationId xmlns:a16="http://schemas.microsoft.com/office/drawing/2014/main" xmlns="" id="{37F0CE78-90B0-4819-AA4A-03E2D5E462D4}"/>
              </a:ext>
            </a:extLst>
          </p:cNvPr>
          <p:cNvSpPr/>
          <p:nvPr/>
        </p:nvSpPr>
        <p:spPr>
          <a:xfrm>
            <a:off x="0" y="0"/>
            <a:ext cx="12192000" cy="6858000"/>
          </a:xfrm>
          <a:prstGeom prst="rect">
            <a:avLst/>
          </a:prstGeom>
          <a:gradFill>
            <a:gsLst>
              <a:gs pos="26744">
                <a:srgbClr val="7030A0">
                  <a:tint val="23500"/>
                  <a:satMod val="160000"/>
                  <a:lumMod val="74000"/>
                  <a:alpha val="40000"/>
                </a:srgbClr>
              </a:gs>
              <a:gs pos="81000">
                <a:srgbClr val="7030A0">
                  <a:tint val="44500"/>
                  <a:satMod val="160000"/>
                  <a:alpha val="41000"/>
                  <a:lumMod val="9000"/>
                </a:srgbClr>
              </a:gs>
              <a:gs pos="56000">
                <a:srgbClr val="7030A0">
                  <a:tint val="23500"/>
                  <a:satMod val="160000"/>
                  <a:alpha val="67000"/>
                  <a:lumMod val="28000"/>
                </a:srgb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DZ" dirty="0"/>
          </a:p>
        </p:txBody>
      </p:sp>
      <p:sp>
        <p:nvSpPr>
          <p:cNvPr id="7" name="شكل بيضاوي 6">
            <a:extLst>
              <a:ext uri="{FF2B5EF4-FFF2-40B4-BE49-F238E27FC236}">
                <a16:creationId xmlns:a16="http://schemas.microsoft.com/office/drawing/2014/main" xmlns="" id="{8009EAD7-A0A0-41E9-88DA-59E6610A8FD8}"/>
              </a:ext>
            </a:extLst>
          </p:cNvPr>
          <p:cNvSpPr/>
          <p:nvPr/>
        </p:nvSpPr>
        <p:spPr>
          <a:xfrm>
            <a:off x="1654629" y="634182"/>
            <a:ext cx="8698739" cy="5084448"/>
          </a:xfrm>
          <a:prstGeom prst="ellipse">
            <a:avLst/>
          </a:prstGeom>
          <a:gradFill>
            <a:gsLst>
              <a:gs pos="26744">
                <a:schemeClr val="tx1">
                  <a:alpha val="83000"/>
                </a:schemeClr>
              </a:gs>
              <a:gs pos="81000">
                <a:schemeClr val="bg1">
                  <a:alpha val="47000"/>
                  <a:lumMod val="40000"/>
                </a:schemeClr>
              </a:gs>
              <a:gs pos="55000">
                <a:srgbClr val="002060"/>
              </a:gs>
            </a:gsLst>
            <a:lin ang="108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مربع نص 7">
            <a:extLst>
              <a:ext uri="{FF2B5EF4-FFF2-40B4-BE49-F238E27FC236}">
                <a16:creationId xmlns:a16="http://schemas.microsoft.com/office/drawing/2014/main" xmlns="" id="{0B29D83D-1A24-4FD2-9CEF-BA617289097F}"/>
              </a:ext>
            </a:extLst>
          </p:cNvPr>
          <p:cNvSpPr txBox="1"/>
          <p:nvPr/>
        </p:nvSpPr>
        <p:spPr>
          <a:xfrm>
            <a:off x="3760838" y="1139370"/>
            <a:ext cx="4247536" cy="3785652"/>
          </a:xfrm>
          <a:prstGeom prst="rect">
            <a:avLst/>
          </a:prstGeom>
          <a:noFill/>
        </p:spPr>
        <p:txBody>
          <a:bodyPr wrap="square" rtlCol="0">
            <a:spAutoFit/>
          </a:bodyPr>
          <a:lstStyle/>
          <a:p>
            <a:pPr algn="ctr"/>
            <a:r>
              <a:rPr lang="ar-DZ" sz="6000" dirty="0">
                <a:solidFill>
                  <a:schemeClr val="bg1"/>
                </a:solidFill>
                <a:cs typeface="Diwani Letter" panose="02010400000000000000" pitchFamily="2" charset="-78"/>
              </a:rPr>
              <a:t>عرض التجربة الفرنسية في قطاع تكنولوجيا المعلومات والاتصالات</a:t>
            </a:r>
            <a:endParaRPr lang="en-GB" sz="6000" dirty="0">
              <a:solidFill>
                <a:schemeClr val="bg1"/>
              </a:solidFill>
              <a:cs typeface="Diwani Letter" panose="02010400000000000000" pitchFamily="2" charset="-78"/>
            </a:endParaRPr>
          </a:p>
        </p:txBody>
      </p:sp>
    </p:spTree>
    <p:extLst>
      <p:ext uri="{BB962C8B-B14F-4D97-AF65-F5344CB8AC3E}">
        <p14:creationId xmlns:p14="http://schemas.microsoft.com/office/powerpoint/2010/main" xmlns="" val="193148252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mph" presetSubtype="0" fill="hold" nodeType="clickEffect">
                                  <p:stCondLst>
                                    <p:cond delay="0"/>
                                  </p:stCondLst>
                                  <p:iterate type="lt">
                                    <p:tmPct val="4000"/>
                                  </p:iterate>
                                  <p:childTnLst>
                                    <p:set>
                                      <p:cBhvr override="childStyle">
                                        <p:cTn id="6" dur="500" fill="hold"/>
                                        <p:tgtEl>
                                          <p:spTgt spid="8">
                                            <p:txEl>
                                              <p:pRg st="0" end="0"/>
                                            </p:txEl>
                                          </p:spTgt>
                                        </p:tgtEl>
                                        <p:attrNameLst>
                                          <p:attrName>style.color</p:attrName>
                                        </p:attrNameLst>
                                      </p:cBhvr>
                                      <p:to>
                                        <p:clrVal>
                                          <a:schemeClr val="accent2"/>
                                        </p:clrVal>
                                      </p:to>
                                    </p:set>
                                    <p:set>
                                      <p:cBhvr>
                                        <p:cTn id="7" dur="500" fill="hold"/>
                                        <p:tgtEl>
                                          <p:spTgt spid="8">
                                            <p:txEl>
                                              <p:pRg st="0" end="0"/>
                                            </p:txEl>
                                          </p:spTgt>
                                        </p:tgtEl>
                                        <p:attrNameLst>
                                          <p:attrName>fillcolor</p:attrName>
                                        </p:attrNameLst>
                                      </p:cBhvr>
                                      <p:to>
                                        <p:clrVal>
                                          <a:schemeClr val="accent2"/>
                                        </p:clrVal>
                                      </p:to>
                                    </p:set>
                                    <p:set>
                                      <p:cBhvr>
                                        <p:cTn id="8" dur="500" fill="hold"/>
                                        <p:tgtEl>
                                          <p:spTgt spid="8">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a:extLst>
              <a:ext uri="{FF2B5EF4-FFF2-40B4-BE49-F238E27FC236}">
                <a16:creationId xmlns:a16="http://schemas.microsoft.com/office/drawing/2014/main" xmlns="" id="{37F0CE78-90B0-4819-AA4A-03E2D5E462D4}"/>
              </a:ext>
            </a:extLst>
          </p:cNvPr>
          <p:cNvSpPr/>
          <p:nvPr/>
        </p:nvSpPr>
        <p:spPr>
          <a:xfrm>
            <a:off x="0" y="0"/>
            <a:ext cx="12192000" cy="6858000"/>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DZ" dirty="0"/>
          </a:p>
        </p:txBody>
      </p:sp>
      <p:graphicFrame>
        <p:nvGraphicFramePr>
          <p:cNvPr id="4" name="مخطط 3">
            <a:extLst>
              <a:ext uri="{FF2B5EF4-FFF2-40B4-BE49-F238E27FC236}">
                <a16:creationId xmlns:a16="http://schemas.microsoft.com/office/drawing/2014/main" xmlns="" id="{4125999B-A329-48B9-8B37-8AB421D59993}"/>
              </a:ext>
            </a:extLst>
          </p:cNvPr>
          <p:cNvGraphicFramePr/>
          <p:nvPr>
            <p:extLst>
              <p:ext uri="{D42A27DB-BD31-4B8C-83A1-F6EECF244321}">
                <p14:modId xmlns:p14="http://schemas.microsoft.com/office/powerpoint/2010/main" xmlns="" val="783556027"/>
              </p:ext>
            </p:extLst>
          </p:nvPr>
        </p:nvGraphicFramePr>
        <p:xfrm>
          <a:off x="551543" y="537029"/>
          <a:ext cx="11393714" cy="612502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8133626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a:extLst>
              <a:ext uri="{FF2B5EF4-FFF2-40B4-BE49-F238E27FC236}">
                <a16:creationId xmlns:a16="http://schemas.microsoft.com/office/drawing/2014/main" xmlns="" id="{37F0CE78-90B0-4819-AA4A-03E2D5E462D4}"/>
              </a:ext>
            </a:extLst>
          </p:cNvPr>
          <p:cNvSpPr/>
          <p:nvPr/>
        </p:nvSpPr>
        <p:spPr>
          <a:xfrm>
            <a:off x="0" y="0"/>
            <a:ext cx="12192000" cy="6858000"/>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DZ" dirty="0"/>
          </a:p>
        </p:txBody>
      </p:sp>
      <p:graphicFrame>
        <p:nvGraphicFramePr>
          <p:cNvPr id="5" name="مخطط 4">
            <a:extLst>
              <a:ext uri="{FF2B5EF4-FFF2-40B4-BE49-F238E27FC236}">
                <a16:creationId xmlns:a16="http://schemas.microsoft.com/office/drawing/2014/main" xmlns="" id="{8239A8BE-3727-4DB2-84E2-91F098941464}"/>
              </a:ext>
            </a:extLst>
          </p:cNvPr>
          <p:cNvGraphicFramePr/>
          <p:nvPr>
            <p:extLst>
              <p:ext uri="{D42A27DB-BD31-4B8C-83A1-F6EECF244321}">
                <p14:modId xmlns:p14="http://schemas.microsoft.com/office/powerpoint/2010/main" xmlns="" val="390442230"/>
              </p:ext>
            </p:extLst>
          </p:nvPr>
        </p:nvGraphicFramePr>
        <p:xfrm>
          <a:off x="333828" y="174171"/>
          <a:ext cx="11248572" cy="63427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1514876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a:extLst>
              <a:ext uri="{FF2B5EF4-FFF2-40B4-BE49-F238E27FC236}">
                <a16:creationId xmlns:a16="http://schemas.microsoft.com/office/drawing/2014/main" xmlns="" id="{37F0CE78-90B0-4819-AA4A-03E2D5E462D4}"/>
              </a:ext>
            </a:extLst>
          </p:cNvPr>
          <p:cNvSpPr/>
          <p:nvPr/>
        </p:nvSpPr>
        <p:spPr>
          <a:xfrm>
            <a:off x="0" y="0"/>
            <a:ext cx="12192000" cy="6858000"/>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DZ" dirty="0"/>
          </a:p>
        </p:txBody>
      </p:sp>
      <p:graphicFrame>
        <p:nvGraphicFramePr>
          <p:cNvPr id="4" name="مخطط 3">
            <a:extLst>
              <a:ext uri="{FF2B5EF4-FFF2-40B4-BE49-F238E27FC236}">
                <a16:creationId xmlns:a16="http://schemas.microsoft.com/office/drawing/2014/main" xmlns="" id="{BC6A0116-4A62-4D7D-8C4A-7162B52A8AD4}"/>
              </a:ext>
            </a:extLst>
          </p:cNvPr>
          <p:cNvGraphicFramePr/>
          <p:nvPr>
            <p:extLst>
              <p:ext uri="{D42A27DB-BD31-4B8C-83A1-F6EECF244321}">
                <p14:modId xmlns:p14="http://schemas.microsoft.com/office/powerpoint/2010/main" xmlns="" val="2865898049"/>
              </p:ext>
            </p:extLst>
          </p:nvPr>
        </p:nvGraphicFramePr>
        <p:xfrm>
          <a:off x="493487" y="435429"/>
          <a:ext cx="11045370" cy="599439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32487728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a:extLst>
              <a:ext uri="{FF2B5EF4-FFF2-40B4-BE49-F238E27FC236}">
                <a16:creationId xmlns:a16="http://schemas.microsoft.com/office/drawing/2014/main" xmlns="" id="{37F0CE78-90B0-4819-AA4A-03E2D5E462D4}"/>
              </a:ext>
            </a:extLst>
          </p:cNvPr>
          <p:cNvSpPr/>
          <p:nvPr/>
        </p:nvSpPr>
        <p:spPr>
          <a:xfrm>
            <a:off x="0" y="0"/>
            <a:ext cx="12192000" cy="6858000"/>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DZ" dirty="0"/>
          </a:p>
        </p:txBody>
      </p:sp>
      <p:graphicFrame>
        <p:nvGraphicFramePr>
          <p:cNvPr id="5" name="مخطط 4">
            <a:extLst>
              <a:ext uri="{FF2B5EF4-FFF2-40B4-BE49-F238E27FC236}">
                <a16:creationId xmlns:a16="http://schemas.microsoft.com/office/drawing/2014/main" xmlns="" id="{CA974EE7-CD03-421F-A05D-4D8B29F4BC58}"/>
              </a:ext>
            </a:extLst>
          </p:cNvPr>
          <p:cNvGraphicFramePr/>
          <p:nvPr>
            <p:extLst>
              <p:ext uri="{D42A27DB-BD31-4B8C-83A1-F6EECF244321}">
                <p14:modId xmlns:p14="http://schemas.microsoft.com/office/powerpoint/2010/main" xmlns="" val="2198048441"/>
              </p:ext>
            </p:extLst>
          </p:nvPr>
        </p:nvGraphicFramePr>
        <p:xfrm>
          <a:off x="667657" y="159657"/>
          <a:ext cx="11016343" cy="622662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21848128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a:extLst>
              <a:ext uri="{FF2B5EF4-FFF2-40B4-BE49-F238E27FC236}">
                <a16:creationId xmlns:a16="http://schemas.microsoft.com/office/drawing/2014/main" xmlns="" id="{37F0CE78-90B0-4819-AA4A-03E2D5E462D4}"/>
              </a:ext>
            </a:extLst>
          </p:cNvPr>
          <p:cNvSpPr/>
          <p:nvPr/>
        </p:nvSpPr>
        <p:spPr>
          <a:xfrm>
            <a:off x="0" y="0"/>
            <a:ext cx="12192000" cy="6858000"/>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DZ" dirty="0"/>
          </a:p>
        </p:txBody>
      </p:sp>
      <p:graphicFrame>
        <p:nvGraphicFramePr>
          <p:cNvPr id="4" name="مخطط 3">
            <a:extLst>
              <a:ext uri="{FF2B5EF4-FFF2-40B4-BE49-F238E27FC236}">
                <a16:creationId xmlns:a16="http://schemas.microsoft.com/office/drawing/2014/main" xmlns="" id="{06EEE904-4DF9-4106-94C6-3D91168E6970}"/>
              </a:ext>
            </a:extLst>
          </p:cNvPr>
          <p:cNvGraphicFramePr/>
          <p:nvPr>
            <p:extLst>
              <p:ext uri="{D42A27DB-BD31-4B8C-83A1-F6EECF244321}">
                <p14:modId xmlns:p14="http://schemas.microsoft.com/office/powerpoint/2010/main" xmlns="" val="1825654389"/>
              </p:ext>
            </p:extLst>
          </p:nvPr>
        </p:nvGraphicFramePr>
        <p:xfrm>
          <a:off x="584199" y="366485"/>
          <a:ext cx="11023601" cy="612502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25444793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a:extLst>
              <a:ext uri="{FF2B5EF4-FFF2-40B4-BE49-F238E27FC236}">
                <a16:creationId xmlns:a16="http://schemas.microsoft.com/office/drawing/2014/main" xmlns="" id="{37F0CE78-90B0-4819-AA4A-03E2D5E462D4}"/>
              </a:ext>
            </a:extLst>
          </p:cNvPr>
          <p:cNvSpPr/>
          <p:nvPr/>
        </p:nvSpPr>
        <p:spPr>
          <a:xfrm>
            <a:off x="0" y="0"/>
            <a:ext cx="12192000" cy="6858000"/>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DZ" dirty="0"/>
          </a:p>
        </p:txBody>
      </p:sp>
      <p:graphicFrame>
        <p:nvGraphicFramePr>
          <p:cNvPr id="5" name="مخطط 4">
            <a:extLst>
              <a:ext uri="{FF2B5EF4-FFF2-40B4-BE49-F238E27FC236}">
                <a16:creationId xmlns:a16="http://schemas.microsoft.com/office/drawing/2014/main" xmlns="" id="{73E691C7-E12F-4F62-BEF0-92D2A2C33FA4}"/>
              </a:ext>
            </a:extLst>
          </p:cNvPr>
          <p:cNvGraphicFramePr/>
          <p:nvPr>
            <p:extLst>
              <p:ext uri="{D42A27DB-BD31-4B8C-83A1-F6EECF244321}">
                <p14:modId xmlns:p14="http://schemas.microsoft.com/office/powerpoint/2010/main" xmlns="" val="2587133843"/>
              </p:ext>
            </p:extLst>
          </p:nvPr>
        </p:nvGraphicFramePr>
        <p:xfrm>
          <a:off x="1175657" y="419402"/>
          <a:ext cx="9840685" cy="601919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6379262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a:extLst>
              <a:ext uri="{FF2B5EF4-FFF2-40B4-BE49-F238E27FC236}">
                <a16:creationId xmlns:a16="http://schemas.microsoft.com/office/drawing/2014/main" xmlns="" id="{37F0CE78-90B0-4819-AA4A-03E2D5E462D4}"/>
              </a:ext>
            </a:extLst>
          </p:cNvPr>
          <p:cNvSpPr/>
          <p:nvPr/>
        </p:nvSpPr>
        <p:spPr>
          <a:xfrm>
            <a:off x="0" y="0"/>
            <a:ext cx="12192000" cy="6858000"/>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DZ" dirty="0"/>
          </a:p>
        </p:txBody>
      </p:sp>
      <p:graphicFrame>
        <p:nvGraphicFramePr>
          <p:cNvPr id="4" name="جدول 6">
            <a:extLst>
              <a:ext uri="{FF2B5EF4-FFF2-40B4-BE49-F238E27FC236}">
                <a16:creationId xmlns:a16="http://schemas.microsoft.com/office/drawing/2014/main" xmlns="" id="{C8D9DEA2-D9BA-485B-BAB1-977E0A61392D}"/>
              </a:ext>
            </a:extLst>
          </p:cNvPr>
          <p:cNvGraphicFramePr>
            <a:graphicFrameLocks noGrp="1"/>
          </p:cNvGraphicFramePr>
          <p:nvPr>
            <p:extLst>
              <p:ext uri="{D42A27DB-BD31-4B8C-83A1-F6EECF244321}">
                <p14:modId xmlns:p14="http://schemas.microsoft.com/office/powerpoint/2010/main" xmlns="" val="498002555"/>
              </p:ext>
            </p:extLst>
          </p:nvPr>
        </p:nvGraphicFramePr>
        <p:xfrm>
          <a:off x="1197429" y="820056"/>
          <a:ext cx="9797142" cy="5217888"/>
        </p:xfrm>
        <a:graphic>
          <a:graphicData uri="http://schemas.openxmlformats.org/drawingml/2006/table">
            <a:tbl>
              <a:tblPr firstRow="1" bandRow="1">
                <a:tableStyleId>{46F890A9-2807-4EBB-B81D-B2AA78EC7F39}</a:tableStyleId>
              </a:tblPr>
              <a:tblGrid>
                <a:gridCol w="4898571">
                  <a:extLst>
                    <a:ext uri="{9D8B030D-6E8A-4147-A177-3AD203B41FA5}">
                      <a16:colId xmlns:a16="http://schemas.microsoft.com/office/drawing/2014/main" xmlns="" val="3147689839"/>
                    </a:ext>
                  </a:extLst>
                </a:gridCol>
                <a:gridCol w="4898571">
                  <a:extLst>
                    <a:ext uri="{9D8B030D-6E8A-4147-A177-3AD203B41FA5}">
                      <a16:colId xmlns:a16="http://schemas.microsoft.com/office/drawing/2014/main" xmlns="" val="3534945878"/>
                    </a:ext>
                  </a:extLst>
                </a:gridCol>
              </a:tblGrid>
              <a:tr h="401376">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مستخدمو الانترنيت </a:t>
                      </a:r>
                      <a:r>
                        <a:rPr lang="fr-FR" sz="2000" b="1" dirty="0">
                          <a:solidFill>
                            <a:schemeClr val="tx1">
                              <a:lumMod val="95000"/>
                              <a:lumOff val="5000"/>
                            </a:schemeClr>
                          </a:solidFill>
                          <a:effectLst>
                            <a:outerShdw blurRad="38100" dist="38100" dir="2700000" algn="tl">
                              <a:srgbClr val="000000">
                                <a:alpha val="43137"/>
                              </a:srgbClr>
                            </a:outerShdw>
                          </a:effectLst>
                        </a:rPr>
                        <a:t>%</a:t>
                      </a:r>
                      <a:r>
                        <a:rPr lang="ar-DZ" sz="2000" b="1" dirty="0">
                          <a:solidFill>
                            <a:schemeClr val="tx1">
                              <a:lumMod val="95000"/>
                              <a:lumOff val="5000"/>
                            </a:schemeClr>
                          </a:solidFill>
                          <a:effectLst>
                            <a:outerShdw blurRad="38100" dist="38100" dir="2700000" algn="tl">
                              <a:srgbClr val="000000">
                                <a:alpha val="43137"/>
                              </a:srgbClr>
                            </a:outerShdw>
                          </a:effectLst>
                        </a:rPr>
                        <a:t>     </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________________</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2447795005"/>
                  </a:ext>
                </a:extLst>
              </a:tr>
              <a:tr h="401376">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56</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السفر/ السياحة</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971939246"/>
                  </a:ext>
                </a:extLst>
              </a:tr>
              <a:tr h="401376">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53</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الخدمات</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3726723919"/>
                  </a:ext>
                </a:extLst>
              </a:tr>
              <a:tr h="401376">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49</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المنتجات الثقافية</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2280920580"/>
                  </a:ext>
                </a:extLst>
              </a:tr>
              <a:tr h="401376">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44</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ملابس / موضة</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3805293017"/>
                  </a:ext>
                </a:extLst>
              </a:tr>
              <a:tr h="401376">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35</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المنتجات التقنية</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413723427"/>
                  </a:ext>
                </a:extLst>
              </a:tr>
              <a:tr h="401376">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24</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عالم المنزل</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2957702426"/>
                  </a:ext>
                </a:extLst>
              </a:tr>
              <a:tr h="401376">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23</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الصحة/ الجمال</a:t>
                      </a:r>
                    </a:p>
                  </a:txBody>
                  <a:tcPr/>
                </a:tc>
                <a:extLst>
                  <a:ext uri="{0D108BD9-81ED-4DB2-BD59-A6C34878D82A}">
                    <a16:rowId xmlns:a16="http://schemas.microsoft.com/office/drawing/2014/main" xmlns="" val="171428299"/>
                  </a:ext>
                </a:extLst>
              </a:tr>
              <a:tr h="401376">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18</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العاب ودمى</a:t>
                      </a:r>
                    </a:p>
                  </a:txBody>
                  <a:tcPr/>
                </a:tc>
                <a:extLst>
                  <a:ext uri="{0D108BD9-81ED-4DB2-BD59-A6C34878D82A}">
                    <a16:rowId xmlns:a16="http://schemas.microsoft.com/office/drawing/2014/main" xmlns="" val="2222223034"/>
                  </a:ext>
                </a:extLst>
              </a:tr>
              <a:tr h="401376">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17</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الأجهزة المنزلية الصغيرة والكبيرة</a:t>
                      </a:r>
                    </a:p>
                  </a:txBody>
                  <a:tcPr/>
                </a:tc>
                <a:extLst>
                  <a:ext uri="{0D108BD9-81ED-4DB2-BD59-A6C34878D82A}">
                    <a16:rowId xmlns:a16="http://schemas.microsoft.com/office/drawing/2014/main" xmlns="" val="535205411"/>
                  </a:ext>
                </a:extLst>
              </a:tr>
              <a:tr h="401376">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16</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الغذاء والمنتجات كبيرة الاستهلاك</a:t>
                      </a:r>
                    </a:p>
                  </a:txBody>
                  <a:tcPr/>
                </a:tc>
                <a:extLst>
                  <a:ext uri="{0D108BD9-81ED-4DB2-BD59-A6C34878D82A}">
                    <a16:rowId xmlns:a16="http://schemas.microsoft.com/office/drawing/2014/main" xmlns="" val="4191287212"/>
                  </a:ext>
                </a:extLst>
              </a:tr>
              <a:tr h="401376">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13</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المواد والمعدات الرياضية </a:t>
                      </a:r>
                    </a:p>
                  </a:txBody>
                  <a:tcPr/>
                </a:tc>
                <a:extLst>
                  <a:ext uri="{0D108BD9-81ED-4DB2-BD59-A6C34878D82A}">
                    <a16:rowId xmlns:a16="http://schemas.microsoft.com/office/drawing/2014/main" xmlns="" val="1611642988"/>
                  </a:ext>
                </a:extLst>
              </a:tr>
              <a:tr h="401376">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12</a:t>
                      </a:r>
                      <a:endParaRPr lang="en-GB" sz="2000" b="1" dirty="0">
                        <a:solidFill>
                          <a:schemeClr val="tx1">
                            <a:lumMod val="95000"/>
                            <a:lumOff val="5000"/>
                          </a:schemeClr>
                        </a:solidFill>
                        <a:effectLst>
                          <a:outerShdw blurRad="38100" dist="38100" dir="2700000" algn="tl">
                            <a:srgbClr val="000000">
                              <a:alpha val="43137"/>
                            </a:srgbClr>
                          </a:outerShdw>
                        </a:effectLst>
                      </a:endParaRPr>
                    </a:p>
                  </a:txBody>
                  <a:tcPr/>
                </a:tc>
                <a:tc>
                  <a:txBody>
                    <a:bodyPr/>
                    <a:lstStyle/>
                    <a:p>
                      <a:r>
                        <a:rPr lang="ar-DZ" sz="2000" b="1" dirty="0">
                          <a:solidFill>
                            <a:schemeClr val="tx1">
                              <a:lumMod val="95000"/>
                              <a:lumOff val="5000"/>
                            </a:schemeClr>
                          </a:solidFill>
                          <a:effectLst>
                            <a:outerShdw blurRad="38100" dist="38100" dir="2700000" algn="tl">
                              <a:srgbClr val="000000">
                                <a:alpha val="43137"/>
                              </a:srgbClr>
                            </a:outerShdw>
                          </a:effectLst>
                        </a:rPr>
                        <a:t>قطع/ تجهيزات السيارات</a:t>
                      </a:r>
                    </a:p>
                  </a:txBody>
                  <a:tcPr/>
                </a:tc>
                <a:extLst>
                  <a:ext uri="{0D108BD9-81ED-4DB2-BD59-A6C34878D82A}">
                    <a16:rowId xmlns:a16="http://schemas.microsoft.com/office/drawing/2014/main" xmlns="" val="2990017465"/>
                  </a:ext>
                </a:extLst>
              </a:tr>
            </a:tbl>
          </a:graphicData>
        </a:graphic>
      </p:graphicFrame>
      <p:sp>
        <p:nvSpPr>
          <p:cNvPr id="7" name="مربع نص 6">
            <a:extLst>
              <a:ext uri="{FF2B5EF4-FFF2-40B4-BE49-F238E27FC236}">
                <a16:creationId xmlns:a16="http://schemas.microsoft.com/office/drawing/2014/main" xmlns="" id="{C23DCC0F-6276-4720-B507-67E367C95F93}"/>
              </a:ext>
            </a:extLst>
          </p:cNvPr>
          <p:cNvSpPr txBox="1"/>
          <p:nvPr/>
        </p:nvSpPr>
        <p:spPr>
          <a:xfrm>
            <a:off x="2917372" y="179196"/>
            <a:ext cx="6357256" cy="461665"/>
          </a:xfrm>
          <a:prstGeom prst="rect">
            <a:avLst/>
          </a:prstGeom>
          <a:noFill/>
        </p:spPr>
        <p:txBody>
          <a:bodyPr wrap="square" rtlCol="0">
            <a:spAutoFit/>
          </a:bodyPr>
          <a:lstStyle/>
          <a:p>
            <a:r>
              <a:rPr lang="ar-DZ" sz="2400" dirty="0">
                <a:solidFill>
                  <a:schemeClr val="tx1">
                    <a:lumMod val="95000"/>
                    <a:lumOff val="5000"/>
                  </a:schemeClr>
                </a:solidFill>
              </a:rPr>
              <a:t>الجدول يبين نسبة استخدام الانترنيت في مختلف عمليات الشراء</a:t>
            </a:r>
            <a:endParaRPr lang="en-GB" sz="2400" dirty="0">
              <a:solidFill>
                <a:schemeClr val="tx1">
                  <a:lumMod val="95000"/>
                  <a:lumOff val="5000"/>
                </a:schemeClr>
              </a:solidFill>
            </a:endParaRPr>
          </a:p>
        </p:txBody>
      </p:sp>
    </p:spTree>
    <p:extLst>
      <p:ext uri="{BB962C8B-B14F-4D97-AF65-F5344CB8AC3E}">
        <p14:creationId xmlns:p14="http://schemas.microsoft.com/office/powerpoint/2010/main" xmlns="" val="8800579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صورة 6">
            <a:extLst>
              <a:ext uri="{FF2B5EF4-FFF2-40B4-BE49-F238E27FC236}">
                <a16:creationId xmlns:a16="http://schemas.microsoft.com/office/drawing/2014/main" xmlns="" id="{2E690BFA-A439-4F22-9BCD-A406243822BD}"/>
              </a:ext>
            </a:extLst>
          </p:cNvPr>
          <p:cNvPicPr>
            <a:picLocks noChangeAspect="1"/>
          </p:cNvPicPr>
          <p:nvPr/>
        </p:nvPicPr>
        <p:blipFill>
          <a:blip r:embed="rId2">
            <a:extLst>
              <a:ext uri="{28A0092B-C50C-407E-A947-70E740481C1C}">
                <a14:useLocalDpi xmlns:a14="http://schemas.microsoft.com/office/drawing/2010/main" xmlns="" val="0"/>
              </a:ext>
              <a:ext uri="{837473B0-CC2E-450A-ABE3-18F120FF3D39}">
                <a1611:picAttrSrcUrl xmlns:a1611="http://schemas.microsoft.com/office/drawing/2016/11/main" xmlns="" r:id="rId3"/>
              </a:ext>
            </a:extLst>
          </a:blip>
          <a:stretch>
            <a:fillRect/>
          </a:stretch>
        </p:blipFill>
        <p:spPr>
          <a:xfrm>
            <a:off x="-1" y="-4354"/>
            <a:ext cx="12192001" cy="6862354"/>
          </a:xfrm>
          <a:prstGeom prst="rect">
            <a:avLst/>
          </a:prstGeom>
        </p:spPr>
      </p:pic>
      <p:sp>
        <p:nvSpPr>
          <p:cNvPr id="17" name="شكل حر: شكل 16">
            <a:extLst>
              <a:ext uri="{FF2B5EF4-FFF2-40B4-BE49-F238E27FC236}">
                <a16:creationId xmlns:a16="http://schemas.microsoft.com/office/drawing/2014/main" xmlns="" id="{2362A614-B46A-46EA-848C-F9B73F90F887}"/>
              </a:ext>
            </a:extLst>
          </p:cNvPr>
          <p:cNvSpPr/>
          <p:nvPr/>
        </p:nvSpPr>
        <p:spPr>
          <a:xfrm>
            <a:off x="2456541" y="333828"/>
            <a:ext cx="7587344" cy="5902960"/>
          </a:xfrm>
          <a:custGeom>
            <a:avLst/>
            <a:gdLst>
              <a:gd name="connsiteX0" fmla="*/ 2833915 w 7587344"/>
              <a:gd name="connsiteY0" fmla="*/ 0 h 5902960"/>
              <a:gd name="connsiteX1" fmla="*/ 3896991 w 7587344"/>
              <a:gd name="connsiteY1" fmla="*/ 304894 h 5902960"/>
              <a:gd name="connsiteX2" fmla="*/ 3937782 w 7587344"/>
              <a:gd name="connsiteY2" fmla="*/ 333534 h 5902960"/>
              <a:gd name="connsiteX3" fmla="*/ 4093868 w 7587344"/>
              <a:gd name="connsiteY3" fmla="*/ 244500 h 5902960"/>
              <a:gd name="connsiteX4" fmla="*/ 5000175 w 7587344"/>
              <a:gd name="connsiteY4" fmla="*/ 29029 h 5902960"/>
              <a:gd name="connsiteX5" fmla="*/ 6901547 w 7587344"/>
              <a:gd name="connsiteY5" fmla="*/ 1814286 h 5902960"/>
              <a:gd name="connsiteX6" fmla="*/ 6897183 w 7587344"/>
              <a:gd name="connsiteY6" fmla="*/ 1895434 h 5902960"/>
              <a:gd name="connsiteX7" fmla="*/ 7030445 w 7587344"/>
              <a:gd name="connsiteY7" fmla="*/ 2009154 h 5902960"/>
              <a:gd name="connsiteX8" fmla="*/ 7587344 w 7587344"/>
              <a:gd name="connsiteY8" fmla="*/ 3271521 h 5902960"/>
              <a:gd name="connsiteX9" fmla="*/ 5685972 w 7587344"/>
              <a:gd name="connsiteY9" fmla="*/ 5056778 h 5902960"/>
              <a:gd name="connsiteX10" fmla="*/ 5503564 w 7587344"/>
              <a:gd name="connsiteY10" fmla="*/ 5048669 h 5902960"/>
              <a:gd name="connsiteX11" fmla="*/ 5446006 w 7587344"/>
              <a:gd name="connsiteY11" fmla="*/ 5040941 h 5902960"/>
              <a:gd name="connsiteX12" fmla="*/ 5397533 w 7587344"/>
              <a:gd name="connsiteY12" fmla="*/ 5115857 h 5902960"/>
              <a:gd name="connsiteX13" fmla="*/ 3820885 w 7587344"/>
              <a:gd name="connsiteY13" fmla="*/ 5902960 h 5902960"/>
              <a:gd name="connsiteX14" fmla="*/ 2244238 w 7587344"/>
              <a:gd name="connsiteY14" fmla="*/ 5115857 h 5902960"/>
              <a:gd name="connsiteX15" fmla="*/ 2174012 w 7587344"/>
              <a:gd name="connsiteY15" fmla="*/ 5007321 h 5902960"/>
              <a:gd name="connsiteX16" fmla="*/ 2095777 w 7587344"/>
              <a:gd name="connsiteY16" fmla="*/ 5018532 h 5902960"/>
              <a:gd name="connsiteX17" fmla="*/ 1901372 w 7587344"/>
              <a:gd name="connsiteY17" fmla="*/ 5027749 h 5902960"/>
              <a:gd name="connsiteX18" fmla="*/ 0 w 7587344"/>
              <a:gd name="connsiteY18" fmla="*/ 3242492 h 5902960"/>
              <a:gd name="connsiteX19" fmla="*/ 838297 w 7587344"/>
              <a:gd name="connsiteY19" fmla="*/ 1762129 h 5902960"/>
              <a:gd name="connsiteX20" fmla="*/ 936810 w 7587344"/>
              <a:gd name="connsiteY20" fmla="*/ 1705936 h 5902960"/>
              <a:gd name="connsiteX21" fmla="*/ 942360 w 7587344"/>
              <a:gd name="connsiteY21" fmla="*/ 1602725 h 5902960"/>
              <a:gd name="connsiteX22" fmla="*/ 2833915 w 7587344"/>
              <a:gd name="connsiteY22" fmla="*/ 0 h 5902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87344" h="5902960">
                <a:moveTo>
                  <a:pt x="2833915" y="0"/>
                </a:moveTo>
                <a:cubicBezTo>
                  <a:pt x="3227702" y="0"/>
                  <a:pt x="3593530" y="112400"/>
                  <a:pt x="3896991" y="304894"/>
                </a:cubicBezTo>
                <a:lnTo>
                  <a:pt x="3937782" y="333534"/>
                </a:lnTo>
                <a:lnTo>
                  <a:pt x="4093868" y="244500"/>
                </a:lnTo>
                <a:cubicBezTo>
                  <a:pt x="4363280" y="107085"/>
                  <a:pt x="4672019" y="29029"/>
                  <a:pt x="5000175" y="29029"/>
                </a:cubicBezTo>
                <a:cubicBezTo>
                  <a:pt x="6050274" y="29029"/>
                  <a:pt x="6901547" y="828316"/>
                  <a:pt x="6901547" y="1814286"/>
                </a:cubicBezTo>
                <a:lnTo>
                  <a:pt x="6897183" y="1895434"/>
                </a:lnTo>
                <a:lnTo>
                  <a:pt x="7030445" y="2009154"/>
                </a:lnTo>
                <a:cubicBezTo>
                  <a:pt x="7374526" y="2332222"/>
                  <a:pt x="7587344" y="2778536"/>
                  <a:pt x="7587344" y="3271521"/>
                </a:cubicBezTo>
                <a:cubicBezTo>
                  <a:pt x="7587344" y="4257491"/>
                  <a:pt x="6736071" y="5056778"/>
                  <a:pt x="5685972" y="5056778"/>
                </a:cubicBezTo>
                <a:cubicBezTo>
                  <a:pt x="5624443" y="5056778"/>
                  <a:pt x="5563596" y="5054034"/>
                  <a:pt x="5503564" y="5048669"/>
                </a:cubicBezTo>
                <a:lnTo>
                  <a:pt x="5446006" y="5040941"/>
                </a:lnTo>
                <a:lnTo>
                  <a:pt x="5397533" y="5115857"/>
                </a:lnTo>
                <a:cubicBezTo>
                  <a:pt x="5055843" y="5590739"/>
                  <a:pt x="4477197" y="5902960"/>
                  <a:pt x="3820885" y="5902960"/>
                </a:cubicBezTo>
                <a:cubicBezTo>
                  <a:pt x="3164573" y="5902960"/>
                  <a:pt x="2585928" y="5590739"/>
                  <a:pt x="2244238" y="5115857"/>
                </a:cubicBezTo>
                <a:lnTo>
                  <a:pt x="2174012" y="5007321"/>
                </a:lnTo>
                <a:lnTo>
                  <a:pt x="2095777" y="5018532"/>
                </a:lnTo>
                <a:cubicBezTo>
                  <a:pt x="2031858" y="5024627"/>
                  <a:pt x="1967004" y="5027749"/>
                  <a:pt x="1901372" y="5027749"/>
                </a:cubicBezTo>
                <a:cubicBezTo>
                  <a:pt x="851273" y="5027749"/>
                  <a:pt x="0" y="4228462"/>
                  <a:pt x="0" y="3242492"/>
                </a:cubicBezTo>
                <a:cubicBezTo>
                  <a:pt x="0" y="2626261"/>
                  <a:pt x="332529" y="2082953"/>
                  <a:pt x="838297" y="1762129"/>
                </a:cubicBezTo>
                <a:lnTo>
                  <a:pt x="936810" y="1705936"/>
                </a:lnTo>
                <a:lnTo>
                  <a:pt x="942360" y="1602725"/>
                </a:lnTo>
                <a:cubicBezTo>
                  <a:pt x="1039729" y="702499"/>
                  <a:pt x="1849448" y="0"/>
                  <a:pt x="2833915" y="0"/>
                </a:cubicBezTo>
                <a:close/>
              </a:path>
            </a:pathLst>
          </a:custGeom>
          <a:gradFill flip="none" rotWithShape="1">
            <a:gsLst>
              <a:gs pos="0">
                <a:srgbClr val="00B050">
                  <a:lumMod val="58000"/>
                  <a:lumOff val="42000"/>
                  <a:alpha val="97000"/>
                </a:srgbClr>
              </a:gs>
              <a:gs pos="46000">
                <a:srgbClr val="002060">
                  <a:lumMod val="83000"/>
                  <a:lumOff val="17000"/>
                  <a:alpha val="77000"/>
                </a:srgbClr>
              </a:gs>
              <a:gs pos="100000">
                <a:srgbClr val="92D050">
                  <a:alpha val="68000"/>
                  <a:lumMod val="66000"/>
                  <a:lumOff val="3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ar-DZ" sz="7200" b="1" dirty="0">
                <a:effectLst>
                  <a:outerShdw blurRad="38100" dist="38100" dir="2700000" algn="tl">
                    <a:srgbClr val="000000">
                      <a:alpha val="43137"/>
                    </a:srgbClr>
                  </a:outerShdw>
                </a:effectLst>
                <a:cs typeface="Diwani Letter" panose="02010400000000000000" pitchFamily="2" charset="-78"/>
              </a:rPr>
              <a:t>تأثير تكنولوجيا المعلومات والاتصالات على الاقتصاد الفرنسي</a:t>
            </a:r>
            <a:endParaRPr lang="en-GB" sz="7200" b="1" dirty="0">
              <a:effectLst>
                <a:outerShdw blurRad="38100" dist="38100" dir="2700000" algn="tl">
                  <a:srgbClr val="000000">
                    <a:alpha val="43137"/>
                  </a:srgbClr>
                </a:outerShdw>
              </a:effectLst>
              <a:cs typeface="Diwani Letter" panose="02010400000000000000" pitchFamily="2" charset="-78"/>
            </a:endParaRPr>
          </a:p>
        </p:txBody>
      </p:sp>
    </p:spTree>
    <p:extLst>
      <p:ext uri="{BB962C8B-B14F-4D97-AF65-F5344CB8AC3E}">
        <p14:creationId xmlns:p14="http://schemas.microsoft.com/office/powerpoint/2010/main" xmlns="" val="392790892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Word"/>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a:extLst>
              <a:ext uri="{FF2B5EF4-FFF2-40B4-BE49-F238E27FC236}">
                <a16:creationId xmlns:a16="http://schemas.microsoft.com/office/drawing/2014/main" xmlns="" id="{DB157C3C-58C4-49E5-A1D9-C7D246C68E6D}"/>
              </a:ext>
            </a:extLst>
          </p:cNvPr>
          <p:cNvSpPr/>
          <p:nvPr/>
        </p:nvSpPr>
        <p:spPr>
          <a:xfrm>
            <a:off x="0" y="0"/>
            <a:ext cx="12192000" cy="68580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مربع نص 2">
            <a:extLst>
              <a:ext uri="{FF2B5EF4-FFF2-40B4-BE49-F238E27FC236}">
                <a16:creationId xmlns:a16="http://schemas.microsoft.com/office/drawing/2014/main" xmlns="" id="{0FA55186-FAE9-42F2-BDFC-D483EBE37A84}"/>
              </a:ext>
            </a:extLst>
          </p:cNvPr>
          <p:cNvSpPr txBox="1"/>
          <p:nvPr/>
        </p:nvSpPr>
        <p:spPr>
          <a:xfrm>
            <a:off x="2554514" y="32873"/>
            <a:ext cx="7082971" cy="646331"/>
          </a:xfrm>
          <a:prstGeom prst="rect">
            <a:avLst/>
          </a:prstGeom>
          <a:solidFill>
            <a:schemeClr val="bg1"/>
          </a:solidFill>
        </p:spPr>
        <p:txBody>
          <a:bodyPr wrap="square" rtlCol="0">
            <a:spAutoFit/>
          </a:bodyPr>
          <a:lstStyle/>
          <a:p>
            <a:r>
              <a:rPr lang="ar-DZ" sz="3600" dirty="0">
                <a:cs typeface="Diwani Letter" panose="02010400000000000000" pitchFamily="2" charset="-78"/>
              </a:rPr>
              <a:t>مساهمة الانترنيت في رفع الناتج المحلي الإجمالي للاقتصاد الفرنسي</a:t>
            </a:r>
            <a:endParaRPr lang="en-GB" sz="3600" dirty="0">
              <a:cs typeface="Diwani Letter" panose="02010400000000000000" pitchFamily="2" charset="-78"/>
            </a:endParaRPr>
          </a:p>
        </p:txBody>
      </p:sp>
      <p:grpSp>
        <p:nvGrpSpPr>
          <p:cNvPr id="48" name="مجموعة 47">
            <a:extLst>
              <a:ext uri="{FF2B5EF4-FFF2-40B4-BE49-F238E27FC236}">
                <a16:creationId xmlns:a16="http://schemas.microsoft.com/office/drawing/2014/main" xmlns="" id="{20A8C86B-2901-4F38-837F-E85373D43DA2}"/>
              </a:ext>
            </a:extLst>
          </p:cNvPr>
          <p:cNvGrpSpPr/>
          <p:nvPr/>
        </p:nvGrpSpPr>
        <p:grpSpPr>
          <a:xfrm>
            <a:off x="863599" y="1055576"/>
            <a:ext cx="10464800" cy="5426051"/>
            <a:chOff x="3009872" y="1190171"/>
            <a:chExt cx="5533623" cy="5338966"/>
          </a:xfrm>
        </p:grpSpPr>
        <p:sp>
          <p:nvSpPr>
            <p:cNvPr id="49" name="شكل حر: شكل 48">
              <a:extLst>
                <a:ext uri="{FF2B5EF4-FFF2-40B4-BE49-F238E27FC236}">
                  <a16:creationId xmlns:a16="http://schemas.microsoft.com/office/drawing/2014/main" xmlns="" id="{7CF47A0B-3E78-4AD9-888A-6BD1986F4ACE}"/>
                </a:ext>
              </a:extLst>
            </p:cNvPr>
            <p:cNvSpPr/>
            <p:nvPr/>
          </p:nvSpPr>
          <p:spPr>
            <a:xfrm>
              <a:off x="5021870" y="3308002"/>
              <a:ext cx="1509627" cy="1509627"/>
            </a:xfrm>
            <a:custGeom>
              <a:avLst/>
              <a:gdLst>
                <a:gd name="connsiteX0" fmla="*/ 0 w 1509627"/>
                <a:gd name="connsiteY0" fmla="*/ 754814 h 1509627"/>
                <a:gd name="connsiteX1" fmla="*/ 754814 w 1509627"/>
                <a:gd name="connsiteY1" fmla="*/ 0 h 1509627"/>
                <a:gd name="connsiteX2" fmla="*/ 1509628 w 1509627"/>
                <a:gd name="connsiteY2" fmla="*/ 754814 h 1509627"/>
                <a:gd name="connsiteX3" fmla="*/ 754814 w 1509627"/>
                <a:gd name="connsiteY3" fmla="*/ 1509628 h 1509627"/>
                <a:gd name="connsiteX4" fmla="*/ 0 w 1509627"/>
                <a:gd name="connsiteY4" fmla="*/ 754814 h 1509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9627" h="1509627">
                  <a:moveTo>
                    <a:pt x="0" y="754814"/>
                  </a:moveTo>
                  <a:cubicBezTo>
                    <a:pt x="0" y="337942"/>
                    <a:pt x="337942" y="0"/>
                    <a:pt x="754814" y="0"/>
                  </a:cubicBezTo>
                  <a:cubicBezTo>
                    <a:pt x="1171686" y="0"/>
                    <a:pt x="1509628" y="337942"/>
                    <a:pt x="1509628" y="754814"/>
                  </a:cubicBezTo>
                  <a:cubicBezTo>
                    <a:pt x="1509628" y="1171686"/>
                    <a:pt x="1171686" y="1509628"/>
                    <a:pt x="754814" y="1509628"/>
                  </a:cubicBezTo>
                  <a:cubicBezTo>
                    <a:pt x="337942" y="1509628"/>
                    <a:pt x="0" y="1171686"/>
                    <a:pt x="0" y="754814"/>
                  </a:cubicBezTo>
                  <a:close/>
                </a:path>
              </a:pathLst>
            </a:custGeom>
            <a:solidFill>
              <a:srgbClr val="FFFF0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1560" tIns="251560" rIns="251560" bIns="251560" numCol="1" spcCol="1270" anchor="ctr" anchorCtr="0">
              <a:noAutofit/>
            </a:bodyPr>
            <a:lstStyle/>
            <a:p>
              <a:pPr marL="0" lvl="0" indent="0" algn="ctr" defTabSz="1066800">
                <a:lnSpc>
                  <a:spcPct val="90000"/>
                </a:lnSpc>
                <a:spcBef>
                  <a:spcPct val="0"/>
                </a:spcBef>
                <a:spcAft>
                  <a:spcPct val="35000"/>
                </a:spcAft>
                <a:buNone/>
              </a:pPr>
              <a:r>
                <a:rPr lang="ar-DZ" sz="2400" kern="1200" dirty="0">
                  <a:solidFill>
                    <a:schemeClr val="tx1"/>
                  </a:solidFill>
                </a:rPr>
                <a:t>مساهمة شبكة الانترنيت</a:t>
              </a:r>
              <a:endParaRPr lang="en-GB" sz="2400" kern="1200" dirty="0">
                <a:solidFill>
                  <a:schemeClr val="tx1"/>
                </a:solidFill>
              </a:endParaRPr>
            </a:p>
          </p:txBody>
        </p:sp>
        <p:sp>
          <p:nvSpPr>
            <p:cNvPr id="50" name="شكل حر: شكل 49">
              <a:extLst>
                <a:ext uri="{FF2B5EF4-FFF2-40B4-BE49-F238E27FC236}">
                  <a16:creationId xmlns:a16="http://schemas.microsoft.com/office/drawing/2014/main" xmlns="" id="{D051251F-3BB2-4057-821C-8D35AD051AA2}"/>
                </a:ext>
              </a:extLst>
            </p:cNvPr>
            <p:cNvSpPr/>
            <p:nvPr/>
          </p:nvSpPr>
          <p:spPr>
            <a:xfrm rot="5349121">
              <a:off x="5615448" y="2780864"/>
              <a:ext cx="322471" cy="513274"/>
            </a:xfrm>
            <a:custGeom>
              <a:avLst/>
              <a:gdLst>
                <a:gd name="connsiteX0" fmla="*/ 0 w 322471"/>
                <a:gd name="connsiteY0" fmla="*/ 256637 h 513273"/>
                <a:gd name="connsiteX1" fmla="*/ 161236 w 322471"/>
                <a:gd name="connsiteY1" fmla="*/ 0 h 513273"/>
                <a:gd name="connsiteX2" fmla="*/ 161236 w 322471"/>
                <a:gd name="connsiteY2" fmla="*/ 128318 h 513273"/>
                <a:gd name="connsiteX3" fmla="*/ 322471 w 322471"/>
                <a:gd name="connsiteY3" fmla="*/ 128318 h 513273"/>
                <a:gd name="connsiteX4" fmla="*/ 322471 w 322471"/>
                <a:gd name="connsiteY4" fmla="*/ 384955 h 513273"/>
                <a:gd name="connsiteX5" fmla="*/ 161236 w 322471"/>
                <a:gd name="connsiteY5" fmla="*/ 384955 h 513273"/>
                <a:gd name="connsiteX6" fmla="*/ 161236 w 322471"/>
                <a:gd name="connsiteY6" fmla="*/ 513273 h 513273"/>
                <a:gd name="connsiteX7" fmla="*/ 0 w 322471"/>
                <a:gd name="connsiteY7" fmla="*/ 256637 h 513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2471" h="513273">
                  <a:moveTo>
                    <a:pt x="322471" y="256636"/>
                  </a:moveTo>
                  <a:lnTo>
                    <a:pt x="161235" y="513273"/>
                  </a:lnTo>
                  <a:lnTo>
                    <a:pt x="161235" y="384955"/>
                  </a:lnTo>
                  <a:lnTo>
                    <a:pt x="0" y="384955"/>
                  </a:lnTo>
                  <a:lnTo>
                    <a:pt x="0" y="128318"/>
                  </a:lnTo>
                  <a:lnTo>
                    <a:pt x="161235" y="128318"/>
                  </a:lnTo>
                  <a:lnTo>
                    <a:pt x="161235" y="0"/>
                  </a:lnTo>
                  <a:lnTo>
                    <a:pt x="322471" y="256636"/>
                  </a:lnTo>
                  <a:close/>
                </a:path>
              </a:pathLst>
            </a:custGeom>
          </p:spPr>
          <p:style>
            <a:lnRef idx="0">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96739" tIns="102655" rIns="1" bIns="102655" numCol="1" spcCol="1270" anchor="ctr" anchorCtr="0">
              <a:noAutofit/>
            </a:bodyPr>
            <a:lstStyle/>
            <a:p>
              <a:pPr marL="0" lvl="0" indent="0" algn="ctr" defTabSz="844550">
                <a:lnSpc>
                  <a:spcPct val="90000"/>
                </a:lnSpc>
                <a:spcBef>
                  <a:spcPct val="0"/>
                </a:spcBef>
                <a:spcAft>
                  <a:spcPct val="35000"/>
                </a:spcAft>
                <a:buNone/>
              </a:pPr>
              <a:endParaRPr lang="en-GB" sz="1900" kern="1200">
                <a:solidFill>
                  <a:schemeClr val="tx1"/>
                </a:solidFill>
              </a:endParaRPr>
            </a:p>
          </p:txBody>
        </p:sp>
        <p:sp>
          <p:nvSpPr>
            <p:cNvPr id="51" name="شكل حر: شكل 50">
              <a:extLst>
                <a:ext uri="{FF2B5EF4-FFF2-40B4-BE49-F238E27FC236}">
                  <a16:creationId xmlns:a16="http://schemas.microsoft.com/office/drawing/2014/main" xmlns="" id="{75F53013-BECB-4F02-BB97-FF82B72AEA14}"/>
                </a:ext>
              </a:extLst>
            </p:cNvPr>
            <p:cNvSpPr/>
            <p:nvPr/>
          </p:nvSpPr>
          <p:spPr>
            <a:xfrm>
              <a:off x="4990524" y="1190171"/>
              <a:ext cx="1509627" cy="1509627"/>
            </a:xfrm>
            <a:custGeom>
              <a:avLst/>
              <a:gdLst>
                <a:gd name="connsiteX0" fmla="*/ 0 w 1509627"/>
                <a:gd name="connsiteY0" fmla="*/ 0 h 1509627"/>
                <a:gd name="connsiteX1" fmla="*/ 1509627 w 1509627"/>
                <a:gd name="connsiteY1" fmla="*/ 0 h 1509627"/>
                <a:gd name="connsiteX2" fmla="*/ 1509627 w 1509627"/>
                <a:gd name="connsiteY2" fmla="*/ 1509627 h 1509627"/>
                <a:gd name="connsiteX3" fmla="*/ 0 w 1509627"/>
                <a:gd name="connsiteY3" fmla="*/ 1509627 h 1509627"/>
                <a:gd name="connsiteX4" fmla="*/ 0 w 1509627"/>
                <a:gd name="connsiteY4" fmla="*/ 0 h 1509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9627" h="1509627">
                  <a:moveTo>
                    <a:pt x="0" y="0"/>
                  </a:moveTo>
                  <a:lnTo>
                    <a:pt x="1509627" y="0"/>
                  </a:lnTo>
                  <a:lnTo>
                    <a:pt x="1509627" y="1509627"/>
                  </a:lnTo>
                  <a:lnTo>
                    <a:pt x="0" y="150962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ar-DZ" sz="2100" kern="1200" dirty="0">
                  <a:solidFill>
                    <a:schemeClr val="tx1"/>
                  </a:solidFill>
                </a:rPr>
                <a:t>الشركات المصنعة للأجهزة </a:t>
              </a:r>
              <a:r>
                <a:rPr lang="ar-DZ" sz="2100" kern="1200">
                  <a:solidFill>
                    <a:schemeClr val="tx1"/>
                  </a:solidFill>
                </a:rPr>
                <a:t>المتصلة بالأنترنيت</a:t>
              </a:r>
              <a:endParaRPr lang="en-GB" sz="2100" kern="1200" dirty="0">
                <a:solidFill>
                  <a:schemeClr val="tx1"/>
                </a:solidFill>
              </a:endParaRPr>
            </a:p>
          </p:txBody>
        </p:sp>
        <p:sp>
          <p:nvSpPr>
            <p:cNvPr id="52" name="شكل حر: شكل 51">
              <a:extLst>
                <a:ext uri="{FF2B5EF4-FFF2-40B4-BE49-F238E27FC236}">
                  <a16:creationId xmlns:a16="http://schemas.microsoft.com/office/drawing/2014/main" xmlns="" id="{962EE708-2E19-4449-BCAE-37655B777933}"/>
                </a:ext>
              </a:extLst>
            </p:cNvPr>
            <p:cNvSpPr/>
            <p:nvPr/>
          </p:nvSpPr>
          <p:spPr>
            <a:xfrm rot="20520000">
              <a:off x="6515676" y="3452026"/>
              <a:ext cx="321133" cy="513273"/>
            </a:xfrm>
            <a:custGeom>
              <a:avLst/>
              <a:gdLst>
                <a:gd name="connsiteX0" fmla="*/ 0 w 321133"/>
                <a:gd name="connsiteY0" fmla="*/ 256637 h 513273"/>
                <a:gd name="connsiteX1" fmla="*/ 160567 w 321133"/>
                <a:gd name="connsiteY1" fmla="*/ 0 h 513273"/>
                <a:gd name="connsiteX2" fmla="*/ 160567 w 321133"/>
                <a:gd name="connsiteY2" fmla="*/ 128318 h 513273"/>
                <a:gd name="connsiteX3" fmla="*/ 321133 w 321133"/>
                <a:gd name="connsiteY3" fmla="*/ 128318 h 513273"/>
                <a:gd name="connsiteX4" fmla="*/ 321133 w 321133"/>
                <a:gd name="connsiteY4" fmla="*/ 384955 h 513273"/>
                <a:gd name="connsiteX5" fmla="*/ 160567 w 321133"/>
                <a:gd name="connsiteY5" fmla="*/ 384955 h 513273"/>
                <a:gd name="connsiteX6" fmla="*/ 160567 w 321133"/>
                <a:gd name="connsiteY6" fmla="*/ 513273 h 513273"/>
                <a:gd name="connsiteX7" fmla="*/ 0 w 321133"/>
                <a:gd name="connsiteY7" fmla="*/ 256637 h 513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1133" h="513273">
                  <a:moveTo>
                    <a:pt x="0" y="256637"/>
                  </a:moveTo>
                  <a:lnTo>
                    <a:pt x="160567" y="0"/>
                  </a:lnTo>
                  <a:lnTo>
                    <a:pt x="160567" y="128318"/>
                  </a:lnTo>
                  <a:lnTo>
                    <a:pt x="321133" y="128318"/>
                  </a:lnTo>
                  <a:lnTo>
                    <a:pt x="321133" y="384955"/>
                  </a:lnTo>
                  <a:lnTo>
                    <a:pt x="160567" y="384955"/>
                  </a:lnTo>
                  <a:lnTo>
                    <a:pt x="160567" y="513273"/>
                  </a:lnTo>
                  <a:lnTo>
                    <a:pt x="0" y="256637"/>
                  </a:lnTo>
                  <a:close/>
                </a:path>
              </a:pathLst>
            </a:custGeom>
            <a:solidFill>
              <a:schemeClr val="accent2">
                <a:lumMod val="60000"/>
                <a:lumOff val="40000"/>
              </a:schemeClr>
            </a:solidFill>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0" tIns="102654" rIns="96339" bIns="102655" numCol="1" spcCol="1270" anchor="ctr" anchorCtr="0">
              <a:noAutofit/>
            </a:bodyPr>
            <a:lstStyle/>
            <a:p>
              <a:pPr marL="0" lvl="0" indent="0" algn="ctr" defTabSz="844550">
                <a:lnSpc>
                  <a:spcPct val="90000"/>
                </a:lnSpc>
                <a:spcBef>
                  <a:spcPct val="0"/>
                </a:spcBef>
                <a:spcAft>
                  <a:spcPct val="35000"/>
                </a:spcAft>
                <a:buNone/>
              </a:pPr>
              <a:endParaRPr lang="en-GB" sz="1900" kern="1200">
                <a:solidFill>
                  <a:schemeClr val="tx1"/>
                </a:solidFill>
              </a:endParaRPr>
            </a:p>
          </p:txBody>
        </p:sp>
        <p:sp>
          <p:nvSpPr>
            <p:cNvPr id="53" name="شكل حر: شكل 52">
              <a:extLst>
                <a:ext uri="{FF2B5EF4-FFF2-40B4-BE49-F238E27FC236}">
                  <a16:creationId xmlns:a16="http://schemas.microsoft.com/office/drawing/2014/main" xmlns="" id="{00F12C53-7726-4595-8BD6-A9AEC413F93B}"/>
                </a:ext>
              </a:extLst>
            </p:cNvPr>
            <p:cNvSpPr/>
            <p:nvPr/>
          </p:nvSpPr>
          <p:spPr>
            <a:xfrm>
              <a:off x="7033868" y="2654264"/>
              <a:ext cx="1509627" cy="1509627"/>
            </a:xfrm>
            <a:custGeom>
              <a:avLst/>
              <a:gdLst>
                <a:gd name="connsiteX0" fmla="*/ 0 w 1509627"/>
                <a:gd name="connsiteY0" fmla="*/ 0 h 1509627"/>
                <a:gd name="connsiteX1" fmla="*/ 1509627 w 1509627"/>
                <a:gd name="connsiteY1" fmla="*/ 0 h 1509627"/>
                <a:gd name="connsiteX2" fmla="*/ 1509627 w 1509627"/>
                <a:gd name="connsiteY2" fmla="*/ 1509627 h 1509627"/>
                <a:gd name="connsiteX3" fmla="*/ 0 w 1509627"/>
                <a:gd name="connsiteY3" fmla="*/ 1509627 h 1509627"/>
                <a:gd name="connsiteX4" fmla="*/ 0 w 1509627"/>
                <a:gd name="connsiteY4" fmla="*/ 0 h 1509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9627" h="1509627">
                  <a:moveTo>
                    <a:pt x="0" y="0"/>
                  </a:moveTo>
                  <a:lnTo>
                    <a:pt x="1509627" y="0"/>
                  </a:lnTo>
                  <a:lnTo>
                    <a:pt x="1509627" y="1509627"/>
                  </a:lnTo>
                  <a:lnTo>
                    <a:pt x="0" y="1509627"/>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ar-DZ" sz="2100" kern="1200" dirty="0">
                  <a:solidFill>
                    <a:schemeClr val="tx1"/>
                  </a:solidFill>
                </a:rPr>
                <a:t>شركات الاتصالات تتيح الوصول الى شبكة الانترنيت</a:t>
              </a:r>
              <a:endParaRPr lang="en-GB" sz="2100" kern="1200" dirty="0">
                <a:solidFill>
                  <a:schemeClr val="tx1"/>
                </a:solidFill>
              </a:endParaRPr>
            </a:p>
          </p:txBody>
        </p:sp>
        <p:sp>
          <p:nvSpPr>
            <p:cNvPr id="54" name="شكل حر: شكل 53">
              <a:extLst>
                <a:ext uri="{FF2B5EF4-FFF2-40B4-BE49-F238E27FC236}">
                  <a16:creationId xmlns:a16="http://schemas.microsoft.com/office/drawing/2014/main" xmlns="" id="{D75E6225-BF69-4C74-BA35-2CBCD6543A69}"/>
                </a:ext>
              </a:extLst>
            </p:cNvPr>
            <p:cNvSpPr/>
            <p:nvPr/>
          </p:nvSpPr>
          <p:spPr>
            <a:xfrm rot="3240000">
              <a:off x="6236405" y="4561730"/>
              <a:ext cx="357502" cy="513273"/>
            </a:xfrm>
            <a:custGeom>
              <a:avLst/>
              <a:gdLst>
                <a:gd name="connsiteX0" fmla="*/ 0 w 357502"/>
                <a:gd name="connsiteY0" fmla="*/ 256637 h 513273"/>
                <a:gd name="connsiteX1" fmla="*/ 178751 w 357502"/>
                <a:gd name="connsiteY1" fmla="*/ 0 h 513273"/>
                <a:gd name="connsiteX2" fmla="*/ 178751 w 357502"/>
                <a:gd name="connsiteY2" fmla="*/ 128318 h 513273"/>
                <a:gd name="connsiteX3" fmla="*/ 357502 w 357502"/>
                <a:gd name="connsiteY3" fmla="*/ 128318 h 513273"/>
                <a:gd name="connsiteX4" fmla="*/ 357502 w 357502"/>
                <a:gd name="connsiteY4" fmla="*/ 384955 h 513273"/>
                <a:gd name="connsiteX5" fmla="*/ 178751 w 357502"/>
                <a:gd name="connsiteY5" fmla="*/ 384955 h 513273"/>
                <a:gd name="connsiteX6" fmla="*/ 178751 w 357502"/>
                <a:gd name="connsiteY6" fmla="*/ 513273 h 513273"/>
                <a:gd name="connsiteX7" fmla="*/ 0 w 357502"/>
                <a:gd name="connsiteY7" fmla="*/ 256637 h 513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7502" h="513273">
                  <a:moveTo>
                    <a:pt x="0" y="256637"/>
                  </a:moveTo>
                  <a:lnTo>
                    <a:pt x="178751" y="0"/>
                  </a:lnTo>
                  <a:lnTo>
                    <a:pt x="178751" y="128318"/>
                  </a:lnTo>
                  <a:lnTo>
                    <a:pt x="357502" y="128318"/>
                  </a:lnTo>
                  <a:lnTo>
                    <a:pt x="357502" y="384955"/>
                  </a:lnTo>
                  <a:lnTo>
                    <a:pt x="178751" y="384955"/>
                  </a:lnTo>
                  <a:lnTo>
                    <a:pt x="178751" y="513273"/>
                  </a:lnTo>
                  <a:lnTo>
                    <a:pt x="0" y="256637"/>
                  </a:lnTo>
                  <a:close/>
                </a:path>
              </a:pathLst>
            </a:custGeom>
          </p:spPr>
          <p:style>
            <a:lnRef idx="0">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0" tIns="102654" rIns="107250" bIns="102655" numCol="1" spcCol="1270" anchor="ctr" anchorCtr="0">
              <a:noAutofit/>
            </a:bodyPr>
            <a:lstStyle/>
            <a:p>
              <a:pPr marL="0" lvl="0" indent="0" algn="ctr" defTabSz="844550">
                <a:lnSpc>
                  <a:spcPct val="90000"/>
                </a:lnSpc>
                <a:spcBef>
                  <a:spcPct val="0"/>
                </a:spcBef>
                <a:spcAft>
                  <a:spcPct val="35000"/>
                </a:spcAft>
                <a:buNone/>
              </a:pPr>
              <a:endParaRPr lang="en-GB" sz="1900" kern="1200">
                <a:solidFill>
                  <a:schemeClr val="tx1"/>
                </a:solidFill>
              </a:endParaRPr>
            </a:p>
          </p:txBody>
        </p:sp>
        <p:sp>
          <p:nvSpPr>
            <p:cNvPr id="55" name="شكل حر: شكل 54">
              <a:extLst>
                <a:ext uri="{FF2B5EF4-FFF2-40B4-BE49-F238E27FC236}">
                  <a16:creationId xmlns:a16="http://schemas.microsoft.com/office/drawing/2014/main" xmlns="" id="{6728E286-8CEC-4FF8-A7E6-10DA65928E3A}"/>
                </a:ext>
              </a:extLst>
            </p:cNvPr>
            <p:cNvSpPr/>
            <p:nvPr/>
          </p:nvSpPr>
          <p:spPr>
            <a:xfrm>
              <a:off x="6333973" y="5088130"/>
              <a:ext cx="1372387" cy="1372387"/>
            </a:xfrm>
            <a:custGeom>
              <a:avLst/>
              <a:gdLst>
                <a:gd name="connsiteX0" fmla="*/ 0 w 1372387"/>
                <a:gd name="connsiteY0" fmla="*/ 0 h 1372387"/>
                <a:gd name="connsiteX1" fmla="*/ 1372387 w 1372387"/>
                <a:gd name="connsiteY1" fmla="*/ 0 h 1372387"/>
                <a:gd name="connsiteX2" fmla="*/ 1372387 w 1372387"/>
                <a:gd name="connsiteY2" fmla="*/ 1372387 h 1372387"/>
                <a:gd name="connsiteX3" fmla="*/ 0 w 1372387"/>
                <a:gd name="connsiteY3" fmla="*/ 1372387 h 1372387"/>
                <a:gd name="connsiteX4" fmla="*/ 0 w 1372387"/>
                <a:gd name="connsiteY4" fmla="*/ 0 h 1372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2387" h="1372387">
                  <a:moveTo>
                    <a:pt x="0" y="0"/>
                  </a:moveTo>
                  <a:lnTo>
                    <a:pt x="1372387" y="0"/>
                  </a:lnTo>
                  <a:lnTo>
                    <a:pt x="1372387" y="1372387"/>
                  </a:lnTo>
                  <a:lnTo>
                    <a:pt x="0" y="1372387"/>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ar-DZ" sz="2100" kern="1200" dirty="0">
                  <a:solidFill>
                    <a:schemeClr val="tx1"/>
                  </a:solidFill>
                </a:rPr>
                <a:t>الشركات الموجودة فقط في شبكة الانترنيت</a:t>
              </a:r>
              <a:endParaRPr lang="en-GB" sz="2100" kern="1200" dirty="0">
                <a:solidFill>
                  <a:schemeClr val="tx1"/>
                </a:solidFill>
              </a:endParaRPr>
            </a:p>
          </p:txBody>
        </p:sp>
        <p:sp>
          <p:nvSpPr>
            <p:cNvPr id="56" name="شكل حر: شكل 55">
              <a:extLst>
                <a:ext uri="{FF2B5EF4-FFF2-40B4-BE49-F238E27FC236}">
                  <a16:creationId xmlns:a16="http://schemas.microsoft.com/office/drawing/2014/main" xmlns="" id="{8499BA30-9D92-471A-9B8D-870E9DC92266}"/>
                </a:ext>
              </a:extLst>
            </p:cNvPr>
            <p:cNvSpPr/>
            <p:nvPr/>
          </p:nvSpPr>
          <p:spPr>
            <a:xfrm rot="18360000">
              <a:off x="4963385" y="4460328"/>
              <a:ext cx="321134" cy="513274"/>
            </a:xfrm>
            <a:custGeom>
              <a:avLst/>
              <a:gdLst>
                <a:gd name="connsiteX0" fmla="*/ 0 w 321133"/>
                <a:gd name="connsiteY0" fmla="*/ 256637 h 513273"/>
                <a:gd name="connsiteX1" fmla="*/ 160567 w 321133"/>
                <a:gd name="connsiteY1" fmla="*/ 0 h 513273"/>
                <a:gd name="connsiteX2" fmla="*/ 160567 w 321133"/>
                <a:gd name="connsiteY2" fmla="*/ 128318 h 513273"/>
                <a:gd name="connsiteX3" fmla="*/ 321133 w 321133"/>
                <a:gd name="connsiteY3" fmla="*/ 128318 h 513273"/>
                <a:gd name="connsiteX4" fmla="*/ 321133 w 321133"/>
                <a:gd name="connsiteY4" fmla="*/ 384955 h 513273"/>
                <a:gd name="connsiteX5" fmla="*/ 160567 w 321133"/>
                <a:gd name="connsiteY5" fmla="*/ 384955 h 513273"/>
                <a:gd name="connsiteX6" fmla="*/ 160567 w 321133"/>
                <a:gd name="connsiteY6" fmla="*/ 513273 h 513273"/>
                <a:gd name="connsiteX7" fmla="*/ 0 w 321133"/>
                <a:gd name="connsiteY7" fmla="*/ 256637 h 513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1133" h="513273">
                  <a:moveTo>
                    <a:pt x="321133" y="256636"/>
                  </a:moveTo>
                  <a:lnTo>
                    <a:pt x="160566" y="513273"/>
                  </a:lnTo>
                  <a:lnTo>
                    <a:pt x="160566" y="384955"/>
                  </a:lnTo>
                  <a:lnTo>
                    <a:pt x="0" y="384955"/>
                  </a:lnTo>
                  <a:lnTo>
                    <a:pt x="0" y="128318"/>
                  </a:lnTo>
                  <a:lnTo>
                    <a:pt x="160566" y="128318"/>
                  </a:lnTo>
                  <a:lnTo>
                    <a:pt x="160566" y="0"/>
                  </a:lnTo>
                  <a:lnTo>
                    <a:pt x="321133" y="256636"/>
                  </a:lnTo>
                  <a:close/>
                </a:path>
              </a:pathLst>
            </a:custGeom>
          </p:spPr>
          <p:style>
            <a:lnRef idx="0">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96339" tIns="102655" rIns="1" bIns="102655" numCol="1" spcCol="1270" anchor="ctr" anchorCtr="0">
              <a:noAutofit/>
            </a:bodyPr>
            <a:lstStyle/>
            <a:p>
              <a:pPr marL="0" lvl="0" indent="0" algn="ctr" defTabSz="844550">
                <a:lnSpc>
                  <a:spcPct val="90000"/>
                </a:lnSpc>
                <a:spcBef>
                  <a:spcPct val="0"/>
                </a:spcBef>
                <a:spcAft>
                  <a:spcPct val="35000"/>
                </a:spcAft>
                <a:buNone/>
              </a:pPr>
              <a:endParaRPr lang="en-GB" sz="1900" kern="1200">
                <a:solidFill>
                  <a:schemeClr val="tx1"/>
                </a:solidFill>
              </a:endParaRPr>
            </a:p>
          </p:txBody>
        </p:sp>
        <p:sp>
          <p:nvSpPr>
            <p:cNvPr id="57" name="شكل حر: شكل 56">
              <a:extLst>
                <a:ext uri="{FF2B5EF4-FFF2-40B4-BE49-F238E27FC236}">
                  <a16:creationId xmlns:a16="http://schemas.microsoft.com/office/drawing/2014/main" xmlns="" id="{69FF6E2C-D583-47F3-937A-E996E9A7D2DF}"/>
                </a:ext>
              </a:extLst>
            </p:cNvPr>
            <p:cNvSpPr/>
            <p:nvPr/>
          </p:nvSpPr>
          <p:spPr>
            <a:xfrm>
              <a:off x="3778387" y="5019510"/>
              <a:ext cx="1509627" cy="1509627"/>
            </a:xfrm>
            <a:custGeom>
              <a:avLst/>
              <a:gdLst>
                <a:gd name="connsiteX0" fmla="*/ 0 w 1509627"/>
                <a:gd name="connsiteY0" fmla="*/ 0 h 1509627"/>
                <a:gd name="connsiteX1" fmla="*/ 1509627 w 1509627"/>
                <a:gd name="connsiteY1" fmla="*/ 0 h 1509627"/>
                <a:gd name="connsiteX2" fmla="*/ 1509627 w 1509627"/>
                <a:gd name="connsiteY2" fmla="*/ 1509627 h 1509627"/>
                <a:gd name="connsiteX3" fmla="*/ 0 w 1509627"/>
                <a:gd name="connsiteY3" fmla="*/ 1509627 h 1509627"/>
                <a:gd name="connsiteX4" fmla="*/ 0 w 1509627"/>
                <a:gd name="connsiteY4" fmla="*/ 0 h 1509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9627" h="1509627">
                  <a:moveTo>
                    <a:pt x="0" y="0"/>
                  </a:moveTo>
                  <a:lnTo>
                    <a:pt x="1509627" y="0"/>
                  </a:lnTo>
                  <a:lnTo>
                    <a:pt x="1509627" y="1509627"/>
                  </a:lnTo>
                  <a:lnTo>
                    <a:pt x="0" y="1509627"/>
                  </a:lnTo>
                  <a:lnTo>
                    <a:pt x="0"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ar-DZ" sz="2100" kern="1200" dirty="0">
                  <a:solidFill>
                    <a:schemeClr val="tx1"/>
                  </a:solidFill>
                </a:rPr>
                <a:t>الفوائد التي ستعود على جميع المؤسسات باستخدام الانترنيت</a:t>
              </a:r>
              <a:endParaRPr lang="en-GB" sz="2100" kern="1200" dirty="0">
                <a:solidFill>
                  <a:schemeClr val="tx1"/>
                </a:solidFill>
              </a:endParaRPr>
            </a:p>
          </p:txBody>
        </p:sp>
        <p:sp>
          <p:nvSpPr>
            <p:cNvPr id="58" name="شكل حر: شكل 57">
              <a:extLst>
                <a:ext uri="{FF2B5EF4-FFF2-40B4-BE49-F238E27FC236}">
                  <a16:creationId xmlns:a16="http://schemas.microsoft.com/office/drawing/2014/main" xmlns="" id="{746B0C45-4394-4BF5-BE7F-9B870F8B94AA}"/>
                </a:ext>
              </a:extLst>
            </p:cNvPr>
            <p:cNvSpPr/>
            <p:nvPr/>
          </p:nvSpPr>
          <p:spPr>
            <a:xfrm rot="1080000">
              <a:off x="4707841" y="3424814"/>
              <a:ext cx="321133" cy="513274"/>
            </a:xfrm>
            <a:custGeom>
              <a:avLst/>
              <a:gdLst>
                <a:gd name="connsiteX0" fmla="*/ 0 w 321133"/>
                <a:gd name="connsiteY0" fmla="*/ 256637 h 513273"/>
                <a:gd name="connsiteX1" fmla="*/ 160567 w 321133"/>
                <a:gd name="connsiteY1" fmla="*/ 0 h 513273"/>
                <a:gd name="connsiteX2" fmla="*/ 160567 w 321133"/>
                <a:gd name="connsiteY2" fmla="*/ 128318 h 513273"/>
                <a:gd name="connsiteX3" fmla="*/ 321133 w 321133"/>
                <a:gd name="connsiteY3" fmla="*/ 128318 h 513273"/>
                <a:gd name="connsiteX4" fmla="*/ 321133 w 321133"/>
                <a:gd name="connsiteY4" fmla="*/ 384955 h 513273"/>
                <a:gd name="connsiteX5" fmla="*/ 160567 w 321133"/>
                <a:gd name="connsiteY5" fmla="*/ 384955 h 513273"/>
                <a:gd name="connsiteX6" fmla="*/ 160567 w 321133"/>
                <a:gd name="connsiteY6" fmla="*/ 513273 h 513273"/>
                <a:gd name="connsiteX7" fmla="*/ 0 w 321133"/>
                <a:gd name="connsiteY7" fmla="*/ 256637 h 513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1133" h="513273">
                  <a:moveTo>
                    <a:pt x="321133" y="256636"/>
                  </a:moveTo>
                  <a:lnTo>
                    <a:pt x="160566" y="513273"/>
                  </a:lnTo>
                  <a:lnTo>
                    <a:pt x="160566" y="384955"/>
                  </a:lnTo>
                  <a:lnTo>
                    <a:pt x="0" y="384955"/>
                  </a:lnTo>
                  <a:lnTo>
                    <a:pt x="0" y="128318"/>
                  </a:lnTo>
                  <a:lnTo>
                    <a:pt x="160566" y="128318"/>
                  </a:lnTo>
                  <a:lnTo>
                    <a:pt x="160566" y="0"/>
                  </a:lnTo>
                  <a:lnTo>
                    <a:pt x="321133" y="256636"/>
                  </a:lnTo>
                  <a:close/>
                </a:path>
              </a:pathLst>
            </a:custGeom>
          </p:spPr>
          <p:style>
            <a:lnRef idx="0">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96339" tIns="102655" rIns="0" bIns="102655" numCol="1" spcCol="1270" anchor="ctr" anchorCtr="0">
              <a:noAutofit/>
            </a:bodyPr>
            <a:lstStyle/>
            <a:p>
              <a:pPr marL="0" lvl="0" indent="0" algn="ctr" defTabSz="844550">
                <a:lnSpc>
                  <a:spcPct val="90000"/>
                </a:lnSpc>
                <a:spcBef>
                  <a:spcPct val="0"/>
                </a:spcBef>
                <a:spcAft>
                  <a:spcPct val="35000"/>
                </a:spcAft>
                <a:buNone/>
              </a:pPr>
              <a:endParaRPr lang="en-GB" sz="1900" kern="1200">
                <a:solidFill>
                  <a:schemeClr val="tx1"/>
                </a:solidFill>
              </a:endParaRPr>
            </a:p>
          </p:txBody>
        </p:sp>
        <p:sp>
          <p:nvSpPr>
            <p:cNvPr id="59" name="شكل حر: شكل 58">
              <a:extLst>
                <a:ext uri="{FF2B5EF4-FFF2-40B4-BE49-F238E27FC236}">
                  <a16:creationId xmlns:a16="http://schemas.microsoft.com/office/drawing/2014/main" xmlns="" id="{7C5EEB41-B99F-4BA0-818F-E3905DF26300}"/>
                </a:ext>
              </a:extLst>
            </p:cNvPr>
            <p:cNvSpPr/>
            <p:nvPr/>
          </p:nvSpPr>
          <p:spPr>
            <a:xfrm>
              <a:off x="3009872" y="2654264"/>
              <a:ext cx="1509627" cy="1509627"/>
            </a:xfrm>
            <a:custGeom>
              <a:avLst/>
              <a:gdLst>
                <a:gd name="connsiteX0" fmla="*/ 0 w 1509627"/>
                <a:gd name="connsiteY0" fmla="*/ 0 h 1509627"/>
                <a:gd name="connsiteX1" fmla="*/ 1509627 w 1509627"/>
                <a:gd name="connsiteY1" fmla="*/ 0 h 1509627"/>
                <a:gd name="connsiteX2" fmla="*/ 1509627 w 1509627"/>
                <a:gd name="connsiteY2" fmla="*/ 1509627 h 1509627"/>
                <a:gd name="connsiteX3" fmla="*/ 0 w 1509627"/>
                <a:gd name="connsiteY3" fmla="*/ 1509627 h 1509627"/>
                <a:gd name="connsiteX4" fmla="*/ 0 w 1509627"/>
                <a:gd name="connsiteY4" fmla="*/ 0 h 1509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9627" h="1509627">
                  <a:moveTo>
                    <a:pt x="0" y="0"/>
                  </a:moveTo>
                  <a:lnTo>
                    <a:pt x="1509627" y="0"/>
                  </a:lnTo>
                  <a:lnTo>
                    <a:pt x="1509627" y="1509627"/>
                  </a:lnTo>
                  <a:lnTo>
                    <a:pt x="0" y="1509627"/>
                  </a:lnTo>
                  <a:lnTo>
                    <a:pt x="0" y="0"/>
                  </a:lnTo>
                  <a:close/>
                </a:path>
              </a:pathLst>
            </a:custGeom>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ar-DZ" sz="2100" kern="1200" dirty="0">
                  <a:solidFill>
                    <a:schemeClr val="tx1"/>
                  </a:solidFill>
                </a:rPr>
                <a:t>مقدمو خدمات تكنولوجيا المعلومات ذات الصلة</a:t>
              </a:r>
              <a:endParaRPr lang="en-GB" sz="2100" kern="1200" dirty="0">
                <a:solidFill>
                  <a:schemeClr val="tx1"/>
                </a:solidFill>
              </a:endParaRPr>
            </a:p>
          </p:txBody>
        </p:sp>
      </p:grpSp>
    </p:spTree>
    <p:extLst>
      <p:ext uri="{BB962C8B-B14F-4D97-AF65-F5344CB8AC3E}">
        <p14:creationId xmlns:p14="http://schemas.microsoft.com/office/powerpoint/2010/main" xmlns="" val="3209216748"/>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a:extLst>
              <a:ext uri="{FF2B5EF4-FFF2-40B4-BE49-F238E27FC236}">
                <a16:creationId xmlns:a16="http://schemas.microsoft.com/office/drawing/2014/main" xmlns="" id="{DB157C3C-58C4-49E5-A1D9-C7D246C68E6D}"/>
              </a:ext>
            </a:extLst>
          </p:cNvPr>
          <p:cNvSpPr/>
          <p:nvPr/>
        </p:nvSpPr>
        <p:spPr>
          <a:xfrm>
            <a:off x="0" y="0"/>
            <a:ext cx="12192000" cy="68580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مربع نص 3">
            <a:extLst>
              <a:ext uri="{FF2B5EF4-FFF2-40B4-BE49-F238E27FC236}">
                <a16:creationId xmlns:a16="http://schemas.microsoft.com/office/drawing/2014/main" xmlns="" id="{86BA1E38-ED13-4860-B202-3238EEFB0B0D}"/>
              </a:ext>
            </a:extLst>
          </p:cNvPr>
          <p:cNvSpPr txBox="1"/>
          <p:nvPr/>
        </p:nvSpPr>
        <p:spPr>
          <a:xfrm>
            <a:off x="2859314" y="0"/>
            <a:ext cx="6807200" cy="646331"/>
          </a:xfrm>
          <a:prstGeom prst="rect">
            <a:avLst/>
          </a:prstGeom>
          <a:solidFill>
            <a:schemeClr val="bg1"/>
          </a:solidFill>
          <a:ln>
            <a:noFill/>
          </a:ln>
        </p:spPr>
        <p:txBody>
          <a:bodyPr wrap="square" rtlCol="0">
            <a:spAutoFit/>
          </a:bodyPr>
          <a:lstStyle/>
          <a:p>
            <a:r>
              <a:rPr lang="ar-DZ" sz="3600" dirty="0">
                <a:cs typeface="Diwani Letter" panose="02010400000000000000" pitchFamily="2" charset="-78"/>
              </a:rPr>
              <a:t>التأثير غير المباشر لقطاع الانترنيت على القطاعات الاخرى</a:t>
            </a:r>
            <a:endParaRPr lang="en-GB" sz="3600" dirty="0">
              <a:cs typeface="Diwani Letter" panose="02010400000000000000" pitchFamily="2" charset="-78"/>
            </a:endParaRPr>
          </a:p>
        </p:txBody>
      </p:sp>
      <p:pic>
        <p:nvPicPr>
          <p:cNvPr id="22" name="صورة 21">
            <a:extLst>
              <a:ext uri="{FF2B5EF4-FFF2-40B4-BE49-F238E27FC236}">
                <a16:creationId xmlns:a16="http://schemas.microsoft.com/office/drawing/2014/main" xmlns="" id="{FB551712-EE36-4BBA-8F3C-B33657541771}"/>
              </a:ext>
            </a:extLst>
          </p:cNvPr>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2014587" y="808381"/>
            <a:ext cx="8162823" cy="5241237"/>
          </a:xfrm>
          <a:prstGeom prst="rect">
            <a:avLst/>
          </a:prstGeom>
        </p:spPr>
      </p:pic>
      <p:sp>
        <p:nvSpPr>
          <p:cNvPr id="24" name="مربع نص 23">
            <a:extLst>
              <a:ext uri="{FF2B5EF4-FFF2-40B4-BE49-F238E27FC236}">
                <a16:creationId xmlns:a16="http://schemas.microsoft.com/office/drawing/2014/main" xmlns="" id="{C05AC167-586B-43DF-9777-CB5EC2D406C3}"/>
              </a:ext>
            </a:extLst>
          </p:cNvPr>
          <p:cNvSpPr txBox="1"/>
          <p:nvPr/>
        </p:nvSpPr>
        <p:spPr>
          <a:xfrm>
            <a:off x="2198913" y="6114387"/>
            <a:ext cx="7794173" cy="584775"/>
          </a:xfrm>
          <a:prstGeom prst="rect">
            <a:avLst/>
          </a:prstGeom>
          <a:solidFill>
            <a:schemeClr val="bg1"/>
          </a:solidFill>
        </p:spPr>
        <p:txBody>
          <a:bodyPr wrap="square" rtlCol="0">
            <a:spAutoFit/>
          </a:bodyPr>
          <a:lstStyle/>
          <a:p>
            <a:pPr algn="just"/>
            <a:r>
              <a:rPr lang="ar-DZ" sz="3200" dirty="0">
                <a:latin typeface="Arabic Typesetting" panose="03020402040406030203" pitchFamily="66" charset="-78"/>
                <a:cs typeface="Arabic Typesetting" panose="03020402040406030203" pitchFamily="66" charset="-78"/>
              </a:rPr>
              <a:t>الشكل 13: المساهمة غير المباشرة للأنترنيت في الناتج المحلي الإجمالي الفرنسي لعام 2009</a:t>
            </a:r>
            <a:endParaRPr lang="en-GB" sz="3200"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xmlns="" val="74445202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صورة 6">
            <a:extLst>
              <a:ext uri="{FF2B5EF4-FFF2-40B4-BE49-F238E27FC236}">
                <a16:creationId xmlns:a16="http://schemas.microsoft.com/office/drawing/2014/main" xmlns="" id="{2E690BFA-A439-4F22-9BCD-A406243822BD}"/>
              </a:ext>
            </a:extLst>
          </p:cNvPr>
          <p:cNvPicPr>
            <a:picLocks noChangeAspect="1"/>
          </p:cNvPicPr>
          <p:nvPr/>
        </p:nvPicPr>
        <p:blipFill>
          <a:blip r:embed="rId2">
            <a:extLst>
              <a:ext uri="{28A0092B-C50C-407E-A947-70E740481C1C}">
                <a14:useLocalDpi xmlns:a14="http://schemas.microsoft.com/office/drawing/2010/main" xmlns="" val="0"/>
              </a:ext>
              <a:ext uri="{837473B0-CC2E-450A-ABE3-18F120FF3D39}">
                <a1611:picAttrSrcUrl xmlns:a1611="http://schemas.microsoft.com/office/drawing/2016/11/main" xmlns="" r:id="rId3"/>
              </a:ext>
            </a:extLst>
          </a:blip>
          <a:stretch>
            <a:fillRect/>
          </a:stretch>
        </p:blipFill>
        <p:spPr>
          <a:xfrm>
            <a:off x="-1" y="-4354"/>
            <a:ext cx="12192001" cy="6862354"/>
          </a:xfrm>
          <a:prstGeom prst="rect">
            <a:avLst/>
          </a:prstGeom>
        </p:spPr>
      </p:pic>
      <p:sp>
        <p:nvSpPr>
          <p:cNvPr id="2" name="مستطيل: زوايا مستديرة 1">
            <a:extLst>
              <a:ext uri="{FF2B5EF4-FFF2-40B4-BE49-F238E27FC236}">
                <a16:creationId xmlns:a16="http://schemas.microsoft.com/office/drawing/2014/main" xmlns="" id="{5C9B5F1E-0444-4C6F-9DAC-50DB6252D245}"/>
              </a:ext>
            </a:extLst>
          </p:cNvPr>
          <p:cNvSpPr/>
          <p:nvPr/>
        </p:nvSpPr>
        <p:spPr>
          <a:xfrm>
            <a:off x="1356852" y="486696"/>
            <a:ext cx="9931282" cy="5058698"/>
          </a:xfrm>
          <a:prstGeom prst="roundRect">
            <a:avLst/>
          </a:prstGeom>
          <a:gradFill>
            <a:gsLst>
              <a:gs pos="100000">
                <a:srgbClr val="7030A0">
                  <a:lumMod val="55000"/>
                  <a:lumOff val="45000"/>
                  <a:alpha val="84000"/>
                </a:srgbClr>
              </a:gs>
              <a:gs pos="50000">
                <a:srgbClr val="00B050">
                  <a:lumMod val="52000"/>
                  <a:alpha val="54000"/>
                </a:srgbClr>
              </a:gs>
              <a:gs pos="0">
                <a:srgbClr val="7030A0">
                  <a:lumMod val="77000"/>
                  <a:lumOff val="23000"/>
                  <a:alpha val="98000"/>
                </a:srgb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DZ" sz="5400" b="1" dirty="0">
                <a:solidFill>
                  <a:schemeClr val="bg1"/>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الى جانب المساهمات السابقة هنالك مساهمات أخرى للأنترنيت، </a:t>
            </a:r>
            <a:r>
              <a:rPr lang="ar-DZ" sz="5400" b="1" dirty="0">
                <a:solidFill>
                  <a:schemeClr val="tx1"/>
                </a:solidFill>
                <a:effectLst>
                  <a:outerShdw blurRad="38100" dist="38100" dir="2700000" algn="tl">
                    <a:srgbClr val="000000">
                      <a:alpha val="43137"/>
                    </a:srgbClr>
                  </a:outerShdw>
                </a:effectLst>
                <a:highlight>
                  <a:srgbClr val="FFFF00"/>
                </a:highlight>
                <a:latin typeface="Arabic Typesetting" panose="03020402040406030203" pitchFamily="66" charset="-78"/>
                <a:cs typeface="Arabic Typesetting" panose="03020402040406030203" pitchFamily="66" charset="-78"/>
              </a:rPr>
              <a:t>وهي:</a:t>
            </a:r>
          </a:p>
          <a:p>
            <a:pPr marL="685800" indent="-685800">
              <a:buFont typeface="Arial" panose="020B0604020202020204" pitchFamily="34" charset="0"/>
              <a:buChar char="•"/>
            </a:pPr>
            <a:r>
              <a:rPr lang="ar-DZ" sz="5400" b="1" dirty="0">
                <a:solidFill>
                  <a:schemeClr val="bg1"/>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توفير مناصب العمل</a:t>
            </a:r>
          </a:p>
          <a:p>
            <a:pPr marL="685800" indent="-685800">
              <a:buFont typeface="Arial" panose="020B0604020202020204" pitchFamily="34" charset="0"/>
              <a:buChar char="•"/>
            </a:pPr>
            <a:r>
              <a:rPr lang="ar-DZ" sz="5400" b="1" dirty="0">
                <a:solidFill>
                  <a:schemeClr val="bg1"/>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تحسين أداء المؤسسات الفرنسية</a:t>
            </a:r>
            <a:endParaRPr lang="ar-DZ" b="1" dirty="0">
              <a:solidFill>
                <a:schemeClr val="bg1"/>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xmlns="" val="229314678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صورة 4">
            <a:extLst>
              <a:ext uri="{FF2B5EF4-FFF2-40B4-BE49-F238E27FC236}">
                <a16:creationId xmlns:a16="http://schemas.microsoft.com/office/drawing/2014/main" xmlns="" id="{4DC16DB2-0BD1-4C04-BAC7-5AE309A23447}"/>
              </a:ext>
            </a:extLst>
          </p:cNvPr>
          <p:cNvPicPr>
            <a:picLocks noChangeAspect="1"/>
          </p:cNvPicPr>
          <p:nvPr/>
        </p:nvPicPr>
        <p:blipFill>
          <a:blip r:embed="rId2">
            <a:extLst>
              <a:ext uri="{BEBA8EAE-BF5A-486C-A8C5-ECC9F3942E4B}">
                <a14:imgProps xmlns:a14="http://schemas.microsoft.com/office/drawing/2010/main" xmlns="">
                  <a14:imgLayer r:embed="rId3">
                    <a14:imgEffect>
                      <a14:artisticMosiaicBubbles/>
                    </a14:imgEffect>
                  </a14:imgLayer>
                </a14:imgProps>
              </a:ext>
              <a:ext uri="{28A0092B-C50C-407E-A947-70E740481C1C}">
                <a14:useLocalDpi xmlns:a14="http://schemas.microsoft.com/office/drawing/2010/main" xmlns="" val="0"/>
              </a:ext>
              <a:ext uri="{837473B0-CC2E-450A-ABE3-18F120FF3D39}">
                <a1611:picAttrSrcUrl xmlns:a1611="http://schemas.microsoft.com/office/drawing/2016/11/main" xmlns="" r:id="rId4"/>
              </a:ext>
            </a:extLst>
          </a:blip>
          <a:stretch>
            <a:fillRect/>
          </a:stretch>
        </p:blipFill>
        <p:spPr>
          <a:xfrm>
            <a:off x="0" y="0"/>
            <a:ext cx="12192000" cy="6858000"/>
          </a:xfrm>
          <a:prstGeom prst="rect">
            <a:avLst/>
          </a:prstGeom>
        </p:spPr>
      </p:pic>
      <p:sp>
        <p:nvSpPr>
          <p:cNvPr id="7" name="مستطيل: زوايا مستديرة 6">
            <a:extLst>
              <a:ext uri="{FF2B5EF4-FFF2-40B4-BE49-F238E27FC236}">
                <a16:creationId xmlns:a16="http://schemas.microsoft.com/office/drawing/2014/main" xmlns="" id="{EB0B6BF4-41B7-48CE-9458-0F9B3421E712}"/>
              </a:ext>
            </a:extLst>
          </p:cNvPr>
          <p:cNvSpPr/>
          <p:nvPr/>
        </p:nvSpPr>
        <p:spPr>
          <a:xfrm>
            <a:off x="2452914" y="1193800"/>
            <a:ext cx="7286172" cy="4470400"/>
          </a:xfrm>
          <a:prstGeom prst="roundRect">
            <a:avLst/>
          </a:prstGeom>
          <a:gradFill>
            <a:gsLst>
              <a:gs pos="100000">
                <a:schemeClr val="bg1"/>
              </a:gs>
              <a:gs pos="50000">
                <a:srgbClr val="00B050">
                  <a:lumMod val="52000"/>
                  <a:alpha val="54000"/>
                </a:srgbClr>
              </a:gs>
              <a:gs pos="0">
                <a:schemeClr val="bg1">
                  <a:alpha val="98000"/>
                </a:scheme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9600" b="1" dirty="0">
                <a:solidFill>
                  <a:schemeClr val="bg1"/>
                </a:solidFill>
                <a:effectLst>
                  <a:outerShdw blurRad="38100" dist="38100" dir="2700000" algn="tl">
                    <a:srgbClr val="000000">
                      <a:alpha val="43137"/>
                    </a:srgbClr>
                  </a:outerShdw>
                </a:effectLst>
                <a:cs typeface="Diwani Letter" panose="02010400000000000000" pitchFamily="2" charset="-78"/>
              </a:rPr>
              <a:t>تكنولوجيا المعلومات والاتصالات والبيئة</a:t>
            </a:r>
            <a:endParaRPr lang="en-GB" sz="9600" b="1" dirty="0">
              <a:solidFill>
                <a:schemeClr val="bg1"/>
              </a:solidFill>
              <a:effectLst>
                <a:outerShdw blurRad="38100" dist="38100" dir="2700000" algn="tl">
                  <a:srgbClr val="000000">
                    <a:alpha val="43137"/>
                  </a:srgbClr>
                </a:outerShdw>
              </a:effectLst>
              <a:cs typeface="Diwani Letter" panose="02010400000000000000" pitchFamily="2" charset="-78"/>
            </a:endParaRPr>
          </a:p>
        </p:txBody>
      </p:sp>
    </p:spTree>
    <p:extLst>
      <p:ext uri="{BB962C8B-B14F-4D97-AF65-F5344CB8AC3E}">
        <p14:creationId xmlns:p14="http://schemas.microsoft.com/office/powerpoint/2010/main" xmlns="" val="395157045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صورة 4">
            <a:extLst>
              <a:ext uri="{FF2B5EF4-FFF2-40B4-BE49-F238E27FC236}">
                <a16:creationId xmlns:a16="http://schemas.microsoft.com/office/drawing/2014/main" xmlns="" id="{4DC16DB2-0BD1-4C04-BAC7-5AE309A23447}"/>
              </a:ext>
            </a:extLst>
          </p:cNvPr>
          <p:cNvPicPr>
            <a:picLocks noChangeAspect="1"/>
          </p:cNvPicPr>
          <p:nvPr/>
        </p:nvPicPr>
        <p:blipFill>
          <a:blip r:embed="rId2">
            <a:extLst>
              <a:ext uri="{BEBA8EAE-BF5A-486C-A8C5-ECC9F3942E4B}">
                <a14:imgProps xmlns:a14="http://schemas.microsoft.com/office/drawing/2010/main" xmlns="">
                  <a14:imgLayer r:embed="rId3">
                    <a14:imgEffect>
                      <a14:artisticMosiaicBubbles/>
                    </a14:imgEffect>
                  </a14:imgLayer>
                </a14:imgProps>
              </a:ext>
              <a:ext uri="{28A0092B-C50C-407E-A947-70E740481C1C}">
                <a14:useLocalDpi xmlns:a14="http://schemas.microsoft.com/office/drawing/2010/main" xmlns="" val="0"/>
              </a:ext>
              <a:ext uri="{837473B0-CC2E-450A-ABE3-18F120FF3D39}">
                <a1611:picAttrSrcUrl xmlns:a1611="http://schemas.microsoft.com/office/drawing/2016/11/main" xmlns="" r:id="rId4"/>
              </a:ext>
            </a:extLst>
          </a:blip>
          <a:stretch>
            <a:fillRect/>
          </a:stretch>
        </p:blipFill>
        <p:spPr>
          <a:xfrm>
            <a:off x="0" y="0"/>
            <a:ext cx="12192000" cy="6858000"/>
          </a:xfrm>
          <a:prstGeom prst="rect">
            <a:avLst/>
          </a:prstGeom>
        </p:spPr>
      </p:pic>
      <p:sp>
        <p:nvSpPr>
          <p:cNvPr id="2" name="مستطيل: زوايا مستديرة 1">
            <a:extLst>
              <a:ext uri="{FF2B5EF4-FFF2-40B4-BE49-F238E27FC236}">
                <a16:creationId xmlns:a16="http://schemas.microsoft.com/office/drawing/2014/main" xmlns="" id="{092FA0FB-2FEB-4521-B1F5-7564196AD830}"/>
              </a:ext>
            </a:extLst>
          </p:cNvPr>
          <p:cNvSpPr/>
          <p:nvPr/>
        </p:nvSpPr>
        <p:spPr>
          <a:xfrm>
            <a:off x="174171" y="0"/>
            <a:ext cx="11858172" cy="6858000"/>
          </a:xfrm>
          <a:prstGeom prst="roundRect">
            <a:avLst/>
          </a:prstGeom>
          <a:gradFill>
            <a:gsLst>
              <a:gs pos="100000">
                <a:schemeClr val="tx1">
                  <a:alpha val="82000"/>
                  <a:lumMod val="55000"/>
                  <a:lumOff val="45000"/>
                </a:schemeClr>
              </a:gs>
              <a:gs pos="50000">
                <a:srgbClr val="3333FF">
                  <a:alpha val="73000"/>
                  <a:lumMod val="57000"/>
                  <a:lumOff val="43000"/>
                </a:srgbClr>
              </a:gs>
              <a:gs pos="0">
                <a:schemeClr val="tx1">
                  <a:lumMod val="75000"/>
                  <a:lumOff val="25000"/>
                </a:schemeClr>
              </a:gs>
            </a:gsLst>
            <a:lin ang="189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DZ" sz="5400" b="1" dirty="0">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في ظل التطورات المتسارعة تسارعت عملية تلوث البيئة من جميع النواحي، لذا يرى المسؤولين بضرورة استغلال جميع موارد تكنولوجيا المعلومات والاتصالات في معالجة وتفادي التدهور البيئي، من بين اهم الاستعمالات لتكنولوجيا المعلومات والاتصالات نذكر:</a:t>
            </a:r>
          </a:p>
          <a:p>
            <a:pPr marL="685800" indent="-685800" algn="just">
              <a:buFont typeface="Arial" panose="020B0604020202020204" pitchFamily="34" charset="0"/>
              <a:buChar char="•"/>
            </a:pPr>
            <a:r>
              <a:rPr lang="ar-DZ" sz="5400" b="1" dirty="0">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النظام الايكولوجي في العالم.</a:t>
            </a:r>
          </a:p>
          <a:p>
            <a:pPr marL="685800" indent="-685800" algn="just">
              <a:buFont typeface="Arial" panose="020B0604020202020204" pitchFamily="34" charset="0"/>
              <a:buChar char="•"/>
            </a:pPr>
            <a:r>
              <a:rPr lang="ar-DZ" sz="5400" b="1" dirty="0">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معالجة الامن الغذائي والنقل المائي والتزويد بالماء.</a:t>
            </a:r>
          </a:p>
          <a:p>
            <a:pPr marL="685800" indent="-685800" algn="just">
              <a:buFont typeface="Arial" panose="020B0604020202020204" pitchFamily="34" charset="0"/>
              <a:buChar char="•"/>
            </a:pPr>
            <a:r>
              <a:rPr lang="ar-DZ" sz="5400" b="1" dirty="0">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إدارة النفايات .</a:t>
            </a:r>
          </a:p>
          <a:p>
            <a:pPr marL="685800" indent="-685800" algn="just">
              <a:buFont typeface="Arial" panose="020B0604020202020204" pitchFamily="34" charset="0"/>
              <a:buChar char="•"/>
            </a:pPr>
            <a:r>
              <a:rPr lang="ar-DZ" sz="5400" b="1" dirty="0">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إجراءات الحد من انبعاثات غازات الاحتباس الحراري.</a:t>
            </a:r>
            <a:endParaRPr lang="en-GB" sz="5400" b="1" dirty="0">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pic>
        <p:nvPicPr>
          <p:cNvPr id="9" name="صورة 8">
            <a:extLst>
              <a:ext uri="{FF2B5EF4-FFF2-40B4-BE49-F238E27FC236}">
                <a16:creationId xmlns:a16="http://schemas.microsoft.com/office/drawing/2014/main" xmlns="" id="{0C39C62B-F13C-4936-81B9-78B2ED094541}"/>
              </a:ext>
            </a:extLst>
          </p:cNvPr>
          <p:cNvPicPr>
            <a:picLocks noChangeAspect="1"/>
          </p:cNvPicPr>
          <p:nvPr/>
        </p:nvPicPr>
        <p:blipFill>
          <a:blip r:embed="rId5"/>
          <a:stretch>
            <a:fillRect/>
          </a:stretch>
        </p:blipFill>
        <p:spPr>
          <a:xfrm>
            <a:off x="14514" y="2386361"/>
            <a:ext cx="3790950" cy="4270918"/>
          </a:xfrm>
          <a:prstGeom prst="rect">
            <a:avLst/>
          </a:prstGeom>
        </p:spPr>
      </p:pic>
    </p:spTree>
    <p:extLst>
      <p:ext uri="{BB962C8B-B14F-4D97-AF65-F5344CB8AC3E}">
        <p14:creationId xmlns:p14="http://schemas.microsoft.com/office/powerpoint/2010/main" xmlns="" val="469831674"/>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mph" presetSubtype="2" fill="hold" nodeType="clickEffect">
                                  <p:stCondLst>
                                    <p:cond delay="0"/>
                                  </p:stCondLst>
                                  <p:childTnLst>
                                    <p:animClr clrSpc="rgb" dir="cw">
                                      <p:cBhvr>
                                        <p:cTn id="6" dur="2000" fill="hold"/>
                                        <p:tgtEl>
                                          <p:spTgt spid="2"/>
                                        </p:tgtEl>
                                        <p:attrNameLst>
                                          <p:attrName>stroke.color</p:attrName>
                                        </p:attrNameLst>
                                      </p:cBhvr>
                                      <p:to>
                                        <a:schemeClr val="accent2"/>
                                      </p:to>
                                    </p:animClr>
                                    <p:set>
                                      <p:cBhvr>
                                        <p:cTn id="7" dur="2000" fill="hold"/>
                                        <p:tgtEl>
                                          <p:spTgt spid="2"/>
                                        </p:tgtEl>
                                        <p:attrNameLst>
                                          <p:attrName>stroke.on</p:attrName>
                                        </p:attrNameLst>
                                      </p:cBhvr>
                                      <p:to>
                                        <p:strVal val="true"/>
                                      </p:to>
                                    </p:set>
                                  </p:childTnLst>
                                </p:cTn>
                              </p:par>
                            </p:childTnLst>
                          </p:cTn>
                        </p:par>
                      </p:childTnLst>
                    </p:cTn>
                  </p:par>
                  <p:par>
                    <p:cTn id="8" fill="hold">
                      <p:stCondLst>
                        <p:cond delay="indefinite"/>
                      </p:stCondLst>
                      <p:childTnLst>
                        <p:par>
                          <p:cTn id="9" fill="hold">
                            <p:stCondLst>
                              <p:cond delay="0"/>
                            </p:stCondLst>
                            <p:childTnLst>
                              <p:par>
                                <p:cTn id="10" presetID="3" presetClass="emph" presetSubtype="2" fill="hold" nodeType="clickEffect">
                                  <p:stCondLst>
                                    <p:cond delay="0"/>
                                  </p:stCondLst>
                                  <p:childTnLst>
                                    <p:animClr clrSpc="rgb" dir="cw">
                                      <p:cBhvr override="childStyle">
                                        <p:cTn id="11" dur="2000" fill="hold"/>
                                        <p:tgtEl>
                                          <p:spTgt spid="2">
                                            <p:txEl>
                                              <p:pRg st="1" end="1"/>
                                            </p:txEl>
                                          </p:spTgt>
                                        </p:tgtEl>
                                        <p:attrNameLst>
                                          <p:attrName>style.color</p:attrName>
                                        </p:attrNameLst>
                                      </p:cBhvr>
                                      <p:to>
                                        <a:schemeClr val="accent2"/>
                                      </p:to>
                                    </p:animClr>
                                  </p:childTnLst>
                                </p:cTn>
                              </p:par>
                            </p:childTnLst>
                          </p:cTn>
                        </p:par>
                      </p:childTnLst>
                    </p:cTn>
                  </p:par>
                  <p:par>
                    <p:cTn id="12" fill="hold">
                      <p:stCondLst>
                        <p:cond delay="indefinite"/>
                      </p:stCondLst>
                      <p:childTnLst>
                        <p:par>
                          <p:cTn id="13" fill="hold">
                            <p:stCondLst>
                              <p:cond delay="0"/>
                            </p:stCondLst>
                            <p:childTnLst>
                              <p:par>
                                <p:cTn id="14" presetID="3" presetClass="emph" presetSubtype="2" fill="hold" nodeType="clickEffect">
                                  <p:stCondLst>
                                    <p:cond delay="0"/>
                                  </p:stCondLst>
                                  <p:childTnLst>
                                    <p:animClr clrSpc="rgb" dir="cw">
                                      <p:cBhvr override="childStyle">
                                        <p:cTn id="15" dur="2000" fill="hold"/>
                                        <p:tgtEl>
                                          <p:spTgt spid="2">
                                            <p:txEl>
                                              <p:pRg st="2" end="2"/>
                                            </p:txEl>
                                          </p:spTgt>
                                        </p:tgtEl>
                                        <p:attrNameLst>
                                          <p:attrName>style.color</p:attrName>
                                        </p:attrNameLst>
                                      </p:cBhvr>
                                      <p:to>
                                        <a:srgbClr val="FFFF00"/>
                                      </p:to>
                                    </p:animClr>
                                  </p:childTnLst>
                                </p:cTn>
                              </p:par>
                            </p:childTnLst>
                          </p:cTn>
                        </p:par>
                      </p:childTnLst>
                    </p:cTn>
                  </p:par>
                  <p:par>
                    <p:cTn id="16" fill="hold">
                      <p:stCondLst>
                        <p:cond delay="indefinite"/>
                      </p:stCondLst>
                      <p:childTnLst>
                        <p:par>
                          <p:cTn id="17" fill="hold">
                            <p:stCondLst>
                              <p:cond delay="0"/>
                            </p:stCondLst>
                            <p:childTnLst>
                              <p:par>
                                <p:cTn id="18" presetID="3" presetClass="emph" presetSubtype="2" fill="hold" nodeType="clickEffect">
                                  <p:stCondLst>
                                    <p:cond delay="0"/>
                                  </p:stCondLst>
                                  <p:childTnLst>
                                    <p:animClr clrSpc="rgb" dir="cw">
                                      <p:cBhvr override="childStyle">
                                        <p:cTn id="19" dur="2000" fill="hold"/>
                                        <p:tgtEl>
                                          <p:spTgt spid="2">
                                            <p:txEl>
                                              <p:pRg st="3" end="3"/>
                                            </p:txEl>
                                          </p:spTgt>
                                        </p:tgtEl>
                                        <p:attrNameLst>
                                          <p:attrName>style.color</p:attrName>
                                        </p:attrNameLst>
                                      </p:cBhvr>
                                      <p:to>
                                        <a:schemeClr val="accent2"/>
                                      </p:to>
                                    </p:animClr>
                                  </p:childTnLst>
                                </p:cTn>
                              </p:par>
                            </p:childTnLst>
                          </p:cTn>
                        </p:par>
                      </p:childTnLst>
                    </p:cTn>
                  </p:par>
                  <p:par>
                    <p:cTn id="20" fill="hold">
                      <p:stCondLst>
                        <p:cond delay="indefinite"/>
                      </p:stCondLst>
                      <p:childTnLst>
                        <p:par>
                          <p:cTn id="21" fill="hold">
                            <p:stCondLst>
                              <p:cond delay="0"/>
                            </p:stCondLst>
                            <p:childTnLst>
                              <p:par>
                                <p:cTn id="22" presetID="3" presetClass="emph" presetSubtype="2" fill="hold" nodeType="clickEffect">
                                  <p:stCondLst>
                                    <p:cond delay="0"/>
                                  </p:stCondLst>
                                  <p:childTnLst>
                                    <p:animClr clrSpc="rgb" dir="cw">
                                      <p:cBhvr override="childStyle">
                                        <p:cTn id="23" dur="2000" fill="hold"/>
                                        <p:tgtEl>
                                          <p:spTgt spid="2">
                                            <p:txEl>
                                              <p:pRg st="4" end="4"/>
                                            </p:txEl>
                                          </p:spTgt>
                                        </p:tgtEl>
                                        <p:attrNameLst>
                                          <p:attrName>style.color</p:attrName>
                                        </p:attrNameLst>
                                      </p:cBhvr>
                                      <p:to>
                                        <a:srgbClr val="FFFF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صورة 4">
            <a:extLst>
              <a:ext uri="{FF2B5EF4-FFF2-40B4-BE49-F238E27FC236}">
                <a16:creationId xmlns:a16="http://schemas.microsoft.com/office/drawing/2014/main" xmlns="" id="{4DC16DB2-0BD1-4C04-BAC7-5AE309A23447}"/>
              </a:ext>
            </a:extLst>
          </p:cNvPr>
          <p:cNvPicPr>
            <a:picLocks noChangeAspect="1"/>
          </p:cNvPicPr>
          <p:nvPr/>
        </p:nvPicPr>
        <p:blipFill>
          <a:blip r:embed="rId2">
            <a:extLst>
              <a:ext uri="{BEBA8EAE-BF5A-486C-A8C5-ECC9F3942E4B}">
                <a14:imgProps xmlns:a14="http://schemas.microsoft.com/office/drawing/2010/main" xmlns="">
                  <a14:imgLayer r:embed="rId3">
                    <a14:imgEffect>
                      <a14:artisticMosiaicBubbles/>
                    </a14:imgEffect>
                  </a14:imgLayer>
                </a14:imgProps>
              </a:ext>
              <a:ext uri="{28A0092B-C50C-407E-A947-70E740481C1C}">
                <a14:useLocalDpi xmlns:a14="http://schemas.microsoft.com/office/drawing/2010/main" xmlns="" val="0"/>
              </a:ext>
              <a:ext uri="{837473B0-CC2E-450A-ABE3-18F120FF3D39}">
                <a1611:picAttrSrcUrl xmlns:a1611="http://schemas.microsoft.com/office/drawing/2016/11/main" xmlns="" r:id="rId4"/>
              </a:ext>
            </a:extLst>
          </a:blip>
          <a:stretch>
            <a:fillRect/>
          </a:stretch>
        </p:blipFill>
        <p:spPr>
          <a:xfrm>
            <a:off x="0" y="0"/>
            <a:ext cx="12192000" cy="6858000"/>
          </a:xfrm>
          <a:prstGeom prst="rect">
            <a:avLst/>
          </a:prstGeom>
        </p:spPr>
      </p:pic>
      <p:sp>
        <p:nvSpPr>
          <p:cNvPr id="3" name="مستطيل: زوايا مستديرة 2">
            <a:extLst>
              <a:ext uri="{FF2B5EF4-FFF2-40B4-BE49-F238E27FC236}">
                <a16:creationId xmlns:a16="http://schemas.microsoft.com/office/drawing/2014/main" xmlns="" id="{0F77DC7D-EEE5-43A1-B293-6EA1DD3B8C15}"/>
              </a:ext>
            </a:extLst>
          </p:cNvPr>
          <p:cNvSpPr/>
          <p:nvPr/>
        </p:nvSpPr>
        <p:spPr>
          <a:xfrm>
            <a:off x="0" y="0"/>
            <a:ext cx="12192000" cy="6858000"/>
          </a:xfrm>
          <a:prstGeom prst="roundRect">
            <a:avLst/>
          </a:prstGeom>
          <a:gradFill>
            <a:gsLst>
              <a:gs pos="0">
                <a:srgbClr val="0070C0">
                  <a:alpha val="87000"/>
                </a:srgbClr>
              </a:gs>
              <a:gs pos="98000">
                <a:srgbClr val="002060">
                  <a:alpha val="68000"/>
                </a:srgbClr>
              </a:gs>
              <a:gs pos="50000">
                <a:srgbClr val="FF66CC">
                  <a:lumMod val="55000"/>
                  <a:lumOff val="45000"/>
                  <a:alpha val="60000"/>
                </a:srgb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DZ" sz="4400" b="1" dirty="0">
                <a:solidFill>
                  <a:schemeClr val="tx1">
                    <a:lumMod val="95000"/>
                    <a:lumOff val="5000"/>
                  </a:schemeClr>
                </a:solidFill>
                <a:latin typeface="Arabic Typesetting" panose="03020402040406030203" pitchFamily="66" charset="-78"/>
                <a:cs typeface="Arabic Typesetting" panose="03020402040406030203" pitchFamily="66" charset="-78"/>
              </a:rPr>
              <a:t>إن التطور الذي وصلت اليه الدول المتطورة في تكنولوجيا المعلومات والاتصالات وخاصة تلك التي تعمل على المحافظة على البيئة تعد قفزة ممتازة، يجب على الدول النامية والمتخلفة محاولة تدريس الأفكار المتقدمة من اجل فهم الطريقة المثلى لاستغلال الإمكانيات الإيجابية في تكنولوجيا المعلومات والاتصالات في كل من التعليم والاقتصاد، العمل وغيرها.</a:t>
            </a:r>
            <a:endParaRPr lang="en-GB" sz="4400" b="1" dirty="0">
              <a:solidFill>
                <a:schemeClr val="tx1">
                  <a:lumMod val="95000"/>
                  <a:lumOff val="5000"/>
                </a:schemeClr>
              </a:solidFill>
              <a:latin typeface="Arabic Typesetting" panose="03020402040406030203" pitchFamily="66" charset="-78"/>
              <a:cs typeface="Arabic Typesetting" panose="03020402040406030203" pitchFamily="66" charset="-78"/>
            </a:endParaRPr>
          </a:p>
        </p:txBody>
      </p:sp>
      <p:sp>
        <p:nvSpPr>
          <p:cNvPr id="6" name="مربع نص 5">
            <a:extLst>
              <a:ext uri="{FF2B5EF4-FFF2-40B4-BE49-F238E27FC236}">
                <a16:creationId xmlns:a16="http://schemas.microsoft.com/office/drawing/2014/main" xmlns="" id="{AAC9D2E3-3530-473A-875B-029B34F76820}"/>
              </a:ext>
            </a:extLst>
          </p:cNvPr>
          <p:cNvSpPr txBox="1"/>
          <p:nvPr/>
        </p:nvSpPr>
        <p:spPr>
          <a:xfrm>
            <a:off x="4728117" y="0"/>
            <a:ext cx="2797540" cy="1736646"/>
          </a:xfrm>
          <a:prstGeom prst="round2DiagRect">
            <a:avLst/>
          </a:prstGeom>
          <a:gradFill flip="none" rotWithShape="1">
            <a:gsLst>
              <a:gs pos="96000">
                <a:srgbClr val="002060">
                  <a:alpha val="56000"/>
                </a:srgbClr>
              </a:gs>
              <a:gs pos="68000">
                <a:srgbClr val="FF66CC">
                  <a:lumMod val="55000"/>
                  <a:lumOff val="45000"/>
                  <a:alpha val="60000"/>
                </a:srgbClr>
              </a:gs>
            </a:gsLst>
            <a:lin ang="16200000" scaled="1"/>
            <a:tileRect/>
          </a:gradFill>
          <a:ln>
            <a:noFill/>
          </a:ln>
        </p:spPr>
        <p:txBody>
          <a:bodyPr wrap="square" rtlCol="0">
            <a:spAutoFit/>
          </a:bodyPr>
          <a:lstStyle/>
          <a:p>
            <a:pPr algn="ctr"/>
            <a:r>
              <a:rPr lang="ar-DZ" sz="9600" dirty="0">
                <a:cs typeface="Diwani Letter" panose="02010400000000000000" pitchFamily="2" charset="-78"/>
              </a:rPr>
              <a:t>الخلاصة</a:t>
            </a:r>
            <a:endParaRPr lang="en-GB" sz="9600" dirty="0">
              <a:cs typeface="Diwani Letter" panose="02010400000000000000" pitchFamily="2" charset="-78"/>
            </a:endParaRPr>
          </a:p>
        </p:txBody>
      </p:sp>
      <p:pic>
        <p:nvPicPr>
          <p:cNvPr id="8" name="صورة 7">
            <a:extLst>
              <a:ext uri="{FF2B5EF4-FFF2-40B4-BE49-F238E27FC236}">
                <a16:creationId xmlns:a16="http://schemas.microsoft.com/office/drawing/2014/main" xmlns="" id="{AB5D0E1B-C60F-4C39-8159-88C258CC9ABD}"/>
              </a:ext>
            </a:extLst>
          </p:cNvPr>
          <p:cNvPicPr>
            <a:picLocks noChangeAspect="1"/>
          </p:cNvPicPr>
          <p:nvPr/>
        </p:nvPicPr>
        <p:blipFill>
          <a:blip r:embed="rId5"/>
          <a:stretch>
            <a:fillRect/>
          </a:stretch>
        </p:blipFill>
        <p:spPr>
          <a:xfrm>
            <a:off x="2293257" y="-230424"/>
            <a:ext cx="2434860" cy="1967070"/>
          </a:xfrm>
          <a:prstGeom prst="rect">
            <a:avLst/>
          </a:prstGeom>
        </p:spPr>
      </p:pic>
    </p:spTree>
    <p:extLst>
      <p:ext uri="{BB962C8B-B14F-4D97-AF65-F5344CB8AC3E}">
        <p14:creationId xmlns:p14="http://schemas.microsoft.com/office/powerpoint/2010/main" xmlns="" val="37883020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صورة 4">
            <a:extLst>
              <a:ext uri="{FF2B5EF4-FFF2-40B4-BE49-F238E27FC236}">
                <a16:creationId xmlns:a16="http://schemas.microsoft.com/office/drawing/2014/main" xmlns="" id="{4DC16DB2-0BD1-4C04-BAC7-5AE309A23447}"/>
              </a:ext>
            </a:extLst>
          </p:cNvPr>
          <p:cNvPicPr>
            <a:picLocks noChangeAspect="1"/>
          </p:cNvPicPr>
          <p:nvPr/>
        </p:nvPicPr>
        <p:blipFill>
          <a:blip r:embed="rId2">
            <a:extLst>
              <a:ext uri="{BEBA8EAE-BF5A-486C-A8C5-ECC9F3942E4B}">
                <a14:imgProps xmlns:a14="http://schemas.microsoft.com/office/drawing/2010/main" xmlns="">
                  <a14:imgLayer r:embed="rId3">
                    <a14:imgEffect>
                      <a14:artisticMosiaicBubbles/>
                    </a14:imgEffect>
                  </a14:imgLayer>
                </a14:imgProps>
              </a:ext>
              <a:ext uri="{28A0092B-C50C-407E-A947-70E740481C1C}">
                <a14:useLocalDpi xmlns:a14="http://schemas.microsoft.com/office/drawing/2010/main" xmlns="" val="0"/>
              </a:ext>
              <a:ext uri="{837473B0-CC2E-450A-ABE3-18F120FF3D39}">
                <a1611:picAttrSrcUrl xmlns:a1611="http://schemas.microsoft.com/office/drawing/2016/11/main" xmlns="" r:id="rId4"/>
              </a:ext>
            </a:extLst>
          </a:blip>
          <a:stretch>
            <a:fillRect/>
          </a:stretch>
        </p:blipFill>
        <p:spPr>
          <a:xfrm>
            <a:off x="0" y="0"/>
            <a:ext cx="12192000" cy="6858000"/>
          </a:xfrm>
          <a:prstGeom prst="rect">
            <a:avLst/>
          </a:prstGeom>
        </p:spPr>
      </p:pic>
      <p:sp>
        <p:nvSpPr>
          <p:cNvPr id="3" name="مستطيل: زوايا مستديرة 2">
            <a:extLst>
              <a:ext uri="{FF2B5EF4-FFF2-40B4-BE49-F238E27FC236}">
                <a16:creationId xmlns:a16="http://schemas.microsoft.com/office/drawing/2014/main" xmlns="" id="{0F77DC7D-EEE5-43A1-B293-6EA1DD3B8C15}"/>
              </a:ext>
            </a:extLst>
          </p:cNvPr>
          <p:cNvSpPr/>
          <p:nvPr/>
        </p:nvSpPr>
        <p:spPr>
          <a:xfrm>
            <a:off x="0" y="0"/>
            <a:ext cx="12192000" cy="6858000"/>
          </a:xfrm>
          <a:prstGeom prst="roundRect">
            <a:avLst/>
          </a:prstGeom>
          <a:gradFill>
            <a:gsLst>
              <a:gs pos="0">
                <a:srgbClr val="0070C0">
                  <a:alpha val="87000"/>
                </a:srgbClr>
              </a:gs>
              <a:gs pos="98000">
                <a:srgbClr val="002060">
                  <a:alpha val="68000"/>
                </a:srgbClr>
              </a:gs>
              <a:gs pos="50000">
                <a:srgbClr val="FF66CC">
                  <a:lumMod val="55000"/>
                  <a:lumOff val="45000"/>
                  <a:alpha val="60000"/>
                </a:srgb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4400" b="1" dirty="0">
              <a:solidFill>
                <a:schemeClr val="tx1">
                  <a:lumMod val="95000"/>
                  <a:lumOff val="5000"/>
                </a:schemeClr>
              </a:solidFill>
              <a:latin typeface="Arabic Typesetting" panose="03020402040406030203" pitchFamily="66" charset="-78"/>
              <a:cs typeface="Arabic Typesetting" panose="03020402040406030203" pitchFamily="66" charset="-78"/>
            </a:endParaRPr>
          </a:p>
        </p:txBody>
      </p:sp>
      <p:pic>
        <p:nvPicPr>
          <p:cNvPr id="2" name="صورة 1">
            <a:extLst>
              <a:ext uri="{FF2B5EF4-FFF2-40B4-BE49-F238E27FC236}">
                <a16:creationId xmlns:a16="http://schemas.microsoft.com/office/drawing/2014/main" xmlns="" id="{D11B82BF-BE90-43F3-80F6-E4CAE3565EE5}"/>
              </a:ext>
            </a:extLst>
          </p:cNvPr>
          <p:cNvPicPr>
            <a:picLocks noChangeAspect="1"/>
          </p:cNvPicPr>
          <p:nvPr/>
        </p:nvPicPr>
        <p:blipFill>
          <a:blip r:embed="rId5"/>
          <a:stretch>
            <a:fillRect/>
          </a:stretch>
        </p:blipFill>
        <p:spPr>
          <a:xfrm>
            <a:off x="2434799" y="401443"/>
            <a:ext cx="7021435" cy="6456557"/>
          </a:xfrm>
          <a:prstGeom prst="rect">
            <a:avLst/>
          </a:prstGeom>
        </p:spPr>
      </p:pic>
    </p:spTree>
    <p:extLst>
      <p:ext uri="{BB962C8B-B14F-4D97-AF65-F5344CB8AC3E}">
        <p14:creationId xmlns:p14="http://schemas.microsoft.com/office/powerpoint/2010/main" xmlns="" val="382359491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مستطيل: زوايا مستديرة 2">
            <a:extLst>
              <a:ext uri="{FF2B5EF4-FFF2-40B4-BE49-F238E27FC236}">
                <a16:creationId xmlns:a16="http://schemas.microsoft.com/office/drawing/2014/main" xmlns="" id="{0F77DC7D-EEE5-43A1-B293-6EA1DD3B8C15}"/>
              </a:ext>
            </a:extLst>
          </p:cNvPr>
          <p:cNvSpPr/>
          <p:nvPr/>
        </p:nvSpPr>
        <p:spPr>
          <a:xfrm>
            <a:off x="0" y="0"/>
            <a:ext cx="12192000" cy="6858000"/>
          </a:xfrm>
          <a:prstGeom prst="roundRect">
            <a:avLst>
              <a:gd name="adj" fmla="val 582"/>
            </a:avLst>
          </a:prstGeom>
          <a:gradFill>
            <a:gsLst>
              <a:gs pos="19000">
                <a:srgbClr val="0070C0">
                  <a:lumMod val="59000"/>
                </a:srgbClr>
              </a:gs>
              <a:gs pos="81000">
                <a:srgbClr val="002060">
                  <a:lumMod val="34000"/>
                </a:srgb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4800" b="1" dirty="0">
              <a:solidFill>
                <a:schemeClr val="tx1">
                  <a:lumMod val="95000"/>
                  <a:lumOff val="5000"/>
                </a:schemeClr>
              </a:solidFill>
              <a:latin typeface="Arabic Typesetting" panose="03020402040406030203" pitchFamily="66" charset="-78"/>
              <a:cs typeface="Arabic Typesetting" panose="03020402040406030203" pitchFamily="66" charset="-78"/>
            </a:endParaRPr>
          </a:p>
        </p:txBody>
      </p:sp>
      <p:pic>
        <p:nvPicPr>
          <p:cNvPr id="2" name="صورة 1">
            <a:extLst>
              <a:ext uri="{FF2B5EF4-FFF2-40B4-BE49-F238E27FC236}">
                <a16:creationId xmlns:a16="http://schemas.microsoft.com/office/drawing/2014/main" xmlns="" id="{F687B408-0102-4F07-8747-FC8024745FCA}"/>
              </a:ext>
            </a:extLst>
          </p:cNvPr>
          <p:cNvPicPr>
            <a:picLocks noChangeAspect="1"/>
          </p:cNvPicPr>
          <p:nvPr/>
        </p:nvPicPr>
        <p:blipFill>
          <a:blip r:embed="rId2"/>
          <a:stretch>
            <a:fillRect/>
          </a:stretch>
        </p:blipFill>
        <p:spPr>
          <a:xfrm>
            <a:off x="3724506" y="0"/>
            <a:ext cx="8192197" cy="6858000"/>
          </a:xfrm>
          <a:prstGeom prst="rect">
            <a:avLst/>
          </a:prstGeom>
        </p:spPr>
      </p:pic>
    </p:spTree>
    <p:extLst>
      <p:ext uri="{BB962C8B-B14F-4D97-AF65-F5344CB8AC3E}">
        <p14:creationId xmlns:p14="http://schemas.microsoft.com/office/powerpoint/2010/main" xmlns="" val="608534960"/>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Char"/>
      </p:transition>
    </mc:Choice>
    <mc:Fallback>
      <p:transition spd="slow">
        <p:fade/>
      </p:transition>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3" Type="http://schemas.microsoft.com/office/2011/relationships/webextension" Target="webextension3.xml"/><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left" visibility="0" width="350" row="8">
    <wetp:webextensionref xmlns:r="http://schemas.openxmlformats.org/officeDocument/2006/relationships" r:id="rId1"/>
  </wetp:taskpane>
  <wetp:taskpane dockstate="left" visibility="0" width="350" row="6">
    <wetp:webextensionref xmlns:r="http://schemas.openxmlformats.org/officeDocument/2006/relationships" r:id="rId2"/>
  </wetp:taskpane>
  <wetp:taskpane dockstate="left" visibility="0" width="350" row="2">
    <wetp:webextensionref xmlns:r="http://schemas.openxmlformats.org/officeDocument/2006/relationships" r:id="rId3"/>
  </wetp:taskpane>
</wetp:taskpanes>
</file>

<file path=ppt/webextensions/webextension1.xml><?xml version="1.0" encoding="utf-8"?>
<we:webextension xmlns:we="http://schemas.microsoft.com/office/webextensions/webextension/2010/11" id="{DD41B559-E672-43F0-9768-1FD16551784C}">
  <we:reference id="wa104381411" version="1.0.0.0" store="ar-SA" storeType="OMEX"/>
  <we:alternateReferences>
    <we:reference id="wa104381411" version="1.0.0.0" store="WA104381411"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434F95C0-9A45-4A5D-A7AB-ADF98B1CC7DD}">
  <we:reference id="wa104381063" version="1.0.0.1" store="ar-SA" storeType="OMEX"/>
  <we:alternateReferences>
    <we:reference id="wa104381063" version="1.0.0.1" store="WA104381063" storeType="OMEX"/>
  </we:alternateReferences>
  <we:properties/>
  <we:bindings/>
  <we:snapshot xmlns:r="http://schemas.openxmlformats.org/officeDocument/2006/relationships"/>
</we:webextension>
</file>

<file path=ppt/webextensions/webextension3.xml><?xml version="1.0" encoding="utf-8"?>
<we:webextension xmlns:we="http://schemas.microsoft.com/office/webextensions/webextension/2010/11" id="{966B5155-2EF4-49F2-9924-2D8D6DE33A83}">
  <we:reference id="wa104380907" version="3.0.0.1" store="en-US" storeType="OMEX"/>
  <we:alternateReferences>
    <we:reference id="WA104380907" version="3.0.0.1" store=""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3155</TotalTime>
  <Words>1147</Words>
  <Application>Microsoft Office PowerPoint</Application>
  <PresentationFormat>Personnalisé</PresentationFormat>
  <Paragraphs>135</Paragraphs>
  <Slides>40</Slides>
  <Notes>0</Notes>
  <HiddenSlides>0</HiddenSlides>
  <MMClips>0</MMClips>
  <ScaleCrop>false</ScaleCrop>
  <HeadingPairs>
    <vt:vector size="4" baseType="variant">
      <vt:variant>
        <vt:lpstr>Thème</vt:lpstr>
      </vt:variant>
      <vt:variant>
        <vt:i4>1</vt:i4>
      </vt:variant>
      <vt:variant>
        <vt:lpstr>Titres des diapositives</vt:lpstr>
      </vt:variant>
      <vt:variant>
        <vt:i4>40</vt:i4>
      </vt:variant>
    </vt:vector>
  </HeadingPairs>
  <TitlesOfParts>
    <vt:vector size="41" baseType="lpstr">
      <vt:lpstr>نسق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fatima tebbani</dc:creator>
  <cp:lastModifiedBy>hp</cp:lastModifiedBy>
  <cp:revision>993</cp:revision>
  <dcterms:created xsi:type="dcterms:W3CDTF">2022-02-23T17:07:31Z</dcterms:created>
  <dcterms:modified xsi:type="dcterms:W3CDTF">2022-05-05T10:43:33Z</dcterms:modified>
</cp:coreProperties>
</file>