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1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A272666-5D6A-299F-D51F-9748C70F60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fr-FR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D2E20FA-E56A-86DE-24BD-FD7150F80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fr-FR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EC09147-A904-7B67-0D18-1AEF1F2CD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5322-FD5E-40E4-A9A1-3FA050C2A49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F9EE740-541F-53E0-3F58-F7B2E1F85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00DFDF2-18CF-2F18-A735-1C9011556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60CF-7BAA-4A36-9774-4AAA896C722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933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D4BB347-C519-0CBB-1F68-F4041B7E5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fr-FR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8C53E33-9E30-A5EF-1C67-2C53421FEF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fr-FR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F31A32B-86F2-5470-09FC-FFED6F444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5322-FD5E-40E4-A9A1-3FA050C2A49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601E222-B87D-30FD-2C2C-A74A31130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69BB94B-DC48-9E77-D968-22C11934B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60CF-7BAA-4A36-9774-4AAA896C722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112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08614B70-96CC-0EE8-1611-5280D2FCFA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fr-FR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4B6C6BC-5D80-48EC-846E-4BC7E70A5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fr-FR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F60F667-8F30-8F30-EB46-FA5ADC020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5322-FD5E-40E4-A9A1-3FA050C2A49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F3D4FDF-1615-9AA2-7465-FAD74FD79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6794052-1167-2B5D-2593-AAAA81228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60CF-7BAA-4A36-9774-4AAA896C722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1936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F2245E3-4DD0-DAEA-16E0-5FA1A17FB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fr-FR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56A1322-1D13-0F53-7315-0BDC772F7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fr-FR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387F075-6944-EA0E-556B-D8D61709C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5322-FD5E-40E4-A9A1-3FA050C2A49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AB6FB37-4C34-6CBF-23F5-C03EA7E35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AB1793-AB4E-7F8F-A6E6-5D3893AAF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60CF-7BAA-4A36-9774-4AAA896C722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480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3C66788-B870-0076-A2BC-68DDCD4BF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fr-FR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A2DE5C3-610C-F42C-A004-E0A3A6C0D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9653773-66A7-736A-E313-EF66970E4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5322-FD5E-40E4-A9A1-3FA050C2A49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66D9F2-9558-46DF-B77A-C4E425B3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449D1D8-148F-FD35-9877-E8FB85776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60CF-7BAA-4A36-9774-4AAA896C722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7680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28981E6-C7DF-9C0C-AC65-959B33419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fr-FR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FEFAEFD-844E-33FD-9202-E548BB11D1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fr-FR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F8261EA-9D82-C637-9CD1-6F62D7C256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fr-FR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26640B8-2948-13A4-CBB0-16F3C6BE1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5322-FD5E-40E4-A9A1-3FA050C2A49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2CA116C-071B-61C1-346E-0753B6899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BB1F24C-7D38-184D-B101-CEC10816F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60CF-7BAA-4A36-9774-4AAA896C722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6573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2BD823A-5C12-5ACE-893B-C9C2D6C5E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fr-FR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0013B06-1FD7-579E-E1CF-E8A7D9AA2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51A7F5F-BE14-D377-EEE9-CC3E8FD1A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fr-FR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6177045-6200-64D3-D82E-32ED868255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716D30B8-1B31-C2BA-59DB-E55818E8B5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fr-FR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424769B6-C236-9C12-5FA8-F44F9B6F1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5322-FD5E-40E4-A9A1-3FA050C2A49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BFAB0D4-9B59-6BE4-BDB2-B50436275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0DEE070-2233-986B-C2B9-DC23E69BD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60CF-7BAA-4A36-9774-4AAA896C722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761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211EC03-67E8-1843-8C27-F3FBAA4B7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fr-FR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E043264E-9204-0D8A-F378-FFE1DAA7D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5322-FD5E-40E4-A9A1-3FA050C2A49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B648D862-609E-69D4-63DD-E1AA68E3E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6B1CB44-BBEB-EF31-DF09-2B530DEF6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60CF-7BAA-4A36-9774-4AAA896C722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00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A5B17F43-6F88-7F69-1D3A-3D209EA9C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5322-FD5E-40E4-A9A1-3FA050C2A49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157E355-0162-9A00-95B6-BD47C87AB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38BCC8D5-CFD5-812C-4339-3FAD4FB0C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60CF-7BAA-4A36-9774-4AAA896C722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96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5C9345D-EB97-2603-F6F2-9E3F8D710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fr-FR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C54B63A-AEEE-ECE6-FE4F-4D7EE845A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fr-FR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3BF99F4-7081-9512-FA01-729E9105FC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7A3A6FC-9C46-85A1-C95A-4565EF753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5322-FD5E-40E4-A9A1-3FA050C2A49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99DC824-641A-5C74-FD04-C38A82364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F6D2EC4-F2A9-8580-7B7F-92EB59120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60CF-7BAA-4A36-9774-4AAA896C722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389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A6F301B-3211-C1F1-94D3-1716052BD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fr-FR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5721A13-A302-BE2F-CD7C-7EA6200258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68E4A92-63BC-36A2-E4F3-B58CB601D2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1D4BB88-8668-3D4E-A049-738E1D679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5322-FD5E-40E4-A9A1-3FA050C2A49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01228DA-5B00-D38F-EC3C-A35178A6D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274EAA6-E00D-881D-0B35-542A3E0A0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560CF-7BAA-4A36-9774-4AAA896C722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4646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3099C101-948F-FB52-C518-BE1216129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fr-FR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F30E6B2-A0EE-59F6-0987-56A84A467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fr-FR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43D951A-723E-8EAC-5921-9207400367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ED5322-FD5E-40E4-A9A1-3FA050C2A493}" type="datetimeFigureOut">
              <a:rPr lang="fr-FR" smtClean="0"/>
              <a:t>28/04/2024</a:t>
            </a:fld>
            <a:endParaRPr lang="fr-FR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1D17129-2675-1D71-5AEE-EE7AF6287B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F63F8F6-FEDF-F8A7-A4F3-FC520BDF25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F560CF-7BAA-4A36-9774-4AAA896C722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7578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4D76C73-58A5-F364-265F-6C906F9997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50C8007-623C-D778-1EA5-8BF3049208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697722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شاشة عريضة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chahrazad rezgui</dc:creator>
  <cp:lastModifiedBy>chahrazad rezgui</cp:lastModifiedBy>
  <cp:revision>1</cp:revision>
  <dcterms:created xsi:type="dcterms:W3CDTF">2024-04-28T17:16:50Z</dcterms:created>
  <dcterms:modified xsi:type="dcterms:W3CDTF">2024-04-28T17:19:32Z</dcterms:modified>
</cp:coreProperties>
</file>