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58" r:id="rId4"/>
    <p:sldId id="269" r:id="rId5"/>
    <p:sldId id="274" r:id="rId6"/>
    <p:sldId id="266" r:id="rId7"/>
    <p:sldId id="267" r:id="rId8"/>
    <p:sldId id="268" r:id="rId9"/>
    <p:sldId id="257" r:id="rId10"/>
    <p:sldId id="272" r:id="rId11"/>
    <p:sldId id="270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5" d="100"/>
          <a:sy n="65" d="100"/>
        </p:scale>
        <p:origin x="700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74A79F8-FFDA-F148-80B7-1D506269B1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B95BCC9-CCD6-8575-86D9-51466C3431C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11B9427-B4EC-CA16-9E73-7A49A682A5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CD1D4-0735-42CD-A5B8-8B51936E95E4}" type="datetimeFigureOut">
              <a:rPr lang="fr-FR" smtClean="0"/>
              <a:t>18/02/2024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09CFDAB-38CB-74F8-906B-CF2E3EF537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B6A63FE-79A3-2855-E666-D877600C7C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60AC-360F-4D6C-B49A-13212F3FE7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5307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14550F0-B370-1788-5EF2-A939EC932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717CCB88-B174-B81C-ACE8-9DE8F1E3F8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C4B6A1D-95E4-014D-B990-5D5571C57B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CD1D4-0735-42CD-A5B8-8B51936E95E4}" type="datetimeFigureOut">
              <a:rPr lang="fr-FR" smtClean="0"/>
              <a:t>18/02/2024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4736A54-63EB-55C9-A1B0-4E1EB23A95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24A6F8C-0198-0C0E-493C-C66FF8E29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60AC-360F-4D6C-B49A-13212F3FE7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7985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D64539E-643E-7489-79CA-1F016F374C6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FB5FD3E-B6C3-5105-793A-4BC30C33D9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45787E9-25EE-EA63-1EB0-206A224B0F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CD1D4-0735-42CD-A5B8-8B51936E95E4}" type="datetimeFigureOut">
              <a:rPr lang="fr-FR" smtClean="0"/>
              <a:t>18/02/2024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FAA0F1CB-8A64-0779-0B6E-70A39331C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66FA6CE-8A99-EAFE-2BDA-1CE83539C5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60AC-360F-4D6C-B49A-13212F3FE7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724388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3AEC8EE-576C-30CD-3798-78F9E4360D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A78FAA29-7B6F-F487-742B-8B6220C7D0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8A4A704-A34D-CB67-85C9-83945FE2FD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CD1D4-0735-42CD-A5B8-8B51936E95E4}" type="datetimeFigureOut">
              <a:rPr lang="fr-FR" smtClean="0"/>
              <a:t>18/02/2024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8A4559E-694A-EC66-F19E-8998CBB521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6608E7F-0D77-8ABE-04B7-7E44A6B111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60AC-360F-4D6C-B49A-13212F3FE7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06254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E6F15E7-F026-4EBB-8F80-72D3270A55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6B2DCDC9-CC9A-76C1-EEAA-81968CD8CF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0CBE10-00C6-D016-118F-450A23461F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CD1D4-0735-42CD-A5B8-8B51936E95E4}" type="datetimeFigureOut">
              <a:rPr lang="fr-FR" smtClean="0"/>
              <a:t>18/02/2024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51C2648-3F62-780F-03A8-260CC440C3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941B5BE-A886-D7D8-6104-4C8D57DF5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60AC-360F-4D6C-B49A-13212F3FE7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711611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4CBF369-42B6-D217-4F16-1CC77A1E80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48480FF-AA46-E0CA-E9A2-269D4A30377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DFD6213B-E7CC-AC9D-29B6-4BFBC579B5C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5C295968-0EA3-4A14-7253-54E1405F8C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CD1D4-0735-42CD-A5B8-8B51936E95E4}" type="datetimeFigureOut">
              <a:rPr lang="fr-FR" smtClean="0"/>
              <a:t>18/02/2024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CE7A1F3-06D2-5B1C-4A6E-C4357CDDB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C07D6EF-614F-252A-B221-5FDF160AA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60AC-360F-4D6C-B49A-13212F3FE7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22723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1A9E9F-5D24-14D0-D5CD-9E91B53B7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E6B4B39-09C2-3473-A642-A1400D9AE4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B35BF2-25C8-CF07-CF74-393D981354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44BA1148-7AF7-27C1-3A6E-4D61410834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97CEC93-541E-89D7-E862-0A307C1C1CC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74016189-922F-EC3B-7751-CF2ED0EF4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CD1D4-0735-42CD-A5B8-8B51936E95E4}" type="datetimeFigureOut">
              <a:rPr lang="fr-FR" smtClean="0"/>
              <a:t>18/02/2024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D0609CF7-F647-5888-F40A-0ED45436E3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F5315A09-8E00-5495-B2A2-E4A41797E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60AC-360F-4D6C-B49A-13212F3FE7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907727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0A11E80-5798-D346-D8BC-A3E3F52450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F065C7A0-4337-25E8-1E6F-2FDCBEFE6F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CD1D4-0735-42CD-A5B8-8B51936E95E4}" type="datetimeFigureOut">
              <a:rPr lang="fr-FR" smtClean="0"/>
              <a:t>18/02/2024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17A1C9D-9F84-6F53-AF36-298B7E091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8A82607C-89B8-89AF-FF84-EF5CEEF121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60AC-360F-4D6C-B49A-13212F3FE7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377503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FB922D0-6153-0AD7-04F8-6D65615AA6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CD1D4-0735-42CD-A5B8-8B51936E95E4}" type="datetimeFigureOut">
              <a:rPr lang="fr-FR" smtClean="0"/>
              <a:t>18/02/2024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36A15A55-D72B-2281-C6CC-4054E4F399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4577F69-96D7-09C6-113B-F82EEBE55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60AC-360F-4D6C-B49A-13212F3FE7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2875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9E4FF65-3B42-BB43-5E91-26B93DEE2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9C524AE-D822-8D32-D6E0-C41A0C99B6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88AAFF9-D9F3-AEA3-1644-337BC01D2F6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0F8077D2-FAB2-98BE-9671-73AA6CB16B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CD1D4-0735-42CD-A5B8-8B51936E95E4}" type="datetimeFigureOut">
              <a:rPr lang="fr-FR" smtClean="0"/>
              <a:t>18/02/2024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46D84D3-DF90-4410-C7D8-CA546DE2A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162833E-6ED7-010A-3A65-670590DF49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60AC-360F-4D6C-B49A-13212F3FE7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515984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6AD3111-CF38-133E-FFED-3456F68543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7FBE200-B0C0-7B6B-A8EA-F53B1D6A155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4AF6CBA0-1DBD-92D0-64F3-74DB9B031A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CD09900-2B27-1268-2AC1-B016D52BEA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CD1D4-0735-42CD-A5B8-8B51936E95E4}" type="datetimeFigureOut">
              <a:rPr lang="fr-FR" smtClean="0"/>
              <a:t>18/02/2024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3B340D4-A72F-3EBA-948F-D774EC0A7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83F556EF-2B4D-9807-6F5A-E54BF5FD6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57660AC-360F-4D6C-B49A-13212F3FE7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156825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36D04569-CCA4-AAF0-A634-F19FCEC71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E588A0-C9E7-C8E5-079E-182F9C69EB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D3CA9C3-5D8E-FBF2-87F1-92F5404FE04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CD1D4-0735-42CD-A5B8-8B51936E95E4}" type="datetimeFigureOut">
              <a:rPr lang="fr-FR" smtClean="0"/>
              <a:t>18/02/2024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6064E6B-503E-D4EF-FA11-8A4631A7D4D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A847D89-7AE1-5B41-54EF-5AD15E1B23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7660AC-360F-4D6C-B49A-13212F3FE7A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4058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963"/>
            <a:ext cx="12192000" cy="68580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3785420" y="1212989"/>
            <a:ext cx="85049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4000" b="1" dirty="0"/>
              <a:t>Microscope </a:t>
            </a:r>
            <a:r>
              <a:rPr lang="fr-FR" sz="4000" b="1"/>
              <a:t>optique </a:t>
            </a:r>
            <a:r>
              <a:rPr lang="fr-FR" sz="4000" b="1" smtClean="0"/>
              <a:t>à </a:t>
            </a:r>
            <a:r>
              <a:rPr lang="fr-FR" sz="4000" b="1" dirty="0" smtClean="0"/>
              <a:t>fond claire</a:t>
            </a:r>
            <a:endParaRPr lang="fr-FR" sz="4000" b="1" dirty="0"/>
          </a:p>
        </p:txBody>
      </p:sp>
    </p:spTree>
    <p:extLst>
      <p:ext uri="{BB962C8B-B14F-4D97-AF65-F5344CB8AC3E}">
        <p14:creationId xmlns:p14="http://schemas.microsoft.com/office/powerpoint/2010/main" val="35084772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43" y="0"/>
            <a:ext cx="98877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9800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788" y="281763"/>
            <a:ext cx="11638442" cy="6348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916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92000" cy="6858000"/>
          </a:xfrm>
          <a:prstGeom prst="rect">
            <a:avLst/>
          </a:prstGeom>
        </p:spPr>
      </p:pic>
      <p:sp>
        <p:nvSpPr>
          <p:cNvPr id="4" name="ZoneTexte 2">
            <a:extLst>
              <a:ext uri="{FF2B5EF4-FFF2-40B4-BE49-F238E27FC236}">
                <a16:creationId xmlns:a16="http://schemas.microsoft.com/office/drawing/2014/main" id="{CAEEED2A-7F26-47DA-845D-67C6687E878A}"/>
              </a:ext>
            </a:extLst>
          </p:cNvPr>
          <p:cNvSpPr txBox="1"/>
          <p:nvPr/>
        </p:nvSpPr>
        <p:spPr>
          <a:xfrm>
            <a:off x="1379608" y="1725833"/>
            <a:ext cx="10446529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Microscope optique ou photonique </a:t>
            </a:r>
            <a:endParaRPr lang="fr-FR" sz="2400" b="1" dirty="0" smtClean="0"/>
          </a:p>
          <a:p>
            <a:pPr algn="ctr"/>
            <a:r>
              <a:rPr lang="fr-FR" sz="2000" dirty="0" smtClean="0"/>
              <a:t>Le </a:t>
            </a:r>
            <a:r>
              <a:rPr lang="fr-FR" sz="2000" dirty="0"/>
              <a:t>microscope est un instrument permettant d’obtenir un grossissement beaucoup plus important que la loupe (de 20 à 1600x environ).</a:t>
            </a:r>
          </a:p>
        </p:txBody>
      </p:sp>
      <p:sp>
        <p:nvSpPr>
          <p:cNvPr id="5" name="Rectangle 4"/>
          <p:cNvSpPr/>
          <p:nvPr/>
        </p:nvSpPr>
        <p:spPr>
          <a:xfrm>
            <a:off x="160421" y="262752"/>
            <a:ext cx="11871159" cy="132343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 fait de leurs très petites tailles (10 à 100 </a:t>
            </a:r>
            <a:r>
              <a:rPr lang="fr-FR" sz="2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μm</a:t>
            </a: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l’observation des cellules nécessite</a:t>
            </a:r>
          </a:p>
          <a:p>
            <a:pPr algn="ctr"/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l’utilisation des microscopes. Les méthodes utilisées pour étudier la structure de la cellule sont :</a:t>
            </a:r>
          </a:p>
          <a:p>
            <a:pPr algn="ctr"/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 microscopie optique(ou photonique</a:t>
            </a:r>
            <a:r>
              <a:rPr lang="fr-F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  <a:p>
            <a:pPr algn="ctr"/>
            <a:r>
              <a:rPr lang="fr-FR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 la microscopie électronique.</a:t>
            </a:r>
          </a:p>
        </p:txBody>
      </p:sp>
    </p:spTree>
    <p:extLst>
      <p:ext uri="{BB962C8B-B14F-4D97-AF65-F5344CB8AC3E}">
        <p14:creationId xmlns:p14="http://schemas.microsoft.com/office/powerpoint/2010/main" val="1081843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91C8BC55-4499-2E68-517D-C86F31CBE6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9435" y="210902"/>
            <a:ext cx="7292339" cy="4783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057" y="5096204"/>
            <a:ext cx="11729885" cy="1658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4027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2FDD929-F39E-0843-678D-74401AD5F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477" y="746288"/>
            <a:ext cx="11048077" cy="5575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3736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500" y="0"/>
            <a:ext cx="10287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52033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>
            <a:extLst>
              <a:ext uri="{FF2B5EF4-FFF2-40B4-BE49-F238E27FC236}">
                <a16:creationId xmlns:a16="http://schemas.microsoft.com/office/drawing/2014/main" id="{92FDD929-F39E-0843-678D-74401AD5FE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4362" y="933101"/>
            <a:ext cx="8783276" cy="4991797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2" y="1773385"/>
            <a:ext cx="12186096" cy="331123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7072" y="785443"/>
            <a:ext cx="9897856" cy="5287113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032" y="430604"/>
            <a:ext cx="11675936" cy="5996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52074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775" y="265471"/>
            <a:ext cx="10887611" cy="6333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3308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719" y="536766"/>
            <a:ext cx="11656562" cy="623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219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986" y="78659"/>
            <a:ext cx="1221166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291398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75</Words>
  <Application>Microsoft Office PowerPoint</Application>
  <PresentationFormat>Widescreen</PresentationFormat>
  <Paragraphs>7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Thème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PC  MOK</dc:creator>
  <cp:lastModifiedBy>Utilisateur Windows</cp:lastModifiedBy>
  <cp:revision>12</cp:revision>
  <dcterms:created xsi:type="dcterms:W3CDTF">2023-02-15T10:22:09Z</dcterms:created>
  <dcterms:modified xsi:type="dcterms:W3CDTF">2024-02-18T11:04:43Z</dcterms:modified>
</cp:coreProperties>
</file>