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6"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Archivo Black" charset="0"/>
      <p:regular r:id="rId11"/>
    </p:embeddedFont>
    <p:embeddedFont>
      <p:font typeface="Poppins" charset="0"/>
      <p:regular r:id="rId12"/>
      <p:bold r:id="rId13"/>
      <p:italic r:id="rId14"/>
      <p:boldItalic r:id="rId15"/>
    </p:embeddedFont>
    <p:embeddedFont>
      <p:font typeface="Open Sans" pitchFamily="34" charset="0"/>
      <p:regular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1" d="100"/>
          <a:sy n="91" d="100"/>
        </p:scale>
        <p:origin x="-774"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242cc9847cf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 name="Google Shape;255;g242cc9847c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242cc9847cf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242cc9847cf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242cc9847cf_0_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g242cc9847cf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242cc9847cf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242cc9847cf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12fc2de9d97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12fc2de9d97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d1bf8d60a4_0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d1bf8d60a4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d1bf8d60a4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d1bf8d60a4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gd1bf8d60a4_0_6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0" name="Google Shape;350;gd1bf8d60a4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2"/>
        </a:solidFill>
        <a:effectLst/>
      </p:bgPr>
    </p:bg>
    <p:spTree>
      <p:nvGrpSpPr>
        <p:cNvPr id="1" name="Shape 8"/>
        <p:cNvGrpSpPr/>
        <p:nvPr/>
      </p:nvGrpSpPr>
      <p:grpSpPr>
        <a:xfrm>
          <a:off x="0" y="0"/>
          <a:ext cx="0" cy="0"/>
          <a:chOff x="0" y="0"/>
          <a:chExt cx="0" cy="0"/>
        </a:xfrm>
      </p:grpSpPr>
      <p:sp>
        <p:nvSpPr>
          <p:cNvPr id="9" name="Google Shape;9;p2"/>
          <p:cNvSpPr>
            <a:spLocks noGrp="1"/>
          </p:cNvSpPr>
          <p:nvPr>
            <p:ph type="pic" idx="2"/>
          </p:nvPr>
        </p:nvSpPr>
        <p:spPr>
          <a:xfrm>
            <a:off x="713100" y="539500"/>
            <a:ext cx="7717800" cy="4150500"/>
          </a:xfrm>
          <a:prstGeom prst="rect">
            <a:avLst/>
          </a:prstGeom>
          <a:noFill/>
          <a:ln>
            <a:noFill/>
          </a:ln>
        </p:spPr>
      </p:sp>
      <p:sp>
        <p:nvSpPr>
          <p:cNvPr id="10" name="Google Shape;10;p2"/>
          <p:cNvSpPr txBox="1">
            <a:spLocks noGrp="1"/>
          </p:cNvSpPr>
          <p:nvPr>
            <p:ph type="ctrTitle"/>
          </p:nvPr>
        </p:nvSpPr>
        <p:spPr>
          <a:xfrm>
            <a:off x="713225" y="3105825"/>
            <a:ext cx="7717800" cy="797100"/>
          </a:xfrm>
          <a:prstGeom prst="rect">
            <a:avLst/>
          </a:prstGeom>
          <a:solidFill>
            <a:schemeClr val="dk1"/>
          </a:solidFill>
        </p:spPr>
        <p:txBody>
          <a:bodyPr spcFirstLastPara="1" wrap="square" lIns="91425" tIns="91425" rIns="91425" bIns="91425" anchor="ctr" anchorCtr="0">
            <a:noAutofit/>
          </a:bodyPr>
          <a:lstStyle>
            <a:lvl1pPr lvl="0">
              <a:spcBef>
                <a:spcPts val="0"/>
              </a:spcBef>
              <a:spcAft>
                <a:spcPts val="0"/>
              </a:spcAft>
              <a:buClr>
                <a:srgbClr val="191919"/>
              </a:buClr>
              <a:buSzPts val="5200"/>
              <a:buNone/>
              <a:defRPr sz="42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1" name="Google Shape;11;p2"/>
          <p:cNvSpPr txBox="1">
            <a:spLocks noGrp="1"/>
          </p:cNvSpPr>
          <p:nvPr>
            <p:ph type="subTitle" idx="1"/>
          </p:nvPr>
        </p:nvSpPr>
        <p:spPr>
          <a:xfrm>
            <a:off x="713225" y="3902925"/>
            <a:ext cx="4917300" cy="425400"/>
          </a:xfrm>
          <a:prstGeom prst="rect">
            <a:avLst/>
          </a:prstGeom>
          <a:solidFill>
            <a:schemeClr val="lt2"/>
          </a:solidFill>
          <a:ln>
            <a:noFill/>
          </a:ln>
        </p:spPr>
        <p:txBody>
          <a:bodyPr spcFirstLastPara="1" wrap="square" lIns="91425" tIns="91425" rIns="91425" bIns="91425" anchor="t" anchorCtr="0">
            <a:noAutofit/>
          </a:bodyPr>
          <a:lstStyle>
            <a:lvl1pPr lvl="0">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2"/>
        </a:solidFill>
        <a:effectLst/>
      </p:bgPr>
    </p:bg>
    <p:spTree>
      <p:nvGrpSpPr>
        <p:cNvPr id="1" name="Shape 69"/>
        <p:cNvGrpSpPr/>
        <p:nvPr/>
      </p:nvGrpSpPr>
      <p:grpSpPr>
        <a:xfrm>
          <a:off x="0" y="0"/>
          <a:ext cx="0" cy="0"/>
          <a:chOff x="0" y="0"/>
          <a:chExt cx="0" cy="0"/>
        </a:xfrm>
      </p:grpSpPr>
      <p:sp>
        <p:nvSpPr>
          <p:cNvPr id="70" name="Google Shape;70;p11"/>
          <p:cNvSpPr txBox="1">
            <a:spLocks noGrp="1"/>
          </p:cNvSpPr>
          <p:nvPr>
            <p:ph type="title" hasCustomPrompt="1"/>
          </p:nvPr>
        </p:nvSpPr>
        <p:spPr>
          <a:xfrm>
            <a:off x="1284038" y="1791750"/>
            <a:ext cx="6576000" cy="1124100"/>
          </a:xfrm>
          <a:prstGeom prst="rect">
            <a:avLst/>
          </a:prstGeom>
          <a:solidFill>
            <a:schemeClr val="dk1"/>
          </a:solidFill>
        </p:spPr>
        <p:txBody>
          <a:bodyPr spcFirstLastPara="1" wrap="square" lIns="91425" tIns="91425" rIns="91425" bIns="91425" anchor="ctr" anchorCtr="0">
            <a:noAutofit/>
          </a:bodyPr>
          <a:lstStyle>
            <a:lvl1pPr lvl="0" algn="ctr">
              <a:spcBef>
                <a:spcPts val="0"/>
              </a:spcBef>
              <a:spcAft>
                <a:spcPts val="0"/>
              </a:spcAft>
              <a:buSzPts val="9600"/>
              <a:buNone/>
              <a:defRPr sz="6000">
                <a:solidFill>
                  <a:schemeClr val="l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71" name="Google Shape;71;p11"/>
          <p:cNvSpPr txBox="1">
            <a:spLocks noGrp="1"/>
          </p:cNvSpPr>
          <p:nvPr>
            <p:ph type="subTitle" idx="1"/>
          </p:nvPr>
        </p:nvSpPr>
        <p:spPr>
          <a:xfrm>
            <a:off x="1284050" y="2915850"/>
            <a:ext cx="6576000" cy="435900"/>
          </a:xfrm>
          <a:prstGeom prst="rect">
            <a:avLst/>
          </a:prstGeom>
          <a:solidFill>
            <a:schemeClr val="lt2"/>
          </a:solidFill>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grpSp>
        <p:nvGrpSpPr>
          <p:cNvPr id="72" name="Google Shape;72;p11"/>
          <p:cNvGrpSpPr/>
          <p:nvPr/>
        </p:nvGrpSpPr>
        <p:grpSpPr>
          <a:xfrm>
            <a:off x="7797840" y="4281675"/>
            <a:ext cx="1353149" cy="654800"/>
            <a:chOff x="7791048" y="4281675"/>
            <a:chExt cx="1353149" cy="654800"/>
          </a:xfrm>
        </p:grpSpPr>
        <p:sp>
          <p:nvSpPr>
            <p:cNvPr id="73" name="Google Shape;73;p11"/>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1"/>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75;p11"/>
          <p:cNvGrpSpPr/>
          <p:nvPr/>
        </p:nvGrpSpPr>
        <p:grpSpPr>
          <a:xfrm rot="10800000">
            <a:off x="-6378" y="212100"/>
            <a:ext cx="1353149" cy="654800"/>
            <a:chOff x="7791048" y="4281675"/>
            <a:chExt cx="1353149" cy="654800"/>
          </a:xfrm>
        </p:grpSpPr>
        <p:sp>
          <p:nvSpPr>
            <p:cNvPr id="76" name="Google Shape;76;p11"/>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11"/>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8"/>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79"/>
        <p:cNvGrpSpPr/>
        <p:nvPr/>
      </p:nvGrpSpPr>
      <p:grpSpPr>
        <a:xfrm>
          <a:off x="0" y="0"/>
          <a:ext cx="0" cy="0"/>
          <a:chOff x="0" y="0"/>
          <a:chExt cx="0" cy="0"/>
        </a:xfrm>
      </p:grpSpPr>
      <p:sp>
        <p:nvSpPr>
          <p:cNvPr id="80" name="Google Shape;80;p13"/>
          <p:cNvSpPr>
            <a:spLocks noGrp="1"/>
          </p:cNvSpPr>
          <p:nvPr>
            <p:ph type="pic" idx="2"/>
          </p:nvPr>
        </p:nvSpPr>
        <p:spPr>
          <a:xfrm>
            <a:off x="6165700" y="539500"/>
            <a:ext cx="2265000" cy="4061700"/>
          </a:xfrm>
          <a:prstGeom prst="rect">
            <a:avLst/>
          </a:prstGeom>
          <a:noFill/>
          <a:ln>
            <a:noFill/>
          </a:ln>
        </p:spPr>
      </p:sp>
      <p:sp>
        <p:nvSpPr>
          <p:cNvPr id="81" name="Google Shape;81;p13"/>
          <p:cNvSpPr txBox="1">
            <a:spLocks noGrp="1"/>
          </p:cNvSpPr>
          <p:nvPr>
            <p:ph type="title"/>
          </p:nvPr>
        </p:nvSpPr>
        <p:spPr>
          <a:xfrm>
            <a:off x="720000" y="445025"/>
            <a:ext cx="5445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82" name="Google Shape;82;p13"/>
          <p:cNvSpPr txBox="1">
            <a:spLocks noGrp="1"/>
          </p:cNvSpPr>
          <p:nvPr>
            <p:ph type="subTitle" idx="1"/>
          </p:nvPr>
        </p:nvSpPr>
        <p:spPr>
          <a:xfrm>
            <a:off x="1584425" y="1519668"/>
            <a:ext cx="4323000" cy="363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3" name="Google Shape;83;p13"/>
          <p:cNvSpPr txBox="1">
            <a:spLocks noGrp="1"/>
          </p:cNvSpPr>
          <p:nvPr>
            <p:ph type="subTitle" idx="3"/>
          </p:nvPr>
        </p:nvSpPr>
        <p:spPr>
          <a:xfrm>
            <a:off x="1584428" y="2423187"/>
            <a:ext cx="4323000" cy="363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4" name="Google Shape;84;p13"/>
          <p:cNvSpPr txBox="1">
            <a:spLocks noGrp="1"/>
          </p:cNvSpPr>
          <p:nvPr>
            <p:ph type="subTitle" idx="4"/>
          </p:nvPr>
        </p:nvSpPr>
        <p:spPr>
          <a:xfrm>
            <a:off x="1584425" y="3312101"/>
            <a:ext cx="4323000" cy="363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5" name="Google Shape;85;p13"/>
          <p:cNvSpPr txBox="1">
            <a:spLocks noGrp="1"/>
          </p:cNvSpPr>
          <p:nvPr>
            <p:ph type="subTitle" idx="5"/>
          </p:nvPr>
        </p:nvSpPr>
        <p:spPr>
          <a:xfrm>
            <a:off x="1584428" y="4237601"/>
            <a:ext cx="4323000" cy="363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6" name="Google Shape;86;p13"/>
          <p:cNvSpPr txBox="1">
            <a:spLocks noGrp="1"/>
          </p:cNvSpPr>
          <p:nvPr>
            <p:ph type="title" idx="6" hasCustomPrompt="1"/>
          </p:nvPr>
        </p:nvSpPr>
        <p:spPr>
          <a:xfrm>
            <a:off x="3125" y="1214900"/>
            <a:ext cx="1581300" cy="554100"/>
          </a:xfrm>
          <a:prstGeom prst="rect">
            <a:avLst/>
          </a:prstGeom>
          <a:solidFill>
            <a:schemeClr val="dk1"/>
          </a:solidFill>
        </p:spPr>
        <p:txBody>
          <a:bodyPr spcFirstLastPara="1" wrap="square" lIns="91425" tIns="91425" rIns="91425" bIns="91425" anchor="ctr" anchorCtr="0">
            <a:noAutofit/>
          </a:bodyPr>
          <a:lstStyle>
            <a:lvl1pPr lvl="0" algn="r" rtl="0">
              <a:lnSpc>
                <a:spcPct val="115000"/>
              </a:lnSpc>
              <a:spcBef>
                <a:spcPts val="0"/>
              </a:spcBef>
              <a:spcAft>
                <a:spcPts val="0"/>
              </a:spcAft>
              <a:buSzPts val="3000"/>
              <a:buNone/>
              <a:defRPr sz="3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87" name="Google Shape;87;p13"/>
          <p:cNvSpPr txBox="1">
            <a:spLocks noGrp="1"/>
          </p:cNvSpPr>
          <p:nvPr>
            <p:ph type="title" idx="7" hasCustomPrompt="1"/>
          </p:nvPr>
        </p:nvSpPr>
        <p:spPr>
          <a:xfrm>
            <a:off x="3125" y="3038167"/>
            <a:ext cx="1581300" cy="554100"/>
          </a:xfrm>
          <a:prstGeom prst="rect">
            <a:avLst/>
          </a:prstGeom>
          <a:solidFill>
            <a:schemeClr val="dk1"/>
          </a:solidFill>
        </p:spPr>
        <p:txBody>
          <a:bodyPr spcFirstLastPara="1" wrap="square" lIns="91425" tIns="91425" rIns="91425" bIns="91425" anchor="ctr" anchorCtr="0">
            <a:noAutofit/>
          </a:bodyPr>
          <a:lstStyle>
            <a:lvl1pPr lvl="0" algn="r" rtl="0">
              <a:lnSpc>
                <a:spcPct val="115000"/>
              </a:lnSpc>
              <a:spcBef>
                <a:spcPts val="0"/>
              </a:spcBef>
              <a:spcAft>
                <a:spcPts val="0"/>
              </a:spcAft>
              <a:buSzPts val="3000"/>
              <a:buNone/>
              <a:defRPr sz="3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88" name="Google Shape;88;p13"/>
          <p:cNvSpPr txBox="1">
            <a:spLocks noGrp="1"/>
          </p:cNvSpPr>
          <p:nvPr>
            <p:ph type="title" idx="8" hasCustomPrompt="1"/>
          </p:nvPr>
        </p:nvSpPr>
        <p:spPr>
          <a:xfrm>
            <a:off x="3125" y="2126533"/>
            <a:ext cx="1581300" cy="554100"/>
          </a:xfrm>
          <a:prstGeom prst="rect">
            <a:avLst/>
          </a:prstGeom>
          <a:solidFill>
            <a:schemeClr val="dk1"/>
          </a:solidFill>
        </p:spPr>
        <p:txBody>
          <a:bodyPr spcFirstLastPara="1" wrap="square" lIns="91425" tIns="91425" rIns="91425" bIns="91425" anchor="ctr" anchorCtr="0">
            <a:noAutofit/>
          </a:bodyPr>
          <a:lstStyle>
            <a:lvl1pPr lvl="0" algn="r" rtl="0">
              <a:lnSpc>
                <a:spcPct val="115000"/>
              </a:lnSpc>
              <a:spcBef>
                <a:spcPts val="0"/>
              </a:spcBef>
              <a:spcAft>
                <a:spcPts val="0"/>
              </a:spcAft>
              <a:buSzPts val="3000"/>
              <a:buNone/>
              <a:defRPr sz="3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89" name="Google Shape;89;p13"/>
          <p:cNvSpPr txBox="1">
            <a:spLocks noGrp="1"/>
          </p:cNvSpPr>
          <p:nvPr>
            <p:ph type="title" idx="9" hasCustomPrompt="1"/>
          </p:nvPr>
        </p:nvSpPr>
        <p:spPr>
          <a:xfrm>
            <a:off x="3125" y="3949800"/>
            <a:ext cx="1581300" cy="554100"/>
          </a:xfrm>
          <a:prstGeom prst="rect">
            <a:avLst/>
          </a:prstGeom>
          <a:solidFill>
            <a:schemeClr val="dk1"/>
          </a:solidFill>
        </p:spPr>
        <p:txBody>
          <a:bodyPr spcFirstLastPara="1" wrap="square" lIns="91425" tIns="91425" rIns="91425" bIns="91425" anchor="ctr" anchorCtr="0">
            <a:noAutofit/>
          </a:bodyPr>
          <a:lstStyle>
            <a:lvl1pPr lvl="0" algn="r" rtl="0">
              <a:lnSpc>
                <a:spcPct val="115000"/>
              </a:lnSpc>
              <a:spcBef>
                <a:spcPts val="0"/>
              </a:spcBef>
              <a:spcAft>
                <a:spcPts val="0"/>
              </a:spcAft>
              <a:buSzPts val="3000"/>
              <a:buNone/>
              <a:defRPr sz="3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90" name="Google Shape;90;p13"/>
          <p:cNvSpPr txBox="1">
            <a:spLocks noGrp="1"/>
          </p:cNvSpPr>
          <p:nvPr>
            <p:ph type="subTitle" idx="13"/>
          </p:nvPr>
        </p:nvSpPr>
        <p:spPr>
          <a:xfrm>
            <a:off x="1584425" y="1231940"/>
            <a:ext cx="4323000" cy="4359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91" name="Google Shape;91;p13"/>
          <p:cNvSpPr txBox="1">
            <a:spLocks noGrp="1"/>
          </p:cNvSpPr>
          <p:nvPr>
            <p:ph type="subTitle" idx="14"/>
          </p:nvPr>
        </p:nvSpPr>
        <p:spPr>
          <a:xfrm>
            <a:off x="1584425" y="2135459"/>
            <a:ext cx="4323000" cy="4359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92" name="Google Shape;92;p13"/>
          <p:cNvSpPr txBox="1">
            <a:spLocks noGrp="1"/>
          </p:cNvSpPr>
          <p:nvPr>
            <p:ph type="subTitle" idx="15"/>
          </p:nvPr>
        </p:nvSpPr>
        <p:spPr>
          <a:xfrm>
            <a:off x="1584425" y="3024325"/>
            <a:ext cx="4323000" cy="4359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93" name="Google Shape;93;p13"/>
          <p:cNvSpPr txBox="1">
            <a:spLocks noGrp="1"/>
          </p:cNvSpPr>
          <p:nvPr>
            <p:ph type="subTitle" idx="16"/>
          </p:nvPr>
        </p:nvSpPr>
        <p:spPr>
          <a:xfrm>
            <a:off x="1584425" y="3949800"/>
            <a:ext cx="4323000" cy="4359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94" name="Google Shape;94;p13"/>
          <p:cNvSpPr/>
          <p:nvPr/>
        </p:nvSpPr>
        <p:spPr>
          <a:xfrm rot="-5400000">
            <a:off x="8234139" y="4026863"/>
            <a:ext cx="237900" cy="1581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95"/>
        <p:cNvGrpSpPr/>
        <p:nvPr/>
      </p:nvGrpSpPr>
      <p:grpSpPr>
        <a:xfrm>
          <a:off x="0" y="0"/>
          <a:ext cx="0" cy="0"/>
          <a:chOff x="0" y="0"/>
          <a:chExt cx="0" cy="0"/>
        </a:xfrm>
      </p:grpSpPr>
      <p:sp>
        <p:nvSpPr>
          <p:cNvPr id="96" name="Google Shape;96;p14"/>
          <p:cNvSpPr txBox="1">
            <a:spLocks noGrp="1"/>
          </p:cNvSpPr>
          <p:nvPr>
            <p:ph type="title"/>
          </p:nvPr>
        </p:nvSpPr>
        <p:spPr>
          <a:xfrm>
            <a:off x="4013500" y="3728600"/>
            <a:ext cx="4417200" cy="435900"/>
          </a:xfrm>
          <a:prstGeom prst="rect">
            <a:avLst/>
          </a:prstGeom>
        </p:spPr>
        <p:txBody>
          <a:bodyPr spcFirstLastPara="1" wrap="square" lIns="91425" tIns="91425" rIns="91425" bIns="91425" anchor="ctr" anchorCtr="0">
            <a:noAutofit/>
          </a:bodyPr>
          <a:lstStyle>
            <a:lvl1pPr lvl="0" algn="r" rtl="0">
              <a:lnSpc>
                <a:spcPct val="115000"/>
              </a:lnSpc>
              <a:spcBef>
                <a:spcPts val="0"/>
              </a:spcBef>
              <a:spcAft>
                <a:spcPts val="0"/>
              </a:spcAft>
              <a:buSzPts val="3000"/>
              <a:buNone/>
              <a:defRPr sz="2100">
                <a:highlight>
                  <a:schemeClr val="lt2"/>
                </a:highlight>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97" name="Google Shape;97;p14"/>
          <p:cNvSpPr txBox="1">
            <a:spLocks noGrp="1"/>
          </p:cNvSpPr>
          <p:nvPr>
            <p:ph type="subTitle" idx="1"/>
          </p:nvPr>
        </p:nvSpPr>
        <p:spPr>
          <a:xfrm>
            <a:off x="4013500" y="979000"/>
            <a:ext cx="4417200" cy="2638800"/>
          </a:xfrm>
          <a:prstGeom prst="rect">
            <a:avLst/>
          </a:prstGeom>
          <a:noFill/>
        </p:spPr>
        <p:txBody>
          <a:bodyPr spcFirstLastPara="1" wrap="square" lIns="91425" tIns="91425" rIns="91425" bIns="91425" anchor="b" anchorCtr="0">
            <a:noAutofit/>
          </a:bodyPr>
          <a:lstStyle>
            <a:lvl1pPr lvl="0" algn="r" rtl="0">
              <a:spcBef>
                <a:spcPts val="0"/>
              </a:spcBef>
              <a:spcAft>
                <a:spcPts val="0"/>
              </a:spcAft>
              <a:buSzPts val="3000"/>
              <a:buNone/>
              <a:defRPr sz="28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sp>
        <p:nvSpPr>
          <p:cNvPr id="98" name="Google Shape;98;p14"/>
          <p:cNvSpPr>
            <a:spLocks noGrp="1"/>
          </p:cNvSpPr>
          <p:nvPr>
            <p:ph type="pic" idx="2"/>
          </p:nvPr>
        </p:nvSpPr>
        <p:spPr>
          <a:xfrm>
            <a:off x="713225" y="539500"/>
            <a:ext cx="2265000" cy="4061700"/>
          </a:xfrm>
          <a:prstGeom prst="rect">
            <a:avLst/>
          </a:prstGeom>
          <a:noFill/>
          <a:ln>
            <a:noFill/>
          </a:ln>
        </p:spPr>
      </p:sp>
      <p:sp>
        <p:nvSpPr>
          <p:cNvPr id="99" name="Google Shape;99;p14"/>
          <p:cNvSpPr/>
          <p:nvPr/>
        </p:nvSpPr>
        <p:spPr>
          <a:xfrm rot="5400000" flipH="1">
            <a:off x="551471"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 name="Google Shape;100;p14"/>
          <p:cNvGrpSpPr/>
          <p:nvPr/>
        </p:nvGrpSpPr>
        <p:grpSpPr>
          <a:xfrm rot="10800000" flipH="1">
            <a:off x="7797840" y="212100"/>
            <a:ext cx="1353149" cy="654800"/>
            <a:chOff x="7791048" y="4281675"/>
            <a:chExt cx="1353149" cy="654800"/>
          </a:xfrm>
        </p:grpSpPr>
        <p:sp>
          <p:nvSpPr>
            <p:cNvPr id="101" name="Google Shape;101;p14"/>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4"/>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103"/>
        <p:cNvGrpSpPr/>
        <p:nvPr/>
      </p:nvGrpSpPr>
      <p:grpSpPr>
        <a:xfrm>
          <a:off x="0" y="0"/>
          <a:ext cx="0" cy="0"/>
          <a:chOff x="0" y="0"/>
          <a:chExt cx="0" cy="0"/>
        </a:xfrm>
      </p:grpSpPr>
      <p:sp>
        <p:nvSpPr>
          <p:cNvPr id="104" name="Google Shape;104;p1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grpSp>
        <p:nvGrpSpPr>
          <p:cNvPr id="105" name="Google Shape;105;p15"/>
          <p:cNvGrpSpPr/>
          <p:nvPr/>
        </p:nvGrpSpPr>
        <p:grpSpPr>
          <a:xfrm>
            <a:off x="7797840" y="4281675"/>
            <a:ext cx="1353149" cy="654800"/>
            <a:chOff x="7791048" y="4281675"/>
            <a:chExt cx="1353149" cy="654800"/>
          </a:xfrm>
        </p:grpSpPr>
        <p:sp>
          <p:nvSpPr>
            <p:cNvPr id="106" name="Google Shape;106;p15"/>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5"/>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 name="Google Shape;108;p15"/>
          <p:cNvGrpSpPr/>
          <p:nvPr/>
        </p:nvGrpSpPr>
        <p:grpSpPr>
          <a:xfrm rot="10800000">
            <a:off x="-6378" y="212100"/>
            <a:ext cx="1353149" cy="654800"/>
            <a:chOff x="7791048" y="4281675"/>
            <a:chExt cx="1353149" cy="654800"/>
          </a:xfrm>
        </p:grpSpPr>
        <p:sp>
          <p:nvSpPr>
            <p:cNvPr id="109" name="Google Shape;109;p15"/>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5"/>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ext">
  <p:cSld name="ONE_COLUMN_TEXT_1">
    <p:spTree>
      <p:nvGrpSpPr>
        <p:cNvPr id="1" name="Shape 111"/>
        <p:cNvGrpSpPr/>
        <p:nvPr/>
      </p:nvGrpSpPr>
      <p:grpSpPr>
        <a:xfrm>
          <a:off x="0" y="0"/>
          <a:ext cx="0" cy="0"/>
          <a:chOff x="0" y="0"/>
          <a:chExt cx="0" cy="0"/>
        </a:xfrm>
      </p:grpSpPr>
      <p:sp>
        <p:nvSpPr>
          <p:cNvPr id="112" name="Google Shape;112;p1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13" name="Google Shape;113;p16"/>
          <p:cNvSpPr txBox="1">
            <a:spLocks noGrp="1"/>
          </p:cNvSpPr>
          <p:nvPr>
            <p:ph type="subTitle" idx="1"/>
          </p:nvPr>
        </p:nvSpPr>
        <p:spPr>
          <a:xfrm>
            <a:off x="4656308" y="2005500"/>
            <a:ext cx="3724500" cy="2046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4" name="Google Shape;114;p16"/>
          <p:cNvSpPr txBox="1">
            <a:spLocks noGrp="1"/>
          </p:cNvSpPr>
          <p:nvPr>
            <p:ph type="subTitle" idx="2"/>
          </p:nvPr>
        </p:nvSpPr>
        <p:spPr>
          <a:xfrm>
            <a:off x="763188" y="2005500"/>
            <a:ext cx="3724500" cy="2046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115" name="Google Shape;115;p16"/>
          <p:cNvGrpSpPr/>
          <p:nvPr/>
        </p:nvGrpSpPr>
        <p:grpSpPr>
          <a:xfrm>
            <a:off x="7797840" y="4281675"/>
            <a:ext cx="1353149" cy="654800"/>
            <a:chOff x="7791048" y="4281675"/>
            <a:chExt cx="1353149" cy="654800"/>
          </a:xfrm>
        </p:grpSpPr>
        <p:sp>
          <p:nvSpPr>
            <p:cNvPr id="116" name="Google Shape;116;p16"/>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6"/>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 name="Google Shape;118;p16"/>
          <p:cNvGrpSpPr/>
          <p:nvPr/>
        </p:nvGrpSpPr>
        <p:grpSpPr>
          <a:xfrm rot="10800000">
            <a:off x="-6378" y="212100"/>
            <a:ext cx="1353149" cy="654800"/>
            <a:chOff x="7791048" y="4281675"/>
            <a:chExt cx="1353149" cy="654800"/>
          </a:xfrm>
        </p:grpSpPr>
        <p:sp>
          <p:nvSpPr>
            <p:cNvPr id="119" name="Google Shape;119;p16"/>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6"/>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ext 1">
  <p:cSld name="CUSTOM_4">
    <p:spTree>
      <p:nvGrpSpPr>
        <p:cNvPr id="1" name="Shape 121"/>
        <p:cNvGrpSpPr/>
        <p:nvPr/>
      </p:nvGrpSpPr>
      <p:grpSpPr>
        <a:xfrm>
          <a:off x="0" y="0"/>
          <a:ext cx="0" cy="0"/>
          <a:chOff x="0" y="0"/>
          <a:chExt cx="0" cy="0"/>
        </a:xfrm>
      </p:grpSpPr>
      <p:sp>
        <p:nvSpPr>
          <p:cNvPr id="122" name="Google Shape;122;p17"/>
          <p:cNvSpPr txBox="1">
            <a:spLocks noGrp="1"/>
          </p:cNvSpPr>
          <p:nvPr>
            <p:ph type="title"/>
          </p:nvPr>
        </p:nvSpPr>
        <p:spPr>
          <a:xfrm>
            <a:off x="720000" y="1721350"/>
            <a:ext cx="2845500" cy="5802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23" name="Google Shape;123;p17"/>
          <p:cNvSpPr txBox="1">
            <a:spLocks noGrp="1"/>
          </p:cNvSpPr>
          <p:nvPr>
            <p:ph type="subTitle" idx="1"/>
          </p:nvPr>
        </p:nvSpPr>
        <p:spPr>
          <a:xfrm>
            <a:off x="720000" y="2301650"/>
            <a:ext cx="2845500" cy="11205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124" name="Google Shape;124;p17"/>
          <p:cNvGrpSpPr/>
          <p:nvPr/>
        </p:nvGrpSpPr>
        <p:grpSpPr>
          <a:xfrm>
            <a:off x="7797840" y="4281675"/>
            <a:ext cx="1353149" cy="654800"/>
            <a:chOff x="7791048" y="4281675"/>
            <a:chExt cx="1353149" cy="654800"/>
          </a:xfrm>
        </p:grpSpPr>
        <p:sp>
          <p:nvSpPr>
            <p:cNvPr id="125" name="Google Shape;125;p17"/>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7"/>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 name="Google Shape;127;p17"/>
          <p:cNvGrpSpPr/>
          <p:nvPr/>
        </p:nvGrpSpPr>
        <p:grpSpPr>
          <a:xfrm rot="10800000">
            <a:off x="-6378" y="212100"/>
            <a:ext cx="1353149" cy="654800"/>
            <a:chOff x="7791048" y="4281675"/>
            <a:chExt cx="1353149" cy="654800"/>
          </a:xfrm>
        </p:grpSpPr>
        <p:sp>
          <p:nvSpPr>
            <p:cNvPr id="128" name="Google Shape;128;p17"/>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7"/>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wo columns 1">
  <p:cSld name="TITLE_AND_TWO_COLUMNS_1">
    <p:spTree>
      <p:nvGrpSpPr>
        <p:cNvPr id="1" name="Shape 130"/>
        <p:cNvGrpSpPr/>
        <p:nvPr/>
      </p:nvGrpSpPr>
      <p:grpSpPr>
        <a:xfrm>
          <a:off x="0" y="0"/>
          <a:ext cx="0" cy="0"/>
          <a:chOff x="0" y="0"/>
          <a:chExt cx="0" cy="0"/>
        </a:xfrm>
      </p:grpSpPr>
      <p:sp>
        <p:nvSpPr>
          <p:cNvPr id="131" name="Google Shape;131;p18"/>
          <p:cNvSpPr txBox="1">
            <a:spLocks noGrp="1"/>
          </p:cNvSpPr>
          <p:nvPr>
            <p:ph type="title"/>
          </p:nvPr>
        </p:nvSpPr>
        <p:spPr>
          <a:xfrm>
            <a:off x="2978225" y="445025"/>
            <a:ext cx="5445900" cy="572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32" name="Google Shape;132;p18"/>
          <p:cNvSpPr txBox="1">
            <a:spLocks noGrp="1"/>
          </p:cNvSpPr>
          <p:nvPr>
            <p:ph type="subTitle" idx="1"/>
          </p:nvPr>
        </p:nvSpPr>
        <p:spPr>
          <a:xfrm>
            <a:off x="3641275" y="1972526"/>
            <a:ext cx="3958500" cy="838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33" name="Google Shape;133;p18"/>
          <p:cNvSpPr txBox="1">
            <a:spLocks noGrp="1"/>
          </p:cNvSpPr>
          <p:nvPr>
            <p:ph type="subTitle" idx="2"/>
          </p:nvPr>
        </p:nvSpPr>
        <p:spPr>
          <a:xfrm>
            <a:off x="3641275" y="3653400"/>
            <a:ext cx="3958500" cy="838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34" name="Google Shape;134;p18"/>
          <p:cNvSpPr txBox="1">
            <a:spLocks noGrp="1"/>
          </p:cNvSpPr>
          <p:nvPr>
            <p:ph type="subTitle" idx="3"/>
          </p:nvPr>
        </p:nvSpPr>
        <p:spPr>
          <a:xfrm>
            <a:off x="3641275" y="1553300"/>
            <a:ext cx="3958500" cy="521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35" name="Google Shape;135;p18"/>
          <p:cNvSpPr txBox="1">
            <a:spLocks noGrp="1"/>
          </p:cNvSpPr>
          <p:nvPr>
            <p:ph type="subTitle" idx="4"/>
          </p:nvPr>
        </p:nvSpPr>
        <p:spPr>
          <a:xfrm>
            <a:off x="3641275" y="3234176"/>
            <a:ext cx="3958500" cy="521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36" name="Google Shape;136;p18"/>
          <p:cNvSpPr>
            <a:spLocks noGrp="1"/>
          </p:cNvSpPr>
          <p:nvPr>
            <p:ph type="pic" idx="5"/>
          </p:nvPr>
        </p:nvSpPr>
        <p:spPr>
          <a:xfrm>
            <a:off x="713225" y="539500"/>
            <a:ext cx="2265000" cy="4061700"/>
          </a:xfrm>
          <a:prstGeom prst="rect">
            <a:avLst/>
          </a:prstGeom>
          <a:noFill/>
          <a:ln>
            <a:noFill/>
          </a:ln>
        </p:spPr>
      </p:sp>
      <p:sp>
        <p:nvSpPr>
          <p:cNvPr id="137" name="Google Shape;137;p18"/>
          <p:cNvSpPr/>
          <p:nvPr/>
        </p:nvSpPr>
        <p:spPr>
          <a:xfrm rot="5400000" flipH="1">
            <a:off x="558049"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8" name="Google Shape;138;p18"/>
          <p:cNvGrpSpPr/>
          <p:nvPr/>
        </p:nvGrpSpPr>
        <p:grpSpPr>
          <a:xfrm rot="10800000" flipH="1">
            <a:off x="7797840" y="212100"/>
            <a:ext cx="1353149" cy="654800"/>
            <a:chOff x="7791048" y="4281675"/>
            <a:chExt cx="1353149" cy="654800"/>
          </a:xfrm>
        </p:grpSpPr>
        <p:sp>
          <p:nvSpPr>
            <p:cNvPr id="139" name="Google Shape;139;p18"/>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8"/>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wo columns 2">
  <p:cSld name="ONE_COLUMN_TEXT_1_1">
    <p:spTree>
      <p:nvGrpSpPr>
        <p:cNvPr id="1" name="Shape 141"/>
        <p:cNvGrpSpPr/>
        <p:nvPr/>
      </p:nvGrpSpPr>
      <p:grpSpPr>
        <a:xfrm>
          <a:off x="0" y="0"/>
          <a:ext cx="0" cy="0"/>
          <a:chOff x="0" y="0"/>
          <a:chExt cx="0" cy="0"/>
        </a:xfrm>
      </p:grpSpPr>
      <p:sp>
        <p:nvSpPr>
          <p:cNvPr id="142" name="Google Shape;142;p1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43" name="Google Shape;143;p19"/>
          <p:cNvSpPr txBox="1">
            <a:spLocks noGrp="1"/>
          </p:cNvSpPr>
          <p:nvPr>
            <p:ph type="body" idx="1"/>
          </p:nvPr>
        </p:nvSpPr>
        <p:spPr>
          <a:xfrm>
            <a:off x="720025" y="1314400"/>
            <a:ext cx="3794700" cy="32943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Clr>
                <a:schemeClr val="dk2"/>
              </a:buClr>
              <a:buSzPts val="1400"/>
              <a:buChar char="●"/>
              <a:defRPr sz="1250">
                <a:solidFill>
                  <a:srgbClr val="434343"/>
                </a:solidFill>
              </a:defRPr>
            </a:lvl1pPr>
            <a:lvl2pPr marL="914400" lvl="1" indent="-317500" rtl="0">
              <a:lnSpc>
                <a:spcPct val="115000"/>
              </a:lnSpc>
              <a:spcBef>
                <a:spcPts val="0"/>
              </a:spcBef>
              <a:spcAft>
                <a:spcPts val="0"/>
              </a:spcAft>
              <a:buSzPts val="1400"/>
              <a:buChar char="○"/>
              <a:defRPr>
                <a:solidFill>
                  <a:srgbClr val="434343"/>
                </a:solidFill>
              </a:defRPr>
            </a:lvl2pPr>
            <a:lvl3pPr marL="1371600" lvl="2" indent="-317500" rtl="0">
              <a:lnSpc>
                <a:spcPct val="115000"/>
              </a:lnSpc>
              <a:spcBef>
                <a:spcPts val="0"/>
              </a:spcBef>
              <a:spcAft>
                <a:spcPts val="0"/>
              </a:spcAft>
              <a:buSzPts val="1400"/>
              <a:buChar char="■"/>
              <a:defRPr>
                <a:solidFill>
                  <a:srgbClr val="434343"/>
                </a:solidFill>
              </a:defRPr>
            </a:lvl3pPr>
            <a:lvl4pPr marL="1828800" lvl="3" indent="-317500" rtl="0">
              <a:lnSpc>
                <a:spcPct val="115000"/>
              </a:lnSpc>
              <a:spcBef>
                <a:spcPts val="0"/>
              </a:spcBef>
              <a:spcAft>
                <a:spcPts val="0"/>
              </a:spcAft>
              <a:buSzPts val="1400"/>
              <a:buChar char="●"/>
              <a:defRPr>
                <a:solidFill>
                  <a:srgbClr val="434343"/>
                </a:solidFill>
              </a:defRPr>
            </a:lvl4pPr>
            <a:lvl5pPr marL="2286000" lvl="4" indent="-317500" rtl="0">
              <a:lnSpc>
                <a:spcPct val="115000"/>
              </a:lnSpc>
              <a:spcBef>
                <a:spcPts val="0"/>
              </a:spcBef>
              <a:spcAft>
                <a:spcPts val="0"/>
              </a:spcAft>
              <a:buSzPts val="1400"/>
              <a:buChar char="○"/>
              <a:defRPr>
                <a:solidFill>
                  <a:srgbClr val="434343"/>
                </a:solidFill>
              </a:defRPr>
            </a:lvl5pPr>
            <a:lvl6pPr marL="2743200" lvl="5" indent="-317500" rtl="0">
              <a:lnSpc>
                <a:spcPct val="115000"/>
              </a:lnSpc>
              <a:spcBef>
                <a:spcPts val="0"/>
              </a:spcBef>
              <a:spcAft>
                <a:spcPts val="0"/>
              </a:spcAft>
              <a:buSzPts val="1400"/>
              <a:buChar char="■"/>
              <a:defRPr>
                <a:solidFill>
                  <a:srgbClr val="434343"/>
                </a:solidFill>
              </a:defRPr>
            </a:lvl6pPr>
            <a:lvl7pPr marL="3200400" lvl="6" indent="-317500" rtl="0">
              <a:lnSpc>
                <a:spcPct val="115000"/>
              </a:lnSpc>
              <a:spcBef>
                <a:spcPts val="0"/>
              </a:spcBef>
              <a:spcAft>
                <a:spcPts val="0"/>
              </a:spcAft>
              <a:buSzPts val="1400"/>
              <a:buChar char="●"/>
              <a:defRPr>
                <a:solidFill>
                  <a:srgbClr val="434343"/>
                </a:solidFill>
              </a:defRPr>
            </a:lvl7pPr>
            <a:lvl8pPr marL="3657600" lvl="7" indent="-317500" rtl="0">
              <a:lnSpc>
                <a:spcPct val="115000"/>
              </a:lnSpc>
              <a:spcBef>
                <a:spcPts val="0"/>
              </a:spcBef>
              <a:spcAft>
                <a:spcPts val="0"/>
              </a:spcAft>
              <a:buSzPts val="1400"/>
              <a:buChar char="○"/>
              <a:defRPr>
                <a:solidFill>
                  <a:srgbClr val="434343"/>
                </a:solidFill>
              </a:defRPr>
            </a:lvl8pPr>
            <a:lvl9pPr marL="4114800" lvl="8" indent="-317500" rtl="0">
              <a:lnSpc>
                <a:spcPct val="115000"/>
              </a:lnSpc>
              <a:spcBef>
                <a:spcPts val="0"/>
              </a:spcBef>
              <a:spcAft>
                <a:spcPts val="0"/>
              </a:spcAft>
              <a:buSzPts val="1400"/>
              <a:buChar char="■"/>
              <a:defRPr>
                <a:solidFill>
                  <a:srgbClr val="434343"/>
                </a:solidFill>
              </a:defRPr>
            </a:lvl9pPr>
          </a:lstStyle>
          <a:p>
            <a:endParaRPr/>
          </a:p>
        </p:txBody>
      </p:sp>
      <p:sp>
        <p:nvSpPr>
          <p:cNvPr id="144" name="Google Shape;144;p19"/>
          <p:cNvSpPr txBox="1">
            <a:spLocks noGrp="1"/>
          </p:cNvSpPr>
          <p:nvPr>
            <p:ph type="body" idx="2"/>
          </p:nvPr>
        </p:nvSpPr>
        <p:spPr>
          <a:xfrm>
            <a:off x="4514725" y="1314400"/>
            <a:ext cx="3909300" cy="32943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Clr>
                <a:schemeClr val="dk2"/>
              </a:buClr>
              <a:buSzPts val="1400"/>
              <a:buChar char="●"/>
              <a:defRPr sz="1250">
                <a:solidFill>
                  <a:srgbClr val="434343"/>
                </a:solidFill>
              </a:defRPr>
            </a:lvl1pPr>
            <a:lvl2pPr marL="914400" lvl="1" indent="-317500" rtl="0">
              <a:lnSpc>
                <a:spcPct val="115000"/>
              </a:lnSpc>
              <a:spcBef>
                <a:spcPts val="0"/>
              </a:spcBef>
              <a:spcAft>
                <a:spcPts val="0"/>
              </a:spcAft>
              <a:buSzPts val="1400"/>
              <a:buChar char="○"/>
              <a:defRPr>
                <a:solidFill>
                  <a:srgbClr val="434343"/>
                </a:solidFill>
              </a:defRPr>
            </a:lvl2pPr>
            <a:lvl3pPr marL="1371600" lvl="2" indent="-317500" rtl="0">
              <a:lnSpc>
                <a:spcPct val="115000"/>
              </a:lnSpc>
              <a:spcBef>
                <a:spcPts val="0"/>
              </a:spcBef>
              <a:spcAft>
                <a:spcPts val="0"/>
              </a:spcAft>
              <a:buSzPts val="1400"/>
              <a:buChar char="■"/>
              <a:defRPr>
                <a:solidFill>
                  <a:srgbClr val="434343"/>
                </a:solidFill>
              </a:defRPr>
            </a:lvl3pPr>
            <a:lvl4pPr marL="1828800" lvl="3" indent="-317500" rtl="0">
              <a:lnSpc>
                <a:spcPct val="115000"/>
              </a:lnSpc>
              <a:spcBef>
                <a:spcPts val="0"/>
              </a:spcBef>
              <a:spcAft>
                <a:spcPts val="0"/>
              </a:spcAft>
              <a:buSzPts val="1400"/>
              <a:buChar char="●"/>
              <a:defRPr>
                <a:solidFill>
                  <a:srgbClr val="434343"/>
                </a:solidFill>
              </a:defRPr>
            </a:lvl4pPr>
            <a:lvl5pPr marL="2286000" lvl="4" indent="-317500" rtl="0">
              <a:lnSpc>
                <a:spcPct val="115000"/>
              </a:lnSpc>
              <a:spcBef>
                <a:spcPts val="0"/>
              </a:spcBef>
              <a:spcAft>
                <a:spcPts val="0"/>
              </a:spcAft>
              <a:buSzPts val="1400"/>
              <a:buChar char="○"/>
              <a:defRPr>
                <a:solidFill>
                  <a:srgbClr val="434343"/>
                </a:solidFill>
              </a:defRPr>
            </a:lvl5pPr>
            <a:lvl6pPr marL="2743200" lvl="5" indent="-317500" rtl="0">
              <a:lnSpc>
                <a:spcPct val="115000"/>
              </a:lnSpc>
              <a:spcBef>
                <a:spcPts val="0"/>
              </a:spcBef>
              <a:spcAft>
                <a:spcPts val="0"/>
              </a:spcAft>
              <a:buSzPts val="1400"/>
              <a:buChar char="■"/>
              <a:defRPr>
                <a:solidFill>
                  <a:srgbClr val="434343"/>
                </a:solidFill>
              </a:defRPr>
            </a:lvl6pPr>
            <a:lvl7pPr marL="3200400" lvl="6" indent="-317500" rtl="0">
              <a:lnSpc>
                <a:spcPct val="115000"/>
              </a:lnSpc>
              <a:spcBef>
                <a:spcPts val="0"/>
              </a:spcBef>
              <a:spcAft>
                <a:spcPts val="0"/>
              </a:spcAft>
              <a:buSzPts val="1400"/>
              <a:buChar char="●"/>
              <a:defRPr>
                <a:solidFill>
                  <a:srgbClr val="434343"/>
                </a:solidFill>
              </a:defRPr>
            </a:lvl7pPr>
            <a:lvl8pPr marL="3657600" lvl="7" indent="-317500" rtl="0">
              <a:lnSpc>
                <a:spcPct val="115000"/>
              </a:lnSpc>
              <a:spcBef>
                <a:spcPts val="0"/>
              </a:spcBef>
              <a:spcAft>
                <a:spcPts val="0"/>
              </a:spcAft>
              <a:buSzPts val="1400"/>
              <a:buChar char="○"/>
              <a:defRPr>
                <a:solidFill>
                  <a:srgbClr val="434343"/>
                </a:solidFill>
              </a:defRPr>
            </a:lvl8pPr>
            <a:lvl9pPr marL="4114800" lvl="8" indent="-317500" rtl="0">
              <a:lnSpc>
                <a:spcPct val="115000"/>
              </a:lnSpc>
              <a:spcBef>
                <a:spcPts val="0"/>
              </a:spcBef>
              <a:spcAft>
                <a:spcPts val="0"/>
              </a:spcAft>
              <a:buSzPts val="1400"/>
              <a:buChar char="■"/>
              <a:defRPr>
                <a:solidFill>
                  <a:srgbClr val="434343"/>
                </a:solidFill>
              </a:defRPr>
            </a:lvl9pPr>
          </a:lstStyle>
          <a:p>
            <a:endParaRPr/>
          </a:p>
        </p:txBody>
      </p:sp>
      <p:grpSp>
        <p:nvGrpSpPr>
          <p:cNvPr id="145" name="Google Shape;145;p19"/>
          <p:cNvGrpSpPr/>
          <p:nvPr/>
        </p:nvGrpSpPr>
        <p:grpSpPr>
          <a:xfrm>
            <a:off x="7797840" y="4281675"/>
            <a:ext cx="1353149" cy="654800"/>
            <a:chOff x="7791048" y="4281675"/>
            <a:chExt cx="1353149" cy="654800"/>
          </a:xfrm>
        </p:grpSpPr>
        <p:sp>
          <p:nvSpPr>
            <p:cNvPr id="146" name="Google Shape;146;p19"/>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9"/>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 name="Google Shape;148;p19"/>
          <p:cNvGrpSpPr/>
          <p:nvPr/>
        </p:nvGrpSpPr>
        <p:grpSpPr>
          <a:xfrm rot="10800000">
            <a:off x="-6378" y="212100"/>
            <a:ext cx="1353149" cy="654800"/>
            <a:chOff x="7791048" y="4281675"/>
            <a:chExt cx="1353149" cy="654800"/>
          </a:xfrm>
        </p:grpSpPr>
        <p:sp>
          <p:nvSpPr>
            <p:cNvPr id="149" name="Google Shape;149;p19"/>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9"/>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wo columns 3">
  <p:cSld name="TITLE_ONLY_2">
    <p:spTree>
      <p:nvGrpSpPr>
        <p:cNvPr id="1" name="Shape 151"/>
        <p:cNvGrpSpPr/>
        <p:nvPr/>
      </p:nvGrpSpPr>
      <p:grpSpPr>
        <a:xfrm>
          <a:off x="0" y="0"/>
          <a:ext cx="0" cy="0"/>
          <a:chOff x="0" y="0"/>
          <a:chExt cx="0" cy="0"/>
        </a:xfrm>
      </p:grpSpPr>
      <p:sp>
        <p:nvSpPr>
          <p:cNvPr id="152" name="Google Shape;152;p20"/>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53" name="Google Shape;153;p20"/>
          <p:cNvSpPr txBox="1">
            <a:spLocks noGrp="1"/>
          </p:cNvSpPr>
          <p:nvPr>
            <p:ph type="body" idx="1"/>
          </p:nvPr>
        </p:nvSpPr>
        <p:spPr>
          <a:xfrm>
            <a:off x="774675" y="1696775"/>
            <a:ext cx="3804000" cy="28356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chemeClr val="dk2"/>
              </a:buClr>
              <a:buSzPts val="1400"/>
              <a:buChar char="●"/>
              <a:defRPr u="sng"/>
            </a:lvl1pPr>
            <a:lvl2pPr marL="914400" lvl="1" indent="-317500" rtl="0">
              <a:lnSpc>
                <a:spcPct val="115000"/>
              </a:lnSpc>
              <a:spcBef>
                <a:spcPts val="0"/>
              </a:spcBef>
              <a:spcAft>
                <a:spcPts val="0"/>
              </a:spcAft>
              <a:buSzPts val="1400"/>
              <a:buChar char="○"/>
              <a:defRPr/>
            </a:lvl2pPr>
            <a:lvl3pPr marL="1371600" lvl="2" indent="-317500" rtl="0">
              <a:lnSpc>
                <a:spcPct val="115000"/>
              </a:lnSpc>
              <a:spcBef>
                <a:spcPts val="0"/>
              </a:spcBef>
              <a:spcAft>
                <a:spcPts val="0"/>
              </a:spcAft>
              <a:buSzPts val="1400"/>
              <a:buChar char="■"/>
              <a:defRPr/>
            </a:lvl3pPr>
            <a:lvl4pPr marL="1828800" lvl="3" indent="-317500" rtl="0">
              <a:lnSpc>
                <a:spcPct val="115000"/>
              </a:lnSpc>
              <a:spcBef>
                <a:spcPts val="0"/>
              </a:spcBef>
              <a:spcAft>
                <a:spcPts val="0"/>
              </a:spcAft>
              <a:buSzPts val="1400"/>
              <a:buChar char="●"/>
              <a:defRPr/>
            </a:lvl4pPr>
            <a:lvl5pPr marL="2286000" lvl="4" indent="-317500" rtl="0">
              <a:lnSpc>
                <a:spcPct val="115000"/>
              </a:lnSpc>
              <a:spcBef>
                <a:spcPts val="0"/>
              </a:spcBef>
              <a:spcAft>
                <a:spcPts val="0"/>
              </a:spcAft>
              <a:buSzPts val="1400"/>
              <a:buChar char="○"/>
              <a:defRPr/>
            </a:lvl5pPr>
            <a:lvl6pPr marL="2743200" lvl="5" indent="-317500" rtl="0">
              <a:lnSpc>
                <a:spcPct val="115000"/>
              </a:lnSpc>
              <a:spcBef>
                <a:spcPts val="0"/>
              </a:spcBef>
              <a:spcAft>
                <a:spcPts val="0"/>
              </a:spcAft>
              <a:buSzPts val="1400"/>
              <a:buChar char="■"/>
              <a:defRPr/>
            </a:lvl6pPr>
            <a:lvl7pPr marL="3200400" lvl="6" indent="-317500" rtl="0">
              <a:lnSpc>
                <a:spcPct val="115000"/>
              </a:lnSpc>
              <a:spcBef>
                <a:spcPts val="0"/>
              </a:spcBef>
              <a:spcAft>
                <a:spcPts val="0"/>
              </a:spcAft>
              <a:buSzPts val="1400"/>
              <a:buChar char="●"/>
              <a:defRPr/>
            </a:lvl7pPr>
            <a:lvl8pPr marL="3657600" lvl="7" indent="-317500" rtl="0">
              <a:lnSpc>
                <a:spcPct val="115000"/>
              </a:lnSpc>
              <a:spcBef>
                <a:spcPts val="0"/>
              </a:spcBef>
              <a:spcAft>
                <a:spcPts val="0"/>
              </a:spcAft>
              <a:buSzPts val="1400"/>
              <a:buChar char="○"/>
              <a:defRPr/>
            </a:lvl8pPr>
            <a:lvl9pPr marL="4114800" lvl="8" indent="-317500" rtl="0">
              <a:lnSpc>
                <a:spcPct val="115000"/>
              </a:lnSpc>
              <a:spcBef>
                <a:spcPts val="0"/>
              </a:spcBef>
              <a:spcAft>
                <a:spcPts val="0"/>
              </a:spcAft>
              <a:buSzPts val="1400"/>
              <a:buChar char="■"/>
              <a:defRPr/>
            </a:lvl9pPr>
          </a:lstStyle>
          <a:p>
            <a:endParaRPr/>
          </a:p>
        </p:txBody>
      </p:sp>
      <p:sp>
        <p:nvSpPr>
          <p:cNvPr id="154" name="Google Shape;154;p20"/>
          <p:cNvSpPr txBox="1">
            <a:spLocks noGrp="1"/>
          </p:cNvSpPr>
          <p:nvPr>
            <p:ph type="body" idx="2"/>
          </p:nvPr>
        </p:nvSpPr>
        <p:spPr>
          <a:xfrm>
            <a:off x="4565333" y="1696775"/>
            <a:ext cx="3804000" cy="28356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chemeClr val="dk2"/>
              </a:buClr>
              <a:buSzPts val="1400"/>
              <a:buChar char="●"/>
              <a:defRPr u="sng"/>
            </a:lvl1pPr>
            <a:lvl2pPr marL="914400" lvl="1" indent="-317500" rtl="0">
              <a:lnSpc>
                <a:spcPct val="115000"/>
              </a:lnSpc>
              <a:spcBef>
                <a:spcPts val="0"/>
              </a:spcBef>
              <a:spcAft>
                <a:spcPts val="0"/>
              </a:spcAft>
              <a:buSzPts val="1400"/>
              <a:buChar char="○"/>
              <a:defRPr/>
            </a:lvl2pPr>
            <a:lvl3pPr marL="1371600" lvl="2" indent="-317500" rtl="0">
              <a:lnSpc>
                <a:spcPct val="115000"/>
              </a:lnSpc>
              <a:spcBef>
                <a:spcPts val="0"/>
              </a:spcBef>
              <a:spcAft>
                <a:spcPts val="0"/>
              </a:spcAft>
              <a:buSzPts val="1400"/>
              <a:buChar char="■"/>
              <a:defRPr/>
            </a:lvl3pPr>
            <a:lvl4pPr marL="1828800" lvl="3" indent="-317500" rtl="0">
              <a:lnSpc>
                <a:spcPct val="115000"/>
              </a:lnSpc>
              <a:spcBef>
                <a:spcPts val="0"/>
              </a:spcBef>
              <a:spcAft>
                <a:spcPts val="0"/>
              </a:spcAft>
              <a:buSzPts val="1400"/>
              <a:buChar char="●"/>
              <a:defRPr/>
            </a:lvl4pPr>
            <a:lvl5pPr marL="2286000" lvl="4" indent="-317500" rtl="0">
              <a:lnSpc>
                <a:spcPct val="115000"/>
              </a:lnSpc>
              <a:spcBef>
                <a:spcPts val="0"/>
              </a:spcBef>
              <a:spcAft>
                <a:spcPts val="0"/>
              </a:spcAft>
              <a:buSzPts val="1400"/>
              <a:buChar char="○"/>
              <a:defRPr/>
            </a:lvl5pPr>
            <a:lvl6pPr marL="2743200" lvl="5" indent="-317500" rtl="0">
              <a:lnSpc>
                <a:spcPct val="115000"/>
              </a:lnSpc>
              <a:spcBef>
                <a:spcPts val="0"/>
              </a:spcBef>
              <a:spcAft>
                <a:spcPts val="0"/>
              </a:spcAft>
              <a:buSzPts val="1400"/>
              <a:buChar char="■"/>
              <a:defRPr/>
            </a:lvl6pPr>
            <a:lvl7pPr marL="3200400" lvl="6" indent="-317500" rtl="0">
              <a:lnSpc>
                <a:spcPct val="115000"/>
              </a:lnSpc>
              <a:spcBef>
                <a:spcPts val="0"/>
              </a:spcBef>
              <a:spcAft>
                <a:spcPts val="0"/>
              </a:spcAft>
              <a:buSzPts val="1400"/>
              <a:buChar char="●"/>
              <a:defRPr/>
            </a:lvl7pPr>
            <a:lvl8pPr marL="3657600" lvl="7" indent="-317500" rtl="0">
              <a:lnSpc>
                <a:spcPct val="115000"/>
              </a:lnSpc>
              <a:spcBef>
                <a:spcPts val="0"/>
              </a:spcBef>
              <a:spcAft>
                <a:spcPts val="0"/>
              </a:spcAft>
              <a:buSzPts val="1400"/>
              <a:buChar char="○"/>
              <a:defRPr/>
            </a:lvl8pPr>
            <a:lvl9pPr marL="4114800" lvl="8" indent="-317500" rtl="0">
              <a:lnSpc>
                <a:spcPct val="115000"/>
              </a:lnSpc>
              <a:spcBef>
                <a:spcPts val="0"/>
              </a:spcBef>
              <a:spcAft>
                <a:spcPts val="0"/>
              </a:spcAft>
              <a:buSzPts val="1400"/>
              <a:buChar char="■"/>
              <a:defRPr/>
            </a:lvl9pPr>
          </a:lstStyle>
          <a:p>
            <a:endParaRPr/>
          </a:p>
        </p:txBody>
      </p:sp>
      <p:grpSp>
        <p:nvGrpSpPr>
          <p:cNvPr id="155" name="Google Shape;155;p20"/>
          <p:cNvGrpSpPr/>
          <p:nvPr/>
        </p:nvGrpSpPr>
        <p:grpSpPr>
          <a:xfrm flipH="1">
            <a:off x="-6378" y="4281675"/>
            <a:ext cx="1353149" cy="654800"/>
            <a:chOff x="7791048" y="4281675"/>
            <a:chExt cx="1353149" cy="654800"/>
          </a:xfrm>
        </p:grpSpPr>
        <p:sp>
          <p:nvSpPr>
            <p:cNvPr id="156" name="Google Shape;156;p20"/>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0"/>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 name="Google Shape;158;p20"/>
          <p:cNvGrpSpPr/>
          <p:nvPr/>
        </p:nvGrpSpPr>
        <p:grpSpPr>
          <a:xfrm rot="10800000" flipH="1">
            <a:off x="7797840" y="212100"/>
            <a:ext cx="1353149" cy="654800"/>
            <a:chOff x="7791048" y="4281675"/>
            <a:chExt cx="1353149" cy="654800"/>
          </a:xfrm>
        </p:grpSpPr>
        <p:sp>
          <p:nvSpPr>
            <p:cNvPr id="159" name="Google Shape;159;p20"/>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0"/>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2"/>
        </a:solidFill>
        <a:effectLst/>
      </p:bgPr>
    </p:bg>
    <p:spTree>
      <p:nvGrpSpPr>
        <p:cNvPr id="1" name="Shape 12"/>
        <p:cNvGrpSpPr/>
        <p:nvPr/>
      </p:nvGrpSpPr>
      <p:grpSpPr>
        <a:xfrm>
          <a:off x="0" y="0"/>
          <a:ext cx="0" cy="0"/>
          <a:chOff x="0" y="0"/>
          <a:chExt cx="0" cy="0"/>
        </a:xfrm>
      </p:grpSpPr>
      <p:sp>
        <p:nvSpPr>
          <p:cNvPr id="13" name="Google Shape;13;p3"/>
          <p:cNvSpPr>
            <a:spLocks noGrp="1"/>
          </p:cNvSpPr>
          <p:nvPr>
            <p:ph type="pic" idx="2"/>
          </p:nvPr>
        </p:nvSpPr>
        <p:spPr>
          <a:xfrm>
            <a:off x="713225" y="539500"/>
            <a:ext cx="7717500" cy="4068900"/>
          </a:xfrm>
          <a:prstGeom prst="rect">
            <a:avLst/>
          </a:prstGeom>
          <a:noFill/>
          <a:ln>
            <a:noFill/>
          </a:ln>
        </p:spPr>
      </p:sp>
      <p:sp>
        <p:nvSpPr>
          <p:cNvPr id="14" name="Google Shape;14;p3"/>
          <p:cNvSpPr txBox="1">
            <a:spLocks noGrp="1"/>
          </p:cNvSpPr>
          <p:nvPr>
            <p:ph type="title"/>
          </p:nvPr>
        </p:nvSpPr>
        <p:spPr>
          <a:xfrm>
            <a:off x="2447575" y="2723000"/>
            <a:ext cx="5983200" cy="841800"/>
          </a:xfrm>
          <a:prstGeom prst="rect">
            <a:avLst/>
          </a:prstGeom>
          <a:solidFill>
            <a:schemeClr val="dk1"/>
          </a:solidFill>
        </p:spPr>
        <p:txBody>
          <a:bodyPr spcFirstLastPara="1" wrap="square" lIns="91425" tIns="91425" rIns="91425" bIns="91425" anchor="ctr" anchorCtr="0">
            <a:noAutofit/>
          </a:bodyPr>
          <a:lstStyle>
            <a:lvl1pPr lvl="0" algn="r">
              <a:spcBef>
                <a:spcPts val="0"/>
              </a:spcBef>
              <a:spcAft>
                <a:spcPts val="0"/>
              </a:spcAft>
              <a:buSzPts val="3600"/>
              <a:buNone/>
              <a:defRPr sz="42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title" idx="3" hasCustomPrompt="1"/>
          </p:nvPr>
        </p:nvSpPr>
        <p:spPr>
          <a:xfrm>
            <a:off x="6849400" y="1023075"/>
            <a:ext cx="1581300" cy="841800"/>
          </a:xfrm>
          <a:prstGeom prst="rect">
            <a:avLst/>
          </a:prstGeom>
          <a:solidFill>
            <a:schemeClr val="dk1"/>
          </a:solidFill>
        </p:spPr>
        <p:txBody>
          <a:bodyPr spcFirstLastPara="1" wrap="square" lIns="91425" tIns="91425" rIns="91425" bIns="91425" anchor="ctr" anchorCtr="0">
            <a:noAutofit/>
          </a:bodyPr>
          <a:lstStyle>
            <a:lvl1pPr lvl="0" algn="r" rtl="0">
              <a:spcBef>
                <a:spcPts val="0"/>
              </a:spcBef>
              <a:spcAft>
                <a:spcPts val="0"/>
              </a:spcAft>
              <a:buSzPts val="6000"/>
              <a:buNone/>
              <a:defRPr sz="6000">
                <a:solidFill>
                  <a:schemeClr val="l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6" name="Google Shape;16;p3"/>
          <p:cNvSpPr txBox="1">
            <a:spLocks noGrp="1"/>
          </p:cNvSpPr>
          <p:nvPr>
            <p:ph type="subTitle" idx="1"/>
          </p:nvPr>
        </p:nvSpPr>
        <p:spPr>
          <a:xfrm>
            <a:off x="2828925" y="3564800"/>
            <a:ext cx="5601900" cy="423300"/>
          </a:xfrm>
          <a:prstGeom prst="rect">
            <a:avLst/>
          </a:prstGeom>
          <a:solidFill>
            <a:schemeClr val="lt2"/>
          </a:solidFill>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hree columns">
  <p:cSld name="CUSTOM_6">
    <p:spTree>
      <p:nvGrpSpPr>
        <p:cNvPr id="1" name="Shape 161"/>
        <p:cNvGrpSpPr/>
        <p:nvPr/>
      </p:nvGrpSpPr>
      <p:grpSpPr>
        <a:xfrm>
          <a:off x="0" y="0"/>
          <a:ext cx="0" cy="0"/>
          <a:chOff x="0" y="0"/>
          <a:chExt cx="0" cy="0"/>
        </a:xfrm>
      </p:grpSpPr>
      <p:sp>
        <p:nvSpPr>
          <p:cNvPr id="162" name="Google Shape;162;p21"/>
          <p:cNvSpPr txBox="1">
            <a:spLocks noGrp="1"/>
          </p:cNvSpPr>
          <p:nvPr>
            <p:ph type="subTitle" idx="1"/>
          </p:nvPr>
        </p:nvSpPr>
        <p:spPr>
          <a:xfrm>
            <a:off x="932075" y="3086238"/>
            <a:ext cx="2087400" cy="1116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63" name="Google Shape;163;p21"/>
          <p:cNvSpPr txBox="1">
            <a:spLocks noGrp="1"/>
          </p:cNvSpPr>
          <p:nvPr>
            <p:ph type="subTitle" idx="2"/>
          </p:nvPr>
        </p:nvSpPr>
        <p:spPr>
          <a:xfrm>
            <a:off x="3528297" y="3086238"/>
            <a:ext cx="2087400" cy="1116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64" name="Google Shape;164;p21"/>
          <p:cNvSpPr txBox="1">
            <a:spLocks noGrp="1"/>
          </p:cNvSpPr>
          <p:nvPr>
            <p:ph type="subTitle" idx="3"/>
          </p:nvPr>
        </p:nvSpPr>
        <p:spPr>
          <a:xfrm>
            <a:off x="6124525" y="3086238"/>
            <a:ext cx="2087400" cy="1116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65" name="Google Shape;165;p2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66" name="Google Shape;166;p21"/>
          <p:cNvSpPr txBox="1">
            <a:spLocks noGrp="1"/>
          </p:cNvSpPr>
          <p:nvPr>
            <p:ph type="subTitle" idx="4"/>
          </p:nvPr>
        </p:nvSpPr>
        <p:spPr>
          <a:xfrm>
            <a:off x="932075" y="2644613"/>
            <a:ext cx="2087400" cy="525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67" name="Google Shape;167;p21"/>
          <p:cNvSpPr txBox="1">
            <a:spLocks noGrp="1"/>
          </p:cNvSpPr>
          <p:nvPr>
            <p:ph type="subTitle" idx="5"/>
          </p:nvPr>
        </p:nvSpPr>
        <p:spPr>
          <a:xfrm>
            <a:off x="3528297" y="2644613"/>
            <a:ext cx="2087400" cy="525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68" name="Google Shape;168;p21"/>
          <p:cNvSpPr txBox="1">
            <a:spLocks noGrp="1"/>
          </p:cNvSpPr>
          <p:nvPr>
            <p:ph type="subTitle" idx="6"/>
          </p:nvPr>
        </p:nvSpPr>
        <p:spPr>
          <a:xfrm>
            <a:off x="6124525" y="2644613"/>
            <a:ext cx="2087400" cy="525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grpSp>
        <p:nvGrpSpPr>
          <p:cNvPr id="169" name="Google Shape;169;p21"/>
          <p:cNvGrpSpPr/>
          <p:nvPr/>
        </p:nvGrpSpPr>
        <p:grpSpPr>
          <a:xfrm flipH="1">
            <a:off x="-6378" y="4281675"/>
            <a:ext cx="1353149" cy="654800"/>
            <a:chOff x="7791048" y="4281675"/>
            <a:chExt cx="1353149" cy="654800"/>
          </a:xfrm>
        </p:grpSpPr>
        <p:sp>
          <p:nvSpPr>
            <p:cNvPr id="170" name="Google Shape;170;p21"/>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1"/>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 name="Google Shape;172;p21"/>
          <p:cNvGrpSpPr/>
          <p:nvPr/>
        </p:nvGrpSpPr>
        <p:grpSpPr>
          <a:xfrm rot="10800000" flipH="1">
            <a:off x="7797840" y="212100"/>
            <a:ext cx="1353149" cy="654800"/>
            <a:chOff x="7791048" y="4281675"/>
            <a:chExt cx="1353149" cy="654800"/>
          </a:xfrm>
        </p:grpSpPr>
        <p:sp>
          <p:nvSpPr>
            <p:cNvPr id="173" name="Google Shape;173;p21"/>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1"/>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hree columns 1">
  <p:cSld name="CUSTOM_6_1">
    <p:spTree>
      <p:nvGrpSpPr>
        <p:cNvPr id="1" name="Shape 175"/>
        <p:cNvGrpSpPr/>
        <p:nvPr/>
      </p:nvGrpSpPr>
      <p:grpSpPr>
        <a:xfrm>
          <a:off x="0" y="0"/>
          <a:ext cx="0" cy="0"/>
          <a:chOff x="0" y="0"/>
          <a:chExt cx="0" cy="0"/>
        </a:xfrm>
      </p:grpSpPr>
      <p:sp>
        <p:nvSpPr>
          <p:cNvPr id="176" name="Google Shape;176;p22"/>
          <p:cNvSpPr>
            <a:spLocks noGrp="1"/>
          </p:cNvSpPr>
          <p:nvPr>
            <p:ph type="pic" idx="2"/>
          </p:nvPr>
        </p:nvSpPr>
        <p:spPr>
          <a:xfrm>
            <a:off x="713225" y="539500"/>
            <a:ext cx="2265000" cy="4061700"/>
          </a:xfrm>
          <a:prstGeom prst="rect">
            <a:avLst/>
          </a:prstGeom>
          <a:noFill/>
          <a:ln>
            <a:noFill/>
          </a:ln>
        </p:spPr>
      </p:sp>
      <p:sp>
        <p:nvSpPr>
          <p:cNvPr id="177" name="Google Shape;177;p22"/>
          <p:cNvSpPr txBox="1">
            <a:spLocks noGrp="1"/>
          </p:cNvSpPr>
          <p:nvPr>
            <p:ph type="subTitle" idx="1"/>
          </p:nvPr>
        </p:nvSpPr>
        <p:spPr>
          <a:xfrm>
            <a:off x="4039476" y="1548631"/>
            <a:ext cx="3501300" cy="572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78" name="Google Shape;178;p22"/>
          <p:cNvSpPr txBox="1">
            <a:spLocks noGrp="1"/>
          </p:cNvSpPr>
          <p:nvPr>
            <p:ph type="subTitle" idx="3"/>
          </p:nvPr>
        </p:nvSpPr>
        <p:spPr>
          <a:xfrm>
            <a:off x="4039476" y="2735353"/>
            <a:ext cx="3501300" cy="572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79" name="Google Shape;179;p22"/>
          <p:cNvSpPr txBox="1">
            <a:spLocks noGrp="1"/>
          </p:cNvSpPr>
          <p:nvPr>
            <p:ph type="subTitle" idx="4"/>
          </p:nvPr>
        </p:nvSpPr>
        <p:spPr>
          <a:xfrm>
            <a:off x="4039476" y="3927703"/>
            <a:ext cx="3501300" cy="572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0" name="Google Shape;180;p22"/>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81" name="Google Shape;181;p22"/>
          <p:cNvSpPr txBox="1">
            <a:spLocks noGrp="1"/>
          </p:cNvSpPr>
          <p:nvPr>
            <p:ph type="subTitle" idx="5"/>
          </p:nvPr>
        </p:nvSpPr>
        <p:spPr>
          <a:xfrm>
            <a:off x="4039476" y="1239925"/>
            <a:ext cx="3501300" cy="5253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82" name="Google Shape;182;p22"/>
          <p:cNvSpPr txBox="1">
            <a:spLocks noGrp="1"/>
          </p:cNvSpPr>
          <p:nvPr>
            <p:ph type="subTitle" idx="6"/>
          </p:nvPr>
        </p:nvSpPr>
        <p:spPr>
          <a:xfrm>
            <a:off x="4039476" y="2426647"/>
            <a:ext cx="3501300" cy="5253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83" name="Google Shape;183;p22"/>
          <p:cNvSpPr txBox="1">
            <a:spLocks noGrp="1"/>
          </p:cNvSpPr>
          <p:nvPr>
            <p:ph type="subTitle" idx="7"/>
          </p:nvPr>
        </p:nvSpPr>
        <p:spPr>
          <a:xfrm>
            <a:off x="4039476" y="3618997"/>
            <a:ext cx="3501300" cy="5253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84" name="Google Shape;184;p22"/>
          <p:cNvSpPr/>
          <p:nvPr/>
        </p:nvSpPr>
        <p:spPr>
          <a:xfrm rot="5400000" flipH="1">
            <a:off x="558049"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5" name="Google Shape;185;p22"/>
          <p:cNvGrpSpPr/>
          <p:nvPr/>
        </p:nvGrpSpPr>
        <p:grpSpPr>
          <a:xfrm rot="10800000" flipH="1">
            <a:off x="7797840" y="212100"/>
            <a:ext cx="1353149" cy="654800"/>
            <a:chOff x="7791048" y="4281675"/>
            <a:chExt cx="1353149" cy="654800"/>
          </a:xfrm>
        </p:grpSpPr>
        <p:sp>
          <p:nvSpPr>
            <p:cNvPr id="186" name="Google Shape;186;p22"/>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2"/>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four columns">
  <p:cSld name="CUSTOM_5">
    <p:spTree>
      <p:nvGrpSpPr>
        <p:cNvPr id="1" name="Shape 188"/>
        <p:cNvGrpSpPr/>
        <p:nvPr/>
      </p:nvGrpSpPr>
      <p:grpSpPr>
        <a:xfrm>
          <a:off x="0" y="0"/>
          <a:ext cx="0" cy="0"/>
          <a:chOff x="0" y="0"/>
          <a:chExt cx="0" cy="0"/>
        </a:xfrm>
      </p:grpSpPr>
      <p:sp>
        <p:nvSpPr>
          <p:cNvPr id="189" name="Google Shape;189;p2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90" name="Google Shape;190;p23"/>
          <p:cNvSpPr txBox="1">
            <a:spLocks noGrp="1"/>
          </p:cNvSpPr>
          <p:nvPr>
            <p:ph type="subTitle" idx="1"/>
          </p:nvPr>
        </p:nvSpPr>
        <p:spPr>
          <a:xfrm>
            <a:off x="1743188" y="2010740"/>
            <a:ext cx="2515800" cy="872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91" name="Google Shape;191;p23"/>
          <p:cNvSpPr txBox="1">
            <a:spLocks noGrp="1"/>
          </p:cNvSpPr>
          <p:nvPr>
            <p:ph type="subTitle" idx="2"/>
          </p:nvPr>
        </p:nvSpPr>
        <p:spPr>
          <a:xfrm>
            <a:off x="5763117" y="2010740"/>
            <a:ext cx="2515800" cy="872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92" name="Google Shape;192;p23"/>
          <p:cNvSpPr txBox="1">
            <a:spLocks noGrp="1"/>
          </p:cNvSpPr>
          <p:nvPr>
            <p:ph type="subTitle" idx="3"/>
          </p:nvPr>
        </p:nvSpPr>
        <p:spPr>
          <a:xfrm>
            <a:off x="1743188" y="3444138"/>
            <a:ext cx="2515800" cy="872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93" name="Google Shape;193;p23"/>
          <p:cNvSpPr txBox="1">
            <a:spLocks noGrp="1"/>
          </p:cNvSpPr>
          <p:nvPr>
            <p:ph type="subTitle" idx="4"/>
          </p:nvPr>
        </p:nvSpPr>
        <p:spPr>
          <a:xfrm>
            <a:off x="5763117" y="3444138"/>
            <a:ext cx="2515800" cy="872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94" name="Google Shape;194;p23"/>
          <p:cNvSpPr txBox="1">
            <a:spLocks noGrp="1"/>
          </p:cNvSpPr>
          <p:nvPr>
            <p:ph type="subTitle" idx="5"/>
          </p:nvPr>
        </p:nvSpPr>
        <p:spPr>
          <a:xfrm>
            <a:off x="1743190" y="1675387"/>
            <a:ext cx="2515800" cy="5334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95" name="Google Shape;195;p23"/>
          <p:cNvSpPr txBox="1">
            <a:spLocks noGrp="1"/>
          </p:cNvSpPr>
          <p:nvPr>
            <p:ph type="subTitle" idx="6"/>
          </p:nvPr>
        </p:nvSpPr>
        <p:spPr>
          <a:xfrm>
            <a:off x="5763123" y="1675387"/>
            <a:ext cx="2515800" cy="5334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96" name="Google Shape;196;p23"/>
          <p:cNvSpPr txBox="1">
            <a:spLocks noGrp="1"/>
          </p:cNvSpPr>
          <p:nvPr>
            <p:ph type="subTitle" idx="7"/>
          </p:nvPr>
        </p:nvSpPr>
        <p:spPr>
          <a:xfrm>
            <a:off x="1743190" y="3108966"/>
            <a:ext cx="2515800" cy="5334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197" name="Google Shape;197;p23"/>
          <p:cNvSpPr txBox="1">
            <a:spLocks noGrp="1"/>
          </p:cNvSpPr>
          <p:nvPr>
            <p:ph type="subTitle" idx="8"/>
          </p:nvPr>
        </p:nvSpPr>
        <p:spPr>
          <a:xfrm>
            <a:off x="5763123" y="3108966"/>
            <a:ext cx="2515800" cy="5334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grpSp>
        <p:nvGrpSpPr>
          <p:cNvPr id="198" name="Google Shape;198;p23"/>
          <p:cNvGrpSpPr/>
          <p:nvPr/>
        </p:nvGrpSpPr>
        <p:grpSpPr>
          <a:xfrm>
            <a:off x="7797840" y="4281675"/>
            <a:ext cx="1353149" cy="654800"/>
            <a:chOff x="7791048" y="4281675"/>
            <a:chExt cx="1353149" cy="654800"/>
          </a:xfrm>
        </p:grpSpPr>
        <p:sp>
          <p:nvSpPr>
            <p:cNvPr id="199" name="Google Shape;199;p23"/>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3"/>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 name="Google Shape;201;p23"/>
          <p:cNvGrpSpPr/>
          <p:nvPr/>
        </p:nvGrpSpPr>
        <p:grpSpPr>
          <a:xfrm rot="10800000">
            <a:off x="-6378" y="212100"/>
            <a:ext cx="1353149" cy="654800"/>
            <a:chOff x="7791048" y="4281675"/>
            <a:chExt cx="1353149" cy="654800"/>
          </a:xfrm>
        </p:grpSpPr>
        <p:sp>
          <p:nvSpPr>
            <p:cNvPr id="202" name="Google Shape;202;p23"/>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3"/>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six columns">
  <p:cSld name="CUSTOM_7">
    <p:spTree>
      <p:nvGrpSpPr>
        <p:cNvPr id="1" name="Shape 204"/>
        <p:cNvGrpSpPr/>
        <p:nvPr/>
      </p:nvGrpSpPr>
      <p:grpSpPr>
        <a:xfrm>
          <a:off x="0" y="0"/>
          <a:ext cx="0" cy="0"/>
          <a:chOff x="0" y="0"/>
          <a:chExt cx="0" cy="0"/>
        </a:xfrm>
      </p:grpSpPr>
      <p:sp>
        <p:nvSpPr>
          <p:cNvPr id="205" name="Google Shape;205;p2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06" name="Google Shape;206;p24"/>
          <p:cNvSpPr txBox="1">
            <a:spLocks noGrp="1"/>
          </p:cNvSpPr>
          <p:nvPr>
            <p:ph type="subTitle" idx="1"/>
          </p:nvPr>
        </p:nvSpPr>
        <p:spPr>
          <a:xfrm>
            <a:off x="1050438" y="1998438"/>
            <a:ext cx="2058600" cy="85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7" name="Google Shape;207;p24"/>
          <p:cNvSpPr txBox="1">
            <a:spLocks noGrp="1"/>
          </p:cNvSpPr>
          <p:nvPr>
            <p:ph type="subTitle" idx="2"/>
          </p:nvPr>
        </p:nvSpPr>
        <p:spPr>
          <a:xfrm>
            <a:off x="3542696" y="1998438"/>
            <a:ext cx="2058600" cy="85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8" name="Google Shape;208;p24"/>
          <p:cNvSpPr txBox="1">
            <a:spLocks noGrp="1"/>
          </p:cNvSpPr>
          <p:nvPr>
            <p:ph type="subTitle" idx="3"/>
          </p:nvPr>
        </p:nvSpPr>
        <p:spPr>
          <a:xfrm>
            <a:off x="1050438" y="3579038"/>
            <a:ext cx="2058600" cy="85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09" name="Google Shape;209;p24"/>
          <p:cNvSpPr txBox="1">
            <a:spLocks noGrp="1"/>
          </p:cNvSpPr>
          <p:nvPr>
            <p:ph type="subTitle" idx="4"/>
          </p:nvPr>
        </p:nvSpPr>
        <p:spPr>
          <a:xfrm>
            <a:off x="3542696" y="3579038"/>
            <a:ext cx="2058600" cy="85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0" name="Google Shape;210;p24"/>
          <p:cNvSpPr txBox="1">
            <a:spLocks noGrp="1"/>
          </p:cNvSpPr>
          <p:nvPr>
            <p:ph type="subTitle" idx="5"/>
          </p:nvPr>
        </p:nvSpPr>
        <p:spPr>
          <a:xfrm>
            <a:off x="6034960" y="1998438"/>
            <a:ext cx="2058600" cy="85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1" name="Google Shape;211;p24"/>
          <p:cNvSpPr txBox="1">
            <a:spLocks noGrp="1"/>
          </p:cNvSpPr>
          <p:nvPr>
            <p:ph type="subTitle" idx="6"/>
          </p:nvPr>
        </p:nvSpPr>
        <p:spPr>
          <a:xfrm>
            <a:off x="6034960" y="3579038"/>
            <a:ext cx="2058600" cy="85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2" name="Google Shape;212;p24"/>
          <p:cNvSpPr txBox="1">
            <a:spLocks noGrp="1"/>
          </p:cNvSpPr>
          <p:nvPr>
            <p:ph type="subTitle" idx="7"/>
          </p:nvPr>
        </p:nvSpPr>
        <p:spPr>
          <a:xfrm>
            <a:off x="1050437" y="1608463"/>
            <a:ext cx="2058600" cy="54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213" name="Google Shape;213;p24"/>
          <p:cNvSpPr txBox="1">
            <a:spLocks noGrp="1"/>
          </p:cNvSpPr>
          <p:nvPr>
            <p:ph type="subTitle" idx="8"/>
          </p:nvPr>
        </p:nvSpPr>
        <p:spPr>
          <a:xfrm>
            <a:off x="3542692" y="1608463"/>
            <a:ext cx="2058600" cy="54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214" name="Google Shape;214;p24"/>
          <p:cNvSpPr txBox="1">
            <a:spLocks noGrp="1"/>
          </p:cNvSpPr>
          <p:nvPr>
            <p:ph type="subTitle" idx="9"/>
          </p:nvPr>
        </p:nvSpPr>
        <p:spPr>
          <a:xfrm>
            <a:off x="1050437" y="3189138"/>
            <a:ext cx="2058600" cy="54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215" name="Google Shape;215;p24"/>
          <p:cNvSpPr txBox="1">
            <a:spLocks noGrp="1"/>
          </p:cNvSpPr>
          <p:nvPr>
            <p:ph type="subTitle" idx="13"/>
          </p:nvPr>
        </p:nvSpPr>
        <p:spPr>
          <a:xfrm>
            <a:off x="3542692" y="3189138"/>
            <a:ext cx="2058600" cy="54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216" name="Google Shape;216;p24"/>
          <p:cNvSpPr txBox="1">
            <a:spLocks noGrp="1"/>
          </p:cNvSpPr>
          <p:nvPr>
            <p:ph type="subTitle" idx="14"/>
          </p:nvPr>
        </p:nvSpPr>
        <p:spPr>
          <a:xfrm>
            <a:off x="6034953" y="1608463"/>
            <a:ext cx="2058600" cy="54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217" name="Google Shape;217;p24"/>
          <p:cNvSpPr txBox="1">
            <a:spLocks noGrp="1"/>
          </p:cNvSpPr>
          <p:nvPr>
            <p:ph type="subTitle" idx="15"/>
          </p:nvPr>
        </p:nvSpPr>
        <p:spPr>
          <a:xfrm>
            <a:off x="6034953" y="3189138"/>
            <a:ext cx="2058600" cy="54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grpSp>
        <p:nvGrpSpPr>
          <p:cNvPr id="218" name="Google Shape;218;p24"/>
          <p:cNvGrpSpPr/>
          <p:nvPr/>
        </p:nvGrpSpPr>
        <p:grpSpPr>
          <a:xfrm>
            <a:off x="7797840" y="4281675"/>
            <a:ext cx="1353149" cy="654800"/>
            <a:chOff x="7791048" y="4281675"/>
            <a:chExt cx="1353149" cy="654800"/>
          </a:xfrm>
        </p:grpSpPr>
        <p:sp>
          <p:nvSpPr>
            <p:cNvPr id="219" name="Google Shape;219;p24"/>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4"/>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 name="Google Shape;221;p24"/>
          <p:cNvGrpSpPr/>
          <p:nvPr/>
        </p:nvGrpSpPr>
        <p:grpSpPr>
          <a:xfrm rot="10800000">
            <a:off x="-6378" y="212100"/>
            <a:ext cx="1353149" cy="654800"/>
            <a:chOff x="7791048" y="4281675"/>
            <a:chExt cx="1353149" cy="654800"/>
          </a:xfrm>
        </p:grpSpPr>
        <p:sp>
          <p:nvSpPr>
            <p:cNvPr id="222" name="Google Shape;222;p24"/>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4"/>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Numbers and text">
  <p:cSld name="CUSTOM_8">
    <p:bg>
      <p:bgPr>
        <a:solidFill>
          <a:schemeClr val="lt1"/>
        </a:solidFill>
        <a:effectLst/>
      </p:bgPr>
    </p:bg>
    <p:spTree>
      <p:nvGrpSpPr>
        <p:cNvPr id="1" name="Shape 224"/>
        <p:cNvGrpSpPr/>
        <p:nvPr/>
      </p:nvGrpSpPr>
      <p:grpSpPr>
        <a:xfrm>
          <a:off x="0" y="0"/>
          <a:ext cx="0" cy="0"/>
          <a:chOff x="0" y="0"/>
          <a:chExt cx="0" cy="0"/>
        </a:xfrm>
      </p:grpSpPr>
      <p:sp>
        <p:nvSpPr>
          <p:cNvPr id="225" name="Google Shape;225;p25"/>
          <p:cNvSpPr txBox="1">
            <a:spLocks noGrp="1"/>
          </p:cNvSpPr>
          <p:nvPr>
            <p:ph type="title" hasCustomPrompt="1"/>
          </p:nvPr>
        </p:nvSpPr>
        <p:spPr>
          <a:xfrm>
            <a:off x="4260275" y="735275"/>
            <a:ext cx="4883700" cy="7689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4500">
                <a:solidFill>
                  <a:schemeClr val="dk2"/>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226" name="Google Shape;226;p25"/>
          <p:cNvSpPr txBox="1">
            <a:spLocks noGrp="1"/>
          </p:cNvSpPr>
          <p:nvPr>
            <p:ph type="subTitle" idx="1"/>
          </p:nvPr>
        </p:nvSpPr>
        <p:spPr>
          <a:xfrm>
            <a:off x="4260275" y="1493742"/>
            <a:ext cx="4883700" cy="373800"/>
          </a:xfrm>
          <a:prstGeom prst="rect">
            <a:avLst/>
          </a:prstGeom>
          <a:solidFill>
            <a:schemeClr val="lt2"/>
          </a:solidFill>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2400"/>
              <a:buNone/>
              <a:defRPr sz="16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None/>
              <a:defRPr sz="2100">
                <a:solidFill>
                  <a:schemeClr val="dk1"/>
                </a:solidFill>
              </a:defRPr>
            </a:lvl4pPr>
            <a:lvl5pPr lvl="4" algn="ctr" rtl="0">
              <a:lnSpc>
                <a:spcPct val="100000"/>
              </a:lnSpc>
              <a:spcBef>
                <a:spcPts val="0"/>
              </a:spcBef>
              <a:spcAft>
                <a:spcPts val="0"/>
              </a:spcAft>
              <a:buClr>
                <a:schemeClr val="dk1"/>
              </a:buClr>
              <a:buSzPts val="2100"/>
              <a:buNone/>
              <a:defRPr sz="2100">
                <a:solidFill>
                  <a:schemeClr val="dk1"/>
                </a:solidFill>
              </a:defRPr>
            </a:lvl5pPr>
            <a:lvl6pPr lvl="5" algn="ctr" rtl="0">
              <a:lnSpc>
                <a:spcPct val="100000"/>
              </a:lnSpc>
              <a:spcBef>
                <a:spcPts val="0"/>
              </a:spcBef>
              <a:spcAft>
                <a:spcPts val="0"/>
              </a:spcAft>
              <a:buClr>
                <a:schemeClr val="dk1"/>
              </a:buClr>
              <a:buSzPts val="2100"/>
              <a:buNone/>
              <a:defRPr sz="2100">
                <a:solidFill>
                  <a:schemeClr val="dk1"/>
                </a:solidFill>
              </a:defRPr>
            </a:lvl6pPr>
            <a:lvl7pPr lvl="6" algn="ctr" rtl="0">
              <a:lnSpc>
                <a:spcPct val="100000"/>
              </a:lnSpc>
              <a:spcBef>
                <a:spcPts val="0"/>
              </a:spcBef>
              <a:spcAft>
                <a:spcPts val="0"/>
              </a:spcAft>
              <a:buClr>
                <a:schemeClr val="dk1"/>
              </a:buClr>
              <a:buSzPts val="2100"/>
              <a:buNone/>
              <a:defRPr sz="2100">
                <a:solidFill>
                  <a:schemeClr val="dk1"/>
                </a:solidFill>
              </a:defRPr>
            </a:lvl7pPr>
            <a:lvl8pPr lvl="7" algn="ctr" rtl="0">
              <a:lnSpc>
                <a:spcPct val="100000"/>
              </a:lnSpc>
              <a:spcBef>
                <a:spcPts val="0"/>
              </a:spcBef>
              <a:spcAft>
                <a:spcPts val="0"/>
              </a:spcAft>
              <a:buClr>
                <a:schemeClr val="dk1"/>
              </a:buClr>
              <a:buSzPts val="2100"/>
              <a:buNone/>
              <a:defRPr sz="2100">
                <a:solidFill>
                  <a:schemeClr val="dk1"/>
                </a:solidFill>
              </a:defRPr>
            </a:lvl8pPr>
            <a:lvl9pPr lvl="8" algn="ctr" rtl="0">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227" name="Google Shape;227;p25"/>
          <p:cNvSpPr txBox="1">
            <a:spLocks noGrp="1"/>
          </p:cNvSpPr>
          <p:nvPr>
            <p:ph type="title" idx="2" hasCustomPrompt="1"/>
          </p:nvPr>
        </p:nvSpPr>
        <p:spPr>
          <a:xfrm>
            <a:off x="4260275" y="2032975"/>
            <a:ext cx="4883700" cy="7689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45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228" name="Google Shape;228;p25"/>
          <p:cNvSpPr txBox="1">
            <a:spLocks noGrp="1"/>
          </p:cNvSpPr>
          <p:nvPr>
            <p:ph type="subTitle" idx="3"/>
          </p:nvPr>
        </p:nvSpPr>
        <p:spPr>
          <a:xfrm>
            <a:off x="4260275" y="2792442"/>
            <a:ext cx="4883700" cy="373800"/>
          </a:xfrm>
          <a:prstGeom prst="rect">
            <a:avLst/>
          </a:prstGeom>
          <a:solidFill>
            <a:schemeClr val="lt2"/>
          </a:solidFill>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2400"/>
              <a:buNone/>
              <a:defRPr sz="16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None/>
              <a:defRPr sz="2100">
                <a:solidFill>
                  <a:schemeClr val="dk1"/>
                </a:solidFill>
              </a:defRPr>
            </a:lvl4pPr>
            <a:lvl5pPr lvl="4" algn="ctr" rtl="0">
              <a:lnSpc>
                <a:spcPct val="100000"/>
              </a:lnSpc>
              <a:spcBef>
                <a:spcPts val="0"/>
              </a:spcBef>
              <a:spcAft>
                <a:spcPts val="0"/>
              </a:spcAft>
              <a:buClr>
                <a:schemeClr val="dk1"/>
              </a:buClr>
              <a:buSzPts val="2100"/>
              <a:buNone/>
              <a:defRPr sz="2100">
                <a:solidFill>
                  <a:schemeClr val="dk1"/>
                </a:solidFill>
              </a:defRPr>
            </a:lvl5pPr>
            <a:lvl6pPr lvl="5" algn="ctr" rtl="0">
              <a:lnSpc>
                <a:spcPct val="100000"/>
              </a:lnSpc>
              <a:spcBef>
                <a:spcPts val="0"/>
              </a:spcBef>
              <a:spcAft>
                <a:spcPts val="0"/>
              </a:spcAft>
              <a:buClr>
                <a:schemeClr val="dk1"/>
              </a:buClr>
              <a:buSzPts val="2100"/>
              <a:buNone/>
              <a:defRPr sz="2100">
                <a:solidFill>
                  <a:schemeClr val="dk1"/>
                </a:solidFill>
              </a:defRPr>
            </a:lvl6pPr>
            <a:lvl7pPr lvl="6" algn="ctr" rtl="0">
              <a:lnSpc>
                <a:spcPct val="100000"/>
              </a:lnSpc>
              <a:spcBef>
                <a:spcPts val="0"/>
              </a:spcBef>
              <a:spcAft>
                <a:spcPts val="0"/>
              </a:spcAft>
              <a:buClr>
                <a:schemeClr val="dk1"/>
              </a:buClr>
              <a:buSzPts val="2100"/>
              <a:buNone/>
              <a:defRPr sz="2100">
                <a:solidFill>
                  <a:schemeClr val="dk1"/>
                </a:solidFill>
              </a:defRPr>
            </a:lvl7pPr>
            <a:lvl8pPr lvl="7" algn="ctr" rtl="0">
              <a:lnSpc>
                <a:spcPct val="100000"/>
              </a:lnSpc>
              <a:spcBef>
                <a:spcPts val="0"/>
              </a:spcBef>
              <a:spcAft>
                <a:spcPts val="0"/>
              </a:spcAft>
              <a:buClr>
                <a:schemeClr val="dk1"/>
              </a:buClr>
              <a:buSzPts val="2100"/>
              <a:buNone/>
              <a:defRPr sz="2100">
                <a:solidFill>
                  <a:schemeClr val="dk1"/>
                </a:solidFill>
              </a:defRPr>
            </a:lvl8pPr>
            <a:lvl9pPr lvl="8" algn="ctr" rtl="0">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229" name="Google Shape;229;p25"/>
          <p:cNvSpPr txBox="1">
            <a:spLocks noGrp="1"/>
          </p:cNvSpPr>
          <p:nvPr>
            <p:ph type="title" idx="4" hasCustomPrompt="1"/>
          </p:nvPr>
        </p:nvSpPr>
        <p:spPr>
          <a:xfrm>
            <a:off x="4260275" y="3330675"/>
            <a:ext cx="4883700" cy="7689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4500">
                <a:solidFill>
                  <a:schemeClr val="dk2"/>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230" name="Google Shape;230;p25"/>
          <p:cNvSpPr txBox="1">
            <a:spLocks noGrp="1"/>
          </p:cNvSpPr>
          <p:nvPr>
            <p:ph type="subTitle" idx="5"/>
          </p:nvPr>
        </p:nvSpPr>
        <p:spPr>
          <a:xfrm>
            <a:off x="4260275" y="4091118"/>
            <a:ext cx="4883700" cy="373800"/>
          </a:xfrm>
          <a:prstGeom prst="rect">
            <a:avLst/>
          </a:prstGeom>
          <a:solidFill>
            <a:schemeClr val="lt2"/>
          </a:solidFill>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2400"/>
              <a:buNone/>
              <a:defRPr sz="16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None/>
              <a:defRPr sz="2100">
                <a:solidFill>
                  <a:schemeClr val="dk1"/>
                </a:solidFill>
              </a:defRPr>
            </a:lvl4pPr>
            <a:lvl5pPr lvl="4" algn="ctr" rtl="0">
              <a:lnSpc>
                <a:spcPct val="100000"/>
              </a:lnSpc>
              <a:spcBef>
                <a:spcPts val="0"/>
              </a:spcBef>
              <a:spcAft>
                <a:spcPts val="0"/>
              </a:spcAft>
              <a:buClr>
                <a:schemeClr val="dk1"/>
              </a:buClr>
              <a:buSzPts val="2100"/>
              <a:buNone/>
              <a:defRPr sz="2100">
                <a:solidFill>
                  <a:schemeClr val="dk1"/>
                </a:solidFill>
              </a:defRPr>
            </a:lvl5pPr>
            <a:lvl6pPr lvl="5" algn="ctr" rtl="0">
              <a:lnSpc>
                <a:spcPct val="100000"/>
              </a:lnSpc>
              <a:spcBef>
                <a:spcPts val="0"/>
              </a:spcBef>
              <a:spcAft>
                <a:spcPts val="0"/>
              </a:spcAft>
              <a:buClr>
                <a:schemeClr val="dk1"/>
              </a:buClr>
              <a:buSzPts val="2100"/>
              <a:buNone/>
              <a:defRPr sz="2100">
                <a:solidFill>
                  <a:schemeClr val="dk1"/>
                </a:solidFill>
              </a:defRPr>
            </a:lvl6pPr>
            <a:lvl7pPr lvl="6" algn="ctr" rtl="0">
              <a:lnSpc>
                <a:spcPct val="100000"/>
              </a:lnSpc>
              <a:spcBef>
                <a:spcPts val="0"/>
              </a:spcBef>
              <a:spcAft>
                <a:spcPts val="0"/>
              </a:spcAft>
              <a:buClr>
                <a:schemeClr val="dk1"/>
              </a:buClr>
              <a:buSzPts val="2100"/>
              <a:buNone/>
              <a:defRPr sz="2100">
                <a:solidFill>
                  <a:schemeClr val="dk1"/>
                </a:solidFill>
              </a:defRPr>
            </a:lvl7pPr>
            <a:lvl8pPr lvl="7" algn="ctr" rtl="0">
              <a:lnSpc>
                <a:spcPct val="100000"/>
              </a:lnSpc>
              <a:spcBef>
                <a:spcPts val="0"/>
              </a:spcBef>
              <a:spcAft>
                <a:spcPts val="0"/>
              </a:spcAft>
              <a:buClr>
                <a:schemeClr val="dk1"/>
              </a:buClr>
              <a:buSzPts val="2100"/>
              <a:buNone/>
              <a:defRPr sz="2100">
                <a:solidFill>
                  <a:schemeClr val="dk1"/>
                </a:solidFill>
              </a:defRPr>
            </a:lvl8pPr>
            <a:lvl9pPr lvl="8" algn="ctr" rtl="0">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231" name="Google Shape;231;p25"/>
          <p:cNvSpPr>
            <a:spLocks noGrp="1"/>
          </p:cNvSpPr>
          <p:nvPr>
            <p:ph type="pic" idx="6"/>
          </p:nvPr>
        </p:nvSpPr>
        <p:spPr>
          <a:xfrm>
            <a:off x="713225" y="539500"/>
            <a:ext cx="2265000" cy="4061700"/>
          </a:xfrm>
          <a:prstGeom prst="rect">
            <a:avLst/>
          </a:prstGeom>
          <a:noFill/>
          <a:ln>
            <a:noFill/>
          </a:ln>
        </p:spPr>
      </p:sp>
      <p:sp>
        <p:nvSpPr>
          <p:cNvPr id="232" name="Google Shape;232;p25"/>
          <p:cNvSpPr/>
          <p:nvPr/>
        </p:nvSpPr>
        <p:spPr>
          <a:xfrm rot="5400000" flipH="1">
            <a:off x="558049"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hanks">
  <p:cSld name="CUSTOM_3">
    <p:bg>
      <p:bgPr>
        <a:solidFill>
          <a:schemeClr val="accent2"/>
        </a:solidFill>
        <a:effectLst/>
      </p:bgPr>
    </p:bg>
    <p:spTree>
      <p:nvGrpSpPr>
        <p:cNvPr id="1" name="Shape 233"/>
        <p:cNvGrpSpPr/>
        <p:nvPr/>
      </p:nvGrpSpPr>
      <p:grpSpPr>
        <a:xfrm>
          <a:off x="0" y="0"/>
          <a:ext cx="0" cy="0"/>
          <a:chOff x="0" y="0"/>
          <a:chExt cx="0" cy="0"/>
        </a:xfrm>
      </p:grpSpPr>
      <p:sp>
        <p:nvSpPr>
          <p:cNvPr id="234" name="Google Shape;234;p26"/>
          <p:cNvSpPr>
            <a:spLocks noGrp="1"/>
          </p:cNvSpPr>
          <p:nvPr>
            <p:ph type="pic" idx="2"/>
          </p:nvPr>
        </p:nvSpPr>
        <p:spPr>
          <a:xfrm flipH="1">
            <a:off x="713225" y="539500"/>
            <a:ext cx="7717500" cy="4068900"/>
          </a:xfrm>
          <a:prstGeom prst="rect">
            <a:avLst/>
          </a:prstGeom>
          <a:noFill/>
          <a:ln>
            <a:noFill/>
          </a:ln>
        </p:spPr>
      </p:sp>
      <p:sp>
        <p:nvSpPr>
          <p:cNvPr id="235" name="Google Shape;235;p26"/>
          <p:cNvSpPr txBox="1">
            <a:spLocks noGrp="1"/>
          </p:cNvSpPr>
          <p:nvPr>
            <p:ph type="title"/>
          </p:nvPr>
        </p:nvSpPr>
        <p:spPr>
          <a:xfrm>
            <a:off x="3982675" y="931731"/>
            <a:ext cx="5161200" cy="632100"/>
          </a:xfrm>
          <a:prstGeom prst="rect">
            <a:avLst/>
          </a:prstGeom>
          <a:solidFill>
            <a:schemeClr val="dk1"/>
          </a:solidFill>
        </p:spPr>
        <p:txBody>
          <a:bodyPr spcFirstLastPara="1" wrap="square" lIns="91425" tIns="91425" rIns="91425" bIns="91425" anchor="t" anchorCtr="0">
            <a:noAutofit/>
          </a:bodyPr>
          <a:lstStyle>
            <a:lvl1pPr lvl="0" rtl="0">
              <a:spcBef>
                <a:spcPts val="0"/>
              </a:spcBef>
              <a:spcAft>
                <a:spcPts val="0"/>
              </a:spcAft>
              <a:buSzPts val="3000"/>
              <a:buNone/>
              <a:defRPr sz="4100">
                <a:solidFill>
                  <a:schemeClr val="lt1"/>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36" name="Google Shape;236;p26"/>
          <p:cNvSpPr txBox="1">
            <a:spLocks noGrp="1"/>
          </p:cNvSpPr>
          <p:nvPr>
            <p:ph type="subTitle" idx="1"/>
          </p:nvPr>
        </p:nvSpPr>
        <p:spPr>
          <a:xfrm>
            <a:off x="3982677" y="1563833"/>
            <a:ext cx="5161200" cy="1101000"/>
          </a:xfrm>
          <a:prstGeom prst="rect">
            <a:avLst/>
          </a:prstGeom>
          <a:solidFill>
            <a:schemeClr val="lt2"/>
          </a:solidFill>
        </p:spPr>
        <p:txBody>
          <a:bodyPr spcFirstLastPara="1" wrap="square" lIns="91425" tIns="91425" rIns="91425" bIns="91425" anchor="ctr" anchorCtr="0">
            <a:noAutofit/>
          </a:bodyPr>
          <a:lstStyle>
            <a:lvl1pPr lvl="0"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7" name="Google Shape;237;p26"/>
          <p:cNvSpPr/>
          <p:nvPr/>
        </p:nvSpPr>
        <p:spPr>
          <a:xfrm rot="5400000" flipH="1">
            <a:off x="558049"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238"/>
        <p:cNvGrpSpPr/>
        <p:nvPr/>
      </p:nvGrpSpPr>
      <p:grpSpPr>
        <a:xfrm>
          <a:off x="0" y="0"/>
          <a:ext cx="0" cy="0"/>
          <a:chOff x="0" y="0"/>
          <a:chExt cx="0" cy="0"/>
        </a:xfrm>
      </p:grpSpPr>
      <p:grpSp>
        <p:nvGrpSpPr>
          <p:cNvPr id="239" name="Google Shape;239;p27"/>
          <p:cNvGrpSpPr/>
          <p:nvPr/>
        </p:nvGrpSpPr>
        <p:grpSpPr>
          <a:xfrm flipH="1">
            <a:off x="7791445" y="213746"/>
            <a:ext cx="1352679" cy="651504"/>
            <a:chOff x="273" y="213746"/>
            <a:chExt cx="1352679" cy="651504"/>
          </a:xfrm>
        </p:grpSpPr>
        <p:sp>
          <p:nvSpPr>
            <p:cNvPr id="240" name="Google Shape;240;p27"/>
            <p:cNvSpPr/>
            <p:nvPr/>
          </p:nvSpPr>
          <p:spPr>
            <a:xfrm rot="5400000" flipH="1">
              <a:off x="557802" y="-343504"/>
              <a:ext cx="237900" cy="1352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27"/>
            <p:cNvSpPr/>
            <p:nvPr/>
          </p:nvSpPr>
          <p:spPr>
            <a:xfrm rot="5400000" flipH="1">
              <a:off x="112323" y="515300"/>
              <a:ext cx="237900" cy="462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242"/>
        <p:cNvGrpSpPr/>
        <p:nvPr/>
      </p:nvGrpSpPr>
      <p:grpSpPr>
        <a:xfrm>
          <a:off x="0" y="0"/>
          <a:ext cx="0" cy="0"/>
          <a:chOff x="0" y="0"/>
          <a:chExt cx="0" cy="0"/>
        </a:xfrm>
      </p:grpSpPr>
      <p:grpSp>
        <p:nvGrpSpPr>
          <p:cNvPr id="243" name="Google Shape;243;p28"/>
          <p:cNvGrpSpPr/>
          <p:nvPr/>
        </p:nvGrpSpPr>
        <p:grpSpPr>
          <a:xfrm flipH="1">
            <a:off x="7791445" y="213746"/>
            <a:ext cx="1352503" cy="651504"/>
            <a:chOff x="448" y="213746"/>
            <a:chExt cx="1352503" cy="651504"/>
          </a:xfrm>
        </p:grpSpPr>
        <p:sp>
          <p:nvSpPr>
            <p:cNvPr id="244" name="Google Shape;244;p28"/>
            <p:cNvSpPr/>
            <p:nvPr/>
          </p:nvSpPr>
          <p:spPr>
            <a:xfrm rot="5400000" flipH="1">
              <a:off x="557802" y="-343504"/>
              <a:ext cx="237900" cy="1352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8"/>
            <p:cNvSpPr/>
            <p:nvPr/>
          </p:nvSpPr>
          <p:spPr>
            <a:xfrm rot="5400000" flipH="1">
              <a:off x="86098" y="541700"/>
              <a:ext cx="237900" cy="4092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 name="Google Shape;246;p28"/>
          <p:cNvGrpSpPr/>
          <p:nvPr/>
        </p:nvGrpSpPr>
        <p:grpSpPr>
          <a:xfrm flipH="1">
            <a:off x="375" y="4281675"/>
            <a:ext cx="1352974" cy="654800"/>
            <a:chOff x="7791048" y="4281675"/>
            <a:chExt cx="1352974" cy="654800"/>
          </a:xfrm>
        </p:grpSpPr>
        <p:sp>
          <p:nvSpPr>
            <p:cNvPr id="247" name="Google Shape;247;p28"/>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8"/>
            <p:cNvSpPr/>
            <p:nvPr/>
          </p:nvSpPr>
          <p:spPr>
            <a:xfrm rot="-5400000">
              <a:off x="8818072" y="4193625"/>
              <a:ext cx="237900" cy="414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ackground 2">
  <p:cSld name="CUSTOM_9_1_1">
    <p:spTree>
      <p:nvGrpSpPr>
        <p:cNvPr id="1" name="Shape 249"/>
        <p:cNvGrpSpPr/>
        <p:nvPr/>
      </p:nvGrpSpPr>
      <p:grpSpPr>
        <a:xfrm>
          <a:off x="0" y="0"/>
          <a:ext cx="0" cy="0"/>
          <a:chOff x="0" y="0"/>
          <a:chExt cx="0" cy="0"/>
        </a:xfrm>
      </p:grpSpPr>
      <p:grpSp>
        <p:nvGrpSpPr>
          <p:cNvPr id="250" name="Google Shape;250;p29"/>
          <p:cNvGrpSpPr/>
          <p:nvPr/>
        </p:nvGrpSpPr>
        <p:grpSpPr>
          <a:xfrm>
            <a:off x="7791048" y="4281675"/>
            <a:ext cx="1353101" cy="654800"/>
            <a:chOff x="7791048" y="4281675"/>
            <a:chExt cx="1353101" cy="654800"/>
          </a:xfrm>
        </p:grpSpPr>
        <p:sp>
          <p:nvSpPr>
            <p:cNvPr id="251" name="Google Shape;251;p29"/>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9"/>
            <p:cNvSpPr/>
            <p:nvPr/>
          </p:nvSpPr>
          <p:spPr>
            <a:xfrm rot="-5400000">
              <a:off x="8744849" y="4120275"/>
              <a:ext cx="237900" cy="560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9" name="Google Shape;19;p4"/>
          <p:cNvSpPr txBox="1">
            <a:spLocks noGrp="1"/>
          </p:cNvSpPr>
          <p:nvPr>
            <p:ph type="body" idx="1"/>
          </p:nvPr>
        </p:nvSpPr>
        <p:spPr>
          <a:xfrm>
            <a:off x="1337825" y="1269272"/>
            <a:ext cx="6468300" cy="359100"/>
          </a:xfrm>
          <a:prstGeom prst="rect">
            <a:avLst/>
          </a:prstGeom>
        </p:spPr>
        <p:txBody>
          <a:bodyPr spcFirstLastPara="1" wrap="square" lIns="91425" tIns="91425" rIns="91425" bIns="91425" anchor="ctr" anchorCtr="0">
            <a:noAutofit/>
          </a:bodyPr>
          <a:lstStyle>
            <a:lvl1pPr marL="457200" lvl="0" indent="-304800" algn="ctr" rtl="0">
              <a:lnSpc>
                <a:spcPct val="100000"/>
              </a:lnSpc>
              <a:spcBef>
                <a:spcPts val="0"/>
              </a:spcBef>
              <a:spcAft>
                <a:spcPts val="0"/>
              </a:spcAft>
              <a:buClr>
                <a:schemeClr val="dk2"/>
              </a:buClr>
              <a:buSzPts val="1200"/>
              <a:buChar char="●"/>
              <a:defRPr>
                <a:solidFill>
                  <a:srgbClr val="434343"/>
                </a:solidFill>
              </a:defRPr>
            </a:lvl1pPr>
            <a:lvl2pPr marL="914400" lvl="1" indent="-304800" rtl="0">
              <a:lnSpc>
                <a:spcPct val="115000"/>
              </a:lnSpc>
              <a:spcBef>
                <a:spcPts val="0"/>
              </a:spcBef>
              <a:spcAft>
                <a:spcPts val="0"/>
              </a:spcAft>
              <a:buClr>
                <a:srgbClr val="434343"/>
              </a:buClr>
              <a:buSzPts val="1200"/>
              <a:buFont typeface="Roboto Condensed Light"/>
              <a:buChar char="○"/>
              <a:defRPr>
                <a:solidFill>
                  <a:srgbClr val="434343"/>
                </a:solidFill>
              </a:defRPr>
            </a:lvl2pPr>
            <a:lvl3pPr marL="1371600" lvl="2" indent="-304800" rtl="0">
              <a:lnSpc>
                <a:spcPct val="115000"/>
              </a:lnSpc>
              <a:spcBef>
                <a:spcPts val="0"/>
              </a:spcBef>
              <a:spcAft>
                <a:spcPts val="0"/>
              </a:spcAft>
              <a:buClr>
                <a:srgbClr val="434343"/>
              </a:buClr>
              <a:buSzPts val="1200"/>
              <a:buFont typeface="Roboto Condensed Light"/>
              <a:buChar char="■"/>
              <a:defRPr>
                <a:solidFill>
                  <a:srgbClr val="434343"/>
                </a:solidFill>
              </a:defRPr>
            </a:lvl3pPr>
            <a:lvl4pPr marL="1828800" lvl="3" indent="-304800" rtl="0">
              <a:lnSpc>
                <a:spcPct val="115000"/>
              </a:lnSpc>
              <a:spcBef>
                <a:spcPts val="0"/>
              </a:spcBef>
              <a:spcAft>
                <a:spcPts val="0"/>
              </a:spcAft>
              <a:buClr>
                <a:srgbClr val="434343"/>
              </a:buClr>
              <a:buSzPts val="1200"/>
              <a:buFont typeface="Roboto Condensed Light"/>
              <a:buChar char="●"/>
              <a:defRPr>
                <a:solidFill>
                  <a:srgbClr val="434343"/>
                </a:solidFill>
              </a:defRPr>
            </a:lvl4pPr>
            <a:lvl5pPr marL="2286000" lvl="4" indent="-304800" rtl="0">
              <a:lnSpc>
                <a:spcPct val="115000"/>
              </a:lnSpc>
              <a:spcBef>
                <a:spcPts val="0"/>
              </a:spcBef>
              <a:spcAft>
                <a:spcPts val="0"/>
              </a:spcAft>
              <a:buClr>
                <a:srgbClr val="434343"/>
              </a:buClr>
              <a:buSzPts val="1200"/>
              <a:buFont typeface="Roboto Condensed Light"/>
              <a:buChar char="○"/>
              <a:defRPr>
                <a:solidFill>
                  <a:srgbClr val="434343"/>
                </a:solidFill>
              </a:defRPr>
            </a:lvl5pPr>
            <a:lvl6pPr marL="2743200" lvl="5" indent="-304800" rtl="0">
              <a:lnSpc>
                <a:spcPct val="115000"/>
              </a:lnSpc>
              <a:spcBef>
                <a:spcPts val="0"/>
              </a:spcBef>
              <a:spcAft>
                <a:spcPts val="0"/>
              </a:spcAft>
              <a:buClr>
                <a:srgbClr val="434343"/>
              </a:buClr>
              <a:buSzPts val="1200"/>
              <a:buFont typeface="Roboto Condensed Light"/>
              <a:buChar char="■"/>
              <a:defRPr>
                <a:solidFill>
                  <a:srgbClr val="434343"/>
                </a:solidFill>
              </a:defRPr>
            </a:lvl6pPr>
            <a:lvl7pPr marL="3200400" lvl="6" indent="-304800" rtl="0">
              <a:lnSpc>
                <a:spcPct val="115000"/>
              </a:lnSpc>
              <a:spcBef>
                <a:spcPts val="0"/>
              </a:spcBef>
              <a:spcAft>
                <a:spcPts val="0"/>
              </a:spcAft>
              <a:buClr>
                <a:srgbClr val="434343"/>
              </a:buClr>
              <a:buSzPts val="1200"/>
              <a:buFont typeface="Roboto Condensed Light"/>
              <a:buChar char="●"/>
              <a:defRPr>
                <a:solidFill>
                  <a:srgbClr val="434343"/>
                </a:solidFill>
              </a:defRPr>
            </a:lvl7pPr>
            <a:lvl8pPr marL="3657600" lvl="7" indent="-304800" rtl="0">
              <a:lnSpc>
                <a:spcPct val="115000"/>
              </a:lnSpc>
              <a:spcBef>
                <a:spcPts val="0"/>
              </a:spcBef>
              <a:spcAft>
                <a:spcPts val="0"/>
              </a:spcAft>
              <a:buClr>
                <a:srgbClr val="434343"/>
              </a:buClr>
              <a:buSzPts val="1200"/>
              <a:buFont typeface="Roboto Condensed Light"/>
              <a:buChar char="○"/>
              <a:defRPr>
                <a:solidFill>
                  <a:srgbClr val="434343"/>
                </a:solidFill>
              </a:defRPr>
            </a:lvl8pPr>
            <a:lvl9pPr marL="4114800" lvl="8" indent="-304800" rtl="0">
              <a:lnSpc>
                <a:spcPct val="115000"/>
              </a:lnSpc>
              <a:spcBef>
                <a:spcPts val="0"/>
              </a:spcBef>
              <a:spcAft>
                <a:spcPts val="0"/>
              </a:spcAft>
              <a:buClr>
                <a:srgbClr val="434343"/>
              </a:buClr>
              <a:buSzPts val="1200"/>
              <a:buFont typeface="Roboto Condensed Light"/>
              <a:buChar char="■"/>
              <a:defRPr>
                <a:solidFill>
                  <a:srgbClr val="434343"/>
                </a:solidFill>
              </a:defRPr>
            </a:lvl9pPr>
          </a:lstStyle>
          <a:p>
            <a:endParaRPr/>
          </a:p>
        </p:txBody>
      </p:sp>
      <p:grpSp>
        <p:nvGrpSpPr>
          <p:cNvPr id="20" name="Google Shape;20;p4"/>
          <p:cNvGrpSpPr/>
          <p:nvPr/>
        </p:nvGrpSpPr>
        <p:grpSpPr>
          <a:xfrm flipH="1">
            <a:off x="-6378" y="4281675"/>
            <a:ext cx="1353149" cy="654800"/>
            <a:chOff x="7791048" y="4281675"/>
            <a:chExt cx="1353149" cy="654800"/>
          </a:xfrm>
        </p:grpSpPr>
        <p:sp>
          <p:nvSpPr>
            <p:cNvPr id="21" name="Google Shape;21;p4"/>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4"/>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4"/>
          <p:cNvGrpSpPr/>
          <p:nvPr/>
        </p:nvGrpSpPr>
        <p:grpSpPr>
          <a:xfrm rot="10800000" flipH="1">
            <a:off x="7797840" y="212100"/>
            <a:ext cx="1353149" cy="654800"/>
            <a:chOff x="7791048" y="4281675"/>
            <a:chExt cx="1353149" cy="654800"/>
          </a:xfrm>
        </p:grpSpPr>
        <p:sp>
          <p:nvSpPr>
            <p:cNvPr id="24" name="Google Shape;24;p4"/>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4"/>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txBox="1">
            <a:spLocks noGrp="1"/>
          </p:cNvSpPr>
          <p:nvPr>
            <p:ph type="title"/>
          </p:nvPr>
        </p:nvSpPr>
        <p:spPr>
          <a:xfrm>
            <a:off x="720000" y="445025"/>
            <a:ext cx="5445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8" name="Google Shape;28;p5"/>
          <p:cNvSpPr txBox="1">
            <a:spLocks noGrp="1"/>
          </p:cNvSpPr>
          <p:nvPr>
            <p:ph type="subTitle" idx="1"/>
          </p:nvPr>
        </p:nvSpPr>
        <p:spPr>
          <a:xfrm>
            <a:off x="720025" y="3645689"/>
            <a:ext cx="4326000" cy="8868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9" name="Google Shape;29;p5"/>
          <p:cNvSpPr txBox="1">
            <a:spLocks noGrp="1"/>
          </p:cNvSpPr>
          <p:nvPr>
            <p:ph type="subTitle" idx="2"/>
          </p:nvPr>
        </p:nvSpPr>
        <p:spPr>
          <a:xfrm>
            <a:off x="720000" y="1983113"/>
            <a:ext cx="4326000" cy="8868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0" name="Google Shape;30;p5"/>
          <p:cNvSpPr txBox="1">
            <a:spLocks noGrp="1"/>
          </p:cNvSpPr>
          <p:nvPr>
            <p:ph type="subTitle" idx="3"/>
          </p:nvPr>
        </p:nvSpPr>
        <p:spPr>
          <a:xfrm>
            <a:off x="720005" y="3195265"/>
            <a:ext cx="4326000" cy="572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31" name="Google Shape;31;p5"/>
          <p:cNvSpPr txBox="1">
            <a:spLocks noGrp="1"/>
          </p:cNvSpPr>
          <p:nvPr>
            <p:ph type="subTitle" idx="4"/>
          </p:nvPr>
        </p:nvSpPr>
        <p:spPr>
          <a:xfrm>
            <a:off x="720000" y="1532689"/>
            <a:ext cx="4326000" cy="572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Archivo Black"/>
              <a:buNone/>
              <a:defRPr sz="2100" b="1">
                <a:highlight>
                  <a:schemeClr val="lt2"/>
                </a:highlight>
                <a:latin typeface="Archivo Black"/>
                <a:ea typeface="Archivo Black"/>
                <a:cs typeface="Archivo Black"/>
                <a:sym typeface="Archivo Black"/>
              </a:defRPr>
            </a:lvl1pPr>
            <a:lvl2pPr lvl="1"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2pPr>
            <a:lvl3pPr lvl="2"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3pPr>
            <a:lvl4pPr lvl="3"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4pPr>
            <a:lvl5pPr lvl="4"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5pPr>
            <a:lvl6pPr lvl="5"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6pPr>
            <a:lvl7pPr lvl="6"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7pPr>
            <a:lvl8pPr lvl="7"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8pPr>
            <a:lvl9pPr lvl="8" algn="ctr" rtl="0">
              <a:lnSpc>
                <a:spcPct val="100000"/>
              </a:lnSpc>
              <a:spcBef>
                <a:spcPts val="0"/>
              </a:spcBef>
              <a:spcAft>
                <a:spcPts val="0"/>
              </a:spcAft>
              <a:buSzPts val="2400"/>
              <a:buFont typeface="Archivo Black"/>
              <a:buNone/>
              <a:defRPr sz="2400">
                <a:latin typeface="Archivo Black"/>
                <a:ea typeface="Archivo Black"/>
                <a:cs typeface="Archivo Black"/>
                <a:sym typeface="Archivo Black"/>
              </a:defRPr>
            </a:lvl9pPr>
          </a:lstStyle>
          <a:p>
            <a:endParaRPr/>
          </a:p>
        </p:txBody>
      </p:sp>
      <p:sp>
        <p:nvSpPr>
          <p:cNvPr id="32" name="Google Shape;32;p5"/>
          <p:cNvSpPr>
            <a:spLocks noGrp="1"/>
          </p:cNvSpPr>
          <p:nvPr>
            <p:ph type="pic" idx="5"/>
          </p:nvPr>
        </p:nvSpPr>
        <p:spPr>
          <a:xfrm>
            <a:off x="6165700" y="539500"/>
            <a:ext cx="2265000" cy="4061700"/>
          </a:xfrm>
          <a:prstGeom prst="rect">
            <a:avLst/>
          </a:prstGeom>
          <a:noFill/>
          <a:ln>
            <a:noFill/>
          </a:ln>
        </p:spPr>
      </p:sp>
      <p:sp>
        <p:nvSpPr>
          <p:cNvPr id="33" name="Google Shape;33;p5"/>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 name="Google Shape;34;p5"/>
          <p:cNvGrpSpPr/>
          <p:nvPr/>
        </p:nvGrpSpPr>
        <p:grpSpPr>
          <a:xfrm rot="10800000">
            <a:off x="-6378" y="212100"/>
            <a:ext cx="1353149" cy="654800"/>
            <a:chOff x="7791048" y="4281675"/>
            <a:chExt cx="1353149" cy="654800"/>
          </a:xfrm>
        </p:grpSpPr>
        <p:sp>
          <p:nvSpPr>
            <p:cNvPr id="35" name="Google Shape;35;p5"/>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5"/>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grpSp>
        <p:nvGrpSpPr>
          <p:cNvPr id="39" name="Google Shape;39;p6"/>
          <p:cNvGrpSpPr/>
          <p:nvPr/>
        </p:nvGrpSpPr>
        <p:grpSpPr>
          <a:xfrm flipH="1">
            <a:off x="-6378" y="4281675"/>
            <a:ext cx="1353149" cy="654800"/>
            <a:chOff x="7791048" y="4281675"/>
            <a:chExt cx="1353149" cy="654800"/>
          </a:xfrm>
        </p:grpSpPr>
        <p:sp>
          <p:nvSpPr>
            <p:cNvPr id="40" name="Google Shape;40;p6"/>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6"/>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 name="Google Shape;42;p6"/>
          <p:cNvGrpSpPr/>
          <p:nvPr/>
        </p:nvGrpSpPr>
        <p:grpSpPr>
          <a:xfrm rot="10800000" flipH="1">
            <a:off x="7797840" y="212100"/>
            <a:ext cx="1353149" cy="654800"/>
            <a:chOff x="7791048" y="4281675"/>
            <a:chExt cx="1353149" cy="654800"/>
          </a:xfrm>
        </p:grpSpPr>
        <p:sp>
          <p:nvSpPr>
            <p:cNvPr id="43" name="Google Shape;43;p6"/>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720000" y="445025"/>
            <a:ext cx="5445600" cy="10422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47" name="Google Shape;47;p7"/>
          <p:cNvSpPr txBox="1">
            <a:spLocks noGrp="1"/>
          </p:cNvSpPr>
          <p:nvPr>
            <p:ph type="body" idx="1"/>
          </p:nvPr>
        </p:nvSpPr>
        <p:spPr>
          <a:xfrm>
            <a:off x="720000" y="1996300"/>
            <a:ext cx="4404000" cy="21516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chemeClr val="dk2"/>
              </a:buClr>
              <a:buSzPts val="1400"/>
              <a:buChar char="●"/>
              <a:defRPr>
                <a:solidFill>
                  <a:srgbClr val="434343"/>
                </a:solidFill>
              </a:defRPr>
            </a:lvl1pPr>
            <a:lvl2pPr marL="914400" lvl="1" indent="-317500" rtl="0">
              <a:lnSpc>
                <a:spcPct val="115000"/>
              </a:lnSpc>
              <a:spcBef>
                <a:spcPts val="0"/>
              </a:spcBef>
              <a:spcAft>
                <a:spcPts val="0"/>
              </a:spcAft>
              <a:buSzPts val="1400"/>
              <a:buChar char="○"/>
              <a:defRPr>
                <a:solidFill>
                  <a:srgbClr val="434343"/>
                </a:solidFill>
              </a:defRPr>
            </a:lvl2pPr>
            <a:lvl3pPr marL="1371600" lvl="2" indent="-317500" rtl="0">
              <a:lnSpc>
                <a:spcPct val="115000"/>
              </a:lnSpc>
              <a:spcBef>
                <a:spcPts val="0"/>
              </a:spcBef>
              <a:spcAft>
                <a:spcPts val="0"/>
              </a:spcAft>
              <a:buSzPts val="1400"/>
              <a:buChar char="■"/>
              <a:defRPr>
                <a:solidFill>
                  <a:srgbClr val="434343"/>
                </a:solidFill>
              </a:defRPr>
            </a:lvl3pPr>
            <a:lvl4pPr marL="1828800" lvl="3" indent="-317500" rtl="0">
              <a:lnSpc>
                <a:spcPct val="115000"/>
              </a:lnSpc>
              <a:spcBef>
                <a:spcPts val="0"/>
              </a:spcBef>
              <a:spcAft>
                <a:spcPts val="0"/>
              </a:spcAft>
              <a:buSzPts val="1400"/>
              <a:buChar char="●"/>
              <a:defRPr>
                <a:solidFill>
                  <a:srgbClr val="434343"/>
                </a:solidFill>
              </a:defRPr>
            </a:lvl4pPr>
            <a:lvl5pPr marL="2286000" lvl="4" indent="-317500" rtl="0">
              <a:lnSpc>
                <a:spcPct val="115000"/>
              </a:lnSpc>
              <a:spcBef>
                <a:spcPts val="0"/>
              </a:spcBef>
              <a:spcAft>
                <a:spcPts val="0"/>
              </a:spcAft>
              <a:buSzPts val="1400"/>
              <a:buChar char="○"/>
              <a:defRPr>
                <a:solidFill>
                  <a:srgbClr val="434343"/>
                </a:solidFill>
              </a:defRPr>
            </a:lvl5pPr>
            <a:lvl6pPr marL="2743200" lvl="5" indent="-317500" rtl="0">
              <a:lnSpc>
                <a:spcPct val="115000"/>
              </a:lnSpc>
              <a:spcBef>
                <a:spcPts val="0"/>
              </a:spcBef>
              <a:spcAft>
                <a:spcPts val="0"/>
              </a:spcAft>
              <a:buSzPts val="1400"/>
              <a:buChar char="■"/>
              <a:defRPr>
                <a:solidFill>
                  <a:srgbClr val="434343"/>
                </a:solidFill>
              </a:defRPr>
            </a:lvl6pPr>
            <a:lvl7pPr marL="3200400" lvl="6" indent="-317500" rtl="0">
              <a:lnSpc>
                <a:spcPct val="115000"/>
              </a:lnSpc>
              <a:spcBef>
                <a:spcPts val="0"/>
              </a:spcBef>
              <a:spcAft>
                <a:spcPts val="0"/>
              </a:spcAft>
              <a:buSzPts val="1400"/>
              <a:buChar char="●"/>
              <a:defRPr>
                <a:solidFill>
                  <a:srgbClr val="434343"/>
                </a:solidFill>
              </a:defRPr>
            </a:lvl7pPr>
            <a:lvl8pPr marL="3657600" lvl="7" indent="-317500" rtl="0">
              <a:lnSpc>
                <a:spcPct val="115000"/>
              </a:lnSpc>
              <a:spcBef>
                <a:spcPts val="0"/>
              </a:spcBef>
              <a:spcAft>
                <a:spcPts val="0"/>
              </a:spcAft>
              <a:buSzPts val="1400"/>
              <a:buChar char="○"/>
              <a:defRPr>
                <a:solidFill>
                  <a:srgbClr val="434343"/>
                </a:solidFill>
              </a:defRPr>
            </a:lvl8pPr>
            <a:lvl9pPr marL="4114800" lvl="8" indent="-317500" rtl="0">
              <a:lnSpc>
                <a:spcPct val="115000"/>
              </a:lnSpc>
              <a:spcBef>
                <a:spcPts val="0"/>
              </a:spcBef>
              <a:spcAft>
                <a:spcPts val="0"/>
              </a:spcAft>
              <a:buSzPts val="1400"/>
              <a:buChar char="■"/>
              <a:defRPr>
                <a:solidFill>
                  <a:srgbClr val="434343"/>
                </a:solidFill>
              </a:defRPr>
            </a:lvl9pPr>
          </a:lstStyle>
          <a:p>
            <a:endParaRPr/>
          </a:p>
        </p:txBody>
      </p:sp>
      <p:sp>
        <p:nvSpPr>
          <p:cNvPr id="48" name="Google Shape;48;p7"/>
          <p:cNvSpPr>
            <a:spLocks noGrp="1"/>
          </p:cNvSpPr>
          <p:nvPr>
            <p:ph type="pic" idx="2"/>
          </p:nvPr>
        </p:nvSpPr>
        <p:spPr>
          <a:xfrm>
            <a:off x="6165700" y="539500"/>
            <a:ext cx="2265000" cy="4061700"/>
          </a:xfrm>
          <a:prstGeom prst="rect">
            <a:avLst/>
          </a:prstGeom>
          <a:noFill/>
          <a:ln>
            <a:noFill/>
          </a:ln>
        </p:spPr>
      </p:sp>
      <p:sp>
        <p:nvSpPr>
          <p:cNvPr id="49" name="Google Shape;49;p7"/>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 name="Google Shape;50;p7"/>
          <p:cNvGrpSpPr/>
          <p:nvPr/>
        </p:nvGrpSpPr>
        <p:grpSpPr>
          <a:xfrm rot="10800000">
            <a:off x="-6378" y="212100"/>
            <a:ext cx="1353149" cy="654800"/>
            <a:chOff x="7791048" y="4281675"/>
            <a:chExt cx="1353149" cy="654800"/>
          </a:xfrm>
        </p:grpSpPr>
        <p:sp>
          <p:nvSpPr>
            <p:cNvPr id="51" name="Google Shape;51;p7"/>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7"/>
            <p:cNvSpPr/>
            <p:nvPr/>
          </p:nvSpPr>
          <p:spPr>
            <a:xfrm rot="-5400000">
              <a:off x="8749097" y="4124475"/>
              <a:ext cx="237900" cy="5523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2"/>
        </a:solidFill>
        <a:effectLst/>
      </p:bgPr>
    </p:bg>
    <p:spTree>
      <p:nvGrpSpPr>
        <p:cNvPr id="1" name="Shape 53"/>
        <p:cNvGrpSpPr/>
        <p:nvPr/>
      </p:nvGrpSpPr>
      <p:grpSpPr>
        <a:xfrm>
          <a:off x="0" y="0"/>
          <a:ext cx="0" cy="0"/>
          <a:chOff x="0" y="0"/>
          <a:chExt cx="0" cy="0"/>
        </a:xfrm>
      </p:grpSpPr>
      <p:sp>
        <p:nvSpPr>
          <p:cNvPr id="54" name="Google Shape;54;p8"/>
          <p:cNvSpPr>
            <a:spLocks noGrp="1"/>
          </p:cNvSpPr>
          <p:nvPr>
            <p:ph type="pic" idx="2"/>
          </p:nvPr>
        </p:nvSpPr>
        <p:spPr>
          <a:xfrm>
            <a:off x="713225" y="539500"/>
            <a:ext cx="7717500" cy="4068900"/>
          </a:xfrm>
          <a:prstGeom prst="rect">
            <a:avLst/>
          </a:prstGeom>
          <a:noFill/>
          <a:ln>
            <a:noFill/>
          </a:ln>
        </p:spPr>
      </p:sp>
      <p:sp>
        <p:nvSpPr>
          <p:cNvPr id="55" name="Google Shape;55;p8"/>
          <p:cNvSpPr txBox="1">
            <a:spLocks noGrp="1"/>
          </p:cNvSpPr>
          <p:nvPr>
            <p:ph type="title"/>
          </p:nvPr>
        </p:nvSpPr>
        <p:spPr>
          <a:xfrm>
            <a:off x="4182350" y="539500"/>
            <a:ext cx="4961700" cy="1681500"/>
          </a:xfrm>
          <a:prstGeom prst="rect">
            <a:avLst/>
          </a:prstGeom>
          <a:solidFill>
            <a:schemeClr val="dk1"/>
          </a:solidFill>
        </p:spPr>
        <p:txBody>
          <a:bodyPr spcFirstLastPara="1" wrap="square" lIns="91425" tIns="91425" rIns="91425" bIns="91425" anchor="ctr" anchorCtr="0">
            <a:noAutofit/>
          </a:bodyPr>
          <a:lstStyle>
            <a:lvl1pPr lvl="0">
              <a:lnSpc>
                <a:spcPct val="80000"/>
              </a:lnSpc>
              <a:spcBef>
                <a:spcPts val="0"/>
              </a:spcBef>
              <a:spcAft>
                <a:spcPts val="0"/>
              </a:spcAft>
              <a:buSzPts val="4800"/>
              <a:buNone/>
              <a:defRPr sz="6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56" name="Google Shape;56;p8"/>
          <p:cNvSpPr/>
          <p:nvPr/>
        </p:nvSpPr>
        <p:spPr>
          <a:xfrm rot="-5400000">
            <a:off x="8348448"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8"/>
          <p:cNvSpPr/>
          <p:nvPr/>
        </p:nvSpPr>
        <p:spPr>
          <a:xfrm rot="5400000" flipH="1">
            <a:off x="557802" y="-343504"/>
            <a:ext cx="237900" cy="1352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lt1"/>
        </a:solidFill>
        <a:effectLst/>
      </p:bgPr>
    </p:bg>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720000" y="948161"/>
            <a:ext cx="3780600" cy="1458000"/>
          </a:xfrm>
          <a:prstGeom prst="rect">
            <a:avLst/>
          </a:prstGeom>
          <a:solidFill>
            <a:schemeClr val="dk1"/>
          </a:solidFill>
        </p:spPr>
        <p:txBody>
          <a:bodyPr spcFirstLastPara="1" wrap="square" lIns="91425" tIns="91425" rIns="91425" bIns="91425" anchor="b"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60" name="Google Shape;60;p9"/>
          <p:cNvSpPr txBox="1">
            <a:spLocks noGrp="1"/>
          </p:cNvSpPr>
          <p:nvPr>
            <p:ph type="subTitle" idx="1"/>
          </p:nvPr>
        </p:nvSpPr>
        <p:spPr>
          <a:xfrm>
            <a:off x="720000" y="2406161"/>
            <a:ext cx="3780600" cy="1782600"/>
          </a:xfrm>
          <a:prstGeom prst="rect">
            <a:avLst/>
          </a:prstGeom>
          <a:solidFill>
            <a:schemeClr val="lt2"/>
          </a:solidFill>
        </p:spPr>
        <p:txBody>
          <a:bodyPr spcFirstLastPara="1" wrap="square" lIns="91425" tIns="91425" rIns="91425" bIns="91425" anchor="t" anchorCtr="0">
            <a:noAutofit/>
          </a:bodyPr>
          <a:lstStyle>
            <a:lvl1pPr lvl="0" rtl="0">
              <a:spcBef>
                <a:spcPts val="0"/>
              </a:spcBef>
              <a:spcAft>
                <a:spcPts val="0"/>
              </a:spcAft>
              <a:buClr>
                <a:srgbClr val="999999"/>
              </a:buClr>
              <a:buSzPts val="800"/>
              <a:buFont typeface="Open Sans"/>
              <a:buChar char="●"/>
              <a:defRPr sz="1600"/>
            </a:lvl1pPr>
            <a:lvl2pPr lvl="1" algn="ctr" rtl="0">
              <a:lnSpc>
                <a:spcPct val="100000"/>
              </a:lnSpc>
              <a:spcBef>
                <a:spcPts val="0"/>
              </a:spcBef>
              <a:spcAft>
                <a:spcPts val="0"/>
              </a:spcAft>
              <a:buClr>
                <a:srgbClr val="999999"/>
              </a:buClr>
              <a:buSzPts val="800"/>
              <a:buFont typeface="Open Sans"/>
              <a:buChar char="○"/>
              <a:defRPr/>
            </a:lvl2pPr>
            <a:lvl3pPr lvl="2" algn="ctr" rtl="0">
              <a:lnSpc>
                <a:spcPct val="100000"/>
              </a:lnSpc>
              <a:spcBef>
                <a:spcPts val="0"/>
              </a:spcBef>
              <a:spcAft>
                <a:spcPts val="0"/>
              </a:spcAft>
              <a:buClr>
                <a:srgbClr val="999999"/>
              </a:buClr>
              <a:buSzPts val="800"/>
              <a:buFont typeface="Open Sans"/>
              <a:buChar char="■"/>
              <a:defRPr/>
            </a:lvl3pPr>
            <a:lvl4pPr lvl="3" algn="ctr" rtl="0">
              <a:lnSpc>
                <a:spcPct val="100000"/>
              </a:lnSpc>
              <a:spcBef>
                <a:spcPts val="0"/>
              </a:spcBef>
              <a:spcAft>
                <a:spcPts val="0"/>
              </a:spcAft>
              <a:buClr>
                <a:srgbClr val="999999"/>
              </a:buClr>
              <a:buSzPts val="800"/>
              <a:buFont typeface="Open Sans"/>
              <a:buChar char="●"/>
              <a:defRPr/>
            </a:lvl4pPr>
            <a:lvl5pPr lvl="4" algn="ctr" rtl="0">
              <a:lnSpc>
                <a:spcPct val="100000"/>
              </a:lnSpc>
              <a:spcBef>
                <a:spcPts val="0"/>
              </a:spcBef>
              <a:spcAft>
                <a:spcPts val="0"/>
              </a:spcAft>
              <a:buClr>
                <a:srgbClr val="999999"/>
              </a:buClr>
              <a:buSzPts val="1200"/>
              <a:buFont typeface="Open Sans"/>
              <a:buChar char="○"/>
              <a:defRPr/>
            </a:lvl5pPr>
            <a:lvl6pPr lvl="5" algn="ctr" rtl="0">
              <a:lnSpc>
                <a:spcPct val="100000"/>
              </a:lnSpc>
              <a:spcBef>
                <a:spcPts val="0"/>
              </a:spcBef>
              <a:spcAft>
                <a:spcPts val="0"/>
              </a:spcAft>
              <a:buClr>
                <a:srgbClr val="999999"/>
              </a:buClr>
              <a:buSzPts val="1200"/>
              <a:buFont typeface="Open Sans"/>
              <a:buChar char="■"/>
              <a:defRPr/>
            </a:lvl6pPr>
            <a:lvl7pPr lvl="6" algn="ctr" rtl="0">
              <a:lnSpc>
                <a:spcPct val="100000"/>
              </a:lnSpc>
              <a:spcBef>
                <a:spcPts val="0"/>
              </a:spcBef>
              <a:spcAft>
                <a:spcPts val="0"/>
              </a:spcAft>
              <a:buClr>
                <a:srgbClr val="999999"/>
              </a:buClr>
              <a:buSzPts val="700"/>
              <a:buFont typeface="Open Sans"/>
              <a:buChar char="●"/>
              <a:defRPr/>
            </a:lvl7pPr>
            <a:lvl8pPr lvl="7" algn="ctr" rtl="0">
              <a:lnSpc>
                <a:spcPct val="100000"/>
              </a:lnSpc>
              <a:spcBef>
                <a:spcPts val="0"/>
              </a:spcBef>
              <a:spcAft>
                <a:spcPts val="0"/>
              </a:spcAft>
              <a:buClr>
                <a:srgbClr val="999999"/>
              </a:buClr>
              <a:buSzPts val="700"/>
              <a:buFont typeface="Open Sans"/>
              <a:buChar char="○"/>
              <a:defRPr/>
            </a:lvl8pPr>
            <a:lvl9pPr lvl="8" algn="ctr" rtl="0">
              <a:lnSpc>
                <a:spcPct val="100000"/>
              </a:lnSpc>
              <a:spcBef>
                <a:spcPts val="0"/>
              </a:spcBef>
              <a:spcAft>
                <a:spcPts val="0"/>
              </a:spcAft>
              <a:buClr>
                <a:srgbClr val="999999"/>
              </a:buClr>
              <a:buSzPts val="600"/>
              <a:buFont typeface="Open Sans"/>
              <a:buChar char="■"/>
              <a:defRPr/>
            </a:lvl9pPr>
          </a:lstStyle>
          <a:p>
            <a:endParaRPr/>
          </a:p>
        </p:txBody>
      </p:sp>
      <p:sp>
        <p:nvSpPr>
          <p:cNvPr id="61" name="Google Shape;61;p9"/>
          <p:cNvSpPr>
            <a:spLocks noGrp="1"/>
          </p:cNvSpPr>
          <p:nvPr>
            <p:ph type="pic" idx="2"/>
          </p:nvPr>
        </p:nvSpPr>
        <p:spPr>
          <a:xfrm>
            <a:off x="6165700" y="539500"/>
            <a:ext cx="2265000" cy="4061700"/>
          </a:xfrm>
          <a:prstGeom prst="rect">
            <a:avLst/>
          </a:prstGeom>
          <a:noFill/>
          <a:ln>
            <a:noFill/>
          </a:ln>
        </p:spPr>
      </p:sp>
      <p:sp>
        <p:nvSpPr>
          <p:cNvPr id="62" name="Google Shape;62;p9"/>
          <p:cNvSpPr/>
          <p:nvPr/>
        </p:nvSpPr>
        <p:spPr>
          <a:xfrm rot="-5400000">
            <a:off x="8348695" y="-343504"/>
            <a:ext cx="237900" cy="1352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175" y="4281675"/>
            <a:ext cx="1353174" cy="654800"/>
            <a:chOff x="175" y="4281675"/>
            <a:chExt cx="1353174" cy="654800"/>
          </a:xfrm>
        </p:grpSpPr>
        <p:sp>
          <p:nvSpPr>
            <p:cNvPr id="64" name="Google Shape;64;p9"/>
            <p:cNvSpPr/>
            <p:nvPr/>
          </p:nvSpPr>
          <p:spPr>
            <a:xfrm rot="5400000" flipH="1">
              <a:off x="558049" y="4141175"/>
              <a:ext cx="237900" cy="1352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flipH="1">
              <a:off x="150475" y="4131375"/>
              <a:ext cx="237900" cy="538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a:spLocks noGrp="1"/>
          </p:cNvSpPr>
          <p:nvPr>
            <p:ph type="pic" idx="2"/>
          </p:nvPr>
        </p:nvSpPr>
        <p:spPr>
          <a:xfrm>
            <a:off x="0" y="0"/>
            <a:ext cx="9144000" cy="5143500"/>
          </a:xfrm>
          <a:prstGeom prst="rect">
            <a:avLst/>
          </a:prstGeom>
          <a:noFill/>
          <a:ln>
            <a:noFill/>
          </a:ln>
        </p:spPr>
      </p:sp>
      <p:sp>
        <p:nvSpPr>
          <p:cNvPr id="68" name="Google Shape;68;p10"/>
          <p:cNvSpPr txBox="1">
            <a:spLocks noGrp="1"/>
          </p:cNvSpPr>
          <p:nvPr>
            <p:ph type="title"/>
          </p:nvPr>
        </p:nvSpPr>
        <p:spPr>
          <a:xfrm>
            <a:off x="0" y="3350225"/>
            <a:ext cx="5111100" cy="1150200"/>
          </a:xfrm>
          <a:prstGeom prst="rect">
            <a:avLst/>
          </a:prstGeom>
          <a:solidFill>
            <a:schemeClr val="dk1"/>
          </a:solidFill>
        </p:spPr>
        <p:txBody>
          <a:bodyPr spcFirstLastPara="1" wrap="square" lIns="91425" tIns="91425" rIns="91425" bIns="91425" anchor="t" anchorCtr="0">
            <a:noAutofit/>
          </a:bodyPr>
          <a:lstStyle>
            <a:lvl1pPr lvl="0" algn="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Archivo Black"/>
              <a:buNone/>
              <a:defRPr sz="3000" b="1">
                <a:solidFill>
                  <a:schemeClr val="dk1"/>
                </a:solidFill>
                <a:latin typeface="Archivo Black"/>
                <a:ea typeface="Archivo Black"/>
                <a:cs typeface="Archivo Black"/>
                <a:sym typeface="Archivo Black"/>
              </a:defRPr>
            </a:lvl1pPr>
            <a:lvl2pPr lvl="1" rtl="0">
              <a:spcBef>
                <a:spcPts val="0"/>
              </a:spcBef>
              <a:spcAft>
                <a:spcPts val="0"/>
              </a:spcAft>
              <a:buClr>
                <a:schemeClr val="dk1"/>
              </a:buClr>
              <a:buSzPts val="3000"/>
              <a:buFont typeface="Archivo Black"/>
              <a:buNone/>
              <a:defRPr sz="3000" b="1">
                <a:solidFill>
                  <a:schemeClr val="dk1"/>
                </a:solidFill>
                <a:latin typeface="Archivo Black"/>
                <a:ea typeface="Archivo Black"/>
                <a:cs typeface="Archivo Black"/>
                <a:sym typeface="Archivo Black"/>
              </a:defRPr>
            </a:lvl2pPr>
            <a:lvl3pPr lvl="2" rtl="0">
              <a:spcBef>
                <a:spcPts val="0"/>
              </a:spcBef>
              <a:spcAft>
                <a:spcPts val="0"/>
              </a:spcAft>
              <a:buClr>
                <a:schemeClr val="dk1"/>
              </a:buClr>
              <a:buSzPts val="3000"/>
              <a:buFont typeface="Archivo Black"/>
              <a:buNone/>
              <a:defRPr sz="3000" b="1">
                <a:solidFill>
                  <a:schemeClr val="dk1"/>
                </a:solidFill>
                <a:latin typeface="Archivo Black"/>
                <a:ea typeface="Archivo Black"/>
                <a:cs typeface="Archivo Black"/>
                <a:sym typeface="Archivo Black"/>
              </a:defRPr>
            </a:lvl3pPr>
            <a:lvl4pPr lvl="3" rtl="0">
              <a:spcBef>
                <a:spcPts val="0"/>
              </a:spcBef>
              <a:spcAft>
                <a:spcPts val="0"/>
              </a:spcAft>
              <a:buClr>
                <a:schemeClr val="dk1"/>
              </a:buClr>
              <a:buSzPts val="3000"/>
              <a:buFont typeface="Archivo Black"/>
              <a:buNone/>
              <a:defRPr sz="3000" b="1">
                <a:solidFill>
                  <a:schemeClr val="dk1"/>
                </a:solidFill>
                <a:latin typeface="Archivo Black"/>
                <a:ea typeface="Archivo Black"/>
                <a:cs typeface="Archivo Black"/>
                <a:sym typeface="Archivo Black"/>
              </a:defRPr>
            </a:lvl4pPr>
            <a:lvl5pPr lvl="4" rtl="0">
              <a:spcBef>
                <a:spcPts val="0"/>
              </a:spcBef>
              <a:spcAft>
                <a:spcPts val="0"/>
              </a:spcAft>
              <a:buClr>
                <a:schemeClr val="dk1"/>
              </a:buClr>
              <a:buSzPts val="3000"/>
              <a:buFont typeface="Archivo Black"/>
              <a:buNone/>
              <a:defRPr sz="3000" b="1">
                <a:solidFill>
                  <a:schemeClr val="dk1"/>
                </a:solidFill>
                <a:latin typeface="Archivo Black"/>
                <a:ea typeface="Archivo Black"/>
                <a:cs typeface="Archivo Black"/>
                <a:sym typeface="Archivo Black"/>
              </a:defRPr>
            </a:lvl5pPr>
            <a:lvl6pPr lvl="5" rtl="0">
              <a:spcBef>
                <a:spcPts val="0"/>
              </a:spcBef>
              <a:spcAft>
                <a:spcPts val="0"/>
              </a:spcAft>
              <a:buClr>
                <a:schemeClr val="dk1"/>
              </a:buClr>
              <a:buSzPts val="3000"/>
              <a:buFont typeface="Archivo Black"/>
              <a:buNone/>
              <a:defRPr sz="3000" b="1">
                <a:solidFill>
                  <a:schemeClr val="dk1"/>
                </a:solidFill>
                <a:latin typeface="Archivo Black"/>
                <a:ea typeface="Archivo Black"/>
                <a:cs typeface="Archivo Black"/>
                <a:sym typeface="Archivo Black"/>
              </a:defRPr>
            </a:lvl6pPr>
            <a:lvl7pPr lvl="6" rtl="0">
              <a:spcBef>
                <a:spcPts val="0"/>
              </a:spcBef>
              <a:spcAft>
                <a:spcPts val="0"/>
              </a:spcAft>
              <a:buClr>
                <a:schemeClr val="dk1"/>
              </a:buClr>
              <a:buSzPts val="3000"/>
              <a:buFont typeface="Archivo Black"/>
              <a:buNone/>
              <a:defRPr sz="3000" b="1">
                <a:solidFill>
                  <a:schemeClr val="dk1"/>
                </a:solidFill>
                <a:latin typeface="Archivo Black"/>
                <a:ea typeface="Archivo Black"/>
                <a:cs typeface="Archivo Black"/>
                <a:sym typeface="Archivo Black"/>
              </a:defRPr>
            </a:lvl7pPr>
            <a:lvl8pPr lvl="7" rtl="0">
              <a:spcBef>
                <a:spcPts val="0"/>
              </a:spcBef>
              <a:spcAft>
                <a:spcPts val="0"/>
              </a:spcAft>
              <a:buClr>
                <a:schemeClr val="dk1"/>
              </a:buClr>
              <a:buSzPts val="3000"/>
              <a:buFont typeface="Archivo Black"/>
              <a:buNone/>
              <a:defRPr sz="3000" b="1">
                <a:solidFill>
                  <a:schemeClr val="dk1"/>
                </a:solidFill>
                <a:latin typeface="Archivo Black"/>
                <a:ea typeface="Archivo Black"/>
                <a:cs typeface="Archivo Black"/>
                <a:sym typeface="Archivo Black"/>
              </a:defRPr>
            </a:lvl8pPr>
            <a:lvl9pPr lvl="8" rtl="0">
              <a:spcBef>
                <a:spcPts val="0"/>
              </a:spcBef>
              <a:spcAft>
                <a:spcPts val="0"/>
              </a:spcAft>
              <a:buClr>
                <a:schemeClr val="dk1"/>
              </a:buClr>
              <a:buSzPts val="3000"/>
              <a:buFont typeface="Archivo Black"/>
              <a:buNone/>
              <a:defRPr sz="3000" b="1">
                <a:solidFill>
                  <a:schemeClr val="dk1"/>
                </a:solidFill>
                <a:latin typeface="Archivo Black"/>
                <a:ea typeface="Archivo Black"/>
                <a:cs typeface="Archivo Black"/>
                <a:sym typeface="Archivo Black"/>
              </a:defRPr>
            </a:lvl9pPr>
          </a:lstStyle>
          <a:p>
            <a:endParaRPr/>
          </a:p>
        </p:txBody>
      </p:sp>
      <p:sp>
        <p:nvSpPr>
          <p:cNvPr id="7" name="Google Shape;7;p1"/>
          <p:cNvSpPr txBox="1">
            <a:spLocks noGrp="1"/>
          </p:cNvSpPr>
          <p:nvPr>
            <p:ph type="body" idx="1"/>
          </p:nvPr>
        </p:nvSpPr>
        <p:spPr>
          <a:xfrm>
            <a:off x="713225" y="1152475"/>
            <a:ext cx="76818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1pPr>
            <a:lvl2pPr marL="914400" lvl="1" indent="-31750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2pPr>
            <a:lvl3pPr marL="1371600" lvl="2" indent="-31750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3pPr>
            <a:lvl4pPr marL="1828800" lvl="3" indent="-31750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4pPr>
            <a:lvl5pPr marL="2286000" lvl="4" indent="-31750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5pPr>
            <a:lvl6pPr marL="2743200" lvl="5" indent="-31750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6pPr>
            <a:lvl7pPr marL="3200400" lvl="6" indent="-31750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7pPr>
            <a:lvl8pPr marL="3657600" lvl="7" indent="-31750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8pPr>
            <a:lvl9pPr marL="4114800" lvl="8" indent="-31750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pic>
        <p:nvPicPr>
          <p:cNvPr id="257" name="Google Shape;257;p30"/>
          <p:cNvPicPr preferRelativeResize="0">
            <a:picLocks noGrp="1"/>
          </p:cNvPicPr>
          <p:nvPr>
            <p:ph type="pic" idx="2"/>
          </p:nvPr>
        </p:nvPicPr>
        <p:blipFill rotWithShape="1">
          <a:blip r:embed="rId3">
            <a:alphaModFix/>
          </a:blip>
          <a:srcRect l="-1280" t="36327" r="1279" b="-2909"/>
          <a:stretch/>
        </p:blipFill>
        <p:spPr>
          <a:xfrm>
            <a:off x="713100" y="539500"/>
            <a:ext cx="7717800" cy="3851526"/>
          </a:xfrm>
          <a:prstGeom prst="rect">
            <a:avLst/>
          </a:prstGeom>
        </p:spPr>
      </p:pic>
      <p:sp>
        <p:nvSpPr>
          <p:cNvPr id="258" name="Google Shape;258;p30"/>
          <p:cNvSpPr txBox="1">
            <a:spLocks noGrp="1"/>
          </p:cNvSpPr>
          <p:nvPr>
            <p:ph type="ctrTitle"/>
          </p:nvPr>
        </p:nvSpPr>
        <p:spPr>
          <a:xfrm>
            <a:off x="713225" y="3105825"/>
            <a:ext cx="7717800" cy="797100"/>
          </a:xfrm>
          <a:prstGeom prst="rect">
            <a:avLst/>
          </a:prstGeom>
        </p:spPr>
        <p:txBody>
          <a:bodyPr spcFirstLastPara="1" wrap="square" lIns="91425" tIns="91425" rIns="91425" bIns="91425" anchor="ctr" anchorCtr="0">
            <a:noAutofit/>
          </a:bodyPr>
          <a:lstStyle/>
          <a:p>
            <a:pPr marL="0" lvl="0" indent="0" algn="ctr" rtl="1">
              <a:spcBef>
                <a:spcPts val="0"/>
              </a:spcBef>
              <a:spcAft>
                <a:spcPts val="0"/>
              </a:spcAft>
              <a:buNone/>
            </a:pPr>
            <a:r>
              <a:rPr lang="en">
                <a:solidFill>
                  <a:schemeClr val="lt1"/>
                </a:solidFill>
              </a:rPr>
              <a:t>أعمال الملتقى الاسبوعي</a:t>
            </a:r>
            <a:endParaRPr>
              <a:solidFill>
                <a:schemeClr val="accent3"/>
              </a:solidFill>
            </a:endParaRPr>
          </a:p>
        </p:txBody>
      </p:sp>
      <p:sp>
        <p:nvSpPr>
          <p:cNvPr id="259" name="Google Shape;259;p30"/>
          <p:cNvSpPr txBox="1">
            <a:spLocks noGrp="1"/>
          </p:cNvSpPr>
          <p:nvPr>
            <p:ph type="subTitle" idx="1"/>
          </p:nvPr>
        </p:nvSpPr>
        <p:spPr>
          <a:xfrm>
            <a:off x="713100" y="3902925"/>
            <a:ext cx="4917300" cy="488100"/>
          </a:xfrm>
          <a:prstGeom prst="rect">
            <a:avLst/>
          </a:prstGeom>
          <a:solidFill>
            <a:srgbClr val="980000"/>
          </a:solidFill>
        </p:spPr>
        <p:txBody>
          <a:bodyPr spcFirstLastPara="1" wrap="square" lIns="91425" tIns="91425" rIns="91425" bIns="91425" anchor="t" anchorCtr="0">
            <a:noAutofit/>
          </a:bodyPr>
          <a:lstStyle/>
          <a:p>
            <a:pPr marL="0" lvl="0" indent="0" algn="ctr" rtl="1">
              <a:spcBef>
                <a:spcPts val="0"/>
              </a:spcBef>
              <a:spcAft>
                <a:spcPts val="0"/>
              </a:spcAft>
              <a:buNone/>
            </a:pPr>
            <a:r>
              <a:rPr lang="en" sz="2400">
                <a:solidFill>
                  <a:schemeClr val="accent3"/>
                </a:solidFill>
              </a:rPr>
              <a:t>خطاب الكراهية… و جرائم التمييز</a:t>
            </a:r>
            <a:endParaRPr sz="2400">
              <a:solidFill>
                <a:schemeClr val="accent3"/>
              </a:solidFill>
            </a:endParaRPr>
          </a:p>
        </p:txBody>
      </p:sp>
      <p:sp>
        <p:nvSpPr>
          <p:cNvPr id="260" name="Google Shape;260;p30"/>
          <p:cNvSpPr/>
          <p:nvPr/>
        </p:nvSpPr>
        <p:spPr>
          <a:xfrm rot="-5400000">
            <a:off x="8234139" y="3324975"/>
            <a:ext cx="237900" cy="1581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30"/>
          <p:cNvSpPr/>
          <p:nvPr/>
        </p:nvSpPr>
        <p:spPr>
          <a:xfrm rot="-5400000">
            <a:off x="8541161" y="3020486"/>
            <a:ext cx="237900" cy="967800"/>
          </a:xfrm>
          <a:prstGeom prst="rect">
            <a:avLst/>
          </a:prstGeom>
          <a:solidFill>
            <a:srgbClr val="98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30"/>
          <p:cNvSpPr/>
          <p:nvPr/>
        </p:nvSpPr>
        <p:spPr>
          <a:xfrm rot="5400000" flipH="1">
            <a:off x="671961" y="54475"/>
            <a:ext cx="237900" cy="1581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30"/>
          <p:cNvSpPr/>
          <p:nvPr/>
        </p:nvSpPr>
        <p:spPr>
          <a:xfrm rot="5400000" flipH="1">
            <a:off x="364939" y="774836"/>
            <a:ext cx="237900" cy="967800"/>
          </a:xfrm>
          <a:prstGeom prst="rect">
            <a:avLst/>
          </a:prstGeom>
          <a:solidFill>
            <a:srgbClr val="98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31"/>
          <p:cNvSpPr txBox="1">
            <a:spLocks noGrp="1"/>
          </p:cNvSpPr>
          <p:nvPr>
            <p:ph type="title"/>
          </p:nvPr>
        </p:nvSpPr>
        <p:spPr>
          <a:xfrm>
            <a:off x="720000" y="445025"/>
            <a:ext cx="5445600"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u="sng"/>
              <a:t>محاور الملتقى</a:t>
            </a:r>
            <a:endParaRPr u="sng"/>
          </a:p>
        </p:txBody>
      </p:sp>
      <p:sp>
        <p:nvSpPr>
          <p:cNvPr id="269" name="Google Shape;269;p31"/>
          <p:cNvSpPr txBox="1">
            <a:spLocks noGrp="1"/>
          </p:cNvSpPr>
          <p:nvPr>
            <p:ph type="subTitle" idx="4"/>
          </p:nvPr>
        </p:nvSpPr>
        <p:spPr>
          <a:xfrm>
            <a:off x="1584425" y="3312101"/>
            <a:ext cx="4323000" cy="3636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a:t>الاسلاموفوبيا من الجذور و الاسباب الى غاية المظاهر و اساليب المجابهة</a:t>
            </a:r>
            <a:endParaRPr sz="1600"/>
          </a:p>
        </p:txBody>
      </p:sp>
      <p:sp>
        <p:nvSpPr>
          <p:cNvPr id="270" name="Google Shape;270;p31"/>
          <p:cNvSpPr txBox="1">
            <a:spLocks noGrp="1"/>
          </p:cNvSpPr>
          <p:nvPr>
            <p:ph type="subTitle" idx="1"/>
          </p:nvPr>
        </p:nvSpPr>
        <p:spPr>
          <a:xfrm>
            <a:off x="1584425" y="1519668"/>
            <a:ext cx="4323000" cy="3636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a:t>ماهية خطاب الكراهية, تجلياته و بدائله</a:t>
            </a:r>
            <a:endParaRPr/>
          </a:p>
        </p:txBody>
      </p:sp>
      <p:sp>
        <p:nvSpPr>
          <p:cNvPr id="271" name="Google Shape;271;p31"/>
          <p:cNvSpPr txBox="1">
            <a:spLocks noGrp="1"/>
          </p:cNvSpPr>
          <p:nvPr>
            <p:ph type="subTitle" idx="3"/>
          </p:nvPr>
        </p:nvSpPr>
        <p:spPr>
          <a:xfrm>
            <a:off x="1584428" y="2423187"/>
            <a:ext cx="4323000" cy="3636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a:t>القضية الفلسطينية و تعرضها لخطاب الكراهية</a:t>
            </a:r>
            <a:endParaRPr/>
          </a:p>
        </p:txBody>
      </p:sp>
      <p:sp>
        <p:nvSpPr>
          <p:cNvPr id="272" name="Google Shape;272;p31"/>
          <p:cNvSpPr txBox="1">
            <a:spLocks noGrp="1"/>
          </p:cNvSpPr>
          <p:nvPr>
            <p:ph type="subTitle" idx="5"/>
          </p:nvPr>
        </p:nvSpPr>
        <p:spPr>
          <a:xfrm>
            <a:off x="1584428" y="4237601"/>
            <a:ext cx="4323000" cy="3636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a:t>ظاهرة نزع الحجاب, الاسباب و الحلول</a:t>
            </a:r>
            <a:endParaRPr/>
          </a:p>
        </p:txBody>
      </p:sp>
      <p:sp>
        <p:nvSpPr>
          <p:cNvPr id="273" name="Google Shape;273;p31"/>
          <p:cNvSpPr txBox="1">
            <a:spLocks noGrp="1"/>
          </p:cNvSpPr>
          <p:nvPr>
            <p:ph type="title" idx="6"/>
          </p:nvPr>
        </p:nvSpPr>
        <p:spPr>
          <a:xfrm>
            <a:off x="3125" y="1214900"/>
            <a:ext cx="1581300" cy="5541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t>01</a:t>
            </a:r>
            <a:endParaRPr/>
          </a:p>
        </p:txBody>
      </p:sp>
      <p:sp>
        <p:nvSpPr>
          <p:cNvPr id="274" name="Google Shape;274;p31"/>
          <p:cNvSpPr txBox="1">
            <a:spLocks noGrp="1"/>
          </p:cNvSpPr>
          <p:nvPr>
            <p:ph type="title" idx="8"/>
          </p:nvPr>
        </p:nvSpPr>
        <p:spPr>
          <a:xfrm>
            <a:off x="3125" y="2126533"/>
            <a:ext cx="1581300" cy="5541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t>02</a:t>
            </a:r>
            <a:endParaRPr/>
          </a:p>
        </p:txBody>
      </p:sp>
      <p:sp>
        <p:nvSpPr>
          <p:cNvPr id="275" name="Google Shape;275;p31"/>
          <p:cNvSpPr txBox="1">
            <a:spLocks noGrp="1"/>
          </p:cNvSpPr>
          <p:nvPr>
            <p:ph type="title" idx="9"/>
          </p:nvPr>
        </p:nvSpPr>
        <p:spPr>
          <a:xfrm>
            <a:off x="3125" y="3949800"/>
            <a:ext cx="1581300" cy="5541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t>04</a:t>
            </a:r>
            <a:endParaRPr/>
          </a:p>
        </p:txBody>
      </p:sp>
      <p:sp>
        <p:nvSpPr>
          <p:cNvPr id="276" name="Google Shape;276;p31"/>
          <p:cNvSpPr txBox="1">
            <a:spLocks noGrp="1"/>
          </p:cNvSpPr>
          <p:nvPr>
            <p:ph type="title" idx="7"/>
          </p:nvPr>
        </p:nvSpPr>
        <p:spPr>
          <a:xfrm>
            <a:off x="3125" y="3038167"/>
            <a:ext cx="1581300" cy="5541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t>03</a:t>
            </a:r>
            <a:endParaRPr/>
          </a:p>
        </p:txBody>
      </p:sp>
      <p:sp>
        <p:nvSpPr>
          <p:cNvPr id="277" name="Google Shape;277;p31"/>
          <p:cNvSpPr txBox="1">
            <a:spLocks noGrp="1"/>
          </p:cNvSpPr>
          <p:nvPr>
            <p:ph type="subTitle" idx="13"/>
          </p:nvPr>
        </p:nvSpPr>
        <p:spPr>
          <a:xfrm>
            <a:off x="1584425" y="1231940"/>
            <a:ext cx="4323000" cy="4359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solidFill>
                  <a:schemeClr val="accent4"/>
                </a:solidFill>
                <a:highlight>
                  <a:srgbClr val="980000"/>
                </a:highlight>
              </a:rPr>
              <a:t>خطاب الكراهية</a:t>
            </a:r>
            <a:endParaRPr>
              <a:solidFill>
                <a:schemeClr val="accent4"/>
              </a:solidFill>
              <a:highlight>
                <a:srgbClr val="980000"/>
              </a:highlight>
            </a:endParaRPr>
          </a:p>
        </p:txBody>
      </p:sp>
      <p:sp>
        <p:nvSpPr>
          <p:cNvPr id="278" name="Google Shape;278;p31"/>
          <p:cNvSpPr txBox="1">
            <a:spLocks noGrp="1"/>
          </p:cNvSpPr>
          <p:nvPr>
            <p:ph type="subTitle" idx="14"/>
          </p:nvPr>
        </p:nvSpPr>
        <p:spPr>
          <a:xfrm>
            <a:off x="1535050" y="2178725"/>
            <a:ext cx="4323000" cy="3636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solidFill>
                  <a:schemeClr val="accent3"/>
                </a:solidFill>
                <a:highlight>
                  <a:srgbClr val="980000"/>
                </a:highlight>
              </a:rPr>
              <a:t>خطاب الكراهية و القضية الفلسطينية</a:t>
            </a:r>
            <a:endParaRPr>
              <a:solidFill>
                <a:schemeClr val="accent3"/>
              </a:solidFill>
              <a:highlight>
                <a:srgbClr val="980000"/>
              </a:highlight>
            </a:endParaRPr>
          </a:p>
        </p:txBody>
      </p:sp>
      <p:sp>
        <p:nvSpPr>
          <p:cNvPr id="279" name="Google Shape;279;p31"/>
          <p:cNvSpPr txBox="1">
            <a:spLocks noGrp="1"/>
          </p:cNvSpPr>
          <p:nvPr>
            <p:ph type="subTitle" idx="15"/>
          </p:nvPr>
        </p:nvSpPr>
        <p:spPr>
          <a:xfrm>
            <a:off x="1584425" y="3024325"/>
            <a:ext cx="4323000" cy="4359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solidFill>
                  <a:schemeClr val="accent3"/>
                </a:solidFill>
                <a:highlight>
                  <a:srgbClr val="980000"/>
                </a:highlight>
              </a:rPr>
              <a:t>الاسلاموفبيا </a:t>
            </a:r>
            <a:endParaRPr>
              <a:solidFill>
                <a:schemeClr val="accent3"/>
              </a:solidFill>
              <a:highlight>
                <a:srgbClr val="980000"/>
              </a:highlight>
            </a:endParaRPr>
          </a:p>
        </p:txBody>
      </p:sp>
      <p:sp>
        <p:nvSpPr>
          <p:cNvPr id="280" name="Google Shape;280;p31"/>
          <p:cNvSpPr txBox="1">
            <a:spLocks noGrp="1"/>
          </p:cNvSpPr>
          <p:nvPr>
            <p:ph type="subTitle" idx="16"/>
          </p:nvPr>
        </p:nvSpPr>
        <p:spPr>
          <a:xfrm>
            <a:off x="1584425" y="3949800"/>
            <a:ext cx="4323000" cy="4359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solidFill>
                  <a:schemeClr val="accent3"/>
                </a:solidFill>
                <a:highlight>
                  <a:srgbClr val="980000"/>
                </a:highlight>
              </a:rPr>
              <a:t>نزع الحجاب</a:t>
            </a:r>
            <a:endParaRPr>
              <a:solidFill>
                <a:schemeClr val="accent3"/>
              </a:solidFill>
              <a:highlight>
                <a:srgbClr val="980000"/>
              </a:highlight>
            </a:endParaRPr>
          </a:p>
        </p:txBody>
      </p:sp>
      <p:pic>
        <p:nvPicPr>
          <p:cNvPr id="281" name="Google Shape;281;p31"/>
          <p:cNvPicPr preferRelativeResize="0">
            <a:picLocks noGrp="1"/>
          </p:cNvPicPr>
          <p:nvPr>
            <p:ph type="pic" idx="2"/>
          </p:nvPr>
        </p:nvPicPr>
        <p:blipFill rotWithShape="1">
          <a:blip r:embed="rId3">
            <a:alphaModFix/>
          </a:blip>
          <a:srcRect l="5398" r="64561"/>
          <a:stretch/>
        </p:blipFill>
        <p:spPr>
          <a:xfrm>
            <a:off x="6165700" y="539500"/>
            <a:ext cx="2265000" cy="4061700"/>
          </a:xfrm>
          <a:prstGeom prst="rect">
            <a:avLst/>
          </a:prstGeom>
        </p:spPr>
      </p:pic>
      <p:sp>
        <p:nvSpPr>
          <p:cNvPr id="282" name="Google Shape;282;p31"/>
          <p:cNvSpPr/>
          <p:nvPr/>
        </p:nvSpPr>
        <p:spPr>
          <a:xfrm rot="-5400000">
            <a:off x="8541161" y="3902949"/>
            <a:ext cx="237900" cy="967800"/>
          </a:xfrm>
          <a:prstGeom prst="rect">
            <a:avLst/>
          </a:prstGeom>
          <a:solidFill>
            <a:srgbClr val="5AA2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pic>
        <p:nvPicPr>
          <p:cNvPr id="287" name="Google Shape;287;p32"/>
          <p:cNvPicPr preferRelativeResize="0">
            <a:picLocks noGrp="1"/>
          </p:cNvPicPr>
          <p:nvPr>
            <p:ph type="pic" idx="2"/>
          </p:nvPr>
        </p:nvPicPr>
        <p:blipFill rotWithShape="1">
          <a:blip r:embed="rId3">
            <a:alphaModFix/>
          </a:blip>
          <a:srcRect l="573" r="563"/>
          <a:stretch/>
        </p:blipFill>
        <p:spPr>
          <a:xfrm>
            <a:off x="713225" y="539500"/>
            <a:ext cx="7717549" cy="4068901"/>
          </a:xfrm>
          <a:prstGeom prst="rect">
            <a:avLst/>
          </a:prstGeom>
        </p:spPr>
      </p:pic>
      <p:sp>
        <p:nvSpPr>
          <p:cNvPr id="288" name="Google Shape;288;p32"/>
          <p:cNvSpPr txBox="1">
            <a:spLocks noGrp="1"/>
          </p:cNvSpPr>
          <p:nvPr>
            <p:ph type="title"/>
          </p:nvPr>
        </p:nvSpPr>
        <p:spPr>
          <a:xfrm>
            <a:off x="2255900" y="3068350"/>
            <a:ext cx="5983200" cy="841800"/>
          </a:xfrm>
          <a:prstGeom prst="rect">
            <a:avLst/>
          </a:prstGeom>
        </p:spPr>
        <p:txBody>
          <a:bodyPr spcFirstLastPara="1" wrap="square" lIns="91425" tIns="91425" rIns="274300" bIns="91425" anchor="ctr" anchorCtr="0">
            <a:noAutofit/>
          </a:bodyPr>
          <a:lstStyle/>
          <a:p>
            <a:pPr marL="0" lvl="0" indent="0" algn="ctr" rtl="1">
              <a:spcBef>
                <a:spcPts val="0"/>
              </a:spcBef>
              <a:spcAft>
                <a:spcPts val="0"/>
              </a:spcAft>
              <a:buNone/>
            </a:pPr>
            <a:r>
              <a:rPr lang="en">
                <a:solidFill>
                  <a:schemeClr val="accent3"/>
                </a:solidFill>
              </a:rPr>
              <a:t>خطاب </a:t>
            </a:r>
            <a:r>
              <a:rPr lang="en">
                <a:solidFill>
                  <a:srgbClr val="980000"/>
                </a:solidFill>
              </a:rPr>
              <a:t>الكراهية</a:t>
            </a:r>
            <a:endParaRPr>
              <a:solidFill>
                <a:srgbClr val="980000"/>
              </a:solidFill>
            </a:endParaRPr>
          </a:p>
        </p:txBody>
      </p:sp>
      <p:sp>
        <p:nvSpPr>
          <p:cNvPr id="289" name="Google Shape;289;p32"/>
          <p:cNvSpPr txBox="1">
            <a:spLocks noGrp="1"/>
          </p:cNvSpPr>
          <p:nvPr>
            <p:ph type="subTitle" idx="1"/>
          </p:nvPr>
        </p:nvSpPr>
        <p:spPr>
          <a:xfrm>
            <a:off x="2255900" y="3910150"/>
            <a:ext cx="5712300" cy="423300"/>
          </a:xfrm>
          <a:prstGeom prst="rect">
            <a:avLst/>
          </a:prstGeom>
          <a:solidFill>
            <a:srgbClr val="980000"/>
          </a:solidFill>
        </p:spPr>
        <p:txBody>
          <a:bodyPr spcFirstLastPara="1" wrap="square" lIns="91425" tIns="91425" rIns="274300" bIns="91425" anchor="t" anchorCtr="0">
            <a:noAutofit/>
          </a:bodyPr>
          <a:lstStyle/>
          <a:p>
            <a:pPr marL="0" lvl="0" indent="0" algn="r" rtl="1">
              <a:spcBef>
                <a:spcPts val="0"/>
              </a:spcBef>
              <a:spcAft>
                <a:spcPts val="0"/>
              </a:spcAft>
              <a:buNone/>
            </a:pPr>
            <a:r>
              <a:rPr lang="en" sz="2000">
                <a:solidFill>
                  <a:schemeClr val="accent3"/>
                </a:solidFill>
              </a:rPr>
              <a:t>الإطار المفاهيمي لخطاب الكراهية</a:t>
            </a:r>
            <a:endParaRPr sz="2000">
              <a:solidFill>
                <a:schemeClr val="accent3"/>
              </a:solidFill>
            </a:endParaRPr>
          </a:p>
        </p:txBody>
      </p:sp>
      <p:sp>
        <p:nvSpPr>
          <p:cNvPr id="290" name="Google Shape;290;p32"/>
          <p:cNvSpPr txBox="1">
            <a:spLocks noGrp="1"/>
          </p:cNvSpPr>
          <p:nvPr>
            <p:ph type="title" idx="3"/>
          </p:nvPr>
        </p:nvSpPr>
        <p:spPr>
          <a:xfrm>
            <a:off x="6849400" y="1023075"/>
            <a:ext cx="1581300" cy="841800"/>
          </a:xfrm>
          <a:prstGeom prst="rect">
            <a:avLst/>
          </a:prstGeom>
        </p:spPr>
        <p:txBody>
          <a:bodyPr spcFirstLastPara="1" wrap="square" lIns="91425" tIns="91425" rIns="274300" bIns="91425" anchor="ctr" anchorCtr="0">
            <a:noAutofit/>
          </a:bodyPr>
          <a:lstStyle/>
          <a:p>
            <a:pPr marL="0" lvl="0" indent="0" algn="r" rtl="0">
              <a:spcBef>
                <a:spcPts val="0"/>
              </a:spcBef>
              <a:spcAft>
                <a:spcPts val="0"/>
              </a:spcAft>
              <a:buNone/>
            </a:pPr>
            <a:r>
              <a:rPr lang="en"/>
              <a:t>01</a:t>
            </a:r>
            <a:endParaRPr/>
          </a:p>
        </p:txBody>
      </p:sp>
      <p:grpSp>
        <p:nvGrpSpPr>
          <p:cNvPr id="291" name="Google Shape;291;p32"/>
          <p:cNvGrpSpPr/>
          <p:nvPr/>
        </p:nvGrpSpPr>
        <p:grpSpPr>
          <a:xfrm>
            <a:off x="-11" y="726175"/>
            <a:ext cx="1581572" cy="651511"/>
            <a:chOff x="-11" y="726175"/>
            <a:chExt cx="1581572" cy="651511"/>
          </a:xfrm>
        </p:grpSpPr>
        <p:sp>
          <p:nvSpPr>
            <p:cNvPr id="292" name="Google Shape;292;p32"/>
            <p:cNvSpPr/>
            <p:nvPr/>
          </p:nvSpPr>
          <p:spPr>
            <a:xfrm rot="5400000" flipH="1">
              <a:off x="671961" y="54475"/>
              <a:ext cx="237900" cy="1581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32"/>
            <p:cNvSpPr/>
            <p:nvPr/>
          </p:nvSpPr>
          <p:spPr>
            <a:xfrm rot="5400000" flipH="1">
              <a:off x="364939" y="774836"/>
              <a:ext cx="237900" cy="967800"/>
            </a:xfrm>
            <a:prstGeom prst="rect">
              <a:avLst/>
            </a:prstGeom>
            <a:solidFill>
              <a:srgbClr val="98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4" name="Google Shape;294;p32"/>
          <p:cNvGrpSpPr/>
          <p:nvPr/>
        </p:nvGrpSpPr>
        <p:grpSpPr>
          <a:xfrm>
            <a:off x="7562439" y="4267899"/>
            <a:ext cx="1581572" cy="668564"/>
            <a:chOff x="7562439" y="4267899"/>
            <a:chExt cx="1581572" cy="668564"/>
          </a:xfrm>
        </p:grpSpPr>
        <p:sp>
          <p:nvSpPr>
            <p:cNvPr id="295" name="Google Shape;295;p32"/>
            <p:cNvSpPr/>
            <p:nvPr/>
          </p:nvSpPr>
          <p:spPr>
            <a:xfrm rot="-5400000">
              <a:off x="8234139" y="4026863"/>
              <a:ext cx="237900" cy="1581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2"/>
            <p:cNvSpPr/>
            <p:nvPr/>
          </p:nvSpPr>
          <p:spPr>
            <a:xfrm rot="-5400000">
              <a:off x="8541161" y="3902949"/>
              <a:ext cx="237900" cy="967800"/>
            </a:xfrm>
            <a:prstGeom prst="rect">
              <a:avLst/>
            </a:prstGeom>
            <a:solidFill>
              <a:srgbClr val="98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3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1">
              <a:spcBef>
                <a:spcPts val="0"/>
              </a:spcBef>
              <a:spcAft>
                <a:spcPts val="0"/>
              </a:spcAft>
              <a:buNone/>
            </a:pPr>
            <a:r>
              <a:rPr lang="en" sz="3700" u="sng"/>
              <a:t>اهمية الملتقى</a:t>
            </a:r>
            <a:endParaRPr sz="3700" u="sng"/>
          </a:p>
        </p:txBody>
      </p:sp>
      <p:sp>
        <p:nvSpPr>
          <p:cNvPr id="302" name="Google Shape;302;p33"/>
          <p:cNvSpPr txBox="1">
            <a:spLocks noGrp="1"/>
          </p:cNvSpPr>
          <p:nvPr>
            <p:ph type="subTitle" idx="2"/>
          </p:nvPr>
        </p:nvSpPr>
        <p:spPr>
          <a:xfrm>
            <a:off x="1011450" y="1208750"/>
            <a:ext cx="7474800" cy="34536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sz="1700">
                <a:latin typeface="Times New Roman"/>
                <a:ea typeface="Times New Roman"/>
                <a:cs typeface="Times New Roman"/>
                <a:sym typeface="Times New Roman"/>
              </a:rPr>
              <a:t>تمثل الملتقيات التي تتناول خطاب الكراهية  أهمية كبيرة في المجتمعات المعاصرة, حيث تساعد هذه الملتقيات في توعية الناس بخطورة خطاب الكراهية وتأثيره السلبي على الفرد والمجتمع. من خلال مناقشة أمثلة وحالات واقعية، يمكن للأفراد فهم كيفية تأثير هذا النوع من الخطاب على حقوق الإنسان والتعايش السلمي.</a:t>
            </a:r>
            <a:endParaRPr sz="1700">
              <a:latin typeface="Times New Roman"/>
              <a:ea typeface="Times New Roman"/>
              <a:cs typeface="Times New Roman"/>
              <a:sym typeface="Times New Roman"/>
            </a:endParaRPr>
          </a:p>
          <a:p>
            <a:pPr marL="0" lvl="0" indent="0" algn="r" rtl="1">
              <a:spcBef>
                <a:spcPts val="0"/>
              </a:spcBef>
              <a:spcAft>
                <a:spcPts val="0"/>
              </a:spcAft>
              <a:buNone/>
            </a:pPr>
            <a:r>
              <a:rPr lang="en" sz="1700">
                <a:latin typeface="Times New Roman"/>
                <a:ea typeface="Times New Roman"/>
                <a:cs typeface="Times New Roman"/>
                <a:sym typeface="Times New Roman"/>
              </a:rPr>
              <a:t>و كذا توفر هذه الملتقيات منصة للأفراد لتبادل آرائهم وتجاربهم في مواجهة خطاب الكراهية. يمكن للمشاركين تبادل الأفكار حول كيفية التصدي للكراهية والعنصرية بفعالية في مجتمعاتهم. ايضا يمكن أن تسهم ملتقيات خطاب الكراهية في تطوير السياسات العامة التي تهدف إلى مكافحة هذه الظاهرة. من خلال استعراض الأبحاث والدراسات وتجارب الحالات، يمكن للمشاركين تحديد السياسات الفعّالة للتصدي لخطاب الكراهية. وتعتبر هذه الملتقيات مناسبة لتعزيز التعاون الدولي في مجال مكافحة خطاب الكراهية، حيث يمكن للدول والمنظمات الدولية تبادل الخبرات والموارد والممارسات الجيدة في هذا الصدد. يمكن أن تشجع هذه الملتقيات على إجراء المزيد من الأبحاث والدراسات حول خطاب الكراهية، مما يساعد في فهم أفضل لأسباب انتشاره وتأثيره، وبالتالي تطوير الاستراتيجيات الفعّالة لمكافحته.</a:t>
            </a:r>
            <a:endParaRPr sz="1700">
              <a:latin typeface="Times New Roman"/>
              <a:ea typeface="Times New Roman"/>
              <a:cs typeface="Times New Roman"/>
              <a:sym typeface="Times New Roman"/>
            </a:endParaRPr>
          </a:p>
          <a:p>
            <a:pPr marL="0" lvl="0" indent="0" algn="r" rtl="0">
              <a:spcBef>
                <a:spcPts val="0"/>
              </a:spcBef>
              <a:spcAft>
                <a:spcPts val="0"/>
              </a:spcAft>
              <a:buNone/>
            </a:pPr>
            <a:endParaRPr/>
          </a:p>
          <a:p>
            <a:pPr marL="0" lvl="0" indent="0" algn="r"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34"/>
          <p:cNvSpPr txBox="1">
            <a:spLocks noGrp="1"/>
          </p:cNvSpPr>
          <p:nvPr>
            <p:ph type="subTitle" idx="1"/>
          </p:nvPr>
        </p:nvSpPr>
        <p:spPr>
          <a:xfrm>
            <a:off x="1688100" y="1471950"/>
            <a:ext cx="5767800" cy="21996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sz="3500" b="1">
                <a:latin typeface="Times New Roman"/>
                <a:ea typeface="Times New Roman"/>
                <a:cs typeface="Times New Roman"/>
                <a:sym typeface="Times New Roman"/>
              </a:rPr>
              <a:t>لا تولد الكراهية غير الكراهية، ولا يستطيع إنسان أن يبني فوق الحقد، إنه كمن يبني فوق المستنقع.</a:t>
            </a:r>
            <a:endParaRPr sz="3500" b="1">
              <a:latin typeface="Times New Roman"/>
              <a:ea typeface="Times New Roman"/>
              <a:cs typeface="Times New Roman"/>
              <a:sym typeface="Times New Roman"/>
            </a:endParaRPr>
          </a:p>
        </p:txBody>
      </p:sp>
      <p:sp>
        <p:nvSpPr>
          <p:cNvPr id="308" name="Google Shape;308;p34"/>
          <p:cNvSpPr/>
          <p:nvPr/>
        </p:nvSpPr>
        <p:spPr>
          <a:xfrm rot="5400000" flipH="1">
            <a:off x="295350" y="3986629"/>
            <a:ext cx="237900" cy="82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35"/>
          <p:cNvSpPr txBox="1">
            <a:spLocks noGrp="1"/>
          </p:cNvSpPr>
          <p:nvPr>
            <p:ph type="title"/>
          </p:nvPr>
        </p:nvSpPr>
        <p:spPr>
          <a:xfrm>
            <a:off x="2212475" y="186000"/>
            <a:ext cx="5445900" cy="5727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u="sng"/>
              <a:t>المباحث:</a:t>
            </a:r>
            <a:endParaRPr u="sng"/>
          </a:p>
        </p:txBody>
      </p:sp>
      <p:sp>
        <p:nvSpPr>
          <p:cNvPr id="314" name="Google Shape;314;p35"/>
          <p:cNvSpPr txBox="1">
            <a:spLocks noGrp="1"/>
          </p:cNvSpPr>
          <p:nvPr>
            <p:ph type="subTitle" idx="1"/>
          </p:nvPr>
        </p:nvSpPr>
        <p:spPr>
          <a:xfrm>
            <a:off x="2138475" y="2811764"/>
            <a:ext cx="4326000" cy="8868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sz="1800" b="1"/>
              <a:t>امتداد خطاب الكراهية للفكر العربي.</a:t>
            </a:r>
            <a:endParaRPr sz="1800" b="1"/>
          </a:p>
        </p:txBody>
      </p:sp>
      <p:sp>
        <p:nvSpPr>
          <p:cNvPr id="315" name="Google Shape;315;p35"/>
          <p:cNvSpPr txBox="1">
            <a:spLocks noGrp="1"/>
          </p:cNvSpPr>
          <p:nvPr>
            <p:ph type="subTitle" idx="2"/>
          </p:nvPr>
        </p:nvSpPr>
        <p:spPr>
          <a:xfrm>
            <a:off x="2212475" y="1724088"/>
            <a:ext cx="4326000" cy="8868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sz="1800" b="1"/>
              <a:t>الإطار المفاهيمي لخطاب الكراهية.</a:t>
            </a:r>
            <a:endParaRPr sz="1800" b="1"/>
          </a:p>
        </p:txBody>
      </p:sp>
      <p:sp>
        <p:nvSpPr>
          <p:cNvPr id="316" name="Google Shape;316;p35"/>
          <p:cNvSpPr txBox="1">
            <a:spLocks noGrp="1"/>
          </p:cNvSpPr>
          <p:nvPr>
            <p:ph type="subTitle" idx="3"/>
          </p:nvPr>
        </p:nvSpPr>
        <p:spPr>
          <a:xfrm>
            <a:off x="2138455" y="2361340"/>
            <a:ext cx="4326000" cy="5727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solidFill>
                  <a:schemeClr val="accent3"/>
                </a:solidFill>
                <a:highlight>
                  <a:srgbClr val="980000"/>
                </a:highlight>
              </a:rPr>
              <a:t>المبحث الثاني :</a:t>
            </a:r>
            <a:endParaRPr>
              <a:solidFill>
                <a:schemeClr val="accent3"/>
              </a:solidFill>
              <a:highlight>
                <a:srgbClr val="980000"/>
              </a:highlight>
            </a:endParaRPr>
          </a:p>
        </p:txBody>
      </p:sp>
      <p:sp>
        <p:nvSpPr>
          <p:cNvPr id="317" name="Google Shape;317;p35"/>
          <p:cNvSpPr txBox="1">
            <a:spLocks noGrp="1"/>
          </p:cNvSpPr>
          <p:nvPr>
            <p:ph type="subTitle" idx="4"/>
          </p:nvPr>
        </p:nvSpPr>
        <p:spPr>
          <a:xfrm>
            <a:off x="2212475" y="1273664"/>
            <a:ext cx="4326000" cy="5727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solidFill>
                  <a:schemeClr val="accent3"/>
                </a:solidFill>
                <a:highlight>
                  <a:srgbClr val="980000"/>
                </a:highlight>
              </a:rPr>
              <a:t>المبحث الأول :</a:t>
            </a:r>
            <a:endParaRPr>
              <a:solidFill>
                <a:schemeClr val="accent3"/>
              </a:solidFill>
              <a:highlight>
                <a:srgbClr val="980000"/>
              </a:highlight>
            </a:endParaRPr>
          </a:p>
        </p:txBody>
      </p:sp>
      <p:sp>
        <p:nvSpPr>
          <p:cNvPr id="318" name="Google Shape;318;p35"/>
          <p:cNvSpPr/>
          <p:nvPr/>
        </p:nvSpPr>
        <p:spPr>
          <a:xfrm rot="-5400000">
            <a:off x="8611147" y="3986629"/>
            <a:ext cx="237900" cy="828000"/>
          </a:xfrm>
          <a:prstGeom prst="rect">
            <a:avLst/>
          </a:prstGeom>
          <a:solidFill>
            <a:srgbClr val="98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35"/>
          <p:cNvSpPr txBox="1">
            <a:spLocks noGrp="1"/>
          </p:cNvSpPr>
          <p:nvPr>
            <p:ph type="subTitle" idx="1"/>
          </p:nvPr>
        </p:nvSpPr>
        <p:spPr>
          <a:xfrm>
            <a:off x="2212488" y="3899439"/>
            <a:ext cx="4326000" cy="8868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sz="1800" b="1"/>
              <a:t>خطاب الكراهية في وسائل التواصل الاجتماعي.</a:t>
            </a:r>
            <a:endParaRPr sz="1800" b="1"/>
          </a:p>
        </p:txBody>
      </p:sp>
      <p:sp>
        <p:nvSpPr>
          <p:cNvPr id="320" name="Google Shape;320;p35"/>
          <p:cNvSpPr txBox="1">
            <a:spLocks noGrp="1"/>
          </p:cNvSpPr>
          <p:nvPr>
            <p:ph type="subTitle" idx="3"/>
          </p:nvPr>
        </p:nvSpPr>
        <p:spPr>
          <a:xfrm>
            <a:off x="2212468" y="3449015"/>
            <a:ext cx="4326000" cy="5727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solidFill>
                  <a:schemeClr val="accent3"/>
                </a:solidFill>
                <a:highlight>
                  <a:srgbClr val="980000"/>
                </a:highlight>
              </a:rPr>
              <a:t>المبحث الثالث:</a:t>
            </a:r>
            <a:endParaRPr>
              <a:solidFill>
                <a:schemeClr val="accent3"/>
              </a:solidFill>
              <a:highlight>
                <a:srgbClr val="980000"/>
              </a:highlight>
            </a:endParaRPr>
          </a:p>
        </p:txBody>
      </p:sp>
      <p:sp>
        <p:nvSpPr>
          <p:cNvPr id="321" name="Google Shape;321;p35"/>
          <p:cNvSpPr/>
          <p:nvPr/>
        </p:nvSpPr>
        <p:spPr>
          <a:xfrm rot="-5400000">
            <a:off x="295047" y="327654"/>
            <a:ext cx="237900" cy="828000"/>
          </a:xfrm>
          <a:prstGeom prst="rect">
            <a:avLst/>
          </a:prstGeom>
          <a:solidFill>
            <a:srgbClr val="98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36"/>
          <p:cNvSpPr/>
          <p:nvPr/>
        </p:nvSpPr>
        <p:spPr>
          <a:xfrm>
            <a:off x="4247247" y="1842363"/>
            <a:ext cx="649500" cy="649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6"/>
          <p:cNvSpPr/>
          <p:nvPr/>
        </p:nvSpPr>
        <p:spPr>
          <a:xfrm>
            <a:off x="6843475" y="1842363"/>
            <a:ext cx="649500" cy="649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3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1">
              <a:spcBef>
                <a:spcPts val="0"/>
              </a:spcBef>
              <a:spcAft>
                <a:spcPts val="0"/>
              </a:spcAft>
              <a:buNone/>
            </a:pPr>
            <a:r>
              <a:rPr lang="en" u="sng">
                <a:solidFill>
                  <a:schemeClr val="accent1"/>
                </a:solidFill>
              </a:rPr>
              <a:t>الإسلاموفوبيا</a:t>
            </a:r>
            <a:endParaRPr u="sng">
              <a:solidFill>
                <a:schemeClr val="accent1"/>
              </a:solidFill>
            </a:endParaRPr>
          </a:p>
        </p:txBody>
      </p:sp>
      <p:sp>
        <p:nvSpPr>
          <p:cNvPr id="329" name="Google Shape;329;p36"/>
          <p:cNvSpPr txBox="1">
            <a:spLocks noGrp="1"/>
          </p:cNvSpPr>
          <p:nvPr>
            <p:ph type="subTitle" idx="1"/>
          </p:nvPr>
        </p:nvSpPr>
        <p:spPr>
          <a:xfrm>
            <a:off x="932075" y="3086238"/>
            <a:ext cx="2087400" cy="1116900"/>
          </a:xfrm>
          <a:prstGeom prst="rect">
            <a:avLst/>
          </a:prstGeom>
        </p:spPr>
        <p:txBody>
          <a:bodyPr spcFirstLastPara="1" wrap="square" lIns="91425" tIns="91425" rIns="91425" bIns="91425" anchor="t" anchorCtr="0">
            <a:noAutofit/>
          </a:bodyPr>
          <a:lstStyle/>
          <a:p>
            <a:pPr marL="457200" lvl="0" indent="-317500" algn="r" rtl="1">
              <a:spcBef>
                <a:spcPts val="0"/>
              </a:spcBef>
              <a:spcAft>
                <a:spcPts val="0"/>
              </a:spcAft>
              <a:buSzPts val="1400"/>
              <a:buChar char="●"/>
            </a:pPr>
            <a:r>
              <a:rPr lang="en" b="1"/>
              <a:t>التعريف بالإسلام </a:t>
            </a:r>
            <a:endParaRPr b="1"/>
          </a:p>
          <a:p>
            <a:pPr marL="457200" lvl="0" indent="-317500" algn="r" rtl="1">
              <a:spcBef>
                <a:spcPts val="0"/>
              </a:spcBef>
              <a:spcAft>
                <a:spcPts val="0"/>
              </a:spcAft>
              <a:buSzPts val="1400"/>
              <a:buChar char="●"/>
            </a:pPr>
            <a:r>
              <a:rPr lang="en" b="1"/>
              <a:t>الحوار و التواصل</a:t>
            </a:r>
            <a:endParaRPr b="1"/>
          </a:p>
          <a:p>
            <a:pPr marL="457200" lvl="0" indent="-317500" algn="r" rtl="1">
              <a:spcBef>
                <a:spcPts val="0"/>
              </a:spcBef>
              <a:spcAft>
                <a:spcPts val="0"/>
              </a:spcAft>
              <a:buSzPts val="1400"/>
              <a:buChar char="●"/>
            </a:pPr>
            <a:r>
              <a:rPr lang="en" b="1"/>
              <a:t>المواطنة</a:t>
            </a:r>
            <a:endParaRPr b="1"/>
          </a:p>
        </p:txBody>
      </p:sp>
      <p:sp>
        <p:nvSpPr>
          <p:cNvPr id="330" name="Google Shape;330;p36"/>
          <p:cNvSpPr txBox="1">
            <a:spLocks noGrp="1"/>
          </p:cNvSpPr>
          <p:nvPr>
            <p:ph type="subTitle" idx="2"/>
          </p:nvPr>
        </p:nvSpPr>
        <p:spPr>
          <a:xfrm>
            <a:off x="3528297" y="3086238"/>
            <a:ext cx="2087400" cy="1116900"/>
          </a:xfrm>
          <a:prstGeom prst="rect">
            <a:avLst/>
          </a:prstGeom>
        </p:spPr>
        <p:txBody>
          <a:bodyPr spcFirstLastPara="1" wrap="square" lIns="91425" tIns="91425" rIns="91425" bIns="91425" anchor="t" anchorCtr="0">
            <a:noAutofit/>
          </a:bodyPr>
          <a:lstStyle/>
          <a:p>
            <a:pPr marL="457200" lvl="0" indent="-317500" algn="r" rtl="1">
              <a:spcBef>
                <a:spcPts val="0"/>
              </a:spcBef>
              <a:spcAft>
                <a:spcPts val="0"/>
              </a:spcAft>
              <a:buSzPts val="1400"/>
              <a:buChar char="●"/>
            </a:pPr>
            <a:r>
              <a:rPr lang="en" b="1"/>
              <a:t>التشكيك في النبوة</a:t>
            </a:r>
            <a:endParaRPr b="1"/>
          </a:p>
          <a:p>
            <a:pPr marL="457200" lvl="0" indent="-317500" algn="r" rtl="1">
              <a:spcBef>
                <a:spcPts val="0"/>
              </a:spcBef>
              <a:spcAft>
                <a:spcPts val="0"/>
              </a:spcAft>
              <a:buSzPts val="1400"/>
              <a:buChar char="●"/>
            </a:pPr>
            <a:r>
              <a:rPr lang="en" b="1"/>
              <a:t>إثارة النزاعات بين المسلمين</a:t>
            </a:r>
            <a:endParaRPr b="1"/>
          </a:p>
          <a:p>
            <a:pPr marL="457200" lvl="0" indent="-317500" algn="r" rtl="1">
              <a:spcBef>
                <a:spcPts val="0"/>
              </a:spcBef>
              <a:spcAft>
                <a:spcPts val="0"/>
              </a:spcAft>
              <a:buSzPts val="1400"/>
              <a:buChar char="●"/>
            </a:pPr>
            <a:r>
              <a:rPr lang="en" b="1"/>
              <a:t>الهيمنة و التنصير</a:t>
            </a:r>
            <a:endParaRPr b="1"/>
          </a:p>
        </p:txBody>
      </p:sp>
      <p:sp>
        <p:nvSpPr>
          <p:cNvPr id="331" name="Google Shape;331;p36"/>
          <p:cNvSpPr txBox="1">
            <a:spLocks noGrp="1"/>
          </p:cNvSpPr>
          <p:nvPr>
            <p:ph type="subTitle" idx="3"/>
          </p:nvPr>
        </p:nvSpPr>
        <p:spPr>
          <a:xfrm>
            <a:off x="6019250" y="3086250"/>
            <a:ext cx="2541000" cy="1116900"/>
          </a:xfrm>
          <a:prstGeom prst="rect">
            <a:avLst/>
          </a:prstGeom>
        </p:spPr>
        <p:txBody>
          <a:bodyPr spcFirstLastPara="1" wrap="square" lIns="91425" tIns="91425" rIns="91425" bIns="91425" anchor="t" anchorCtr="0">
            <a:noAutofit/>
          </a:bodyPr>
          <a:lstStyle/>
          <a:p>
            <a:pPr marL="457200" lvl="0" indent="-317500" algn="r" rtl="1">
              <a:spcBef>
                <a:spcPts val="0"/>
              </a:spcBef>
              <a:spcAft>
                <a:spcPts val="0"/>
              </a:spcAft>
              <a:buSzPts val="1400"/>
              <a:buChar char="●"/>
            </a:pPr>
            <a:r>
              <a:rPr lang="en" b="1"/>
              <a:t>التعريف بماهية الإسلاموفوبيا </a:t>
            </a:r>
            <a:endParaRPr b="1"/>
          </a:p>
          <a:p>
            <a:pPr marL="457200" lvl="0" indent="-317500" algn="r" rtl="1">
              <a:spcBef>
                <a:spcPts val="0"/>
              </a:spcBef>
              <a:spcAft>
                <a:spcPts val="0"/>
              </a:spcAft>
              <a:buSzPts val="1400"/>
              <a:buChar char="●"/>
            </a:pPr>
            <a:r>
              <a:rPr lang="en" b="1"/>
              <a:t>تحديد النشأة وأسباب الظهور </a:t>
            </a:r>
            <a:endParaRPr b="1"/>
          </a:p>
          <a:p>
            <a:pPr marL="457200" lvl="0" indent="-317500" algn="r" rtl="1">
              <a:spcBef>
                <a:spcPts val="0"/>
              </a:spcBef>
              <a:spcAft>
                <a:spcPts val="0"/>
              </a:spcAft>
              <a:buSzPts val="1400"/>
              <a:buChar char="●"/>
            </a:pPr>
            <a:r>
              <a:rPr lang="en" b="1"/>
              <a:t>تحديد الإطار الزماني و المكاني </a:t>
            </a:r>
            <a:endParaRPr b="1"/>
          </a:p>
        </p:txBody>
      </p:sp>
      <p:sp>
        <p:nvSpPr>
          <p:cNvPr id="332" name="Google Shape;332;p36"/>
          <p:cNvSpPr txBox="1">
            <a:spLocks noGrp="1"/>
          </p:cNvSpPr>
          <p:nvPr>
            <p:ph type="subTitle" idx="4"/>
          </p:nvPr>
        </p:nvSpPr>
        <p:spPr>
          <a:xfrm>
            <a:off x="932075" y="2644613"/>
            <a:ext cx="2087400" cy="525300"/>
          </a:xfrm>
          <a:prstGeom prst="rect">
            <a:avLst/>
          </a:prstGeom>
        </p:spPr>
        <p:txBody>
          <a:bodyPr spcFirstLastPara="1" wrap="square" lIns="91425" tIns="91425" rIns="91425" bIns="91425" anchor="b" anchorCtr="0">
            <a:noAutofit/>
          </a:bodyPr>
          <a:lstStyle/>
          <a:p>
            <a:pPr marL="0" lvl="0" indent="0" algn="ctr" rtl="1">
              <a:spcBef>
                <a:spcPts val="0"/>
              </a:spcBef>
              <a:spcAft>
                <a:spcPts val="0"/>
              </a:spcAft>
              <a:buNone/>
            </a:pPr>
            <a:r>
              <a:rPr lang="en"/>
              <a:t>الحلول</a:t>
            </a:r>
            <a:endParaRPr/>
          </a:p>
        </p:txBody>
      </p:sp>
      <p:sp>
        <p:nvSpPr>
          <p:cNvPr id="333" name="Google Shape;333;p36"/>
          <p:cNvSpPr txBox="1">
            <a:spLocks noGrp="1"/>
          </p:cNvSpPr>
          <p:nvPr>
            <p:ph type="subTitle" idx="5"/>
          </p:nvPr>
        </p:nvSpPr>
        <p:spPr>
          <a:xfrm>
            <a:off x="3528297" y="2644613"/>
            <a:ext cx="2087400" cy="525300"/>
          </a:xfrm>
          <a:prstGeom prst="rect">
            <a:avLst/>
          </a:prstGeom>
        </p:spPr>
        <p:txBody>
          <a:bodyPr spcFirstLastPara="1" wrap="square" lIns="91425" tIns="91425" rIns="91425" bIns="91425" anchor="b" anchorCtr="0">
            <a:noAutofit/>
          </a:bodyPr>
          <a:lstStyle/>
          <a:p>
            <a:pPr marL="0" lvl="0" indent="0" algn="ctr" rtl="1">
              <a:spcBef>
                <a:spcPts val="0"/>
              </a:spcBef>
              <a:spcAft>
                <a:spcPts val="0"/>
              </a:spcAft>
              <a:buNone/>
            </a:pPr>
            <a:r>
              <a:rPr lang="en"/>
              <a:t>المظاهر</a:t>
            </a:r>
            <a:endParaRPr/>
          </a:p>
        </p:txBody>
      </p:sp>
      <p:sp>
        <p:nvSpPr>
          <p:cNvPr id="334" name="Google Shape;334;p36"/>
          <p:cNvSpPr txBox="1">
            <a:spLocks noGrp="1"/>
          </p:cNvSpPr>
          <p:nvPr>
            <p:ph type="subTitle" idx="6"/>
          </p:nvPr>
        </p:nvSpPr>
        <p:spPr>
          <a:xfrm>
            <a:off x="6124525" y="2644613"/>
            <a:ext cx="2087400" cy="525300"/>
          </a:xfrm>
          <a:prstGeom prst="rect">
            <a:avLst/>
          </a:prstGeom>
        </p:spPr>
        <p:txBody>
          <a:bodyPr spcFirstLastPara="1" wrap="square" lIns="91425" tIns="91425" rIns="91425" bIns="91425" anchor="b" anchorCtr="0">
            <a:noAutofit/>
          </a:bodyPr>
          <a:lstStyle/>
          <a:p>
            <a:pPr marL="0" lvl="0" indent="0" algn="ctr" rtl="1">
              <a:spcBef>
                <a:spcPts val="0"/>
              </a:spcBef>
              <a:spcAft>
                <a:spcPts val="0"/>
              </a:spcAft>
              <a:buNone/>
            </a:pPr>
            <a:r>
              <a:rPr lang="en"/>
              <a:t>التعريف</a:t>
            </a:r>
            <a:endParaRPr/>
          </a:p>
        </p:txBody>
      </p:sp>
      <p:sp>
        <p:nvSpPr>
          <p:cNvPr id="335" name="Google Shape;335;p36"/>
          <p:cNvSpPr/>
          <p:nvPr/>
        </p:nvSpPr>
        <p:spPr>
          <a:xfrm>
            <a:off x="1651025" y="1842363"/>
            <a:ext cx="649500" cy="649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6" name="Google Shape;336;p36"/>
          <p:cNvGrpSpPr/>
          <p:nvPr/>
        </p:nvGrpSpPr>
        <p:grpSpPr>
          <a:xfrm>
            <a:off x="1814726" y="1981848"/>
            <a:ext cx="322099" cy="370529"/>
            <a:chOff x="-42971725" y="3217825"/>
            <a:chExt cx="275675" cy="317125"/>
          </a:xfrm>
        </p:grpSpPr>
        <p:sp>
          <p:nvSpPr>
            <p:cNvPr id="337" name="Google Shape;337;p36"/>
            <p:cNvSpPr/>
            <p:nvPr/>
          </p:nvSpPr>
          <p:spPr>
            <a:xfrm>
              <a:off x="-42951250" y="3279250"/>
              <a:ext cx="233950" cy="152050"/>
            </a:xfrm>
            <a:custGeom>
              <a:avLst/>
              <a:gdLst/>
              <a:ahLst/>
              <a:cxnLst/>
              <a:rect l="l" t="t" r="r" b="b"/>
              <a:pathLst>
                <a:path w="9358" h="6082" extrusionOk="0">
                  <a:moveTo>
                    <a:pt x="379" y="1"/>
                  </a:moveTo>
                  <a:cubicBezTo>
                    <a:pt x="158" y="1"/>
                    <a:pt x="1" y="221"/>
                    <a:pt x="1" y="410"/>
                  </a:cubicBezTo>
                  <a:lnTo>
                    <a:pt x="1" y="6081"/>
                  </a:lnTo>
                  <a:lnTo>
                    <a:pt x="9357" y="6081"/>
                  </a:lnTo>
                  <a:lnTo>
                    <a:pt x="9357" y="410"/>
                  </a:lnTo>
                  <a:cubicBezTo>
                    <a:pt x="9357" y="158"/>
                    <a:pt x="9168" y="1"/>
                    <a:pt x="89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36"/>
            <p:cNvSpPr/>
            <p:nvPr/>
          </p:nvSpPr>
          <p:spPr>
            <a:xfrm>
              <a:off x="-42971725" y="3451750"/>
              <a:ext cx="275675" cy="83200"/>
            </a:xfrm>
            <a:custGeom>
              <a:avLst/>
              <a:gdLst/>
              <a:ahLst/>
              <a:cxnLst/>
              <a:rect l="l" t="t" r="r" b="b"/>
              <a:pathLst>
                <a:path w="11027" h="3328" extrusionOk="0">
                  <a:moveTo>
                    <a:pt x="63" y="0"/>
                  </a:moveTo>
                  <a:cubicBezTo>
                    <a:pt x="32" y="126"/>
                    <a:pt x="0" y="284"/>
                    <a:pt x="0" y="410"/>
                  </a:cubicBezTo>
                  <a:cubicBezTo>
                    <a:pt x="0" y="1103"/>
                    <a:pt x="536" y="1670"/>
                    <a:pt x="1198" y="1670"/>
                  </a:cubicBezTo>
                  <a:lnTo>
                    <a:pt x="3151" y="1670"/>
                  </a:lnTo>
                  <a:lnTo>
                    <a:pt x="2615" y="2710"/>
                  </a:lnTo>
                  <a:cubicBezTo>
                    <a:pt x="2521" y="2930"/>
                    <a:pt x="2615" y="3182"/>
                    <a:pt x="2836" y="3277"/>
                  </a:cubicBezTo>
                  <a:cubicBezTo>
                    <a:pt x="2889" y="3312"/>
                    <a:pt x="2949" y="3328"/>
                    <a:pt x="3009" y="3328"/>
                  </a:cubicBezTo>
                  <a:cubicBezTo>
                    <a:pt x="3166" y="3328"/>
                    <a:pt x="3326" y="3224"/>
                    <a:pt x="3371" y="3088"/>
                  </a:cubicBezTo>
                  <a:lnTo>
                    <a:pt x="4096" y="1639"/>
                  </a:lnTo>
                  <a:lnTo>
                    <a:pt x="5073" y="1639"/>
                  </a:lnTo>
                  <a:lnTo>
                    <a:pt x="5073" y="2867"/>
                  </a:lnTo>
                  <a:cubicBezTo>
                    <a:pt x="5073" y="3119"/>
                    <a:pt x="5262" y="3308"/>
                    <a:pt x="5514" y="3308"/>
                  </a:cubicBezTo>
                  <a:cubicBezTo>
                    <a:pt x="5734" y="3308"/>
                    <a:pt x="5892" y="3119"/>
                    <a:pt x="5892" y="2867"/>
                  </a:cubicBezTo>
                  <a:lnTo>
                    <a:pt x="5892" y="1639"/>
                  </a:lnTo>
                  <a:lnTo>
                    <a:pt x="6868" y="1639"/>
                  </a:lnTo>
                  <a:lnTo>
                    <a:pt x="7593" y="3088"/>
                  </a:lnTo>
                  <a:cubicBezTo>
                    <a:pt x="7688" y="3230"/>
                    <a:pt x="7835" y="3301"/>
                    <a:pt x="7983" y="3301"/>
                  </a:cubicBezTo>
                  <a:cubicBezTo>
                    <a:pt x="8032" y="3301"/>
                    <a:pt x="8081" y="3293"/>
                    <a:pt x="8129" y="3277"/>
                  </a:cubicBezTo>
                  <a:cubicBezTo>
                    <a:pt x="8349" y="3151"/>
                    <a:pt x="8412" y="2930"/>
                    <a:pt x="8349" y="2710"/>
                  </a:cubicBezTo>
                  <a:lnTo>
                    <a:pt x="7814" y="1670"/>
                  </a:lnTo>
                  <a:lnTo>
                    <a:pt x="9767" y="1670"/>
                  </a:lnTo>
                  <a:cubicBezTo>
                    <a:pt x="10429" y="1670"/>
                    <a:pt x="11027" y="1103"/>
                    <a:pt x="11027" y="410"/>
                  </a:cubicBezTo>
                  <a:cubicBezTo>
                    <a:pt x="11027" y="252"/>
                    <a:pt x="10964" y="126"/>
                    <a:pt x="1093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36"/>
            <p:cNvSpPr/>
            <p:nvPr/>
          </p:nvSpPr>
          <p:spPr>
            <a:xfrm>
              <a:off x="-42866975" y="3217825"/>
              <a:ext cx="63025" cy="40975"/>
            </a:xfrm>
            <a:custGeom>
              <a:avLst/>
              <a:gdLst/>
              <a:ahLst/>
              <a:cxnLst/>
              <a:rect l="l" t="t" r="r" b="b"/>
              <a:pathLst>
                <a:path w="2521" h="1639" extrusionOk="0">
                  <a:moveTo>
                    <a:pt x="442" y="0"/>
                  </a:moveTo>
                  <a:cubicBezTo>
                    <a:pt x="221" y="0"/>
                    <a:pt x="1" y="189"/>
                    <a:pt x="1" y="410"/>
                  </a:cubicBezTo>
                  <a:lnTo>
                    <a:pt x="1" y="1639"/>
                  </a:lnTo>
                  <a:lnTo>
                    <a:pt x="2489" y="1639"/>
                  </a:lnTo>
                  <a:lnTo>
                    <a:pt x="2489" y="410"/>
                  </a:lnTo>
                  <a:lnTo>
                    <a:pt x="2521" y="410"/>
                  </a:lnTo>
                  <a:cubicBezTo>
                    <a:pt x="2521" y="189"/>
                    <a:pt x="2332" y="0"/>
                    <a:pt x="211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0" name="Google Shape;340;p36"/>
          <p:cNvGrpSpPr/>
          <p:nvPr/>
        </p:nvGrpSpPr>
        <p:grpSpPr>
          <a:xfrm>
            <a:off x="6979090" y="1998337"/>
            <a:ext cx="378270" cy="337551"/>
            <a:chOff x="-42996150" y="3612600"/>
            <a:chExt cx="323750" cy="288900"/>
          </a:xfrm>
        </p:grpSpPr>
        <p:sp>
          <p:nvSpPr>
            <p:cNvPr id="341" name="Google Shape;341;p36"/>
            <p:cNvSpPr/>
            <p:nvPr/>
          </p:nvSpPr>
          <p:spPr>
            <a:xfrm>
              <a:off x="-42914225" y="3612600"/>
              <a:ext cx="241825" cy="239275"/>
            </a:xfrm>
            <a:custGeom>
              <a:avLst/>
              <a:gdLst/>
              <a:ahLst/>
              <a:cxnLst/>
              <a:rect l="l" t="t" r="r" b="b"/>
              <a:pathLst>
                <a:path w="9673" h="9571" extrusionOk="0">
                  <a:moveTo>
                    <a:pt x="5963" y="1"/>
                  </a:moveTo>
                  <a:cubicBezTo>
                    <a:pt x="5661" y="1"/>
                    <a:pt x="5365" y="127"/>
                    <a:pt x="5136" y="371"/>
                  </a:cubicBezTo>
                  <a:lnTo>
                    <a:pt x="0" y="5507"/>
                  </a:lnTo>
                  <a:lnTo>
                    <a:pt x="4064" y="9571"/>
                  </a:lnTo>
                  <a:lnTo>
                    <a:pt x="9200" y="4436"/>
                  </a:lnTo>
                  <a:cubicBezTo>
                    <a:pt x="9672" y="3963"/>
                    <a:pt x="9672" y="3207"/>
                    <a:pt x="9200" y="2734"/>
                  </a:cubicBezTo>
                  <a:lnTo>
                    <a:pt x="6868" y="434"/>
                  </a:lnTo>
                  <a:cubicBezTo>
                    <a:pt x="6609" y="143"/>
                    <a:pt x="6283" y="1"/>
                    <a:pt x="596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6"/>
            <p:cNvSpPr/>
            <p:nvPr/>
          </p:nvSpPr>
          <p:spPr>
            <a:xfrm>
              <a:off x="-42946525" y="3762850"/>
              <a:ext cx="118950" cy="118950"/>
            </a:xfrm>
            <a:custGeom>
              <a:avLst/>
              <a:gdLst/>
              <a:ahLst/>
              <a:cxnLst/>
              <a:rect l="l" t="t" r="r" b="b"/>
              <a:pathLst>
                <a:path w="4758" h="4758" extrusionOk="0">
                  <a:moveTo>
                    <a:pt x="725" y="1"/>
                  </a:moveTo>
                  <a:lnTo>
                    <a:pt x="473" y="284"/>
                  </a:lnTo>
                  <a:cubicBezTo>
                    <a:pt x="253" y="505"/>
                    <a:pt x="95" y="820"/>
                    <a:pt x="95" y="1198"/>
                  </a:cubicBezTo>
                  <a:cubicBezTo>
                    <a:pt x="95" y="1450"/>
                    <a:pt x="190" y="1765"/>
                    <a:pt x="442" y="1986"/>
                  </a:cubicBezTo>
                  <a:cubicBezTo>
                    <a:pt x="631" y="2112"/>
                    <a:pt x="599" y="2458"/>
                    <a:pt x="442" y="2616"/>
                  </a:cubicBezTo>
                  <a:lnTo>
                    <a:pt x="1" y="3025"/>
                  </a:lnTo>
                  <a:lnTo>
                    <a:pt x="1733" y="4758"/>
                  </a:lnTo>
                  <a:lnTo>
                    <a:pt x="2174" y="4348"/>
                  </a:lnTo>
                  <a:cubicBezTo>
                    <a:pt x="2253" y="4270"/>
                    <a:pt x="2363" y="4230"/>
                    <a:pt x="2478" y="4230"/>
                  </a:cubicBezTo>
                  <a:cubicBezTo>
                    <a:pt x="2592" y="4230"/>
                    <a:pt x="2710" y="4270"/>
                    <a:pt x="2804" y="4348"/>
                  </a:cubicBezTo>
                  <a:cubicBezTo>
                    <a:pt x="3025" y="4569"/>
                    <a:pt x="3340" y="4695"/>
                    <a:pt x="3655" y="4695"/>
                  </a:cubicBezTo>
                  <a:cubicBezTo>
                    <a:pt x="3970" y="4695"/>
                    <a:pt x="4254" y="4569"/>
                    <a:pt x="4506" y="4348"/>
                  </a:cubicBezTo>
                  <a:lnTo>
                    <a:pt x="4758" y="4065"/>
                  </a:lnTo>
                  <a:lnTo>
                    <a:pt x="72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36"/>
            <p:cNvSpPr/>
            <p:nvPr/>
          </p:nvSpPr>
          <p:spPr>
            <a:xfrm>
              <a:off x="-42996150" y="3855800"/>
              <a:ext cx="78000" cy="45700"/>
            </a:xfrm>
            <a:custGeom>
              <a:avLst/>
              <a:gdLst/>
              <a:ahLst/>
              <a:cxnLst/>
              <a:rect l="l" t="t" r="r" b="b"/>
              <a:pathLst>
                <a:path w="3120" h="1828" extrusionOk="0">
                  <a:moveTo>
                    <a:pt x="1450" y="0"/>
                  </a:moveTo>
                  <a:lnTo>
                    <a:pt x="253" y="1166"/>
                  </a:lnTo>
                  <a:cubicBezTo>
                    <a:pt x="1" y="1355"/>
                    <a:pt x="190" y="1828"/>
                    <a:pt x="536" y="1828"/>
                  </a:cubicBezTo>
                  <a:lnTo>
                    <a:pt x="2773" y="1828"/>
                  </a:lnTo>
                  <a:cubicBezTo>
                    <a:pt x="2931" y="1828"/>
                    <a:pt x="3025" y="1765"/>
                    <a:pt x="3120" y="1670"/>
                  </a:cubicBezTo>
                  <a:lnTo>
                    <a:pt x="145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4" name="Google Shape;344;p36"/>
          <p:cNvGrpSpPr/>
          <p:nvPr/>
        </p:nvGrpSpPr>
        <p:grpSpPr>
          <a:xfrm>
            <a:off x="4387930" y="1981205"/>
            <a:ext cx="368134" cy="371814"/>
            <a:chOff x="-37804925" y="3953450"/>
            <a:chExt cx="315075" cy="318225"/>
          </a:xfrm>
        </p:grpSpPr>
        <p:sp>
          <p:nvSpPr>
            <p:cNvPr id="345" name="Google Shape;345;p36"/>
            <p:cNvSpPr/>
            <p:nvPr/>
          </p:nvSpPr>
          <p:spPr>
            <a:xfrm>
              <a:off x="-37614300" y="3955025"/>
              <a:ext cx="124450" cy="186200"/>
            </a:xfrm>
            <a:custGeom>
              <a:avLst/>
              <a:gdLst/>
              <a:ahLst/>
              <a:cxnLst/>
              <a:rect l="l" t="t" r="r" b="b"/>
              <a:pathLst>
                <a:path w="4978" h="7448" extrusionOk="0">
                  <a:moveTo>
                    <a:pt x="2489" y="820"/>
                  </a:moveTo>
                  <a:cubicBezTo>
                    <a:pt x="3403" y="820"/>
                    <a:pt x="4127" y="1576"/>
                    <a:pt x="4127" y="2490"/>
                  </a:cubicBezTo>
                  <a:cubicBezTo>
                    <a:pt x="4127" y="3372"/>
                    <a:pt x="3403" y="4128"/>
                    <a:pt x="2489" y="4128"/>
                  </a:cubicBezTo>
                  <a:cubicBezTo>
                    <a:pt x="1575" y="4128"/>
                    <a:pt x="819" y="3372"/>
                    <a:pt x="819" y="2490"/>
                  </a:cubicBezTo>
                  <a:cubicBezTo>
                    <a:pt x="819" y="1576"/>
                    <a:pt x="1575" y="820"/>
                    <a:pt x="2489" y="820"/>
                  </a:cubicBezTo>
                  <a:close/>
                  <a:moveTo>
                    <a:pt x="2489" y="1"/>
                  </a:moveTo>
                  <a:cubicBezTo>
                    <a:pt x="1103" y="1"/>
                    <a:pt x="0" y="1104"/>
                    <a:pt x="0" y="2490"/>
                  </a:cubicBezTo>
                  <a:cubicBezTo>
                    <a:pt x="0" y="3214"/>
                    <a:pt x="315" y="3845"/>
                    <a:pt x="819" y="4317"/>
                  </a:cubicBezTo>
                  <a:lnTo>
                    <a:pt x="819" y="7058"/>
                  </a:lnTo>
                  <a:cubicBezTo>
                    <a:pt x="819" y="7287"/>
                    <a:pt x="1012" y="7448"/>
                    <a:pt x="1225" y="7448"/>
                  </a:cubicBezTo>
                  <a:cubicBezTo>
                    <a:pt x="1334" y="7448"/>
                    <a:pt x="1448" y="7406"/>
                    <a:pt x="1544" y="7310"/>
                  </a:cubicBezTo>
                  <a:lnTo>
                    <a:pt x="2489" y="6365"/>
                  </a:lnTo>
                  <a:lnTo>
                    <a:pt x="3434" y="7310"/>
                  </a:lnTo>
                  <a:cubicBezTo>
                    <a:pt x="3530" y="7406"/>
                    <a:pt x="3640" y="7448"/>
                    <a:pt x="3744" y="7448"/>
                  </a:cubicBezTo>
                  <a:cubicBezTo>
                    <a:pt x="3948" y="7448"/>
                    <a:pt x="4127" y="7287"/>
                    <a:pt x="4127" y="7058"/>
                  </a:cubicBezTo>
                  <a:lnTo>
                    <a:pt x="4127" y="4317"/>
                  </a:lnTo>
                  <a:cubicBezTo>
                    <a:pt x="4663" y="3845"/>
                    <a:pt x="4978" y="3214"/>
                    <a:pt x="4978" y="2490"/>
                  </a:cubicBezTo>
                  <a:cubicBezTo>
                    <a:pt x="4978" y="1104"/>
                    <a:pt x="3875" y="1"/>
                    <a:pt x="24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6"/>
            <p:cNvSpPr/>
            <p:nvPr/>
          </p:nvSpPr>
          <p:spPr>
            <a:xfrm>
              <a:off x="-37761600" y="4230700"/>
              <a:ext cx="270175" cy="40975"/>
            </a:xfrm>
            <a:custGeom>
              <a:avLst/>
              <a:gdLst/>
              <a:ahLst/>
              <a:cxnLst/>
              <a:rect l="l" t="t" r="r" b="b"/>
              <a:pathLst>
                <a:path w="10807" h="1639" extrusionOk="0">
                  <a:moveTo>
                    <a:pt x="1450" y="1"/>
                  </a:moveTo>
                  <a:cubicBezTo>
                    <a:pt x="1292" y="788"/>
                    <a:pt x="662" y="1387"/>
                    <a:pt x="1" y="1639"/>
                  </a:cubicBezTo>
                  <a:lnTo>
                    <a:pt x="8822" y="1639"/>
                  </a:lnTo>
                  <a:cubicBezTo>
                    <a:pt x="9799" y="1639"/>
                    <a:pt x="10649" y="946"/>
                    <a:pt x="1080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6"/>
            <p:cNvSpPr/>
            <p:nvPr/>
          </p:nvSpPr>
          <p:spPr>
            <a:xfrm>
              <a:off x="-37804925" y="3953450"/>
              <a:ext cx="274125" cy="295675"/>
            </a:xfrm>
            <a:custGeom>
              <a:avLst/>
              <a:gdLst/>
              <a:ahLst/>
              <a:cxnLst/>
              <a:rect l="l" t="t" r="r" b="b"/>
              <a:pathLst>
                <a:path w="10965" h="11827" extrusionOk="0">
                  <a:moveTo>
                    <a:pt x="379" y="1"/>
                  </a:moveTo>
                  <a:cubicBezTo>
                    <a:pt x="158" y="1"/>
                    <a:pt x="1" y="221"/>
                    <a:pt x="1" y="411"/>
                  </a:cubicBezTo>
                  <a:lnTo>
                    <a:pt x="1" y="10618"/>
                  </a:lnTo>
                  <a:cubicBezTo>
                    <a:pt x="1" y="11280"/>
                    <a:pt x="537" y="11815"/>
                    <a:pt x="1198" y="11815"/>
                  </a:cubicBezTo>
                  <a:cubicBezTo>
                    <a:pt x="1247" y="11823"/>
                    <a:pt x="1295" y="11826"/>
                    <a:pt x="1342" y="11826"/>
                  </a:cubicBezTo>
                  <a:cubicBezTo>
                    <a:pt x="1912" y="11826"/>
                    <a:pt x="2395" y="11318"/>
                    <a:pt x="2395" y="10650"/>
                  </a:cubicBezTo>
                  <a:cubicBezTo>
                    <a:pt x="2395" y="10398"/>
                    <a:pt x="2584" y="10272"/>
                    <a:pt x="2836" y="10272"/>
                  </a:cubicBezTo>
                  <a:lnTo>
                    <a:pt x="10965" y="10272"/>
                  </a:lnTo>
                  <a:lnTo>
                    <a:pt x="10965" y="8255"/>
                  </a:lnTo>
                  <a:cubicBezTo>
                    <a:pt x="10807" y="8161"/>
                    <a:pt x="10650" y="8098"/>
                    <a:pt x="10492" y="7972"/>
                  </a:cubicBezTo>
                  <a:lnTo>
                    <a:pt x="10146" y="7625"/>
                  </a:lnTo>
                  <a:lnTo>
                    <a:pt x="9799" y="7972"/>
                  </a:lnTo>
                  <a:cubicBezTo>
                    <a:pt x="9547" y="8224"/>
                    <a:pt x="9232" y="8318"/>
                    <a:pt x="8917" y="8318"/>
                  </a:cubicBezTo>
                  <a:cubicBezTo>
                    <a:pt x="8255" y="8318"/>
                    <a:pt x="7720" y="7783"/>
                    <a:pt x="7720" y="7058"/>
                  </a:cubicBezTo>
                  <a:lnTo>
                    <a:pt x="7720" y="4664"/>
                  </a:lnTo>
                  <a:cubicBezTo>
                    <a:pt x="7184" y="4065"/>
                    <a:pt x="6869" y="3309"/>
                    <a:pt x="6869" y="2490"/>
                  </a:cubicBezTo>
                  <a:cubicBezTo>
                    <a:pt x="6869" y="1513"/>
                    <a:pt x="7310" y="600"/>
                    <a:pt x="80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37"/>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1">
              <a:spcBef>
                <a:spcPts val="0"/>
              </a:spcBef>
              <a:spcAft>
                <a:spcPts val="0"/>
              </a:spcAft>
              <a:buNone/>
            </a:pPr>
            <a:r>
              <a:rPr lang="en"/>
              <a:t>القضية الفلسطينية</a:t>
            </a:r>
            <a:endParaRPr/>
          </a:p>
        </p:txBody>
      </p:sp>
      <p:sp>
        <p:nvSpPr>
          <p:cNvPr id="353" name="Google Shape;353;p37"/>
          <p:cNvSpPr txBox="1">
            <a:spLocks noGrp="1"/>
          </p:cNvSpPr>
          <p:nvPr>
            <p:ph type="subTitle" idx="1"/>
          </p:nvPr>
        </p:nvSpPr>
        <p:spPr>
          <a:xfrm>
            <a:off x="1743188" y="2010740"/>
            <a:ext cx="2515800" cy="8721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sz="1700"/>
              <a:t>الفضاءات التي ينشط فيها رواد التحريض لخطاب الكراهية حول القضية.</a:t>
            </a:r>
            <a:endParaRPr sz="1700"/>
          </a:p>
        </p:txBody>
      </p:sp>
      <p:sp>
        <p:nvSpPr>
          <p:cNvPr id="354" name="Google Shape;354;p37"/>
          <p:cNvSpPr txBox="1">
            <a:spLocks noGrp="1"/>
          </p:cNvSpPr>
          <p:nvPr>
            <p:ph type="subTitle" idx="2"/>
          </p:nvPr>
        </p:nvSpPr>
        <p:spPr>
          <a:xfrm>
            <a:off x="5763117" y="2010740"/>
            <a:ext cx="2515800" cy="8721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sz="1700"/>
              <a:t>إعطاء التوضيح الحقيقي حول القضية الفلسطينية</a:t>
            </a:r>
            <a:endParaRPr sz="1700"/>
          </a:p>
        </p:txBody>
      </p:sp>
      <p:sp>
        <p:nvSpPr>
          <p:cNvPr id="355" name="Google Shape;355;p37"/>
          <p:cNvSpPr txBox="1">
            <a:spLocks noGrp="1"/>
          </p:cNvSpPr>
          <p:nvPr>
            <p:ph type="subTitle" idx="3"/>
          </p:nvPr>
        </p:nvSpPr>
        <p:spPr>
          <a:xfrm>
            <a:off x="1743188" y="3444138"/>
            <a:ext cx="2515800" cy="8721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sz="1700"/>
              <a:t>من الفاعلون في عملية نشر وإعداد  خطابات الكراهية و التفاعل معها.</a:t>
            </a:r>
            <a:endParaRPr sz="1700"/>
          </a:p>
        </p:txBody>
      </p:sp>
      <p:sp>
        <p:nvSpPr>
          <p:cNvPr id="356" name="Google Shape;356;p37"/>
          <p:cNvSpPr txBox="1">
            <a:spLocks noGrp="1"/>
          </p:cNvSpPr>
          <p:nvPr>
            <p:ph type="subTitle" idx="4"/>
          </p:nvPr>
        </p:nvSpPr>
        <p:spPr>
          <a:xfrm>
            <a:off x="5763117" y="3444138"/>
            <a:ext cx="2515800" cy="8721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 sz="1700"/>
              <a:t>انواع خطاب الكراهية الذي تتعرض له القضية الفلسطينية</a:t>
            </a:r>
            <a:endParaRPr sz="1700"/>
          </a:p>
        </p:txBody>
      </p:sp>
      <p:sp>
        <p:nvSpPr>
          <p:cNvPr id="357" name="Google Shape;357;p37"/>
          <p:cNvSpPr txBox="1">
            <a:spLocks noGrp="1"/>
          </p:cNvSpPr>
          <p:nvPr>
            <p:ph type="subTitle" idx="5"/>
          </p:nvPr>
        </p:nvSpPr>
        <p:spPr>
          <a:xfrm>
            <a:off x="1743190" y="1675387"/>
            <a:ext cx="2515800" cy="5334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t>عبر الإنترنت؟</a:t>
            </a:r>
            <a:endParaRPr/>
          </a:p>
        </p:txBody>
      </p:sp>
      <p:sp>
        <p:nvSpPr>
          <p:cNvPr id="358" name="Google Shape;358;p37"/>
          <p:cNvSpPr txBox="1">
            <a:spLocks noGrp="1"/>
          </p:cNvSpPr>
          <p:nvPr>
            <p:ph type="subTitle" idx="6"/>
          </p:nvPr>
        </p:nvSpPr>
        <p:spPr>
          <a:xfrm>
            <a:off x="5763123" y="1675387"/>
            <a:ext cx="2515800" cy="5334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t>التعريف بالقضية</a:t>
            </a:r>
            <a:endParaRPr/>
          </a:p>
        </p:txBody>
      </p:sp>
      <p:sp>
        <p:nvSpPr>
          <p:cNvPr id="359" name="Google Shape;359;p37"/>
          <p:cNvSpPr txBox="1">
            <a:spLocks noGrp="1"/>
          </p:cNvSpPr>
          <p:nvPr>
            <p:ph type="subTitle" idx="7"/>
          </p:nvPr>
        </p:nvSpPr>
        <p:spPr>
          <a:xfrm>
            <a:off x="1743190" y="3108966"/>
            <a:ext cx="2515800" cy="5334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t>من المسؤول؟</a:t>
            </a:r>
            <a:endParaRPr/>
          </a:p>
        </p:txBody>
      </p:sp>
      <p:sp>
        <p:nvSpPr>
          <p:cNvPr id="360" name="Google Shape;360;p37"/>
          <p:cNvSpPr txBox="1">
            <a:spLocks noGrp="1"/>
          </p:cNvSpPr>
          <p:nvPr>
            <p:ph type="subTitle" idx="8"/>
          </p:nvPr>
        </p:nvSpPr>
        <p:spPr>
          <a:xfrm>
            <a:off x="5763123" y="3108966"/>
            <a:ext cx="2515800" cy="5334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en"/>
              <a:t>اشكال خطاب الكراهية ضد القضية</a:t>
            </a:r>
            <a:endParaRPr/>
          </a:p>
        </p:txBody>
      </p:sp>
      <p:sp>
        <p:nvSpPr>
          <p:cNvPr id="361" name="Google Shape;361;p37"/>
          <p:cNvSpPr/>
          <p:nvPr/>
        </p:nvSpPr>
        <p:spPr>
          <a:xfrm>
            <a:off x="865088" y="1954825"/>
            <a:ext cx="649500" cy="649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37"/>
          <p:cNvSpPr/>
          <p:nvPr/>
        </p:nvSpPr>
        <p:spPr>
          <a:xfrm>
            <a:off x="4885013" y="1954825"/>
            <a:ext cx="649500" cy="649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37"/>
          <p:cNvSpPr/>
          <p:nvPr/>
        </p:nvSpPr>
        <p:spPr>
          <a:xfrm>
            <a:off x="865088" y="3383575"/>
            <a:ext cx="649500" cy="649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37"/>
          <p:cNvSpPr/>
          <p:nvPr/>
        </p:nvSpPr>
        <p:spPr>
          <a:xfrm>
            <a:off x="4885013" y="3383575"/>
            <a:ext cx="649500" cy="649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5" name="Google Shape;365;p37"/>
          <p:cNvGrpSpPr/>
          <p:nvPr/>
        </p:nvGrpSpPr>
        <p:grpSpPr>
          <a:xfrm>
            <a:off x="5052668" y="2095481"/>
            <a:ext cx="314188" cy="368156"/>
            <a:chOff x="2813050" y="2365425"/>
            <a:chExt cx="228650" cy="267925"/>
          </a:xfrm>
        </p:grpSpPr>
        <p:sp>
          <p:nvSpPr>
            <p:cNvPr id="366" name="Google Shape;366;p37"/>
            <p:cNvSpPr/>
            <p:nvPr/>
          </p:nvSpPr>
          <p:spPr>
            <a:xfrm>
              <a:off x="2919625" y="2365425"/>
              <a:ext cx="15500" cy="30975"/>
            </a:xfrm>
            <a:custGeom>
              <a:avLst/>
              <a:gdLst/>
              <a:ahLst/>
              <a:cxnLst/>
              <a:rect l="l" t="t" r="r" b="b"/>
              <a:pathLst>
                <a:path w="620" h="1239" extrusionOk="0">
                  <a:moveTo>
                    <a:pt x="310" y="0"/>
                  </a:moveTo>
                  <a:cubicBezTo>
                    <a:pt x="161" y="0"/>
                    <a:pt x="12" y="96"/>
                    <a:pt x="0" y="286"/>
                  </a:cubicBezTo>
                  <a:lnTo>
                    <a:pt x="0" y="929"/>
                  </a:lnTo>
                  <a:cubicBezTo>
                    <a:pt x="0" y="1096"/>
                    <a:pt x="143" y="1239"/>
                    <a:pt x="310" y="1239"/>
                  </a:cubicBezTo>
                  <a:cubicBezTo>
                    <a:pt x="477" y="1239"/>
                    <a:pt x="620" y="1096"/>
                    <a:pt x="620" y="929"/>
                  </a:cubicBezTo>
                  <a:lnTo>
                    <a:pt x="620" y="286"/>
                  </a:lnTo>
                  <a:cubicBezTo>
                    <a:pt x="608" y="96"/>
                    <a:pt x="459" y="0"/>
                    <a:pt x="3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37"/>
            <p:cNvSpPr/>
            <p:nvPr/>
          </p:nvSpPr>
          <p:spPr>
            <a:xfrm>
              <a:off x="3008325" y="2469025"/>
              <a:ext cx="33375" cy="16100"/>
            </a:xfrm>
            <a:custGeom>
              <a:avLst/>
              <a:gdLst/>
              <a:ahLst/>
              <a:cxnLst/>
              <a:rect l="l" t="t" r="r" b="b"/>
              <a:pathLst>
                <a:path w="1335" h="644" extrusionOk="0">
                  <a:moveTo>
                    <a:pt x="310" y="0"/>
                  </a:moveTo>
                  <a:cubicBezTo>
                    <a:pt x="144" y="0"/>
                    <a:pt x="1" y="143"/>
                    <a:pt x="1" y="334"/>
                  </a:cubicBezTo>
                  <a:cubicBezTo>
                    <a:pt x="25" y="500"/>
                    <a:pt x="144" y="643"/>
                    <a:pt x="310" y="643"/>
                  </a:cubicBezTo>
                  <a:lnTo>
                    <a:pt x="953" y="643"/>
                  </a:lnTo>
                  <a:cubicBezTo>
                    <a:pt x="1334" y="595"/>
                    <a:pt x="1334" y="48"/>
                    <a:pt x="9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37"/>
            <p:cNvSpPr/>
            <p:nvPr/>
          </p:nvSpPr>
          <p:spPr>
            <a:xfrm>
              <a:off x="2813050" y="2469550"/>
              <a:ext cx="36575" cy="15625"/>
            </a:xfrm>
            <a:custGeom>
              <a:avLst/>
              <a:gdLst/>
              <a:ahLst/>
              <a:cxnLst/>
              <a:rect l="l" t="t" r="r" b="b"/>
              <a:pathLst>
                <a:path w="1463" h="625" extrusionOk="0">
                  <a:moveTo>
                    <a:pt x="1067" y="1"/>
                  </a:moveTo>
                  <a:cubicBezTo>
                    <a:pt x="1053" y="1"/>
                    <a:pt x="1039" y="1"/>
                    <a:pt x="1025" y="3"/>
                  </a:cubicBezTo>
                  <a:lnTo>
                    <a:pt x="382" y="3"/>
                  </a:lnTo>
                  <a:cubicBezTo>
                    <a:pt x="1" y="27"/>
                    <a:pt x="1" y="598"/>
                    <a:pt x="382" y="622"/>
                  </a:cubicBezTo>
                  <a:lnTo>
                    <a:pt x="1025" y="622"/>
                  </a:lnTo>
                  <a:cubicBezTo>
                    <a:pt x="1039" y="624"/>
                    <a:pt x="1053" y="624"/>
                    <a:pt x="1067" y="624"/>
                  </a:cubicBezTo>
                  <a:cubicBezTo>
                    <a:pt x="1463" y="624"/>
                    <a:pt x="1463" y="1"/>
                    <a:pt x="106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37"/>
            <p:cNvSpPr/>
            <p:nvPr/>
          </p:nvSpPr>
          <p:spPr>
            <a:xfrm>
              <a:off x="2992450" y="2417175"/>
              <a:ext cx="37100" cy="23900"/>
            </a:xfrm>
            <a:custGeom>
              <a:avLst/>
              <a:gdLst/>
              <a:ahLst/>
              <a:cxnLst/>
              <a:rect l="l" t="t" r="r" b="b"/>
              <a:pathLst>
                <a:path w="1484" h="956" extrusionOk="0">
                  <a:moveTo>
                    <a:pt x="1038" y="1"/>
                  </a:moveTo>
                  <a:cubicBezTo>
                    <a:pt x="987" y="1"/>
                    <a:pt x="931" y="16"/>
                    <a:pt x="874" y="50"/>
                  </a:cubicBezTo>
                  <a:lnTo>
                    <a:pt x="326" y="360"/>
                  </a:lnTo>
                  <a:cubicBezTo>
                    <a:pt x="1" y="499"/>
                    <a:pt x="129" y="956"/>
                    <a:pt x="445" y="956"/>
                  </a:cubicBezTo>
                  <a:cubicBezTo>
                    <a:pt x="453" y="956"/>
                    <a:pt x="461" y="955"/>
                    <a:pt x="469" y="955"/>
                  </a:cubicBezTo>
                  <a:cubicBezTo>
                    <a:pt x="541" y="955"/>
                    <a:pt x="588" y="931"/>
                    <a:pt x="636" y="907"/>
                  </a:cubicBezTo>
                  <a:lnTo>
                    <a:pt x="1184" y="574"/>
                  </a:lnTo>
                  <a:cubicBezTo>
                    <a:pt x="1484" y="414"/>
                    <a:pt x="1313" y="1"/>
                    <a:pt x="10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7"/>
            <p:cNvSpPr/>
            <p:nvPr/>
          </p:nvSpPr>
          <p:spPr>
            <a:xfrm>
              <a:off x="2963075" y="2379100"/>
              <a:ext cx="26150" cy="29100"/>
            </a:xfrm>
            <a:custGeom>
              <a:avLst/>
              <a:gdLst/>
              <a:ahLst/>
              <a:cxnLst/>
              <a:rect l="l" t="t" r="r" b="b"/>
              <a:pathLst>
                <a:path w="1046" h="1164" extrusionOk="0">
                  <a:moveTo>
                    <a:pt x="640" y="1"/>
                  </a:moveTo>
                  <a:cubicBezTo>
                    <a:pt x="549" y="1"/>
                    <a:pt x="454" y="43"/>
                    <a:pt x="382" y="144"/>
                  </a:cubicBezTo>
                  <a:lnTo>
                    <a:pt x="72" y="692"/>
                  </a:lnTo>
                  <a:cubicBezTo>
                    <a:pt x="1" y="835"/>
                    <a:pt x="49" y="1025"/>
                    <a:pt x="191" y="1120"/>
                  </a:cubicBezTo>
                  <a:cubicBezTo>
                    <a:pt x="236" y="1150"/>
                    <a:pt x="288" y="1164"/>
                    <a:pt x="340" y="1164"/>
                  </a:cubicBezTo>
                  <a:cubicBezTo>
                    <a:pt x="455" y="1164"/>
                    <a:pt x="571" y="1099"/>
                    <a:pt x="620" y="1001"/>
                  </a:cubicBezTo>
                  <a:lnTo>
                    <a:pt x="930" y="454"/>
                  </a:lnTo>
                  <a:cubicBezTo>
                    <a:pt x="1046" y="221"/>
                    <a:pt x="850" y="1"/>
                    <a:pt x="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37"/>
            <p:cNvSpPr/>
            <p:nvPr/>
          </p:nvSpPr>
          <p:spPr>
            <a:xfrm>
              <a:off x="2865100" y="2379100"/>
              <a:ext cx="26575" cy="29225"/>
            </a:xfrm>
            <a:custGeom>
              <a:avLst/>
              <a:gdLst/>
              <a:ahLst/>
              <a:cxnLst/>
              <a:rect l="l" t="t" r="r" b="b"/>
              <a:pathLst>
                <a:path w="1063" h="1169" extrusionOk="0">
                  <a:moveTo>
                    <a:pt x="418" y="1"/>
                  </a:moveTo>
                  <a:cubicBezTo>
                    <a:pt x="203" y="1"/>
                    <a:pt x="1" y="221"/>
                    <a:pt x="133" y="454"/>
                  </a:cubicBezTo>
                  <a:lnTo>
                    <a:pt x="443" y="1001"/>
                  </a:lnTo>
                  <a:cubicBezTo>
                    <a:pt x="491" y="1097"/>
                    <a:pt x="610" y="1168"/>
                    <a:pt x="705" y="1168"/>
                  </a:cubicBezTo>
                  <a:cubicBezTo>
                    <a:pt x="776" y="1168"/>
                    <a:pt x="824" y="1144"/>
                    <a:pt x="872" y="1120"/>
                  </a:cubicBezTo>
                  <a:cubicBezTo>
                    <a:pt x="1015" y="1025"/>
                    <a:pt x="1062" y="835"/>
                    <a:pt x="991" y="692"/>
                  </a:cubicBezTo>
                  <a:lnTo>
                    <a:pt x="681" y="144"/>
                  </a:lnTo>
                  <a:cubicBezTo>
                    <a:pt x="609" y="43"/>
                    <a:pt x="512" y="1"/>
                    <a:pt x="4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7"/>
            <p:cNvSpPr/>
            <p:nvPr/>
          </p:nvSpPr>
          <p:spPr>
            <a:xfrm>
              <a:off x="2824350" y="2416775"/>
              <a:ext cx="35175" cy="24275"/>
            </a:xfrm>
            <a:custGeom>
              <a:avLst/>
              <a:gdLst/>
              <a:ahLst/>
              <a:cxnLst/>
              <a:rect l="l" t="t" r="r" b="b"/>
              <a:pathLst>
                <a:path w="1407" h="971" extrusionOk="0">
                  <a:moveTo>
                    <a:pt x="461" y="1"/>
                  </a:moveTo>
                  <a:cubicBezTo>
                    <a:pt x="185" y="1"/>
                    <a:pt x="0" y="437"/>
                    <a:pt x="335" y="614"/>
                  </a:cubicBezTo>
                  <a:lnTo>
                    <a:pt x="882" y="923"/>
                  </a:lnTo>
                  <a:cubicBezTo>
                    <a:pt x="930" y="947"/>
                    <a:pt x="978" y="947"/>
                    <a:pt x="1025" y="971"/>
                  </a:cubicBezTo>
                  <a:cubicBezTo>
                    <a:pt x="1144" y="971"/>
                    <a:pt x="1263" y="899"/>
                    <a:pt x="1311" y="804"/>
                  </a:cubicBezTo>
                  <a:cubicBezTo>
                    <a:pt x="1406" y="661"/>
                    <a:pt x="1359" y="447"/>
                    <a:pt x="1192" y="376"/>
                  </a:cubicBezTo>
                  <a:lnTo>
                    <a:pt x="644" y="66"/>
                  </a:lnTo>
                  <a:cubicBezTo>
                    <a:pt x="582" y="20"/>
                    <a:pt x="519" y="1"/>
                    <a:pt x="4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37"/>
            <p:cNvSpPr/>
            <p:nvPr/>
          </p:nvSpPr>
          <p:spPr>
            <a:xfrm>
              <a:off x="2914850" y="2552950"/>
              <a:ext cx="25050" cy="16100"/>
            </a:xfrm>
            <a:custGeom>
              <a:avLst/>
              <a:gdLst/>
              <a:ahLst/>
              <a:cxnLst/>
              <a:rect l="l" t="t" r="r" b="b"/>
              <a:pathLst>
                <a:path w="1002" h="644" extrusionOk="0">
                  <a:moveTo>
                    <a:pt x="1" y="1"/>
                  </a:moveTo>
                  <a:lnTo>
                    <a:pt x="215" y="644"/>
                  </a:lnTo>
                  <a:lnTo>
                    <a:pt x="811" y="644"/>
                  </a:lnTo>
                  <a:lnTo>
                    <a:pt x="100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7"/>
            <p:cNvSpPr/>
            <p:nvPr/>
          </p:nvSpPr>
          <p:spPr>
            <a:xfrm>
              <a:off x="2910100" y="2584525"/>
              <a:ext cx="33950" cy="48250"/>
            </a:xfrm>
            <a:custGeom>
              <a:avLst/>
              <a:gdLst/>
              <a:ahLst/>
              <a:cxnLst/>
              <a:rect l="l" t="t" r="r" b="b"/>
              <a:pathLst>
                <a:path w="1358" h="1930" extrusionOk="0">
                  <a:moveTo>
                    <a:pt x="429" y="0"/>
                  </a:moveTo>
                  <a:lnTo>
                    <a:pt x="0" y="1929"/>
                  </a:lnTo>
                  <a:lnTo>
                    <a:pt x="1358" y="1929"/>
                  </a:lnTo>
                  <a:lnTo>
                    <a:pt x="95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7"/>
            <p:cNvSpPr/>
            <p:nvPr/>
          </p:nvSpPr>
          <p:spPr>
            <a:xfrm>
              <a:off x="2814850" y="2552950"/>
              <a:ext cx="91100" cy="79825"/>
            </a:xfrm>
            <a:custGeom>
              <a:avLst/>
              <a:gdLst/>
              <a:ahLst/>
              <a:cxnLst/>
              <a:rect l="l" t="t" r="r" b="b"/>
              <a:pathLst>
                <a:path w="3644" h="3193" extrusionOk="0">
                  <a:moveTo>
                    <a:pt x="3167" y="1"/>
                  </a:moveTo>
                  <a:lnTo>
                    <a:pt x="1596" y="453"/>
                  </a:lnTo>
                  <a:cubicBezTo>
                    <a:pt x="1143" y="596"/>
                    <a:pt x="738" y="858"/>
                    <a:pt x="453" y="1239"/>
                  </a:cubicBezTo>
                  <a:cubicBezTo>
                    <a:pt x="143" y="1620"/>
                    <a:pt x="0" y="2097"/>
                    <a:pt x="0" y="2573"/>
                  </a:cubicBezTo>
                  <a:lnTo>
                    <a:pt x="0" y="2859"/>
                  </a:lnTo>
                  <a:cubicBezTo>
                    <a:pt x="0" y="3049"/>
                    <a:pt x="143" y="3192"/>
                    <a:pt x="310" y="3192"/>
                  </a:cubicBezTo>
                  <a:lnTo>
                    <a:pt x="3167" y="3192"/>
                  </a:lnTo>
                  <a:lnTo>
                    <a:pt x="3644" y="954"/>
                  </a:lnTo>
                  <a:lnTo>
                    <a:pt x="333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37"/>
            <p:cNvSpPr/>
            <p:nvPr/>
          </p:nvSpPr>
          <p:spPr>
            <a:xfrm>
              <a:off x="2948800" y="2553550"/>
              <a:ext cx="91100" cy="79800"/>
            </a:xfrm>
            <a:custGeom>
              <a:avLst/>
              <a:gdLst/>
              <a:ahLst/>
              <a:cxnLst/>
              <a:rect l="l" t="t" r="r" b="b"/>
              <a:pathLst>
                <a:path w="3644" h="3192" extrusionOk="0">
                  <a:moveTo>
                    <a:pt x="310" y="1"/>
                  </a:moveTo>
                  <a:lnTo>
                    <a:pt x="0" y="953"/>
                  </a:lnTo>
                  <a:lnTo>
                    <a:pt x="477" y="3192"/>
                  </a:lnTo>
                  <a:lnTo>
                    <a:pt x="3334" y="3192"/>
                  </a:lnTo>
                  <a:cubicBezTo>
                    <a:pt x="3501" y="3192"/>
                    <a:pt x="3644" y="3049"/>
                    <a:pt x="3644" y="2858"/>
                  </a:cubicBezTo>
                  <a:lnTo>
                    <a:pt x="3644" y="2573"/>
                  </a:lnTo>
                  <a:cubicBezTo>
                    <a:pt x="3644" y="2096"/>
                    <a:pt x="3477" y="1620"/>
                    <a:pt x="3191" y="1239"/>
                  </a:cubicBezTo>
                  <a:cubicBezTo>
                    <a:pt x="2906" y="858"/>
                    <a:pt x="2501" y="596"/>
                    <a:pt x="2048" y="453"/>
                  </a:cubicBezTo>
                  <a:lnTo>
                    <a:pt x="47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37"/>
            <p:cNvSpPr/>
            <p:nvPr/>
          </p:nvSpPr>
          <p:spPr>
            <a:xfrm>
              <a:off x="2841025" y="2411850"/>
              <a:ext cx="172700" cy="125650"/>
            </a:xfrm>
            <a:custGeom>
              <a:avLst/>
              <a:gdLst/>
              <a:ahLst/>
              <a:cxnLst/>
              <a:rect l="l" t="t" r="r" b="b"/>
              <a:pathLst>
                <a:path w="6908" h="5026" extrusionOk="0">
                  <a:moveTo>
                    <a:pt x="3454" y="1"/>
                  </a:moveTo>
                  <a:cubicBezTo>
                    <a:pt x="1192" y="1"/>
                    <a:pt x="1" y="2668"/>
                    <a:pt x="1501" y="4359"/>
                  </a:cubicBezTo>
                  <a:cubicBezTo>
                    <a:pt x="1668" y="4549"/>
                    <a:pt x="1811" y="4788"/>
                    <a:pt x="1858" y="5026"/>
                  </a:cubicBezTo>
                  <a:lnTo>
                    <a:pt x="3144" y="5026"/>
                  </a:lnTo>
                  <a:lnTo>
                    <a:pt x="3144" y="3383"/>
                  </a:lnTo>
                  <a:lnTo>
                    <a:pt x="2621" y="2835"/>
                  </a:lnTo>
                  <a:cubicBezTo>
                    <a:pt x="2384" y="2617"/>
                    <a:pt x="2591" y="2302"/>
                    <a:pt x="2830" y="2302"/>
                  </a:cubicBezTo>
                  <a:cubicBezTo>
                    <a:pt x="2904" y="2302"/>
                    <a:pt x="2981" y="2333"/>
                    <a:pt x="3049" y="2406"/>
                  </a:cubicBezTo>
                  <a:lnTo>
                    <a:pt x="3454" y="2811"/>
                  </a:lnTo>
                  <a:lnTo>
                    <a:pt x="3859" y="2406"/>
                  </a:lnTo>
                  <a:cubicBezTo>
                    <a:pt x="3932" y="2333"/>
                    <a:pt x="4013" y="2302"/>
                    <a:pt x="4088" y="2302"/>
                  </a:cubicBezTo>
                  <a:cubicBezTo>
                    <a:pt x="4332" y="2302"/>
                    <a:pt x="4529" y="2617"/>
                    <a:pt x="4311" y="2835"/>
                  </a:cubicBezTo>
                  <a:lnTo>
                    <a:pt x="3787" y="3383"/>
                  </a:lnTo>
                  <a:lnTo>
                    <a:pt x="3787" y="5026"/>
                  </a:lnTo>
                  <a:lnTo>
                    <a:pt x="5073" y="5026"/>
                  </a:lnTo>
                  <a:cubicBezTo>
                    <a:pt x="5121" y="4788"/>
                    <a:pt x="5240" y="4549"/>
                    <a:pt x="5407" y="4359"/>
                  </a:cubicBezTo>
                  <a:cubicBezTo>
                    <a:pt x="6907" y="2668"/>
                    <a:pt x="5716" y="1"/>
                    <a:pt x="34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8" name="Google Shape;378;p37"/>
          <p:cNvGrpSpPr/>
          <p:nvPr/>
        </p:nvGrpSpPr>
        <p:grpSpPr>
          <a:xfrm>
            <a:off x="1005772" y="3524089"/>
            <a:ext cx="368156" cy="368465"/>
            <a:chOff x="3372100" y="2364625"/>
            <a:chExt cx="267925" cy="268150"/>
          </a:xfrm>
        </p:grpSpPr>
        <p:sp>
          <p:nvSpPr>
            <p:cNvPr id="379" name="Google Shape;379;p37"/>
            <p:cNvSpPr/>
            <p:nvPr/>
          </p:nvSpPr>
          <p:spPr>
            <a:xfrm>
              <a:off x="3419725" y="2554150"/>
              <a:ext cx="67900" cy="31575"/>
            </a:xfrm>
            <a:custGeom>
              <a:avLst/>
              <a:gdLst/>
              <a:ahLst/>
              <a:cxnLst/>
              <a:rect l="l" t="t" r="r" b="b"/>
              <a:pathLst>
                <a:path w="2716" h="1263" extrusionOk="0">
                  <a:moveTo>
                    <a:pt x="1358" y="1"/>
                  </a:moveTo>
                  <a:cubicBezTo>
                    <a:pt x="644" y="1"/>
                    <a:pt x="48" y="548"/>
                    <a:pt x="1" y="1263"/>
                  </a:cubicBezTo>
                  <a:lnTo>
                    <a:pt x="2715" y="1263"/>
                  </a:lnTo>
                  <a:cubicBezTo>
                    <a:pt x="2668" y="548"/>
                    <a:pt x="2072" y="1"/>
                    <a:pt x="13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37"/>
            <p:cNvSpPr/>
            <p:nvPr/>
          </p:nvSpPr>
          <p:spPr>
            <a:xfrm>
              <a:off x="3438175" y="2507125"/>
              <a:ext cx="31000" cy="31575"/>
            </a:xfrm>
            <a:custGeom>
              <a:avLst/>
              <a:gdLst/>
              <a:ahLst/>
              <a:cxnLst/>
              <a:rect l="l" t="t" r="r" b="b"/>
              <a:pathLst>
                <a:path w="1240" h="1263" extrusionOk="0">
                  <a:moveTo>
                    <a:pt x="620" y="0"/>
                  </a:moveTo>
                  <a:cubicBezTo>
                    <a:pt x="263" y="0"/>
                    <a:pt x="1" y="286"/>
                    <a:pt x="1" y="619"/>
                  </a:cubicBezTo>
                  <a:cubicBezTo>
                    <a:pt x="1" y="977"/>
                    <a:pt x="263" y="1262"/>
                    <a:pt x="620" y="1262"/>
                  </a:cubicBezTo>
                  <a:cubicBezTo>
                    <a:pt x="977" y="1262"/>
                    <a:pt x="1239" y="977"/>
                    <a:pt x="1239" y="619"/>
                  </a:cubicBezTo>
                  <a:cubicBezTo>
                    <a:pt x="1239" y="286"/>
                    <a:pt x="977" y="0"/>
                    <a:pt x="62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7"/>
            <p:cNvSpPr/>
            <p:nvPr/>
          </p:nvSpPr>
          <p:spPr>
            <a:xfrm>
              <a:off x="3372100" y="2460075"/>
              <a:ext cx="267925" cy="172700"/>
            </a:xfrm>
            <a:custGeom>
              <a:avLst/>
              <a:gdLst/>
              <a:ahLst/>
              <a:cxnLst/>
              <a:rect l="l" t="t" r="r" b="b"/>
              <a:pathLst>
                <a:path w="10717" h="6908" extrusionOk="0">
                  <a:moveTo>
                    <a:pt x="9121" y="2501"/>
                  </a:moveTo>
                  <a:cubicBezTo>
                    <a:pt x="9502" y="2549"/>
                    <a:pt x="9502" y="3097"/>
                    <a:pt x="9121" y="3144"/>
                  </a:cubicBezTo>
                  <a:lnTo>
                    <a:pt x="6192" y="3144"/>
                  </a:lnTo>
                  <a:cubicBezTo>
                    <a:pt x="5811" y="3097"/>
                    <a:pt x="5811" y="2549"/>
                    <a:pt x="6192" y="2501"/>
                  </a:cubicBezTo>
                  <a:close/>
                  <a:moveTo>
                    <a:pt x="9121" y="3764"/>
                  </a:moveTo>
                  <a:cubicBezTo>
                    <a:pt x="9502" y="3811"/>
                    <a:pt x="9502" y="4359"/>
                    <a:pt x="9121" y="4407"/>
                  </a:cubicBezTo>
                  <a:lnTo>
                    <a:pt x="6192" y="4407"/>
                  </a:lnTo>
                  <a:cubicBezTo>
                    <a:pt x="5811" y="4359"/>
                    <a:pt x="5811" y="3811"/>
                    <a:pt x="6192" y="3764"/>
                  </a:cubicBezTo>
                  <a:close/>
                  <a:moveTo>
                    <a:pt x="3263" y="1263"/>
                  </a:moveTo>
                  <a:cubicBezTo>
                    <a:pt x="4359" y="1263"/>
                    <a:pt x="4930" y="2573"/>
                    <a:pt x="4192" y="3359"/>
                  </a:cubicBezTo>
                  <a:cubicBezTo>
                    <a:pt x="4835" y="3716"/>
                    <a:pt x="5263" y="4383"/>
                    <a:pt x="5263" y="5121"/>
                  </a:cubicBezTo>
                  <a:lnTo>
                    <a:pt x="5263" y="5335"/>
                  </a:lnTo>
                  <a:cubicBezTo>
                    <a:pt x="5263" y="5502"/>
                    <a:pt x="5121" y="5645"/>
                    <a:pt x="4930" y="5645"/>
                  </a:cubicBezTo>
                  <a:lnTo>
                    <a:pt x="1596" y="5645"/>
                  </a:lnTo>
                  <a:cubicBezTo>
                    <a:pt x="1582" y="5647"/>
                    <a:pt x="1568" y="5648"/>
                    <a:pt x="1555" y="5648"/>
                  </a:cubicBezTo>
                  <a:cubicBezTo>
                    <a:pt x="1385" y="5648"/>
                    <a:pt x="1264" y="5512"/>
                    <a:pt x="1286" y="5335"/>
                  </a:cubicBezTo>
                  <a:lnTo>
                    <a:pt x="1286" y="5121"/>
                  </a:lnTo>
                  <a:cubicBezTo>
                    <a:pt x="1286" y="4383"/>
                    <a:pt x="1691" y="3716"/>
                    <a:pt x="2358" y="3359"/>
                  </a:cubicBezTo>
                  <a:cubicBezTo>
                    <a:pt x="1596" y="2573"/>
                    <a:pt x="2168" y="1263"/>
                    <a:pt x="3263" y="1263"/>
                  </a:cubicBezTo>
                  <a:close/>
                  <a:moveTo>
                    <a:pt x="1167" y="1"/>
                  </a:moveTo>
                  <a:cubicBezTo>
                    <a:pt x="524" y="1"/>
                    <a:pt x="0" y="525"/>
                    <a:pt x="0" y="1144"/>
                  </a:cubicBezTo>
                  <a:lnTo>
                    <a:pt x="0" y="5764"/>
                  </a:lnTo>
                  <a:cubicBezTo>
                    <a:pt x="0" y="6383"/>
                    <a:pt x="524" y="6907"/>
                    <a:pt x="1167" y="6907"/>
                  </a:cubicBezTo>
                  <a:lnTo>
                    <a:pt x="9574" y="6907"/>
                  </a:lnTo>
                  <a:cubicBezTo>
                    <a:pt x="10193" y="6907"/>
                    <a:pt x="10717" y="6383"/>
                    <a:pt x="10717" y="5764"/>
                  </a:cubicBezTo>
                  <a:lnTo>
                    <a:pt x="10717" y="1144"/>
                  </a:lnTo>
                  <a:cubicBezTo>
                    <a:pt x="10717" y="501"/>
                    <a:pt x="10193" y="1"/>
                    <a:pt x="9574" y="1"/>
                  </a:cubicBezTo>
                  <a:lnTo>
                    <a:pt x="6621" y="1"/>
                  </a:lnTo>
                  <a:lnTo>
                    <a:pt x="6621" y="834"/>
                  </a:lnTo>
                  <a:cubicBezTo>
                    <a:pt x="6621" y="1358"/>
                    <a:pt x="6192" y="1787"/>
                    <a:pt x="5668" y="1787"/>
                  </a:cubicBezTo>
                  <a:lnTo>
                    <a:pt x="5049" y="1787"/>
                  </a:lnTo>
                  <a:cubicBezTo>
                    <a:pt x="4525" y="1787"/>
                    <a:pt x="4097" y="1358"/>
                    <a:pt x="4097" y="834"/>
                  </a:cubicBezTo>
                  <a:lnTo>
                    <a:pt x="409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37"/>
            <p:cNvSpPr/>
            <p:nvPr/>
          </p:nvSpPr>
          <p:spPr>
            <a:xfrm>
              <a:off x="3420375" y="2364625"/>
              <a:ext cx="170950" cy="124075"/>
            </a:xfrm>
            <a:custGeom>
              <a:avLst/>
              <a:gdLst/>
              <a:ahLst/>
              <a:cxnLst/>
              <a:rect l="l" t="t" r="r" b="b"/>
              <a:pathLst>
                <a:path w="6838" h="4963" extrusionOk="0">
                  <a:moveTo>
                    <a:pt x="447" y="0"/>
                  </a:moveTo>
                  <a:cubicBezTo>
                    <a:pt x="208" y="0"/>
                    <a:pt x="0" y="320"/>
                    <a:pt x="237" y="556"/>
                  </a:cubicBezTo>
                  <a:lnTo>
                    <a:pt x="2809" y="3104"/>
                  </a:lnTo>
                  <a:lnTo>
                    <a:pt x="2809" y="4652"/>
                  </a:lnTo>
                  <a:cubicBezTo>
                    <a:pt x="2809" y="4819"/>
                    <a:pt x="2951" y="4962"/>
                    <a:pt x="3118" y="4962"/>
                  </a:cubicBezTo>
                  <a:lnTo>
                    <a:pt x="3737" y="4962"/>
                  </a:lnTo>
                  <a:cubicBezTo>
                    <a:pt x="3904" y="4962"/>
                    <a:pt x="4047" y="4819"/>
                    <a:pt x="4047" y="4652"/>
                  </a:cubicBezTo>
                  <a:lnTo>
                    <a:pt x="4047" y="3104"/>
                  </a:lnTo>
                  <a:lnTo>
                    <a:pt x="6619" y="556"/>
                  </a:lnTo>
                  <a:cubicBezTo>
                    <a:pt x="6837" y="320"/>
                    <a:pt x="6639" y="0"/>
                    <a:pt x="6395" y="0"/>
                  </a:cubicBezTo>
                  <a:cubicBezTo>
                    <a:pt x="6319" y="0"/>
                    <a:pt x="6240" y="31"/>
                    <a:pt x="6166" y="104"/>
                  </a:cubicBezTo>
                  <a:lnTo>
                    <a:pt x="3713" y="2557"/>
                  </a:lnTo>
                  <a:lnTo>
                    <a:pt x="3142" y="2557"/>
                  </a:lnTo>
                  <a:lnTo>
                    <a:pt x="665" y="104"/>
                  </a:lnTo>
                  <a:cubicBezTo>
                    <a:pt x="598" y="31"/>
                    <a:pt x="521" y="0"/>
                    <a:pt x="44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3" name="Google Shape;383;p37"/>
          <p:cNvGrpSpPr/>
          <p:nvPr/>
        </p:nvGrpSpPr>
        <p:grpSpPr>
          <a:xfrm>
            <a:off x="1006579" y="2095476"/>
            <a:ext cx="366541" cy="368190"/>
            <a:chOff x="5108775" y="3220950"/>
            <a:chExt cx="266750" cy="267950"/>
          </a:xfrm>
        </p:grpSpPr>
        <p:sp>
          <p:nvSpPr>
            <p:cNvPr id="384" name="Google Shape;384;p37"/>
            <p:cNvSpPr/>
            <p:nvPr/>
          </p:nvSpPr>
          <p:spPr>
            <a:xfrm>
              <a:off x="5200450" y="3347600"/>
              <a:ext cx="73250" cy="62700"/>
            </a:xfrm>
            <a:custGeom>
              <a:avLst/>
              <a:gdLst/>
              <a:ahLst/>
              <a:cxnLst/>
              <a:rect l="l" t="t" r="r" b="b"/>
              <a:pathLst>
                <a:path w="2930" h="2508" extrusionOk="0">
                  <a:moveTo>
                    <a:pt x="1653" y="0"/>
                  </a:moveTo>
                  <a:cubicBezTo>
                    <a:pt x="1348" y="0"/>
                    <a:pt x="1038" y="113"/>
                    <a:pt x="787" y="364"/>
                  </a:cubicBezTo>
                  <a:cubicBezTo>
                    <a:pt x="1" y="1174"/>
                    <a:pt x="572" y="2508"/>
                    <a:pt x="1692" y="2508"/>
                  </a:cubicBezTo>
                  <a:cubicBezTo>
                    <a:pt x="2382" y="2508"/>
                    <a:pt x="2930" y="1960"/>
                    <a:pt x="2930" y="1269"/>
                  </a:cubicBezTo>
                  <a:cubicBezTo>
                    <a:pt x="2930" y="508"/>
                    <a:pt x="2302" y="0"/>
                    <a:pt x="16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37"/>
            <p:cNvSpPr/>
            <p:nvPr/>
          </p:nvSpPr>
          <p:spPr>
            <a:xfrm>
              <a:off x="5182000" y="3417425"/>
              <a:ext cx="120275" cy="71475"/>
            </a:xfrm>
            <a:custGeom>
              <a:avLst/>
              <a:gdLst/>
              <a:ahLst/>
              <a:cxnLst/>
              <a:rect l="l" t="t" r="r" b="b"/>
              <a:pathLst>
                <a:path w="4811" h="2859" extrusionOk="0">
                  <a:moveTo>
                    <a:pt x="1310" y="0"/>
                  </a:moveTo>
                  <a:cubicBezTo>
                    <a:pt x="524" y="405"/>
                    <a:pt x="24" y="1239"/>
                    <a:pt x="24" y="2144"/>
                  </a:cubicBezTo>
                  <a:lnTo>
                    <a:pt x="24" y="2549"/>
                  </a:lnTo>
                  <a:cubicBezTo>
                    <a:pt x="0" y="2715"/>
                    <a:pt x="143" y="2858"/>
                    <a:pt x="310" y="2858"/>
                  </a:cubicBezTo>
                  <a:lnTo>
                    <a:pt x="4501" y="2858"/>
                  </a:lnTo>
                  <a:cubicBezTo>
                    <a:pt x="4668" y="2858"/>
                    <a:pt x="4787" y="2715"/>
                    <a:pt x="4787" y="2549"/>
                  </a:cubicBezTo>
                  <a:lnTo>
                    <a:pt x="4787" y="2144"/>
                  </a:lnTo>
                  <a:cubicBezTo>
                    <a:pt x="4811" y="1239"/>
                    <a:pt x="4311" y="405"/>
                    <a:pt x="3525" y="0"/>
                  </a:cubicBezTo>
                  <a:cubicBezTo>
                    <a:pt x="3192" y="239"/>
                    <a:pt x="2805" y="358"/>
                    <a:pt x="2418" y="358"/>
                  </a:cubicBezTo>
                  <a:cubicBezTo>
                    <a:pt x="2031" y="358"/>
                    <a:pt x="1644" y="239"/>
                    <a:pt x="13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37"/>
            <p:cNvSpPr/>
            <p:nvPr/>
          </p:nvSpPr>
          <p:spPr>
            <a:xfrm>
              <a:off x="5121875" y="3220950"/>
              <a:ext cx="52400" cy="52425"/>
            </a:xfrm>
            <a:custGeom>
              <a:avLst/>
              <a:gdLst/>
              <a:ahLst/>
              <a:cxnLst/>
              <a:rect l="l" t="t" r="r" b="b"/>
              <a:pathLst>
                <a:path w="2096" h="2097" extrusionOk="0">
                  <a:moveTo>
                    <a:pt x="1048" y="1"/>
                  </a:moveTo>
                  <a:cubicBezTo>
                    <a:pt x="477" y="1"/>
                    <a:pt x="0" y="477"/>
                    <a:pt x="0" y="1049"/>
                  </a:cubicBezTo>
                  <a:cubicBezTo>
                    <a:pt x="0" y="1620"/>
                    <a:pt x="477" y="2096"/>
                    <a:pt x="1048" y="2096"/>
                  </a:cubicBezTo>
                  <a:cubicBezTo>
                    <a:pt x="1643" y="2096"/>
                    <a:pt x="2096" y="1620"/>
                    <a:pt x="2096" y="1049"/>
                  </a:cubicBezTo>
                  <a:cubicBezTo>
                    <a:pt x="2096" y="477"/>
                    <a:pt x="1643" y="1"/>
                    <a:pt x="10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7"/>
            <p:cNvSpPr/>
            <p:nvPr/>
          </p:nvSpPr>
          <p:spPr>
            <a:xfrm>
              <a:off x="5108775" y="3279300"/>
              <a:ext cx="78600" cy="51825"/>
            </a:xfrm>
            <a:custGeom>
              <a:avLst/>
              <a:gdLst/>
              <a:ahLst/>
              <a:cxnLst/>
              <a:rect l="l" t="t" r="r" b="b"/>
              <a:pathLst>
                <a:path w="3144" h="2073" extrusionOk="0">
                  <a:moveTo>
                    <a:pt x="500" y="0"/>
                  </a:moveTo>
                  <a:cubicBezTo>
                    <a:pt x="191" y="286"/>
                    <a:pt x="0" y="691"/>
                    <a:pt x="0" y="1120"/>
                  </a:cubicBezTo>
                  <a:lnTo>
                    <a:pt x="0" y="1763"/>
                  </a:lnTo>
                  <a:cubicBezTo>
                    <a:pt x="0" y="1929"/>
                    <a:pt x="143" y="2072"/>
                    <a:pt x="334" y="2072"/>
                  </a:cubicBezTo>
                  <a:lnTo>
                    <a:pt x="2834" y="2072"/>
                  </a:lnTo>
                  <a:cubicBezTo>
                    <a:pt x="3001" y="2072"/>
                    <a:pt x="3144" y="1929"/>
                    <a:pt x="3144" y="1763"/>
                  </a:cubicBezTo>
                  <a:lnTo>
                    <a:pt x="3144" y="1120"/>
                  </a:lnTo>
                  <a:cubicBezTo>
                    <a:pt x="3144" y="691"/>
                    <a:pt x="2953" y="286"/>
                    <a:pt x="2644" y="0"/>
                  </a:cubicBezTo>
                  <a:cubicBezTo>
                    <a:pt x="2358" y="239"/>
                    <a:pt x="1977" y="382"/>
                    <a:pt x="1572" y="405"/>
                  </a:cubicBezTo>
                  <a:cubicBezTo>
                    <a:pt x="1191" y="405"/>
                    <a:pt x="786" y="262"/>
                    <a:pt x="5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37"/>
            <p:cNvSpPr/>
            <p:nvPr/>
          </p:nvSpPr>
          <p:spPr>
            <a:xfrm>
              <a:off x="5310600" y="3220950"/>
              <a:ext cx="52425" cy="52425"/>
            </a:xfrm>
            <a:custGeom>
              <a:avLst/>
              <a:gdLst/>
              <a:ahLst/>
              <a:cxnLst/>
              <a:rect l="l" t="t" r="r" b="b"/>
              <a:pathLst>
                <a:path w="2097" h="2097" extrusionOk="0">
                  <a:moveTo>
                    <a:pt x="1048" y="1"/>
                  </a:moveTo>
                  <a:cubicBezTo>
                    <a:pt x="453" y="1"/>
                    <a:pt x="0" y="477"/>
                    <a:pt x="0" y="1049"/>
                  </a:cubicBezTo>
                  <a:cubicBezTo>
                    <a:pt x="0" y="1620"/>
                    <a:pt x="453" y="2096"/>
                    <a:pt x="1048" y="2096"/>
                  </a:cubicBezTo>
                  <a:cubicBezTo>
                    <a:pt x="1620" y="2096"/>
                    <a:pt x="2096" y="1620"/>
                    <a:pt x="2096" y="1049"/>
                  </a:cubicBezTo>
                  <a:cubicBezTo>
                    <a:pt x="2096" y="477"/>
                    <a:pt x="1620" y="1"/>
                    <a:pt x="10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37"/>
            <p:cNvSpPr/>
            <p:nvPr/>
          </p:nvSpPr>
          <p:spPr>
            <a:xfrm>
              <a:off x="5297500" y="3279300"/>
              <a:ext cx="78025" cy="51825"/>
            </a:xfrm>
            <a:custGeom>
              <a:avLst/>
              <a:gdLst/>
              <a:ahLst/>
              <a:cxnLst/>
              <a:rect l="l" t="t" r="r" b="b"/>
              <a:pathLst>
                <a:path w="3121" h="2073" extrusionOk="0">
                  <a:moveTo>
                    <a:pt x="477" y="0"/>
                  </a:moveTo>
                  <a:cubicBezTo>
                    <a:pt x="167" y="286"/>
                    <a:pt x="0" y="691"/>
                    <a:pt x="0" y="1120"/>
                  </a:cubicBezTo>
                  <a:lnTo>
                    <a:pt x="0" y="1763"/>
                  </a:lnTo>
                  <a:cubicBezTo>
                    <a:pt x="0" y="1929"/>
                    <a:pt x="120" y="2072"/>
                    <a:pt x="286" y="2072"/>
                  </a:cubicBezTo>
                  <a:lnTo>
                    <a:pt x="2811" y="2072"/>
                  </a:lnTo>
                  <a:cubicBezTo>
                    <a:pt x="2977" y="2072"/>
                    <a:pt x="3120" y="1929"/>
                    <a:pt x="3096" y="1763"/>
                  </a:cubicBezTo>
                  <a:lnTo>
                    <a:pt x="3096" y="1120"/>
                  </a:lnTo>
                  <a:cubicBezTo>
                    <a:pt x="3120" y="691"/>
                    <a:pt x="2953" y="286"/>
                    <a:pt x="2644" y="0"/>
                  </a:cubicBezTo>
                  <a:cubicBezTo>
                    <a:pt x="2334" y="262"/>
                    <a:pt x="1947" y="393"/>
                    <a:pt x="1560" y="393"/>
                  </a:cubicBezTo>
                  <a:cubicBezTo>
                    <a:pt x="1173" y="393"/>
                    <a:pt x="786" y="262"/>
                    <a:pt x="47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7"/>
            <p:cNvSpPr/>
            <p:nvPr/>
          </p:nvSpPr>
          <p:spPr>
            <a:xfrm>
              <a:off x="5216525" y="3220950"/>
              <a:ext cx="52425" cy="52425"/>
            </a:xfrm>
            <a:custGeom>
              <a:avLst/>
              <a:gdLst/>
              <a:ahLst/>
              <a:cxnLst/>
              <a:rect l="l" t="t" r="r" b="b"/>
              <a:pathLst>
                <a:path w="2097" h="2097" extrusionOk="0">
                  <a:moveTo>
                    <a:pt x="1049" y="1"/>
                  </a:moveTo>
                  <a:cubicBezTo>
                    <a:pt x="453" y="1"/>
                    <a:pt x="1" y="477"/>
                    <a:pt x="1" y="1049"/>
                  </a:cubicBezTo>
                  <a:cubicBezTo>
                    <a:pt x="1" y="1620"/>
                    <a:pt x="453" y="2096"/>
                    <a:pt x="1049" y="2096"/>
                  </a:cubicBezTo>
                  <a:cubicBezTo>
                    <a:pt x="1620" y="2096"/>
                    <a:pt x="2096" y="1620"/>
                    <a:pt x="2096" y="1049"/>
                  </a:cubicBezTo>
                  <a:cubicBezTo>
                    <a:pt x="2096" y="477"/>
                    <a:pt x="1620" y="1"/>
                    <a:pt x="10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37"/>
            <p:cNvSpPr/>
            <p:nvPr/>
          </p:nvSpPr>
          <p:spPr>
            <a:xfrm>
              <a:off x="5203425" y="3279300"/>
              <a:ext cx="78625" cy="51825"/>
            </a:xfrm>
            <a:custGeom>
              <a:avLst/>
              <a:gdLst/>
              <a:ahLst/>
              <a:cxnLst/>
              <a:rect l="l" t="t" r="r" b="b"/>
              <a:pathLst>
                <a:path w="3145" h="2073" extrusionOk="0">
                  <a:moveTo>
                    <a:pt x="477" y="0"/>
                  </a:moveTo>
                  <a:cubicBezTo>
                    <a:pt x="168" y="286"/>
                    <a:pt x="1" y="691"/>
                    <a:pt x="1" y="1120"/>
                  </a:cubicBezTo>
                  <a:lnTo>
                    <a:pt x="1" y="1763"/>
                  </a:lnTo>
                  <a:cubicBezTo>
                    <a:pt x="1" y="1929"/>
                    <a:pt x="144" y="2072"/>
                    <a:pt x="310" y="2072"/>
                  </a:cubicBezTo>
                  <a:lnTo>
                    <a:pt x="2811" y="2072"/>
                  </a:lnTo>
                  <a:cubicBezTo>
                    <a:pt x="3001" y="2072"/>
                    <a:pt x="3144" y="1929"/>
                    <a:pt x="3121" y="1763"/>
                  </a:cubicBezTo>
                  <a:lnTo>
                    <a:pt x="3121" y="1120"/>
                  </a:lnTo>
                  <a:cubicBezTo>
                    <a:pt x="3121" y="691"/>
                    <a:pt x="2954" y="286"/>
                    <a:pt x="2644" y="0"/>
                  </a:cubicBezTo>
                  <a:cubicBezTo>
                    <a:pt x="2335" y="262"/>
                    <a:pt x="1954" y="405"/>
                    <a:pt x="1573" y="405"/>
                  </a:cubicBezTo>
                  <a:cubicBezTo>
                    <a:pt x="1168" y="405"/>
                    <a:pt x="787" y="262"/>
                    <a:pt x="47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2" name="Google Shape;392;p37"/>
          <p:cNvGrpSpPr/>
          <p:nvPr/>
        </p:nvGrpSpPr>
        <p:grpSpPr>
          <a:xfrm>
            <a:off x="5075194" y="3523803"/>
            <a:ext cx="269186" cy="369049"/>
            <a:chOff x="3985925" y="3648425"/>
            <a:chExt cx="195900" cy="268575"/>
          </a:xfrm>
        </p:grpSpPr>
        <p:sp>
          <p:nvSpPr>
            <p:cNvPr id="393" name="Google Shape;393;p37"/>
            <p:cNvSpPr/>
            <p:nvPr/>
          </p:nvSpPr>
          <p:spPr>
            <a:xfrm>
              <a:off x="4056175" y="3648425"/>
              <a:ext cx="57775" cy="57775"/>
            </a:xfrm>
            <a:custGeom>
              <a:avLst/>
              <a:gdLst/>
              <a:ahLst/>
              <a:cxnLst/>
              <a:rect l="l" t="t" r="r" b="b"/>
              <a:pathLst>
                <a:path w="2311" h="2311" extrusionOk="0">
                  <a:moveTo>
                    <a:pt x="1143" y="0"/>
                  </a:moveTo>
                  <a:cubicBezTo>
                    <a:pt x="500" y="0"/>
                    <a:pt x="0" y="524"/>
                    <a:pt x="0" y="1167"/>
                  </a:cubicBezTo>
                  <a:cubicBezTo>
                    <a:pt x="0" y="1786"/>
                    <a:pt x="500" y="2310"/>
                    <a:pt x="1143" y="2310"/>
                  </a:cubicBezTo>
                  <a:cubicBezTo>
                    <a:pt x="1786" y="2310"/>
                    <a:pt x="2310" y="1786"/>
                    <a:pt x="2310" y="1167"/>
                  </a:cubicBezTo>
                  <a:cubicBezTo>
                    <a:pt x="2310" y="524"/>
                    <a:pt x="1786" y="0"/>
                    <a:pt x="114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37"/>
            <p:cNvSpPr/>
            <p:nvPr/>
          </p:nvSpPr>
          <p:spPr>
            <a:xfrm>
              <a:off x="3985925" y="3703575"/>
              <a:ext cx="195900" cy="88950"/>
            </a:xfrm>
            <a:custGeom>
              <a:avLst/>
              <a:gdLst/>
              <a:ahLst/>
              <a:cxnLst/>
              <a:rect l="l" t="t" r="r" b="b"/>
              <a:pathLst>
                <a:path w="7836" h="3558" extrusionOk="0">
                  <a:moveTo>
                    <a:pt x="1637" y="1"/>
                  </a:moveTo>
                  <a:cubicBezTo>
                    <a:pt x="1594" y="1"/>
                    <a:pt x="1548" y="11"/>
                    <a:pt x="1501" y="33"/>
                  </a:cubicBezTo>
                  <a:lnTo>
                    <a:pt x="667" y="462"/>
                  </a:lnTo>
                  <a:cubicBezTo>
                    <a:pt x="572" y="509"/>
                    <a:pt x="500" y="604"/>
                    <a:pt x="500" y="724"/>
                  </a:cubicBezTo>
                  <a:lnTo>
                    <a:pt x="500" y="2295"/>
                  </a:lnTo>
                  <a:lnTo>
                    <a:pt x="405" y="2295"/>
                  </a:lnTo>
                  <a:cubicBezTo>
                    <a:pt x="143" y="2295"/>
                    <a:pt x="0" y="2581"/>
                    <a:pt x="143" y="2795"/>
                  </a:cubicBezTo>
                  <a:lnTo>
                    <a:pt x="548" y="3415"/>
                  </a:lnTo>
                  <a:cubicBezTo>
                    <a:pt x="596" y="3510"/>
                    <a:pt x="715" y="3557"/>
                    <a:pt x="810" y="3557"/>
                  </a:cubicBezTo>
                  <a:lnTo>
                    <a:pt x="7097" y="3557"/>
                  </a:lnTo>
                  <a:cubicBezTo>
                    <a:pt x="7192" y="3557"/>
                    <a:pt x="7287" y="3510"/>
                    <a:pt x="7359" y="3415"/>
                  </a:cubicBezTo>
                  <a:lnTo>
                    <a:pt x="7764" y="2795"/>
                  </a:lnTo>
                  <a:cubicBezTo>
                    <a:pt x="7835" y="2700"/>
                    <a:pt x="7835" y="2557"/>
                    <a:pt x="7764" y="2462"/>
                  </a:cubicBezTo>
                  <a:lnTo>
                    <a:pt x="7788" y="2462"/>
                  </a:lnTo>
                  <a:cubicBezTo>
                    <a:pt x="7740" y="2367"/>
                    <a:pt x="7621" y="2295"/>
                    <a:pt x="7526" y="2295"/>
                  </a:cubicBezTo>
                  <a:lnTo>
                    <a:pt x="7406" y="2295"/>
                  </a:lnTo>
                  <a:lnTo>
                    <a:pt x="7406" y="724"/>
                  </a:lnTo>
                  <a:cubicBezTo>
                    <a:pt x="7406" y="604"/>
                    <a:pt x="7335" y="509"/>
                    <a:pt x="7240" y="462"/>
                  </a:cubicBezTo>
                  <a:lnTo>
                    <a:pt x="6406" y="33"/>
                  </a:lnTo>
                  <a:cubicBezTo>
                    <a:pt x="6363" y="16"/>
                    <a:pt x="6321" y="8"/>
                    <a:pt x="6281" y="8"/>
                  </a:cubicBezTo>
                  <a:cubicBezTo>
                    <a:pt x="5994" y="8"/>
                    <a:pt x="5828" y="416"/>
                    <a:pt x="6121" y="604"/>
                  </a:cubicBezTo>
                  <a:lnTo>
                    <a:pt x="6787" y="938"/>
                  </a:lnTo>
                  <a:lnTo>
                    <a:pt x="6787" y="2295"/>
                  </a:lnTo>
                  <a:lnTo>
                    <a:pt x="1119" y="2295"/>
                  </a:lnTo>
                  <a:lnTo>
                    <a:pt x="1119" y="938"/>
                  </a:lnTo>
                  <a:lnTo>
                    <a:pt x="1786" y="604"/>
                  </a:lnTo>
                  <a:cubicBezTo>
                    <a:pt x="2075" y="419"/>
                    <a:pt x="1917" y="1"/>
                    <a:pt x="16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37"/>
            <p:cNvSpPr/>
            <p:nvPr/>
          </p:nvSpPr>
          <p:spPr>
            <a:xfrm>
              <a:off x="4066875" y="3839525"/>
              <a:ext cx="35750" cy="37550"/>
            </a:xfrm>
            <a:custGeom>
              <a:avLst/>
              <a:gdLst/>
              <a:ahLst/>
              <a:cxnLst/>
              <a:rect l="l" t="t" r="r" b="b"/>
              <a:pathLst>
                <a:path w="1430" h="1502" extrusionOk="0">
                  <a:moveTo>
                    <a:pt x="1" y="1"/>
                  </a:moveTo>
                  <a:lnTo>
                    <a:pt x="215" y="1501"/>
                  </a:lnTo>
                  <a:lnTo>
                    <a:pt x="1239" y="1501"/>
                  </a:lnTo>
                  <a:lnTo>
                    <a:pt x="143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37"/>
            <p:cNvSpPr/>
            <p:nvPr/>
          </p:nvSpPr>
          <p:spPr>
            <a:xfrm>
              <a:off x="3989850" y="3808575"/>
              <a:ext cx="188400" cy="108425"/>
            </a:xfrm>
            <a:custGeom>
              <a:avLst/>
              <a:gdLst/>
              <a:ahLst/>
              <a:cxnLst/>
              <a:rect l="l" t="t" r="r" b="b"/>
              <a:pathLst>
                <a:path w="7536" h="4337" extrusionOk="0">
                  <a:moveTo>
                    <a:pt x="4868" y="620"/>
                  </a:moveTo>
                  <a:cubicBezTo>
                    <a:pt x="4939" y="620"/>
                    <a:pt x="5035" y="643"/>
                    <a:pt x="5106" y="715"/>
                  </a:cubicBezTo>
                  <a:cubicBezTo>
                    <a:pt x="5154" y="786"/>
                    <a:pt x="5178" y="882"/>
                    <a:pt x="5178" y="977"/>
                  </a:cubicBezTo>
                  <a:lnTo>
                    <a:pt x="4892" y="3096"/>
                  </a:lnTo>
                  <a:cubicBezTo>
                    <a:pt x="4868" y="3263"/>
                    <a:pt x="4725" y="3382"/>
                    <a:pt x="4582" y="3382"/>
                  </a:cubicBezTo>
                  <a:lnTo>
                    <a:pt x="3011" y="3382"/>
                  </a:lnTo>
                  <a:cubicBezTo>
                    <a:pt x="2844" y="3358"/>
                    <a:pt x="2725" y="3263"/>
                    <a:pt x="2701" y="3096"/>
                  </a:cubicBezTo>
                  <a:lnTo>
                    <a:pt x="2415" y="977"/>
                  </a:lnTo>
                  <a:cubicBezTo>
                    <a:pt x="2391" y="882"/>
                    <a:pt x="2415" y="786"/>
                    <a:pt x="2487" y="715"/>
                  </a:cubicBezTo>
                  <a:cubicBezTo>
                    <a:pt x="2534" y="643"/>
                    <a:pt x="2629" y="620"/>
                    <a:pt x="2725" y="620"/>
                  </a:cubicBezTo>
                  <a:close/>
                  <a:moveTo>
                    <a:pt x="1058" y="0"/>
                  </a:moveTo>
                  <a:lnTo>
                    <a:pt x="1558" y="3715"/>
                  </a:lnTo>
                  <a:lnTo>
                    <a:pt x="462" y="3715"/>
                  </a:lnTo>
                  <a:cubicBezTo>
                    <a:pt x="447" y="3714"/>
                    <a:pt x="432" y="3713"/>
                    <a:pt x="418" y="3713"/>
                  </a:cubicBezTo>
                  <a:cubicBezTo>
                    <a:pt x="1" y="3713"/>
                    <a:pt x="1" y="4337"/>
                    <a:pt x="418" y="4337"/>
                  </a:cubicBezTo>
                  <a:cubicBezTo>
                    <a:pt x="432" y="4337"/>
                    <a:pt x="447" y="4336"/>
                    <a:pt x="462" y="4335"/>
                  </a:cubicBezTo>
                  <a:lnTo>
                    <a:pt x="7154" y="4335"/>
                  </a:lnTo>
                  <a:cubicBezTo>
                    <a:pt x="7535" y="4287"/>
                    <a:pt x="7535" y="3739"/>
                    <a:pt x="7154" y="3715"/>
                  </a:cubicBezTo>
                  <a:lnTo>
                    <a:pt x="7154" y="3692"/>
                  </a:lnTo>
                  <a:lnTo>
                    <a:pt x="6035" y="3692"/>
                  </a:lnTo>
                  <a:lnTo>
                    <a:pt x="653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37"/>
            <p:cNvSpPr/>
            <p:nvPr/>
          </p:nvSpPr>
          <p:spPr>
            <a:xfrm>
              <a:off x="4030575" y="3709750"/>
              <a:ext cx="108375" cy="35750"/>
            </a:xfrm>
            <a:custGeom>
              <a:avLst/>
              <a:gdLst/>
              <a:ahLst/>
              <a:cxnLst/>
              <a:rect l="l" t="t" r="r" b="b"/>
              <a:pathLst>
                <a:path w="4335" h="1430" extrusionOk="0">
                  <a:moveTo>
                    <a:pt x="953" y="0"/>
                  </a:moveTo>
                  <a:cubicBezTo>
                    <a:pt x="477" y="334"/>
                    <a:pt x="119" y="834"/>
                    <a:pt x="0" y="1429"/>
                  </a:cubicBezTo>
                  <a:lnTo>
                    <a:pt x="4335" y="1429"/>
                  </a:lnTo>
                  <a:cubicBezTo>
                    <a:pt x="4215" y="858"/>
                    <a:pt x="3882" y="334"/>
                    <a:pt x="3382" y="0"/>
                  </a:cubicBezTo>
                  <a:cubicBezTo>
                    <a:pt x="3037" y="322"/>
                    <a:pt x="2602" y="483"/>
                    <a:pt x="2167" y="483"/>
                  </a:cubicBezTo>
                  <a:cubicBezTo>
                    <a:pt x="1733" y="483"/>
                    <a:pt x="1298" y="322"/>
                    <a:pt x="9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Student-Led Conference by Slidesgo">
  <a:themeElements>
    <a:clrScheme name="Simple Light">
      <a:dk1>
        <a:srgbClr val="333333"/>
      </a:dk1>
      <a:lt1>
        <a:srgbClr val="EFF2F3"/>
      </a:lt1>
      <a:dk2>
        <a:srgbClr val="70C7C1"/>
      </a:dk2>
      <a:lt2>
        <a:srgbClr val="92DDD8"/>
      </a:lt2>
      <a:accent1>
        <a:srgbClr val="1F6D72"/>
      </a:accent1>
      <a:accent2>
        <a:srgbClr val="D9D9D9"/>
      </a:accent2>
      <a:accent3>
        <a:srgbClr val="FFFFFF"/>
      </a:accent3>
      <a:accent4>
        <a:srgbClr val="FFFFFF"/>
      </a:accent4>
      <a:accent5>
        <a:srgbClr val="FFFFFF"/>
      </a:accent5>
      <a:accent6>
        <a:srgbClr val="FFFFFF"/>
      </a:accent6>
      <a:hlink>
        <a:srgbClr val="3333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368</Words>
  <Application>Microsoft Office PowerPoint</Application>
  <PresentationFormat>Affichage à l'écran (16:9)</PresentationFormat>
  <Paragraphs>51</Paragraphs>
  <Slides>8</Slides>
  <Notes>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8</vt:i4>
      </vt:variant>
    </vt:vector>
  </HeadingPairs>
  <TitlesOfParts>
    <vt:vector size="15" baseType="lpstr">
      <vt:lpstr>Arial</vt:lpstr>
      <vt:lpstr>Archivo Black</vt:lpstr>
      <vt:lpstr>Poppins</vt:lpstr>
      <vt:lpstr>Times New Roman</vt:lpstr>
      <vt:lpstr>Roboto Condensed Light</vt:lpstr>
      <vt:lpstr>Open Sans</vt:lpstr>
      <vt:lpstr>Student-Led Conference by Slidesgo</vt:lpstr>
      <vt:lpstr>أعمال الملتقى الاسبوعي</vt:lpstr>
      <vt:lpstr>محاور الملتقى</vt:lpstr>
      <vt:lpstr>خطاب الكراهية</vt:lpstr>
      <vt:lpstr>اهمية الملتقى</vt:lpstr>
      <vt:lpstr>Diapositive 5</vt:lpstr>
      <vt:lpstr>المباحث:</vt:lpstr>
      <vt:lpstr>الإسلاموفوبيا</vt:lpstr>
      <vt:lpstr>القضية الفلسطينية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أعمال الملتقى الاسبوعي</dc:title>
  <dc:creator>client</dc:creator>
  <cp:lastModifiedBy>client</cp:lastModifiedBy>
  <cp:revision>1</cp:revision>
  <dcterms:modified xsi:type="dcterms:W3CDTF">2024-05-08T22:46:59Z</dcterms:modified>
</cp:coreProperties>
</file>