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72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06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975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30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5026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956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14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0456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89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487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7561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218CB-B812-45B9-B875-410B6835107D}" type="datetimeFigureOut">
              <a:rPr lang="fr-FR" smtClean="0"/>
              <a:t>07/03/2024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5077-8310-42D3-8BB7-E23B295C4C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367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حاضرات الهندسة البشرية في المكتبات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568" y="620688"/>
            <a:ext cx="7992888" cy="5256584"/>
          </a:xfrm>
        </p:spPr>
      </p:pic>
    </p:spTree>
    <p:extLst>
      <p:ext uri="{BB962C8B-B14F-4D97-AF65-F5344CB8AC3E}">
        <p14:creationId xmlns:p14="http://schemas.microsoft.com/office/powerpoint/2010/main" val="1197003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حاضرات الهندسة البشرية في المكتبات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612774"/>
            <a:ext cx="7868344" cy="5408513"/>
          </a:xfrm>
        </p:spPr>
      </p:pic>
    </p:spTree>
    <p:extLst>
      <p:ext uri="{BB962C8B-B14F-4D97-AF65-F5344CB8AC3E}">
        <p14:creationId xmlns:p14="http://schemas.microsoft.com/office/powerpoint/2010/main" val="2144074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حاضرات الهندسة البشرية في المكتبات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612774"/>
            <a:ext cx="7818292" cy="5480521"/>
          </a:xfrm>
        </p:spPr>
      </p:pic>
    </p:spTree>
    <p:extLst>
      <p:ext uri="{BB962C8B-B14F-4D97-AF65-F5344CB8AC3E}">
        <p14:creationId xmlns:p14="http://schemas.microsoft.com/office/powerpoint/2010/main" val="159459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حاضرات الهندسة البشرية في المكتبات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7544" y="692696"/>
            <a:ext cx="8003851" cy="5328592"/>
          </a:xfrm>
        </p:spPr>
      </p:pic>
    </p:spTree>
    <p:extLst>
      <p:ext uri="{BB962C8B-B14F-4D97-AF65-F5344CB8AC3E}">
        <p14:creationId xmlns:p14="http://schemas.microsoft.com/office/powerpoint/2010/main" val="1973319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حاضرات الهندسة البشرية في المكتبات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612774"/>
            <a:ext cx="7809662" cy="5480521"/>
          </a:xfrm>
        </p:spPr>
      </p:pic>
    </p:spTree>
    <p:extLst>
      <p:ext uri="{BB962C8B-B14F-4D97-AF65-F5344CB8AC3E}">
        <p14:creationId xmlns:p14="http://schemas.microsoft.com/office/powerpoint/2010/main" val="3261287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حاضرات الهندسة البشرية في المكتبات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7543" y="908720"/>
            <a:ext cx="8064897" cy="5112568"/>
          </a:xfrm>
        </p:spPr>
      </p:pic>
    </p:spTree>
    <p:extLst>
      <p:ext uri="{BB962C8B-B14F-4D97-AF65-F5344CB8AC3E}">
        <p14:creationId xmlns:p14="http://schemas.microsoft.com/office/powerpoint/2010/main" val="4188122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حاضرات الهندسة البشرية في المكتبات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612774"/>
            <a:ext cx="7310711" cy="5336505"/>
          </a:xfrm>
        </p:spPr>
      </p:pic>
    </p:spTree>
    <p:extLst>
      <p:ext uri="{BB962C8B-B14F-4D97-AF65-F5344CB8AC3E}">
        <p14:creationId xmlns:p14="http://schemas.microsoft.com/office/powerpoint/2010/main" val="2273941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Affichage à l'écran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Bit-Care</dc:creator>
  <cp:lastModifiedBy>Bit-Care</cp:lastModifiedBy>
  <cp:revision>3</cp:revision>
  <dcterms:created xsi:type="dcterms:W3CDTF">2024-03-07T10:14:08Z</dcterms:created>
  <dcterms:modified xsi:type="dcterms:W3CDTF">2024-03-07T10:33:09Z</dcterms:modified>
</cp:coreProperties>
</file>