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6" r:id="rId1"/>
  </p:sldMasterIdLst>
  <p:sldIdLst>
    <p:sldId id="256" r:id="rId2"/>
    <p:sldId id="263" r:id="rId3"/>
    <p:sldId id="274" r:id="rId4"/>
    <p:sldId id="269" r:id="rId5"/>
    <p:sldId id="257" r:id="rId6"/>
    <p:sldId id="273" r:id="rId7"/>
    <p:sldId id="270" r:id="rId8"/>
    <p:sldId id="271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1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11/12/2023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5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11/12/2023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3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4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11/12/2023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105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11/12/2023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3586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11/12/2023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7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11/12/2023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885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11/12/2023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7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5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868556"/>
            <a:ext cx="7315200" cy="1148964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>BUYERS, SELLERS AND THE MARKET</a:t>
            </a:r>
            <a:endParaRPr lang="en-US" sz="6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3459996"/>
            <a:ext cx="7315200" cy="1432319"/>
          </a:xfrm>
        </p:spPr>
        <p:txBody>
          <a:bodyPr>
            <a:normAutofit fontScale="92500"/>
          </a:bodyPr>
          <a:lstStyle/>
          <a:p>
            <a:r>
              <a:rPr lang="fr-FR" dirty="0">
                <a:latin typeface="Lucida Bright" panose="02040602050505020304" pitchFamily="18" charset="0"/>
              </a:rPr>
              <a:t>Dr.DJOUDI Hanane</a:t>
            </a:r>
          </a:p>
          <a:p>
            <a:r>
              <a:rPr lang="fr-FR" dirty="0" smtClean="0">
                <a:latin typeface="Lucida Bright" panose="02040602050505020304" pitchFamily="18" charset="0"/>
              </a:rPr>
              <a:t>Faculty of ECMS/ University of </a:t>
            </a:r>
            <a:r>
              <a:rPr lang="fr-FR" dirty="0">
                <a:latin typeface="Lucida Bright" panose="02040602050505020304" pitchFamily="18" charset="0"/>
              </a:rPr>
              <a:t>Biskra</a:t>
            </a:r>
          </a:p>
          <a:p>
            <a:r>
              <a:rPr lang="fr-FR" dirty="0" smtClean="0">
                <a:latin typeface="Lucida Bright" panose="02040602050505020304" pitchFamily="18" charset="0"/>
              </a:rPr>
              <a:t>                                                                             </a:t>
            </a:r>
            <a:r>
              <a:rPr lang="fr-FR" dirty="0" smtClean="0">
                <a:latin typeface="Lucida Bright" panose="02040602050505020304" pitchFamily="18" charset="0"/>
              </a:rPr>
              <a:t>November 13</a:t>
            </a:r>
            <a:r>
              <a:rPr lang="fr-FR" dirty="0" smtClean="0">
                <a:latin typeface="Lucida Bright" panose="02040602050505020304" pitchFamily="18" charset="0"/>
              </a:rPr>
              <a:t>, </a:t>
            </a:r>
            <a:r>
              <a:rPr lang="fr-FR" dirty="0" smtClean="0">
                <a:latin typeface="Lucida Bright" panose="02040602050505020304" pitchFamily="18" charset="0"/>
              </a:rPr>
              <a:t>2023</a:t>
            </a: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 txBox="1">
            <a:spLocks/>
          </p:cNvSpPr>
          <p:nvPr/>
        </p:nvSpPr>
        <p:spPr>
          <a:xfrm>
            <a:off x="4794069" y="5499463"/>
            <a:ext cx="4258491" cy="6033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Lucida Bright" panose="02040602050505020304" pitchFamily="18" charset="0"/>
              </a:rPr>
              <a:t>REF: Business vocabulary in use</a:t>
            </a: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46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DC8FE9-36C3-F170-1F6C-9C5725EA1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Lucida Bright" panose="02040602050505020304" pitchFamily="18" charset="0"/>
              </a:rPr>
              <a:t>A</a:t>
            </a:r>
            <a:endParaRPr lang="en-US" dirty="0">
              <a:latin typeface="Lucida Bright" panose="02040602050505020304" pitchFamily="18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6971" y="640080"/>
            <a:ext cx="8307978" cy="560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7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DC8FE9-36C3-F170-1F6C-9C5725EA1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Lucida Bright" panose="02040602050505020304" pitchFamily="18" charset="0"/>
              </a:rPr>
              <a:t>A</a:t>
            </a:r>
            <a:endParaRPr lang="en-US" dirty="0">
              <a:latin typeface="Lucida Bright" panose="02040602050505020304" pitchFamily="18" charset="0"/>
            </a:endParaRP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6159" y="966650"/>
            <a:ext cx="8268789" cy="501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666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88160-AD83-21D2-E2B7-94541A0C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Lucida Bright" panose="02040602050505020304" pitchFamily="18" charset="0"/>
              </a:rPr>
              <a:t>B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9851" y="862150"/>
            <a:ext cx="8085909" cy="517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403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D4B29B-18A5-DCF9-E01D-174914694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>
                <a:latin typeface="Lucida Bright" panose="02040602050505020304" pitchFamily="18" charset="0"/>
              </a:rPr>
              <a:t>C</a:t>
            </a:r>
            <a:endParaRPr lang="en-US" sz="3200" dirty="0">
              <a:latin typeface="Lucida Bright" panose="02040602050505020304" pitchFamily="18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8738" y="1436915"/>
            <a:ext cx="7315200" cy="4036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807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D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9223" y="849086"/>
            <a:ext cx="8307977" cy="53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538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EX 1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1657" y="744583"/>
            <a:ext cx="8072846" cy="534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453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 </a:t>
            </a:r>
            <a:r>
              <a:rPr lang="fr-FR" dirty="0" smtClean="0"/>
              <a:t>2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8411" y="653143"/>
            <a:ext cx="8020595" cy="551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450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840" y="2054087"/>
            <a:ext cx="7315200" cy="2862469"/>
          </a:xfrm>
        </p:spPr>
        <p:txBody>
          <a:bodyPr>
            <a:normAutofit/>
          </a:bodyPr>
          <a:lstStyle/>
          <a:p>
            <a:pPr algn="ctr"/>
            <a:r>
              <a:rPr lang="fr-FR" altLang="zh-CN" sz="6700" dirty="0" smtClean="0">
                <a:latin typeface="Lucida Fax" panose="02060602050505020204" pitchFamily="18" charset="0"/>
                <a:sym typeface="Impact" panose="020B0806030902050204" pitchFamily="34" charset="0"/>
              </a:rPr>
              <a:t>Thanks</a:t>
            </a:r>
            <a:r>
              <a:rPr lang="fr-FR" altLang="zh-CN" sz="6700" dirty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/>
            </a:r>
            <a:br>
              <a:rPr lang="fr-FR" altLang="zh-CN" sz="6700" dirty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</a:br>
            <a:endParaRPr lang="en-US" sz="6000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062353934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415</TotalTime>
  <Words>36</Words>
  <Application>Microsoft Office PowerPoint</Application>
  <PresentationFormat>Grand écran</PresentationFormat>
  <Paragraphs>19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Corbel</vt:lpstr>
      <vt:lpstr>Impact</vt:lpstr>
      <vt:lpstr>Lucida Bright</vt:lpstr>
      <vt:lpstr>Lucida Fax</vt:lpstr>
      <vt:lpstr>Wingdings 2</vt:lpstr>
      <vt:lpstr>幼圆</vt:lpstr>
      <vt:lpstr>Cadre</vt:lpstr>
      <vt:lpstr>BUYERS, SELLERS AND THE MARKET</vt:lpstr>
      <vt:lpstr>A</vt:lpstr>
      <vt:lpstr>A</vt:lpstr>
      <vt:lpstr>B</vt:lpstr>
      <vt:lpstr>C</vt:lpstr>
      <vt:lpstr>D</vt:lpstr>
      <vt:lpstr>EX 1</vt:lpstr>
      <vt:lpstr>EX 2</vt:lpstr>
      <vt:lpstr>Thanks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PME Vs STARTUP Quelles différences? </dc:title>
  <dc:creator>UNIV</dc:creator>
  <cp:lastModifiedBy>XPRISTO</cp:lastModifiedBy>
  <cp:revision>19</cp:revision>
  <dcterms:created xsi:type="dcterms:W3CDTF">2023-03-05T16:18:00Z</dcterms:created>
  <dcterms:modified xsi:type="dcterms:W3CDTF">2023-11-12T21:50:03Z</dcterms:modified>
</cp:coreProperties>
</file>