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74" r:id="rId4"/>
    <p:sldId id="269" r:id="rId5"/>
    <p:sldId id="257" r:id="rId6"/>
    <p:sldId id="273" r:id="rId7"/>
    <p:sldId id="270" r:id="rId8"/>
    <p:sldId id="271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68556"/>
            <a:ext cx="7315200" cy="1148964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BUYERS, SELLERS AND THE MARKET</a:t>
            </a: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59996"/>
            <a:ext cx="7315200" cy="1432319"/>
          </a:xfrm>
        </p:spPr>
        <p:txBody>
          <a:bodyPr>
            <a:normAutofit fontScale="92500"/>
          </a:bodyPr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        </a:t>
            </a:r>
            <a:r>
              <a:rPr lang="fr-FR" dirty="0" smtClean="0">
                <a:latin typeface="Lucida Bright" panose="02040602050505020304" pitchFamily="18" charset="0"/>
              </a:rPr>
              <a:t>November 13</a:t>
            </a:r>
            <a:r>
              <a:rPr lang="fr-FR" dirty="0" smtClean="0">
                <a:latin typeface="Lucida Bright" panose="02040602050505020304" pitchFamily="18" charset="0"/>
              </a:rPr>
              <a:t>, </a:t>
            </a:r>
            <a:r>
              <a:rPr lang="fr-FR" dirty="0" smtClean="0">
                <a:latin typeface="Lucida Bright" panose="02040602050505020304" pitchFamily="18" charset="0"/>
              </a:rPr>
              <a:t>2023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794069" y="5499463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6971" y="640080"/>
            <a:ext cx="8307978" cy="560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59" y="966650"/>
            <a:ext cx="8268789" cy="501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6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9851" y="862150"/>
            <a:ext cx="8085909" cy="517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1436915"/>
            <a:ext cx="7315200" cy="403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9223" y="849086"/>
            <a:ext cx="8307977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53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1657" y="744583"/>
            <a:ext cx="8072846" cy="534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8411" y="653143"/>
            <a:ext cx="8020595" cy="551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415</TotalTime>
  <Words>36</Words>
  <Application>Microsoft Office PowerPoint</Application>
  <PresentationFormat>Grand écran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BUYERS, SELLERS AND THE MARKET</vt:lpstr>
      <vt:lpstr>A</vt:lpstr>
      <vt:lpstr>A</vt:lpstr>
      <vt:lpstr>B</vt:lpstr>
      <vt:lpstr>C</vt:lpstr>
      <vt:lpstr>D</vt:lpstr>
      <vt:lpstr>EX 1</vt:lpstr>
      <vt:lpstr>EX 2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19</cp:revision>
  <dcterms:created xsi:type="dcterms:W3CDTF">2023-03-05T16:18:00Z</dcterms:created>
  <dcterms:modified xsi:type="dcterms:W3CDTF">2023-11-12T21:50:03Z</dcterms:modified>
</cp:coreProperties>
</file>