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4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42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06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61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94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8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89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78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2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75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17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04006-7898-43B1-B946-1563F72FA6DD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C3A9F-8FB2-4723-8691-D94A2C7171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0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548680"/>
            <a:ext cx="7850055" cy="5256584"/>
          </a:xfrm>
        </p:spPr>
      </p:pic>
    </p:spTree>
    <p:extLst>
      <p:ext uri="{BB962C8B-B14F-4D97-AF65-F5344CB8AC3E}">
        <p14:creationId xmlns:p14="http://schemas.microsoft.com/office/powerpoint/2010/main" val="751978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764704"/>
            <a:ext cx="7488832" cy="5184576"/>
          </a:xfrm>
        </p:spPr>
      </p:pic>
    </p:spTree>
    <p:extLst>
      <p:ext uri="{BB962C8B-B14F-4D97-AF65-F5344CB8AC3E}">
        <p14:creationId xmlns:p14="http://schemas.microsoft.com/office/powerpoint/2010/main" val="1772040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836712"/>
            <a:ext cx="7128792" cy="4608512"/>
          </a:xfrm>
        </p:spPr>
      </p:pic>
    </p:spTree>
    <p:extLst>
      <p:ext uri="{BB962C8B-B14F-4D97-AF65-F5344CB8AC3E}">
        <p14:creationId xmlns:p14="http://schemas.microsoft.com/office/powerpoint/2010/main" val="13825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544" y="692696"/>
            <a:ext cx="8004748" cy="5184576"/>
          </a:xfrm>
        </p:spPr>
      </p:pic>
    </p:spTree>
    <p:extLst>
      <p:ext uri="{BB962C8B-B14F-4D97-AF65-F5344CB8AC3E}">
        <p14:creationId xmlns:p14="http://schemas.microsoft.com/office/powerpoint/2010/main" val="2021043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692696"/>
            <a:ext cx="7312802" cy="5040560"/>
          </a:xfrm>
        </p:spPr>
      </p:pic>
    </p:spTree>
    <p:extLst>
      <p:ext uri="{BB962C8B-B14F-4D97-AF65-F5344CB8AC3E}">
        <p14:creationId xmlns:p14="http://schemas.microsoft.com/office/powerpoint/2010/main" val="484311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1052736"/>
            <a:ext cx="7214592" cy="2232248"/>
          </a:xfrm>
        </p:spPr>
      </p:pic>
    </p:spTree>
    <p:extLst>
      <p:ext uri="{BB962C8B-B14F-4D97-AF65-F5344CB8AC3E}">
        <p14:creationId xmlns:p14="http://schemas.microsoft.com/office/powerpoint/2010/main" val="4074609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612774"/>
            <a:ext cx="7776864" cy="5480522"/>
          </a:xfrm>
        </p:spPr>
      </p:pic>
    </p:spTree>
    <p:extLst>
      <p:ext uri="{BB962C8B-B14F-4D97-AF65-F5344CB8AC3E}">
        <p14:creationId xmlns:p14="http://schemas.microsoft.com/office/powerpoint/2010/main" val="504610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Windo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784224"/>
            <a:ext cx="7488832" cy="5165056"/>
          </a:xfrm>
        </p:spPr>
      </p:pic>
    </p:spTree>
    <p:extLst>
      <p:ext uri="{BB962C8B-B14F-4D97-AF65-F5344CB8AC3E}">
        <p14:creationId xmlns:p14="http://schemas.microsoft.com/office/powerpoint/2010/main" val="139778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Affichage à l'écran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</dc:title>
  <dc:creator>Bit-Care</dc:creator>
  <cp:lastModifiedBy>Bit-Care</cp:lastModifiedBy>
  <cp:revision>9</cp:revision>
  <dcterms:created xsi:type="dcterms:W3CDTF">2024-02-04T11:21:16Z</dcterms:created>
  <dcterms:modified xsi:type="dcterms:W3CDTF">2024-02-06T19:25:01Z</dcterms:modified>
</cp:coreProperties>
</file>