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notesMasterIdLst>
    <p:notesMasterId r:id="rId14"/>
  </p:notesMasterIdLst>
  <p:sldIdLst>
    <p:sldId id="388" r:id="rId2"/>
    <p:sldId id="389" r:id="rId3"/>
    <p:sldId id="390" r:id="rId4"/>
    <p:sldId id="391" r:id="rId5"/>
    <p:sldId id="392" r:id="rId6"/>
    <p:sldId id="396" r:id="rId7"/>
    <p:sldId id="397" r:id="rId8"/>
    <p:sldId id="399" r:id="rId9"/>
    <p:sldId id="400" r:id="rId10"/>
    <p:sldId id="393" r:id="rId11"/>
    <p:sldId id="394" r:id="rId12"/>
    <p:sldId id="39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4660"/>
  </p:normalViewPr>
  <p:slideViewPr>
    <p:cSldViewPr snapToGrid="0">
      <p:cViewPr varScale="1">
        <p:scale>
          <a:sx n="74" d="100"/>
          <a:sy n="74"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17E81-9FAB-4D57-B844-7F9CCF4640F1}" type="datetimeFigureOut">
              <a:rPr lang="fr-FR" smtClean="0"/>
              <a:t>26/04/2024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5DC26-283D-4A32-B4EF-55C287C7A8FA}" type="slidenum">
              <a:rPr lang="fr-FR" smtClean="0"/>
              <a:t>‹N°›</a:t>
            </a:fld>
            <a:endParaRPr lang="fr-FR"/>
          </a:p>
        </p:txBody>
      </p:sp>
    </p:spTree>
    <p:extLst>
      <p:ext uri="{BB962C8B-B14F-4D97-AF65-F5344CB8AC3E}">
        <p14:creationId xmlns:p14="http://schemas.microsoft.com/office/powerpoint/2010/main" val="365523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70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1000" y="2023033"/>
            <a:ext cx="6674800" cy="2021200"/>
          </a:xfrm>
          <a:prstGeom prst="rect">
            <a:avLst/>
          </a:prstGeom>
        </p:spPr>
        <p:txBody>
          <a:bodyPr spcFirstLastPara="1" wrap="square" lIns="0" tIns="0" rIns="0" bIns="0" anchor="t" anchorCtr="0">
            <a:noAutofit/>
          </a:bodyPr>
          <a:lstStyle>
            <a:lvl1pPr lvl="0" algn="ctr">
              <a:spcBef>
                <a:spcPts val="0"/>
              </a:spcBef>
              <a:spcAft>
                <a:spcPts val="0"/>
              </a:spcAft>
              <a:buSzPts val="5200"/>
              <a:buFont typeface="ZCOOL XiaoWei"/>
              <a:buNone/>
              <a:defRPr sz="6800">
                <a:latin typeface="ZCOOL XiaoWei"/>
                <a:ea typeface="ZCOOL XiaoWei"/>
                <a:cs typeface="ZCOOL XiaoWei"/>
                <a:sym typeface="ZCOOL XiaoWei"/>
              </a:defRPr>
            </a:lvl1pPr>
            <a:lvl2pPr lvl="1" algn="ctr">
              <a:spcBef>
                <a:spcPts val="0"/>
              </a:spcBef>
              <a:spcAft>
                <a:spcPts val="0"/>
              </a:spcAft>
              <a:buSzPts val="5200"/>
              <a:buFont typeface="ZCOOL XiaoWei"/>
              <a:buNone/>
              <a:defRPr sz="6933">
                <a:latin typeface="ZCOOL XiaoWei"/>
                <a:ea typeface="ZCOOL XiaoWei"/>
                <a:cs typeface="ZCOOL XiaoWei"/>
                <a:sym typeface="ZCOOL XiaoWei"/>
              </a:defRPr>
            </a:lvl2pPr>
            <a:lvl3pPr lvl="2" algn="ctr">
              <a:spcBef>
                <a:spcPts val="0"/>
              </a:spcBef>
              <a:spcAft>
                <a:spcPts val="0"/>
              </a:spcAft>
              <a:buSzPts val="5200"/>
              <a:buFont typeface="ZCOOL XiaoWei"/>
              <a:buNone/>
              <a:defRPr sz="6933">
                <a:latin typeface="ZCOOL XiaoWei"/>
                <a:ea typeface="ZCOOL XiaoWei"/>
                <a:cs typeface="ZCOOL XiaoWei"/>
                <a:sym typeface="ZCOOL XiaoWei"/>
              </a:defRPr>
            </a:lvl3pPr>
            <a:lvl4pPr lvl="3" algn="ctr">
              <a:spcBef>
                <a:spcPts val="0"/>
              </a:spcBef>
              <a:spcAft>
                <a:spcPts val="0"/>
              </a:spcAft>
              <a:buSzPts val="5200"/>
              <a:buFont typeface="ZCOOL XiaoWei"/>
              <a:buNone/>
              <a:defRPr sz="6933">
                <a:latin typeface="ZCOOL XiaoWei"/>
                <a:ea typeface="ZCOOL XiaoWei"/>
                <a:cs typeface="ZCOOL XiaoWei"/>
                <a:sym typeface="ZCOOL XiaoWei"/>
              </a:defRPr>
            </a:lvl4pPr>
            <a:lvl5pPr lvl="4" algn="ctr">
              <a:spcBef>
                <a:spcPts val="0"/>
              </a:spcBef>
              <a:spcAft>
                <a:spcPts val="0"/>
              </a:spcAft>
              <a:buSzPts val="5200"/>
              <a:buFont typeface="ZCOOL XiaoWei"/>
              <a:buNone/>
              <a:defRPr sz="6933">
                <a:latin typeface="ZCOOL XiaoWei"/>
                <a:ea typeface="ZCOOL XiaoWei"/>
                <a:cs typeface="ZCOOL XiaoWei"/>
                <a:sym typeface="ZCOOL XiaoWei"/>
              </a:defRPr>
            </a:lvl5pPr>
            <a:lvl6pPr lvl="5" algn="ctr">
              <a:spcBef>
                <a:spcPts val="0"/>
              </a:spcBef>
              <a:spcAft>
                <a:spcPts val="0"/>
              </a:spcAft>
              <a:buSzPts val="5200"/>
              <a:buFont typeface="ZCOOL XiaoWei"/>
              <a:buNone/>
              <a:defRPr sz="6933">
                <a:latin typeface="ZCOOL XiaoWei"/>
                <a:ea typeface="ZCOOL XiaoWei"/>
                <a:cs typeface="ZCOOL XiaoWei"/>
                <a:sym typeface="ZCOOL XiaoWei"/>
              </a:defRPr>
            </a:lvl6pPr>
            <a:lvl7pPr lvl="6" algn="ctr">
              <a:spcBef>
                <a:spcPts val="0"/>
              </a:spcBef>
              <a:spcAft>
                <a:spcPts val="0"/>
              </a:spcAft>
              <a:buSzPts val="5200"/>
              <a:buFont typeface="ZCOOL XiaoWei"/>
              <a:buNone/>
              <a:defRPr sz="6933">
                <a:latin typeface="ZCOOL XiaoWei"/>
                <a:ea typeface="ZCOOL XiaoWei"/>
                <a:cs typeface="ZCOOL XiaoWei"/>
                <a:sym typeface="ZCOOL XiaoWei"/>
              </a:defRPr>
            </a:lvl7pPr>
            <a:lvl8pPr lvl="7" algn="ctr">
              <a:spcBef>
                <a:spcPts val="0"/>
              </a:spcBef>
              <a:spcAft>
                <a:spcPts val="0"/>
              </a:spcAft>
              <a:buSzPts val="5200"/>
              <a:buFont typeface="ZCOOL XiaoWei"/>
              <a:buNone/>
              <a:defRPr sz="6933">
                <a:latin typeface="ZCOOL XiaoWei"/>
                <a:ea typeface="ZCOOL XiaoWei"/>
                <a:cs typeface="ZCOOL XiaoWei"/>
                <a:sym typeface="ZCOOL XiaoWei"/>
              </a:defRPr>
            </a:lvl8pPr>
            <a:lvl9pPr lvl="8" algn="ctr">
              <a:spcBef>
                <a:spcPts val="0"/>
              </a:spcBef>
              <a:spcAft>
                <a:spcPts val="0"/>
              </a:spcAft>
              <a:buSzPts val="5200"/>
              <a:buFont typeface="ZCOOL XiaoWei"/>
              <a:buNone/>
              <a:defRPr sz="6933">
                <a:latin typeface="ZCOOL XiaoWei"/>
                <a:ea typeface="ZCOOL XiaoWei"/>
                <a:cs typeface="ZCOOL XiaoWei"/>
                <a:sym typeface="ZCOOL XiaoWei"/>
              </a:defRPr>
            </a:lvl9pPr>
          </a:lstStyle>
          <a:p>
            <a:endParaRPr/>
          </a:p>
        </p:txBody>
      </p:sp>
      <p:sp>
        <p:nvSpPr>
          <p:cNvPr id="10" name="Google Shape;10;p2"/>
          <p:cNvSpPr txBox="1">
            <a:spLocks noGrp="1"/>
          </p:cNvSpPr>
          <p:nvPr>
            <p:ph type="subTitle" idx="1"/>
          </p:nvPr>
        </p:nvSpPr>
        <p:spPr>
          <a:xfrm>
            <a:off x="951000" y="4338028"/>
            <a:ext cx="6669200" cy="371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Font typeface="Libre Franklin"/>
              <a:buNone/>
              <a:defRPr>
                <a:latin typeface="Libre Franklin"/>
                <a:ea typeface="Libre Franklin"/>
                <a:cs typeface="Libre Franklin"/>
                <a:sym typeface="Libre Franklin"/>
              </a:defRPr>
            </a:lvl1pPr>
            <a:lvl2pPr lvl="1"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2pPr>
            <a:lvl3pPr lvl="2"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3pPr>
            <a:lvl4pPr lvl="3"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4pPr>
            <a:lvl5pPr lvl="4"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5pPr>
            <a:lvl6pPr lvl="5"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6pPr>
            <a:lvl7pPr lvl="6"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7pPr>
            <a:lvl8pPr lvl="7"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8pPr>
            <a:lvl9pPr lvl="8"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9pPr>
          </a:lstStyle>
          <a:p>
            <a:endParaRPr/>
          </a:p>
        </p:txBody>
      </p:sp>
      <p:grpSp>
        <p:nvGrpSpPr>
          <p:cNvPr id="11" name="Google Shape;11;p2"/>
          <p:cNvGrpSpPr/>
          <p:nvPr/>
        </p:nvGrpSpPr>
        <p:grpSpPr>
          <a:xfrm>
            <a:off x="11652600" y="1015400"/>
            <a:ext cx="539400" cy="4827200"/>
            <a:chOff x="8739450" y="761550"/>
            <a:chExt cx="404550" cy="3620400"/>
          </a:xfrm>
        </p:grpSpPr>
        <p:cxnSp>
          <p:nvCxnSpPr>
            <p:cNvPr id="12" name="Google Shape;12;p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5" name="Google Shape;15;p2"/>
          <p:cNvGrpSpPr/>
          <p:nvPr/>
        </p:nvGrpSpPr>
        <p:grpSpPr>
          <a:xfrm>
            <a:off x="946800" y="6318200"/>
            <a:ext cx="10305867" cy="539800"/>
            <a:chOff x="710100" y="4738650"/>
            <a:chExt cx="7729400" cy="404850"/>
          </a:xfrm>
        </p:grpSpPr>
        <p:cxnSp>
          <p:nvCxnSpPr>
            <p:cNvPr id="16" name="Google Shape;16;p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9" name="Google Shape;19;p2"/>
          <p:cNvGrpSpPr/>
          <p:nvPr/>
        </p:nvGrpSpPr>
        <p:grpSpPr>
          <a:xfrm>
            <a:off x="943067" y="0"/>
            <a:ext cx="10305867" cy="539800"/>
            <a:chOff x="707300" y="0"/>
            <a:chExt cx="7729400" cy="404850"/>
          </a:xfrm>
        </p:grpSpPr>
        <p:cxnSp>
          <p:nvCxnSpPr>
            <p:cNvPr id="20" name="Google Shape;20;p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3" name="Google Shape;23;p2"/>
          <p:cNvGrpSpPr/>
          <p:nvPr/>
        </p:nvGrpSpPr>
        <p:grpSpPr>
          <a:xfrm>
            <a:off x="0" y="1015400"/>
            <a:ext cx="539400" cy="4827200"/>
            <a:chOff x="0" y="761550"/>
            <a:chExt cx="404550" cy="3620400"/>
          </a:xfrm>
        </p:grpSpPr>
        <p:cxnSp>
          <p:nvCxnSpPr>
            <p:cNvPr id="24" name="Google Shape;24;p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02133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5"/>
          <p:cNvSpPr txBox="1">
            <a:spLocks noGrp="1"/>
          </p:cNvSpPr>
          <p:nvPr>
            <p:ph type="subTitle" idx="1"/>
          </p:nvPr>
        </p:nvSpPr>
        <p:spPr>
          <a:xfrm>
            <a:off x="5852540" y="5407583"/>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4" name="Google Shape;174;p15"/>
          <p:cNvSpPr txBox="1">
            <a:spLocks noGrp="1"/>
          </p:cNvSpPr>
          <p:nvPr>
            <p:ph type="subTitle" idx="2"/>
          </p:nvPr>
        </p:nvSpPr>
        <p:spPr>
          <a:xfrm>
            <a:off x="5848059" y="4892349"/>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5" name="Google Shape;175;p15"/>
          <p:cNvSpPr txBox="1">
            <a:spLocks noGrp="1"/>
          </p:cNvSpPr>
          <p:nvPr>
            <p:ph type="subTitle" idx="3"/>
          </p:nvPr>
        </p:nvSpPr>
        <p:spPr>
          <a:xfrm>
            <a:off x="5850259" y="3971895"/>
            <a:ext cx="48736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15"/>
          <p:cNvSpPr txBox="1">
            <a:spLocks noGrp="1"/>
          </p:cNvSpPr>
          <p:nvPr>
            <p:ph type="subTitle" idx="4"/>
          </p:nvPr>
        </p:nvSpPr>
        <p:spPr>
          <a:xfrm>
            <a:off x="5850259" y="3456667"/>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7" name="Google Shape;177;p15"/>
          <p:cNvSpPr txBox="1">
            <a:spLocks noGrp="1"/>
          </p:cNvSpPr>
          <p:nvPr>
            <p:ph type="subTitle" idx="5"/>
          </p:nvPr>
        </p:nvSpPr>
        <p:spPr>
          <a:xfrm>
            <a:off x="5850259" y="2536716"/>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8" name="Google Shape;178;p15"/>
          <p:cNvSpPr txBox="1">
            <a:spLocks noGrp="1"/>
          </p:cNvSpPr>
          <p:nvPr>
            <p:ph type="subTitle" idx="6"/>
          </p:nvPr>
        </p:nvSpPr>
        <p:spPr>
          <a:xfrm>
            <a:off x="5850259" y="2021016"/>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79" name="Google Shape;179;p1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80" name="Google Shape;180;p1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81" name="Google Shape;181;p1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55221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6"/>
          <p:cNvSpPr txBox="1">
            <a:spLocks noGrp="1"/>
          </p:cNvSpPr>
          <p:nvPr>
            <p:ph type="subTitle" idx="1"/>
          </p:nvPr>
        </p:nvSpPr>
        <p:spPr>
          <a:xfrm>
            <a:off x="1255767"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 name="Google Shape;185;p16"/>
          <p:cNvSpPr txBox="1">
            <a:spLocks noGrp="1"/>
          </p:cNvSpPr>
          <p:nvPr>
            <p:ph type="subTitle" idx="2"/>
          </p:nvPr>
        </p:nvSpPr>
        <p:spPr>
          <a:xfrm>
            <a:off x="1255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6" name="Google Shape;186;p16"/>
          <p:cNvSpPr txBox="1">
            <a:spLocks noGrp="1"/>
          </p:cNvSpPr>
          <p:nvPr>
            <p:ph type="subTitle" idx="3"/>
          </p:nvPr>
        </p:nvSpPr>
        <p:spPr>
          <a:xfrm>
            <a:off x="4748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7" name="Google Shape;187;p16"/>
          <p:cNvSpPr txBox="1">
            <a:spLocks noGrp="1"/>
          </p:cNvSpPr>
          <p:nvPr>
            <p:ph type="subTitle" idx="4"/>
          </p:nvPr>
        </p:nvSpPr>
        <p:spPr>
          <a:xfrm>
            <a:off x="4748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8" name="Google Shape;188;p16"/>
          <p:cNvSpPr txBox="1">
            <a:spLocks noGrp="1"/>
          </p:cNvSpPr>
          <p:nvPr>
            <p:ph type="subTitle" idx="5"/>
          </p:nvPr>
        </p:nvSpPr>
        <p:spPr>
          <a:xfrm>
            <a:off x="8241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9" name="Google Shape;189;p16"/>
          <p:cNvSpPr txBox="1">
            <a:spLocks noGrp="1"/>
          </p:cNvSpPr>
          <p:nvPr>
            <p:ph type="subTitle" idx="6"/>
          </p:nvPr>
        </p:nvSpPr>
        <p:spPr>
          <a:xfrm>
            <a:off x="8241765" y="2820216"/>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0" name="Google Shape;190;p16"/>
          <p:cNvSpPr txBox="1">
            <a:spLocks noGrp="1"/>
          </p:cNvSpPr>
          <p:nvPr>
            <p:ph type="subTitle" idx="7"/>
          </p:nvPr>
        </p:nvSpPr>
        <p:spPr>
          <a:xfrm>
            <a:off x="1255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1" name="Google Shape;191;p16"/>
          <p:cNvSpPr txBox="1">
            <a:spLocks noGrp="1"/>
          </p:cNvSpPr>
          <p:nvPr>
            <p:ph type="subTitle" idx="8"/>
          </p:nvPr>
        </p:nvSpPr>
        <p:spPr>
          <a:xfrm>
            <a:off x="1255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2" name="Google Shape;192;p16"/>
          <p:cNvSpPr txBox="1">
            <a:spLocks noGrp="1"/>
          </p:cNvSpPr>
          <p:nvPr>
            <p:ph type="subTitle" idx="9"/>
          </p:nvPr>
        </p:nvSpPr>
        <p:spPr>
          <a:xfrm>
            <a:off x="4748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3" name="Google Shape;193;p16"/>
          <p:cNvSpPr txBox="1">
            <a:spLocks noGrp="1"/>
          </p:cNvSpPr>
          <p:nvPr>
            <p:ph type="subTitle" idx="13"/>
          </p:nvPr>
        </p:nvSpPr>
        <p:spPr>
          <a:xfrm>
            <a:off x="4748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4" name="Google Shape;194;p16"/>
          <p:cNvSpPr txBox="1">
            <a:spLocks noGrp="1"/>
          </p:cNvSpPr>
          <p:nvPr>
            <p:ph type="subTitle" idx="14"/>
          </p:nvPr>
        </p:nvSpPr>
        <p:spPr>
          <a:xfrm>
            <a:off x="8241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5" name="Google Shape;195;p16"/>
          <p:cNvSpPr txBox="1">
            <a:spLocks noGrp="1"/>
          </p:cNvSpPr>
          <p:nvPr>
            <p:ph type="subTitle" idx="15"/>
          </p:nvPr>
        </p:nvSpPr>
        <p:spPr>
          <a:xfrm>
            <a:off x="8241765" y="4937765"/>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96" name="Google Shape;196;p16"/>
          <p:cNvGrpSpPr/>
          <p:nvPr/>
        </p:nvGrpSpPr>
        <p:grpSpPr>
          <a:xfrm>
            <a:off x="11652600" y="1015400"/>
            <a:ext cx="539400" cy="4827200"/>
            <a:chOff x="8739450" y="761550"/>
            <a:chExt cx="404550" cy="3620400"/>
          </a:xfrm>
        </p:grpSpPr>
        <p:cxnSp>
          <p:nvCxnSpPr>
            <p:cNvPr id="197" name="Google Shape;197;p1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98" name="Google Shape;198;p1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99" name="Google Shape;199;p1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00" name="Google Shape;200;p16"/>
          <p:cNvGrpSpPr/>
          <p:nvPr/>
        </p:nvGrpSpPr>
        <p:grpSpPr>
          <a:xfrm>
            <a:off x="0" y="1015400"/>
            <a:ext cx="539400" cy="4827200"/>
            <a:chOff x="0" y="761550"/>
            <a:chExt cx="404550" cy="3620400"/>
          </a:xfrm>
        </p:grpSpPr>
        <p:cxnSp>
          <p:nvCxnSpPr>
            <p:cNvPr id="201" name="Google Shape;201;p1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1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1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3812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 name="Google Shape;206;p17"/>
          <p:cNvSpPr txBox="1">
            <a:spLocks noGrp="1"/>
          </p:cNvSpPr>
          <p:nvPr>
            <p:ph type="subTitle" idx="1"/>
          </p:nvPr>
        </p:nvSpPr>
        <p:spPr>
          <a:xfrm>
            <a:off x="6947935" y="4619829"/>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7" name="Google Shape;207;p17"/>
          <p:cNvSpPr txBox="1">
            <a:spLocks noGrp="1"/>
          </p:cNvSpPr>
          <p:nvPr>
            <p:ph type="subTitle" idx="2"/>
          </p:nvPr>
        </p:nvSpPr>
        <p:spPr>
          <a:xfrm>
            <a:off x="6947935" y="4077301"/>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8" name="Google Shape;208;p17"/>
          <p:cNvSpPr txBox="1">
            <a:spLocks noGrp="1"/>
          </p:cNvSpPr>
          <p:nvPr>
            <p:ph type="subTitle" idx="3"/>
          </p:nvPr>
        </p:nvSpPr>
        <p:spPr>
          <a:xfrm>
            <a:off x="6950735" y="2534400"/>
            <a:ext cx="21644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9" name="Google Shape;209;p17"/>
          <p:cNvSpPr txBox="1">
            <a:spLocks noGrp="1"/>
          </p:cNvSpPr>
          <p:nvPr>
            <p:ph type="subTitle" idx="4"/>
          </p:nvPr>
        </p:nvSpPr>
        <p:spPr>
          <a:xfrm>
            <a:off x="6947935" y="1987296"/>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0" name="Google Shape;210;p17"/>
          <p:cNvSpPr txBox="1">
            <a:spLocks noGrp="1"/>
          </p:cNvSpPr>
          <p:nvPr>
            <p:ph type="subTitle" idx="5"/>
          </p:nvPr>
        </p:nvSpPr>
        <p:spPr>
          <a:xfrm>
            <a:off x="3076865" y="4619833"/>
            <a:ext cx="21644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17"/>
          <p:cNvSpPr txBox="1">
            <a:spLocks noGrp="1"/>
          </p:cNvSpPr>
          <p:nvPr>
            <p:ph type="subTitle" idx="6"/>
          </p:nvPr>
        </p:nvSpPr>
        <p:spPr>
          <a:xfrm>
            <a:off x="3074065" y="4079600"/>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2" name="Google Shape;212;p17"/>
          <p:cNvSpPr txBox="1">
            <a:spLocks noGrp="1"/>
          </p:cNvSpPr>
          <p:nvPr>
            <p:ph type="subTitle" idx="7"/>
          </p:nvPr>
        </p:nvSpPr>
        <p:spPr>
          <a:xfrm>
            <a:off x="3074065" y="2531367"/>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3" name="Google Shape;213;p17"/>
          <p:cNvSpPr txBox="1">
            <a:spLocks noGrp="1"/>
          </p:cNvSpPr>
          <p:nvPr>
            <p:ph type="subTitle" idx="8"/>
          </p:nvPr>
        </p:nvSpPr>
        <p:spPr>
          <a:xfrm>
            <a:off x="3074065" y="1983033"/>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14" name="Google Shape;214;p17"/>
          <p:cNvGrpSpPr/>
          <p:nvPr/>
        </p:nvGrpSpPr>
        <p:grpSpPr>
          <a:xfrm>
            <a:off x="946800" y="6318200"/>
            <a:ext cx="10305867" cy="539800"/>
            <a:chOff x="710100" y="4738650"/>
            <a:chExt cx="7729400" cy="404850"/>
          </a:xfrm>
        </p:grpSpPr>
        <p:cxnSp>
          <p:nvCxnSpPr>
            <p:cNvPr id="215" name="Google Shape;215;p1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6" name="Google Shape;216;p1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1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18" name="Google Shape;218;p17"/>
          <p:cNvGrpSpPr/>
          <p:nvPr/>
        </p:nvGrpSpPr>
        <p:grpSpPr>
          <a:xfrm>
            <a:off x="943067" y="0"/>
            <a:ext cx="10305867" cy="539800"/>
            <a:chOff x="707300" y="0"/>
            <a:chExt cx="7729400" cy="404850"/>
          </a:xfrm>
        </p:grpSpPr>
        <p:cxnSp>
          <p:nvCxnSpPr>
            <p:cNvPr id="219" name="Google Shape;219;p1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0" name="Google Shape;220;p1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1" name="Google Shape;221;p1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11808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8"/>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4" name="Google Shape;224;p18"/>
          <p:cNvGrpSpPr/>
          <p:nvPr/>
        </p:nvGrpSpPr>
        <p:grpSpPr>
          <a:xfrm>
            <a:off x="946800" y="6318200"/>
            <a:ext cx="10305867" cy="539800"/>
            <a:chOff x="710100" y="4738650"/>
            <a:chExt cx="7729400" cy="404850"/>
          </a:xfrm>
        </p:grpSpPr>
        <p:cxnSp>
          <p:nvCxnSpPr>
            <p:cNvPr id="225" name="Google Shape;225;p1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6" name="Google Shape;226;p1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1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28" name="Google Shape;228;p18"/>
          <p:cNvGrpSpPr/>
          <p:nvPr/>
        </p:nvGrpSpPr>
        <p:grpSpPr>
          <a:xfrm>
            <a:off x="943067" y="0"/>
            <a:ext cx="10305867" cy="539800"/>
            <a:chOff x="707300" y="0"/>
            <a:chExt cx="7729400" cy="404850"/>
          </a:xfrm>
        </p:grpSpPr>
        <p:cxnSp>
          <p:nvCxnSpPr>
            <p:cNvPr id="229" name="Google Shape;229;p1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1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31" name="Google Shape;231;p1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03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9"/>
          <p:cNvSpPr txBox="1">
            <a:spLocks noGrp="1"/>
          </p:cNvSpPr>
          <p:nvPr>
            <p:ph type="subTitle" idx="1"/>
          </p:nvPr>
        </p:nvSpPr>
        <p:spPr>
          <a:xfrm>
            <a:off x="1399441" y="3874184"/>
            <a:ext cx="4511200" cy="101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4" name="Google Shape;234;p19"/>
          <p:cNvSpPr txBox="1">
            <a:spLocks noGrp="1"/>
          </p:cNvSpPr>
          <p:nvPr>
            <p:ph type="subTitle" idx="2"/>
          </p:nvPr>
        </p:nvSpPr>
        <p:spPr>
          <a:xfrm>
            <a:off x="6281359" y="3873261"/>
            <a:ext cx="4511200" cy="1012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5" name="Google Shape;235;p19"/>
          <p:cNvSpPr txBox="1">
            <a:spLocks noGrp="1"/>
          </p:cNvSpPr>
          <p:nvPr>
            <p:ph type="title" hasCustomPrompt="1"/>
          </p:nvPr>
        </p:nvSpPr>
        <p:spPr>
          <a:xfrm>
            <a:off x="1399441" y="2576200"/>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36" name="Google Shape;236;p19"/>
          <p:cNvSpPr txBox="1">
            <a:spLocks noGrp="1"/>
          </p:cNvSpPr>
          <p:nvPr>
            <p:ph type="title" idx="3" hasCustomPrompt="1"/>
          </p:nvPr>
        </p:nvSpPr>
        <p:spPr>
          <a:xfrm>
            <a:off x="6281359" y="2571305"/>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37" name="Google Shape;237;p19"/>
          <p:cNvGrpSpPr/>
          <p:nvPr/>
        </p:nvGrpSpPr>
        <p:grpSpPr>
          <a:xfrm>
            <a:off x="946800" y="6318200"/>
            <a:ext cx="10305867" cy="539800"/>
            <a:chOff x="710100" y="4738650"/>
            <a:chExt cx="7729400" cy="404850"/>
          </a:xfrm>
        </p:grpSpPr>
        <p:cxnSp>
          <p:nvCxnSpPr>
            <p:cNvPr id="238" name="Google Shape;238;p19"/>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9" name="Google Shape;239;p19"/>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40" name="Google Shape;240;p19"/>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241" name="Google Shape;241;p19"/>
          <p:cNvSpPr txBox="1">
            <a:spLocks noGrp="1"/>
          </p:cNvSpPr>
          <p:nvPr>
            <p:ph type="title" idx="4"/>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3171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6117800" y="1680884"/>
            <a:ext cx="4476800" cy="22024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 name="Google Shape;244;p20"/>
          <p:cNvSpPr txBox="1">
            <a:spLocks noGrp="1"/>
          </p:cNvSpPr>
          <p:nvPr>
            <p:ph type="subTitle" idx="1"/>
          </p:nvPr>
        </p:nvSpPr>
        <p:spPr>
          <a:xfrm>
            <a:off x="6117800" y="4161917"/>
            <a:ext cx="4476800" cy="1015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245" name="Google Shape;245;p20"/>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20"/>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20"/>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248" name="Google Shape;248;p20"/>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9" name="Google Shape;249;p20"/>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50" name="Google Shape;250;p20"/>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13374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1"/>
        <p:cNvGrpSpPr/>
        <p:nvPr/>
      </p:nvGrpSpPr>
      <p:grpSpPr>
        <a:xfrm>
          <a:off x="0" y="0"/>
          <a:ext cx="0" cy="0"/>
          <a:chOff x="0" y="0"/>
          <a:chExt cx="0" cy="0"/>
        </a:xfrm>
      </p:grpSpPr>
      <p:sp>
        <p:nvSpPr>
          <p:cNvPr id="252" name="Google Shape;252;p21"/>
          <p:cNvSpPr txBox="1">
            <a:spLocks noGrp="1"/>
          </p:cNvSpPr>
          <p:nvPr>
            <p:ph type="title" hasCustomPrompt="1"/>
          </p:nvPr>
        </p:nvSpPr>
        <p:spPr>
          <a:xfrm>
            <a:off x="3200400" y="997816"/>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3" name="Google Shape;253;p21"/>
          <p:cNvSpPr txBox="1">
            <a:spLocks noGrp="1"/>
          </p:cNvSpPr>
          <p:nvPr>
            <p:ph type="subTitle" idx="1"/>
          </p:nvPr>
        </p:nvSpPr>
        <p:spPr>
          <a:xfrm>
            <a:off x="3200400" y="1839285"/>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4" name="Google Shape;254;p21"/>
          <p:cNvSpPr txBox="1">
            <a:spLocks noGrp="1"/>
          </p:cNvSpPr>
          <p:nvPr>
            <p:ph type="title" idx="2" hasCustomPrompt="1"/>
          </p:nvPr>
        </p:nvSpPr>
        <p:spPr>
          <a:xfrm>
            <a:off x="3200400" y="2829324"/>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5" name="Google Shape;255;p21"/>
          <p:cNvSpPr txBox="1">
            <a:spLocks noGrp="1"/>
          </p:cNvSpPr>
          <p:nvPr>
            <p:ph type="subTitle" idx="3"/>
          </p:nvPr>
        </p:nvSpPr>
        <p:spPr>
          <a:xfrm>
            <a:off x="3200400" y="3673901"/>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6" name="Google Shape;256;p21"/>
          <p:cNvSpPr txBox="1">
            <a:spLocks noGrp="1"/>
          </p:cNvSpPr>
          <p:nvPr>
            <p:ph type="title" idx="4" hasCustomPrompt="1"/>
          </p:nvPr>
        </p:nvSpPr>
        <p:spPr>
          <a:xfrm>
            <a:off x="3200400" y="4659231"/>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7" name="Google Shape;257;p21"/>
          <p:cNvSpPr txBox="1">
            <a:spLocks noGrp="1"/>
          </p:cNvSpPr>
          <p:nvPr>
            <p:ph type="subTitle" idx="5"/>
          </p:nvPr>
        </p:nvSpPr>
        <p:spPr>
          <a:xfrm>
            <a:off x="3200200" y="5498584"/>
            <a:ext cx="57916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grpSp>
        <p:nvGrpSpPr>
          <p:cNvPr id="258" name="Google Shape;258;p21"/>
          <p:cNvGrpSpPr/>
          <p:nvPr/>
        </p:nvGrpSpPr>
        <p:grpSpPr>
          <a:xfrm>
            <a:off x="11652600" y="1015400"/>
            <a:ext cx="539400" cy="4827200"/>
            <a:chOff x="8739450" y="761550"/>
            <a:chExt cx="404550" cy="3620400"/>
          </a:xfrm>
        </p:grpSpPr>
        <p:cxnSp>
          <p:nvCxnSpPr>
            <p:cNvPr id="259" name="Google Shape;259;p21"/>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21"/>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21"/>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62" name="Google Shape;262;p21"/>
          <p:cNvGrpSpPr/>
          <p:nvPr/>
        </p:nvGrpSpPr>
        <p:grpSpPr>
          <a:xfrm>
            <a:off x="0" y="1015400"/>
            <a:ext cx="539400" cy="4827200"/>
            <a:chOff x="0" y="761550"/>
            <a:chExt cx="404550" cy="3620400"/>
          </a:xfrm>
        </p:grpSpPr>
        <p:cxnSp>
          <p:nvCxnSpPr>
            <p:cNvPr id="263" name="Google Shape;263;p21"/>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21"/>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21"/>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358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5788600" y="1929284"/>
            <a:ext cx="4206400" cy="7548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2"/>
          <p:cNvSpPr txBox="1">
            <a:spLocks noGrp="1"/>
          </p:cNvSpPr>
          <p:nvPr>
            <p:ph type="subTitle" idx="1"/>
          </p:nvPr>
        </p:nvSpPr>
        <p:spPr>
          <a:xfrm>
            <a:off x="5793400" y="2947917"/>
            <a:ext cx="4201600" cy="1980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69" name="Google Shape;269;p22"/>
          <p:cNvGrpSpPr/>
          <p:nvPr/>
        </p:nvGrpSpPr>
        <p:grpSpPr>
          <a:xfrm>
            <a:off x="11652600" y="1015400"/>
            <a:ext cx="539400" cy="4827200"/>
            <a:chOff x="8739450" y="761550"/>
            <a:chExt cx="404550" cy="3620400"/>
          </a:xfrm>
        </p:grpSpPr>
        <p:cxnSp>
          <p:nvCxnSpPr>
            <p:cNvPr id="270" name="Google Shape;270;p2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2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2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3" name="Google Shape;273;p22"/>
          <p:cNvGrpSpPr/>
          <p:nvPr/>
        </p:nvGrpSpPr>
        <p:grpSpPr>
          <a:xfrm>
            <a:off x="946800" y="6318200"/>
            <a:ext cx="10305867" cy="539800"/>
            <a:chOff x="710100" y="4738650"/>
            <a:chExt cx="7729400" cy="404850"/>
          </a:xfrm>
        </p:grpSpPr>
        <p:cxnSp>
          <p:nvCxnSpPr>
            <p:cNvPr id="274" name="Google Shape;274;p2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5" name="Google Shape;275;p2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76" name="Google Shape;276;p2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7" name="Google Shape;277;p22"/>
          <p:cNvGrpSpPr/>
          <p:nvPr/>
        </p:nvGrpSpPr>
        <p:grpSpPr>
          <a:xfrm>
            <a:off x="943067" y="0"/>
            <a:ext cx="10305867" cy="539800"/>
            <a:chOff x="707300" y="0"/>
            <a:chExt cx="7729400" cy="404850"/>
          </a:xfrm>
        </p:grpSpPr>
        <p:cxnSp>
          <p:nvCxnSpPr>
            <p:cNvPr id="278" name="Google Shape;278;p2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9" name="Google Shape;279;p2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80" name="Google Shape;280;p2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81" name="Google Shape;281;p22"/>
          <p:cNvGrpSpPr/>
          <p:nvPr/>
        </p:nvGrpSpPr>
        <p:grpSpPr>
          <a:xfrm>
            <a:off x="0" y="1015400"/>
            <a:ext cx="539400" cy="4827200"/>
            <a:chOff x="0" y="761550"/>
            <a:chExt cx="404550" cy="3620400"/>
          </a:xfrm>
        </p:grpSpPr>
        <p:cxnSp>
          <p:nvCxnSpPr>
            <p:cNvPr id="282" name="Google Shape;282;p2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83" name="Google Shape;283;p2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84" name="Google Shape;284;p2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01708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5"/>
        <p:cNvGrpSpPr/>
        <p:nvPr/>
      </p:nvGrpSpPr>
      <p:grpSpPr>
        <a:xfrm>
          <a:off x="0" y="0"/>
          <a:ext cx="0" cy="0"/>
          <a:chOff x="0" y="0"/>
          <a:chExt cx="0" cy="0"/>
        </a:xfrm>
      </p:grpSpPr>
      <p:sp>
        <p:nvSpPr>
          <p:cNvPr id="286" name="Google Shape;286;p23"/>
          <p:cNvSpPr txBox="1">
            <a:spLocks noGrp="1"/>
          </p:cNvSpPr>
          <p:nvPr>
            <p:ph type="subTitle" idx="1"/>
          </p:nvPr>
        </p:nvSpPr>
        <p:spPr>
          <a:xfrm>
            <a:off x="951767" y="2763167"/>
            <a:ext cx="6557200" cy="3267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87" name="Google Shape;287;p23"/>
          <p:cNvSpPr txBox="1">
            <a:spLocks noGrp="1"/>
          </p:cNvSpPr>
          <p:nvPr>
            <p:ph type="subTitle" idx="2"/>
          </p:nvPr>
        </p:nvSpPr>
        <p:spPr>
          <a:xfrm>
            <a:off x="950967" y="2022533"/>
            <a:ext cx="6559200" cy="424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b="1">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88" name="Google Shape;288;p23"/>
          <p:cNvSpPr txBox="1">
            <a:spLocks noGrp="1"/>
          </p:cNvSpPr>
          <p:nvPr>
            <p:ph type="title"/>
          </p:nvPr>
        </p:nvSpPr>
        <p:spPr>
          <a:xfrm>
            <a:off x="950967" y="719333"/>
            <a:ext cx="10290000" cy="8172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4779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289"/>
        <p:cNvGrpSpPr/>
        <p:nvPr/>
      </p:nvGrpSpPr>
      <p:grpSpPr>
        <a:xfrm>
          <a:off x="0" y="0"/>
          <a:ext cx="0" cy="0"/>
          <a:chOff x="0" y="0"/>
          <a:chExt cx="0" cy="0"/>
        </a:xfrm>
      </p:grpSpPr>
      <p:sp>
        <p:nvSpPr>
          <p:cNvPr id="290" name="Google Shape;290;p24"/>
          <p:cNvSpPr txBox="1">
            <a:spLocks noGrp="1"/>
          </p:cNvSpPr>
          <p:nvPr>
            <p:ph type="subTitle" idx="1"/>
          </p:nvPr>
        </p:nvSpPr>
        <p:spPr>
          <a:xfrm>
            <a:off x="6364167" y="2764505"/>
            <a:ext cx="4876800" cy="696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1" name="Google Shape;291;p24"/>
          <p:cNvSpPr txBox="1">
            <a:spLocks noGrp="1"/>
          </p:cNvSpPr>
          <p:nvPr>
            <p:ph type="subTitle" idx="2"/>
          </p:nvPr>
        </p:nvSpPr>
        <p:spPr>
          <a:xfrm>
            <a:off x="6364164" y="2023872"/>
            <a:ext cx="4876800" cy="426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2" name="Google Shape;292;p24"/>
          <p:cNvSpPr txBox="1">
            <a:spLocks noGrp="1"/>
          </p:cNvSpPr>
          <p:nvPr>
            <p:ph type="subTitle" idx="3"/>
          </p:nvPr>
        </p:nvSpPr>
        <p:spPr>
          <a:xfrm>
            <a:off x="951767" y="2764507"/>
            <a:ext cx="4875200" cy="339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3" name="Google Shape;293;p24"/>
          <p:cNvSpPr txBox="1">
            <a:spLocks noGrp="1"/>
          </p:cNvSpPr>
          <p:nvPr>
            <p:ph type="subTitle" idx="4"/>
          </p:nvPr>
        </p:nvSpPr>
        <p:spPr>
          <a:xfrm>
            <a:off x="950967" y="2023872"/>
            <a:ext cx="4876800" cy="4252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4" name="Google Shape;294;p24"/>
          <p:cNvSpPr txBox="1">
            <a:spLocks noGrp="1"/>
          </p:cNvSpPr>
          <p:nvPr>
            <p:ph type="subTitle" idx="5"/>
          </p:nvPr>
        </p:nvSpPr>
        <p:spPr>
          <a:xfrm>
            <a:off x="6364167" y="4716101"/>
            <a:ext cx="4876800" cy="446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5" name="Google Shape;295;p24"/>
          <p:cNvSpPr txBox="1">
            <a:spLocks noGrp="1"/>
          </p:cNvSpPr>
          <p:nvPr>
            <p:ph type="subTitle" idx="6"/>
          </p:nvPr>
        </p:nvSpPr>
        <p:spPr>
          <a:xfrm>
            <a:off x="6364167" y="4236439"/>
            <a:ext cx="4876800" cy="3620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grpSp>
        <p:nvGrpSpPr>
          <p:cNvPr id="296" name="Google Shape;296;p24"/>
          <p:cNvGrpSpPr/>
          <p:nvPr/>
        </p:nvGrpSpPr>
        <p:grpSpPr>
          <a:xfrm>
            <a:off x="11652600" y="1015400"/>
            <a:ext cx="539400" cy="4827200"/>
            <a:chOff x="8739450" y="761550"/>
            <a:chExt cx="404550" cy="3620400"/>
          </a:xfrm>
        </p:grpSpPr>
        <p:cxnSp>
          <p:nvCxnSpPr>
            <p:cNvPr id="297" name="Google Shape;297;p24"/>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98" name="Google Shape;298;p24"/>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99" name="Google Shape;299;p24"/>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00" name="Google Shape;300;p24"/>
          <p:cNvGrpSpPr/>
          <p:nvPr/>
        </p:nvGrpSpPr>
        <p:grpSpPr>
          <a:xfrm>
            <a:off x="0" y="1015400"/>
            <a:ext cx="539400" cy="4827200"/>
            <a:chOff x="0" y="761550"/>
            <a:chExt cx="404550" cy="3620400"/>
          </a:xfrm>
        </p:grpSpPr>
        <p:cxnSp>
          <p:nvCxnSpPr>
            <p:cNvPr id="301" name="Google Shape;301;p24"/>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02" name="Google Shape;302;p24"/>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03" name="Google Shape;303;p24"/>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304" name="Google Shape;304;p24"/>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2785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a:spcBef>
                <a:spcPts val="0"/>
              </a:spcBef>
              <a:spcAft>
                <a:spcPts val="0"/>
              </a:spcAft>
              <a:buSzPts val="3600"/>
              <a:buNone/>
              <a:defRPr sz="48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5"/>
          <p:cNvSpPr txBox="1">
            <a:spLocks noGrp="1"/>
          </p:cNvSpPr>
          <p:nvPr>
            <p:ph type="subTitle" idx="1"/>
          </p:nvPr>
        </p:nvSpPr>
        <p:spPr>
          <a:xfrm>
            <a:off x="7404600" y="3455567"/>
            <a:ext cx="3840400" cy="1024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3" name="Google Shape;53;p5"/>
          <p:cNvSpPr txBox="1">
            <a:spLocks noGrp="1"/>
          </p:cNvSpPr>
          <p:nvPr>
            <p:ph type="subTitle" idx="2"/>
          </p:nvPr>
        </p:nvSpPr>
        <p:spPr>
          <a:xfrm>
            <a:off x="7400567" y="2885483"/>
            <a:ext cx="38404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4" name="Google Shape;54;p5"/>
          <p:cNvSpPr txBox="1">
            <a:spLocks noGrp="1"/>
          </p:cNvSpPr>
          <p:nvPr>
            <p:ph type="subTitle" idx="3"/>
          </p:nvPr>
        </p:nvSpPr>
        <p:spPr>
          <a:xfrm>
            <a:off x="953167" y="3458367"/>
            <a:ext cx="3839200" cy="1018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5" name="Google Shape;55;p5"/>
          <p:cNvSpPr txBox="1">
            <a:spLocks noGrp="1"/>
          </p:cNvSpPr>
          <p:nvPr>
            <p:ph type="subTitle" idx="4"/>
          </p:nvPr>
        </p:nvSpPr>
        <p:spPr>
          <a:xfrm>
            <a:off x="950967" y="2885483"/>
            <a:ext cx="3840400" cy="414400"/>
          </a:xfrm>
          <a:prstGeom prst="rect">
            <a:avLst/>
          </a:prstGeom>
        </p:spPr>
        <p:txBody>
          <a:bodyPr spcFirstLastPara="1" wrap="square" lIns="0" tIns="0" rIns="0" bIns="0" anchor="t" anchorCtr="0">
            <a:noAutofit/>
          </a:bodyPr>
          <a:lstStyle>
            <a:lvl1pPr marL="0" marR="0" lvl="0" indent="0"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56" name="Google Shape;56;p5"/>
          <p:cNvGrpSpPr/>
          <p:nvPr/>
        </p:nvGrpSpPr>
        <p:grpSpPr>
          <a:xfrm>
            <a:off x="11652600" y="1015400"/>
            <a:ext cx="539400" cy="4827200"/>
            <a:chOff x="8739450" y="761550"/>
            <a:chExt cx="404550" cy="3620400"/>
          </a:xfrm>
        </p:grpSpPr>
        <p:cxnSp>
          <p:nvCxnSpPr>
            <p:cNvPr id="57" name="Google Shape;57;p5"/>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5"/>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59" name="Google Shape;59;p5"/>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0" name="Google Shape;60;p5"/>
          <p:cNvGrpSpPr/>
          <p:nvPr/>
        </p:nvGrpSpPr>
        <p:grpSpPr>
          <a:xfrm>
            <a:off x="0" y="1015400"/>
            <a:ext cx="539400" cy="4827200"/>
            <a:chOff x="0" y="761550"/>
            <a:chExt cx="404550" cy="3620400"/>
          </a:xfrm>
        </p:grpSpPr>
        <p:cxnSp>
          <p:nvCxnSpPr>
            <p:cNvPr id="61" name="Google Shape;61;p5"/>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5"/>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5"/>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834143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5"/>
        <p:cNvGrpSpPr/>
        <p:nvPr/>
      </p:nvGrpSpPr>
      <p:grpSpPr>
        <a:xfrm>
          <a:off x="0" y="0"/>
          <a:ext cx="0" cy="0"/>
          <a:chOff x="0" y="0"/>
          <a:chExt cx="0" cy="0"/>
        </a:xfrm>
      </p:grpSpPr>
      <p:cxnSp>
        <p:nvCxnSpPr>
          <p:cNvPr id="306" name="Google Shape;306;p2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2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2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309" name="Google Shape;309;p25"/>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10" name="Google Shape;310;p25"/>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11" name="Google Shape;311;p25"/>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
        <p:nvSpPr>
          <p:cNvPr id="312" name="Google Shape;312;p25"/>
          <p:cNvSpPr txBox="1">
            <a:spLocks noGrp="1"/>
          </p:cNvSpPr>
          <p:nvPr>
            <p:ph type="title"/>
          </p:nvPr>
        </p:nvSpPr>
        <p:spPr>
          <a:xfrm>
            <a:off x="6096000" y="833200"/>
            <a:ext cx="5145200" cy="1584800"/>
          </a:xfrm>
          <a:prstGeom prst="rect">
            <a:avLst/>
          </a:prstGeom>
        </p:spPr>
        <p:txBody>
          <a:bodyPr spcFirstLastPara="1" wrap="square" lIns="0" tIns="0" rIns="0" bIns="0" anchor="b" anchorCtr="0">
            <a:noAutofit/>
          </a:bodyPr>
          <a:lstStyle>
            <a:lvl1pPr lvl="0" algn="r" rtl="0">
              <a:spcBef>
                <a:spcPts val="0"/>
              </a:spcBef>
              <a:spcAft>
                <a:spcPts val="0"/>
              </a:spcAft>
              <a:buSzPts val="3600"/>
              <a:buNone/>
              <a:defRPr sz="9333"/>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endParaRPr/>
          </a:p>
        </p:txBody>
      </p:sp>
      <p:sp>
        <p:nvSpPr>
          <p:cNvPr id="313" name="Google Shape;313;p25"/>
          <p:cNvSpPr txBox="1">
            <a:spLocks noGrp="1"/>
          </p:cNvSpPr>
          <p:nvPr>
            <p:ph type="subTitle" idx="1"/>
          </p:nvPr>
        </p:nvSpPr>
        <p:spPr>
          <a:xfrm>
            <a:off x="6096000" y="2401368"/>
            <a:ext cx="5145200" cy="4784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sz="2133" b="1">
                <a:solidFill>
                  <a:schemeClr val="dk1"/>
                </a:solidFill>
              </a:defRPr>
            </a:lvl1pPr>
            <a:lvl2pPr lvl="1"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9pPr>
          </a:lstStyle>
          <a:p>
            <a:endParaRPr/>
          </a:p>
        </p:txBody>
      </p:sp>
      <p:sp>
        <p:nvSpPr>
          <p:cNvPr id="314" name="Google Shape;314;p25"/>
          <p:cNvSpPr txBox="1">
            <a:spLocks noGrp="1"/>
          </p:cNvSpPr>
          <p:nvPr>
            <p:ph type="subTitle" idx="2"/>
          </p:nvPr>
        </p:nvSpPr>
        <p:spPr>
          <a:xfrm>
            <a:off x="6096000" y="2913433"/>
            <a:ext cx="5145200" cy="1076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a:solidFill>
                  <a:schemeClr val="dk1"/>
                </a:solidFill>
              </a:defRPr>
            </a:lvl1pPr>
            <a:lvl2pPr lvl="1"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9pPr>
          </a:lstStyle>
          <a:p>
            <a:endParaRPr/>
          </a:p>
        </p:txBody>
      </p:sp>
      <p:sp>
        <p:nvSpPr>
          <p:cNvPr id="315" name="Google Shape;315;p25"/>
          <p:cNvSpPr txBox="1"/>
          <p:nvPr/>
        </p:nvSpPr>
        <p:spPr>
          <a:xfrm>
            <a:off x="6697567" y="4815833"/>
            <a:ext cx="4543200" cy="910400"/>
          </a:xfrm>
          <a:prstGeom prst="rect">
            <a:avLst/>
          </a:prstGeom>
          <a:noFill/>
          <a:ln>
            <a:noFill/>
          </a:ln>
        </p:spPr>
        <p:txBody>
          <a:bodyPr spcFirstLastPara="1" wrap="square" lIns="0" tIns="0" rIns="0" bIns="0" anchor="t" anchorCtr="0">
            <a:noAutofit/>
          </a:bodyPr>
          <a:lstStyle/>
          <a:p>
            <a:pPr algn="r" defTabSz="1219170">
              <a:spcBef>
                <a:spcPts val="400"/>
              </a:spcBef>
              <a:buClr>
                <a:srgbClr val="000000"/>
              </a:buClr>
              <a:buSzPts val="1100"/>
              <a:buFont typeface="Arial"/>
              <a:buNone/>
            </a:pPr>
            <a:r>
              <a:rPr lang="en" sz="1600" kern="0">
                <a:solidFill>
                  <a:srgbClr val="000000"/>
                </a:solidFill>
                <a:latin typeface="Libre Franklin"/>
                <a:ea typeface="Libre Franklin"/>
                <a:cs typeface="Libre Franklin"/>
                <a:sym typeface="Libre Franklin"/>
              </a:rPr>
              <a:t>CREDITS: This presentation template was created by </a:t>
            </a:r>
            <a:r>
              <a:rPr lang="en" sz="1600" b="1" kern="0">
                <a:solidFill>
                  <a:srgbClr val="000000"/>
                </a:solidFill>
                <a:uFill>
                  <a:noFill/>
                </a:uFill>
                <a:latin typeface="Libre Franklin"/>
                <a:ea typeface="Libre Franklin"/>
                <a:cs typeface="Libre Franklin"/>
                <a:sym typeface="Libre Franklin"/>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600" kern="0">
                <a:solidFill>
                  <a:srgbClr val="000000"/>
                </a:solidFill>
                <a:latin typeface="Libre Franklin"/>
                <a:ea typeface="Libre Franklin"/>
                <a:cs typeface="Libre Franklin"/>
                <a:sym typeface="Libre Franklin"/>
              </a:rPr>
              <a:t>, including icons by </a:t>
            </a:r>
            <a:r>
              <a:rPr lang="en" sz="1600" b="1" kern="0">
                <a:solidFill>
                  <a:srgbClr val="000000"/>
                </a:solidFill>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600" kern="0">
                <a:solidFill>
                  <a:srgbClr val="000000"/>
                </a:solidFill>
                <a:latin typeface="Libre Franklin"/>
                <a:ea typeface="Libre Franklin"/>
                <a:cs typeface="Libre Franklin"/>
                <a:sym typeface="Libre Franklin"/>
              </a:rPr>
              <a:t>, and infographics &amp; images by </a:t>
            </a:r>
            <a:r>
              <a:rPr lang="en" sz="1600" b="1" kern="0">
                <a:solidFill>
                  <a:srgbClr val="000000"/>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600" kern="0">
                <a:solidFill>
                  <a:srgbClr val="000000"/>
                </a:solidFill>
                <a:latin typeface="Libre Franklin"/>
                <a:ea typeface="Libre Franklin"/>
                <a:cs typeface="Libre Franklin"/>
                <a:sym typeface="Libre Franklin"/>
              </a:rPr>
              <a:t> </a:t>
            </a:r>
            <a:endParaRPr sz="1600" kern="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02052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316"/>
        <p:cNvGrpSpPr/>
        <p:nvPr/>
      </p:nvGrpSpPr>
      <p:grpSpPr>
        <a:xfrm>
          <a:off x="0" y="0"/>
          <a:ext cx="0" cy="0"/>
          <a:chOff x="0" y="0"/>
          <a:chExt cx="0" cy="0"/>
        </a:xfrm>
      </p:grpSpPr>
      <p:grpSp>
        <p:nvGrpSpPr>
          <p:cNvPr id="317" name="Google Shape;317;p26"/>
          <p:cNvGrpSpPr/>
          <p:nvPr/>
        </p:nvGrpSpPr>
        <p:grpSpPr>
          <a:xfrm>
            <a:off x="11652600" y="1015400"/>
            <a:ext cx="539400" cy="4827200"/>
            <a:chOff x="8739450" y="761550"/>
            <a:chExt cx="404550" cy="3620400"/>
          </a:xfrm>
        </p:grpSpPr>
        <p:cxnSp>
          <p:nvCxnSpPr>
            <p:cNvPr id="318" name="Google Shape;318;p2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19" name="Google Shape;319;p2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20" name="Google Shape;320;p2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1" name="Google Shape;321;p26"/>
          <p:cNvGrpSpPr/>
          <p:nvPr/>
        </p:nvGrpSpPr>
        <p:grpSpPr>
          <a:xfrm>
            <a:off x="946800" y="6318200"/>
            <a:ext cx="10305867" cy="539800"/>
            <a:chOff x="710100" y="4738650"/>
            <a:chExt cx="7729400" cy="404850"/>
          </a:xfrm>
        </p:grpSpPr>
        <p:cxnSp>
          <p:nvCxnSpPr>
            <p:cNvPr id="322" name="Google Shape;322;p26"/>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3" name="Google Shape;323;p26"/>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4" name="Google Shape;324;p26"/>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5" name="Google Shape;325;p26"/>
          <p:cNvGrpSpPr/>
          <p:nvPr/>
        </p:nvGrpSpPr>
        <p:grpSpPr>
          <a:xfrm>
            <a:off x="943067" y="0"/>
            <a:ext cx="10305867" cy="539800"/>
            <a:chOff x="707300" y="0"/>
            <a:chExt cx="7729400" cy="404850"/>
          </a:xfrm>
        </p:grpSpPr>
        <p:cxnSp>
          <p:nvCxnSpPr>
            <p:cNvPr id="326" name="Google Shape;326;p26"/>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26"/>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8" name="Google Shape;328;p26"/>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9" name="Google Shape;329;p26"/>
          <p:cNvGrpSpPr/>
          <p:nvPr/>
        </p:nvGrpSpPr>
        <p:grpSpPr>
          <a:xfrm>
            <a:off x="0" y="1015400"/>
            <a:ext cx="539400" cy="4827200"/>
            <a:chOff x="0" y="761550"/>
            <a:chExt cx="404550" cy="3620400"/>
          </a:xfrm>
        </p:grpSpPr>
        <p:cxnSp>
          <p:nvCxnSpPr>
            <p:cNvPr id="330" name="Google Shape;330;p2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1" name="Google Shape;331;p2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2" name="Google Shape;332;p2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84999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333"/>
        <p:cNvGrpSpPr/>
        <p:nvPr/>
      </p:nvGrpSpPr>
      <p:grpSpPr>
        <a:xfrm>
          <a:off x="0" y="0"/>
          <a:ext cx="0" cy="0"/>
          <a:chOff x="0" y="0"/>
          <a:chExt cx="0" cy="0"/>
        </a:xfrm>
      </p:grpSpPr>
      <p:grpSp>
        <p:nvGrpSpPr>
          <p:cNvPr id="334" name="Google Shape;334;p27"/>
          <p:cNvGrpSpPr/>
          <p:nvPr/>
        </p:nvGrpSpPr>
        <p:grpSpPr>
          <a:xfrm>
            <a:off x="11652600" y="1015400"/>
            <a:ext cx="539400" cy="4827200"/>
            <a:chOff x="8739450" y="761550"/>
            <a:chExt cx="404550" cy="3620400"/>
          </a:xfrm>
        </p:grpSpPr>
        <p:cxnSp>
          <p:nvCxnSpPr>
            <p:cNvPr id="335" name="Google Shape;335;p2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6" name="Google Shape;336;p2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7" name="Google Shape;337;p2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38" name="Google Shape;338;p27"/>
          <p:cNvGrpSpPr/>
          <p:nvPr/>
        </p:nvGrpSpPr>
        <p:grpSpPr>
          <a:xfrm>
            <a:off x="946800" y="6318200"/>
            <a:ext cx="10305867" cy="539800"/>
            <a:chOff x="710100" y="4738650"/>
            <a:chExt cx="7729400" cy="404850"/>
          </a:xfrm>
        </p:grpSpPr>
        <p:cxnSp>
          <p:nvCxnSpPr>
            <p:cNvPr id="339" name="Google Shape;339;p2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2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2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2" name="Google Shape;342;p27"/>
          <p:cNvGrpSpPr/>
          <p:nvPr/>
        </p:nvGrpSpPr>
        <p:grpSpPr>
          <a:xfrm>
            <a:off x="943067" y="0"/>
            <a:ext cx="10305867" cy="539800"/>
            <a:chOff x="707300" y="0"/>
            <a:chExt cx="7729400" cy="404850"/>
          </a:xfrm>
        </p:grpSpPr>
        <p:cxnSp>
          <p:nvCxnSpPr>
            <p:cNvPr id="343" name="Google Shape;343;p2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2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2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6" name="Google Shape;346;p27"/>
          <p:cNvGrpSpPr/>
          <p:nvPr/>
        </p:nvGrpSpPr>
        <p:grpSpPr>
          <a:xfrm>
            <a:off x="0" y="1015400"/>
            <a:ext cx="539400" cy="4827200"/>
            <a:chOff x="0" y="761550"/>
            <a:chExt cx="404550" cy="3620400"/>
          </a:xfrm>
        </p:grpSpPr>
        <p:cxnSp>
          <p:nvCxnSpPr>
            <p:cNvPr id="347" name="Google Shape;347;p2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2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2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6857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64"/>
        <p:cNvGrpSpPr/>
        <p:nvPr/>
      </p:nvGrpSpPr>
      <p:grpSpPr>
        <a:xfrm>
          <a:off x="0" y="0"/>
          <a:ext cx="0" cy="0"/>
          <a:chOff x="0" y="0"/>
          <a:chExt cx="0" cy="0"/>
        </a:xfrm>
      </p:grpSpPr>
      <p:grpSp>
        <p:nvGrpSpPr>
          <p:cNvPr id="65" name="Google Shape;65;p6"/>
          <p:cNvGrpSpPr/>
          <p:nvPr/>
        </p:nvGrpSpPr>
        <p:grpSpPr>
          <a:xfrm>
            <a:off x="11652600" y="1015400"/>
            <a:ext cx="539400" cy="4827200"/>
            <a:chOff x="8739450" y="761550"/>
            <a:chExt cx="404550" cy="3620400"/>
          </a:xfrm>
        </p:grpSpPr>
        <p:cxnSp>
          <p:nvCxnSpPr>
            <p:cNvPr id="66" name="Google Shape;66;p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8" name="Google Shape;68;p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9" name="Google Shape;69;p6"/>
          <p:cNvGrpSpPr/>
          <p:nvPr/>
        </p:nvGrpSpPr>
        <p:grpSpPr>
          <a:xfrm>
            <a:off x="0" y="1015400"/>
            <a:ext cx="539400" cy="4827200"/>
            <a:chOff x="0" y="761550"/>
            <a:chExt cx="404550" cy="3620400"/>
          </a:xfrm>
        </p:grpSpPr>
        <p:cxnSp>
          <p:nvCxnSpPr>
            <p:cNvPr id="70" name="Google Shape;70;p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1" name="Google Shape;71;p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72" name="Google Shape;72;p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73" name="Google Shape;73;p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9451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subTitle" idx="1"/>
          </p:nvPr>
        </p:nvSpPr>
        <p:spPr>
          <a:xfrm>
            <a:off x="950967" y="2011667"/>
            <a:ext cx="7068000" cy="336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Char char="●"/>
              <a:defRPr>
                <a:solidFill>
                  <a:schemeClr val="dk1"/>
                </a:solidFill>
              </a:defRPr>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endParaRPr/>
          </a:p>
        </p:txBody>
      </p:sp>
      <p:grpSp>
        <p:nvGrpSpPr>
          <p:cNvPr id="77" name="Google Shape;77;p7"/>
          <p:cNvGrpSpPr/>
          <p:nvPr/>
        </p:nvGrpSpPr>
        <p:grpSpPr>
          <a:xfrm>
            <a:off x="11652600" y="1015400"/>
            <a:ext cx="539400" cy="4827200"/>
            <a:chOff x="8739450" y="761550"/>
            <a:chExt cx="404550" cy="3620400"/>
          </a:xfrm>
        </p:grpSpPr>
        <p:cxnSp>
          <p:nvCxnSpPr>
            <p:cNvPr id="78" name="Google Shape;78;p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9" name="Google Shape;79;p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80;p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81" name="Google Shape;81;p7"/>
          <p:cNvGrpSpPr/>
          <p:nvPr/>
        </p:nvGrpSpPr>
        <p:grpSpPr>
          <a:xfrm>
            <a:off x="0" y="1015400"/>
            <a:ext cx="539400" cy="4827200"/>
            <a:chOff x="0" y="761550"/>
            <a:chExt cx="404550" cy="3620400"/>
          </a:xfrm>
        </p:grpSpPr>
        <p:cxnSp>
          <p:nvCxnSpPr>
            <p:cNvPr id="82" name="Google Shape;82;p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3" name="Google Shape;83;p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4" name="Google Shape;84;p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61423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3972200" y="2350400"/>
            <a:ext cx="4247600" cy="21572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74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7" name="Google Shape;87;p8"/>
          <p:cNvGrpSpPr/>
          <p:nvPr/>
        </p:nvGrpSpPr>
        <p:grpSpPr>
          <a:xfrm>
            <a:off x="11652600" y="1015400"/>
            <a:ext cx="539400" cy="4827200"/>
            <a:chOff x="8739450" y="761550"/>
            <a:chExt cx="404550" cy="3620400"/>
          </a:xfrm>
        </p:grpSpPr>
        <p:cxnSp>
          <p:nvCxnSpPr>
            <p:cNvPr id="88" name="Google Shape;88;p8"/>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9" name="Google Shape;89;p8"/>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90" name="Google Shape;90;p8"/>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1" name="Google Shape;91;p8"/>
          <p:cNvGrpSpPr/>
          <p:nvPr/>
        </p:nvGrpSpPr>
        <p:grpSpPr>
          <a:xfrm>
            <a:off x="946800" y="6318200"/>
            <a:ext cx="10305867" cy="539800"/>
            <a:chOff x="710100" y="4738650"/>
            <a:chExt cx="7729400" cy="404850"/>
          </a:xfrm>
        </p:grpSpPr>
        <p:cxnSp>
          <p:nvCxnSpPr>
            <p:cNvPr id="92" name="Google Shape;92;p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3" name="Google Shape;93;p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4" name="Google Shape;94;p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5" name="Google Shape;95;p8"/>
          <p:cNvGrpSpPr/>
          <p:nvPr/>
        </p:nvGrpSpPr>
        <p:grpSpPr>
          <a:xfrm>
            <a:off x="943067" y="0"/>
            <a:ext cx="10305867" cy="539800"/>
            <a:chOff x="707300" y="0"/>
            <a:chExt cx="7729400" cy="404850"/>
          </a:xfrm>
        </p:grpSpPr>
        <p:cxnSp>
          <p:nvCxnSpPr>
            <p:cNvPr id="96" name="Google Shape;96;p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7" name="Google Shape;97;p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8" name="Google Shape;98;p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9" name="Google Shape;99;p8"/>
          <p:cNvGrpSpPr/>
          <p:nvPr/>
        </p:nvGrpSpPr>
        <p:grpSpPr>
          <a:xfrm>
            <a:off x="0" y="1015400"/>
            <a:ext cx="539400" cy="4827200"/>
            <a:chOff x="0" y="761550"/>
            <a:chExt cx="404550" cy="3620400"/>
          </a:xfrm>
        </p:grpSpPr>
        <p:cxnSp>
          <p:nvCxnSpPr>
            <p:cNvPr id="100" name="Google Shape;100;p8"/>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01" name="Google Shape;101;p8"/>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102;p8"/>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1012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xfrm>
            <a:off x="946800" y="710600"/>
            <a:ext cx="3284800" cy="29540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48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24" name="Google Shape;124;p10"/>
          <p:cNvCxnSpPr/>
          <p:nvPr/>
        </p:nvCxnSpPr>
        <p:spPr>
          <a:xfrm>
            <a:off x="5394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10"/>
          <p:cNvCxnSpPr/>
          <p:nvPr/>
        </p:nvCxnSpPr>
        <p:spPr>
          <a:xfrm flipH="1">
            <a:off x="538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6" name="Google Shape;126;p10"/>
          <p:cNvCxnSpPr/>
          <p:nvPr/>
        </p:nvCxnSpPr>
        <p:spPr>
          <a:xfrm rot="10800000">
            <a:off x="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27" name="Google Shape;127;p10"/>
          <p:cNvCxnSpPr/>
          <p:nvPr/>
        </p:nvCxnSpPr>
        <p:spPr>
          <a:xfrm>
            <a:off x="116526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10"/>
          <p:cNvCxnSpPr/>
          <p:nvPr/>
        </p:nvCxnSpPr>
        <p:spPr>
          <a:xfrm>
            <a:off x="11652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10"/>
          <p:cNvCxnSpPr/>
          <p:nvPr/>
        </p:nvCxnSpPr>
        <p:spPr>
          <a:xfrm>
            <a:off x="1171360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10"/>
          <p:cNvCxnSpPr/>
          <p:nvPr/>
        </p:nvCxnSpPr>
        <p:spPr>
          <a:xfrm>
            <a:off x="946800" y="6318600"/>
            <a:ext cx="5107200" cy="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10"/>
          <p:cNvCxnSpPr/>
          <p:nvPr/>
        </p:nvCxnSpPr>
        <p:spPr>
          <a:xfrm>
            <a:off x="6197867" y="6318200"/>
            <a:ext cx="5054800" cy="0"/>
          </a:xfrm>
          <a:prstGeom prst="straightConnector1">
            <a:avLst/>
          </a:prstGeom>
          <a:noFill/>
          <a:ln w="9525" cap="flat" cmpd="sng">
            <a:solidFill>
              <a:schemeClr val="lt1"/>
            </a:solidFill>
            <a:prstDash val="solid"/>
            <a:round/>
            <a:headEnd type="none" w="med" len="med"/>
            <a:tailEnd type="none" w="med" len="med"/>
          </a:ln>
        </p:spPr>
      </p:cxnSp>
      <p:cxnSp>
        <p:nvCxnSpPr>
          <p:cNvPr id="132" name="Google Shape;132;p10"/>
          <p:cNvCxnSpPr/>
          <p:nvPr/>
        </p:nvCxnSpPr>
        <p:spPr>
          <a:xfrm rot="5400000">
            <a:off x="5875800" y="6618800"/>
            <a:ext cx="47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19464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1"/>
          <p:cNvSpPr txBox="1">
            <a:spLocks noGrp="1"/>
          </p:cNvSpPr>
          <p:nvPr>
            <p:ph type="title" hasCustomPrompt="1"/>
          </p:nvPr>
        </p:nvSpPr>
        <p:spPr>
          <a:xfrm>
            <a:off x="1615200" y="2372628"/>
            <a:ext cx="8961600" cy="1686000"/>
          </a:xfrm>
          <a:prstGeom prst="rect">
            <a:avLst/>
          </a:prstGeom>
        </p:spPr>
        <p:txBody>
          <a:bodyPr spcFirstLastPara="1" wrap="square" lIns="0" tIns="0" rIns="0" bIns="0" anchor="t"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35" name="Google Shape;135;p11"/>
          <p:cNvSpPr txBox="1">
            <a:spLocks noGrp="1"/>
          </p:cNvSpPr>
          <p:nvPr>
            <p:ph type="subTitle" idx="1"/>
          </p:nvPr>
        </p:nvSpPr>
        <p:spPr>
          <a:xfrm>
            <a:off x="1615400" y="4146573"/>
            <a:ext cx="8961200" cy="33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6" name="Google Shape;136;p11"/>
          <p:cNvGrpSpPr/>
          <p:nvPr/>
        </p:nvGrpSpPr>
        <p:grpSpPr>
          <a:xfrm>
            <a:off x="946800" y="6318200"/>
            <a:ext cx="10305867" cy="539800"/>
            <a:chOff x="710100" y="4738650"/>
            <a:chExt cx="7729400" cy="404850"/>
          </a:xfrm>
        </p:grpSpPr>
        <p:cxnSp>
          <p:nvCxnSpPr>
            <p:cNvPr id="137" name="Google Shape;137;p11"/>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1"/>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39" name="Google Shape;139;p11"/>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40" name="Google Shape;140;p11"/>
          <p:cNvGrpSpPr/>
          <p:nvPr/>
        </p:nvGrpSpPr>
        <p:grpSpPr>
          <a:xfrm>
            <a:off x="943067" y="0"/>
            <a:ext cx="10305867" cy="539800"/>
            <a:chOff x="707300" y="0"/>
            <a:chExt cx="7729400" cy="404850"/>
          </a:xfrm>
        </p:grpSpPr>
        <p:cxnSp>
          <p:nvCxnSpPr>
            <p:cNvPr id="141" name="Google Shape;141;p11"/>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11"/>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43" name="Google Shape;143;p11"/>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59075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44"/>
        <p:cNvGrpSpPr/>
        <p:nvPr/>
      </p:nvGrpSpPr>
      <p:grpSpPr>
        <a:xfrm>
          <a:off x="0" y="0"/>
          <a:ext cx="0" cy="0"/>
          <a:chOff x="0" y="0"/>
          <a:chExt cx="0" cy="0"/>
        </a:xfrm>
      </p:grpSpPr>
    </p:spTree>
    <p:extLst>
      <p:ext uri="{BB962C8B-B14F-4D97-AF65-F5344CB8AC3E}">
        <p14:creationId xmlns:p14="http://schemas.microsoft.com/office/powerpoint/2010/main" val="251310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3"/>
          <p:cNvSpPr txBox="1">
            <a:spLocks noGrp="1"/>
          </p:cNvSpPr>
          <p:nvPr>
            <p:ph type="subTitle" idx="1"/>
          </p:nvPr>
        </p:nvSpPr>
        <p:spPr>
          <a:xfrm>
            <a:off x="88625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7" name="Google Shape;147;p13"/>
          <p:cNvSpPr txBox="1">
            <a:spLocks noGrp="1"/>
          </p:cNvSpPr>
          <p:nvPr>
            <p:ph type="title" hasCustomPrompt="1"/>
          </p:nvPr>
        </p:nvSpPr>
        <p:spPr>
          <a:xfrm>
            <a:off x="8862551"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8" name="Google Shape;148;p13"/>
          <p:cNvSpPr txBox="1">
            <a:spLocks noGrp="1"/>
          </p:cNvSpPr>
          <p:nvPr>
            <p:ph type="subTitle" idx="2"/>
          </p:nvPr>
        </p:nvSpPr>
        <p:spPr>
          <a:xfrm>
            <a:off x="88603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9" name="Google Shape;149;p13"/>
          <p:cNvSpPr txBox="1">
            <a:spLocks noGrp="1"/>
          </p:cNvSpPr>
          <p:nvPr>
            <p:ph type="subTitle" idx="3"/>
          </p:nvPr>
        </p:nvSpPr>
        <p:spPr>
          <a:xfrm>
            <a:off x="62216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0" name="Google Shape;150;p13"/>
          <p:cNvSpPr txBox="1">
            <a:spLocks noGrp="1"/>
          </p:cNvSpPr>
          <p:nvPr>
            <p:ph type="title" idx="4" hasCustomPrompt="1"/>
          </p:nvPr>
        </p:nvSpPr>
        <p:spPr>
          <a:xfrm>
            <a:off x="6221484"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1" name="Google Shape;151;p13"/>
          <p:cNvSpPr txBox="1">
            <a:spLocks noGrp="1"/>
          </p:cNvSpPr>
          <p:nvPr>
            <p:ph type="subTitle" idx="5"/>
          </p:nvPr>
        </p:nvSpPr>
        <p:spPr>
          <a:xfrm>
            <a:off x="6217984"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2" name="Google Shape;152;p13"/>
          <p:cNvSpPr txBox="1">
            <a:spLocks noGrp="1"/>
          </p:cNvSpPr>
          <p:nvPr>
            <p:ph type="subTitle" idx="6"/>
          </p:nvPr>
        </p:nvSpPr>
        <p:spPr>
          <a:xfrm>
            <a:off x="3580751" y="4310683"/>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3" name="Google Shape;153;p13"/>
          <p:cNvSpPr txBox="1">
            <a:spLocks noGrp="1"/>
          </p:cNvSpPr>
          <p:nvPr>
            <p:ph type="title" idx="7" hasCustomPrompt="1"/>
          </p:nvPr>
        </p:nvSpPr>
        <p:spPr>
          <a:xfrm>
            <a:off x="3580419"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4" name="Google Shape;154;p13"/>
          <p:cNvSpPr txBox="1">
            <a:spLocks noGrp="1"/>
          </p:cNvSpPr>
          <p:nvPr>
            <p:ph type="subTitle" idx="8"/>
          </p:nvPr>
        </p:nvSpPr>
        <p:spPr>
          <a:xfrm>
            <a:off x="3580017" y="3795449"/>
            <a:ext cx="23896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5" name="Google Shape;155;p13"/>
          <p:cNvSpPr txBox="1">
            <a:spLocks noGrp="1"/>
          </p:cNvSpPr>
          <p:nvPr>
            <p:ph type="subTitle" idx="9"/>
          </p:nvPr>
        </p:nvSpPr>
        <p:spPr>
          <a:xfrm>
            <a:off x="939851" y="4319672"/>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6" name="Google Shape;156;p13"/>
          <p:cNvSpPr txBox="1">
            <a:spLocks noGrp="1"/>
          </p:cNvSpPr>
          <p:nvPr>
            <p:ph type="title" idx="13" hasCustomPrompt="1"/>
          </p:nvPr>
        </p:nvSpPr>
        <p:spPr>
          <a:xfrm>
            <a:off x="939353"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7" name="Google Shape;157;p13"/>
          <p:cNvSpPr txBox="1">
            <a:spLocks noGrp="1"/>
          </p:cNvSpPr>
          <p:nvPr>
            <p:ph type="subTitle" idx="14"/>
          </p:nvPr>
        </p:nvSpPr>
        <p:spPr>
          <a:xfrm>
            <a:off x="9376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58" name="Google Shape;158;p13"/>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13"/>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60" name="Google Shape;160;p13"/>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
        <p:nvSpPr>
          <p:cNvPr id="161" name="Google Shape;161;p13"/>
          <p:cNvSpPr txBox="1">
            <a:spLocks noGrp="1"/>
          </p:cNvSpPr>
          <p:nvPr>
            <p:ph type="title" idx="15"/>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313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600"/>
              <a:buFont typeface="ZCOOL XiaoWei"/>
              <a:buNone/>
              <a:defRPr sz="3600">
                <a:solidFill>
                  <a:schemeClr val="dk1"/>
                </a:solidFill>
                <a:latin typeface="ZCOOL XiaoWei"/>
                <a:ea typeface="ZCOOL XiaoWei"/>
                <a:cs typeface="ZCOOL XiaoWei"/>
                <a:sym typeface="ZCOOL XiaoWei"/>
              </a:defRPr>
            </a:lvl1pPr>
            <a:lvl2pPr lvl="1">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2pPr>
            <a:lvl3pPr lvl="2">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3pPr>
            <a:lvl4pPr lvl="3">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4pPr>
            <a:lvl5pPr lvl="4">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5pPr>
            <a:lvl6pPr lvl="5">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6pPr>
            <a:lvl7pPr lvl="6">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7pPr>
            <a:lvl8pPr lvl="7">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8pPr>
            <a:lvl9pPr lvl="8">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1pPr>
            <a:lvl2pPr marL="914400" lvl="1"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2pPr>
            <a:lvl3pPr marL="1371600" lvl="2"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3pPr>
            <a:lvl4pPr marL="1828800" lvl="3"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4pPr>
            <a:lvl5pPr marL="2286000" lvl="4"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5pPr>
            <a:lvl6pPr marL="2743200" lvl="5"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6pPr>
            <a:lvl7pPr marL="3200400" lvl="6"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7pPr>
            <a:lvl8pPr marL="3657600" lvl="7"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8pPr>
            <a:lvl9pPr marL="4114800" lvl="8"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1714252040"/>
      </p:ext>
    </p:extLst>
  </p:cSld>
  <p:clrMap bg1="lt1" tx1="dk1" bg2="dk2" tx2="lt2" accent1="accent1" accent2="accent2" accent3="accent3" accent4="accent4" accent5="accent5" accent6="accent6" hlink="hlink" folHlink="folHlink"/>
  <p:sldLayoutIdLst>
    <p:sldLayoutId id="2147483758" r:id="rId1"/>
    <p:sldLayoutId id="2147483761" r:id="rId2"/>
    <p:sldLayoutId id="2147483762" r:id="rId3"/>
    <p:sldLayoutId id="2147483763" r:id="rId4"/>
    <p:sldLayoutId id="2147483764" r:id="rId5"/>
    <p:sldLayoutId id="2147483766" r:id="rId6"/>
    <p:sldLayoutId id="2147483767" r:id="rId7"/>
    <p:sldLayoutId id="2147483768" r:id="rId8"/>
    <p:sldLayoutId id="2147483769"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23" name="Forme en L 22"/>
          <p:cNvSpPr/>
          <p:nvPr/>
        </p:nvSpPr>
        <p:spPr>
          <a:xfrm rot="5400000">
            <a:off x="4119" y="-4119"/>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4" name="Forme en L 23"/>
          <p:cNvSpPr/>
          <p:nvPr/>
        </p:nvSpPr>
        <p:spPr>
          <a:xfrm rot="10800000">
            <a:off x="11561806" y="-4118"/>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5" name="Forme en L 24"/>
          <p:cNvSpPr/>
          <p:nvPr/>
        </p:nvSpPr>
        <p:spPr>
          <a:xfrm>
            <a:off x="-1"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6" name="Forme en L 25"/>
          <p:cNvSpPr/>
          <p:nvPr/>
        </p:nvSpPr>
        <p:spPr>
          <a:xfrm flipH="1">
            <a:off x="11565925"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7" name="Titre 1"/>
          <p:cNvSpPr txBox="1">
            <a:spLocks/>
          </p:cNvSpPr>
          <p:nvPr/>
        </p:nvSpPr>
        <p:spPr>
          <a:xfrm>
            <a:off x="3045076" y="20438"/>
            <a:ext cx="8194424" cy="9467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DZ" sz="5400" smtClean="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rPr>
              <a:t> </a:t>
            </a:r>
            <a:endParaRPr lang="fr-FR" sz="5400" dirty="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endParaRPr>
          </a:p>
        </p:txBody>
      </p:sp>
      <p:sp>
        <p:nvSpPr>
          <p:cNvPr id="28" name="Rectangle 27"/>
          <p:cNvSpPr/>
          <p:nvPr/>
        </p:nvSpPr>
        <p:spPr>
          <a:xfrm>
            <a:off x="2972739" y="250330"/>
            <a:ext cx="6096000" cy="1815882"/>
          </a:xfrm>
          <a:prstGeom prst="rect">
            <a:avLst/>
          </a:prstGeom>
        </p:spPr>
        <p:txBody>
          <a:bodyPr>
            <a:spAutoFit/>
          </a:bodyPr>
          <a:lstStyle/>
          <a:p>
            <a:pPr algn="ctr"/>
            <a: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وزارة التعليم العالي والبحث العلمي </a:t>
            </a:r>
            <a:b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جامعة محمد خيضر بسكرة </a:t>
            </a:r>
            <a: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endParaRPr lang="fr-FR"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sp>
        <p:nvSpPr>
          <p:cNvPr id="29" name="ZoneTexte 28"/>
          <p:cNvSpPr txBox="1"/>
          <p:nvPr/>
        </p:nvSpPr>
        <p:spPr>
          <a:xfrm>
            <a:off x="3385219" y="1603606"/>
            <a:ext cx="5271039" cy="954107"/>
          </a:xfrm>
          <a:prstGeom prst="rect">
            <a:avLst/>
          </a:prstGeom>
          <a:noFill/>
        </p:spPr>
        <p:txBody>
          <a:bodyPr wrap="square" rtlCol="0">
            <a:spAutoFit/>
          </a:bodyPr>
          <a:lstStyle/>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الكلية </a:t>
            </a:r>
            <a:r>
              <a:rPr lang="ar-DZ"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t>
            </a: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العلوم الاقتصادية والتجارية وعلوم التسيير</a:t>
            </a:r>
          </a:p>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تخصص: ماستر 1 تسويق</a:t>
            </a:r>
          </a:p>
        </p:txBody>
      </p:sp>
      <p:sp>
        <p:nvSpPr>
          <p:cNvPr id="31" name="ZoneTexte 30"/>
          <p:cNvSpPr txBox="1"/>
          <p:nvPr/>
        </p:nvSpPr>
        <p:spPr>
          <a:xfrm>
            <a:off x="313036" y="4480790"/>
            <a:ext cx="2409384" cy="1116972"/>
          </a:xfrm>
          <a:prstGeom prst="rect">
            <a:avLst/>
          </a:prstGeom>
          <a:noFill/>
        </p:spPr>
        <p:txBody>
          <a:bodyPr wrap="square" rtlCol="0">
            <a:spAutoFit/>
          </a:bodyPr>
          <a:lstStyle/>
          <a:p>
            <a:pPr algn="r" rtl="1">
              <a:lnSpc>
                <a:spcPct val="107000"/>
              </a:lnSpc>
              <a:spcAft>
                <a:spcPts val="800"/>
              </a:spcAft>
            </a:pPr>
            <a:r>
              <a:rPr lang="ar-DZ" sz="2800" b="1" u="sng"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من </a:t>
            </a:r>
            <a:r>
              <a:rPr lang="ar-DZ" sz="2800" b="1" u="sng"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اعداد الاستاذة:</a:t>
            </a:r>
          </a:p>
          <a:p>
            <a:pPr algn="r" rtl="1">
              <a:lnSpc>
                <a:spcPct val="107000"/>
              </a:lnSpc>
              <a:spcAft>
                <a:spcPts val="800"/>
              </a:spcAft>
            </a:pPr>
            <a:r>
              <a:rPr lang="ar-DZ" sz="2800" b="1"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د/زاغز سارة</a:t>
            </a:r>
            <a:endParaRPr lang="ar-DZ" sz="2800" b="1"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endParaRPr>
          </a:p>
        </p:txBody>
      </p:sp>
      <p:sp>
        <p:nvSpPr>
          <p:cNvPr id="32" name="Ruban vers le haut 31"/>
          <p:cNvSpPr/>
          <p:nvPr/>
        </p:nvSpPr>
        <p:spPr>
          <a:xfrm>
            <a:off x="3878901" y="6071287"/>
            <a:ext cx="4283676" cy="675502"/>
          </a:xfrm>
          <a:prstGeom prst="ribbon2">
            <a:avLst>
              <a:gd name="adj1" fmla="val 16667"/>
              <a:gd name="adj2" fmla="val 70769"/>
            </a:avLst>
          </a:prstGeom>
          <a:gradFill rotWithShape="1">
            <a:gsLst>
              <a:gs pos="0">
                <a:srgbClr val="D8B25C">
                  <a:tint val="98000"/>
                  <a:lumMod val="114000"/>
                </a:srgbClr>
              </a:gs>
              <a:gs pos="100000">
                <a:srgbClr val="D8B25C">
                  <a:shade val="90000"/>
                  <a:lumMod val="84000"/>
                </a:srgb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السنة الجامعية: 2023-2024</a:t>
            </a:r>
            <a:endParaRPr kumimoji="0" lang="fr-FR"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3" name="Parchemin horizontal 32"/>
          <p:cNvSpPr/>
          <p:nvPr/>
        </p:nvSpPr>
        <p:spPr>
          <a:xfrm>
            <a:off x="3668215" y="2702602"/>
            <a:ext cx="5400524" cy="1436338"/>
          </a:xfrm>
          <a:prstGeom prst="horizontalScroll">
            <a:avLst/>
          </a:prstGeom>
          <a:gradFill rotWithShape="1">
            <a:gsLst>
              <a:gs pos="0">
                <a:srgbClr val="D8B25C">
                  <a:tint val="98000"/>
                  <a:lumMod val="114000"/>
                </a:srgbClr>
              </a:gs>
              <a:gs pos="100000">
                <a:srgbClr val="D8B25C">
                  <a:shade val="90000"/>
                  <a:lumMod val="84000"/>
                </a:srgbClr>
              </a:gs>
            </a:gsLst>
            <a:lin ang="5400000" scaled="0"/>
          </a:gradFill>
          <a:ln w="9525" cap="rnd" cmpd="sng" algn="ctr">
            <a:solidFill>
              <a:srgbClr val="D8B25C"/>
            </a:solidFill>
            <a:prstDash val="solid"/>
          </a:ln>
          <a:effectLst>
            <a:outerShdw blurRad="38100" dist="254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DZ" sz="3200" b="1" kern="0" dirty="0" smtClean="0">
                <a:solidFill>
                  <a:prstClr val="black"/>
                </a:solidFill>
                <a:latin typeface="Sakkal Majalla" panose="02000000000000000000" pitchFamily="2" charset="-78"/>
                <a:cs typeface="Sakkal Majalla" panose="02000000000000000000" pitchFamily="2" charset="-78"/>
              </a:rPr>
              <a:t>تكاليف الجودة</a:t>
            </a:r>
            <a:r>
              <a:rPr lang="ar-DZ" sz="3200" b="1" kern="0" dirty="0" smtClean="0">
                <a:solidFill>
                  <a:prstClr val="black"/>
                </a:solidFill>
                <a:latin typeface="Sakkal Majalla" panose="02000000000000000000" pitchFamily="2" charset="-78"/>
                <a:cs typeface="Sakkal Majalla" panose="02000000000000000000" pitchFamily="2" charset="-78"/>
              </a:rPr>
              <a:t> </a:t>
            </a:r>
            <a:endParaRPr lang="ar-DZ" sz="3200" b="1" kern="0" dirty="0" smtClean="0">
              <a:solidFill>
                <a:prstClr val="black"/>
              </a:solidFill>
              <a:latin typeface="Sakkal Majalla" panose="02000000000000000000" pitchFamily="2" charset="-78"/>
              <a:cs typeface="Sakkal Majalla" panose="02000000000000000000" pitchFamily="2" charset="-78"/>
            </a:endParaRPr>
          </a:p>
        </p:txBody>
      </p:sp>
      <p:pic>
        <p:nvPicPr>
          <p:cNvPr id="34" name="Image 1"/>
          <p:cNvPicPr>
            <a:picLocks noChangeAspect="1" noChangeArrowheads="1"/>
          </p:cNvPicPr>
          <p:nvPr/>
        </p:nvPicPr>
        <p:blipFill>
          <a:blip r:embed="rId4" cstate="print"/>
          <a:srcRect/>
          <a:stretch>
            <a:fillRect/>
          </a:stretch>
        </p:blipFill>
        <p:spPr bwMode="auto">
          <a:xfrm>
            <a:off x="1292892" y="174840"/>
            <a:ext cx="1368152" cy="1368152"/>
          </a:xfrm>
          <a:prstGeom prst="rect">
            <a:avLst/>
          </a:prstGeom>
          <a:noFill/>
          <a:ln w="9525">
            <a:noFill/>
            <a:miter lim="800000"/>
            <a:headEnd/>
            <a:tailEnd/>
          </a:ln>
          <a:effectLst>
            <a:softEdge rad="63500"/>
          </a:effectLst>
        </p:spPr>
      </p:pic>
      <p:pic>
        <p:nvPicPr>
          <p:cNvPr id="35" name="Image 1"/>
          <p:cNvPicPr>
            <a:picLocks noChangeAspect="1" noChangeArrowheads="1"/>
          </p:cNvPicPr>
          <p:nvPr/>
        </p:nvPicPr>
        <p:blipFill>
          <a:blip r:embed="rId4" cstate="print"/>
          <a:srcRect/>
          <a:stretch>
            <a:fillRect/>
          </a:stretch>
        </p:blipFill>
        <p:spPr bwMode="auto">
          <a:xfrm>
            <a:off x="9068739" y="174840"/>
            <a:ext cx="1368152" cy="1368152"/>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6737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1500"/>
                                        <p:tgtEl>
                                          <p:spTgt spid="29">
                                            <p:txEl>
                                              <p:pRg st="0" end="0"/>
                                            </p:txEl>
                                          </p:spTgt>
                                        </p:tgtEl>
                                      </p:cBhvr>
                                    </p:animEffect>
                                    <p:anim calcmode="lin" valueType="num">
                                      <p:cBhvr>
                                        <p:cTn id="18" dur="1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xEl>
                                              <p:pRg st="1" end="1"/>
                                            </p:txEl>
                                          </p:spTgt>
                                        </p:tgtEl>
                                        <p:attrNameLst>
                                          <p:attrName>style.visibility</p:attrName>
                                        </p:attrNameLst>
                                      </p:cBhvr>
                                      <p:to>
                                        <p:strVal val="visible"/>
                                      </p:to>
                                    </p:set>
                                    <p:animEffect transition="in" filter="fade">
                                      <p:cBhvr>
                                        <p:cTn id="24" dur="1500"/>
                                        <p:tgtEl>
                                          <p:spTgt spid="29">
                                            <p:txEl>
                                              <p:pRg st="1" end="1"/>
                                            </p:txEl>
                                          </p:spTgt>
                                        </p:tgtEl>
                                      </p:cBhvr>
                                    </p:animEffect>
                                    <p:anim calcmode="lin" valueType="num">
                                      <p:cBhvr>
                                        <p:cTn id="25" dur="15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26" dur="15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75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36" dur="1250"/>
                                        <p:tgtEl>
                                          <p:spTgt spid="3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41" dur="1250"/>
                                        <p:tgtEl>
                                          <p:spTgt spid="3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solidFill>
                  <a:srgbClr val="FF0000"/>
                </a:solidFill>
              </a:rPr>
              <a:t>أهمية تحليل تكاليف الجودة</a:t>
            </a:r>
            <a:endParaRPr lang="fr-FR" dirty="0">
              <a:solidFill>
                <a:srgbClr val="FF0000"/>
              </a:solidFill>
            </a:endParaRPr>
          </a:p>
        </p:txBody>
      </p:sp>
      <p:sp>
        <p:nvSpPr>
          <p:cNvPr id="3" name="Sous-titre 2"/>
          <p:cNvSpPr>
            <a:spLocks noGrp="1"/>
          </p:cNvSpPr>
          <p:nvPr>
            <p:ph type="subTitle" idx="1"/>
          </p:nvPr>
        </p:nvSpPr>
        <p:spPr>
          <a:xfrm>
            <a:off x="782560" y="1354567"/>
            <a:ext cx="10626814" cy="4994718"/>
          </a:xfrm>
        </p:spPr>
        <p:txBody>
          <a:bodyPr/>
          <a:lstStyle/>
          <a:p>
            <a:pPr marL="584200" indent="-457200" rtl="1">
              <a:buFontTx/>
              <a:buChar char="-"/>
            </a:pPr>
            <a:r>
              <a:rPr lang="ar-DZ" sz="3200" dirty="0" smtClean="0">
                <a:latin typeface="Simplified Arabic" panose="02020603050405020304" pitchFamily="18" charset="-78"/>
                <a:cs typeface="Simplified Arabic" panose="02020603050405020304" pitchFamily="18" charset="-78"/>
              </a:rPr>
              <a:t>نعتبر دراسة تكاليف الجودة أداة تحسين مستمر للجودة فهي تساعد عل تحديد مناطق الفشل والاخفاق ومصادر حدوث العيوب وهذا باستخدام الأدوات الإحصائية,</a:t>
            </a:r>
          </a:p>
          <a:p>
            <a:pPr marL="469900" indent="-342900" rtl="1">
              <a:buFontTx/>
              <a:buChar char="-"/>
            </a:pPr>
            <a:r>
              <a:rPr lang="ar-DZ" sz="3200" dirty="0" smtClean="0">
                <a:latin typeface="Simplified Arabic" panose="02020603050405020304" pitchFamily="18" charset="-78"/>
                <a:cs typeface="Simplified Arabic" panose="02020603050405020304" pitchFamily="18" charset="-78"/>
              </a:rPr>
              <a:t>مؤشر قوي لتحفيز الإدارة العليا لتبني أنظمة الجودة والرقابة عليها</a:t>
            </a:r>
          </a:p>
          <a:p>
            <a:pPr marL="469900" indent="-342900" rtl="1">
              <a:buFontTx/>
              <a:buChar char="-"/>
            </a:pPr>
            <a:r>
              <a:rPr lang="ar-DZ" sz="3200" dirty="0" smtClean="0">
                <a:latin typeface="Simplified Arabic" panose="02020603050405020304" pitchFamily="18" charset="-78"/>
                <a:cs typeface="Simplified Arabic" panose="02020603050405020304" pitchFamily="18" charset="-78"/>
              </a:rPr>
              <a:t>تخفيض التكاليف الاجمالية وطرح منتجات او خدمات بأسعار تنافسية</a:t>
            </a:r>
          </a:p>
          <a:p>
            <a:pPr marL="469900" indent="-342900" rtl="1">
              <a:buFontTx/>
              <a:buChar char="-"/>
            </a:pPr>
            <a:r>
              <a:rPr lang="ar-DZ" sz="3200" dirty="0" smtClean="0">
                <a:latin typeface="Simplified Arabic" panose="02020603050405020304" pitchFamily="18" charset="-78"/>
                <a:cs typeface="Simplified Arabic" panose="02020603050405020304" pitchFamily="18" charset="-78"/>
              </a:rPr>
              <a:t>تفادي كل التكاليف الزائدة التي تتحملها المنظمة التي تنتج عن الجودة الرديئة خاصة تلك التكاليف المتعلقة ب:* الوحدات المعيبة من الإنتاج* إعادة التصنيع *الفحص والاختبار* التعامل مع شكاوي الزبائن الغير راضيين *تكاليف الخصم عن المنتجات ذات الجو</a:t>
            </a:r>
            <a:r>
              <a:rPr lang="ar-DZ" sz="3200" dirty="0">
                <a:latin typeface="Simplified Arabic" panose="02020603050405020304" pitchFamily="18" charset="-78"/>
                <a:cs typeface="Simplified Arabic" panose="02020603050405020304" pitchFamily="18" charset="-78"/>
              </a:rPr>
              <a:t>د</a:t>
            </a:r>
            <a:r>
              <a:rPr lang="ar-DZ" sz="3200" dirty="0" smtClean="0">
                <a:latin typeface="Simplified Arabic" panose="02020603050405020304" pitchFamily="18" charset="-78"/>
                <a:cs typeface="Simplified Arabic" panose="02020603050405020304" pitchFamily="18" charset="-78"/>
              </a:rPr>
              <a:t>ة الرديئة</a:t>
            </a:r>
          </a:p>
        </p:txBody>
      </p:sp>
    </p:spTree>
    <p:extLst>
      <p:ext uri="{BB962C8B-B14F-4D97-AF65-F5344CB8AC3E}">
        <p14:creationId xmlns:p14="http://schemas.microsoft.com/office/powerpoint/2010/main" val="113464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solidFill>
                  <a:srgbClr val="FF0000"/>
                </a:solidFill>
              </a:rPr>
              <a:t>طرق قياس تكاليف الجودة</a:t>
            </a:r>
            <a:endParaRPr lang="fr-FR" dirty="0">
              <a:solidFill>
                <a:srgbClr val="FF0000"/>
              </a:solidFill>
            </a:endParaRPr>
          </a:p>
        </p:txBody>
      </p:sp>
      <p:sp>
        <p:nvSpPr>
          <p:cNvPr id="5" name="Sous-titre 4"/>
          <p:cNvSpPr>
            <a:spLocks noGrp="1"/>
          </p:cNvSpPr>
          <p:nvPr>
            <p:ph type="subTitle" idx="3"/>
          </p:nvPr>
        </p:nvSpPr>
        <p:spPr>
          <a:xfrm>
            <a:off x="706582" y="1354566"/>
            <a:ext cx="10848109" cy="5274833"/>
          </a:xfrm>
        </p:spPr>
        <p:txBody>
          <a:bodyPr/>
          <a:lstStyle/>
          <a:p>
            <a:pPr algn="r" rtl="1"/>
            <a:r>
              <a:rPr lang="ar-DZ" sz="3200" dirty="0" smtClean="0">
                <a:latin typeface="Simplified Arabic" panose="02020603050405020304" pitchFamily="18" charset="-78"/>
                <a:cs typeface="Simplified Arabic" panose="02020603050405020304" pitchFamily="18" charset="-78"/>
              </a:rPr>
              <a:t>يستخدم في إدارة الجودة الشاملة عدد من الطرق والأساليب في قياس تكاليف الجودة، ويعد تقرير تكاليف الجودة هو الأساس في استخدام كافة الطرق </a:t>
            </a:r>
            <a:r>
              <a:rPr lang="ar-DZ" sz="3200" dirty="0" err="1" smtClean="0">
                <a:latin typeface="Simplified Arabic" panose="02020603050405020304" pitchFamily="18" charset="-78"/>
                <a:cs typeface="Simplified Arabic" panose="02020603050405020304" pitchFamily="18" charset="-78"/>
              </a:rPr>
              <a:t>الممنهجة</a:t>
            </a:r>
            <a:r>
              <a:rPr lang="ar-DZ" sz="3200" dirty="0" smtClean="0">
                <a:latin typeface="Simplified Arabic" panose="02020603050405020304" pitchFamily="18" charset="-78"/>
                <a:cs typeface="Simplified Arabic" panose="02020603050405020304" pitchFamily="18" charset="-78"/>
              </a:rPr>
              <a:t> في هذا المجال، ومن اهم هذه الأساليب:</a:t>
            </a:r>
          </a:p>
          <a:p>
            <a:pPr marL="584200" indent="-457200" algn="r" rtl="1">
              <a:buFont typeface="Wingdings" panose="05000000000000000000" pitchFamily="2" charset="2"/>
              <a:buChar char="ü"/>
            </a:pPr>
            <a:r>
              <a:rPr lang="ar-DZ" sz="3200" b="1" dirty="0" smtClean="0">
                <a:solidFill>
                  <a:srgbClr val="00B0F0"/>
                </a:solidFill>
                <a:latin typeface="Simplified Arabic" panose="02020603050405020304" pitchFamily="18" charset="-78"/>
                <a:cs typeface="Simplified Arabic" panose="02020603050405020304" pitchFamily="18" charset="-78"/>
              </a:rPr>
              <a:t>تحليل النزعة: </a:t>
            </a:r>
            <a:r>
              <a:rPr lang="ar-DZ" sz="3200" dirty="0" smtClean="0">
                <a:latin typeface="Simplified Arabic" panose="02020603050405020304" pitchFamily="18" charset="-78"/>
                <a:cs typeface="Simplified Arabic" panose="02020603050405020304" pitchFamily="18" charset="-78"/>
              </a:rPr>
              <a:t>يتم في هذه الطريقة استخدام أسلوب المقارنة بين مستويات التكاليف الحالية مع مستويات التكاليف الماضية، وبناء عل ذلك نستخلص معلومات مهمة تفيد في التخطيط المستقبلي لغاية تحسين مستو الجودة,</a:t>
            </a:r>
          </a:p>
          <a:p>
            <a:pPr marL="584200" indent="-457200" algn="r" rtl="1">
              <a:buFont typeface="Wingdings" panose="05000000000000000000" pitchFamily="2" charset="2"/>
              <a:buChar char="ü"/>
            </a:pPr>
            <a:r>
              <a:rPr lang="ar-DZ" sz="3200" b="1" dirty="0" smtClean="0">
                <a:solidFill>
                  <a:srgbClr val="00B0F0"/>
                </a:solidFill>
                <a:latin typeface="Simplified Arabic" panose="02020603050405020304" pitchFamily="18" charset="-78"/>
                <a:cs typeface="Simplified Arabic" panose="02020603050405020304" pitchFamily="18" charset="-78"/>
              </a:rPr>
              <a:t>تحليل باريتو: </a:t>
            </a:r>
            <a:r>
              <a:rPr lang="ar-DZ" sz="3200" dirty="0" smtClean="0">
                <a:solidFill>
                  <a:schemeClr val="tx1"/>
                </a:solidFill>
                <a:latin typeface="Simplified Arabic" panose="02020603050405020304" pitchFamily="18" charset="-78"/>
                <a:cs typeface="Simplified Arabic" panose="02020603050405020304" pitchFamily="18" charset="-78"/>
              </a:rPr>
              <a:t>يعد الأسلوب الأكثر كفاءة وفعالية بين طرق قياس تكاليف الجودة، حيث يتم تصفية القلة المهمة ويلجأ اليها لغاية التقليل قدر الإمكان من التكاليف</a:t>
            </a:r>
          </a:p>
          <a:p>
            <a:pPr marL="584200" indent="-457200" algn="r" rtl="1">
              <a:buFont typeface="Wingdings" panose="05000000000000000000" pitchFamily="2" charset="2"/>
              <a:buChar char="ü"/>
            </a:pPr>
            <a:r>
              <a:rPr lang="ar-DZ" sz="3200" b="1" dirty="0" smtClean="0">
                <a:solidFill>
                  <a:srgbClr val="00B0F0"/>
                </a:solidFill>
                <a:latin typeface="Simplified Arabic" panose="02020603050405020304" pitchFamily="18" charset="-78"/>
                <a:cs typeface="Simplified Arabic" panose="02020603050405020304" pitchFamily="18" charset="-78"/>
              </a:rPr>
              <a:t>المعادلة الرياضية (</a:t>
            </a:r>
            <a:r>
              <a:rPr lang="fr-FR" sz="3200" b="1" dirty="0" smtClean="0">
                <a:solidFill>
                  <a:srgbClr val="00B0F0"/>
                </a:solidFill>
                <a:latin typeface="Simplified Arabic" panose="02020603050405020304" pitchFamily="18" charset="-78"/>
                <a:cs typeface="Simplified Arabic" panose="02020603050405020304" pitchFamily="18" charset="-78"/>
              </a:rPr>
              <a:t>FCI+FCE+AC+PC</a:t>
            </a:r>
            <a:r>
              <a:rPr lang="ar-DZ" sz="3200" b="1" dirty="0" smtClean="0">
                <a:solidFill>
                  <a:srgbClr val="00B0F0"/>
                </a:solidFill>
                <a:latin typeface="Simplified Arabic" panose="02020603050405020304" pitchFamily="18" charset="-78"/>
                <a:cs typeface="Simplified Arabic" panose="02020603050405020304" pitchFamily="18" charset="-78"/>
              </a:rPr>
              <a:t>): </a:t>
            </a:r>
            <a:r>
              <a:rPr lang="ar-DZ" sz="3200" dirty="0" smtClean="0">
                <a:solidFill>
                  <a:schemeClr val="tx1"/>
                </a:solidFill>
                <a:latin typeface="Simplified Arabic" panose="02020603050405020304" pitchFamily="18" charset="-78"/>
                <a:cs typeface="Simplified Arabic" panose="02020603050405020304" pitchFamily="18" charset="-78"/>
              </a:rPr>
              <a:t>طريقة رئيسية لقياس تكاليف الجودة وتكون عل النحو التالي: تكاليف الجودة تساوي</a:t>
            </a:r>
            <a:r>
              <a:rPr lang="fr-FR" sz="3200" b="1" dirty="0" smtClean="0">
                <a:solidFill>
                  <a:srgbClr val="00B0F0"/>
                </a:solidFill>
                <a:latin typeface="Simplified Arabic" panose="02020603050405020304" pitchFamily="18" charset="-78"/>
                <a:cs typeface="Simplified Arabic" panose="02020603050405020304" pitchFamily="18" charset="-78"/>
              </a:rPr>
              <a:t>FCI+FCE+AC+PC</a:t>
            </a:r>
            <a:r>
              <a:rPr lang="ar-DZ" sz="3200" b="1" dirty="0" smtClean="0">
                <a:solidFill>
                  <a:srgbClr val="00B0F0"/>
                </a:solidFill>
                <a:latin typeface="Simplified Arabic" panose="02020603050405020304" pitchFamily="18" charset="-78"/>
                <a:cs typeface="Simplified Arabic" panose="02020603050405020304" pitchFamily="18" charset="-78"/>
              </a:rPr>
              <a:t> </a:t>
            </a:r>
            <a:r>
              <a:rPr lang="ar-DZ" sz="3200" b="1" dirty="0" smtClean="0">
                <a:solidFill>
                  <a:schemeClr val="tx1"/>
                </a:solidFill>
                <a:latin typeface="Simplified Arabic" panose="02020603050405020304" pitchFamily="18" charset="-78"/>
                <a:cs typeface="Simplified Arabic" panose="02020603050405020304" pitchFamily="18" charset="-78"/>
              </a:rPr>
              <a:t>حيث ان:</a:t>
            </a:r>
            <a:endParaRPr lang="fr-FR" sz="3200"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87595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65018" y="519545"/>
            <a:ext cx="10579982" cy="6047510"/>
          </a:xfrm>
        </p:spPr>
        <p:txBody>
          <a:bodyPr/>
          <a:lstStyle/>
          <a:p>
            <a:pPr rtl="1"/>
            <a:r>
              <a:rPr lang="fr-FR" sz="3200" dirty="0" smtClean="0">
                <a:latin typeface="Simplified Arabic" panose="02020603050405020304" pitchFamily="18" charset="-78"/>
                <a:cs typeface="Simplified Arabic" panose="02020603050405020304" pitchFamily="18" charset="-78"/>
              </a:rPr>
              <a:t>FCI </a:t>
            </a:r>
            <a:r>
              <a:rPr lang="ar-DZ" sz="3200" dirty="0" smtClean="0">
                <a:latin typeface="Simplified Arabic" panose="02020603050405020304" pitchFamily="18" charset="-78"/>
                <a:cs typeface="Simplified Arabic" panose="02020603050405020304" pitchFamily="18" charset="-78"/>
              </a:rPr>
              <a:t> تشير الى تكاليف الإخفاق الداخلي</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Internal</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Fallure</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Cost</a:t>
            </a:r>
            <a:r>
              <a:rPr lang="fr-FR" sz="3200" dirty="0" smtClean="0">
                <a:latin typeface="Simplified Arabic" panose="02020603050405020304" pitchFamily="18" charset="-78"/>
                <a:cs typeface="Simplified Arabic" panose="02020603050405020304" pitchFamily="18" charset="-78"/>
              </a:rPr>
              <a:t>)</a:t>
            </a:r>
          </a:p>
          <a:p>
            <a:pPr rtl="1"/>
            <a:r>
              <a:rPr lang="fr-FR" sz="3200" dirty="0" smtClean="0">
                <a:latin typeface="Simplified Arabic" panose="02020603050405020304" pitchFamily="18" charset="-78"/>
                <a:cs typeface="Simplified Arabic" panose="02020603050405020304" pitchFamily="18" charset="-78"/>
              </a:rPr>
              <a:t>FCE</a:t>
            </a:r>
            <a:r>
              <a:rPr lang="ar-DZ" sz="3200" dirty="0" smtClean="0">
                <a:latin typeface="Simplified Arabic" panose="02020603050405020304" pitchFamily="18" charset="-78"/>
                <a:cs typeface="Simplified Arabic" panose="02020603050405020304" pitchFamily="18" charset="-78"/>
              </a:rPr>
              <a:t> تشير الى تكاليف الإخفاق الخارجي</a:t>
            </a:r>
            <a:r>
              <a:rPr lang="fr-FR" sz="3200" dirty="0" smtClean="0">
                <a:latin typeface="Simplified Arabic" panose="02020603050405020304" pitchFamily="18" charset="-78"/>
                <a:cs typeface="Simplified Arabic" panose="02020603050405020304" pitchFamily="18" charset="-78"/>
              </a:rPr>
              <a:t>(</a:t>
            </a:r>
            <a:r>
              <a:rPr lang="fr-FR" sz="3200" dirty="0" err="1" smtClean="0">
                <a:latin typeface="Simplified Arabic" panose="02020603050405020304" pitchFamily="18" charset="-78"/>
                <a:cs typeface="Simplified Arabic" panose="02020603050405020304" pitchFamily="18" charset="-78"/>
              </a:rPr>
              <a:t>External</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Fallure</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Cost</a:t>
            </a:r>
            <a:r>
              <a:rPr lang="fr-FR" sz="3200" dirty="0" smtClean="0">
                <a:latin typeface="Simplified Arabic" panose="02020603050405020304" pitchFamily="18" charset="-78"/>
                <a:cs typeface="Simplified Arabic" panose="02020603050405020304" pitchFamily="18" charset="-78"/>
              </a:rPr>
              <a:t>) </a:t>
            </a:r>
            <a:r>
              <a:rPr lang="ar-DZ" sz="3200" dirty="0" smtClean="0">
                <a:latin typeface="Simplified Arabic" panose="02020603050405020304" pitchFamily="18" charset="-78"/>
                <a:cs typeface="Simplified Arabic" panose="02020603050405020304" pitchFamily="18" charset="-78"/>
              </a:rPr>
              <a:t> </a:t>
            </a:r>
            <a:endParaRPr lang="fr-FR" sz="3200" dirty="0" smtClean="0">
              <a:latin typeface="Simplified Arabic" panose="02020603050405020304" pitchFamily="18" charset="-78"/>
              <a:cs typeface="Simplified Arabic" panose="02020603050405020304" pitchFamily="18" charset="-78"/>
            </a:endParaRPr>
          </a:p>
          <a:p>
            <a:pPr rtl="1"/>
            <a:r>
              <a:rPr lang="fr-FR" sz="3200" dirty="0" smtClean="0">
                <a:latin typeface="Simplified Arabic" panose="02020603050405020304" pitchFamily="18" charset="-78"/>
                <a:cs typeface="Simplified Arabic" panose="02020603050405020304" pitchFamily="18" charset="-78"/>
              </a:rPr>
              <a:t>AC</a:t>
            </a:r>
            <a:r>
              <a:rPr lang="ar-DZ" sz="3200" dirty="0" smtClean="0">
                <a:latin typeface="Simplified Arabic" panose="02020603050405020304" pitchFamily="18" charset="-78"/>
                <a:cs typeface="Simplified Arabic" panose="02020603050405020304" pitchFamily="18" charset="-78"/>
              </a:rPr>
              <a:t> تكاليف التقييم</a:t>
            </a:r>
            <a:r>
              <a:rPr lang="fr-FR" sz="3200" dirty="0" smtClean="0">
                <a:latin typeface="Simplified Arabic" panose="02020603050405020304" pitchFamily="18" charset="-78"/>
                <a:cs typeface="Simplified Arabic" panose="02020603050405020304" pitchFamily="18" charset="-78"/>
              </a:rPr>
              <a:t>(</a:t>
            </a:r>
            <a:r>
              <a:rPr lang="fr-FR" sz="3200" dirty="0" err="1" smtClean="0">
                <a:latin typeface="Simplified Arabic" panose="02020603050405020304" pitchFamily="18" charset="-78"/>
                <a:cs typeface="Simplified Arabic" panose="02020603050405020304" pitchFamily="18" charset="-78"/>
              </a:rPr>
              <a:t>Appraisal</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Cost</a:t>
            </a:r>
            <a:r>
              <a:rPr lang="fr-FR" sz="3200" dirty="0" smtClean="0">
                <a:latin typeface="Simplified Arabic" panose="02020603050405020304" pitchFamily="18" charset="-78"/>
                <a:cs typeface="Simplified Arabic" panose="02020603050405020304" pitchFamily="18" charset="-78"/>
              </a:rPr>
              <a:t>) </a:t>
            </a:r>
          </a:p>
          <a:p>
            <a:pPr rtl="1"/>
            <a:r>
              <a:rPr lang="fr-FR" sz="3200" dirty="0" smtClean="0">
                <a:latin typeface="Simplified Arabic" panose="02020603050405020304" pitchFamily="18" charset="-78"/>
                <a:cs typeface="Simplified Arabic" panose="02020603050405020304" pitchFamily="18" charset="-78"/>
              </a:rPr>
              <a:t>PC</a:t>
            </a:r>
            <a:r>
              <a:rPr lang="ar-DZ" sz="3200" dirty="0" smtClean="0">
                <a:latin typeface="Simplified Arabic" panose="02020603050405020304" pitchFamily="18" charset="-78"/>
                <a:cs typeface="Simplified Arabic" panose="02020603050405020304" pitchFamily="18" charset="-78"/>
              </a:rPr>
              <a:t> تكاليف الوقاية</a:t>
            </a:r>
            <a:r>
              <a:rPr lang="fr-FR" sz="3200" dirty="0" smtClean="0">
                <a:latin typeface="Simplified Arabic" panose="02020603050405020304" pitchFamily="18" charset="-78"/>
                <a:cs typeface="Simplified Arabic" panose="02020603050405020304" pitchFamily="18" charset="-78"/>
              </a:rPr>
              <a:t>(</a:t>
            </a:r>
            <a:r>
              <a:rPr lang="fr-FR" sz="3200" dirty="0" err="1" smtClean="0">
                <a:latin typeface="Simplified Arabic" panose="02020603050405020304" pitchFamily="18" charset="-78"/>
                <a:cs typeface="Simplified Arabic" panose="02020603050405020304" pitchFamily="18" charset="-78"/>
              </a:rPr>
              <a:t>Prevention</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Cost</a:t>
            </a:r>
            <a:r>
              <a:rPr lang="fr-FR" sz="3200" dirty="0" smtClean="0">
                <a:latin typeface="Simplified Arabic" panose="02020603050405020304" pitchFamily="18" charset="-78"/>
                <a:cs typeface="Simplified Arabic" panose="02020603050405020304" pitchFamily="18" charset="-78"/>
              </a:rPr>
              <a:t>) </a:t>
            </a:r>
            <a:endParaRPr lang="fr-FR"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0072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3"/>
          </p:nvPr>
        </p:nvSpPr>
        <p:spPr>
          <a:xfrm>
            <a:off x="953166" y="581891"/>
            <a:ext cx="10476833" cy="5673436"/>
          </a:xfrm>
        </p:spPr>
        <p:txBody>
          <a:bodyPr/>
          <a:lstStyle/>
          <a:p>
            <a:pPr algn="ctr" rtl="1"/>
            <a:endParaRPr lang="ar-DZ" sz="3600" dirty="0" smtClean="0">
              <a:latin typeface="Simplified Arabic" panose="02020603050405020304" pitchFamily="18" charset="-78"/>
              <a:cs typeface="Simplified Arabic" panose="02020603050405020304" pitchFamily="18" charset="-78"/>
            </a:endParaRPr>
          </a:p>
          <a:p>
            <a:pPr algn="ctr" rtl="1"/>
            <a:r>
              <a:rPr lang="ar-DZ" sz="3600" dirty="0" smtClean="0">
                <a:latin typeface="Simplified Arabic" panose="02020603050405020304" pitchFamily="18" charset="-78"/>
                <a:cs typeface="Simplified Arabic" panose="02020603050405020304" pitchFamily="18" charset="-78"/>
              </a:rPr>
              <a:t>ينبغي على كل منظمة تسعى لبلوغ الجودة المثلى في منتجاتها تفادي عدم المطابقة وعدم تحقيق جودة الأداء في منتجاتها او خدماتها وما ينجم عنه من تكاليف، وهذا يتطلب تحمل مزيدا من التكاليف لتحسين جودة العمليات وتحسين أنظمة الجودة لتحسين جودة العمليات وتحسين أنظمة الجودة لتحقيق مطابقة المنتجات لمتطلبات الزبون، ويعبر عن ذلك كله بالتكاليف الاجمالية للجودة، والتي يتم التطرق لها بالتفصيل في هذا المحور من خلال تعريفها، تحديد أنواعها، تحليلها، مؤشرات قياسها,</a:t>
            </a:r>
            <a:endParaRPr lang="fr-FR"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3042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solidFill>
                  <a:srgbClr val="FF0000"/>
                </a:solidFill>
              </a:rPr>
              <a:t>تعريف تكاليف الجودة</a:t>
            </a:r>
            <a:endParaRPr lang="fr-FR" dirty="0">
              <a:solidFill>
                <a:srgbClr val="FF0000"/>
              </a:solidFill>
            </a:endParaRPr>
          </a:p>
        </p:txBody>
      </p:sp>
      <p:sp>
        <p:nvSpPr>
          <p:cNvPr id="3" name="Sous-titre 2"/>
          <p:cNvSpPr>
            <a:spLocks noGrp="1"/>
          </p:cNvSpPr>
          <p:nvPr>
            <p:ph type="subTitle" idx="1"/>
          </p:nvPr>
        </p:nvSpPr>
        <p:spPr>
          <a:xfrm>
            <a:off x="577376" y="1354566"/>
            <a:ext cx="11037182" cy="5503433"/>
          </a:xfrm>
        </p:spPr>
        <p:txBody>
          <a:bodyPr/>
          <a:lstStyle/>
          <a:p>
            <a:pPr rtl="1"/>
            <a:r>
              <a:rPr lang="ar-DZ" sz="3200" dirty="0" smtClean="0">
                <a:latin typeface="Simplified Arabic" panose="02020603050405020304" pitchFamily="18" charset="-78"/>
                <a:cs typeface="Simplified Arabic" panose="02020603050405020304" pitchFamily="18" charset="-78"/>
              </a:rPr>
              <a:t>عرفها </a:t>
            </a:r>
            <a:r>
              <a:rPr lang="fr-FR" sz="3200" dirty="0" smtClean="0">
                <a:latin typeface="Simplified Arabic" panose="02020603050405020304" pitchFamily="18" charset="-78"/>
                <a:cs typeface="Simplified Arabic" panose="02020603050405020304" pitchFamily="18" charset="-78"/>
              </a:rPr>
              <a:t>Joseph </a:t>
            </a:r>
            <a:r>
              <a:rPr lang="fr-FR" sz="3200" dirty="0" err="1" smtClean="0">
                <a:latin typeface="Simplified Arabic" panose="02020603050405020304" pitchFamily="18" charset="-78"/>
                <a:cs typeface="Simplified Arabic" panose="02020603050405020304" pitchFamily="18" charset="-78"/>
              </a:rPr>
              <a:t>Juran</a:t>
            </a:r>
            <a:r>
              <a:rPr lang="ar-DZ" sz="3200" dirty="0" smtClean="0">
                <a:latin typeface="Simplified Arabic" panose="02020603050405020304" pitchFamily="18" charset="-78"/>
                <a:cs typeface="Simplified Arabic" panose="02020603050405020304" pitchFamily="18" charset="-78"/>
              </a:rPr>
              <a:t>انها التكاليف التي تختفي في المنظمة عندما تكون جودة العمليات والمنتجات جيدة، اما </a:t>
            </a:r>
            <a:r>
              <a:rPr lang="fr-FR" sz="3200" dirty="0" err="1" smtClean="0">
                <a:latin typeface="Simplified Arabic" panose="02020603050405020304" pitchFamily="18" charset="-78"/>
                <a:cs typeface="Simplified Arabic" panose="02020603050405020304" pitchFamily="18" charset="-78"/>
              </a:rPr>
              <a:t>Feigenbaum</a:t>
            </a:r>
            <a:r>
              <a:rPr lang="ar-DZ" sz="3200" dirty="0" smtClean="0">
                <a:latin typeface="Simplified Arabic" panose="02020603050405020304" pitchFamily="18" charset="-78"/>
                <a:cs typeface="Simplified Arabic" panose="02020603050405020304" pitchFamily="18" charset="-78"/>
              </a:rPr>
              <a:t> </a:t>
            </a:r>
            <a:r>
              <a:rPr lang="ar-DZ" sz="3200" dirty="0" err="1" smtClean="0">
                <a:latin typeface="Simplified Arabic" panose="02020603050405020304" pitchFamily="18" charset="-78"/>
                <a:cs typeface="Simplified Arabic" panose="02020603050405020304" pitchFamily="18" charset="-78"/>
              </a:rPr>
              <a:t>فاشار</a:t>
            </a:r>
            <a:r>
              <a:rPr lang="ar-DZ" sz="3200" dirty="0" smtClean="0">
                <a:latin typeface="Simplified Arabic" panose="02020603050405020304" pitchFamily="18" charset="-78"/>
                <a:cs typeface="Simplified Arabic" panose="02020603050405020304" pitchFamily="18" charset="-78"/>
              </a:rPr>
              <a:t> انها تتضمن: تكاليف الوقاية، تكاليف التقييم والتحكم، تكاليف الفشل الداخلي، تكاليف الفشل الخارجي</a:t>
            </a:r>
            <a:r>
              <a:rPr lang="fr-FR" sz="3200" dirty="0" smtClean="0">
                <a:latin typeface="Simplified Arabic" panose="02020603050405020304" pitchFamily="18" charset="-78"/>
                <a:cs typeface="Simplified Arabic" panose="02020603050405020304" pitchFamily="18" charset="-78"/>
              </a:rPr>
              <a:t>.</a:t>
            </a:r>
          </a:p>
          <a:p>
            <a:pPr rtl="1"/>
            <a:r>
              <a:rPr lang="ar-DZ" sz="3200" dirty="0" smtClean="0">
                <a:latin typeface="Simplified Arabic" panose="02020603050405020304" pitchFamily="18" charset="-78"/>
                <a:cs typeface="Simplified Arabic" panose="02020603050405020304" pitchFamily="18" charset="-78"/>
              </a:rPr>
              <a:t>هناك العديد من المصطلحات المستخدمة للتعبير عن التكاليف المنفقة لتحقيق جودة المنتج او الخدمة وهي:</a:t>
            </a:r>
          </a:p>
          <a:p>
            <a:pPr rtl="1"/>
            <a:r>
              <a:rPr lang="ar-DZ" sz="3200" dirty="0" smtClean="0">
                <a:latin typeface="Simplified Arabic" panose="02020603050405020304" pitchFamily="18" charset="-78"/>
                <a:cs typeface="Simplified Arabic" panose="02020603050405020304" pitchFamily="18" charset="-78"/>
              </a:rPr>
              <a:t>*تكاليف الجودة </a:t>
            </a:r>
            <a:r>
              <a:rPr lang="fr-FR" sz="3200" dirty="0" err="1" smtClean="0">
                <a:latin typeface="Simplified Arabic" panose="02020603050405020304" pitchFamily="18" charset="-78"/>
                <a:cs typeface="Simplified Arabic" panose="02020603050405020304" pitchFamily="18" charset="-78"/>
              </a:rPr>
              <a:t>Quality</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Costs</a:t>
            </a:r>
            <a:endParaRPr lang="fr-FR" sz="3200" dirty="0" smtClean="0">
              <a:latin typeface="Simplified Arabic" panose="02020603050405020304" pitchFamily="18" charset="-78"/>
              <a:cs typeface="Simplified Arabic" panose="02020603050405020304" pitchFamily="18" charset="-78"/>
            </a:endParaRPr>
          </a:p>
          <a:p>
            <a:pPr rtl="1"/>
            <a:r>
              <a:rPr lang="fr-FR" sz="3200" dirty="0" smtClean="0">
                <a:latin typeface="Simplified Arabic" panose="02020603050405020304" pitchFamily="18" charset="-78"/>
                <a:cs typeface="Simplified Arabic" panose="02020603050405020304" pitchFamily="18" charset="-78"/>
              </a:rPr>
              <a:t>*</a:t>
            </a:r>
            <a:r>
              <a:rPr lang="ar-DZ" sz="3200" dirty="0" smtClean="0">
                <a:latin typeface="Simplified Arabic" panose="02020603050405020304" pitchFamily="18" charset="-78"/>
                <a:cs typeface="Simplified Arabic" panose="02020603050405020304" pitchFamily="18" charset="-78"/>
              </a:rPr>
              <a:t>تكاليف الجودة الرديئة </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Costs</a:t>
            </a:r>
            <a:r>
              <a:rPr lang="fr-FR" sz="3200" dirty="0" smtClean="0">
                <a:latin typeface="Simplified Arabic" panose="02020603050405020304" pitchFamily="18" charset="-78"/>
                <a:cs typeface="Simplified Arabic" panose="02020603050405020304" pitchFamily="18" charset="-78"/>
              </a:rPr>
              <a:t> of Poor </a:t>
            </a:r>
            <a:r>
              <a:rPr lang="fr-FR" sz="3200" dirty="0" err="1" smtClean="0">
                <a:latin typeface="Simplified Arabic" panose="02020603050405020304" pitchFamily="18" charset="-78"/>
                <a:cs typeface="Simplified Arabic" panose="02020603050405020304" pitchFamily="18" charset="-78"/>
              </a:rPr>
              <a:t>Quality</a:t>
            </a:r>
            <a:endParaRPr lang="ar-DZ" sz="3200" dirty="0" smtClean="0">
              <a:latin typeface="Simplified Arabic" panose="02020603050405020304" pitchFamily="18" charset="-78"/>
              <a:cs typeface="Simplified Arabic" panose="02020603050405020304" pitchFamily="18" charset="-78"/>
            </a:endParaRPr>
          </a:p>
          <a:p>
            <a:pPr marL="584200" indent="-457200"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التكاليف المرتبطة بالجودة </a:t>
            </a:r>
            <a:r>
              <a:rPr lang="fr-FR" sz="3200" dirty="0" err="1" smtClean="0">
                <a:latin typeface="Simplified Arabic" panose="02020603050405020304" pitchFamily="18" charset="-78"/>
                <a:cs typeface="Simplified Arabic" panose="02020603050405020304" pitchFamily="18" charset="-78"/>
              </a:rPr>
              <a:t>Costs</a:t>
            </a:r>
            <a:r>
              <a:rPr lang="fr-FR" sz="3200" dirty="0" smtClean="0">
                <a:latin typeface="Simplified Arabic" panose="02020603050405020304" pitchFamily="18" charset="-78"/>
                <a:cs typeface="Simplified Arabic" panose="02020603050405020304" pitchFamily="18" charset="-78"/>
              </a:rPr>
              <a:t> </a:t>
            </a:r>
            <a:r>
              <a:rPr lang="fr-FR" sz="3200" dirty="0" err="1" smtClean="0">
                <a:latin typeface="Simplified Arabic" panose="02020603050405020304" pitchFamily="18" charset="-78"/>
                <a:cs typeface="Simplified Arabic" panose="02020603050405020304" pitchFamily="18" charset="-78"/>
              </a:rPr>
              <a:t>Related</a:t>
            </a:r>
            <a:r>
              <a:rPr lang="fr-FR" sz="3200" dirty="0" smtClean="0">
                <a:latin typeface="Simplified Arabic" panose="02020603050405020304" pitchFamily="18" charset="-78"/>
                <a:cs typeface="Simplified Arabic" panose="02020603050405020304" pitchFamily="18" charset="-78"/>
              </a:rPr>
              <a:t> to </a:t>
            </a:r>
            <a:r>
              <a:rPr lang="fr-FR" sz="3200" dirty="0" err="1" smtClean="0">
                <a:latin typeface="Simplified Arabic" panose="02020603050405020304" pitchFamily="18" charset="-78"/>
                <a:cs typeface="Simplified Arabic" panose="02020603050405020304" pitchFamily="18" charset="-78"/>
              </a:rPr>
              <a:t>Quality</a:t>
            </a:r>
            <a:endParaRPr lang="fr-FR" sz="3200" dirty="0" smtClean="0">
              <a:latin typeface="Simplified Arabic" panose="02020603050405020304" pitchFamily="18" charset="-78"/>
              <a:cs typeface="Simplified Arabic" panose="02020603050405020304" pitchFamily="18" charset="-78"/>
            </a:endParaRPr>
          </a:p>
          <a:p>
            <a:pPr marL="127000" indent="0" rtl="1"/>
            <a:r>
              <a:rPr lang="ar-DZ" sz="3200" dirty="0" smtClean="0">
                <a:latin typeface="Simplified Arabic" panose="02020603050405020304" pitchFamily="18" charset="-78"/>
                <a:cs typeface="Simplified Arabic" panose="02020603050405020304" pitchFamily="18" charset="-78"/>
              </a:rPr>
              <a:t>- كما عرفها </a:t>
            </a:r>
            <a:r>
              <a:rPr lang="fr-FR" sz="3200" dirty="0" err="1" smtClean="0">
                <a:latin typeface="Simplified Arabic" panose="02020603050405020304" pitchFamily="18" charset="-78"/>
                <a:cs typeface="Simplified Arabic" panose="02020603050405020304" pitchFamily="18" charset="-78"/>
              </a:rPr>
              <a:t>Hagan</a:t>
            </a:r>
            <a:r>
              <a:rPr lang="ar-DZ" sz="3200" dirty="0" smtClean="0">
                <a:latin typeface="Simplified Arabic" panose="02020603050405020304" pitchFamily="18" charset="-78"/>
                <a:cs typeface="Simplified Arabic" panose="02020603050405020304" pitchFamily="18" charset="-78"/>
              </a:rPr>
              <a:t> انها « أداة لقياس التكاليف المرتبطة بتحقيق او عدم تحقيق جودة المنتج او الخدمة على الشكل المحدد في جميع متطلبات المنتج او الخدمة التي وضعتها المنظمة بناء على متطلبات زبائنها»   </a:t>
            </a:r>
            <a:endParaRPr lang="fr-FR" sz="3200" dirty="0" smtClean="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772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6582" y="694966"/>
            <a:ext cx="10972799" cy="6163033"/>
          </a:xfrm>
        </p:spPr>
        <p:txBody>
          <a:bodyPr/>
          <a:lstStyle/>
          <a:p>
            <a:pPr algn="r" rtl="1"/>
            <a:r>
              <a:rPr lang="ar-DZ" sz="3200" dirty="0" smtClean="0">
                <a:latin typeface="Simplified Arabic" panose="02020603050405020304" pitchFamily="18" charset="-78"/>
                <a:cs typeface="Simplified Arabic" panose="02020603050405020304" pitchFamily="18" charset="-78"/>
              </a:rPr>
              <a:t>   </a:t>
            </a:r>
            <a:r>
              <a:rPr lang="ar-DZ" sz="3200" b="0" dirty="0" smtClean="0">
                <a:latin typeface="Simplified Arabic" panose="02020603050405020304" pitchFamily="18" charset="-78"/>
                <a:cs typeface="Simplified Arabic" panose="02020603050405020304" pitchFamily="18" charset="-78"/>
              </a:rPr>
              <a:t>يرى </a:t>
            </a:r>
            <a:r>
              <a:rPr lang="ar-DZ" sz="3200" b="0" dirty="0" err="1" smtClean="0">
                <a:latin typeface="Simplified Arabic" panose="02020603050405020304" pitchFamily="18" charset="-78"/>
                <a:cs typeface="Simplified Arabic" panose="02020603050405020304" pitchFamily="18" charset="-78"/>
              </a:rPr>
              <a:t>جاريسون</a:t>
            </a:r>
            <a:r>
              <a:rPr lang="ar-DZ" sz="3200" b="0" dirty="0" smtClean="0">
                <a:latin typeface="Simplified Arabic" panose="02020603050405020304" pitchFamily="18" charset="-78"/>
                <a:cs typeface="Simplified Arabic" panose="02020603050405020304" pitchFamily="18" charset="-78"/>
              </a:rPr>
              <a:t> ونورين ان تكلفة الجودة لا تخص عملية الإنتاج فحب، بل تتجاوز ذلك الى جميع الأنشطة في المنظمة بدءا من خدمة البحث والتطوير وحتى خدمة لزبون، أي ان تكاليف لجودة تمثل ما تستهلكه نشاطات المنظمة على امتداد سلسلة القيمة للحصول على منتجات بالجودة المطلوبة, حيث تتمثل هذه الأنشطة أساس في : </a:t>
            </a:r>
            <a:r>
              <a:rPr lang="ar-DZ" sz="3200" b="0" dirty="0" smtClean="0">
                <a:solidFill>
                  <a:srgbClr val="00B0F0"/>
                </a:solidFill>
                <a:latin typeface="Simplified Arabic" panose="02020603050405020304" pitchFamily="18" charset="-78"/>
                <a:cs typeface="Simplified Arabic" panose="02020603050405020304" pitchFamily="18" charset="-78"/>
              </a:rPr>
              <a:t>المبيعات والتسويق، التصميم والبحث والتطوير، الشراء والتخزين والتوريد، تخطيط مراقبة وإنتاج، تصنيع والعمليات، التسليم والتركيب وخدمات ما بعد البيع، المالية والمحاسبة.....الخ</a:t>
            </a:r>
            <a:br>
              <a:rPr lang="ar-DZ" sz="3200" b="0" dirty="0" smtClean="0">
                <a:solidFill>
                  <a:srgbClr val="00B0F0"/>
                </a:solidFill>
                <a:latin typeface="Simplified Arabic" panose="02020603050405020304" pitchFamily="18" charset="-78"/>
                <a:cs typeface="Simplified Arabic" panose="02020603050405020304" pitchFamily="18" charset="-78"/>
              </a:rPr>
            </a:br>
            <a:r>
              <a:rPr lang="ar-DZ" sz="3200" b="0" dirty="0">
                <a:solidFill>
                  <a:srgbClr val="00B0F0"/>
                </a:solidFill>
                <a:latin typeface="Simplified Arabic" panose="02020603050405020304" pitchFamily="18" charset="-78"/>
                <a:cs typeface="Simplified Arabic" panose="02020603050405020304" pitchFamily="18" charset="-78"/>
              </a:rPr>
              <a:t> </a:t>
            </a:r>
            <a:r>
              <a:rPr lang="ar-DZ" sz="3200" b="0" dirty="0" smtClean="0">
                <a:solidFill>
                  <a:srgbClr val="00B0F0"/>
                </a:solidFill>
                <a:latin typeface="Simplified Arabic" panose="02020603050405020304" pitchFamily="18" charset="-78"/>
                <a:cs typeface="Simplified Arabic" panose="02020603050405020304" pitchFamily="18" charset="-78"/>
              </a:rPr>
              <a:t>  </a:t>
            </a:r>
            <a:r>
              <a:rPr lang="ar-DZ" sz="3200" b="0" dirty="0" smtClean="0">
                <a:solidFill>
                  <a:schemeClr val="tx1"/>
                </a:solidFill>
                <a:latin typeface="Simplified Arabic" panose="02020603050405020304" pitchFamily="18" charset="-78"/>
                <a:cs typeface="Simplified Arabic" panose="02020603050405020304" pitchFamily="18" charset="-78"/>
              </a:rPr>
              <a:t>يمكن القول ان تكاليف الجودة هي جميع التكاليف التي تتحملها المنظمة لتحقيق الجودة وضمانها وتحسينها وادارتها</a:t>
            </a:r>
            <a:r>
              <a:rPr lang="ar-DZ" sz="3200" b="0" dirty="0" smtClean="0">
                <a:solidFill>
                  <a:srgbClr val="00B0F0"/>
                </a:solidFill>
                <a:latin typeface="Simplified Arabic" panose="02020603050405020304" pitchFamily="18" charset="-78"/>
                <a:cs typeface="Simplified Arabic" panose="02020603050405020304" pitchFamily="18" charset="-78"/>
              </a:rPr>
              <a:t>( تكاليف المطابقة) </a:t>
            </a:r>
            <a:r>
              <a:rPr lang="ar-DZ" sz="3200" b="0" dirty="0" smtClean="0">
                <a:solidFill>
                  <a:schemeClr val="tx1"/>
                </a:solidFill>
                <a:latin typeface="Simplified Arabic" panose="02020603050405020304" pitchFamily="18" charset="-78"/>
                <a:cs typeface="Simplified Arabic" panose="02020603050405020304" pitchFamily="18" charset="-78"/>
              </a:rPr>
              <a:t>وتفادي العيوب </a:t>
            </a:r>
            <a:r>
              <a:rPr lang="ar-DZ" sz="3200" b="0" dirty="0" err="1" smtClean="0">
                <a:solidFill>
                  <a:schemeClr val="tx1"/>
                </a:solidFill>
                <a:latin typeface="Simplified Arabic" panose="02020603050405020304" pitchFamily="18" charset="-78"/>
                <a:cs typeface="Simplified Arabic" panose="02020603050405020304" pitchFamily="18" charset="-78"/>
              </a:rPr>
              <a:t>واللاجودة</a:t>
            </a:r>
            <a:r>
              <a:rPr lang="ar-DZ" sz="3200" b="0" dirty="0">
                <a:solidFill>
                  <a:schemeClr val="tx1"/>
                </a:solidFill>
                <a:latin typeface="Simplified Arabic" panose="02020603050405020304" pitchFamily="18" charset="-78"/>
                <a:cs typeface="Simplified Arabic" panose="02020603050405020304" pitchFamily="18" charset="-78"/>
              </a:rPr>
              <a:t/>
            </a:r>
            <a:br>
              <a:rPr lang="ar-DZ" sz="3200" b="0" dirty="0">
                <a:solidFill>
                  <a:schemeClr val="tx1"/>
                </a:solidFill>
                <a:latin typeface="Simplified Arabic" panose="02020603050405020304" pitchFamily="18" charset="-78"/>
                <a:cs typeface="Simplified Arabic" panose="02020603050405020304" pitchFamily="18" charset="-78"/>
              </a:rPr>
            </a:br>
            <a:r>
              <a:rPr lang="ar-DZ" sz="3200" b="0" dirty="0" smtClean="0">
                <a:solidFill>
                  <a:srgbClr val="00B0F0"/>
                </a:solidFill>
                <a:latin typeface="Simplified Arabic" panose="02020603050405020304" pitchFamily="18" charset="-78"/>
                <a:cs typeface="Simplified Arabic" panose="02020603050405020304" pitchFamily="18" charset="-78"/>
              </a:rPr>
              <a:t>( تكاليف عدم المطابقة)</a:t>
            </a:r>
            <a:br>
              <a:rPr lang="ar-DZ" sz="3200" b="0" dirty="0" smtClean="0">
                <a:solidFill>
                  <a:srgbClr val="00B0F0"/>
                </a:solidFill>
                <a:latin typeface="Simplified Arabic" panose="02020603050405020304" pitchFamily="18" charset="-78"/>
                <a:cs typeface="Simplified Arabic" panose="02020603050405020304" pitchFamily="18" charset="-78"/>
              </a:rPr>
            </a:br>
            <a:endParaRPr lang="fr-FR" sz="3200" dirty="0">
              <a:solidFill>
                <a:srgbClr val="00B0F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88264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solidFill>
                  <a:srgbClr val="FF0000"/>
                </a:solidFill>
              </a:rPr>
              <a:t>أنواع تكاليف الجودة</a:t>
            </a:r>
            <a:endParaRPr lang="fr-FR" dirty="0">
              <a:solidFill>
                <a:srgbClr val="FF0000"/>
              </a:solidFill>
            </a:endParaRPr>
          </a:p>
        </p:txBody>
      </p:sp>
      <p:pic>
        <p:nvPicPr>
          <p:cNvPr id="8" name="Image 7"/>
          <p:cNvPicPr>
            <a:picLocks noChangeAspect="1"/>
          </p:cNvPicPr>
          <p:nvPr/>
        </p:nvPicPr>
        <p:blipFill>
          <a:blip r:embed="rId2"/>
          <a:stretch>
            <a:fillRect/>
          </a:stretch>
        </p:blipFill>
        <p:spPr>
          <a:xfrm>
            <a:off x="1655708" y="2781837"/>
            <a:ext cx="8863769" cy="3261977"/>
          </a:xfrm>
          <a:prstGeom prst="rect">
            <a:avLst/>
          </a:prstGeom>
        </p:spPr>
      </p:pic>
      <p:sp>
        <p:nvSpPr>
          <p:cNvPr id="3" name="Sous-titre 2"/>
          <p:cNvSpPr>
            <a:spLocks noGrp="1"/>
          </p:cNvSpPr>
          <p:nvPr>
            <p:ph type="subTitle" idx="1"/>
          </p:nvPr>
        </p:nvSpPr>
        <p:spPr>
          <a:xfrm>
            <a:off x="623454" y="1354567"/>
            <a:ext cx="10928276" cy="5272796"/>
          </a:xfrm>
        </p:spPr>
        <p:txBody>
          <a:bodyPr/>
          <a:lstStyle/>
          <a:p>
            <a:r>
              <a:rPr lang="ar-DZ" sz="3200" dirty="0" smtClean="0">
                <a:latin typeface="Simplified Arabic" panose="02020603050405020304" pitchFamily="18" charset="-78"/>
                <a:cs typeface="Simplified Arabic" panose="02020603050405020304" pitchFamily="18" charset="-78"/>
              </a:rPr>
              <a:t>مثلما </a:t>
            </a:r>
            <a:r>
              <a:rPr lang="ar-DZ" sz="3200" dirty="0">
                <a:latin typeface="Simplified Arabic" panose="02020603050405020304" pitchFamily="18" charset="-78"/>
                <a:cs typeface="Simplified Arabic" panose="02020603050405020304" pitchFamily="18" charset="-78"/>
              </a:rPr>
              <a:t>اشرنا </a:t>
            </a:r>
            <a:r>
              <a:rPr lang="ar-DZ" sz="3200" dirty="0" smtClean="0">
                <a:latin typeface="Simplified Arabic" panose="02020603050405020304" pitchFamily="18" charset="-78"/>
                <a:cs typeface="Simplified Arabic" panose="02020603050405020304" pitchFamily="18" charset="-78"/>
              </a:rPr>
              <a:t>سابقا فقد حدد </a:t>
            </a:r>
            <a:r>
              <a:rPr lang="ar-DZ" sz="3200" dirty="0" err="1" smtClean="0">
                <a:latin typeface="Simplified Arabic" panose="02020603050405020304" pitchFamily="18" charset="-78"/>
                <a:cs typeface="Simplified Arabic" panose="02020603050405020304" pitchFamily="18" charset="-78"/>
              </a:rPr>
              <a:t>فيجنبوم</a:t>
            </a:r>
            <a:r>
              <a:rPr lang="ar-DZ" sz="3200" dirty="0" smtClean="0">
                <a:latin typeface="Simplified Arabic" panose="02020603050405020304" pitchFamily="18" charset="-78"/>
                <a:cs typeface="Simplified Arabic" panose="02020603050405020304" pitchFamily="18" charset="-78"/>
              </a:rPr>
              <a:t> أربعة </a:t>
            </a:r>
            <a:r>
              <a:rPr lang="ar-DZ" sz="3200" dirty="0">
                <a:latin typeface="Simplified Arabic" panose="02020603050405020304" pitchFamily="18" charset="-78"/>
                <a:cs typeface="Simplified Arabic" panose="02020603050405020304" pitchFamily="18" charset="-78"/>
              </a:rPr>
              <a:t>أنواع لتكاليف الجودة وهي : تكاليف الوقاية، تكاليف التقييم والتحكم،</a:t>
            </a:r>
            <a:r>
              <a:rPr lang="ar-DZ" sz="3200" dirty="0" smtClean="0">
                <a:latin typeface="Simplified Arabic" panose="02020603050405020304" pitchFamily="18" charset="-78"/>
                <a:cs typeface="Simplified Arabic" panose="02020603050405020304" pitchFamily="18" charset="-78"/>
              </a:rPr>
              <a:t> تكاليف الفشل الداخلي، تكاليف الفشل الخارجي مثلما يظهر في الشكل التالي:</a:t>
            </a:r>
          </a:p>
          <a:p>
            <a:endParaRPr lang="ar-DZ" sz="3200" dirty="0">
              <a:latin typeface="Simplified Arabic" panose="02020603050405020304" pitchFamily="18" charset="-78"/>
              <a:cs typeface="Simplified Arabic" panose="02020603050405020304" pitchFamily="18" charset="-78"/>
            </a:endParaRPr>
          </a:p>
          <a:p>
            <a:endParaRPr lang="fr-FR"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56653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rgbClr val="FF0000"/>
                </a:solidFill>
              </a:rPr>
              <a:t>Preventionn</a:t>
            </a:r>
            <a:r>
              <a:rPr lang="fr-FR" dirty="0" smtClean="0">
                <a:solidFill>
                  <a:srgbClr val="FF0000"/>
                </a:solidFill>
              </a:rPr>
              <a:t> </a:t>
            </a:r>
            <a:r>
              <a:rPr lang="fr-FR" dirty="0" err="1" smtClean="0">
                <a:solidFill>
                  <a:srgbClr val="FF0000"/>
                </a:solidFill>
              </a:rPr>
              <a:t>Costs</a:t>
            </a:r>
            <a:r>
              <a:rPr lang="ar-DZ" dirty="0">
                <a:solidFill>
                  <a:srgbClr val="FF0000"/>
                </a:solidFill>
              </a:rPr>
              <a:t>تكاليف </a:t>
            </a:r>
            <a:r>
              <a:rPr lang="ar-DZ" dirty="0" smtClean="0">
                <a:solidFill>
                  <a:srgbClr val="FF0000"/>
                </a:solidFill>
              </a:rPr>
              <a:t>الوقاية</a:t>
            </a:r>
            <a:r>
              <a:rPr lang="fr-FR" dirty="0" smtClean="0">
                <a:solidFill>
                  <a:srgbClr val="FF0000"/>
                </a:solidFill>
              </a:rPr>
              <a:t> </a:t>
            </a:r>
            <a:endParaRPr lang="fr-FR" dirty="0">
              <a:solidFill>
                <a:srgbClr val="FF0000"/>
              </a:solidFill>
            </a:endParaRPr>
          </a:p>
        </p:txBody>
      </p:sp>
      <p:sp>
        <p:nvSpPr>
          <p:cNvPr id="5" name="Sous-titre 4"/>
          <p:cNvSpPr>
            <a:spLocks noGrp="1"/>
          </p:cNvSpPr>
          <p:nvPr>
            <p:ph type="subTitle" idx="3"/>
          </p:nvPr>
        </p:nvSpPr>
        <p:spPr>
          <a:xfrm>
            <a:off x="671912" y="1354567"/>
            <a:ext cx="10848109" cy="5091545"/>
          </a:xfrm>
        </p:spPr>
        <p:txBody>
          <a:bodyPr/>
          <a:lstStyle/>
          <a:p>
            <a:pPr marL="584200" indent="-457200" algn="r"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هي التكاليف التي تصرف لمنع حدوث عيوب من المنتج ومنع والوقاية من عدم مطابقة المنتجات مع المواصفات المطلوبة,</a:t>
            </a:r>
          </a:p>
          <a:p>
            <a:pPr marL="584200" indent="-457200" algn="r"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ترتبط هذه التكاليف بتصميم وتطبيق ورعاية نظام الجودة في المنشاة والوقاية من حدوث العيوب والفشل في المنتج او الخدمة.</a:t>
            </a:r>
          </a:p>
          <a:p>
            <a:pPr marL="584200" indent="-457200" algn="r"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تشمل تكاليف الوقاية الأمثلة التالية:</a:t>
            </a:r>
          </a:p>
          <a:p>
            <a:pPr marL="127000" indent="0" algn="r" rtl="1"/>
            <a:r>
              <a:rPr lang="ar-DZ" sz="3200" dirty="0" smtClean="0">
                <a:latin typeface="Simplified Arabic" panose="02020603050405020304" pitchFamily="18" charset="-78"/>
                <a:cs typeface="Simplified Arabic" panose="02020603050405020304" pitchFamily="18" charset="-78"/>
              </a:rPr>
              <a:t>- تكاليف التخطيط للجودة وتصميمها وتطوير نظامها.</a:t>
            </a:r>
          </a:p>
          <a:p>
            <a:pPr marL="127000" indent="0" algn="r" rtl="1"/>
            <a:r>
              <a:rPr lang="ar-DZ" sz="3200" dirty="0" smtClean="0">
                <a:latin typeface="Simplified Arabic" panose="02020603050405020304" pitchFamily="18" charset="-78"/>
                <a:cs typeface="Simplified Arabic" panose="02020603050405020304" pitchFamily="18" charset="-78"/>
              </a:rPr>
              <a:t>- تكاليف التحكم في العمليات الإنتاجية.</a:t>
            </a:r>
          </a:p>
          <a:p>
            <a:pPr marL="127000" indent="0" algn="r" rtl="1"/>
            <a:r>
              <a:rPr lang="ar-DZ" sz="3200" dirty="0" smtClean="0">
                <a:latin typeface="Simplified Arabic" panose="02020603050405020304" pitchFamily="18" charset="-78"/>
                <a:cs typeface="Simplified Arabic" panose="02020603050405020304" pitchFamily="18" charset="-78"/>
              </a:rPr>
              <a:t>- تكاليف تدريب العاملين من مجال الجودة.</a:t>
            </a:r>
          </a:p>
          <a:p>
            <a:pPr marL="127000" indent="0" algn="r" rtl="1"/>
            <a:r>
              <a:rPr lang="ar-DZ" sz="3200" dirty="0" smtClean="0">
                <a:latin typeface="Simplified Arabic" panose="02020603050405020304" pitchFamily="18" charset="-78"/>
                <a:cs typeface="Simplified Arabic" panose="02020603050405020304" pitchFamily="18" charset="-78"/>
              </a:rPr>
              <a:t>- تكاليف توكيد الجودة لدى المورد.</a:t>
            </a:r>
          </a:p>
          <a:p>
            <a:pPr marL="584200" indent="-457200" algn="r" rtl="1">
              <a:buFontTx/>
              <a:buChar char="-"/>
            </a:pPr>
            <a:r>
              <a:rPr lang="ar-DZ" sz="3200" dirty="0" smtClean="0">
                <a:latin typeface="Simplified Arabic" panose="02020603050405020304" pitchFamily="18" charset="-78"/>
                <a:cs typeface="Simplified Arabic" panose="02020603050405020304" pitchFamily="18" charset="-78"/>
              </a:rPr>
              <a:t>تكاليف مراجعة وتحليل بيانات الجودة.</a:t>
            </a:r>
          </a:p>
          <a:p>
            <a:pPr marL="127000" indent="0" algn="r" rtl="1"/>
            <a:r>
              <a:rPr lang="ar-DZ" sz="3200" dirty="0" smtClean="0">
                <a:latin typeface="Simplified Arabic" panose="02020603050405020304" pitchFamily="18" charset="-78"/>
                <a:cs typeface="Simplified Arabic" panose="02020603050405020304" pitchFamily="18" charset="-78"/>
              </a:rPr>
              <a:t>- التكاليف المتعلقة ببرامج تحسين الجودة.</a:t>
            </a:r>
            <a:endParaRPr lang="fr-FR"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5314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rgbClr val="FF0000"/>
                </a:solidFill>
              </a:rPr>
              <a:t>Appraisal</a:t>
            </a:r>
            <a:r>
              <a:rPr lang="fr-FR" dirty="0" smtClean="0">
                <a:solidFill>
                  <a:srgbClr val="FF0000"/>
                </a:solidFill>
              </a:rPr>
              <a:t> </a:t>
            </a:r>
            <a:r>
              <a:rPr lang="fr-FR" dirty="0" err="1" smtClean="0">
                <a:solidFill>
                  <a:srgbClr val="FF0000"/>
                </a:solidFill>
              </a:rPr>
              <a:t>Costs</a:t>
            </a:r>
            <a:r>
              <a:rPr lang="ar-DZ" dirty="0" smtClean="0">
                <a:solidFill>
                  <a:srgbClr val="FF0000"/>
                </a:solidFill>
              </a:rPr>
              <a:t> </a:t>
            </a:r>
            <a:r>
              <a:rPr lang="ar-DZ" dirty="0">
                <a:solidFill>
                  <a:srgbClr val="FF0000"/>
                </a:solidFill>
              </a:rPr>
              <a:t>تكاليف التقييم</a:t>
            </a:r>
            <a:r>
              <a:rPr lang="fr-FR" dirty="0">
                <a:solidFill>
                  <a:srgbClr val="FF0000"/>
                </a:solidFill>
              </a:rPr>
              <a:t> </a:t>
            </a:r>
          </a:p>
        </p:txBody>
      </p:sp>
      <p:sp>
        <p:nvSpPr>
          <p:cNvPr id="3" name="Sous-titre 2"/>
          <p:cNvSpPr>
            <a:spLocks noGrp="1"/>
          </p:cNvSpPr>
          <p:nvPr>
            <p:ph type="subTitle" idx="1"/>
          </p:nvPr>
        </p:nvSpPr>
        <p:spPr>
          <a:xfrm>
            <a:off x="706582" y="1537855"/>
            <a:ext cx="10764982" cy="5153890"/>
          </a:xfrm>
        </p:spPr>
        <p:txBody>
          <a:bodyPr/>
          <a:lstStyle/>
          <a:p>
            <a:pPr marL="584200" indent="-457200"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هي التكاليف التي تصرف على عمليات الاختبار والفحص لتقييم مستوى جودة المنتج وتحديد المشاكل الموجودة في العملية الإنتاجية,</a:t>
            </a:r>
          </a:p>
          <a:p>
            <a:pPr marL="584200" indent="-457200"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وهي تلك التكاليف المرتبطة بالقياس، وتقييم وتدقيق وفحص المنتجات او المواد للتأكد من توافقها لمتطلبات الجودة او المعايير والمواصفات المتبعة. فهي القيمة </a:t>
            </a:r>
            <a:r>
              <a:rPr lang="ar-DZ" sz="3200" dirty="0" err="1" smtClean="0">
                <a:latin typeface="Simplified Arabic" panose="02020603050405020304" pitchFamily="18" charset="-78"/>
                <a:cs typeface="Simplified Arabic" panose="02020603050405020304" pitchFamily="18" charset="-78"/>
              </a:rPr>
              <a:t>لاي</a:t>
            </a:r>
            <a:r>
              <a:rPr lang="ar-DZ" sz="3200" dirty="0" smtClean="0">
                <a:latin typeface="Simplified Arabic" panose="02020603050405020304" pitchFamily="18" charset="-78"/>
                <a:cs typeface="Simplified Arabic" panose="02020603050405020304" pitchFamily="18" charset="-78"/>
              </a:rPr>
              <a:t> جهد مبذول </a:t>
            </a:r>
            <a:r>
              <a:rPr lang="ar-DZ" sz="3200" dirty="0" err="1" smtClean="0">
                <a:latin typeface="Simplified Arabic" panose="02020603050405020304" pitchFamily="18" charset="-78"/>
                <a:cs typeface="Simplified Arabic" panose="02020603050405020304" pitchFamily="18" charset="-78"/>
              </a:rPr>
              <a:t>لايجاد</a:t>
            </a:r>
            <a:r>
              <a:rPr lang="ar-DZ" sz="3200" dirty="0" smtClean="0">
                <a:latin typeface="Simplified Arabic" panose="02020603050405020304" pitchFamily="18" charset="-78"/>
                <a:cs typeface="Simplified Arabic" panose="02020603050405020304" pitchFamily="18" charset="-78"/>
              </a:rPr>
              <a:t> وتحديد درجة الموافقة لمواصفات الجودة خلال الإنتاج لأول مرة.</a:t>
            </a:r>
          </a:p>
          <a:p>
            <a:pPr marL="584200" indent="-457200"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والامثلة عليها تتضمن ما يلي:</a:t>
            </a:r>
          </a:p>
          <a:p>
            <a:pPr marL="127000" indent="0" rtl="1"/>
            <a:r>
              <a:rPr lang="ar-DZ" sz="3200" dirty="0" smtClean="0">
                <a:latin typeface="Simplified Arabic" panose="02020603050405020304" pitchFamily="18" charset="-78"/>
                <a:cs typeface="Simplified Arabic" panose="02020603050405020304" pitchFamily="18" charset="-78"/>
              </a:rPr>
              <a:t>-تكاليف فحص التوريدات من مواد خام ومنتجات نصف مصنعة</a:t>
            </a:r>
          </a:p>
          <a:p>
            <a:pPr marL="127000" indent="0" rtl="1"/>
            <a:r>
              <a:rPr lang="ar-DZ" sz="3200" dirty="0" smtClean="0">
                <a:latin typeface="Simplified Arabic" panose="02020603050405020304" pitchFamily="18" charset="-78"/>
                <a:cs typeface="Simplified Arabic" panose="02020603050405020304" pitchFamily="18" charset="-78"/>
              </a:rPr>
              <a:t>-تكاليف الاختبار والتفتيش اثناء العمليات الإنتاجية</a:t>
            </a:r>
          </a:p>
          <a:p>
            <a:pPr marL="127000" indent="0" rtl="1"/>
            <a:r>
              <a:rPr lang="ar-DZ" sz="3200" dirty="0" smtClean="0">
                <a:latin typeface="Simplified Arabic" panose="02020603050405020304" pitchFamily="18" charset="-78"/>
                <a:cs typeface="Simplified Arabic" panose="02020603050405020304" pitchFamily="18" charset="-78"/>
              </a:rPr>
              <a:t>-تكاليف معدات الاختبار والتفتيش</a:t>
            </a:r>
          </a:p>
          <a:p>
            <a:pPr marL="127000" indent="0" rtl="1"/>
            <a:r>
              <a:rPr lang="ar-DZ" sz="3200" dirty="0" smtClean="0">
                <a:latin typeface="Simplified Arabic" panose="02020603050405020304" pitchFamily="18" charset="-78"/>
                <a:cs typeface="Simplified Arabic" panose="02020603050405020304" pitchFamily="18" charset="-78"/>
              </a:rPr>
              <a:t>-تكاليف المواد المستهلكة من خلال التفتيش والاختبار</a:t>
            </a:r>
          </a:p>
          <a:p>
            <a:pPr marL="584200" indent="-457200" rtl="1">
              <a:buFontTx/>
              <a:buChar char="-"/>
            </a:pPr>
            <a:endParaRPr lang="fr-FR"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0942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err="1" smtClean="0">
                <a:solidFill>
                  <a:srgbClr val="FF0000"/>
                </a:solidFill>
              </a:rPr>
              <a:t>Internal</a:t>
            </a:r>
            <a:r>
              <a:rPr lang="fr-FR" sz="4400" dirty="0" smtClean="0">
                <a:solidFill>
                  <a:srgbClr val="FF0000"/>
                </a:solidFill>
              </a:rPr>
              <a:t> </a:t>
            </a:r>
            <a:r>
              <a:rPr lang="fr-FR" sz="4400" dirty="0" err="1" smtClean="0">
                <a:solidFill>
                  <a:srgbClr val="FF0000"/>
                </a:solidFill>
              </a:rPr>
              <a:t>failureCosts</a:t>
            </a:r>
            <a:r>
              <a:rPr lang="ar-DZ" sz="4400" dirty="0">
                <a:solidFill>
                  <a:srgbClr val="FF0000"/>
                </a:solidFill>
              </a:rPr>
              <a:t>تكاليف الإخفاق الداخلي </a:t>
            </a:r>
            <a:endParaRPr lang="fr-FR" sz="4400" dirty="0">
              <a:solidFill>
                <a:srgbClr val="FF0000"/>
              </a:solidFill>
            </a:endParaRPr>
          </a:p>
        </p:txBody>
      </p:sp>
      <p:sp>
        <p:nvSpPr>
          <p:cNvPr id="3" name="Sous-titre 2"/>
          <p:cNvSpPr>
            <a:spLocks noGrp="1"/>
          </p:cNvSpPr>
          <p:nvPr>
            <p:ph type="subTitle" idx="1"/>
          </p:nvPr>
        </p:nvSpPr>
        <p:spPr>
          <a:xfrm>
            <a:off x="727363" y="1558636"/>
            <a:ext cx="10785763" cy="5070763"/>
          </a:xfrm>
        </p:spPr>
        <p:txBody>
          <a:bodyPr/>
          <a:lstStyle/>
          <a:p>
            <a:pPr marL="584200" indent="-457200"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هي جميع التكاليف المرتبطة بالمنتج الذي اخفق انتاجه في </a:t>
            </a:r>
            <a:r>
              <a:rPr lang="ar-DZ" sz="3200" dirty="0" err="1" smtClean="0">
                <a:latin typeface="Simplified Arabic" panose="02020603050405020304" pitchFamily="18" charset="-78"/>
                <a:cs typeface="Simplified Arabic" panose="02020603050405020304" pitchFamily="18" charset="-78"/>
              </a:rPr>
              <a:t>مطابقتة</a:t>
            </a:r>
            <a:r>
              <a:rPr lang="ar-DZ" sz="3200" dirty="0" smtClean="0">
                <a:latin typeface="Simplified Arabic" panose="02020603050405020304" pitchFamily="18" charset="-78"/>
                <a:cs typeface="Simplified Arabic" panose="02020603050405020304" pitchFamily="18" charset="-78"/>
              </a:rPr>
              <a:t> مواصفات الجودة وتم اكتشافها في المنشأة قبل خروجها للمستهلك,</a:t>
            </a:r>
          </a:p>
          <a:p>
            <a:pPr marL="584200" indent="-457200"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تشمل تكاليف الإخفاق الداخلي الأمثلة التالية:</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تكاليف إعادة التفتيش والاختبار للمنتجات داخل الشركة.</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تكاليف تصنيف المنتجات المعيبة الى فئة يمكن إصلاحها عن طريق إعادة التشغيل وفئة </a:t>
            </a:r>
            <a:r>
              <a:rPr lang="ar-DZ" sz="3200" dirty="0" err="1" smtClean="0">
                <a:latin typeface="Simplified Arabic" panose="02020603050405020304" pitchFamily="18" charset="-78"/>
                <a:cs typeface="Simplified Arabic" panose="02020603050405020304" pitchFamily="18" charset="-78"/>
              </a:rPr>
              <a:t>لايمكن</a:t>
            </a:r>
            <a:r>
              <a:rPr lang="ar-DZ" sz="3200" dirty="0" smtClean="0">
                <a:latin typeface="Simplified Arabic" panose="02020603050405020304" pitchFamily="18" charset="-78"/>
                <a:cs typeface="Simplified Arabic" panose="02020603050405020304" pitchFamily="18" charset="-78"/>
              </a:rPr>
              <a:t> إصلاحها </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تكاليف إعادة التشغيل.</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تكاليف حل المشكلة او تحليل الخطأ</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تكاليف إصابة العاملين والتعويضات المترتبة عنها</a:t>
            </a:r>
            <a:endParaRPr lang="fr-FR"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3781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err="1" smtClean="0">
                <a:solidFill>
                  <a:srgbClr val="FF0000"/>
                </a:solidFill>
                <a:latin typeface="Simplified Arabic" panose="02020603050405020304" pitchFamily="18" charset="-78"/>
                <a:cs typeface="Simplified Arabic" panose="02020603050405020304" pitchFamily="18" charset="-78"/>
              </a:rPr>
              <a:t>External</a:t>
            </a:r>
            <a:r>
              <a:rPr lang="fr-FR" sz="4400" dirty="0" smtClean="0">
                <a:solidFill>
                  <a:srgbClr val="FF0000"/>
                </a:solidFill>
                <a:latin typeface="Simplified Arabic" panose="02020603050405020304" pitchFamily="18" charset="-78"/>
                <a:cs typeface="Simplified Arabic" panose="02020603050405020304" pitchFamily="18" charset="-78"/>
              </a:rPr>
              <a:t> </a:t>
            </a:r>
            <a:r>
              <a:rPr lang="fr-FR" sz="4400" dirty="0" err="1" smtClean="0">
                <a:solidFill>
                  <a:srgbClr val="FF0000"/>
                </a:solidFill>
                <a:latin typeface="Simplified Arabic" panose="02020603050405020304" pitchFamily="18" charset="-78"/>
                <a:cs typeface="Simplified Arabic" panose="02020603050405020304" pitchFamily="18" charset="-78"/>
              </a:rPr>
              <a:t>Failure</a:t>
            </a:r>
            <a:r>
              <a:rPr lang="fr-FR" sz="4400" dirty="0" smtClean="0">
                <a:solidFill>
                  <a:srgbClr val="FF0000"/>
                </a:solidFill>
                <a:latin typeface="Simplified Arabic" panose="02020603050405020304" pitchFamily="18" charset="-78"/>
                <a:cs typeface="Simplified Arabic" panose="02020603050405020304" pitchFamily="18" charset="-78"/>
              </a:rPr>
              <a:t> </a:t>
            </a:r>
            <a:r>
              <a:rPr lang="fr-FR" sz="4400" dirty="0" err="1" smtClean="0">
                <a:solidFill>
                  <a:srgbClr val="FF0000"/>
                </a:solidFill>
                <a:latin typeface="Simplified Arabic" panose="02020603050405020304" pitchFamily="18" charset="-78"/>
                <a:cs typeface="Simplified Arabic" panose="02020603050405020304" pitchFamily="18" charset="-78"/>
              </a:rPr>
              <a:t>Costs</a:t>
            </a:r>
            <a:r>
              <a:rPr lang="ar-DZ" sz="4400" dirty="0">
                <a:solidFill>
                  <a:srgbClr val="FF0000"/>
                </a:solidFill>
                <a:latin typeface="Simplified Arabic" panose="02020603050405020304" pitchFamily="18" charset="-78"/>
                <a:cs typeface="Simplified Arabic" panose="02020603050405020304" pitchFamily="18" charset="-78"/>
              </a:rPr>
              <a:t>تكاليف الإخفاق الخارجي</a:t>
            </a:r>
            <a:endParaRPr lang="fr-FR" sz="4400" dirty="0">
              <a:solidFill>
                <a:srgbClr val="FF0000"/>
              </a:solidFill>
              <a:latin typeface="Simplified Arabic" panose="02020603050405020304" pitchFamily="18" charset="-78"/>
              <a:cs typeface="Simplified Arabic" panose="02020603050405020304" pitchFamily="18" charset="-78"/>
            </a:endParaRPr>
          </a:p>
        </p:txBody>
      </p:sp>
      <p:sp>
        <p:nvSpPr>
          <p:cNvPr id="3" name="Sous-titre 2"/>
          <p:cNvSpPr>
            <a:spLocks noGrp="1"/>
          </p:cNvSpPr>
          <p:nvPr>
            <p:ph type="subTitle" idx="1"/>
          </p:nvPr>
        </p:nvSpPr>
        <p:spPr>
          <a:xfrm>
            <a:off x="754021" y="1354567"/>
            <a:ext cx="10683891" cy="5170924"/>
          </a:xfrm>
        </p:spPr>
        <p:txBody>
          <a:bodyPr/>
          <a:lstStyle/>
          <a:p>
            <a:pPr marL="584200" indent="-457200"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هي مجموع تكاليف المنتج المعيب الذي يتم اكتشافه بعد التسليم للعميل او المستهلك.</a:t>
            </a:r>
          </a:p>
          <a:p>
            <a:pPr marL="584200" indent="-457200" rtl="1">
              <a:buFont typeface="Arial" panose="020B0604020202020204" pitchFamily="34" charset="0"/>
              <a:buChar char="•"/>
            </a:pPr>
            <a:r>
              <a:rPr lang="ar-DZ" sz="3200" dirty="0" smtClean="0">
                <a:latin typeface="Simplified Arabic" panose="02020603050405020304" pitchFamily="18" charset="-78"/>
                <a:cs typeface="Simplified Arabic" panose="02020603050405020304" pitchFamily="18" charset="-78"/>
              </a:rPr>
              <a:t>تتضمن الأمثلة </a:t>
            </a:r>
            <a:r>
              <a:rPr lang="ar-DZ" sz="3200" dirty="0" err="1" smtClean="0">
                <a:latin typeface="Simplified Arabic" panose="02020603050405020304" pitchFamily="18" charset="-78"/>
                <a:cs typeface="Simplified Arabic" panose="02020603050405020304" pitchFamily="18" charset="-78"/>
              </a:rPr>
              <a:t>مايلي</a:t>
            </a:r>
            <a:r>
              <a:rPr lang="ar-DZ" sz="3200" dirty="0" smtClean="0">
                <a:latin typeface="Simplified Arabic" panose="02020603050405020304" pitchFamily="18" charset="-78"/>
                <a:cs typeface="Simplified Arabic" panose="02020603050405020304" pitchFamily="18" charset="-78"/>
              </a:rPr>
              <a:t>:</a:t>
            </a:r>
          </a:p>
          <a:p>
            <a:pPr marL="127000" indent="0" rtl="1"/>
            <a:r>
              <a:rPr lang="ar-DZ" sz="3200" dirty="0" smtClean="0">
                <a:latin typeface="Simplified Arabic" panose="02020603050405020304" pitchFamily="18" charset="-78"/>
                <a:cs typeface="Simplified Arabic" panose="02020603050405020304" pitchFamily="18" charset="-78"/>
              </a:rPr>
              <a:t>-تكاليف معالجة شكاوي العملاء</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استبدال المنتجات المعيبة والمرتجة</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الامتيازات</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الخسارة في المبيعات</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تكاليف تحمل المسئولية الناتجة من الحوادث</a:t>
            </a:r>
          </a:p>
          <a:p>
            <a:pPr marL="584200" indent="-457200" rtl="1">
              <a:buFontTx/>
              <a:buChar char="-"/>
            </a:pPr>
            <a:r>
              <a:rPr lang="ar-DZ" sz="3200" dirty="0" smtClean="0">
                <a:latin typeface="Simplified Arabic" panose="02020603050405020304" pitchFamily="18" charset="-78"/>
                <a:cs typeface="Simplified Arabic" panose="02020603050405020304" pitchFamily="18" charset="-78"/>
              </a:rPr>
              <a:t>تكاليف دفع الضمانات والتعويضات</a:t>
            </a:r>
            <a:endParaRPr lang="fr-FR"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18424528"/>
      </p:ext>
    </p:extLst>
  </p:cSld>
  <p:clrMapOvr>
    <a:masterClrMapping/>
  </p:clrMapOvr>
</p:sld>
</file>

<file path=ppt/theme/theme1.xml><?xml version="1.0" encoding="utf-8"?>
<a:theme xmlns:a="http://schemas.openxmlformats.org/drawingml/2006/main" name="Autobiographical Novel Thesis by Slidesgo">
  <a:themeElements>
    <a:clrScheme name="Simple Light">
      <a:dk1>
        <a:srgbClr val="000000"/>
      </a:dk1>
      <a:lt1>
        <a:srgbClr val="FFFFFF"/>
      </a:lt1>
      <a:dk2>
        <a:srgbClr val="595959"/>
      </a:dk2>
      <a:lt2>
        <a:srgbClr val="EEEEEE"/>
      </a:lt2>
      <a:accent1>
        <a:srgbClr val="7363B0"/>
      </a:accent1>
      <a:accent2>
        <a:srgbClr val="F8FAF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24885</TotalTime>
  <Words>885</Words>
  <Application>Microsoft Office PowerPoint</Application>
  <PresentationFormat>Grand écran</PresentationFormat>
  <Paragraphs>69</Paragraphs>
  <Slides>12</Slides>
  <Notes>1</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12</vt:i4>
      </vt:variant>
    </vt:vector>
  </HeadingPairs>
  <TitlesOfParts>
    <vt:vector size="29" baseType="lpstr">
      <vt:lpstr>Adobe Heiti Std R</vt:lpstr>
      <vt:lpstr>Adobe نسخ Medium</vt:lpstr>
      <vt:lpstr>Arial</vt:lpstr>
      <vt:lpstr>Calibri</vt:lpstr>
      <vt:lpstr>Century Gothic</vt:lpstr>
      <vt:lpstr>Exo</vt:lpstr>
      <vt:lpstr>Francois One</vt:lpstr>
      <vt:lpstr>Libre Baskerville</vt:lpstr>
      <vt:lpstr>Libre Franklin</vt:lpstr>
      <vt:lpstr>Open Sans</vt:lpstr>
      <vt:lpstr>Roboto</vt:lpstr>
      <vt:lpstr>Sakkal Majalla</vt:lpstr>
      <vt:lpstr>Simplified Arabic</vt:lpstr>
      <vt:lpstr>Traditional Arabic</vt:lpstr>
      <vt:lpstr>Wingdings</vt:lpstr>
      <vt:lpstr>ZCOOL XiaoWei</vt:lpstr>
      <vt:lpstr>Autobiographical Novel Thesis by Slidesgo</vt:lpstr>
      <vt:lpstr>Présentation PowerPoint</vt:lpstr>
      <vt:lpstr>Présentation PowerPoint</vt:lpstr>
      <vt:lpstr>تعريف تكاليف الجودة</vt:lpstr>
      <vt:lpstr>   يرى جاريسون ونورين ان تكلفة الجودة لا تخص عملية الإنتاج فحب، بل تتجاوز ذلك الى جميع الأنشطة في المنظمة بدءا من خدمة البحث والتطوير وحتى خدمة لزبون، أي ان تكاليف لجودة تمثل ما تستهلكه نشاطات المنظمة على امتداد سلسلة القيمة للحصول على منتجات بالجودة المطلوبة, حيث تتمثل هذه الأنشطة أساس في : المبيعات والتسويق، التصميم والبحث والتطوير، الشراء والتخزين والتوريد، تخطيط مراقبة وإنتاج، تصنيع والعمليات، التسليم والتركيب وخدمات ما بعد البيع، المالية والمحاسبة.....الخ    يمكن القول ان تكاليف الجودة هي جميع التكاليف التي تتحملها المنظمة لتحقيق الجودة وضمانها وتحسينها وادارتها( تكاليف المطابقة) وتفادي العيوب واللاجودة ( تكاليف عدم المطابقة) </vt:lpstr>
      <vt:lpstr>أنواع تكاليف الجودة</vt:lpstr>
      <vt:lpstr>Preventionn Costsتكاليف الوقاية </vt:lpstr>
      <vt:lpstr>Appraisal Costs تكاليف التقييم </vt:lpstr>
      <vt:lpstr>Internal failureCostsتكاليف الإخفاق الداخلي </vt:lpstr>
      <vt:lpstr>External Failure Costsتكاليف الإخفاق الخارجي</vt:lpstr>
      <vt:lpstr>أهمية تحليل تكاليف الجودة</vt:lpstr>
      <vt:lpstr>طرق قياس تكاليف الجودة</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alaa benali</dc:creator>
  <cp:lastModifiedBy>MICRO</cp:lastModifiedBy>
  <cp:revision>235</cp:revision>
  <dcterms:created xsi:type="dcterms:W3CDTF">2018-11-06T08:10:50Z</dcterms:created>
  <dcterms:modified xsi:type="dcterms:W3CDTF">2024-04-28T09:29:00Z</dcterms:modified>
</cp:coreProperties>
</file>