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76" r:id="rId1"/>
  </p:sldMasterIdLst>
  <p:sldIdLst>
    <p:sldId id="256" r:id="rId2"/>
    <p:sldId id="263" r:id="rId3"/>
    <p:sldId id="269" r:id="rId4"/>
    <p:sldId id="257" r:id="rId5"/>
    <p:sldId id="270" r:id="rId6"/>
    <p:sldId id="271" r:id="rId7"/>
    <p:sldId id="272" r:id="rId8"/>
    <p:sldId id="26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smtClean="0"/>
              <a:t>11/5/2023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710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smtClean="0"/>
              <a:t>11/5/2023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952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smtClean="0"/>
              <a:t>11/5/2023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330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smtClean="0"/>
              <a:t>11/5/2023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041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smtClean="0"/>
              <a:t>11/5/2023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3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smtClean="0"/>
              <a:t>11/5/2023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81050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smtClean="0"/>
              <a:t>11/5/2023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3586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smtClean="0"/>
              <a:t>11/5/2023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58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smtClean="0"/>
              <a:t>11/5/2023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776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smtClean="0"/>
              <a:t>11/5/2023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78850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smtClean="0"/>
              <a:t>11/5/2023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070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CBC1C18-307B-4F68-A007-B5B542270E8D}" type="datetimeFigureOut">
              <a:rPr lang="en-US" smtClean="0"/>
              <a:t>11/5/2023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952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9848" y="1868556"/>
            <a:ext cx="7315200" cy="1148964"/>
          </a:xfrm>
        </p:spPr>
        <p:txBody>
          <a:bodyPr>
            <a:normAutofit/>
          </a:bodyPr>
          <a:lstStyle/>
          <a:p>
            <a:pPr algn="ctr"/>
            <a:r>
              <a:rPr lang="en-US" altLang="zh-CN" sz="3600" dirty="0" smtClean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  <a:t>INNOVATION AND INVENTION</a:t>
            </a:r>
            <a:endParaRPr lang="en-US" sz="600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8" y="3459996"/>
            <a:ext cx="7315200" cy="1432319"/>
          </a:xfrm>
        </p:spPr>
        <p:txBody>
          <a:bodyPr/>
          <a:lstStyle/>
          <a:p>
            <a:r>
              <a:rPr lang="fr-FR" dirty="0">
                <a:latin typeface="Lucida Bright" panose="02040602050505020304" pitchFamily="18" charset="0"/>
              </a:rPr>
              <a:t>Dr.DJOUDI Hanane</a:t>
            </a:r>
          </a:p>
          <a:p>
            <a:r>
              <a:rPr lang="fr-FR" dirty="0" smtClean="0">
                <a:latin typeface="Lucida Bright" panose="02040602050505020304" pitchFamily="18" charset="0"/>
              </a:rPr>
              <a:t>Faculty of ECMS/ University of </a:t>
            </a:r>
            <a:r>
              <a:rPr lang="fr-FR" dirty="0">
                <a:latin typeface="Lucida Bright" panose="02040602050505020304" pitchFamily="18" charset="0"/>
              </a:rPr>
              <a:t>Biskra</a:t>
            </a:r>
          </a:p>
          <a:p>
            <a:r>
              <a:rPr lang="fr-FR" dirty="0" smtClean="0">
                <a:latin typeface="Lucida Bright" panose="02040602050505020304" pitchFamily="18" charset="0"/>
              </a:rPr>
              <a:t>                                                                             October, 2023</a:t>
            </a: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>
              <a:latin typeface="Lucida Bright" panose="02040602050505020304" pitchFamily="18" charset="0"/>
            </a:endParaRPr>
          </a:p>
          <a:p>
            <a:endParaRPr lang="en-US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 txBox="1">
            <a:spLocks/>
          </p:cNvSpPr>
          <p:nvPr/>
        </p:nvSpPr>
        <p:spPr>
          <a:xfrm>
            <a:off x="4794069" y="5499463"/>
            <a:ext cx="4258491" cy="60334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None/>
              <a:defRPr sz="2200" kern="1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>
                <a:latin typeface="Lucida Bright" panose="02040602050505020304" pitchFamily="18" charset="0"/>
              </a:rPr>
              <a:t>REF: Business vocabulary in use</a:t>
            </a: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246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DC8FE9-36C3-F170-1F6C-9C5725EA1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Lucida Bright" panose="02040602050505020304" pitchFamily="18" charset="0"/>
              </a:rPr>
              <a:t>A</a:t>
            </a:r>
            <a:endParaRPr lang="en-US" dirty="0">
              <a:latin typeface="Lucida Bright" panose="02040602050505020304" pitchFamily="18" charset="0"/>
            </a:endParaRP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53097" y="836024"/>
            <a:ext cx="7837714" cy="5264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679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088160-AD83-21D2-E2B7-94541A0C2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latin typeface="Lucida Bright" panose="02040602050505020304" pitchFamily="18" charset="0"/>
              </a:rPr>
              <a:t>B</a:t>
            </a: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92285" y="849086"/>
            <a:ext cx="8190411" cy="5199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2403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D4B29B-18A5-DCF9-E01D-174914694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3200" dirty="0" smtClean="0">
                <a:latin typeface="Lucida Bright" panose="02040602050505020304" pitchFamily="18" charset="0"/>
              </a:rPr>
              <a:t>C</a:t>
            </a:r>
            <a:endParaRPr lang="en-US" sz="3200" dirty="0">
              <a:latin typeface="Lucida Bright" panose="02040602050505020304" pitchFamily="18" charset="0"/>
            </a:endParaRP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66159" y="849085"/>
            <a:ext cx="8216537" cy="5172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8073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EX 1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05349" y="783771"/>
            <a:ext cx="8138160" cy="5159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44532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EX </a:t>
            </a:r>
            <a:r>
              <a:rPr lang="fr-FR" dirty="0" smtClean="0"/>
              <a:t>2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40034" y="822961"/>
            <a:ext cx="8138160" cy="5342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4508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EX </a:t>
            </a:r>
            <a:r>
              <a:rPr lang="fr-FR" dirty="0" smtClean="0"/>
              <a:t>3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92286" y="888274"/>
            <a:ext cx="7955280" cy="5133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7560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6840" y="2054087"/>
            <a:ext cx="7315200" cy="2862469"/>
          </a:xfrm>
        </p:spPr>
        <p:txBody>
          <a:bodyPr>
            <a:normAutofit/>
          </a:bodyPr>
          <a:lstStyle/>
          <a:p>
            <a:pPr algn="ctr"/>
            <a:r>
              <a:rPr lang="fr-FR" altLang="zh-CN" sz="6700" dirty="0" smtClean="0">
                <a:latin typeface="Lucida Fax" panose="02060602050505020204" pitchFamily="18" charset="0"/>
                <a:sym typeface="Impact" panose="020B0806030902050204" pitchFamily="34" charset="0"/>
              </a:rPr>
              <a:t>Thanks</a:t>
            </a:r>
            <a:r>
              <a:rPr lang="fr-FR" altLang="zh-CN" sz="6700" dirty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  <a:t/>
            </a:r>
            <a:br>
              <a:rPr lang="fr-FR" altLang="zh-CN" sz="6700" dirty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</a:br>
            <a:endParaRPr lang="en-US" sz="6000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062353934"/>
      </p:ext>
    </p:extLst>
  </p:cSld>
  <p:clrMapOvr>
    <a:masterClrMapping/>
  </p:clrMapOvr>
</p:sld>
</file>

<file path=ppt/theme/theme1.xml><?xml version="1.0" encoding="utf-8"?>
<a:theme xmlns:a="http://schemas.openxmlformats.org/drawingml/2006/main" name="Cadre">
  <a:themeElements>
    <a:clrScheme name="Bleu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adr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ad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TM03457475[[fn=Cadre]]</Template>
  <TotalTime>432</TotalTime>
  <Words>32</Words>
  <Application>Microsoft Office PowerPoint</Application>
  <PresentationFormat>Grand écran</PresentationFormat>
  <Paragraphs>18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5" baseType="lpstr">
      <vt:lpstr>Corbel</vt:lpstr>
      <vt:lpstr>Impact</vt:lpstr>
      <vt:lpstr>Lucida Bright</vt:lpstr>
      <vt:lpstr>Lucida Fax</vt:lpstr>
      <vt:lpstr>Wingdings 2</vt:lpstr>
      <vt:lpstr>幼圆</vt:lpstr>
      <vt:lpstr>Cadre</vt:lpstr>
      <vt:lpstr>INNOVATION AND INVENTION</vt:lpstr>
      <vt:lpstr>A</vt:lpstr>
      <vt:lpstr>B</vt:lpstr>
      <vt:lpstr>C</vt:lpstr>
      <vt:lpstr>EX 1</vt:lpstr>
      <vt:lpstr>EX 2</vt:lpstr>
      <vt:lpstr>EX 3</vt:lpstr>
      <vt:lpstr>Thanks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PME Vs STARTUP Quelles différences? </dc:title>
  <dc:creator>UNIV</dc:creator>
  <cp:lastModifiedBy>XPRISTO</cp:lastModifiedBy>
  <cp:revision>19</cp:revision>
  <dcterms:created xsi:type="dcterms:W3CDTF">2023-03-05T16:18:00Z</dcterms:created>
  <dcterms:modified xsi:type="dcterms:W3CDTF">2023-11-05T21:14:02Z</dcterms:modified>
</cp:coreProperties>
</file>