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2" r:id="rId1"/>
  </p:sldMasterIdLst>
  <p:notesMasterIdLst>
    <p:notesMasterId r:id="rId10"/>
  </p:notesMasterIdLst>
  <p:sldIdLst>
    <p:sldId id="256" r:id="rId2"/>
    <p:sldId id="257" r:id="rId3"/>
    <p:sldId id="259" r:id="rId4"/>
    <p:sldId id="260" r:id="rId5"/>
    <p:sldId id="261" r:id="rId6"/>
    <p:sldId id="342" r:id="rId7"/>
    <p:sldId id="269" r:id="rId8"/>
    <p:sldId id="262" r:id="rId9"/>
  </p:sldIdLst>
  <p:sldSz cx="9144000" cy="5143500" type="screen16x9"/>
  <p:notesSz cx="6858000" cy="9144000"/>
  <p:embeddedFontLst>
    <p:embeddedFont>
      <p:font typeface="Permanent Marker" panose="020B0604020202020204" charset="0"/>
      <p:regular r:id="rId11"/>
    </p:embeddedFont>
    <p:embeddedFont>
      <p:font typeface="Urdu Typesetting" panose="03020402040406030203" pitchFamily="66" charset="-78"/>
      <p:regular r:id="rId12"/>
      <p:bold r:id="rId13"/>
    </p:embeddedFont>
    <p:embeddedFont>
      <p:font typeface="Microsoft Uighur" panose="02000000000000000000" pitchFamily="2" charset="-78"/>
      <p:regular r:id="rId14"/>
      <p:bold r:id="rId15"/>
    </p:embeddedFont>
    <p:embeddedFont>
      <p:font typeface="Traditional Arabic" panose="02020603050405020304" pitchFamily="18" charset="-78"/>
      <p:regular r:id="rId16"/>
      <p:bold r:id="rId17"/>
    </p:embeddedFont>
    <p:embeddedFont>
      <p:font typeface="Aldhabi" panose="01000000000000000000" pitchFamily="2" charset="-78"/>
      <p:regular r:id="rId18"/>
    </p:embeddedFont>
    <p:embeddedFont>
      <p:font typeface="Itim" panose="020B0604020202020204" charset="-34"/>
      <p:regular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76">
          <p15:clr>
            <a:srgbClr val="FF0000"/>
          </p15:clr>
        </p15:guide>
        <p15:guide id="2" pos="454">
          <p15:clr>
            <a:srgbClr val="FF0000"/>
          </p15:clr>
        </p15:guide>
        <p15:guide id="3" pos="5306">
          <p15:clr>
            <a:srgbClr val="FF0000"/>
          </p15:clr>
        </p15:guide>
        <p15:guide id="4" orient="horz" pos="2952">
          <p15:clr>
            <a:srgbClr val="FF0000"/>
          </p15:clr>
        </p15:guide>
        <p15:guide id="5" orient="horz" pos="288">
          <p15:clr>
            <a:srgbClr val="00FF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1A18C9C-29A8-4F4D-B240-64A4FFE4BB1C}">
  <a:tblStyle styleId="{61A18C9C-29A8-4F4D-B240-64A4FFE4BB1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516" y="-48"/>
      </p:cViewPr>
      <p:guideLst>
        <p:guide orient="horz" pos="576"/>
        <p:guide pos="454"/>
        <p:guide pos="5306"/>
        <p:guide orient="horz" pos="2952"/>
        <p:guide orient="horz" pos="28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5903735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0"/>
        <p:cNvGrpSpPr/>
        <p:nvPr/>
      </p:nvGrpSpPr>
      <p:grpSpPr>
        <a:xfrm>
          <a:off x="0" y="0"/>
          <a:ext cx="0" cy="0"/>
          <a:chOff x="0" y="0"/>
          <a:chExt cx="0" cy="0"/>
        </a:xfrm>
      </p:grpSpPr>
      <p:sp>
        <p:nvSpPr>
          <p:cNvPr id="1531" name="Google Shape;15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2" name="Google Shape;15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3510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6"/>
        <p:cNvGrpSpPr/>
        <p:nvPr/>
      </p:nvGrpSpPr>
      <p:grpSpPr>
        <a:xfrm>
          <a:off x="0" y="0"/>
          <a:ext cx="0" cy="0"/>
          <a:chOff x="0" y="0"/>
          <a:chExt cx="0" cy="0"/>
        </a:xfrm>
      </p:grpSpPr>
      <p:sp>
        <p:nvSpPr>
          <p:cNvPr id="1537" name="Google Shape;1537;g11619fd1901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8" name="Google Shape;1538;g11619fd1901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9745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3"/>
        <p:cNvGrpSpPr/>
        <p:nvPr/>
      </p:nvGrpSpPr>
      <p:grpSpPr>
        <a:xfrm>
          <a:off x="0" y="0"/>
          <a:ext cx="0" cy="0"/>
          <a:chOff x="0" y="0"/>
          <a:chExt cx="0" cy="0"/>
        </a:xfrm>
      </p:grpSpPr>
      <p:sp>
        <p:nvSpPr>
          <p:cNvPr id="1604" name="Google Shape;1604;g11619fd1901_0_3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5" name="Google Shape;1605;g11619fd1901_0_3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5626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7"/>
        <p:cNvGrpSpPr/>
        <p:nvPr/>
      </p:nvGrpSpPr>
      <p:grpSpPr>
        <a:xfrm>
          <a:off x="0" y="0"/>
          <a:ext cx="0" cy="0"/>
          <a:chOff x="0" y="0"/>
          <a:chExt cx="0" cy="0"/>
        </a:xfrm>
      </p:grpSpPr>
      <p:sp>
        <p:nvSpPr>
          <p:cNvPr id="1648" name="Google Shape;1648;g11619fd1901_0_5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9" name="Google Shape;1649;g11619fd1901_0_5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8882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3"/>
        <p:cNvGrpSpPr/>
        <p:nvPr/>
      </p:nvGrpSpPr>
      <p:grpSpPr>
        <a:xfrm>
          <a:off x="0" y="0"/>
          <a:ext cx="0" cy="0"/>
          <a:chOff x="0" y="0"/>
          <a:chExt cx="0" cy="0"/>
        </a:xfrm>
      </p:grpSpPr>
      <p:sp>
        <p:nvSpPr>
          <p:cNvPr id="1694" name="Google Shape;1694;g11619fd1901_0_7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5" name="Google Shape;1695;g11619fd1901_0_7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19013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3"/>
        <p:cNvGrpSpPr/>
        <p:nvPr/>
      </p:nvGrpSpPr>
      <p:grpSpPr>
        <a:xfrm>
          <a:off x="0" y="0"/>
          <a:ext cx="0" cy="0"/>
          <a:chOff x="0" y="0"/>
          <a:chExt cx="0" cy="0"/>
        </a:xfrm>
      </p:grpSpPr>
      <p:sp>
        <p:nvSpPr>
          <p:cNvPr id="1694" name="Google Shape;1694;g11619fd1901_0_7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5" name="Google Shape;1695;g11619fd1901_0_7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67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9"/>
        <p:cNvGrpSpPr/>
        <p:nvPr/>
      </p:nvGrpSpPr>
      <p:grpSpPr>
        <a:xfrm>
          <a:off x="0" y="0"/>
          <a:ext cx="0" cy="0"/>
          <a:chOff x="0" y="0"/>
          <a:chExt cx="0" cy="0"/>
        </a:xfrm>
      </p:grpSpPr>
      <p:sp>
        <p:nvSpPr>
          <p:cNvPr id="2070" name="Google Shape;2070;g1149ae162d0_0_2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1" name="Google Shape;2071;g1149ae162d0_0_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2669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8"/>
        <p:cNvGrpSpPr/>
        <p:nvPr/>
      </p:nvGrpSpPr>
      <p:grpSpPr>
        <a:xfrm>
          <a:off x="0" y="0"/>
          <a:ext cx="0" cy="0"/>
          <a:chOff x="0" y="0"/>
          <a:chExt cx="0" cy="0"/>
        </a:xfrm>
      </p:grpSpPr>
      <p:sp>
        <p:nvSpPr>
          <p:cNvPr id="1729" name="Google Shape;1729;g11619fd1901_0_8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0" name="Google Shape;1730;g11619fd1901_0_8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1707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rgbClr val="B0D5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1754550" y="1135650"/>
            <a:ext cx="5634900" cy="2872200"/>
          </a:xfrm>
          <a:prstGeom prst="plaque">
            <a:avLst>
              <a:gd name="adj" fmla="val 11691"/>
            </a:avLst>
          </a:prstGeom>
          <a:solidFill>
            <a:srgbClr val="FFFFFF"/>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 name="Google Shape;12;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3" name="Google Shape;13;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4" name="Google Shape;14;p2"/>
          <p:cNvGrpSpPr/>
          <p:nvPr/>
        </p:nvGrpSpPr>
        <p:grpSpPr>
          <a:xfrm rot="697126">
            <a:off x="8280187" y="-46678"/>
            <a:ext cx="1305393" cy="1346461"/>
            <a:chOff x="1492000" y="427450"/>
            <a:chExt cx="1188000" cy="1225375"/>
          </a:xfrm>
        </p:grpSpPr>
        <p:sp>
          <p:nvSpPr>
            <p:cNvPr id="15" name="Google Shape;15;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 name="Google Shape;27;p2"/>
          <p:cNvGrpSpPr/>
          <p:nvPr/>
        </p:nvGrpSpPr>
        <p:grpSpPr>
          <a:xfrm rot="-1976796" flipH="1">
            <a:off x="5917481" y="3990133"/>
            <a:ext cx="3474354" cy="888893"/>
            <a:chOff x="3809875" y="1963175"/>
            <a:chExt cx="1923600" cy="492150"/>
          </a:xfrm>
        </p:grpSpPr>
        <p:sp>
          <p:nvSpPr>
            <p:cNvPr id="28" name="Google Shape;28;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rot="-375097">
            <a:off x="1228557" y="-253382"/>
            <a:ext cx="711742" cy="793298"/>
            <a:chOff x="6554696" y="509501"/>
            <a:chExt cx="711709" cy="793261"/>
          </a:xfrm>
        </p:grpSpPr>
        <p:sp>
          <p:nvSpPr>
            <p:cNvPr id="40" name="Google Shape;40;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 name="Google Shape;42;p2"/>
          <p:cNvGrpSpPr/>
          <p:nvPr/>
        </p:nvGrpSpPr>
        <p:grpSpPr>
          <a:xfrm rot="807122">
            <a:off x="809300" y="4708652"/>
            <a:ext cx="2497551" cy="2401906"/>
            <a:chOff x="1857000" y="3245400"/>
            <a:chExt cx="1233825" cy="1186575"/>
          </a:xfrm>
        </p:grpSpPr>
        <p:sp>
          <p:nvSpPr>
            <p:cNvPr id="43" name="Google Shape;43;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 name="Google Shape;49;p2"/>
          <p:cNvSpPr/>
          <p:nvPr/>
        </p:nvSpPr>
        <p:spPr>
          <a:xfrm rot="-381518">
            <a:off x="1317430" y="-146232"/>
            <a:ext cx="102933" cy="551241"/>
          </a:xfrm>
          <a:prstGeom prst="roundRect">
            <a:avLst>
              <a:gd name="adj" fmla="val 50000"/>
            </a:avLst>
          </a:prstGeom>
          <a:solidFill>
            <a:srgbClr val="EEEEEE">
              <a:alpha val="47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txBox="1">
            <a:spLocks noGrp="1"/>
          </p:cNvSpPr>
          <p:nvPr>
            <p:ph type="ctrTitle"/>
          </p:nvPr>
        </p:nvSpPr>
        <p:spPr>
          <a:xfrm>
            <a:off x="2351850" y="1460922"/>
            <a:ext cx="4440300" cy="1749000"/>
          </a:xfrm>
          <a:prstGeom prst="rect">
            <a:avLst/>
          </a:prstGeom>
        </p:spPr>
        <p:txBody>
          <a:bodyPr spcFirstLastPara="1" wrap="square" lIns="0" tIns="0" rIns="0" bIns="0" anchor="t"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51" name="Google Shape;51;p2"/>
          <p:cNvSpPr txBox="1">
            <a:spLocks noGrp="1"/>
          </p:cNvSpPr>
          <p:nvPr>
            <p:ph type="subTitle" idx="1"/>
          </p:nvPr>
        </p:nvSpPr>
        <p:spPr>
          <a:xfrm>
            <a:off x="2351850" y="3287050"/>
            <a:ext cx="4440300" cy="3576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2800"/>
              <a:buNone/>
              <a:defRPr sz="2800">
                <a:solidFill>
                  <a:schemeClr val="dk2"/>
                </a:solidFill>
              </a:defRPr>
            </a:lvl2pPr>
            <a:lvl3pPr lvl="2" algn="ctr" rtl="0">
              <a:lnSpc>
                <a:spcPct val="100000"/>
              </a:lnSpc>
              <a:spcBef>
                <a:spcPts val="0"/>
              </a:spcBef>
              <a:spcAft>
                <a:spcPts val="0"/>
              </a:spcAft>
              <a:buClr>
                <a:schemeClr val="dk2"/>
              </a:buClr>
              <a:buSzPts val="2800"/>
              <a:buNone/>
              <a:defRPr sz="2800">
                <a:solidFill>
                  <a:schemeClr val="dk2"/>
                </a:solidFill>
              </a:defRPr>
            </a:lvl3pPr>
            <a:lvl4pPr lvl="3" algn="ctr" rtl="0">
              <a:lnSpc>
                <a:spcPct val="100000"/>
              </a:lnSpc>
              <a:spcBef>
                <a:spcPts val="0"/>
              </a:spcBef>
              <a:spcAft>
                <a:spcPts val="0"/>
              </a:spcAft>
              <a:buClr>
                <a:schemeClr val="dk2"/>
              </a:buClr>
              <a:buSzPts val="2800"/>
              <a:buNone/>
              <a:defRPr sz="2800">
                <a:solidFill>
                  <a:schemeClr val="dk2"/>
                </a:solidFill>
              </a:defRPr>
            </a:lvl4pPr>
            <a:lvl5pPr lvl="4" algn="ctr" rtl="0">
              <a:lnSpc>
                <a:spcPct val="100000"/>
              </a:lnSpc>
              <a:spcBef>
                <a:spcPts val="0"/>
              </a:spcBef>
              <a:spcAft>
                <a:spcPts val="0"/>
              </a:spcAft>
              <a:buClr>
                <a:schemeClr val="dk2"/>
              </a:buClr>
              <a:buSzPts val="2800"/>
              <a:buNone/>
              <a:defRPr sz="2800">
                <a:solidFill>
                  <a:schemeClr val="dk2"/>
                </a:solidFill>
              </a:defRPr>
            </a:lvl5pPr>
            <a:lvl6pPr lvl="5" algn="ctr" rtl="0">
              <a:lnSpc>
                <a:spcPct val="100000"/>
              </a:lnSpc>
              <a:spcBef>
                <a:spcPts val="0"/>
              </a:spcBef>
              <a:spcAft>
                <a:spcPts val="0"/>
              </a:spcAft>
              <a:buClr>
                <a:schemeClr val="dk2"/>
              </a:buClr>
              <a:buSzPts val="2800"/>
              <a:buNone/>
              <a:defRPr sz="2800">
                <a:solidFill>
                  <a:schemeClr val="dk2"/>
                </a:solidFill>
              </a:defRPr>
            </a:lvl6pPr>
            <a:lvl7pPr lvl="6" algn="ctr" rtl="0">
              <a:lnSpc>
                <a:spcPct val="100000"/>
              </a:lnSpc>
              <a:spcBef>
                <a:spcPts val="0"/>
              </a:spcBef>
              <a:spcAft>
                <a:spcPts val="0"/>
              </a:spcAft>
              <a:buClr>
                <a:schemeClr val="dk2"/>
              </a:buClr>
              <a:buSzPts val="2800"/>
              <a:buNone/>
              <a:defRPr sz="2800">
                <a:solidFill>
                  <a:schemeClr val="dk2"/>
                </a:solidFill>
              </a:defRPr>
            </a:lvl7pPr>
            <a:lvl8pPr lvl="7" algn="ctr" rtl="0">
              <a:lnSpc>
                <a:spcPct val="100000"/>
              </a:lnSpc>
              <a:spcBef>
                <a:spcPts val="0"/>
              </a:spcBef>
              <a:spcAft>
                <a:spcPts val="0"/>
              </a:spcAft>
              <a:buClr>
                <a:schemeClr val="dk2"/>
              </a:buClr>
              <a:buSzPts val="2800"/>
              <a:buNone/>
              <a:defRPr sz="2800">
                <a:solidFill>
                  <a:schemeClr val="dk2"/>
                </a:solidFill>
              </a:defRPr>
            </a:lvl8pPr>
            <a:lvl9pPr lvl="8" algn="ctr" rtl="0">
              <a:lnSpc>
                <a:spcPct val="100000"/>
              </a:lnSpc>
              <a:spcBef>
                <a:spcPts val="0"/>
              </a:spcBef>
              <a:spcAft>
                <a:spcPts val="0"/>
              </a:spcAft>
              <a:buClr>
                <a:schemeClr val="dk2"/>
              </a:buClr>
              <a:buSzPts val="2800"/>
              <a:buNone/>
              <a:defRPr sz="2800">
                <a:solidFill>
                  <a:schemeClr val="dk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36">
    <p:spTree>
      <p:nvGrpSpPr>
        <p:cNvPr id="1" name="Shape 1399"/>
        <p:cNvGrpSpPr/>
        <p:nvPr/>
      </p:nvGrpSpPr>
      <p:grpSpPr>
        <a:xfrm>
          <a:off x="0" y="0"/>
          <a:ext cx="0" cy="0"/>
          <a:chOff x="0" y="0"/>
          <a:chExt cx="0" cy="0"/>
        </a:xfrm>
      </p:grpSpPr>
      <p:grpSp>
        <p:nvGrpSpPr>
          <p:cNvPr id="1400" name="Google Shape;1400;p48"/>
          <p:cNvGrpSpPr/>
          <p:nvPr/>
        </p:nvGrpSpPr>
        <p:grpSpPr>
          <a:xfrm>
            <a:off x="-1700" y="329"/>
            <a:ext cx="9147400" cy="5142843"/>
            <a:chOff x="238125" y="854700"/>
            <a:chExt cx="7142500" cy="4015650"/>
          </a:xfrm>
        </p:grpSpPr>
        <p:sp>
          <p:nvSpPr>
            <p:cNvPr id="1401" name="Google Shape;1401;p4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4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20" name="Google Shape;1420;p48"/>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1421" name="Google Shape;1421;p48"/>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22" name="Google Shape;1422;p48"/>
          <p:cNvGrpSpPr/>
          <p:nvPr/>
        </p:nvGrpSpPr>
        <p:grpSpPr>
          <a:xfrm rot="697126">
            <a:off x="8218474" y="-369190"/>
            <a:ext cx="1305393" cy="1346461"/>
            <a:chOff x="1492000" y="427450"/>
            <a:chExt cx="1188000" cy="1225375"/>
          </a:xfrm>
        </p:grpSpPr>
        <p:sp>
          <p:nvSpPr>
            <p:cNvPr id="1423" name="Google Shape;1423;p48"/>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8"/>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8"/>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8"/>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8"/>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8"/>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8"/>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8"/>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8"/>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8"/>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8"/>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CUSTOM_37">
    <p:spTree>
      <p:nvGrpSpPr>
        <p:cNvPr id="1" name="Shape 1434"/>
        <p:cNvGrpSpPr/>
        <p:nvPr/>
      </p:nvGrpSpPr>
      <p:grpSpPr>
        <a:xfrm>
          <a:off x="0" y="0"/>
          <a:ext cx="0" cy="0"/>
          <a:chOff x="0" y="0"/>
          <a:chExt cx="0" cy="0"/>
        </a:xfrm>
      </p:grpSpPr>
      <p:grpSp>
        <p:nvGrpSpPr>
          <p:cNvPr id="1435" name="Google Shape;1435;p49"/>
          <p:cNvGrpSpPr/>
          <p:nvPr/>
        </p:nvGrpSpPr>
        <p:grpSpPr>
          <a:xfrm flipH="1">
            <a:off x="-1700" y="329"/>
            <a:ext cx="9147400" cy="5142843"/>
            <a:chOff x="238125" y="854700"/>
            <a:chExt cx="7142500" cy="4015650"/>
          </a:xfrm>
        </p:grpSpPr>
        <p:sp>
          <p:nvSpPr>
            <p:cNvPr id="1436" name="Google Shape;1436;p49"/>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9"/>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9"/>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9"/>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9"/>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9"/>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9"/>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9"/>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9"/>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9"/>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9"/>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9"/>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9"/>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9"/>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9"/>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9"/>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9"/>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9"/>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9"/>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9"/>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9"/>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9"/>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CUSTOM_38">
    <p:spTree>
      <p:nvGrpSpPr>
        <p:cNvPr id="1" name="Shape 1458"/>
        <p:cNvGrpSpPr/>
        <p:nvPr/>
      </p:nvGrpSpPr>
      <p:grpSpPr>
        <a:xfrm>
          <a:off x="0" y="0"/>
          <a:ext cx="0" cy="0"/>
          <a:chOff x="0" y="0"/>
          <a:chExt cx="0" cy="0"/>
        </a:xfrm>
      </p:grpSpPr>
      <p:grpSp>
        <p:nvGrpSpPr>
          <p:cNvPr id="1459" name="Google Shape;1459;p50"/>
          <p:cNvGrpSpPr/>
          <p:nvPr/>
        </p:nvGrpSpPr>
        <p:grpSpPr>
          <a:xfrm>
            <a:off x="-1700" y="329"/>
            <a:ext cx="9147400" cy="5142843"/>
            <a:chOff x="238125" y="854700"/>
            <a:chExt cx="7142500" cy="4015650"/>
          </a:xfrm>
        </p:grpSpPr>
        <p:sp>
          <p:nvSpPr>
            <p:cNvPr id="1460" name="Google Shape;1460;p50"/>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50"/>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50"/>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50"/>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50"/>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50"/>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50"/>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50"/>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50"/>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50"/>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50"/>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50"/>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50"/>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50"/>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50"/>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50"/>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50"/>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50"/>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50"/>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50"/>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50"/>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50"/>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2" name="Google Shape;1482;p50"/>
          <p:cNvGrpSpPr/>
          <p:nvPr/>
        </p:nvGrpSpPr>
        <p:grpSpPr>
          <a:xfrm>
            <a:off x="2995920" y="1056023"/>
            <a:ext cx="3152176" cy="3031462"/>
            <a:chOff x="1857000" y="3245400"/>
            <a:chExt cx="1233825" cy="1186575"/>
          </a:xfrm>
        </p:grpSpPr>
        <p:sp>
          <p:nvSpPr>
            <p:cNvPr id="1483" name="Google Shape;1483;p50"/>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50"/>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50"/>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50"/>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5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5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4">
  <p:cSld name="CUSTOM_39">
    <p:spTree>
      <p:nvGrpSpPr>
        <p:cNvPr id="1" name="Shape 1489"/>
        <p:cNvGrpSpPr/>
        <p:nvPr/>
      </p:nvGrpSpPr>
      <p:grpSpPr>
        <a:xfrm>
          <a:off x="0" y="0"/>
          <a:ext cx="0" cy="0"/>
          <a:chOff x="0" y="0"/>
          <a:chExt cx="0" cy="0"/>
        </a:xfrm>
      </p:grpSpPr>
      <p:grpSp>
        <p:nvGrpSpPr>
          <p:cNvPr id="1490" name="Google Shape;1490;p51"/>
          <p:cNvGrpSpPr/>
          <p:nvPr/>
        </p:nvGrpSpPr>
        <p:grpSpPr>
          <a:xfrm flipH="1">
            <a:off x="-1700" y="329"/>
            <a:ext cx="9147400" cy="5142843"/>
            <a:chOff x="238125" y="854700"/>
            <a:chExt cx="7142500" cy="4015650"/>
          </a:xfrm>
        </p:grpSpPr>
        <p:sp>
          <p:nvSpPr>
            <p:cNvPr id="1491" name="Google Shape;1491;p51"/>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51"/>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51"/>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51"/>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51"/>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51"/>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51"/>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51"/>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51"/>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51"/>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51"/>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51"/>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51"/>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51"/>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51"/>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51"/>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51"/>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51"/>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51"/>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51"/>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51"/>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51"/>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3" name="Google Shape;1513;p51"/>
          <p:cNvGrpSpPr/>
          <p:nvPr/>
        </p:nvGrpSpPr>
        <p:grpSpPr>
          <a:xfrm>
            <a:off x="262" y="2729663"/>
            <a:ext cx="2995174" cy="2414033"/>
            <a:chOff x="6562292" y="3785209"/>
            <a:chExt cx="1875030" cy="1511226"/>
          </a:xfrm>
        </p:grpSpPr>
        <p:grpSp>
          <p:nvGrpSpPr>
            <p:cNvPr id="1514" name="Google Shape;1514;p51"/>
            <p:cNvGrpSpPr/>
            <p:nvPr/>
          </p:nvGrpSpPr>
          <p:grpSpPr>
            <a:xfrm>
              <a:off x="7717466" y="3785209"/>
              <a:ext cx="719856" cy="680112"/>
              <a:chOff x="7717200" y="3905550"/>
              <a:chExt cx="592377" cy="559671"/>
            </a:xfrm>
          </p:grpSpPr>
          <p:sp>
            <p:nvSpPr>
              <p:cNvPr id="1515" name="Google Shape;1515;p51"/>
              <p:cNvSpPr/>
              <p:nvPr/>
            </p:nvSpPr>
            <p:spPr>
              <a:xfrm>
                <a:off x="7724869" y="3917054"/>
                <a:ext cx="581268" cy="532152"/>
              </a:xfrm>
              <a:custGeom>
                <a:avLst/>
                <a:gdLst/>
                <a:ahLst/>
                <a:cxnLst/>
                <a:rect l="l" t="t" r="r" b="b"/>
                <a:pathLst>
                  <a:path w="10308" h="9437" extrusionOk="0">
                    <a:moveTo>
                      <a:pt x="10129" y="1"/>
                    </a:moveTo>
                    <a:cubicBezTo>
                      <a:pt x="9518" y="1"/>
                      <a:pt x="4203" y="2425"/>
                      <a:pt x="3814" y="2672"/>
                    </a:cubicBezTo>
                    <a:cubicBezTo>
                      <a:pt x="3407" y="2932"/>
                      <a:pt x="0" y="4549"/>
                      <a:pt x="0" y="4684"/>
                    </a:cubicBezTo>
                    <a:cubicBezTo>
                      <a:pt x="0" y="4808"/>
                      <a:pt x="2382" y="5425"/>
                      <a:pt x="2382" y="5425"/>
                    </a:cubicBezTo>
                    <a:cubicBezTo>
                      <a:pt x="2382" y="5425"/>
                      <a:pt x="2456" y="6129"/>
                      <a:pt x="2580" y="6771"/>
                    </a:cubicBezTo>
                    <a:cubicBezTo>
                      <a:pt x="2703" y="7400"/>
                      <a:pt x="2963" y="8511"/>
                      <a:pt x="2963" y="8511"/>
                    </a:cubicBezTo>
                    <a:cubicBezTo>
                      <a:pt x="3308" y="8474"/>
                      <a:pt x="4901" y="7104"/>
                      <a:pt x="4901" y="7104"/>
                    </a:cubicBezTo>
                    <a:cubicBezTo>
                      <a:pt x="4901" y="7104"/>
                      <a:pt x="6308" y="9424"/>
                      <a:pt x="6542" y="9437"/>
                    </a:cubicBezTo>
                    <a:cubicBezTo>
                      <a:pt x="6543" y="9437"/>
                      <a:pt x="6543" y="9437"/>
                      <a:pt x="6543" y="9437"/>
                    </a:cubicBezTo>
                    <a:cubicBezTo>
                      <a:pt x="6786" y="9437"/>
                      <a:pt x="10307" y="265"/>
                      <a:pt x="10184" y="18"/>
                    </a:cubicBezTo>
                    <a:cubicBezTo>
                      <a:pt x="10177" y="6"/>
                      <a:pt x="10159" y="1"/>
                      <a:pt x="101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51"/>
              <p:cNvSpPr/>
              <p:nvPr/>
            </p:nvSpPr>
            <p:spPr>
              <a:xfrm>
                <a:off x="7717200" y="3905550"/>
                <a:ext cx="592377" cy="559671"/>
              </a:xfrm>
              <a:custGeom>
                <a:avLst/>
                <a:gdLst/>
                <a:ahLst/>
                <a:cxnLst/>
                <a:rect l="l" t="t" r="r" b="b"/>
                <a:pathLst>
                  <a:path w="10505" h="9925" extrusionOk="0">
                    <a:moveTo>
                      <a:pt x="9764" y="420"/>
                    </a:moveTo>
                    <a:cubicBezTo>
                      <a:pt x="9147" y="827"/>
                      <a:pt x="8518" y="1247"/>
                      <a:pt x="7913" y="1654"/>
                    </a:cubicBezTo>
                    <a:cubicBezTo>
                      <a:pt x="7715" y="1802"/>
                      <a:pt x="7505" y="1938"/>
                      <a:pt x="7283" y="2086"/>
                    </a:cubicBezTo>
                    <a:cubicBezTo>
                      <a:pt x="6111" y="2889"/>
                      <a:pt x="4728" y="3839"/>
                      <a:pt x="3382" y="4851"/>
                    </a:cubicBezTo>
                    <a:cubicBezTo>
                      <a:pt x="3148" y="5037"/>
                      <a:pt x="2926" y="5209"/>
                      <a:pt x="2728" y="5382"/>
                    </a:cubicBezTo>
                    <a:lnTo>
                      <a:pt x="2679" y="5419"/>
                    </a:lnTo>
                    <a:lnTo>
                      <a:pt x="2605" y="5493"/>
                    </a:lnTo>
                    <a:cubicBezTo>
                      <a:pt x="2506" y="5432"/>
                      <a:pt x="2407" y="5382"/>
                      <a:pt x="2296" y="5370"/>
                    </a:cubicBezTo>
                    <a:lnTo>
                      <a:pt x="2197" y="5345"/>
                    </a:lnTo>
                    <a:cubicBezTo>
                      <a:pt x="1963" y="5259"/>
                      <a:pt x="1728" y="5197"/>
                      <a:pt x="1482" y="5123"/>
                    </a:cubicBezTo>
                    <a:cubicBezTo>
                      <a:pt x="1087" y="5000"/>
                      <a:pt x="716" y="4913"/>
                      <a:pt x="358" y="4839"/>
                    </a:cubicBezTo>
                    <a:lnTo>
                      <a:pt x="371" y="4839"/>
                    </a:lnTo>
                    <a:lnTo>
                      <a:pt x="420" y="4802"/>
                    </a:lnTo>
                    <a:cubicBezTo>
                      <a:pt x="506" y="4740"/>
                      <a:pt x="605" y="4679"/>
                      <a:pt x="704" y="4629"/>
                    </a:cubicBezTo>
                    <a:cubicBezTo>
                      <a:pt x="815" y="4568"/>
                      <a:pt x="938" y="4518"/>
                      <a:pt x="1062" y="4456"/>
                    </a:cubicBezTo>
                    <a:lnTo>
                      <a:pt x="1210" y="4382"/>
                    </a:lnTo>
                    <a:cubicBezTo>
                      <a:pt x="1802" y="4098"/>
                      <a:pt x="2407" y="3790"/>
                      <a:pt x="3062" y="3457"/>
                    </a:cubicBezTo>
                    <a:cubicBezTo>
                      <a:pt x="3432" y="3259"/>
                      <a:pt x="3827" y="3062"/>
                      <a:pt x="4296" y="2827"/>
                    </a:cubicBezTo>
                    <a:cubicBezTo>
                      <a:pt x="5975" y="1988"/>
                      <a:pt x="7382" y="1309"/>
                      <a:pt x="8876" y="729"/>
                    </a:cubicBezTo>
                    <a:cubicBezTo>
                      <a:pt x="9159" y="605"/>
                      <a:pt x="9468" y="506"/>
                      <a:pt x="9764" y="420"/>
                    </a:cubicBezTo>
                    <a:close/>
                    <a:moveTo>
                      <a:pt x="9949" y="494"/>
                    </a:moveTo>
                    <a:lnTo>
                      <a:pt x="9949" y="494"/>
                    </a:lnTo>
                    <a:cubicBezTo>
                      <a:pt x="9814" y="630"/>
                      <a:pt x="9678" y="790"/>
                      <a:pt x="9542" y="938"/>
                    </a:cubicBezTo>
                    <a:cubicBezTo>
                      <a:pt x="9468" y="1037"/>
                      <a:pt x="9394" y="1124"/>
                      <a:pt x="9320" y="1198"/>
                    </a:cubicBezTo>
                    <a:cubicBezTo>
                      <a:pt x="8900" y="1654"/>
                      <a:pt x="8468" y="2111"/>
                      <a:pt x="8049" y="2568"/>
                    </a:cubicBezTo>
                    <a:cubicBezTo>
                      <a:pt x="7296" y="3358"/>
                      <a:pt x="6543" y="4148"/>
                      <a:pt x="5790" y="4938"/>
                    </a:cubicBezTo>
                    <a:lnTo>
                      <a:pt x="5283" y="5469"/>
                    </a:lnTo>
                    <a:lnTo>
                      <a:pt x="4913" y="5864"/>
                    </a:lnTo>
                    <a:cubicBezTo>
                      <a:pt x="4777" y="6012"/>
                      <a:pt x="4642" y="6160"/>
                      <a:pt x="4493" y="6308"/>
                    </a:cubicBezTo>
                    <a:lnTo>
                      <a:pt x="4469" y="6308"/>
                    </a:lnTo>
                    <a:cubicBezTo>
                      <a:pt x="4358" y="6370"/>
                      <a:pt x="4259" y="6456"/>
                      <a:pt x="4197" y="6567"/>
                    </a:cubicBezTo>
                    <a:cubicBezTo>
                      <a:pt x="4173" y="6580"/>
                      <a:pt x="4160" y="6604"/>
                      <a:pt x="4148" y="6617"/>
                    </a:cubicBezTo>
                    <a:cubicBezTo>
                      <a:pt x="4061" y="6740"/>
                      <a:pt x="3987" y="6863"/>
                      <a:pt x="3913" y="6987"/>
                    </a:cubicBezTo>
                    <a:lnTo>
                      <a:pt x="3864" y="7086"/>
                    </a:lnTo>
                    <a:cubicBezTo>
                      <a:pt x="3790" y="7209"/>
                      <a:pt x="3716" y="7320"/>
                      <a:pt x="3642" y="7431"/>
                    </a:cubicBezTo>
                    <a:cubicBezTo>
                      <a:pt x="3580" y="7555"/>
                      <a:pt x="3518" y="7641"/>
                      <a:pt x="3444" y="7752"/>
                    </a:cubicBezTo>
                    <a:lnTo>
                      <a:pt x="3173" y="8221"/>
                    </a:lnTo>
                    <a:lnTo>
                      <a:pt x="3123" y="8295"/>
                    </a:lnTo>
                    <a:cubicBezTo>
                      <a:pt x="3025" y="7876"/>
                      <a:pt x="2950" y="7444"/>
                      <a:pt x="2889" y="7024"/>
                    </a:cubicBezTo>
                    <a:cubicBezTo>
                      <a:pt x="2827" y="6592"/>
                      <a:pt x="2765" y="6148"/>
                      <a:pt x="2654" y="5728"/>
                    </a:cubicBezTo>
                    <a:cubicBezTo>
                      <a:pt x="2679" y="5678"/>
                      <a:pt x="2691" y="5629"/>
                      <a:pt x="2679" y="5580"/>
                    </a:cubicBezTo>
                    <a:cubicBezTo>
                      <a:pt x="2827" y="5456"/>
                      <a:pt x="2975" y="5333"/>
                      <a:pt x="3136" y="5222"/>
                    </a:cubicBezTo>
                    <a:cubicBezTo>
                      <a:pt x="3210" y="5172"/>
                      <a:pt x="3284" y="5123"/>
                      <a:pt x="3358" y="5074"/>
                    </a:cubicBezTo>
                    <a:cubicBezTo>
                      <a:pt x="3950" y="4629"/>
                      <a:pt x="4568" y="4197"/>
                      <a:pt x="5098" y="3815"/>
                    </a:cubicBezTo>
                    <a:cubicBezTo>
                      <a:pt x="6333" y="2950"/>
                      <a:pt x="7666" y="2025"/>
                      <a:pt x="9024" y="1111"/>
                    </a:cubicBezTo>
                    <a:lnTo>
                      <a:pt x="9196" y="988"/>
                    </a:lnTo>
                    <a:cubicBezTo>
                      <a:pt x="9443" y="827"/>
                      <a:pt x="9703" y="654"/>
                      <a:pt x="9949" y="494"/>
                    </a:cubicBezTo>
                    <a:close/>
                    <a:moveTo>
                      <a:pt x="4530" y="6530"/>
                    </a:moveTo>
                    <a:cubicBezTo>
                      <a:pt x="4555" y="6555"/>
                      <a:pt x="4580" y="6580"/>
                      <a:pt x="4592" y="6617"/>
                    </a:cubicBezTo>
                    <a:lnTo>
                      <a:pt x="4617" y="6641"/>
                    </a:lnTo>
                    <a:cubicBezTo>
                      <a:pt x="4679" y="6777"/>
                      <a:pt x="4753" y="6901"/>
                      <a:pt x="4802" y="7036"/>
                    </a:cubicBezTo>
                    <a:lnTo>
                      <a:pt x="4839" y="7110"/>
                    </a:lnTo>
                    <a:cubicBezTo>
                      <a:pt x="4864" y="7160"/>
                      <a:pt x="4888" y="7221"/>
                      <a:pt x="4925" y="7283"/>
                    </a:cubicBezTo>
                    <a:cubicBezTo>
                      <a:pt x="4802" y="7345"/>
                      <a:pt x="4691" y="7419"/>
                      <a:pt x="4580" y="7505"/>
                    </a:cubicBezTo>
                    <a:cubicBezTo>
                      <a:pt x="4555" y="7530"/>
                      <a:pt x="4530" y="7542"/>
                      <a:pt x="4493" y="7567"/>
                    </a:cubicBezTo>
                    <a:cubicBezTo>
                      <a:pt x="4333" y="7691"/>
                      <a:pt x="4160" y="7826"/>
                      <a:pt x="4000" y="7950"/>
                    </a:cubicBezTo>
                    <a:cubicBezTo>
                      <a:pt x="3901" y="8024"/>
                      <a:pt x="3815" y="8098"/>
                      <a:pt x="3728" y="8172"/>
                    </a:cubicBezTo>
                    <a:lnTo>
                      <a:pt x="3580" y="8308"/>
                    </a:lnTo>
                    <a:lnTo>
                      <a:pt x="3518" y="8357"/>
                    </a:lnTo>
                    <a:cubicBezTo>
                      <a:pt x="3457" y="8406"/>
                      <a:pt x="3395" y="8456"/>
                      <a:pt x="3321" y="8505"/>
                    </a:cubicBezTo>
                    <a:cubicBezTo>
                      <a:pt x="3407" y="8382"/>
                      <a:pt x="3481" y="8258"/>
                      <a:pt x="3555" y="8135"/>
                    </a:cubicBezTo>
                    <a:cubicBezTo>
                      <a:pt x="3703" y="7876"/>
                      <a:pt x="3864" y="7629"/>
                      <a:pt x="4000" y="7370"/>
                    </a:cubicBezTo>
                    <a:cubicBezTo>
                      <a:pt x="4049" y="7296"/>
                      <a:pt x="4086" y="7209"/>
                      <a:pt x="4135" y="7123"/>
                    </a:cubicBezTo>
                    <a:cubicBezTo>
                      <a:pt x="4222" y="6925"/>
                      <a:pt x="4333" y="6752"/>
                      <a:pt x="4469" y="6592"/>
                    </a:cubicBezTo>
                    <a:cubicBezTo>
                      <a:pt x="4493" y="6567"/>
                      <a:pt x="4506" y="6543"/>
                      <a:pt x="4530" y="6530"/>
                    </a:cubicBezTo>
                    <a:close/>
                    <a:moveTo>
                      <a:pt x="9912" y="877"/>
                    </a:moveTo>
                    <a:lnTo>
                      <a:pt x="9912" y="877"/>
                    </a:lnTo>
                    <a:cubicBezTo>
                      <a:pt x="9826" y="1087"/>
                      <a:pt x="9752" y="1296"/>
                      <a:pt x="9690" y="1469"/>
                    </a:cubicBezTo>
                    <a:cubicBezTo>
                      <a:pt x="9431" y="2222"/>
                      <a:pt x="9147" y="2963"/>
                      <a:pt x="8876" y="3654"/>
                    </a:cubicBezTo>
                    <a:cubicBezTo>
                      <a:pt x="8567" y="4444"/>
                      <a:pt x="8258" y="5246"/>
                      <a:pt x="7950" y="6049"/>
                    </a:cubicBezTo>
                    <a:cubicBezTo>
                      <a:pt x="7654" y="6802"/>
                      <a:pt x="7357" y="7567"/>
                      <a:pt x="7073" y="8320"/>
                    </a:cubicBezTo>
                    <a:cubicBezTo>
                      <a:pt x="7012" y="8456"/>
                      <a:pt x="6962" y="8604"/>
                      <a:pt x="6913" y="8740"/>
                    </a:cubicBezTo>
                    <a:cubicBezTo>
                      <a:pt x="6839" y="8962"/>
                      <a:pt x="6752" y="9196"/>
                      <a:pt x="6666" y="9406"/>
                    </a:cubicBezTo>
                    <a:cubicBezTo>
                      <a:pt x="6580" y="9258"/>
                      <a:pt x="6506" y="9110"/>
                      <a:pt x="6407" y="8974"/>
                    </a:cubicBezTo>
                    <a:lnTo>
                      <a:pt x="6333" y="8863"/>
                    </a:lnTo>
                    <a:lnTo>
                      <a:pt x="6197" y="8666"/>
                    </a:lnTo>
                    <a:cubicBezTo>
                      <a:pt x="6073" y="8468"/>
                      <a:pt x="5938" y="8258"/>
                      <a:pt x="5814" y="8061"/>
                    </a:cubicBezTo>
                    <a:cubicBezTo>
                      <a:pt x="5580" y="7715"/>
                      <a:pt x="5345" y="7345"/>
                      <a:pt x="5086" y="6851"/>
                    </a:cubicBezTo>
                    <a:lnTo>
                      <a:pt x="5061" y="6814"/>
                    </a:lnTo>
                    <a:cubicBezTo>
                      <a:pt x="4975" y="6666"/>
                      <a:pt x="4839" y="6407"/>
                      <a:pt x="4654" y="6333"/>
                    </a:cubicBezTo>
                    <a:cubicBezTo>
                      <a:pt x="5197" y="5839"/>
                      <a:pt x="5703" y="5308"/>
                      <a:pt x="6197" y="4790"/>
                    </a:cubicBezTo>
                    <a:cubicBezTo>
                      <a:pt x="6320" y="4654"/>
                      <a:pt x="6444" y="4530"/>
                      <a:pt x="6567" y="4395"/>
                    </a:cubicBezTo>
                    <a:cubicBezTo>
                      <a:pt x="7394" y="3531"/>
                      <a:pt x="8382" y="2494"/>
                      <a:pt x="9345" y="1469"/>
                    </a:cubicBezTo>
                    <a:cubicBezTo>
                      <a:pt x="9419" y="1383"/>
                      <a:pt x="9493" y="1309"/>
                      <a:pt x="9579" y="1222"/>
                    </a:cubicBezTo>
                    <a:cubicBezTo>
                      <a:pt x="9690" y="1111"/>
                      <a:pt x="9801" y="1000"/>
                      <a:pt x="9912" y="877"/>
                    </a:cubicBezTo>
                    <a:close/>
                    <a:moveTo>
                      <a:pt x="10172" y="0"/>
                    </a:moveTo>
                    <a:cubicBezTo>
                      <a:pt x="10085" y="0"/>
                      <a:pt x="10011" y="13"/>
                      <a:pt x="9937" y="25"/>
                    </a:cubicBezTo>
                    <a:cubicBezTo>
                      <a:pt x="9653" y="99"/>
                      <a:pt x="9369" y="185"/>
                      <a:pt x="9098" y="297"/>
                    </a:cubicBezTo>
                    <a:cubicBezTo>
                      <a:pt x="8258" y="605"/>
                      <a:pt x="7444" y="988"/>
                      <a:pt x="6691" y="1346"/>
                    </a:cubicBezTo>
                    <a:cubicBezTo>
                      <a:pt x="5506" y="1914"/>
                      <a:pt x="4271" y="2543"/>
                      <a:pt x="2913" y="3247"/>
                    </a:cubicBezTo>
                    <a:cubicBezTo>
                      <a:pt x="2407" y="3518"/>
                      <a:pt x="1889" y="3777"/>
                      <a:pt x="1370" y="4024"/>
                    </a:cubicBezTo>
                    <a:lnTo>
                      <a:pt x="667" y="4382"/>
                    </a:lnTo>
                    <a:cubicBezTo>
                      <a:pt x="482" y="4469"/>
                      <a:pt x="309" y="4568"/>
                      <a:pt x="161" y="4703"/>
                    </a:cubicBezTo>
                    <a:cubicBezTo>
                      <a:pt x="136" y="4728"/>
                      <a:pt x="111" y="4765"/>
                      <a:pt x="99" y="4802"/>
                    </a:cubicBezTo>
                    <a:cubicBezTo>
                      <a:pt x="50" y="4814"/>
                      <a:pt x="25" y="4851"/>
                      <a:pt x="13" y="4888"/>
                    </a:cubicBezTo>
                    <a:cubicBezTo>
                      <a:pt x="0" y="4938"/>
                      <a:pt x="25" y="4975"/>
                      <a:pt x="62" y="5000"/>
                    </a:cubicBezTo>
                    <a:cubicBezTo>
                      <a:pt x="482" y="5172"/>
                      <a:pt x="914" y="5333"/>
                      <a:pt x="1346" y="5456"/>
                    </a:cubicBezTo>
                    <a:cubicBezTo>
                      <a:pt x="1593" y="5530"/>
                      <a:pt x="1827" y="5617"/>
                      <a:pt x="2074" y="5691"/>
                    </a:cubicBezTo>
                    <a:cubicBezTo>
                      <a:pt x="2160" y="5715"/>
                      <a:pt x="2235" y="5740"/>
                      <a:pt x="2321" y="5765"/>
                    </a:cubicBezTo>
                    <a:lnTo>
                      <a:pt x="2395" y="5790"/>
                    </a:lnTo>
                    <a:lnTo>
                      <a:pt x="2407" y="5802"/>
                    </a:lnTo>
                    <a:cubicBezTo>
                      <a:pt x="2432" y="5814"/>
                      <a:pt x="2444" y="5827"/>
                      <a:pt x="2469" y="5827"/>
                    </a:cubicBezTo>
                    <a:cubicBezTo>
                      <a:pt x="2494" y="6061"/>
                      <a:pt x="2518" y="6283"/>
                      <a:pt x="2543" y="6518"/>
                    </a:cubicBezTo>
                    <a:cubicBezTo>
                      <a:pt x="2617" y="7246"/>
                      <a:pt x="2691" y="7999"/>
                      <a:pt x="2950" y="8690"/>
                    </a:cubicBezTo>
                    <a:lnTo>
                      <a:pt x="2950" y="8703"/>
                    </a:lnTo>
                    <a:cubicBezTo>
                      <a:pt x="2950" y="8740"/>
                      <a:pt x="2963" y="8764"/>
                      <a:pt x="2987" y="8789"/>
                    </a:cubicBezTo>
                    <a:cubicBezTo>
                      <a:pt x="3012" y="8838"/>
                      <a:pt x="3062" y="8876"/>
                      <a:pt x="3111" y="8876"/>
                    </a:cubicBezTo>
                    <a:lnTo>
                      <a:pt x="3148" y="8876"/>
                    </a:lnTo>
                    <a:cubicBezTo>
                      <a:pt x="3457" y="8764"/>
                      <a:pt x="3728" y="8604"/>
                      <a:pt x="3975" y="8382"/>
                    </a:cubicBezTo>
                    <a:cubicBezTo>
                      <a:pt x="4012" y="8345"/>
                      <a:pt x="4061" y="8308"/>
                      <a:pt x="4111" y="8271"/>
                    </a:cubicBezTo>
                    <a:cubicBezTo>
                      <a:pt x="4222" y="8184"/>
                      <a:pt x="4333" y="8098"/>
                      <a:pt x="4444" y="8024"/>
                    </a:cubicBezTo>
                    <a:lnTo>
                      <a:pt x="4617" y="7900"/>
                    </a:lnTo>
                    <a:lnTo>
                      <a:pt x="4765" y="7789"/>
                    </a:lnTo>
                    <a:cubicBezTo>
                      <a:pt x="4864" y="7728"/>
                      <a:pt x="4963" y="7653"/>
                      <a:pt x="5049" y="7579"/>
                    </a:cubicBezTo>
                    <a:cubicBezTo>
                      <a:pt x="5160" y="7777"/>
                      <a:pt x="5296" y="7999"/>
                      <a:pt x="5444" y="8258"/>
                    </a:cubicBezTo>
                    <a:cubicBezTo>
                      <a:pt x="5617" y="8530"/>
                      <a:pt x="5790" y="8814"/>
                      <a:pt x="5950" y="9061"/>
                    </a:cubicBezTo>
                    <a:cubicBezTo>
                      <a:pt x="6012" y="9147"/>
                      <a:pt x="6061" y="9246"/>
                      <a:pt x="6123" y="9345"/>
                    </a:cubicBezTo>
                    <a:cubicBezTo>
                      <a:pt x="6222" y="9530"/>
                      <a:pt x="6345" y="9703"/>
                      <a:pt x="6468" y="9875"/>
                    </a:cubicBezTo>
                    <a:cubicBezTo>
                      <a:pt x="6493" y="9900"/>
                      <a:pt x="6543" y="9925"/>
                      <a:pt x="6580" y="9925"/>
                    </a:cubicBezTo>
                    <a:cubicBezTo>
                      <a:pt x="6629" y="9925"/>
                      <a:pt x="6666" y="9900"/>
                      <a:pt x="6703" y="9875"/>
                    </a:cubicBezTo>
                    <a:cubicBezTo>
                      <a:pt x="6728" y="9838"/>
                      <a:pt x="6752" y="9789"/>
                      <a:pt x="6752" y="9740"/>
                    </a:cubicBezTo>
                    <a:cubicBezTo>
                      <a:pt x="6925" y="9431"/>
                      <a:pt x="7073" y="9110"/>
                      <a:pt x="7209" y="8801"/>
                    </a:cubicBezTo>
                    <a:lnTo>
                      <a:pt x="7258" y="8703"/>
                    </a:lnTo>
                    <a:cubicBezTo>
                      <a:pt x="7555" y="8024"/>
                      <a:pt x="7851" y="7333"/>
                      <a:pt x="8123" y="6666"/>
                    </a:cubicBezTo>
                    <a:lnTo>
                      <a:pt x="8147" y="6592"/>
                    </a:lnTo>
                    <a:cubicBezTo>
                      <a:pt x="8740" y="5185"/>
                      <a:pt x="9406" y="3518"/>
                      <a:pt x="10024" y="1827"/>
                    </a:cubicBezTo>
                    <a:cubicBezTo>
                      <a:pt x="10135" y="1519"/>
                      <a:pt x="10258" y="1210"/>
                      <a:pt x="10357" y="877"/>
                    </a:cubicBezTo>
                    <a:lnTo>
                      <a:pt x="10369" y="827"/>
                    </a:lnTo>
                    <a:cubicBezTo>
                      <a:pt x="10443" y="654"/>
                      <a:pt x="10480" y="469"/>
                      <a:pt x="10468" y="284"/>
                    </a:cubicBezTo>
                    <a:cubicBezTo>
                      <a:pt x="10505" y="222"/>
                      <a:pt x="10493" y="148"/>
                      <a:pt x="10443" y="111"/>
                    </a:cubicBezTo>
                    <a:cubicBezTo>
                      <a:pt x="10369" y="37"/>
                      <a:pt x="10270" y="0"/>
                      <a:pt x="101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17" name="Google Shape;1517;p51"/>
            <p:cNvSpPr/>
            <p:nvPr/>
          </p:nvSpPr>
          <p:spPr>
            <a:xfrm>
              <a:off x="6562292" y="4354432"/>
              <a:ext cx="1368335" cy="942004"/>
            </a:xfrm>
            <a:custGeom>
              <a:avLst/>
              <a:gdLst/>
              <a:ahLst/>
              <a:cxnLst/>
              <a:rect l="l" t="t" r="r" b="b"/>
              <a:pathLst>
                <a:path w="16999" h="11703" extrusionOk="0">
                  <a:moveTo>
                    <a:pt x="16961" y="211"/>
                  </a:moveTo>
                  <a:cubicBezTo>
                    <a:pt x="16998" y="87"/>
                    <a:pt x="16850" y="1"/>
                    <a:pt x="16764" y="100"/>
                  </a:cubicBezTo>
                  <a:cubicBezTo>
                    <a:pt x="16752" y="112"/>
                    <a:pt x="16752" y="124"/>
                    <a:pt x="16739" y="137"/>
                  </a:cubicBezTo>
                  <a:lnTo>
                    <a:pt x="16727" y="186"/>
                  </a:lnTo>
                  <a:lnTo>
                    <a:pt x="16715" y="235"/>
                  </a:lnTo>
                  <a:lnTo>
                    <a:pt x="16690" y="285"/>
                  </a:lnTo>
                  <a:lnTo>
                    <a:pt x="16665" y="346"/>
                  </a:lnTo>
                  <a:cubicBezTo>
                    <a:pt x="16616" y="495"/>
                    <a:pt x="16826" y="569"/>
                    <a:pt x="16887" y="433"/>
                  </a:cubicBezTo>
                  <a:lnTo>
                    <a:pt x="16912" y="359"/>
                  </a:lnTo>
                  <a:lnTo>
                    <a:pt x="16924" y="309"/>
                  </a:lnTo>
                  <a:lnTo>
                    <a:pt x="16949" y="260"/>
                  </a:lnTo>
                  <a:close/>
                  <a:moveTo>
                    <a:pt x="260" y="10197"/>
                  </a:moveTo>
                  <a:cubicBezTo>
                    <a:pt x="137" y="10110"/>
                    <a:pt x="1" y="10283"/>
                    <a:pt x="112" y="10382"/>
                  </a:cubicBezTo>
                  <a:lnTo>
                    <a:pt x="186" y="10444"/>
                  </a:lnTo>
                  <a:lnTo>
                    <a:pt x="248" y="10481"/>
                  </a:lnTo>
                  <a:lnTo>
                    <a:pt x="309" y="10530"/>
                  </a:lnTo>
                  <a:cubicBezTo>
                    <a:pt x="433" y="10617"/>
                    <a:pt x="569" y="10431"/>
                    <a:pt x="445" y="10345"/>
                  </a:cubicBezTo>
                  <a:lnTo>
                    <a:pt x="384" y="10296"/>
                  </a:lnTo>
                  <a:lnTo>
                    <a:pt x="334" y="10259"/>
                  </a:lnTo>
                  <a:close/>
                  <a:moveTo>
                    <a:pt x="1013" y="10728"/>
                  </a:moveTo>
                  <a:cubicBezTo>
                    <a:pt x="890" y="10617"/>
                    <a:pt x="741" y="10789"/>
                    <a:pt x="853" y="10900"/>
                  </a:cubicBezTo>
                  <a:cubicBezTo>
                    <a:pt x="865" y="10900"/>
                    <a:pt x="877" y="10913"/>
                    <a:pt x="890" y="10925"/>
                  </a:cubicBezTo>
                  <a:lnTo>
                    <a:pt x="951" y="10962"/>
                  </a:lnTo>
                  <a:lnTo>
                    <a:pt x="1013" y="10999"/>
                  </a:lnTo>
                  <a:lnTo>
                    <a:pt x="1087" y="11036"/>
                  </a:lnTo>
                  <a:cubicBezTo>
                    <a:pt x="1211" y="11135"/>
                    <a:pt x="1359" y="10962"/>
                    <a:pt x="1248" y="10863"/>
                  </a:cubicBezTo>
                  <a:cubicBezTo>
                    <a:pt x="1235" y="10851"/>
                    <a:pt x="1223" y="10839"/>
                    <a:pt x="1211" y="10839"/>
                  </a:cubicBezTo>
                  <a:lnTo>
                    <a:pt x="1136" y="10802"/>
                  </a:lnTo>
                  <a:lnTo>
                    <a:pt x="1075" y="10765"/>
                  </a:lnTo>
                  <a:close/>
                  <a:moveTo>
                    <a:pt x="1828" y="11123"/>
                  </a:moveTo>
                  <a:cubicBezTo>
                    <a:pt x="1680" y="11073"/>
                    <a:pt x="1593" y="11283"/>
                    <a:pt x="1741" y="11345"/>
                  </a:cubicBezTo>
                  <a:lnTo>
                    <a:pt x="1791" y="11370"/>
                  </a:lnTo>
                  <a:lnTo>
                    <a:pt x="1852" y="11382"/>
                  </a:lnTo>
                  <a:lnTo>
                    <a:pt x="1914" y="11407"/>
                  </a:lnTo>
                  <a:lnTo>
                    <a:pt x="1964" y="11431"/>
                  </a:lnTo>
                  <a:cubicBezTo>
                    <a:pt x="2001" y="11444"/>
                    <a:pt x="2050" y="11431"/>
                    <a:pt x="2075" y="11394"/>
                  </a:cubicBezTo>
                  <a:cubicBezTo>
                    <a:pt x="2136" y="11345"/>
                    <a:pt x="2124" y="11234"/>
                    <a:pt x="2038" y="11209"/>
                  </a:cubicBezTo>
                  <a:lnTo>
                    <a:pt x="1988" y="11184"/>
                  </a:lnTo>
                  <a:lnTo>
                    <a:pt x="1927" y="11172"/>
                  </a:lnTo>
                  <a:lnTo>
                    <a:pt x="1877" y="11147"/>
                  </a:lnTo>
                  <a:close/>
                  <a:moveTo>
                    <a:pt x="2692" y="11382"/>
                  </a:moveTo>
                  <a:cubicBezTo>
                    <a:pt x="2568" y="11370"/>
                    <a:pt x="2507" y="11518"/>
                    <a:pt x="2605" y="11592"/>
                  </a:cubicBezTo>
                  <a:cubicBezTo>
                    <a:pt x="2618" y="11604"/>
                    <a:pt x="2630" y="11616"/>
                    <a:pt x="2642" y="11616"/>
                  </a:cubicBezTo>
                  <a:lnTo>
                    <a:pt x="2717" y="11629"/>
                  </a:lnTo>
                  <a:lnTo>
                    <a:pt x="2778" y="11641"/>
                  </a:lnTo>
                  <a:lnTo>
                    <a:pt x="2840" y="11653"/>
                  </a:lnTo>
                  <a:lnTo>
                    <a:pt x="2877" y="11653"/>
                  </a:lnTo>
                  <a:cubicBezTo>
                    <a:pt x="3013" y="11666"/>
                    <a:pt x="3062" y="11481"/>
                    <a:pt x="2939" y="11431"/>
                  </a:cubicBezTo>
                  <a:lnTo>
                    <a:pt x="2914" y="11431"/>
                  </a:lnTo>
                  <a:lnTo>
                    <a:pt x="2865" y="11431"/>
                  </a:lnTo>
                  <a:lnTo>
                    <a:pt x="2815" y="11419"/>
                  </a:lnTo>
                  <a:lnTo>
                    <a:pt x="2766" y="11407"/>
                  </a:lnTo>
                  <a:lnTo>
                    <a:pt x="2692" y="11394"/>
                  </a:lnTo>
                  <a:close/>
                  <a:moveTo>
                    <a:pt x="3593" y="11468"/>
                  </a:moveTo>
                  <a:cubicBezTo>
                    <a:pt x="3457" y="11481"/>
                    <a:pt x="3432" y="11653"/>
                    <a:pt x="3556" y="11690"/>
                  </a:cubicBezTo>
                  <a:cubicBezTo>
                    <a:pt x="3568" y="11703"/>
                    <a:pt x="3581" y="11703"/>
                    <a:pt x="3593" y="11690"/>
                  </a:cubicBezTo>
                  <a:lnTo>
                    <a:pt x="3679" y="11690"/>
                  </a:lnTo>
                  <a:lnTo>
                    <a:pt x="3741" y="11690"/>
                  </a:lnTo>
                  <a:lnTo>
                    <a:pt x="3790" y="11690"/>
                  </a:lnTo>
                  <a:lnTo>
                    <a:pt x="3827" y="11690"/>
                  </a:lnTo>
                  <a:cubicBezTo>
                    <a:pt x="3963" y="11690"/>
                    <a:pt x="3988" y="11518"/>
                    <a:pt x="3865" y="11468"/>
                  </a:cubicBezTo>
                  <a:cubicBezTo>
                    <a:pt x="3852" y="11468"/>
                    <a:pt x="3840" y="11468"/>
                    <a:pt x="3815" y="11468"/>
                  </a:cubicBezTo>
                  <a:lnTo>
                    <a:pt x="3778" y="11468"/>
                  </a:lnTo>
                  <a:lnTo>
                    <a:pt x="3729" y="11468"/>
                  </a:lnTo>
                  <a:lnTo>
                    <a:pt x="3593" y="11468"/>
                  </a:lnTo>
                  <a:close/>
                  <a:moveTo>
                    <a:pt x="4482" y="11357"/>
                  </a:moveTo>
                  <a:cubicBezTo>
                    <a:pt x="4371" y="11394"/>
                    <a:pt x="4371" y="11567"/>
                    <a:pt x="4482" y="11592"/>
                  </a:cubicBezTo>
                  <a:cubicBezTo>
                    <a:pt x="4506" y="11592"/>
                    <a:pt x="4519" y="11592"/>
                    <a:pt x="4531" y="11592"/>
                  </a:cubicBezTo>
                  <a:lnTo>
                    <a:pt x="4593" y="11579"/>
                  </a:lnTo>
                  <a:lnTo>
                    <a:pt x="4642" y="11567"/>
                  </a:lnTo>
                  <a:lnTo>
                    <a:pt x="4704" y="11555"/>
                  </a:lnTo>
                  <a:lnTo>
                    <a:pt x="4766" y="11530"/>
                  </a:lnTo>
                  <a:cubicBezTo>
                    <a:pt x="4864" y="11505"/>
                    <a:pt x="4877" y="11370"/>
                    <a:pt x="4790" y="11320"/>
                  </a:cubicBezTo>
                  <a:cubicBezTo>
                    <a:pt x="4766" y="11308"/>
                    <a:pt x="4729" y="11295"/>
                    <a:pt x="4704" y="11308"/>
                  </a:cubicBezTo>
                  <a:lnTo>
                    <a:pt x="4642" y="11320"/>
                  </a:lnTo>
                  <a:lnTo>
                    <a:pt x="4593" y="11333"/>
                  </a:lnTo>
                  <a:lnTo>
                    <a:pt x="4543" y="11345"/>
                  </a:lnTo>
                  <a:lnTo>
                    <a:pt x="4482" y="11370"/>
                  </a:lnTo>
                  <a:close/>
                  <a:moveTo>
                    <a:pt x="5346" y="11073"/>
                  </a:moveTo>
                  <a:cubicBezTo>
                    <a:pt x="5222" y="11123"/>
                    <a:pt x="5272" y="11308"/>
                    <a:pt x="5395" y="11295"/>
                  </a:cubicBezTo>
                  <a:cubicBezTo>
                    <a:pt x="5408" y="11295"/>
                    <a:pt x="5432" y="11295"/>
                    <a:pt x="5445" y="11283"/>
                  </a:cubicBezTo>
                  <a:lnTo>
                    <a:pt x="5469" y="11271"/>
                  </a:lnTo>
                  <a:lnTo>
                    <a:pt x="5519" y="11258"/>
                  </a:lnTo>
                  <a:lnTo>
                    <a:pt x="5568" y="11234"/>
                  </a:lnTo>
                  <a:lnTo>
                    <a:pt x="5617" y="11209"/>
                  </a:lnTo>
                  <a:lnTo>
                    <a:pt x="5654" y="11184"/>
                  </a:lnTo>
                  <a:cubicBezTo>
                    <a:pt x="5741" y="11147"/>
                    <a:pt x="5741" y="11012"/>
                    <a:pt x="5642" y="10975"/>
                  </a:cubicBezTo>
                  <a:cubicBezTo>
                    <a:pt x="5617" y="10962"/>
                    <a:pt x="5580" y="10962"/>
                    <a:pt x="5556" y="10975"/>
                  </a:cubicBezTo>
                  <a:lnTo>
                    <a:pt x="5469" y="11012"/>
                  </a:lnTo>
                  <a:lnTo>
                    <a:pt x="5420" y="11036"/>
                  </a:lnTo>
                  <a:lnTo>
                    <a:pt x="5346" y="11073"/>
                  </a:lnTo>
                  <a:close/>
                  <a:moveTo>
                    <a:pt x="6136" y="10641"/>
                  </a:moveTo>
                  <a:cubicBezTo>
                    <a:pt x="6099" y="10666"/>
                    <a:pt x="6086" y="10703"/>
                    <a:pt x="6086" y="10752"/>
                  </a:cubicBezTo>
                  <a:cubicBezTo>
                    <a:pt x="6111" y="10839"/>
                    <a:pt x="6198" y="10876"/>
                    <a:pt x="6272" y="10839"/>
                  </a:cubicBezTo>
                  <a:lnTo>
                    <a:pt x="6333" y="10789"/>
                  </a:lnTo>
                  <a:lnTo>
                    <a:pt x="6370" y="10765"/>
                  </a:lnTo>
                  <a:lnTo>
                    <a:pt x="6420" y="10728"/>
                  </a:lnTo>
                  <a:lnTo>
                    <a:pt x="6469" y="10703"/>
                  </a:lnTo>
                  <a:cubicBezTo>
                    <a:pt x="6580" y="10617"/>
                    <a:pt x="6481" y="10444"/>
                    <a:pt x="6358" y="10493"/>
                  </a:cubicBezTo>
                  <a:lnTo>
                    <a:pt x="6333" y="10505"/>
                  </a:lnTo>
                  <a:lnTo>
                    <a:pt x="6247" y="10567"/>
                  </a:lnTo>
                  <a:cubicBezTo>
                    <a:pt x="6210" y="10592"/>
                    <a:pt x="6173" y="10617"/>
                    <a:pt x="6136" y="10641"/>
                  </a:cubicBezTo>
                  <a:close/>
                  <a:moveTo>
                    <a:pt x="6864" y="10086"/>
                  </a:moveTo>
                  <a:cubicBezTo>
                    <a:pt x="6753" y="10160"/>
                    <a:pt x="6864" y="10333"/>
                    <a:pt x="6988" y="10271"/>
                  </a:cubicBezTo>
                  <a:cubicBezTo>
                    <a:pt x="7000" y="10271"/>
                    <a:pt x="7000" y="10259"/>
                    <a:pt x="7012" y="10259"/>
                  </a:cubicBezTo>
                  <a:lnTo>
                    <a:pt x="7185" y="10098"/>
                  </a:lnTo>
                  <a:cubicBezTo>
                    <a:pt x="7222" y="10061"/>
                    <a:pt x="7234" y="10012"/>
                    <a:pt x="7210" y="9962"/>
                  </a:cubicBezTo>
                  <a:cubicBezTo>
                    <a:pt x="7173" y="9888"/>
                    <a:pt x="7086" y="9876"/>
                    <a:pt x="7025" y="9925"/>
                  </a:cubicBezTo>
                  <a:cubicBezTo>
                    <a:pt x="6975" y="9987"/>
                    <a:pt x="6913" y="10036"/>
                    <a:pt x="6864" y="10086"/>
                  </a:cubicBezTo>
                  <a:close/>
                  <a:moveTo>
                    <a:pt x="7494" y="9432"/>
                  </a:moveTo>
                  <a:cubicBezTo>
                    <a:pt x="7395" y="9543"/>
                    <a:pt x="7568" y="9703"/>
                    <a:pt x="7679" y="9580"/>
                  </a:cubicBezTo>
                  <a:lnTo>
                    <a:pt x="7827" y="9407"/>
                  </a:lnTo>
                  <a:cubicBezTo>
                    <a:pt x="7926" y="9296"/>
                    <a:pt x="7790" y="9148"/>
                    <a:pt x="7679" y="9222"/>
                  </a:cubicBezTo>
                  <a:cubicBezTo>
                    <a:pt x="7666" y="9234"/>
                    <a:pt x="7654" y="9246"/>
                    <a:pt x="7642" y="9259"/>
                  </a:cubicBezTo>
                  <a:cubicBezTo>
                    <a:pt x="7592" y="9320"/>
                    <a:pt x="7543" y="9370"/>
                    <a:pt x="7494" y="9432"/>
                  </a:cubicBezTo>
                  <a:close/>
                  <a:moveTo>
                    <a:pt x="8049" y="8703"/>
                  </a:moveTo>
                  <a:cubicBezTo>
                    <a:pt x="7963" y="8827"/>
                    <a:pt x="8160" y="8975"/>
                    <a:pt x="8247" y="8827"/>
                  </a:cubicBezTo>
                  <a:cubicBezTo>
                    <a:pt x="8296" y="8765"/>
                    <a:pt x="8333" y="8703"/>
                    <a:pt x="8382" y="8629"/>
                  </a:cubicBezTo>
                  <a:cubicBezTo>
                    <a:pt x="8456" y="8518"/>
                    <a:pt x="8308" y="8382"/>
                    <a:pt x="8210" y="8481"/>
                  </a:cubicBezTo>
                  <a:cubicBezTo>
                    <a:pt x="8197" y="8493"/>
                    <a:pt x="8185" y="8493"/>
                    <a:pt x="8185" y="8506"/>
                  </a:cubicBezTo>
                  <a:cubicBezTo>
                    <a:pt x="8136" y="8567"/>
                    <a:pt x="8098" y="8642"/>
                    <a:pt x="8061" y="8703"/>
                  </a:cubicBezTo>
                  <a:close/>
                  <a:moveTo>
                    <a:pt x="8518" y="7913"/>
                  </a:moveTo>
                  <a:cubicBezTo>
                    <a:pt x="8493" y="7963"/>
                    <a:pt x="8506" y="8024"/>
                    <a:pt x="8543" y="8061"/>
                  </a:cubicBezTo>
                  <a:cubicBezTo>
                    <a:pt x="8605" y="8111"/>
                    <a:pt x="8691" y="8086"/>
                    <a:pt x="8728" y="8024"/>
                  </a:cubicBezTo>
                  <a:cubicBezTo>
                    <a:pt x="8765" y="7950"/>
                    <a:pt x="8802" y="7889"/>
                    <a:pt x="8827" y="7814"/>
                  </a:cubicBezTo>
                  <a:cubicBezTo>
                    <a:pt x="8888" y="7703"/>
                    <a:pt x="8740" y="7592"/>
                    <a:pt x="8654" y="7679"/>
                  </a:cubicBezTo>
                  <a:cubicBezTo>
                    <a:pt x="8642" y="7691"/>
                    <a:pt x="8629" y="7703"/>
                    <a:pt x="8629" y="7716"/>
                  </a:cubicBezTo>
                  <a:cubicBezTo>
                    <a:pt x="8592" y="7777"/>
                    <a:pt x="8555" y="7852"/>
                    <a:pt x="8518" y="7913"/>
                  </a:cubicBezTo>
                  <a:close/>
                  <a:moveTo>
                    <a:pt x="8901" y="7086"/>
                  </a:moveTo>
                  <a:cubicBezTo>
                    <a:pt x="8851" y="7197"/>
                    <a:pt x="9000" y="7296"/>
                    <a:pt x="9098" y="7210"/>
                  </a:cubicBezTo>
                  <a:cubicBezTo>
                    <a:pt x="9111" y="7197"/>
                    <a:pt x="9111" y="7185"/>
                    <a:pt x="9123" y="7173"/>
                  </a:cubicBezTo>
                  <a:cubicBezTo>
                    <a:pt x="9148" y="7099"/>
                    <a:pt x="9172" y="7024"/>
                    <a:pt x="9197" y="6950"/>
                  </a:cubicBezTo>
                  <a:cubicBezTo>
                    <a:pt x="9246" y="6827"/>
                    <a:pt x="9086" y="6728"/>
                    <a:pt x="9012" y="6839"/>
                  </a:cubicBezTo>
                  <a:cubicBezTo>
                    <a:pt x="9000" y="6839"/>
                    <a:pt x="8987" y="6852"/>
                    <a:pt x="8987" y="6876"/>
                  </a:cubicBezTo>
                  <a:cubicBezTo>
                    <a:pt x="8963" y="6938"/>
                    <a:pt x="8926" y="7012"/>
                    <a:pt x="8901" y="7086"/>
                  </a:cubicBezTo>
                  <a:close/>
                  <a:moveTo>
                    <a:pt x="9197" y="6222"/>
                  </a:moveTo>
                  <a:cubicBezTo>
                    <a:pt x="9160" y="6370"/>
                    <a:pt x="9382" y="6432"/>
                    <a:pt x="9419" y="6284"/>
                  </a:cubicBezTo>
                  <a:cubicBezTo>
                    <a:pt x="9444" y="6197"/>
                    <a:pt x="9456" y="6123"/>
                    <a:pt x="9481" y="6049"/>
                  </a:cubicBezTo>
                  <a:cubicBezTo>
                    <a:pt x="9506" y="5951"/>
                    <a:pt x="9395" y="5864"/>
                    <a:pt x="9308" y="5926"/>
                  </a:cubicBezTo>
                  <a:cubicBezTo>
                    <a:pt x="9284" y="5938"/>
                    <a:pt x="9259" y="5963"/>
                    <a:pt x="9246" y="6000"/>
                  </a:cubicBezTo>
                  <a:cubicBezTo>
                    <a:pt x="9234" y="6074"/>
                    <a:pt x="9209" y="6148"/>
                    <a:pt x="9197" y="6222"/>
                  </a:cubicBezTo>
                  <a:close/>
                  <a:moveTo>
                    <a:pt x="9382" y="5321"/>
                  </a:moveTo>
                  <a:cubicBezTo>
                    <a:pt x="9358" y="5444"/>
                    <a:pt x="9530" y="5506"/>
                    <a:pt x="9592" y="5407"/>
                  </a:cubicBezTo>
                  <a:cubicBezTo>
                    <a:pt x="9604" y="5395"/>
                    <a:pt x="9617" y="5370"/>
                    <a:pt x="9617" y="5358"/>
                  </a:cubicBezTo>
                  <a:cubicBezTo>
                    <a:pt x="9629" y="5284"/>
                    <a:pt x="9629" y="5198"/>
                    <a:pt x="9641" y="5124"/>
                  </a:cubicBezTo>
                  <a:cubicBezTo>
                    <a:pt x="9641" y="5099"/>
                    <a:pt x="9641" y="5087"/>
                    <a:pt x="9641" y="5062"/>
                  </a:cubicBezTo>
                  <a:cubicBezTo>
                    <a:pt x="9666" y="5000"/>
                    <a:pt x="9629" y="4938"/>
                    <a:pt x="9567" y="4926"/>
                  </a:cubicBezTo>
                  <a:cubicBezTo>
                    <a:pt x="9555" y="4914"/>
                    <a:pt x="9543" y="4914"/>
                    <a:pt x="9530" y="4926"/>
                  </a:cubicBezTo>
                  <a:cubicBezTo>
                    <a:pt x="9456" y="4926"/>
                    <a:pt x="9370" y="4926"/>
                    <a:pt x="9296" y="4926"/>
                  </a:cubicBezTo>
                  <a:cubicBezTo>
                    <a:pt x="9172" y="4926"/>
                    <a:pt x="9135" y="5111"/>
                    <a:pt x="9259" y="5148"/>
                  </a:cubicBezTo>
                  <a:cubicBezTo>
                    <a:pt x="9271" y="5161"/>
                    <a:pt x="9284" y="5161"/>
                    <a:pt x="9308" y="5161"/>
                  </a:cubicBezTo>
                  <a:lnTo>
                    <a:pt x="9419" y="5161"/>
                  </a:lnTo>
                  <a:cubicBezTo>
                    <a:pt x="9419" y="5222"/>
                    <a:pt x="9395" y="5272"/>
                    <a:pt x="9395" y="5333"/>
                  </a:cubicBezTo>
                  <a:close/>
                  <a:moveTo>
                    <a:pt x="9456" y="4420"/>
                  </a:moveTo>
                  <a:cubicBezTo>
                    <a:pt x="9469" y="4556"/>
                    <a:pt x="9666" y="4556"/>
                    <a:pt x="9679" y="4420"/>
                  </a:cubicBezTo>
                  <a:lnTo>
                    <a:pt x="9679" y="4358"/>
                  </a:lnTo>
                  <a:lnTo>
                    <a:pt x="9679" y="4173"/>
                  </a:lnTo>
                  <a:cubicBezTo>
                    <a:pt x="9679" y="4050"/>
                    <a:pt x="9506" y="4025"/>
                    <a:pt x="9456" y="4136"/>
                  </a:cubicBezTo>
                  <a:cubicBezTo>
                    <a:pt x="9456" y="4161"/>
                    <a:pt x="9456" y="4173"/>
                    <a:pt x="9456" y="4185"/>
                  </a:cubicBezTo>
                  <a:lnTo>
                    <a:pt x="9456" y="4420"/>
                  </a:lnTo>
                  <a:close/>
                  <a:moveTo>
                    <a:pt x="9395" y="3506"/>
                  </a:moveTo>
                  <a:cubicBezTo>
                    <a:pt x="9407" y="3642"/>
                    <a:pt x="9604" y="3642"/>
                    <a:pt x="9617" y="3506"/>
                  </a:cubicBezTo>
                  <a:lnTo>
                    <a:pt x="9617" y="3482"/>
                  </a:lnTo>
                  <a:cubicBezTo>
                    <a:pt x="9604" y="3395"/>
                    <a:pt x="9592" y="3321"/>
                    <a:pt x="9580" y="3235"/>
                  </a:cubicBezTo>
                  <a:cubicBezTo>
                    <a:pt x="9555" y="3111"/>
                    <a:pt x="9370" y="3111"/>
                    <a:pt x="9358" y="3235"/>
                  </a:cubicBezTo>
                  <a:cubicBezTo>
                    <a:pt x="9345" y="3260"/>
                    <a:pt x="9345" y="3272"/>
                    <a:pt x="9358" y="3284"/>
                  </a:cubicBezTo>
                  <a:cubicBezTo>
                    <a:pt x="9370" y="3358"/>
                    <a:pt x="9382" y="3432"/>
                    <a:pt x="9395" y="3506"/>
                  </a:cubicBezTo>
                  <a:close/>
                  <a:moveTo>
                    <a:pt x="9111" y="2692"/>
                  </a:moveTo>
                  <a:cubicBezTo>
                    <a:pt x="9197" y="2791"/>
                    <a:pt x="9358" y="2716"/>
                    <a:pt x="9321" y="2593"/>
                  </a:cubicBezTo>
                  <a:cubicBezTo>
                    <a:pt x="9308" y="2568"/>
                    <a:pt x="9308" y="2556"/>
                    <a:pt x="9296" y="2544"/>
                  </a:cubicBezTo>
                  <a:cubicBezTo>
                    <a:pt x="9234" y="2482"/>
                    <a:pt x="9172" y="2420"/>
                    <a:pt x="9098" y="2371"/>
                  </a:cubicBezTo>
                  <a:cubicBezTo>
                    <a:pt x="8987" y="2297"/>
                    <a:pt x="8851" y="2433"/>
                    <a:pt x="8938" y="2544"/>
                  </a:cubicBezTo>
                  <a:cubicBezTo>
                    <a:pt x="8950" y="2544"/>
                    <a:pt x="8963" y="2556"/>
                    <a:pt x="8975" y="2568"/>
                  </a:cubicBezTo>
                  <a:cubicBezTo>
                    <a:pt x="9024" y="2593"/>
                    <a:pt x="9074" y="2642"/>
                    <a:pt x="9111" y="2692"/>
                  </a:cubicBezTo>
                  <a:close/>
                  <a:moveTo>
                    <a:pt x="8395" y="2544"/>
                  </a:moveTo>
                  <a:cubicBezTo>
                    <a:pt x="8531" y="2507"/>
                    <a:pt x="8493" y="2309"/>
                    <a:pt x="8358" y="2321"/>
                  </a:cubicBezTo>
                  <a:cubicBezTo>
                    <a:pt x="8345" y="2321"/>
                    <a:pt x="8333" y="2321"/>
                    <a:pt x="8321" y="2321"/>
                  </a:cubicBezTo>
                  <a:cubicBezTo>
                    <a:pt x="8247" y="2346"/>
                    <a:pt x="8173" y="2383"/>
                    <a:pt x="8098" y="2420"/>
                  </a:cubicBezTo>
                  <a:cubicBezTo>
                    <a:pt x="8074" y="2433"/>
                    <a:pt x="8049" y="2445"/>
                    <a:pt x="8037" y="2470"/>
                  </a:cubicBezTo>
                  <a:cubicBezTo>
                    <a:pt x="8000" y="2568"/>
                    <a:pt x="8098" y="2679"/>
                    <a:pt x="8197" y="2630"/>
                  </a:cubicBezTo>
                  <a:cubicBezTo>
                    <a:pt x="8259" y="2593"/>
                    <a:pt x="8333" y="2568"/>
                    <a:pt x="8395" y="2544"/>
                  </a:cubicBezTo>
                  <a:close/>
                  <a:moveTo>
                    <a:pt x="7642" y="3000"/>
                  </a:moveTo>
                  <a:cubicBezTo>
                    <a:pt x="7666" y="2976"/>
                    <a:pt x="7679" y="2951"/>
                    <a:pt x="7679" y="2926"/>
                  </a:cubicBezTo>
                  <a:cubicBezTo>
                    <a:pt x="7691" y="2815"/>
                    <a:pt x="7568" y="2754"/>
                    <a:pt x="7494" y="2815"/>
                  </a:cubicBezTo>
                  <a:cubicBezTo>
                    <a:pt x="7420" y="2877"/>
                    <a:pt x="7370" y="2926"/>
                    <a:pt x="7308" y="3000"/>
                  </a:cubicBezTo>
                  <a:cubicBezTo>
                    <a:pt x="7284" y="3037"/>
                    <a:pt x="7271" y="3087"/>
                    <a:pt x="7296" y="3136"/>
                  </a:cubicBezTo>
                  <a:cubicBezTo>
                    <a:pt x="7346" y="3198"/>
                    <a:pt x="7432" y="3210"/>
                    <a:pt x="7481" y="3149"/>
                  </a:cubicBezTo>
                  <a:cubicBezTo>
                    <a:pt x="7531" y="3087"/>
                    <a:pt x="7580" y="3037"/>
                    <a:pt x="7642" y="2988"/>
                  </a:cubicBezTo>
                  <a:close/>
                  <a:moveTo>
                    <a:pt x="7259" y="3692"/>
                  </a:moveTo>
                  <a:cubicBezTo>
                    <a:pt x="7259" y="3655"/>
                    <a:pt x="7234" y="3605"/>
                    <a:pt x="7185" y="3593"/>
                  </a:cubicBezTo>
                  <a:cubicBezTo>
                    <a:pt x="7111" y="3568"/>
                    <a:pt x="7025" y="3630"/>
                    <a:pt x="7037" y="3704"/>
                  </a:cubicBezTo>
                  <a:cubicBezTo>
                    <a:pt x="7037" y="3790"/>
                    <a:pt x="7049" y="3877"/>
                    <a:pt x="7086" y="3963"/>
                  </a:cubicBezTo>
                  <a:cubicBezTo>
                    <a:pt x="7123" y="4099"/>
                    <a:pt x="7321" y="4050"/>
                    <a:pt x="7308" y="3914"/>
                  </a:cubicBezTo>
                  <a:cubicBezTo>
                    <a:pt x="7308" y="3914"/>
                    <a:pt x="7308" y="3901"/>
                    <a:pt x="7308" y="3889"/>
                  </a:cubicBezTo>
                  <a:cubicBezTo>
                    <a:pt x="7284" y="3827"/>
                    <a:pt x="7271" y="3766"/>
                    <a:pt x="7271" y="3692"/>
                  </a:cubicBezTo>
                  <a:close/>
                  <a:moveTo>
                    <a:pt x="7666" y="4408"/>
                  </a:moveTo>
                  <a:cubicBezTo>
                    <a:pt x="7568" y="4321"/>
                    <a:pt x="7420" y="4432"/>
                    <a:pt x="7481" y="4556"/>
                  </a:cubicBezTo>
                  <a:cubicBezTo>
                    <a:pt x="7481" y="4556"/>
                    <a:pt x="7494" y="4568"/>
                    <a:pt x="7506" y="4580"/>
                  </a:cubicBezTo>
                  <a:cubicBezTo>
                    <a:pt x="7555" y="4642"/>
                    <a:pt x="7617" y="4691"/>
                    <a:pt x="7679" y="4741"/>
                  </a:cubicBezTo>
                  <a:cubicBezTo>
                    <a:pt x="7802" y="4840"/>
                    <a:pt x="7950" y="4667"/>
                    <a:pt x="7839" y="4568"/>
                  </a:cubicBezTo>
                  <a:cubicBezTo>
                    <a:pt x="7778" y="4519"/>
                    <a:pt x="7728" y="4469"/>
                    <a:pt x="7666" y="4408"/>
                  </a:cubicBezTo>
                  <a:close/>
                  <a:moveTo>
                    <a:pt x="8395" y="4852"/>
                  </a:moveTo>
                  <a:cubicBezTo>
                    <a:pt x="8271" y="4815"/>
                    <a:pt x="8197" y="4988"/>
                    <a:pt x="8308" y="5062"/>
                  </a:cubicBezTo>
                  <a:cubicBezTo>
                    <a:pt x="8321" y="5062"/>
                    <a:pt x="8333" y="5074"/>
                    <a:pt x="8345" y="5074"/>
                  </a:cubicBezTo>
                  <a:cubicBezTo>
                    <a:pt x="8419" y="5099"/>
                    <a:pt x="8493" y="5111"/>
                    <a:pt x="8580" y="5124"/>
                  </a:cubicBezTo>
                  <a:cubicBezTo>
                    <a:pt x="8703" y="5136"/>
                    <a:pt x="8765" y="4963"/>
                    <a:pt x="8654" y="4901"/>
                  </a:cubicBezTo>
                  <a:cubicBezTo>
                    <a:pt x="8642" y="4901"/>
                    <a:pt x="8629" y="4889"/>
                    <a:pt x="8617" y="4889"/>
                  </a:cubicBezTo>
                  <a:cubicBezTo>
                    <a:pt x="8543" y="4877"/>
                    <a:pt x="8469" y="4864"/>
                    <a:pt x="8395" y="4852"/>
                  </a:cubicBezTo>
                  <a:close/>
                  <a:moveTo>
                    <a:pt x="10197" y="4852"/>
                  </a:moveTo>
                  <a:cubicBezTo>
                    <a:pt x="10074" y="4864"/>
                    <a:pt x="10074" y="5049"/>
                    <a:pt x="10197" y="5074"/>
                  </a:cubicBezTo>
                  <a:cubicBezTo>
                    <a:pt x="10209" y="5074"/>
                    <a:pt x="10222" y="5074"/>
                    <a:pt x="10234" y="5074"/>
                  </a:cubicBezTo>
                  <a:lnTo>
                    <a:pt x="10469" y="5037"/>
                  </a:lnTo>
                  <a:cubicBezTo>
                    <a:pt x="10592" y="5012"/>
                    <a:pt x="10592" y="4827"/>
                    <a:pt x="10469" y="4815"/>
                  </a:cubicBezTo>
                  <a:cubicBezTo>
                    <a:pt x="10456" y="4803"/>
                    <a:pt x="10431" y="4803"/>
                    <a:pt x="10419" y="4815"/>
                  </a:cubicBezTo>
                  <a:cubicBezTo>
                    <a:pt x="10345" y="4827"/>
                    <a:pt x="10271" y="4840"/>
                    <a:pt x="10197" y="4852"/>
                  </a:cubicBezTo>
                  <a:close/>
                  <a:moveTo>
                    <a:pt x="11098" y="4667"/>
                  </a:moveTo>
                  <a:cubicBezTo>
                    <a:pt x="11012" y="4691"/>
                    <a:pt x="10975" y="4803"/>
                    <a:pt x="11049" y="4864"/>
                  </a:cubicBezTo>
                  <a:cubicBezTo>
                    <a:pt x="11073" y="4889"/>
                    <a:pt x="11123" y="4901"/>
                    <a:pt x="11160" y="4901"/>
                  </a:cubicBezTo>
                  <a:lnTo>
                    <a:pt x="11382" y="4840"/>
                  </a:lnTo>
                  <a:cubicBezTo>
                    <a:pt x="11518" y="4803"/>
                    <a:pt x="11493" y="4593"/>
                    <a:pt x="11345" y="4605"/>
                  </a:cubicBezTo>
                  <a:lnTo>
                    <a:pt x="11320" y="4605"/>
                  </a:lnTo>
                  <a:lnTo>
                    <a:pt x="11098" y="4667"/>
                  </a:lnTo>
                  <a:close/>
                  <a:moveTo>
                    <a:pt x="11987" y="4408"/>
                  </a:moveTo>
                  <a:cubicBezTo>
                    <a:pt x="11851" y="4457"/>
                    <a:pt x="11888" y="4642"/>
                    <a:pt x="12024" y="4642"/>
                  </a:cubicBezTo>
                  <a:cubicBezTo>
                    <a:pt x="12036" y="4642"/>
                    <a:pt x="12049" y="4642"/>
                    <a:pt x="12061" y="4642"/>
                  </a:cubicBezTo>
                  <a:lnTo>
                    <a:pt x="12283" y="4556"/>
                  </a:lnTo>
                  <a:cubicBezTo>
                    <a:pt x="12394" y="4519"/>
                    <a:pt x="12369" y="4334"/>
                    <a:pt x="12246" y="4334"/>
                  </a:cubicBezTo>
                  <a:cubicBezTo>
                    <a:pt x="12221" y="4334"/>
                    <a:pt x="12209" y="4334"/>
                    <a:pt x="12197" y="4346"/>
                  </a:cubicBezTo>
                  <a:lnTo>
                    <a:pt x="11987" y="4420"/>
                  </a:lnTo>
                  <a:close/>
                  <a:moveTo>
                    <a:pt x="12839" y="4074"/>
                  </a:moveTo>
                  <a:cubicBezTo>
                    <a:pt x="12727" y="4124"/>
                    <a:pt x="12764" y="4296"/>
                    <a:pt x="12888" y="4296"/>
                  </a:cubicBezTo>
                  <a:cubicBezTo>
                    <a:pt x="12900" y="4296"/>
                    <a:pt x="12913" y="4296"/>
                    <a:pt x="12925" y="4284"/>
                  </a:cubicBezTo>
                  <a:lnTo>
                    <a:pt x="13147" y="4185"/>
                  </a:lnTo>
                  <a:cubicBezTo>
                    <a:pt x="13258" y="4136"/>
                    <a:pt x="13209" y="3951"/>
                    <a:pt x="13085" y="3963"/>
                  </a:cubicBezTo>
                  <a:cubicBezTo>
                    <a:pt x="13073" y="3963"/>
                    <a:pt x="13061" y="3976"/>
                    <a:pt x="13048" y="3976"/>
                  </a:cubicBezTo>
                  <a:close/>
                  <a:moveTo>
                    <a:pt x="13653" y="3655"/>
                  </a:moveTo>
                  <a:cubicBezTo>
                    <a:pt x="13542" y="3729"/>
                    <a:pt x="13604" y="3889"/>
                    <a:pt x="13727" y="3877"/>
                  </a:cubicBezTo>
                  <a:cubicBezTo>
                    <a:pt x="13740" y="3877"/>
                    <a:pt x="13752" y="3864"/>
                    <a:pt x="13764" y="3864"/>
                  </a:cubicBezTo>
                  <a:cubicBezTo>
                    <a:pt x="13838" y="3827"/>
                    <a:pt x="13900" y="3778"/>
                    <a:pt x="13974" y="3741"/>
                  </a:cubicBezTo>
                  <a:cubicBezTo>
                    <a:pt x="14098" y="3655"/>
                    <a:pt x="13987" y="3457"/>
                    <a:pt x="13851" y="3544"/>
                  </a:cubicBezTo>
                  <a:close/>
                  <a:moveTo>
                    <a:pt x="14419" y="3161"/>
                  </a:moveTo>
                  <a:cubicBezTo>
                    <a:pt x="14320" y="3235"/>
                    <a:pt x="14394" y="3395"/>
                    <a:pt x="14517" y="3371"/>
                  </a:cubicBezTo>
                  <a:cubicBezTo>
                    <a:pt x="14530" y="3371"/>
                    <a:pt x="14554" y="3358"/>
                    <a:pt x="14567" y="3358"/>
                  </a:cubicBezTo>
                  <a:cubicBezTo>
                    <a:pt x="14628" y="3309"/>
                    <a:pt x="14690" y="3260"/>
                    <a:pt x="14752" y="3210"/>
                  </a:cubicBezTo>
                  <a:cubicBezTo>
                    <a:pt x="14826" y="3149"/>
                    <a:pt x="14801" y="3013"/>
                    <a:pt x="14690" y="3000"/>
                  </a:cubicBezTo>
                  <a:cubicBezTo>
                    <a:pt x="14665" y="3000"/>
                    <a:pt x="14628" y="3013"/>
                    <a:pt x="14604" y="3025"/>
                  </a:cubicBezTo>
                  <a:close/>
                  <a:moveTo>
                    <a:pt x="15135" y="2581"/>
                  </a:moveTo>
                  <a:cubicBezTo>
                    <a:pt x="15097" y="2605"/>
                    <a:pt x="15085" y="2655"/>
                    <a:pt x="15097" y="2692"/>
                  </a:cubicBezTo>
                  <a:cubicBezTo>
                    <a:pt x="15110" y="2778"/>
                    <a:pt x="15221" y="2815"/>
                    <a:pt x="15295" y="2754"/>
                  </a:cubicBezTo>
                  <a:cubicBezTo>
                    <a:pt x="15344" y="2704"/>
                    <a:pt x="15406" y="2642"/>
                    <a:pt x="15455" y="2593"/>
                  </a:cubicBezTo>
                  <a:cubicBezTo>
                    <a:pt x="15579" y="2482"/>
                    <a:pt x="15418" y="2309"/>
                    <a:pt x="15307" y="2420"/>
                  </a:cubicBezTo>
                  <a:cubicBezTo>
                    <a:pt x="15246" y="2470"/>
                    <a:pt x="15196" y="2531"/>
                    <a:pt x="15135" y="2581"/>
                  </a:cubicBezTo>
                  <a:close/>
                  <a:moveTo>
                    <a:pt x="15752" y="1926"/>
                  </a:moveTo>
                  <a:cubicBezTo>
                    <a:pt x="15715" y="1951"/>
                    <a:pt x="15715" y="2001"/>
                    <a:pt x="15739" y="2050"/>
                  </a:cubicBezTo>
                  <a:cubicBezTo>
                    <a:pt x="15776" y="2124"/>
                    <a:pt x="15875" y="2124"/>
                    <a:pt x="15925" y="2062"/>
                  </a:cubicBezTo>
                  <a:cubicBezTo>
                    <a:pt x="15974" y="2001"/>
                    <a:pt x="16023" y="1939"/>
                    <a:pt x="16073" y="1877"/>
                  </a:cubicBezTo>
                  <a:cubicBezTo>
                    <a:pt x="16134" y="1778"/>
                    <a:pt x="16023" y="1655"/>
                    <a:pt x="15925" y="1717"/>
                  </a:cubicBezTo>
                  <a:cubicBezTo>
                    <a:pt x="15912" y="1717"/>
                    <a:pt x="15900" y="1729"/>
                    <a:pt x="15900" y="1741"/>
                  </a:cubicBezTo>
                  <a:cubicBezTo>
                    <a:pt x="15850" y="1803"/>
                    <a:pt x="15801" y="1865"/>
                    <a:pt x="15752" y="1926"/>
                  </a:cubicBezTo>
                  <a:close/>
                  <a:moveTo>
                    <a:pt x="16270" y="1173"/>
                  </a:moveTo>
                  <a:cubicBezTo>
                    <a:pt x="16159" y="1285"/>
                    <a:pt x="16332" y="1445"/>
                    <a:pt x="16443" y="1322"/>
                  </a:cubicBezTo>
                  <a:cubicBezTo>
                    <a:pt x="16455" y="1322"/>
                    <a:pt x="16455" y="1309"/>
                    <a:pt x="16468" y="1297"/>
                  </a:cubicBezTo>
                  <a:lnTo>
                    <a:pt x="16492" y="1248"/>
                  </a:lnTo>
                  <a:lnTo>
                    <a:pt x="16542" y="1149"/>
                  </a:lnTo>
                  <a:lnTo>
                    <a:pt x="16579" y="1087"/>
                  </a:lnTo>
                  <a:cubicBezTo>
                    <a:pt x="16653" y="964"/>
                    <a:pt x="16480" y="853"/>
                    <a:pt x="16394" y="951"/>
                  </a:cubicBezTo>
                  <a:cubicBezTo>
                    <a:pt x="16381" y="964"/>
                    <a:pt x="16381" y="976"/>
                    <a:pt x="16381" y="976"/>
                  </a:cubicBezTo>
                  <a:lnTo>
                    <a:pt x="16344" y="1038"/>
                  </a:lnTo>
                  <a:lnTo>
                    <a:pt x="16295" y="11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 name="Google Shape;93;p4"/>
          <p:cNvGrpSpPr/>
          <p:nvPr/>
        </p:nvGrpSpPr>
        <p:grpSpPr>
          <a:xfrm>
            <a:off x="-1700" y="329"/>
            <a:ext cx="9147400" cy="5142843"/>
            <a:chOff x="238125" y="854700"/>
            <a:chExt cx="7142500" cy="4015650"/>
          </a:xfrm>
        </p:grpSpPr>
        <p:sp>
          <p:nvSpPr>
            <p:cNvPr id="94" name="Google Shape;94;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 name="Google Shape;116;p4"/>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17" name="Google Shape;117;p4"/>
          <p:cNvSpPr txBox="1">
            <a:spLocks noGrp="1"/>
          </p:cNvSpPr>
          <p:nvPr>
            <p:ph type="body" idx="1"/>
          </p:nvPr>
        </p:nvSpPr>
        <p:spPr>
          <a:xfrm>
            <a:off x="720000" y="1170724"/>
            <a:ext cx="7704000" cy="38943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AutoNum type="arabicPeriod"/>
              <a:defRPr sz="1100"/>
            </a:lvl1pPr>
            <a:lvl2pPr marL="914400" lvl="1" indent="-304800" rtl="0">
              <a:spcBef>
                <a:spcPts val="0"/>
              </a:spcBef>
              <a:spcAft>
                <a:spcPts val="0"/>
              </a:spcAft>
              <a:buSzPts val="1200"/>
              <a:buAutoNum type="alphaLcPeriod"/>
              <a:defRPr sz="1200"/>
            </a:lvl2pPr>
            <a:lvl3pPr marL="1371600" lvl="2" indent="-304800" rtl="0">
              <a:spcBef>
                <a:spcPts val="1600"/>
              </a:spcBef>
              <a:spcAft>
                <a:spcPts val="0"/>
              </a:spcAft>
              <a:buSzPts val="1200"/>
              <a:buAutoNum type="romanLcPeriod"/>
              <a:defRPr sz="1200"/>
            </a:lvl3pPr>
            <a:lvl4pPr marL="1828800" lvl="3" indent="-304800" rtl="0">
              <a:spcBef>
                <a:spcPts val="1600"/>
              </a:spcBef>
              <a:spcAft>
                <a:spcPts val="0"/>
              </a:spcAft>
              <a:buSzPts val="1200"/>
              <a:buAutoNum type="arabicPeriod"/>
              <a:defRPr sz="1200"/>
            </a:lvl4pPr>
            <a:lvl5pPr marL="2286000" lvl="4" indent="-304800" rtl="0">
              <a:spcBef>
                <a:spcPts val="1600"/>
              </a:spcBef>
              <a:spcAft>
                <a:spcPts val="0"/>
              </a:spcAft>
              <a:buSzPts val="1200"/>
              <a:buAutoNum type="alphaLcPeriod"/>
              <a:defRPr sz="1200"/>
            </a:lvl5pPr>
            <a:lvl6pPr marL="2743200" lvl="5" indent="-304800" rtl="0">
              <a:spcBef>
                <a:spcPts val="1600"/>
              </a:spcBef>
              <a:spcAft>
                <a:spcPts val="0"/>
              </a:spcAft>
              <a:buSzPts val="1200"/>
              <a:buAutoNum type="romanLcPeriod"/>
              <a:defRPr sz="1200"/>
            </a:lvl6pPr>
            <a:lvl7pPr marL="3200400" lvl="6" indent="-304800" rtl="0">
              <a:spcBef>
                <a:spcPts val="1600"/>
              </a:spcBef>
              <a:spcAft>
                <a:spcPts val="0"/>
              </a:spcAft>
              <a:buSzPts val="1200"/>
              <a:buAutoNum type="arabicPeriod"/>
              <a:defRPr sz="1200"/>
            </a:lvl7pPr>
            <a:lvl8pPr marL="3657600" lvl="7" indent="-304800" rtl="0">
              <a:spcBef>
                <a:spcPts val="1600"/>
              </a:spcBef>
              <a:spcAft>
                <a:spcPts val="0"/>
              </a:spcAft>
              <a:buSzPts val="1200"/>
              <a:buAutoNum type="alphaLcPeriod"/>
              <a:defRPr sz="1200"/>
            </a:lvl8pPr>
            <a:lvl9pPr marL="4114800" lvl="8" indent="-304800" rtl="0">
              <a:spcBef>
                <a:spcPts val="1600"/>
              </a:spcBef>
              <a:spcAft>
                <a:spcPts val="1600"/>
              </a:spcAft>
              <a:buSzPts val="1200"/>
              <a:buAutoNum type="romanLcPeriod"/>
              <a:defRPr sz="12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38"/>
        <p:cNvGrpSpPr/>
        <p:nvPr/>
      </p:nvGrpSpPr>
      <p:grpSpPr>
        <a:xfrm>
          <a:off x="0" y="0"/>
          <a:ext cx="0" cy="0"/>
          <a:chOff x="0" y="0"/>
          <a:chExt cx="0" cy="0"/>
        </a:xfrm>
      </p:grpSpPr>
      <p:grpSp>
        <p:nvGrpSpPr>
          <p:cNvPr id="239" name="Google Shape;239;p9"/>
          <p:cNvGrpSpPr/>
          <p:nvPr/>
        </p:nvGrpSpPr>
        <p:grpSpPr>
          <a:xfrm>
            <a:off x="-1700" y="329"/>
            <a:ext cx="9147400" cy="5142843"/>
            <a:chOff x="238125" y="854700"/>
            <a:chExt cx="7142500" cy="4015650"/>
          </a:xfrm>
        </p:grpSpPr>
        <p:sp>
          <p:nvSpPr>
            <p:cNvPr id="240" name="Google Shape;240;p9"/>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9"/>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9"/>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9"/>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9"/>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9"/>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9"/>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9"/>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9"/>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9"/>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9"/>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9"/>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9"/>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9"/>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9" name="Google Shape;259;p9"/>
          <p:cNvSpPr txBox="1">
            <a:spLocks noGrp="1"/>
          </p:cNvSpPr>
          <p:nvPr>
            <p:ph type="title"/>
          </p:nvPr>
        </p:nvSpPr>
        <p:spPr>
          <a:xfrm>
            <a:off x="1061575" y="1472687"/>
            <a:ext cx="2808000" cy="755700"/>
          </a:xfrm>
          <a:prstGeom prst="rect">
            <a:avLst/>
          </a:prstGeom>
        </p:spPr>
        <p:txBody>
          <a:bodyPr spcFirstLastPara="1" wrap="square" lIns="0" tIns="0" rIns="0" bIns="0" anchor="t"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60" name="Google Shape;260;p9"/>
          <p:cNvSpPr txBox="1">
            <a:spLocks noGrp="1"/>
          </p:cNvSpPr>
          <p:nvPr>
            <p:ph type="body" idx="1"/>
          </p:nvPr>
        </p:nvSpPr>
        <p:spPr>
          <a:xfrm>
            <a:off x="1061575" y="2468991"/>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cxnSp>
        <p:nvCxnSpPr>
          <p:cNvPr id="261" name="Google Shape;261;p9"/>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262" name="Google Shape;262;p9"/>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9"/>
        <p:cNvGrpSpPr/>
        <p:nvPr/>
      </p:nvGrpSpPr>
      <p:grpSpPr>
        <a:xfrm>
          <a:off x="0" y="0"/>
          <a:ext cx="0" cy="0"/>
          <a:chOff x="0" y="0"/>
          <a:chExt cx="0" cy="0"/>
        </a:xfrm>
      </p:grpSpPr>
      <p:sp>
        <p:nvSpPr>
          <p:cNvPr id="290" name="Google Shape;290;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1">
  <p:cSld name="CUSTOM_1">
    <p:spTree>
      <p:nvGrpSpPr>
        <p:cNvPr id="1" name="Shape 342"/>
        <p:cNvGrpSpPr/>
        <p:nvPr/>
      </p:nvGrpSpPr>
      <p:grpSpPr>
        <a:xfrm>
          <a:off x="0" y="0"/>
          <a:ext cx="0" cy="0"/>
          <a:chOff x="0" y="0"/>
          <a:chExt cx="0" cy="0"/>
        </a:xfrm>
      </p:grpSpPr>
      <p:grpSp>
        <p:nvGrpSpPr>
          <p:cNvPr id="343" name="Google Shape;343;p14"/>
          <p:cNvGrpSpPr/>
          <p:nvPr/>
        </p:nvGrpSpPr>
        <p:grpSpPr>
          <a:xfrm>
            <a:off x="-1700" y="329"/>
            <a:ext cx="9147400" cy="5142843"/>
            <a:chOff x="238125" y="854700"/>
            <a:chExt cx="7142500" cy="4015650"/>
          </a:xfrm>
        </p:grpSpPr>
        <p:sp>
          <p:nvSpPr>
            <p:cNvPr id="344" name="Google Shape;344;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6" name="Google Shape;366;p14"/>
          <p:cNvSpPr txBox="1">
            <a:spLocks noGrp="1"/>
          </p:cNvSpPr>
          <p:nvPr>
            <p:ph type="ctrTitle"/>
          </p:nvPr>
        </p:nvSpPr>
        <p:spPr>
          <a:xfrm>
            <a:off x="5908324" y="1290427"/>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67" name="Google Shape;367;p14"/>
          <p:cNvSpPr txBox="1">
            <a:spLocks noGrp="1"/>
          </p:cNvSpPr>
          <p:nvPr>
            <p:ph type="subTitle" idx="1"/>
          </p:nvPr>
        </p:nvSpPr>
        <p:spPr>
          <a:xfrm>
            <a:off x="5908324" y="1573018"/>
            <a:ext cx="2451300" cy="5493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68" name="Google Shape;368;p14"/>
          <p:cNvSpPr txBox="1">
            <a:spLocks noGrp="1"/>
          </p:cNvSpPr>
          <p:nvPr>
            <p:ph type="title" idx="2" hasCustomPrompt="1"/>
          </p:nvPr>
        </p:nvSpPr>
        <p:spPr>
          <a:xfrm>
            <a:off x="4903953" y="1280000"/>
            <a:ext cx="814500" cy="577800"/>
          </a:xfrm>
          <a:prstGeom prst="rect">
            <a:avLst/>
          </a:prstGeom>
        </p:spPr>
        <p:txBody>
          <a:bodyPr spcFirstLastPara="1" wrap="square" lIns="0" tIns="0" rIns="0" bIns="0" anchor="t" anchorCtr="0">
            <a:noAutofit/>
          </a:bodyPr>
          <a:lstStyle>
            <a:lvl1pPr lvl="0"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69" name="Google Shape;369;p14"/>
          <p:cNvSpPr txBox="1">
            <a:spLocks noGrp="1"/>
          </p:cNvSpPr>
          <p:nvPr>
            <p:ph type="subTitle" idx="3"/>
          </p:nvPr>
        </p:nvSpPr>
        <p:spPr>
          <a:xfrm>
            <a:off x="5908324" y="3563486"/>
            <a:ext cx="2451300" cy="5778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70" name="Google Shape;370;p14"/>
          <p:cNvSpPr txBox="1">
            <a:spLocks noGrp="1"/>
          </p:cNvSpPr>
          <p:nvPr>
            <p:ph type="title" idx="4" hasCustomPrompt="1"/>
          </p:nvPr>
        </p:nvSpPr>
        <p:spPr>
          <a:xfrm>
            <a:off x="4903953" y="3277304"/>
            <a:ext cx="814500" cy="577800"/>
          </a:xfrm>
          <a:prstGeom prst="rect">
            <a:avLst/>
          </a:prstGeom>
        </p:spPr>
        <p:txBody>
          <a:bodyPr spcFirstLastPara="1" wrap="square" lIns="0" tIns="0" rIns="0" bIns="0" anchor="t" anchorCtr="0">
            <a:noAutofit/>
          </a:bodyPr>
          <a:lstStyle>
            <a:lvl1pPr lvl="0"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71" name="Google Shape;371;p14"/>
          <p:cNvSpPr txBox="1">
            <a:spLocks noGrp="1"/>
          </p:cNvSpPr>
          <p:nvPr>
            <p:ph type="subTitle" idx="5"/>
          </p:nvPr>
        </p:nvSpPr>
        <p:spPr>
          <a:xfrm>
            <a:off x="5908324" y="2589180"/>
            <a:ext cx="2451300" cy="5493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72" name="Google Shape;372;p14"/>
          <p:cNvSpPr txBox="1">
            <a:spLocks noGrp="1"/>
          </p:cNvSpPr>
          <p:nvPr>
            <p:ph type="title" idx="6" hasCustomPrompt="1"/>
          </p:nvPr>
        </p:nvSpPr>
        <p:spPr>
          <a:xfrm>
            <a:off x="4903953" y="2306644"/>
            <a:ext cx="814500" cy="577800"/>
          </a:xfrm>
          <a:prstGeom prst="rect">
            <a:avLst/>
          </a:prstGeom>
        </p:spPr>
        <p:txBody>
          <a:bodyPr spcFirstLastPara="1" wrap="square" lIns="0" tIns="0" rIns="0" bIns="0" anchor="t" anchorCtr="0">
            <a:noAutofit/>
          </a:bodyPr>
          <a:lstStyle>
            <a:lvl1pPr lvl="0"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73" name="Google Shape;373;p14"/>
          <p:cNvSpPr txBox="1">
            <a:spLocks noGrp="1"/>
          </p:cNvSpPr>
          <p:nvPr>
            <p:ph type="ctrTitle" idx="7"/>
          </p:nvPr>
        </p:nvSpPr>
        <p:spPr>
          <a:xfrm>
            <a:off x="5908324" y="2311104"/>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74" name="Google Shape;374;p14"/>
          <p:cNvSpPr txBox="1">
            <a:spLocks noGrp="1"/>
          </p:cNvSpPr>
          <p:nvPr>
            <p:ph type="ctrTitle" idx="8"/>
          </p:nvPr>
        </p:nvSpPr>
        <p:spPr>
          <a:xfrm>
            <a:off x="5908324" y="3282994"/>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75" name="Google Shape;375;p14"/>
          <p:cNvSpPr txBox="1">
            <a:spLocks noGrp="1"/>
          </p:cNvSpPr>
          <p:nvPr>
            <p:ph type="ctrTitle" idx="9"/>
          </p:nvPr>
        </p:nvSpPr>
        <p:spPr>
          <a:xfrm>
            <a:off x="1912664" y="1297314"/>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76" name="Google Shape;376;p14"/>
          <p:cNvSpPr txBox="1">
            <a:spLocks noGrp="1"/>
          </p:cNvSpPr>
          <p:nvPr>
            <p:ph type="subTitle" idx="13"/>
          </p:nvPr>
        </p:nvSpPr>
        <p:spPr>
          <a:xfrm>
            <a:off x="1912664" y="1573018"/>
            <a:ext cx="2451300" cy="5493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77" name="Google Shape;377;p14"/>
          <p:cNvSpPr txBox="1">
            <a:spLocks noGrp="1"/>
          </p:cNvSpPr>
          <p:nvPr>
            <p:ph type="title" idx="14" hasCustomPrompt="1"/>
          </p:nvPr>
        </p:nvSpPr>
        <p:spPr>
          <a:xfrm>
            <a:off x="784376" y="1286887"/>
            <a:ext cx="814500" cy="577800"/>
          </a:xfrm>
          <a:prstGeom prst="rect">
            <a:avLst/>
          </a:prstGeom>
        </p:spPr>
        <p:txBody>
          <a:bodyPr spcFirstLastPara="1" wrap="square" lIns="0" tIns="0" rIns="0" bIns="0" anchor="t" anchorCtr="0">
            <a:noAutofit/>
          </a:bodyPr>
          <a:lstStyle>
            <a:lvl1pPr lvl="0" algn="ctr"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78" name="Google Shape;378;p14"/>
          <p:cNvSpPr txBox="1">
            <a:spLocks noGrp="1"/>
          </p:cNvSpPr>
          <p:nvPr>
            <p:ph type="subTitle" idx="15"/>
          </p:nvPr>
        </p:nvSpPr>
        <p:spPr>
          <a:xfrm>
            <a:off x="1912664" y="3563486"/>
            <a:ext cx="2451300" cy="5778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79" name="Google Shape;379;p14"/>
          <p:cNvSpPr txBox="1">
            <a:spLocks noGrp="1"/>
          </p:cNvSpPr>
          <p:nvPr>
            <p:ph type="title" idx="16" hasCustomPrompt="1"/>
          </p:nvPr>
        </p:nvSpPr>
        <p:spPr>
          <a:xfrm>
            <a:off x="784376" y="3284192"/>
            <a:ext cx="814500" cy="577800"/>
          </a:xfrm>
          <a:prstGeom prst="rect">
            <a:avLst/>
          </a:prstGeom>
        </p:spPr>
        <p:txBody>
          <a:bodyPr spcFirstLastPara="1" wrap="square" lIns="0" tIns="0" rIns="0" bIns="0" anchor="t" anchorCtr="0">
            <a:noAutofit/>
          </a:bodyPr>
          <a:lstStyle>
            <a:lvl1pPr lvl="0" algn="ctr"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80" name="Google Shape;380;p14"/>
          <p:cNvSpPr txBox="1">
            <a:spLocks noGrp="1"/>
          </p:cNvSpPr>
          <p:nvPr>
            <p:ph type="subTitle" idx="17"/>
          </p:nvPr>
        </p:nvSpPr>
        <p:spPr>
          <a:xfrm>
            <a:off x="1912664" y="2596068"/>
            <a:ext cx="2451300" cy="5493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r" rtl="0">
              <a:lnSpc>
                <a:spcPct val="100000"/>
              </a:lnSpc>
              <a:spcBef>
                <a:spcPts val="0"/>
              </a:spcBef>
              <a:spcAft>
                <a:spcPts val="0"/>
              </a:spcAft>
              <a:buClr>
                <a:schemeClr val="dk2"/>
              </a:buClr>
              <a:buSzPts val="1400"/>
              <a:buNone/>
              <a:defRPr sz="1400">
                <a:solidFill>
                  <a:schemeClr val="dk2"/>
                </a:solidFill>
              </a:defRPr>
            </a:lvl2pPr>
            <a:lvl3pPr lvl="2" algn="r" rtl="0">
              <a:lnSpc>
                <a:spcPct val="100000"/>
              </a:lnSpc>
              <a:spcBef>
                <a:spcPts val="0"/>
              </a:spcBef>
              <a:spcAft>
                <a:spcPts val="0"/>
              </a:spcAft>
              <a:buClr>
                <a:schemeClr val="dk2"/>
              </a:buClr>
              <a:buSzPts val="1400"/>
              <a:buNone/>
              <a:defRPr sz="1400">
                <a:solidFill>
                  <a:schemeClr val="dk2"/>
                </a:solidFill>
              </a:defRPr>
            </a:lvl3pPr>
            <a:lvl4pPr lvl="3" algn="r" rtl="0">
              <a:lnSpc>
                <a:spcPct val="100000"/>
              </a:lnSpc>
              <a:spcBef>
                <a:spcPts val="0"/>
              </a:spcBef>
              <a:spcAft>
                <a:spcPts val="0"/>
              </a:spcAft>
              <a:buClr>
                <a:schemeClr val="dk2"/>
              </a:buClr>
              <a:buSzPts val="1400"/>
              <a:buNone/>
              <a:defRPr sz="1400">
                <a:solidFill>
                  <a:schemeClr val="dk2"/>
                </a:solidFill>
              </a:defRPr>
            </a:lvl4pPr>
            <a:lvl5pPr lvl="4" algn="r" rtl="0">
              <a:lnSpc>
                <a:spcPct val="100000"/>
              </a:lnSpc>
              <a:spcBef>
                <a:spcPts val="0"/>
              </a:spcBef>
              <a:spcAft>
                <a:spcPts val="0"/>
              </a:spcAft>
              <a:buClr>
                <a:schemeClr val="dk2"/>
              </a:buClr>
              <a:buSzPts val="1400"/>
              <a:buNone/>
              <a:defRPr sz="1400">
                <a:solidFill>
                  <a:schemeClr val="dk2"/>
                </a:solidFill>
              </a:defRPr>
            </a:lvl5pPr>
            <a:lvl6pPr lvl="5" algn="r" rtl="0">
              <a:lnSpc>
                <a:spcPct val="100000"/>
              </a:lnSpc>
              <a:spcBef>
                <a:spcPts val="0"/>
              </a:spcBef>
              <a:spcAft>
                <a:spcPts val="0"/>
              </a:spcAft>
              <a:buClr>
                <a:schemeClr val="dk2"/>
              </a:buClr>
              <a:buSzPts val="1400"/>
              <a:buNone/>
              <a:defRPr sz="1400">
                <a:solidFill>
                  <a:schemeClr val="dk2"/>
                </a:solidFill>
              </a:defRPr>
            </a:lvl6pPr>
            <a:lvl7pPr lvl="6" algn="r" rtl="0">
              <a:lnSpc>
                <a:spcPct val="100000"/>
              </a:lnSpc>
              <a:spcBef>
                <a:spcPts val="0"/>
              </a:spcBef>
              <a:spcAft>
                <a:spcPts val="0"/>
              </a:spcAft>
              <a:buClr>
                <a:schemeClr val="dk2"/>
              </a:buClr>
              <a:buSzPts val="1400"/>
              <a:buNone/>
              <a:defRPr sz="1400">
                <a:solidFill>
                  <a:schemeClr val="dk2"/>
                </a:solidFill>
              </a:defRPr>
            </a:lvl7pPr>
            <a:lvl8pPr lvl="7" algn="r" rtl="0">
              <a:lnSpc>
                <a:spcPct val="100000"/>
              </a:lnSpc>
              <a:spcBef>
                <a:spcPts val="0"/>
              </a:spcBef>
              <a:spcAft>
                <a:spcPts val="0"/>
              </a:spcAft>
              <a:buClr>
                <a:schemeClr val="dk2"/>
              </a:buClr>
              <a:buSzPts val="1400"/>
              <a:buNone/>
              <a:defRPr sz="1400">
                <a:solidFill>
                  <a:schemeClr val="dk2"/>
                </a:solidFill>
              </a:defRPr>
            </a:lvl8pPr>
            <a:lvl9pPr lvl="8" algn="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381" name="Google Shape;381;p14"/>
          <p:cNvSpPr txBox="1">
            <a:spLocks noGrp="1"/>
          </p:cNvSpPr>
          <p:nvPr>
            <p:ph type="title" idx="18" hasCustomPrompt="1"/>
          </p:nvPr>
        </p:nvSpPr>
        <p:spPr>
          <a:xfrm>
            <a:off x="784376" y="2313531"/>
            <a:ext cx="814500" cy="577800"/>
          </a:xfrm>
          <a:prstGeom prst="rect">
            <a:avLst/>
          </a:prstGeom>
        </p:spPr>
        <p:txBody>
          <a:bodyPr spcFirstLastPara="1" wrap="square" lIns="0" tIns="0" rIns="0" bIns="0" anchor="t" anchorCtr="0">
            <a:noAutofit/>
          </a:bodyPr>
          <a:lstStyle>
            <a:lvl1pPr lvl="0" algn="ctr" rtl="0">
              <a:spcBef>
                <a:spcPts val="0"/>
              </a:spcBef>
              <a:spcAft>
                <a:spcPts val="0"/>
              </a:spcAft>
              <a:buClr>
                <a:schemeClr val="accent5"/>
              </a:buClr>
              <a:buSzPts val="3500"/>
              <a:buNone/>
              <a:defRPr sz="3500">
                <a:solidFill>
                  <a:schemeClr val="dk2"/>
                </a:solidFill>
              </a:defRPr>
            </a:lvl1pPr>
            <a:lvl2pPr lvl="1"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2pPr>
            <a:lvl3pPr lvl="2"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3pPr>
            <a:lvl4pPr lvl="3"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4pPr>
            <a:lvl5pPr lvl="4"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5pPr>
            <a:lvl6pPr lvl="5"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6pPr>
            <a:lvl7pPr lvl="6"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7pPr>
            <a:lvl8pPr lvl="7"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8pPr>
            <a:lvl9pPr lvl="8" algn="ctr" rtl="0">
              <a:spcBef>
                <a:spcPts val="0"/>
              </a:spcBef>
              <a:spcAft>
                <a:spcPts val="0"/>
              </a:spcAft>
              <a:buClr>
                <a:schemeClr val="accent5"/>
              </a:buClr>
              <a:buSzPts val="3500"/>
              <a:buFont typeface="Permanent Marker"/>
              <a:buNone/>
              <a:defRPr sz="3500">
                <a:solidFill>
                  <a:schemeClr val="accent5"/>
                </a:solidFill>
                <a:latin typeface="Permanent Marker"/>
                <a:ea typeface="Permanent Marker"/>
                <a:cs typeface="Permanent Marker"/>
                <a:sym typeface="Permanent Marker"/>
              </a:defRPr>
            </a:lvl9pPr>
          </a:lstStyle>
          <a:p>
            <a:r>
              <a:t>xx%</a:t>
            </a:r>
          </a:p>
        </p:txBody>
      </p:sp>
      <p:sp>
        <p:nvSpPr>
          <p:cNvPr id="382" name="Google Shape;382;p14"/>
          <p:cNvSpPr txBox="1">
            <a:spLocks noGrp="1"/>
          </p:cNvSpPr>
          <p:nvPr>
            <p:ph type="ctrTitle" idx="19"/>
          </p:nvPr>
        </p:nvSpPr>
        <p:spPr>
          <a:xfrm>
            <a:off x="1912664" y="2304052"/>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83" name="Google Shape;383;p14"/>
          <p:cNvSpPr txBox="1">
            <a:spLocks noGrp="1"/>
          </p:cNvSpPr>
          <p:nvPr>
            <p:ph type="ctrTitle" idx="20"/>
          </p:nvPr>
        </p:nvSpPr>
        <p:spPr>
          <a:xfrm>
            <a:off x="1912664" y="3289882"/>
            <a:ext cx="2451300" cy="364800"/>
          </a:xfrm>
          <a:prstGeom prst="rect">
            <a:avLst/>
          </a:prstGeom>
        </p:spPr>
        <p:txBody>
          <a:bodyPr spcFirstLastPara="1" wrap="square" lIns="0" tIns="0" rIns="0" bIns="0" anchor="t" anchorCtr="0">
            <a:noAutofit/>
          </a:bodyPr>
          <a:lstStyle>
            <a:lvl1pPr lvl="0" rtl="0">
              <a:spcBef>
                <a:spcPts val="0"/>
              </a:spcBef>
              <a:spcAft>
                <a:spcPts val="0"/>
              </a:spcAft>
              <a:buSzPts val="2000"/>
              <a:buNone/>
              <a:defRPr sz="2000"/>
            </a:lvl1pPr>
            <a:lvl2pPr lvl="1" algn="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384" name="Google Shape;384;p14"/>
          <p:cNvSpPr txBox="1">
            <a:spLocks noGrp="1"/>
          </p:cNvSpPr>
          <p:nvPr>
            <p:ph type="title" idx="21"/>
          </p:nvPr>
        </p:nvSpPr>
        <p:spPr>
          <a:xfrm>
            <a:off x="720000" y="540000"/>
            <a:ext cx="7704000" cy="3600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p:cSld name="CUSTOM_3">
    <p:spTree>
      <p:nvGrpSpPr>
        <p:cNvPr id="1" name="Shape 427"/>
        <p:cNvGrpSpPr/>
        <p:nvPr/>
      </p:nvGrpSpPr>
      <p:grpSpPr>
        <a:xfrm>
          <a:off x="0" y="0"/>
          <a:ext cx="0" cy="0"/>
          <a:chOff x="0" y="0"/>
          <a:chExt cx="0" cy="0"/>
        </a:xfrm>
      </p:grpSpPr>
      <p:grpSp>
        <p:nvGrpSpPr>
          <p:cNvPr id="428" name="Google Shape;428;p16"/>
          <p:cNvGrpSpPr/>
          <p:nvPr/>
        </p:nvGrpSpPr>
        <p:grpSpPr>
          <a:xfrm flipH="1">
            <a:off x="-1700" y="329"/>
            <a:ext cx="9147400" cy="5142843"/>
            <a:chOff x="238125" y="854700"/>
            <a:chExt cx="7142500" cy="4015650"/>
          </a:xfrm>
        </p:grpSpPr>
        <p:sp>
          <p:nvSpPr>
            <p:cNvPr id="429" name="Google Shape;429;p16"/>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6"/>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6"/>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6"/>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6"/>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6"/>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6"/>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6"/>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6"/>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6"/>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6"/>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6"/>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6"/>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6"/>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6"/>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6"/>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6"/>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6"/>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6"/>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6"/>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6"/>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6"/>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1" name="Google Shape;451;p16"/>
          <p:cNvSpPr txBox="1">
            <a:spLocks noGrp="1"/>
          </p:cNvSpPr>
          <p:nvPr>
            <p:ph type="title"/>
          </p:nvPr>
        </p:nvSpPr>
        <p:spPr>
          <a:xfrm>
            <a:off x="3168000" y="1478819"/>
            <a:ext cx="2808000" cy="755700"/>
          </a:xfrm>
          <a:prstGeom prst="rect">
            <a:avLst/>
          </a:prstGeom>
        </p:spPr>
        <p:txBody>
          <a:bodyPr spcFirstLastPara="1" wrap="square" lIns="0" tIns="0" rIns="0" bIns="0" anchor="t"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52" name="Google Shape;452;p16"/>
          <p:cNvSpPr txBox="1">
            <a:spLocks noGrp="1"/>
          </p:cNvSpPr>
          <p:nvPr>
            <p:ph type="body" idx="1"/>
          </p:nvPr>
        </p:nvSpPr>
        <p:spPr>
          <a:xfrm>
            <a:off x="3168000" y="2469364"/>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_4">
    <p:spTree>
      <p:nvGrpSpPr>
        <p:cNvPr id="1" name="Shape 453"/>
        <p:cNvGrpSpPr/>
        <p:nvPr/>
      </p:nvGrpSpPr>
      <p:grpSpPr>
        <a:xfrm>
          <a:off x="0" y="0"/>
          <a:ext cx="0" cy="0"/>
          <a:chOff x="0" y="0"/>
          <a:chExt cx="0" cy="0"/>
        </a:xfrm>
      </p:grpSpPr>
      <p:grpSp>
        <p:nvGrpSpPr>
          <p:cNvPr id="454" name="Google Shape;454;p17"/>
          <p:cNvGrpSpPr/>
          <p:nvPr/>
        </p:nvGrpSpPr>
        <p:grpSpPr>
          <a:xfrm>
            <a:off x="-1700" y="329"/>
            <a:ext cx="9147400" cy="5142843"/>
            <a:chOff x="238125" y="854700"/>
            <a:chExt cx="7142500" cy="4015650"/>
          </a:xfrm>
        </p:grpSpPr>
        <p:sp>
          <p:nvSpPr>
            <p:cNvPr id="455" name="Google Shape;455;p17"/>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7"/>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7"/>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7"/>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7"/>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7"/>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7"/>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7"/>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7"/>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7"/>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7"/>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7"/>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7"/>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7"/>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7"/>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7"/>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7"/>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7"/>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7"/>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7"/>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7"/>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7"/>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7" name="Google Shape;477;p17"/>
          <p:cNvSpPr txBox="1">
            <a:spLocks noGrp="1"/>
          </p:cNvSpPr>
          <p:nvPr>
            <p:ph type="subTitle" idx="1"/>
          </p:nvPr>
        </p:nvSpPr>
        <p:spPr>
          <a:xfrm>
            <a:off x="3983700" y="1758177"/>
            <a:ext cx="4440300" cy="972300"/>
          </a:xfrm>
          <a:prstGeom prst="rect">
            <a:avLst/>
          </a:prstGeom>
          <a:noFill/>
          <a:ln>
            <a:noFill/>
          </a:ln>
        </p:spPr>
        <p:txBody>
          <a:bodyPr spcFirstLastPara="1" wrap="square" lIns="91425" tIns="91425" rIns="91425" bIns="91425" anchor="t" anchorCtr="0">
            <a:noAutofit/>
          </a:bodyPr>
          <a:lstStyle>
            <a:lvl1pPr lvl="0" algn="r" rtl="0">
              <a:lnSpc>
                <a:spcPct val="100000"/>
              </a:lnSpc>
              <a:spcBef>
                <a:spcPts val="0"/>
              </a:spcBef>
              <a:spcAft>
                <a:spcPts val="0"/>
              </a:spcAft>
              <a:buSzPts val="28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2800"/>
              <a:buNone/>
              <a:defRPr sz="2800">
                <a:solidFill>
                  <a:schemeClr val="dk2"/>
                </a:solidFill>
              </a:defRPr>
            </a:lvl2pPr>
            <a:lvl3pPr lvl="2" algn="ctr" rtl="0">
              <a:lnSpc>
                <a:spcPct val="100000"/>
              </a:lnSpc>
              <a:spcBef>
                <a:spcPts val="0"/>
              </a:spcBef>
              <a:spcAft>
                <a:spcPts val="0"/>
              </a:spcAft>
              <a:buClr>
                <a:schemeClr val="dk2"/>
              </a:buClr>
              <a:buSzPts val="2800"/>
              <a:buNone/>
              <a:defRPr sz="2800">
                <a:solidFill>
                  <a:schemeClr val="dk2"/>
                </a:solidFill>
              </a:defRPr>
            </a:lvl3pPr>
            <a:lvl4pPr lvl="3" algn="ctr" rtl="0">
              <a:lnSpc>
                <a:spcPct val="100000"/>
              </a:lnSpc>
              <a:spcBef>
                <a:spcPts val="0"/>
              </a:spcBef>
              <a:spcAft>
                <a:spcPts val="0"/>
              </a:spcAft>
              <a:buClr>
                <a:schemeClr val="dk2"/>
              </a:buClr>
              <a:buSzPts val="2800"/>
              <a:buNone/>
              <a:defRPr sz="2800">
                <a:solidFill>
                  <a:schemeClr val="dk2"/>
                </a:solidFill>
              </a:defRPr>
            </a:lvl4pPr>
            <a:lvl5pPr lvl="4" algn="ctr" rtl="0">
              <a:lnSpc>
                <a:spcPct val="100000"/>
              </a:lnSpc>
              <a:spcBef>
                <a:spcPts val="0"/>
              </a:spcBef>
              <a:spcAft>
                <a:spcPts val="0"/>
              </a:spcAft>
              <a:buClr>
                <a:schemeClr val="dk2"/>
              </a:buClr>
              <a:buSzPts val="2800"/>
              <a:buNone/>
              <a:defRPr sz="2800">
                <a:solidFill>
                  <a:schemeClr val="dk2"/>
                </a:solidFill>
              </a:defRPr>
            </a:lvl5pPr>
            <a:lvl6pPr lvl="5" algn="ctr" rtl="0">
              <a:lnSpc>
                <a:spcPct val="100000"/>
              </a:lnSpc>
              <a:spcBef>
                <a:spcPts val="0"/>
              </a:spcBef>
              <a:spcAft>
                <a:spcPts val="0"/>
              </a:spcAft>
              <a:buClr>
                <a:schemeClr val="dk2"/>
              </a:buClr>
              <a:buSzPts val="2800"/>
              <a:buNone/>
              <a:defRPr sz="2800">
                <a:solidFill>
                  <a:schemeClr val="dk2"/>
                </a:solidFill>
              </a:defRPr>
            </a:lvl6pPr>
            <a:lvl7pPr lvl="6" algn="ctr" rtl="0">
              <a:lnSpc>
                <a:spcPct val="100000"/>
              </a:lnSpc>
              <a:spcBef>
                <a:spcPts val="0"/>
              </a:spcBef>
              <a:spcAft>
                <a:spcPts val="0"/>
              </a:spcAft>
              <a:buClr>
                <a:schemeClr val="dk2"/>
              </a:buClr>
              <a:buSzPts val="2800"/>
              <a:buNone/>
              <a:defRPr sz="2800">
                <a:solidFill>
                  <a:schemeClr val="dk2"/>
                </a:solidFill>
              </a:defRPr>
            </a:lvl7pPr>
            <a:lvl8pPr lvl="7" algn="ctr" rtl="0">
              <a:lnSpc>
                <a:spcPct val="100000"/>
              </a:lnSpc>
              <a:spcBef>
                <a:spcPts val="0"/>
              </a:spcBef>
              <a:spcAft>
                <a:spcPts val="0"/>
              </a:spcAft>
              <a:buClr>
                <a:schemeClr val="dk2"/>
              </a:buClr>
              <a:buSzPts val="2800"/>
              <a:buNone/>
              <a:defRPr sz="2800">
                <a:solidFill>
                  <a:schemeClr val="dk2"/>
                </a:solidFill>
              </a:defRPr>
            </a:lvl8pPr>
            <a:lvl9pPr lvl="8" algn="ctr" rtl="0">
              <a:lnSpc>
                <a:spcPct val="100000"/>
              </a:lnSpc>
              <a:spcBef>
                <a:spcPts val="0"/>
              </a:spcBef>
              <a:spcAft>
                <a:spcPts val="0"/>
              </a:spcAft>
              <a:buClr>
                <a:schemeClr val="dk2"/>
              </a:buClr>
              <a:buSzPts val="2800"/>
              <a:buNone/>
              <a:defRPr sz="2800">
                <a:solidFill>
                  <a:schemeClr val="dk2"/>
                </a:solidFill>
              </a:defRPr>
            </a:lvl9pPr>
          </a:lstStyle>
          <a:p>
            <a:endParaRPr/>
          </a:p>
        </p:txBody>
      </p:sp>
      <p:sp>
        <p:nvSpPr>
          <p:cNvPr id="478" name="Google Shape;478;p17"/>
          <p:cNvSpPr txBox="1">
            <a:spLocks noGrp="1"/>
          </p:cNvSpPr>
          <p:nvPr>
            <p:ph type="ctrTitle"/>
          </p:nvPr>
        </p:nvSpPr>
        <p:spPr>
          <a:xfrm>
            <a:off x="5875800" y="2837502"/>
            <a:ext cx="2548200" cy="461700"/>
          </a:xfrm>
          <a:prstGeom prst="rect">
            <a:avLst/>
          </a:prstGeom>
        </p:spPr>
        <p:txBody>
          <a:bodyPr spcFirstLastPara="1" wrap="square" lIns="0" tIns="0" rIns="0" bIns="0" anchor="t"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479" name="Google Shape;479;p17"/>
          <p:cNvGrpSpPr/>
          <p:nvPr/>
        </p:nvGrpSpPr>
        <p:grpSpPr>
          <a:xfrm>
            <a:off x="7673759" y="-287513"/>
            <a:ext cx="788762" cy="861588"/>
            <a:chOff x="7673759" y="-287513"/>
            <a:chExt cx="788762" cy="861588"/>
          </a:xfrm>
        </p:grpSpPr>
        <p:grpSp>
          <p:nvGrpSpPr>
            <p:cNvPr id="480" name="Google Shape;480;p17"/>
            <p:cNvGrpSpPr/>
            <p:nvPr/>
          </p:nvGrpSpPr>
          <p:grpSpPr>
            <a:xfrm rot="350572">
              <a:off x="7712287" y="-253348"/>
              <a:ext cx="711705" cy="793257"/>
              <a:chOff x="6554696" y="509501"/>
              <a:chExt cx="711709" cy="793261"/>
            </a:xfrm>
          </p:grpSpPr>
          <p:sp>
            <p:nvSpPr>
              <p:cNvPr id="481" name="Google Shape;481;p17"/>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7"/>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3" name="Google Shape;483;p17"/>
            <p:cNvSpPr/>
            <p:nvPr/>
          </p:nvSpPr>
          <p:spPr>
            <a:xfrm rot="442426">
              <a:off x="8229710" y="-161880"/>
              <a:ext cx="102851" cy="551273"/>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four columns ">
  <p:cSld name="CUSTOM_7">
    <p:spTree>
      <p:nvGrpSpPr>
        <p:cNvPr id="1" name="Shape 539"/>
        <p:cNvGrpSpPr/>
        <p:nvPr/>
      </p:nvGrpSpPr>
      <p:grpSpPr>
        <a:xfrm>
          <a:off x="0" y="0"/>
          <a:ext cx="0" cy="0"/>
          <a:chOff x="0" y="0"/>
          <a:chExt cx="0" cy="0"/>
        </a:xfrm>
      </p:grpSpPr>
      <p:grpSp>
        <p:nvGrpSpPr>
          <p:cNvPr id="540" name="Google Shape;540;p20"/>
          <p:cNvGrpSpPr/>
          <p:nvPr/>
        </p:nvGrpSpPr>
        <p:grpSpPr>
          <a:xfrm>
            <a:off x="-1700" y="329"/>
            <a:ext cx="9147400" cy="5142843"/>
            <a:chOff x="238125" y="854700"/>
            <a:chExt cx="7142500" cy="4015650"/>
          </a:xfrm>
        </p:grpSpPr>
        <p:sp>
          <p:nvSpPr>
            <p:cNvPr id="541" name="Google Shape;541;p20"/>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0"/>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0"/>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0"/>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0"/>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0"/>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0"/>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0"/>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0"/>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0"/>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0"/>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0"/>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0"/>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0"/>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0"/>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0"/>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0"/>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0"/>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0"/>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0"/>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0"/>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0"/>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3" name="Google Shape;563;p20"/>
          <p:cNvSpPr txBox="1">
            <a:spLocks noGrp="1"/>
          </p:cNvSpPr>
          <p:nvPr>
            <p:ph type="ctrTitle"/>
          </p:nvPr>
        </p:nvSpPr>
        <p:spPr>
          <a:xfrm>
            <a:off x="5272950" y="1633778"/>
            <a:ext cx="2451300" cy="364800"/>
          </a:xfrm>
          <a:prstGeom prst="rect">
            <a:avLst/>
          </a:prstGeom>
        </p:spPr>
        <p:txBody>
          <a:bodyPr spcFirstLastPara="1" wrap="square" lIns="0" tIns="0" rIns="0" bIns="0"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ct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ct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ct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ct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ct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ct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ct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564" name="Google Shape;564;p20"/>
          <p:cNvSpPr txBox="1">
            <a:spLocks noGrp="1"/>
          </p:cNvSpPr>
          <p:nvPr>
            <p:ph type="subTitle" idx="1"/>
          </p:nvPr>
        </p:nvSpPr>
        <p:spPr>
          <a:xfrm>
            <a:off x="5272950" y="1919436"/>
            <a:ext cx="2451300" cy="5493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1400"/>
              <a:buNone/>
              <a:defRPr sz="1400">
                <a:solidFill>
                  <a:schemeClr val="dk2"/>
                </a:solidFill>
              </a:defRPr>
            </a:lvl2pPr>
            <a:lvl3pPr lvl="2" algn="ctr" rtl="0">
              <a:lnSpc>
                <a:spcPct val="100000"/>
              </a:lnSpc>
              <a:spcBef>
                <a:spcPts val="0"/>
              </a:spcBef>
              <a:spcAft>
                <a:spcPts val="0"/>
              </a:spcAft>
              <a:buClr>
                <a:schemeClr val="dk2"/>
              </a:buClr>
              <a:buSzPts val="1400"/>
              <a:buNone/>
              <a:defRPr sz="1400">
                <a:solidFill>
                  <a:schemeClr val="dk2"/>
                </a:solidFill>
              </a:defRPr>
            </a:lvl3pPr>
            <a:lvl4pPr lvl="3" algn="ctr" rtl="0">
              <a:lnSpc>
                <a:spcPct val="100000"/>
              </a:lnSpc>
              <a:spcBef>
                <a:spcPts val="0"/>
              </a:spcBef>
              <a:spcAft>
                <a:spcPts val="0"/>
              </a:spcAft>
              <a:buClr>
                <a:schemeClr val="dk2"/>
              </a:buClr>
              <a:buSzPts val="1400"/>
              <a:buNone/>
              <a:defRPr sz="1400">
                <a:solidFill>
                  <a:schemeClr val="dk2"/>
                </a:solidFill>
              </a:defRPr>
            </a:lvl4pPr>
            <a:lvl5pPr lvl="4" algn="ctr" rtl="0">
              <a:lnSpc>
                <a:spcPct val="100000"/>
              </a:lnSpc>
              <a:spcBef>
                <a:spcPts val="0"/>
              </a:spcBef>
              <a:spcAft>
                <a:spcPts val="0"/>
              </a:spcAft>
              <a:buClr>
                <a:schemeClr val="dk2"/>
              </a:buClr>
              <a:buSzPts val="1400"/>
              <a:buNone/>
              <a:defRPr sz="1400">
                <a:solidFill>
                  <a:schemeClr val="dk2"/>
                </a:solidFill>
              </a:defRPr>
            </a:lvl5pPr>
            <a:lvl6pPr lvl="5" algn="ctr" rtl="0">
              <a:lnSpc>
                <a:spcPct val="100000"/>
              </a:lnSpc>
              <a:spcBef>
                <a:spcPts val="0"/>
              </a:spcBef>
              <a:spcAft>
                <a:spcPts val="0"/>
              </a:spcAft>
              <a:buClr>
                <a:schemeClr val="dk2"/>
              </a:buClr>
              <a:buSzPts val="1400"/>
              <a:buNone/>
              <a:defRPr sz="1400">
                <a:solidFill>
                  <a:schemeClr val="dk2"/>
                </a:solidFill>
              </a:defRPr>
            </a:lvl6pPr>
            <a:lvl7pPr lvl="6" algn="ctr" rtl="0">
              <a:lnSpc>
                <a:spcPct val="100000"/>
              </a:lnSpc>
              <a:spcBef>
                <a:spcPts val="0"/>
              </a:spcBef>
              <a:spcAft>
                <a:spcPts val="0"/>
              </a:spcAft>
              <a:buClr>
                <a:schemeClr val="dk2"/>
              </a:buClr>
              <a:buSzPts val="1400"/>
              <a:buNone/>
              <a:defRPr sz="1400">
                <a:solidFill>
                  <a:schemeClr val="dk2"/>
                </a:solidFill>
              </a:defRPr>
            </a:lvl7pPr>
            <a:lvl8pPr lvl="7" algn="ctr" rtl="0">
              <a:lnSpc>
                <a:spcPct val="100000"/>
              </a:lnSpc>
              <a:spcBef>
                <a:spcPts val="0"/>
              </a:spcBef>
              <a:spcAft>
                <a:spcPts val="0"/>
              </a:spcAft>
              <a:buClr>
                <a:schemeClr val="dk2"/>
              </a:buClr>
              <a:buSzPts val="1400"/>
              <a:buNone/>
              <a:defRPr sz="1400">
                <a:solidFill>
                  <a:schemeClr val="dk2"/>
                </a:solidFill>
              </a:defRPr>
            </a:lvl8pPr>
            <a:lvl9pPr lvl="8" algn="ct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565" name="Google Shape;565;p20"/>
          <p:cNvSpPr txBox="1">
            <a:spLocks noGrp="1"/>
          </p:cNvSpPr>
          <p:nvPr>
            <p:ph type="subTitle" idx="2"/>
          </p:nvPr>
        </p:nvSpPr>
        <p:spPr>
          <a:xfrm>
            <a:off x="5272950" y="3770738"/>
            <a:ext cx="2451300" cy="5493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1400"/>
              <a:buNone/>
              <a:defRPr sz="1400">
                <a:solidFill>
                  <a:schemeClr val="dk2"/>
                </a:solidFill>
              </a:defRPr>
            </a:lvl2pPr>
            <a:lvl3pPr lvl="2" algn="ctr" rtl="0">
              <a:lnSpc>
                <a:spcPct val="100000"/>
              </a:lnSpc>
              <a:spcBef>
                <a:spcPts val="0"/>
              </a:spcBef>
              <a:spcAft>
                <a:spcPts val="0"/>
              </a:spcAft>
              <a:buClr>
                <a:schemeClr val="dk2"/>
              </a:buClr>
              <a:buSzPts val="1400"/>
              <a:buNone/>
              <a:defRPr sz="1400">
                <a:solidFill>
                  <a:schemeClr val="dk2"/>
                </a:solidFill>
              </a:defRPr>
            </a:lvl3pPr>
            <a:lvl4pPr lvl="3" algn="ctr" rtl="0">
              <a:lnSpc>
                <a:spcPct val="100000"/>
              </a:lnSpc>
              <a:spcBef>
                <a:spcPts val="0"/>
              </a:spcBef>
              <a:spcAft>
                <a:spcPts val="0"/>
              </a:spcAft>
              <a:buClr>
                <a:schemeClr val="dk2"/>
              </a:buClr>
              <a:buSzPts val="1400"/>
              <a:buNone/>
              <a:defRPr sz="1400">
                <a:solidFill>
                  <a:schemeClr val="dk2"/>
                </a:solidFill>
              </a:defRPr>
            </a:lvl4pPr>
            <a:lvl5pPr lvl="4" algn="ctr" rtl="0">
              <a:lnSpc>
                <a:spcPct val="100000"/>
              </a:lnSpc>
              <a:spcBef>
                <a:spcPts val="0"/>
              </a:spcBef>
              <a:spcAft>
                <a:spcPts val="0"/>
              </a:spcAft>
              <a:buClr>
                <a:schemeClr val="dk2"/>
              </a:buClr>
              <a:buSzPts val="1400"/>
              <a:buNone/>
              <a:defRPr sz="1400">
                <a:solidFill>
                  <a:schemeClr val="dk2"/>
                </a:solidFill>
              </a:defRPr>
            </a:lvl5pPr>
            <a:lvl6pPr lvl="5" algn="ctr" rtl="0">
              <a:lnSpc>
                <a:spcPct val="100000"/>
              </a:lnSpc>
              <a:spcBef>
                <a:spcPts val="0"/>
              </a:spcBef>
              <a:spcAft>
                <a:spcPts val="0"/>
              </a:spcAft>
              <a:buClr>
                <a:schemeClr val="dk2"/>
              </a:buClr>
              <a:buSzPts val="1400"/>
              <a:buNone/>
              <a:defRPr sz="1400">
                <a:solidFill>
                  <a:schemeClr val="dk2"/>
                </a:solidFill>
              </a:defRPr>
            </a:lvl6pPr>
            <a:lvl7pPr lvl="6" algn="ctr" rtl="0">
              <a:lnSpc>
                <a:spcPct val="100000"/>
              </a:lnSpc>
              <a:spcBef>
                <a:spcPts val="0"/>
              </a:spcBef>
              <a:spcAft>
                <a:spcPts val="0"/>
              </a:spcAft>
              <a:buClr>
                <a:schemeClr val="dk2"/>
              </a:buClr>
              <a:buSzPts val="1400"/>
              <a:buNone/>
              <a:defRPr sz="1400">
                <a:solidFill>
                  <a:schemeClr val="dk2"/>
                </a:solidFill>
              </a:defRPr>
            </a:lvl7pPr>
            <a:lvl8pPr lvl="7" algn="ctr" rtl="0">
              <a:lnSpc>
                <a:spcPct val="100000"/>
              </a:lnSpc>
              <a:spcBef>
                <a:spcPts val="0"/>
              </a:spcBef>
              <a:spcAft>
                <a:spcPts val="0"/>
              </a:spcAft>
              <a:buClr>
                <a:schemeClr val="dk2"/>
              </a:buClr>
              <a:buSzPts val="1400"/>
              <a:buNone/>
              <a:defRPr sz="1400">
                <a:solidFill>
                  <a:schemeClr val="dk2"/>
                </a:solidFill>
              </a:defRPr>
            </a:lvl8pPr>
            <a:lvl9pPr lvl="8" algn="ct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566" name="Google Shape;566;p20"/>
          <p:cNvSpPr txBox="1">
            <a:spLocks noGrp="1"/>
          </p:cNvSpPr>
          <p:nvPr>
            <p:ph type="ctrTitle" idx="3"/>
          </p:nvPr>
        </p:nvSpPr>
        <p:spPr>
          <a:xfrm>
            <a:off x="5272950" y="3485698"/>
            <a:ext cx="2451300" cy="364800"/>
          </a:xfrm>
          <a:prstGeom prst="rect">
            <a:avLst/>
          </a:prstGeom>
        </p:spPr>
        <p:txBody>
          <a:bodyPr spcFirstLastPara="1" wrap="square" lIns="0" tIns="0" rIns="0" bIns="0"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ct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ct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ct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ct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ct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ct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ct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567" name="Google Shape;567;p20"/>
          <p:cNvSpPr txBox="1">
            <a:spLocks noGrp="1"/>
          </p:cNvSpPr>
          <p:nvPr>
            <p:ph type="ctrTitle" idx="4"/>
          </p:nvPr>
        </p:nvSpPr>
        <p:spPr>
          <a:xfrm>
            <a:off x="1419750" y="1633778"/>
            <a:ext cx="2451300" cy="364800"/>
          </a:xfrm>
          <a:prstGeom prst="rect">
            <a:avLst/>
          </a:prstGeom>
        </p:spPr>
        <p:txBody>
          <a:bodyPr spcFirstLastPara="1" wrap="square" lIns="0" tIns="0" rIns="0" bIns="0"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ct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ct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ct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ct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ct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ct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ct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568" name="Google Shape;568;p20"/>
          <p:cNvSpPr txBox="1">
            <a:spLocks noGrp="1"/>
          </p:cNvSpPr>
          <p:nvPr>
            <p:ph type="subTitle" idx="5"/>
          </p:nvPr>
        </p:nvSpPr>
        <p:spPr>
          <a:xfrm>
            <a:off x="1419750" y="1919436"/>
            <a:ext cx="2451300" cy="5493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1400"/>
              <a:buNone/>
              <a:defRPr sz="1400">
                <a:solidFill>
                  <a:schemeClr val="dk2"/>
                </a:solidFill>
              </a:defRPr>
            </a:lvl2pPr>
            <a:lvl3pPr lvl="2" algn="ctr" rtl="0">
              <a:lnSpc>
                <a:spcPct val="100000"/>
              </a:lnSpc>
              <a:spcBef>
                <a:spcPts val="0"/>
              </a:spcBef>
              <a:spcAft>
                <a:spcPts val="0"/>
              </a:spcAft>
              <a:buClr>
                <a:schemeClr val="dk2"/>
              </a:buClr>
              <a:buSzPts val="1400"/>
              <a:buNone/>
              <a:defRPr sz="1400">
                <a:solidFill>
                  <a:schemeClr val="dk2"/>
                </a:solidFill>
              </a:defRPr>
            </a:lvl3pPr>
            <a:lvl4pPr lvl="3" algn="ctr" rtl="0">
              <a:lnSpc>
                <a:spcPct val="100000"/>
              </a:lnSpc>
              <a:spcBef>
                <a:spcPts val="0"/>
              </a:spcBef>
              <a:spcAft>
                <a:spcPts val="0"/>
              </a:spcAft>
              <a:buClr>
                <a:schemeClr val="dk2"/>
              </a:buClr>
              <a:buSzPts val="1400"/>
              <a:buNone/>
              <a:defRPr sz="1400">
                <a:solidFill>
                  <a:schemeClr val="dk2"/>
                </a:solidFill>
              </a:defRPr>
            </a:lvl4pPr>
            <a:lvl5pPr lvl="4" algn="ctr" rtl="0">
              <a:lnSpc>
                <a:spcPct val="100000"/>
              </a:lnSpc>
              <a:spcBef>
                <a:spcPts val="0"/>
              </a:spcBef>
              <a:spcAft>
                <a:spcPts val="0"/>
              </a:spcAft>
              <a:buClr>
                <a:schemeClr val="dk2"/>
              </a:buClr>
              <a:buSzPts val="1400"/>
              <a:buNone/>
              <a:defRPr sz="1400">
                <a:solidFill>
                  <a:schemeClr val="dk2"/>
                </a:solidFill>
              </a:defRPr>
            </a:lvl5pPr>
            <a:lvl6pPr lvl="5" algn="ctr" rtl="0">
              <a:lnSpc>
                <a:spcPct val="100000"/>
              </a:lnSpc>
              <a:spcBef>
                <a:spcPts val="0"/>
              </a:spcBef>
              <a:spcAft>
                <a:spcPts val="0"/>
              </a:spcAft>
              <a:buClr>
                <a:schemeClr val="dk2"/>
              </a:buClr>
              <a:buSzPts val="1400"/>
              <a:buNone/>
              <a:defRPr sz="1400">
                <a:solidFill>
                  <a:schemeClr val="dk2"/>
                </a:solidFill>
              </a:defRPr>
            </a:lvl6pPr>
            <a:lvl7pPr lvl="6" algn="ctr" rtl="0">
              <a:lnSpc>
                <a:spcPct val="100000"/>
              </a:lnSpc>
              <a:spcBef>
                <a:spcPts val="0"/>
              </a:spcBef>
              <a:spcAft>
                <a:spcPts val="0"/>
              </a:spcAft>
              <a:buClr>
                <a:schemeClr val="dk2"/>
              </a:buClr>
              <a:buSzPts val="1400"/>
              <a:buNone/>
              <a:defRPr sz="1400">
                <a:solidFill>
                  <a:schemeClr val="dk2"/>
                </a:solidFill>
              </a:defRPr>
            </a:lvl7pPr>
            <a:lvl8pPr lvl="7" algn="ctr" rtl="0">
              <a:lnSpc>
                <a:spcPct val="100000"/>
              </a:lnSpc>
              <a:spcBef>
                <a:spcPts val="0"/>
              </a:spcBef>
              <a:spcAft>
                <a:spcPts val="0"/>
              </a:spcAft>
              <a:buClr>
                <a:schemeClr val="dk2"/>
              </a:buClr>
              <a:buSzPts val="1400"/>
              <a:buNone/>
              <a:defRPr sz="1400">
                <a:solidFill>
                  <a:schemeClr val="dk2"/>
                </a:solidFill>
              </a:defRPr>
            </a:lvl8pPr>
            <a:lvl9pPr lvl="8" algn="ct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569" name="Google Shape;569;p20"/>
          <p:cNvSpPr txBox="1">
            <a:spLocks noGrp="1"/>
          </p:cNvSpPr>
          <p:nvPr>
            <p:ph type="subTitle" idx="6"/>
          </p:nvPr>
        </p:nvSpPr>
        <p:spPr>
          <a:xfrm>
            <a:off x="1419750" y="3770738"/>
            <a:ext cx="2451300" cy="5493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rgbClr val="000000"/>
              </a:buClr>
              <a:buSzPts val="1400"/>
              <a:buNone/>
              <a:defRPr sz="1600">
                <a:solidFill>
                  <a:schemeClr val="dk2"/>
                </a:solidFill>
                <a:latin typeface="Muli"/>
                <a:ea typeface="Muli"/>
                <a:cs typeface="Muli"/>
                <a:sym typeface="Muli"/>
              </a:defRPr>
            </a:lvl1pPr>
            <a:lvl2pPr lvl="1" algn="ctr" rtl="0">
              <a:lnSpc>
                <a:spcPct val="100000"/>
              </a:lnSpc>
              <a:spcBef>
                <a:spcPts val="0"/>
              </a:spcBef>
              <a:spcAft>
                <a:spcPts val="0"/>
              </a:spcAft>
              <a:buClr>
                <a:schemeClr val="dk2"/>
              </a:buClr>
              <a:buSzPts val="1400"/>
              <a:buNone/>
              <a:defRPr sz="1400">
                <a:solidFill>
                  <a:schemeClr val="dk2"/>
                </a:solidFill>
              </a:defRPr>
            </a:lvl2pPr>
            <a:lvl3pPr lvl="2" algn="ctr" rtl="0">
              <a:lnSpc>
                <a:spcPct val="100000"/>
              </a:lnSpc>
              <a:spcBef>
                <a:spcPts val="0"/>
              </a:spcBef>
              <a:spcAft>
                <a:spcPts val="0"/>
              </a:spcAft>
              <a:buClr>
                <a:schemeClr val="dk2"/>
              </a:buClr>
              <a:buSzPts val="1400"/>
              <a:buNone/>
              <a:defRPr sz="1400">
                <a:solidFill>
                  <a:schemeClr val="dk2"/>
                </a:solidFill>
              </a:defRPr>
            </a:lvl3pPr>
            <a:lvl4pPr lvl="3" algn="ctr" rtl="0">
              <a:lnSpc>
                <a:spcPct val="100000"/>
              </a:lnSpc>
              <a:spcBef>
                <a:spcPts val="0"/>
              </a:spcBef>
              <a:spcAft>
                <a:spcPts val="0"/>
              </a:spcAft>
              <a:buClr>
                <a:schemeClr val="dk2"/>
              </a:buClr>
              <a:buSzPts val="1400"/>
              <a:buNone/>
              <a:defRPr sz="1400">
                <a:solidFill>
                  <a:schemeClr val="dk2"/>
                </a:solidFill>
              </a:defRPr>
            </a:lvl4pPr>
            <a:lvl5pPr lvl="4" algn="ctr" rtl="0">
              <a:lnSpc>
                <a:spcPct val="100000"/>
              </a:lnSpc>
              <a:spcBef>
                <a:spcPts val="0"/>
              </a:spcBef>
              <a:spcAft>
                <a:spcPts val="0"/>
              </a:spcAft>
              <a:buClr>
                <a:schemeClr val="dk2"/>
              </a:buClr>
              <a:buSzPts val="1400"/>
              <a:buNone/>
              <a:defRPr sz="1400">
                <a:solidFill>
                  <a:schemeClr val="dk2"/>
                </a:solidFill>
              </a:defRPr>
            </a:lvl5pPr>
            <a:lvl6pPr lvl="5" algn="ctr" rtl="0">
              <a:lnSpc>
                <a:spcPct val="100000"/>
              </a:lnSpc>
              <a:spcBef>
                <a:spcPts val="0"/>
              </a:spcBef>
              <a:spcAft>
                <a:spcPts val="0"/>
              </a:spcAft>
              <a:buClr>
                <a:schemeClr val="dk2"/>
              </a:buClr>
              <a:buSzPts val="1400"/>
              <a:buNone/>
              <a:defRPr sz="1400">
                <a:solidFill>
                  <a:schemeClr val="dk2"/>
                </a:solidFill>
              </a:defRPr>
            </a:lvl6pPr>
            <a:lvl7pPr lvl="6" algn="ctr" rtl="0">
              <a:lnSpc>
                <a:spcPct val="100000"/>
              </a:lnSpc>
              <a:spcBef>
                <a:spcPts val="0"/>
              </a:spcBef>
              <a:spcAft>
                <a:spcPts val="0"/>
              </a:spcAft>
              <a:buClr>
                <a:schemeClr val="dk2"/>
              </a:buClr>
              <a:buSzPts val="1400"/>
              <a:buNone/>
              <a:defRPr sz="1400">
                <a:solidFill>
                  <a:schemeClr val="dk2"/>
                </a:solidFill>
              </a:defRPr>
            </a:lvl7pPr>
            <a:lvl8pPr lvl="7" algn="ctr" rtl="0">
              <a:lnSpc>
                <a:spcPct val="100000"/>
              </a:lnSpc>
              <a:spcBef>
                <a:spcPts val="0"/>
              </a:spcBef>
              <a:spcAft>
                <a:spcPts val="0"/>
              </a:spcAft>
              <a:buClr>
                <a:schemeClr val="dk2"/>
              </a:buClr>
              <a:buSzPts val="1400"/>
              <a:buNone/>
              <a:defRPr sz="1400">
                <a:solidFill>
                  <a:schemeClr val="dk2"/>
                </a:solidFill>
              </a:defRPr>
            </a:lvl8pPr>
            <a:lvl9pPr lvl="8" algn="ctr" rtl="0">
              <a:lnSpc>
                <a:spcPct val="100000"/>
              </a:lnSpc>
              <a:spcBef>
                <a:spcPts val="0"/>
              </a:spcBef>
              <a:spcAft>
                <a:spcPts val="0"/>
              </a:spcAft>
              <a:buClr>
                <a:schemeClr val="dk2"/>
              </a:buClr>
              <a:buSzPts val="1400"/>
              <a:buNone/>
              <a:defRPr sz="1400">
                <a:solidFill>
                  <a:schemeClr val="dk2"/>
                </a:solidFill>
              </a:defRPr>
            </a:lvl9pPr>
          </a:lstStyle>
          <a:p>
            <a:endParaRPr/>
          </a:p>
        </p:txBody>
      </p:sp>
      <p:sp>
        <p:nvSpPr>
          <p:cNvPr id="570" name="Google Shape;570;p20"/>
          <p:cNvSpPr txBox="1">
            <a:spLocks noGrp="1"/>
          </p:cNvSpPr>
          <p:nvPr>
            <p:ph type="ctrTitle" idx="7"/>
          </p:nvPr>
        </p:nvSpPr>
        <p:spPr>
          <a:xfrm>
            <a:off x="1419750" y="3485698"/>
            <a:ext cx="2451300" cy="364800"/>
          </a:xfrm>
          <a:prstGeom prst="rect">
            <a:avLst/>
          </a:prstGeom>
        </p:spPr>
        <p:txBody>
          <a:bodyPr spcFirstLastPara="1" wrap="square" lIns="0" tIns="0" rIns="0" bIns="0" anchor="t" anchorCtr="0">
            <a:noAutofit/>
          </a:bodyPr>
          <a:lstStyle>
            <a:lvl1pPr lvl="0" algn="ctr" rtl="0">
              <a:spcBef>
                <a:spcPts val="0"/>
              </a:spcBef>
              <a:spcAft>
                <a:spcPts val="0"/>
              </a:spcAft>
              <a:buSzPts val="2000"/>
              <a:buNone/>
              <a:defRPr sz="2000"/>
            </a:lvl1pPr>
            <a:lvl2pPr lvl="1" algn="ctr" rtl="0">
              <a:spcBef>
                <a:spcPts val="0"/>
              </a:spcBef>
              <a:spcAft>
                <a:spcPts val="0"/>
              </a:spcAft>
              <a:buSzPts val="2000"/>
              <a:buFont typeface="Permanent Marker"/>
              <a:buNone/>
              <a:defRPr sz="2000">
                <a:latin typeface="Permanent Marker"/>
                <a:ea typeface="Permanent Marker"/>
                <a:cs typeface="Permanent Marker"/>
                <a:sym typeface="Permanent Marker"/>
              </a:defRPr>
            </a:lvl2pPr>
            <a:lvl3pPr lvl="2" algn="ctr" rtl="0">
              <a:spcBef>
                <a:spcPts val="0"/>
              </a:spcBef>
              <a:spcAft>
                <a:spcPts val="0"/>
              </a:spcAft>
              <a:buSzPts val="2000"/>
              <a:buFont typeface="Permanent Marker"/>
              <a:buNone/>
              <a:defRPr sz="2000">
                <a:latin typeface="Permanent Marker"/>
                <a:ea typeface="Permanent Marker"/>
                <a:cs typeface="Permanent Marker"/>
                <a:sym typeface="Permanent Marker"/>
              </a:defRPr>
            </a:lvl3pPr>
            <a:lvl4pPr lvl="3" algn="ctr" rtl="0">
              <a:spcBef>
                <a:spcPts val="0"/>
              </a:spcBef>
              <a:spcAft>
                <a:spcPts val="0"/>
              </a:spcAft>
              <a:buSzPts val="2000"/>
              <a:buFont typeface="Permanent Marker"/>
              <a:buNone/>
              <a:defRPr sz="2000">
                <a:latin typeface="Permanent Marker"/>
                <a:ea typeface="Permanent Marker"/>
                <a:cs typeface="Permanent Marker"/>
                <a:sym typeface="Permanent Marker"/>
              </a:defRPr>
            </a:lvl4pPr>
            <a:lvl5pPr lvl="4" algn="ctr" rtl="0">
              <a:spcBef>
                <a:spcPts val="0"/>
              </a:spcBef>
              <a:spcAft>
                <a:spcPts val="0"/>
              </a:spcAft>
              <a:buSzPts val="2000"/>
              <a:buFont typeface="Permanent Marker"/>
              <a:buNone/>
              <a:defRPr sz="2000">
                <a:latin typeface="Permanent Marker"/>
                <a:ea typeface="Permanent Marker"/>
                <a:cs typeface="Permanent Marker"/>
                <a:sym typeface="Permanent Marker"/>
              </a:defRPr>
            </a:lvl5pPr>
            <a:lvl6pPr lvl="5" algn="ctr" rtl="0">
              <a:spcBef>
                <a:spcPts val="0"/>
              </a:spcBef>
              <a:spcAft>
                <a:spcPts val="0"/>
              </a:spcAft>
              <a:buSzPts val="2000"/>
              <a:buFont typeface="Permanent Marker"/>
              <a:buNone/>
              <a:defRPr sz="2000">
                <a:latin typeface="Permanent Marker"/>
                <a:ea typeface="Permanent Marker"/>
                <a:cs typeface="Permanent Marker"/>
                <a:sym typeface="Permanent Marker"/>
              </a:defRPr>
            </a:lvl6pPr>
            <a:lvl7pPr lvl="6" algn="ctr" rtl="0">
              <a:spcBef>
                <a:spcPts val="0"/>
              </a:spcBef>
              <a:spcAft>
                <a:spcPts val="0"/>
              </a:spcAft>
              <a:buSzPts val="2000"/>
              <a:buFont typeface="Permanent Marker"/>
              <a:buNone/>
              <a:defRPr sz="2000">
                <a:latin typeface="Permanent Marker"/>
                <a:ea typeface="Permanent Marker"/>
                <a:cs typeface="Permanent Marker"/>
                <a:sym typeface="Permanent Marker"/>
              </a:defRPr>
            </a:lvl7pPr>
            <a:lvl8pPr lvl="7" algn="ctr" rtl="0">
              <a:spcBef>
                <a:spcPts val="0"/>
              </a:spcBef>
              <a:spcAft>
                <a:spcPts val="0"/>
              </a:spcAft>
              <a:buSzPts val="2000"/>
              <a:buFont typeface="Permanent Marker"/>
              <a:buNone/>
              <a:defRPr sz="2000">
                <a:latin typeface="Permanent Marker"/>
                <a:ea typeface="Permanent Marker"/>
                <a:cs typeface="Permanent Marker"/>
                <a:sym typeface="Permanent Marker"/>
              </a:defRPr>
            </a:lvl8pPr>
            <a:lvl9pPr lvl="8" algn="ctr" rtl="0">
              <a:spcBef>
                <a:spcPts val="0"/>
              </a:spcBef>
              <a:spcAft>
                <a:spcPts val="0"/>
              </a:spcAft>
              <a:buSzPts val="2000"/>
              <a:buFont typeface="Permanent Marker"/>
              <a:buNone/>
              <a:defRPr sz="2000">
                <a:latin typeface="Permanent Marker"/>
                <a:ea typeface="Permanent Marker"/>
                <a:cs typeface="Permanent Marker"/>
                <a:sym typeface="Permanent Marker"/>
              </a:defRPr>
            </a:lvl9pPr>
          </a:lstStyle>
          <a:p>
            <a:endParaRPr/>
          </a:p>
        </p:txBody>
      </p:sp>
      <p:sp>
        <p:nvSpPr>
          <p:cNvPr id="571" name="Google Shape;571;p20"/>
          <p:cNvSpPr txBox="1">
            <a:spLocks noGrp="1"/>
          </p:cNvSpPr>
          <p:nvPr>
            <p:ph type="title" idx="8"/>
          </p:nvPr>
        </p:nvSpPr>
        <p:spPr>
          <a:xfrm>
            <a:off x="720000" y="540000"/>
            <a:ext cx="7704000" cy="3600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35">
    <p:spTree>
      <p:nvGrpSpPr>
        <p:cNvPr id="1" name="Shape 1357"/>
        <p:cNvGrpSpPr/>
        <p:nvPr/>
      </p:nvGrpSpPr>
      <p:grpSpPr>
        <a:xfrm>
          <a:off x="0" y="0"/>
          <a:ext cx="0" cy="0"/>
          <a:chOff x="0" y="0"/>
          <a:chExt cx="0" cy="0"/>
        </a:xfrm>
      </p:grpSpPr>
      <p:grpSp>
        <p:nvGrpSpPr>
          <p:cNvPr id="1358" name="Google Shape;1358;p47"/>
          <p:cNvGrpSpPr/>
          <p:nvPr/>
        </p:nvGrpSpPr>
        <p:grpSpPr>
          <a:xfrm>
            <a:off x="-174525" y="-22399"/>
            <a:ext cx="9487164" cy="5193049"/>
            <a:chOff x="-174525" y="-22399"/>
            <a:chExt cx="9487164" cy="5193049"/>
          </a:xfrm>
        </p:grpSpPr>
        <p:sp>
          <p:nvSpPr>
            <p:cNvPr id="1359" name="Google Shape;1359;p47"/>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60" name="Google Shape;1360;p4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361" name="Google Shape;1361;p47"/>
            <p:cNvGrpSpPr/>
            <p:nvPr/>
          </p:nvGrpSpPr>
          <p:grpSpPr>
            <a:xfrm>
              <a:off x="263005" y="845117"/>
              <a:ext cx="3790149" cy="3960313"/>
              <a:chOff x="263005" y="845117"/>
              <a:chExt cx="3790149" cy="3960313"/>
            </a:xfrm>
          </p:grpSpPr>
          <p:sp>
            <p:nvSpPr>
              <p:cNvPr id="1362" name="Google Shape;1362;p4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7" name="Google Shape;1377;p47"/>
            <p:cNvGrpSpPr/>
            <p:nvPr/>
          </p:nvGrpSpPr>
          <p:grpSpPr>
            <a:xfrm>
              <a:off x="5055305" y="845117"/>
              <a:ext cx="3790149" cy="3960313"/>
              <a:chOff x="263005" y="845117"/>
              <a:chExt cx="3790149" cy="3960313"/>
            </a:xfrm>
          </p:grpSpPr>
          <p:sp>
            <p:nvSpPr>
              <p:cNvPr id="1378" name="Google Shape;1378;p4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4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393" name="Google Shape;1393;p47"/>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394" name="Google Shape;1394;p47"/>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395" name="Google Shape;1395;p47"/>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396" name="Google Shape;1396;p47"/>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397" name="Google Shape;1397;p47"/>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398" name="Google Shape;1398;p4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a:t>
            </a:fld>
            <a:endParaRPr/>
          </a:p>
        </p:txBody>
      </p:sp>
      <p:sp>
        <p:nvSpPr>
          <p:cNvPr id="7" name="Google Shape;7;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rt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rtl="0">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8" name="Google Shape;8;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rtl="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rtl="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rtl="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8" r:id="rId4"/>
    <p:sldLayoutId id="2147483660" r:id="rId5"/>
    <p:sldLayoutId id="2147483662" r:id="rId6"/>
    <p:sldLayoutId id="2147483663" r:id="rId7"/>
    <p:sldLayoutId id="2147483666" r:id="rId8"/>
    <p:sldLayoutId id="2147483693" r:id="rId9"/>
    <p:sldLayoutId id="2147483694" r:id="rId10"/>
    <p:sldLayoutId id="2147483695" r:id="rId11"/>
    <p:sldLayoutId id="2147483696" r:id="rId12"/>
    <p:sldLayoutId id="2147483697"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33"/>
        <p:cNvGrpSpPr/>
        <p:nvPr/>
      </p:nvGrpSpPr>
      <p:grpSpPr>
        <a:xfrm>
          <a:off x="0" y="0"/>
          <a:ext cx="0" cy="0"/>
          <a:chOff x="0" y="0"/>
          <a:chExt cx="0" cy="0"/>
        </a:xfrm>
      </p:grpSpPr>
      <p:sp>
        <p:nvSpPr>
          <p:cNvPr id="1534" name="Google Shape;1534;p58"/>
          <p:cNvSpPr txBox="1">
            <a:spLocks noGrp="1"/>
          </p:cNvSpPr>
          <p:nvPr>
            <p:ph type="ctrTitle"/>
          </p:nvPr>
        </p:nvSpPr>
        <p:spPr>
          <a:xfrm>
            <a:off x="2351850" y="1460922"/>
            <a:ext cx="4440300" cy="1749000"/>
          </a:xfrm>
          <a:prstGeom prst="rect">
            <a:avLst/>
          </a:prstGeom>
        </p:spPr>
        <p:txBody>
          <a:bodyPr spcFirstLastPara="1" wrap="square" lIns="0" tIns="0" rIns="0" bIns="0" anchor="t" anchorCtr="0">
            <a:noAutofit/>
          </a:bodyPr>
          <a:lstStyle/>
          <a:p>
            <a:pPr marL="0" lvl="0" indent="0" algn="ctr" rtl="0">
              <a:spcBef>
                <a:spcPts val="0"/>
              </a:spcBef>
              <a:spcAft>
                <a:spcPts val="0"/>
              </a:spcAft>
              <a:buClr>
                <a:schemeClr val="dk2"/>
              </a:buClr>
              <a:buSzPts val="1100"/>
              <a:buFont typeface="Arial"/>
              <a:buNone/>
            </a:pPr>
            <a:r>
              <a:rPr lang="ar-DZ" sz="4000" dirty="0" smtClean="0">
                <a:latin typeface="Aldhabi" panose="01000000000000000000" pitchFamily="2" charset="-78"/>
                <a:cs typeface="Aldhabi" panose="01000000000000000000" pitchFamily="2" charset="-78"/>
              </a:rPr>
              <a:t>ملخص محاضرات مقياس</a:t>
            </a:r>
            <a:br>
              <a:rPr lang="ar-DZ" sz="4000" dirty="0" smtClean="0">
                <a:latin typeface="Aldhabi" panose="01000000000000000000" pitchFamily="2" charset="-78"/>
                <a:cs typeface="Aldhabi" panose="01000000000000000000" pitchFamily="2" charset="-78"/>
              </a:rPr>
            </a:br>
            <a:r>
              <a:rPr lang="ar-DZ" sz="4000" dirty="0" smtClean="0">
                <a:latin typeface="Aldhabi" panose="01000000000000000000" pitchFamily="2" charset="-78"/>
                <a:cs typeface="Aldhabi" panose="01000000000000000000" pitchFamily="2" charset="-78"/>
              </a:rPr>
              <a:t>البلاغة والاتصال </a:t>
            </a:r>
            <a:endParaRPr dirty="0">
              <a:latin typeface="Aldhabi" panose="01000000000000000000" pitchFamily="2" charset="-78"/>
              <a:cs typeface="Aldhabi" panose="01000000000000000000" pitchFamily="2" charset="-78"/>
            </a:endParaRPr>
          </a:p>
        </p:txBody>
      </p:sp>
      <p:sp>
        <p:nvSpPr>
          <p:cNvPr id="1535" name="Google Shape;1535;p58"/>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2"/>
              </a:buClr>
              <a:buSzPts val="1100"/>
              <a:buFont typeface="Arial"/>
              <a:buNone/>
            </a:pPr>
            <a:r>
              <a:rPr lang="ar-DZ" sz="2400" dirty="0" smtClean="0">
                <a:latin typeface="Aldhabi" panose="01000000000000000000" pitchFamily="2" charset="-78"/>
                <a:cs typeface="Aldhabi" panose="01000000000000000000" pitchFamily="2" charset="-78"/>
              </a:rPr>
              <a:t>موجهة لطلبة السنة </a:t>
            </a:r>
            <a:r>
              <a:rPr lang="ar-DZ" sz="2400" dirty="0" smtClean="0">
                <a:latin typeface="Aldhabi" panose="01000000000000000000" pitchFamily="2" charset="-78"/>
                <a:cs typeface="Aldhabi" panose="01000000000000000000" pitchFamily="2" charset="-78"/>
              </a:rPr>
              <a:t>أولى  </a:t>
            </a:r>
            <a:r>
              <a:rPr lang="ar-DZ" sz="2400" dirty="0" smtClean="0">
                <a:latin typeface="Aldhabi" panose="01000000000000000000" pitchFamily="2" charset="-78"/>
                <a:cs typeface="Aldhabi" panose="01000000000000000000" pitchFamily="2" charset="-78"/>
              </a:rPr>
              <a:t>ماستر اتصال و علاقات عامة </a:t>
            </a:r>
            <a:endParaRPr sz="2400" dirty="0">
              <a:latin typeface="Aldhabi" panose="01000000000000000000" pitchFamily="2" charset="-78"/>
              <a:cs typeface="Aldhabi" panose="010000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534"/>
                                        </p:tgtEl>
                                        <p:attrNameLst>
                                          <p:attrName>style.visibility</p:attrName>
                                        </p:attrNameLst>
                                      </p:cBhvr>
                                      <p:to>
                                        <p:strVal val="visible"/>
                                      </p:to>
                                    </p:set>
                                    <p:anim calcmode="lin" valueType="num">
                                      <p:cBhvr additive="base">
                                        <p:cTn id="7" dur="1000"/>
                                        <p:tgtEl>
                                          <p:spTgt spid="1534"/>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1535"/>
                                        </p:tgtEl>
                                        <p:attrNameLst>
                                          <p:attrName>style.visibility</p:attrName>
                                        </p:attrNameLst>
                                      </p:cBhvr>
                                      <p:to>
                                        <p:strVal val="visible"/>
                                      </p:to>
                                    </p:set>
                                    <p:anim calcmode="lin" valueType="num">
                                      <p:cBhvr additive="base">
                                        <p:cTn id="10" dur="1000"/>
                                        <p:tgtEl>
                                          <p:spTgt spid="15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39"/>
        <p:cNvGrpSpPr/>
        <p:nvPr/>
      </p:nvGrpSpPr>
      <p:grpSpPr>
        <a:xfrm>
          <a:off x="0" y="0"/>
          <a:ext cx="0" cy="0"/>
          <a:chOff x="0" y="0"/>
          <a:chExt cx="0" cy="0"/>
        </a:xfrm>
      </p:grpSpPr>
      <p:grpSp>
        <p:nvGrpSpPr>
          <p:cNvPr id="1540" name="Google Shape;1540;p59"/>
          <p:cNvGrpSpPr/>
          <p:nvPr/>
        </p:nvGrpSpPr>
        <p:grpSpPr>
          <a:xfrm>
            <a:off x="3978238" y="931031"/>
            <a:ext cx="4356480" cy="176025"/>
            <a:chOff x="4345425" y="2175475"/>
            <a:chExt cx="800750" cy="176025"/>
          </a:xfrm>
        </p:grpSpPr>
        <p:sp>
          <p:nvSpPr>
            <p:cNvPr id="1541" name="Google Shape;1541;p5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542" name="Google Shape;1542;p5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grpSp>
      <p:sp>
        <p:nvSpPr>
          <p:cNvPr id="1543" name="Google Shape;1543;p59"/>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p>
            <a:pPr marL="0" lvl="0" indent="0" algn="r" rtl="1">
              <a:spcBef>
                <a:spcPts val="0"/>
              </a:spcBef>
              <a:spcAft>
                <a:spcPts val="0"/>
              </a:spcAft>
              <a:buClr>
                <a:schemeClr val="dk2"/>
              </a:buClr>
              <a:buSzPts val="1100"/>
              <a:buFont typeface="Arial"/>
              <a:buNone/>
            </a:pPr>
            <a:r>
              <a:rPr lang="ar-DZ" sz="3600" dirty="0" smtClean="0">
                <a:latin typeface="Aldhabi" panose="01000000000000000000" pitchFamily="2" charset="-78"/>
                <a:cs typeface="Aldhabi" panose="01000000000000000000" pitchFamily="2" charset="-78"/>
              </a:rPr>
              <a:t>محاور مقياس </a:t>
            </a:r>
            <a:r>
              <a:rPr lang="ar-DZ" sz="3600" dirty="0" smtClean="0">
                <a:latin typeface="Aldhabi" panose="01000000000000000000" pitchFamily="2" charset="-78"/>
                <a:cs typeface="Aldhabi" panose="01000000000000000000" pitchFamily="2" charset="-78"/>
              </a:rPr>
              <a:t>البلاغة و الاتصال والاتصال</a:t>
            </a:r>
            <a:endParaRPr sz="3600" dirty="0">
              <a:latin typeface="Aldhabi" panose="01000000000000000000" pitchFamily="2" charset="-78"/>
              <a:cs typeface="Aldhabi" panose="01000000000000000000" pitchFamily="2" charset="-78"/>
            </a:endParaRPr>
          </a:p>
        </p:txBody>
      </p:sp>
      <p:sp>
        <p:nvSpPr>
          <p:cNvPr id="1544" name="Google Shape;1544;p59"/>
          <p:cNvSpPr txBox="1">
            <a:spLocks noGrp="1"/>
          </p:cNvSpPr>
          <p:nvPr>
            <p:ph type="body" idx="1"/>
          </p:nvPr>
        </p:nvSpPr>
        <p:spPr>
          <a:xfrm>
            <a:off x="720000" y="1170724"/>
            <a:ext cx="7704000" cy="3894300"/>
          </a:xfrm>
          <a:prstGeom prst="rect">
            <a:avLst/>
          </a:prstGeom>
        </p:spPr>
        <p:txBody>
          <a:bodyPr spcFirstLastPara="1" wrap="square" lIns="91425" tIns="91425" rIns="91425" bIns="91425" anchor="t" anchorCtr="0">
            <a:noAutofit/>
          </a:bodyPr>
          <a:lstStyle/>
          <a:p>
            <a:pPr marL="914400" lvl="0" indent="-228600" algn="just" rtl="1">
              <a:spcBef>
                <a:spcPts val="0"/>
              </a:spcBef>
              <a:spcAft>
                <a:spcPts val="0"/>
              </a:spcAft>
              <a:buFont typeface="+mj-lt"/>
              <a:buAutoNum type="arabicParenR"/>
            </a:pPr>
            <a:r>
              <a:rPr lang="ar-DZ" sz="2400" dirty="0" smtClean="0">
                <a:latin typeface="Traditional Arabic" panose="02020603050405020304" pitchFamily="18" charset="-78"/>
                <a:cs typeface="Traditional Arabic" panose="02020603050405020304" pitchFamily="18" charset="-78"/>
              </a:rPr>
              <a:t>مقدمة عامة لفهم مفاتيح التفكير في </a:t>
            </a:r>
            <a:r>
              <a:rPr lang="ar-DZ" sz="2400" dirty="0" smtClean="0">
                <a:latin typeface="Traditional Arabic" panose="02020603050405020304" pitchFamily="18" charset="-78"/>
                <a:cs typeface="Traditional Arabic" panose="02020603050405020304" pitchFamily="18" charset="-78"/>
              </a:rPr>
              <a:t>مقياس البلاغة و الاتصال ، مراجعات في مفهوم الاتصال </a:t>
            </a:r>
            <a:endParaRPr lang="ar-DZ" sz="2400" dirty="0" smtClean="0">
              <a:latin typeface="Traditional Arabic" panose="02020603050405020304" pitchFamily="18" charset="-78"/>
              <a:cs typeface="Traditional Arabic" panose="02020603050405020304" pitchFamily="18" charset="-78"/>
            </a:endParaRPr>
          </a:p>
          <a:p>
            <a:pPr marL="914400" lvl="0" indent="-228600" algn="just" rtl="1">
              <a:spcBef>
                <a:spcPts val="0"/>
              </a:spcBef>
              <a:spcAft>
                <a:spcPts val="0"/>
              </a:spcAft>
              <a:buFont typeface="+mj-lt"/>
              <a:buAutoNum type="arabicParenR"/>
            </a:pPr>
            <a:r>
              <a:rPr lang="ar-DZ" sz="2400" dirty="0" smtClean="0">
                <a:latin typeface="Traditional Arabic" panose="02020603050405020304" pitchFamily="18" charset="-78"/>
                <a:cs typeface="Traditional Arabic" panose="02020603050405020304" pitchFamily="18" charset="-78"/>
              </a:rPr>
              <a:t>المحددات الاتصالية في تقريب مفهوم البلاغة</a:t>
            </a:r>
            <a:r>
              <a:rPr lang="ar-DZ" sz="2400" dirty="0" smtClean="0">
                <a:latin typeface="Traditional Arabic" panose="02020603050405020304" pitchFamily="18" charset="-78"/>
                <a:cs typeface="Traditional Arabic" panose="02020603050405020304" pitchFamily="18" charset="-78"/>
              </a:rPr>
              <a:t>.</a:t>
            </a:r>
            <a:endParaRPr lang="ar-DZ" sz="2400" dirty="0" smtClean="0">
              <a:latin typeface="Traditional Arabic" panose="02020603050405020304" pitchFamily="18" charset="-78"/>
              <a:cs typeface="Traditional Arabic" panose="02020603050405020304" pitchFamily="18" charset="-78"/>
            </a:endParaRPr>
          </a:p>
          <a:p>
            <a:pPr marL="914400" lvl="0" indent="-228600" algn="just" rtl="1">
              <a:spcBef>
                <a:spcPts val="0"/>
              </a:spcBef>
              <a:spcAft>
                <a:spcPts val="0"/>
              </a:spcAft>
              <a:buFont typeface="+mj-lt"/>
              <a:buAutoNum type="arabicParenR"/>
            </a:pPr>
            <a:r>
              <a:rPr lang="ar-DZ" sz="2400" dirty="0" smtClean="0">
                <a:latin typeface="Traditional Arabic" panose="02020603050405020304" pitchFamily="18" charset="-78"/>
                <a:cs typeface="Traditional Arabic" panose="02020603050405020304" pitchFamily="18" charset="-78"/>
              </a:rPr>
              <a:t>نشأة و تطور علم البلاغة « من منظور اتصالي »، في بيئات البحث الغربية و العربية</a:t>
            </a:r>
            <a:endParaRPr lang="ar-DZ" sz="2400" dirty="0" smtClean="0">
              <a:latin typeface="Traditional Arabic" panose="02020603050405020304" pitchFamily="18" charset="-78"/>
              <a:cs typeface="Traditional Arabic" panose="02020603050405020304" pitchFamily="18" charset="-78"/>
            </a:endParaRPr>
          </a:p>
          <a:p>
            <a:pPr marL="914400" lvl="0" indent="-228600" algn="just" rtl="1">
              <a:spcBef>
                <a:spcPts val="0"/>
              </a:spcBef>
              <a:spcAft>
                <a:spcPts val="0"/>
              </a:spcAft>
              <a:buFont typeface="+mj-lt"/>
              <a:buAutoNum type="arabicParenR"/>
            </a:pPr>
            <a:r>
              <a:rPr lang="ar-DZ" sz="2400" dirty="0" smtClean="0">
                <a:latin typeface="Traditional Arabic" panose="02020603050405020304" pitchFamily="18" charset="-78"/>
                <a:cs typeface="Traditional Arabic" panose="02020603050405020304" pitchFamily="18" charset="-78"/>
              </a:rPr>
              <a:t>المفاهيم المقاربة و المشابهة للبلاغة «الفصاحة ، الخطابة ، الحجاج»</a:t>
            </a:r>
          </a:p>
          <a:p>
            <a:pPr marL="914400" lvl="0" indent="-228600" algn="just" rtl="1">
              <a:spcBef>
                <a:spcPts val="0"/>
              </a:spcBef>
              <a:spcAft>
                <a:spcPts val="0"/>
              </a:spcAft>
              <a:buFont typeface="+mj-lt"/>
              <a:buAutoNum type="arabicParenR"/>
            </a:pPr>
            <a:r>
              <a:rPr lang="ar-DZ" sz="2400" dirty="0" smtClean="0">
                <a:latin typeface="Traditional Arabic" panose="02020603050405020304" pitchFamily="18" charset="-78"/>
                <a:cs typeface="Traditional Arabic" panose="02020603050405020304" pitchFamily="18" charset="-78"/>
              </a:rPr>
              <a:t>البدايات الأدبية و النهايات الاتصالية لعلم البلاغة  ‘ البلاغة الجديدة </a:t>
            </a:r>
            <a:r>
              <a:rPr lang="ar-DZ" sz="2400" dirty="0" err="1" smtClean="0">
                <a:latin typeface="Traditional Arabic" panose="02020603050405020304" pitchFamily="18" charset="-78"/>
                <a:cs typeface="Traditional Arabic" panose="02020603050405020304" pitchFamily="18" charset="-78"/>
              </a:rPr>
              <a:t>انموذجا</a:t>
            </a:r>
            <a:r>
              <a:rPr lang="ar-DZ" sz="2400" dirty="0" smtClean="0">
                <a:latin typeface="Traditional Arabic" panose="02020603050405020304" pitchFamily="18" charset="-78"/>
                <a:cs typeface="Traditional Arabic" panose="02020603050405020304" pitchFamily="18" charset="-78"/>
              </a:rPr>
              <a:t>’</a:t>
            </a:r>
            <a:endParaRPr lang="ar-DZ" sz="2400" dirty="0" smtClean="0">
              <a:latin typeface="Traditional Arabic" panose="02020603050405020304" pitchFamily="18" charset="-78"/>
              <a:cs typeface="Traditional Arabic" panose="02020603050405020304" pitchFamily="18" charset="-78"/>
            </a:endParaRPr>
          </a:p>
          <a:p>
            <a:pPr marL="914400" lvl="0" indent="-228600" algn="just" rtl="1">
              <a:buFont typeface="+mj-lt"/>
              <a:buAutoNum type="arabicParenR"/>
            </a:pPr>
            <a:r>
              <a:rPr lang="ar-DZ" sz="2400" dirty="0" smtClean="0">
                <a:latin typeface="Traditional Arabic" panose="02020603050405020304" pitchFamily="18" charset="-78"/>
                <a:cs typeface="Traditional Arabic" panose="02020603050405020304" pitchFamily="18" charset="-78"/>
              </a:rPr>
              <a:t>اتجاهات البلاغة الجديدة.</a:t>
            </a:r>
          </a:p>
          <a:p>
            <a:pPr marL="914400" lvl="0" indent="-228600" algn="just" rtl="1">
              <a:buFont typeface="+mj-lt"/>
              <a:buAutoNum type="arabicParenR"/>
            </a:pPr>
            <a:r>
              <a:rPr lang="ar-DZ" sz="2400" dirty="0" smtClean="0">
                <a:latin typeface="Traditional Arabic" panose="02020603050405020304" pitchFamily="18" charset="-78"/>
                <a:cs typeface="Traditional Arabic" panose="02020603050405020304" pitchFamily="18" charset="-78"/>
              </a:rPr>
              <a:t>الاتجاه الحجاجي ، الاتجاه اللساني ، الاتجاه السيميائي ، الاتجاه التداولي .</a:t>
            </a:r>
            <a:endParaRPr lang="ar-DZ" sz="2400" dirty="0" smtClean="0">
              <a:latin typeface="Traditional Arabic" panose="02020603050405020304" pitchFamily="18" charset="-78"/>
              <a:cs typeface="Traditional Arabic" panose="02020603050405020304" pitchFamily="18" charset="-78"/>
            </a:endParaRPr>
          </a:p>
          <a:p>
            <a:pPr marL="685800" lvl="0" indent="0" algn="just" rtl="1">
              <a:buNone/>
            </a:pPr>
            <a:endParaRPr lang="ar-DZ" sz="2000" dirty="0" smtClean="0">
              <a:latin typeface="Traditional Arabic" panose="02020603050405020304" pitchFamily="18" charset="-78"/>
              <a:cs typeface="Traditional Arabic" panose="02020603050405020304" pitchFamily="18" charset="-78"/>
            </a:endParaRPr>
          </a:p>
          <a:p>
            <a:pPr marL="685800" lvl="0" indent="0" algn="just" rtl="1">
              <a:buNone/>
            </a:pPr>
            <a:endParaRPr sz="2000" dirty="0">
              <a:latin typeface="Traditional Arabic" panose="02020603050405020304" pitchFamily="18" charset="-78"/>
              <a:cs typeface="Traditional Arabic" panose="02020603050405020304" pitchFamily="18" charset="-78"/>
            </a:endParaRPr>
          </a:p>
        </p:txBody>
      </p:sp>
      <p:grpSp>
        <p:nvGrpSpPr>
          <p:cNvPr id="1545" name="Google Shape;1545;p59"/>
          <p:cNvGrpSpPr/>
          <p:nvPr/>
        </p:nvGrpSpPr>
        <p:grpSpPr>
          <a:xfrm rot="1461682">
            <a:off x="7283417" y="174523"/>
            <a:ext cx="2743443" cy="1090954"/>
            <a:chOff x="4038775" y="3369325"/>
            <a:chExt cx="1789725" cy="711700"/>
          </a:xfrm>
        </p:grpSpPr>
        <p:sp>
          <p:nvSpPr>
            <p:cNvPr id="1546" name="Google Shape;1546;p59"/>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59"/>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59"/>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59"/>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59"/>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59"/>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59"/>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59"/>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59"/>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59"/>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59"/>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59"/>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59"/>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59"/>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59"/>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59"/>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59"/>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59"/>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59"/>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06"/>
        <p:cNvGrpSpPr/>
        <p:nvPr/>
      </p:nvGrpSpPr>
      <p:grpSpPr>
        <a:xfrm>
          <a:off x="0" y="0"/>
          <a:ext cx="0" cy="0"/>
          <a:chOff x="0" y="0"/>
          <a:chExt cx="0" cy="0"/>
        </a:xfrm>
      </p:grpSpPr>
      <p:grpSp>
        <p:nvGrpSpPr>
          <p:cNvPr id="1607" name="Google Shape;1607;p61"/>
          <p:cNvGrpSpPr/>
          <p:nvPr/>
        </p:nvGrpSpPr>
        <p:grpSpPr>
          <a:xfrm rot="474658">
            <a:off x="6370313" y="1514995"/>
            <a:ext cx="1557467" cy="585348"/>
            <a:chOff x="4345425" y="2175475"/>
            <a:chExt cx="800750" cy="176025"/>
          </a:xfrm>
        </p:grpSpPr>
        <p:sp>
          <p:nvSpPr>
            <p:cNvPr id="1608" name="Google Shape;1608;p6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6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0" name="Google Shape;1610;p61"/>
          <p:cNvGrpSpPr/>
          <p:nvPr/>
        </p:nvGrpSpPr>
        <p:grpSpPr>
          <a:xfrm rot="318297">
            <a:off x="6363680" y="2461344"/>
            <a:ext cx="2264761" cy="585348"/>
            <a:chOff x="4345425" y="2175475"/>
            <a:chExt cx="800750" cy="176025"/>
          </a:xfrm>
        </p:grpSpPr>
        <p:sp>
          <p:nvSpPr>
            <p:cNvPr id="1611" name="Google Shape;1611;p6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2" name="Google Shape;1612;p6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3" name="Google Shape;1613;p61"/>
          <p:cNvGrpSpPr/>
          <p:nvPr/>
        </p:nvGrpSpPr>
        <p:grpSpPr>
          <a:xfrm>
            <a:off x="5870958" y="3262939"/>
            <a:ext cx="2773405" cy="585348"/>
            <a:chOff x="4345425" y="2175475"/>
            <a:chExt cx="800750" cy="176025"/>
          </a:xfrm>
        </p:grpSpPr>
        <p:sp>
          <p:nvSpPr>
            <p:cNvPr id="1614" name="Google Shape;1614;p6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6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6" name="Google Shape;1616;p61"/>
          <p:cNvGrpSpPr/>
          <p:nvPr/>
        </p:nvGrpSpPr>
        <p:grpSpPr>
          <a:xfrm rot="348910">
            <a:off x="1887875" y="1529912"/>
            <a:ext cx="2603116" cy="585348"/>
            <a:chOff x="4345425" y="2175475"/>
            <a:chExt cx="800750" cy="176025"/>
          </a:xfrm>
        </p:grpSpPr>
        <p:sp>
          <p:nvSpPr>
            <p:cNvPr id="1617" name="Google Shape;1617;p6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6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25" name="Google Shape;1625;p61"/>
          <p:cNvGrpSpPr/>
          <p:nvPr/>
        </p:nvGrpSpPr>
        <p:grpSpPr>
          <a:xfrm>
            <a:off x="3091774" y="887887"/>
            <a:ext cx="2960453" cy="176025"/>
            <a:chOff x="4345425" y="2175475"/>
            <a:chExt cx="800750" cy="176025"/>
          </a:xfrm>
        </p:grpSpPr>
        <p:sp>
          <p:nvSpPr>
            <p:cNvPr id="1626" name="Google Shape;1626;p6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6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28" name="Google Shape;1628;p61"/>
          <p:cNvSpPr txBox="1">
            <a:spLocks noGrp="1"/>
          </p:cNvSpPr>
          <p:nvPr>
            <p:ph type="title" idx="21"/>
          </p:nvPr>
        </p:nvSpPr>
        <p:spPr>
          <a:xfrm>
            <a:off x="720000" y="540000"/>
            <a:ext cx="7704000" cy="360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sz="3600" dirty="0" smtClean="0">
                <a:latin typeface="Aldhabi" panose="01000000000000000000" pitchFamily="2" charset="-78"/>
                <a:cs typeface="Aldhabi" panose="01000000000000000000" pitchFamily="2" charset="-78"/>
              </a:rPr>
              <a:t>ملخص لأبرز الأفكار التي تم تناولها في المقياس </a:t>
            </a:r>
            <a:endParaRPr sz="3600" dirty="0">
              <a:latin typeface="Aldhabi" panose="01000000000000000000" pitchFamily="2" charset="-78"/>
              <a:cs typeface="Aldhabi" panose="01000000000000000000" pitchFamily="2" charset="-78"/>
            </a:endParaRPr>
          </a:p>
        </p:txBody>
      </p:sp>
      <p:sp>
        <p:nvSpPr>
          <p:cNvPr id="1633" name="Google Shape;1633;p61"/>
          <p:cNvSpPr txBox="1">
            <a:spLocks noGrp="1"/>
          </p:cNvSpPr>
          <p:nvPr>
            <p:ph type="ctrTitle"/>
          </p:nvPr>
        </p:nvSpPr>
        <p:spPr>
          <a:xfrm>
            <a:off x="5908324" y="1290427"/>
            <a:ext cx="2451300" cy="364800"/>
          </a:xfrm>
          <a:prstGeom prst="rect">
            <a:avLst/>
          </a:prstGeom>
        </p:spPr>
        <p:txBody>
          <a:bodyPr spcFirstLastPara="1" wrap="square" lIns="91425" tIns="91425" rIns="91425" bIns="91425" anchor="t" anchorCtr="0">
            <a:noAutofit/>
          </a:bodyPr>
          <a:lstStyle/>
          <a:p>
            <a:pPr marL="0" lvl="0" indent="0" algn="ctr">
              <a:spcBef>
                <a:spcPts val="0"/>
              </a:spcBef>
              <a:spcAft>
                <a:spcPts val="0"/>
              </a:spcAft>
              <a:buClr>
                <a:schemeClr val="dk2"/>
              </a:buClr>
              <a:buSzPts val="1100"/>
              <a:buFont typeface="Arial"/>
              <a:buNone/>
            </a:pPr>
            <a:r>
              <a:rPr lang="ar-DZ" sz="2800" dirty="0" smtClean="0">
                <a:latin typeface="Aldhabi" panose="01000000000000000000" pitchFamily="2" charset="-78"/>
                <a:cs typeface="Aldhabi" panose="01000000000000000000" pitchFamily="2" charset="-78"/>
              </a:rPr>
              <a:t>الاتصال كعملية بلاغية</a:t>
            </a:r>
            <a:endParaRPr sz="2800" dirty="0">
              <a:latin typeface="Aldhabi" panose="01000000000000000000" pitchFamily="2" charset="-78"/>
              <a:cs typeface="Aldhabi" panose="01000000000000000000" pitchFamily="2" charset="-78"/>
            </a:endParaRPr>
          </a:p>
        </p:txBody>
      </p:sp>
      <p:sp>
        <p:nvSpPr>
          <p:cNvPr id="1634" name="Google Shape;1634;p61"/>
          <p:cNvSpPr txBox="1">
            <a:spLocks noGrp="1"/>
          </p:cNvSpPr>
          <p:nvPr>
            <p:ph type="title" idx="2"/>
          </p:nvPr>
        </p:nvSpPr>
        <p:spPr>
          <a:xfrm>
            <a:off x="4903953" y="1280000"/>
            <a:ext cx="814500" cy="577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ar-DZ" dirty="0" smtClean="0"/>
              <a:t>01</a:t>
            </a:r>
            <a:endParaRPr dirty="0"/>
          </a:p>
        </p:txBody>
      </p:sp>
      <p:sp>
        <p:nvSpPr>
          <p:cNvPr id="1635" name="Google Shape;1635;p61"/>
          <p:cNvSpPr txBox="1">
            <a:spLocks noGrp="1"/>
          </p:cNvSpPr>
          <p:nvPr>
            <p:ph type="title" idx="4"/>
          </p:nvPr>
        </p:nvSpPr>
        <p:spPr>
          <a:xfrm>
            <a:off x="4903953" y="3277304"/>
            <a:ext cx="814500" cy="577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ar-DZ" dirty="0" smtClean="0"/>
              <a:t>03</a:t>
            </a:r>
            <a:endParaRPr dirty="0"/>
          </a:p>
        </p:txBody>
      </p:sp>
      <p:sp>
        <p:nvSpPr>
          <p:cNvPr id="1636" name="Google Shape;1636;p61"/>
          <p:cNvSpPr txBox="1">
            <a:spLocks noGrp="1"/>
          </p:cNvSpPr>
          <p:nvPr>
            <p:ph type="title" idx="6"/>
          </p:nvPr>
        </p:nvSpPr>
        <p:spPr>
          <a:xfrm>
            <a:off x="4880495" y="2296425"/>
            <a:ext cx="814500" cy="577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ar-DZ" dirty="0" smtClean="0"/>
              <a:t>02</a:t>
            </a:r>
            <a:endParaRPr dirty="0"/>
          </a:p>
        </p:txBody>
      </p:sp>
      <p:sp>
        <p:nvSpPr>
          <p:cNvPr id="1637" name="Google Shape;1637;p61"/>
          <p:cNvSpPr txBox="1">
            <a:spLocks noGrp="1"/>
          </p:cNvSpPr>
          <p:nvPr>
            <p:ph type="ctrTitle" idx="7"/>
          </p:nvPr>
        </p:nvSpPr>
        <p:spPr>
          <a:xfrm>
            <a:off x="5908323" y="2311104"/>
            <a:ext cx="3017735" cy="364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ar-DZ" sz="2800" dirty="0" smtClean="0">
                <a:latin typeface="Aldhabi" panose="01000000000000000000" pitchFamily="2" charset="-78"/>
                <a:cs typeface="Aldhabi" panose="01000000000000000000" pitchFamily="2" charset="-78"/>
              </a:rPr>
              <a:t>المنطق البلاغي في تكوين المعاني </a:t>
            </a:r>
            <a:r>
              <a:rPr lang="ar-DZ" sz="2800" dirty="0" err="1" smtClean="0">
                <a:latin typeface="Aldhabi" panose="01000000000000000000" pitchFamily="2" charset="-78"/>
                <a:cs typeface="Aldhabi" panose="01000000000000000000" pitchFamily="2" charset="-78"/>
              </a:rPr>
              <a:t>اتصاليا</a:t>
            </a:r>
            <a:endParaRPr dirty="0"/>
          </a:p>
        </p:txBody>
      </p:sp>
      <p:sp>
        <p:nvSpPr>
          <p:cNvPr id="1638" name="Google Shape;1638;p61"/>
          <p:cNvSpPr txBox="1">
            <a:spLocks noGrp="1"/>
          </p:cNvSpPr>
          <p:nvPr>
            <p:ph type="ctrTitle" idx="8"/>
          </p:nvPr>
        </p:nvSpPr>
        <p:spPr>
          <a:xfrm>
            <a:off x="5908323" y="3243037"/>
            <a:ext cx="3132934" cy="364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2"/>
              </a:buClr>
              <a:buSzPts val="1100"/>
              <a:buFont typeface="Arial"/>
              <a:buNone/>
            </a:pPr>
            <a:r>
              <a:rPr lang="ar-DZ" sz="2800" dirty="0" smtClean="0">
                <a:latin typeface="Aldhabi" panose="01000000000000000000" pitchFamily="2" charset="-78"/>
                <a:cs typeface="Aldhabi" panose="01000000000000000000" pitchFamily="2" charset="-78"/>
              </a:rPr>
              <a:t>الحجاج في الاتصال في ضوء أبحاث فيليب بروتون</a:t>
            </a:r>
            <a:endParaRPr sz="2800" dirty="0">
              <a:latin typeface="Aldhabi" panose="01000000000000000000" pitchFamily="2" charset="-78"/>
              <a:cs typeface="Aldhabi" panose="01000000000000000000" pitchFamily="2" charset="-78"/>
            </a:endParaRPr>
          </a:p>
        </p:txBody>
      </p:sp>
      <p:sp>
        <p:nvSpPr>
          <p:cNvPr id="1639" name="Google Shape;1639;p61"/>
          <p:cNvSpPr txBox="1">
            <a:spLocks noGrp="1"/>
          </p:cNvSpPr>
          <p:nvPr>
            <p:ph type="ctrTitle" idx="9"/>
          </p:nvPr>
        </p:nvSpPr>
        <p:spPr>
          <a:xfrm>
            <a:off x="1620293" y="1347200"/>
            <a:ext cx="3093789" cy="364800"/>
          </a:xfrm>
          <a:prstGeom prst="rect">
            <a:avLst/>
          </a:prstGeom>
        </p:spPr>
        <p:txBody>
          <a:bodyPr spcFirstLastPara="1" wrap="square" lIns="91425" tIns="91425" rIns="91425" bIns="91425" anchor="t" anchorCtr="0">
            <a:noAutofit/>
          </a:bodyPr>
          <a:lstStyle/>
          <a:p>
            <a:r>
              <a:rPr lang="ar-DZ" sz="2800" dirty="0" smtClean="0">
                <a:latin typeface="Aldhabi" panose="01000000000000000000" pitchFamily="2" charset="-78"/>
                <a:cs typeface="Aldhabi" panose="01000000000000000000" pitchFamily="2" charset="-78"/>
              </a:rPr>
              <a:t>ابرز اتجاهات البلاغة الاتصالية </a:t>
            </a:r>
            <a:r>
              <a:rPr lang="ar-DZ" dirty="0"/>
              <a:t/>
            </a:r>
            <a:br>
              <a:rPr lang="ar-DZ" dirty="0"/>
            </a:br>
            <a:endParaRPr dirty="0"/>
          </a:p>
        </p:txBody>
      </p:sp>
      <p:sp>
        <p:nvSpPr>
          <p:cNvPr id="1640" name="Google Shape;1640;p61"/>
          <p:cNvSpPr txBox="1">
            <a:spLocks noGrp="1"/>
          </p:cNvSpPr>
          <p:nvPr>
            <p:ph type="title" idx="14"/>
          </p:nvPr>
        </p:nvSpPr>
        <p:spPr>
          <a:xfrm>
            <a:off x="784376" y="1286887"/>
            <a:ext cx="814500" cy="5778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dirty="0" smtClean="0"/>
              <a:t>04</a:t>
            </a:r>
            <a:r>
              <a:rPr lang="ar-DZ" dirty="0"/>
              <a:t/>
            </a:r>
            <a:br>
              <a:rPr lang="ar-DZ" dirty="0"/>
            </a:br>
            <a:r>
              <a:rPr lang="ar-DZ" dirty="0"/>
              <a:t/>
            </a:r>
            <a:br>
              <a:rPr lang="ar-DZ" dirty="0"/>
            </a:br>
            <a:r>
              <a:rPr lang="ar-DZ" dirty="0"/>
              <a:t/>
            </a:r>
            <a:br>
              <a:rPr lang="ar-DZ" dirty="0"/>
            </a:br>
            <a:r>
              <a:rPr lang="ar-DZ" dirty="0"/>
              <a:t/>
            </a:r>
            <a:br>
              <a:rPr lang="ar-DZ" dirty="0"/>
            </a:br>
            <a:endParaRPr lang="en" dirty="0"/>
          </a:p>
        </p:txBody>
      </p:sp>
      <p:grpSp>
        <p:nvGrpSpPr>
          <p:cNvPr id="49" name="Google Shape;1545;p59"/>
          <p:cNvGrpSpPr/>
          <p:nvPr/>
        </p:nvGrpSpPr>
        <p:grpSpPr>
          <a:xfrm rot="1461682">
            <a:off x="6698735" y="866843"/>
            <a:ext cx="2743443" cy="1090954"/>
            <a:chOff x="4038775" y="3369325"/>
            <a:chExt cx="1789725" cy="711700"/>
          </a:xfrm>
        </p:grpSpPr>
        <p:sp>
          <p:nvSpPr>
            <p:cNvPr id="50" name="Google Shape;1546;p59"/>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547;p59"/>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548;p59"/>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549;p59"/>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550;p59"/>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551;p59"/>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552;p59"/>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553;p59"/>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554;p59"/>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555;p59"/>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556;p59"/>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557;p59"/>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558;p59"/>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559;p59"/>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560;p59"/>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561;p59"/>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562;p59"/>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563;p59"/>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564;p59"/>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625"/>
                                        </p:tgtEl>
                                        <p:attrNameLst>
                                          <p:attrName>style.visibility</p:attrName>
                                        </p:attrNameLst>
                                      </p:cBhvr>
                                      <p:to>
                                        <p:strVal val="visible"/>
                                      </p:to>
                                    </p:set>
                                    <p:anim calcmode="lin" valueType="num">
                                      <p:cBhvr additive="base">
                                        <p:cTn id="7" dur="1000"/>
                                        <p:tgtEl>
                                          <p:spTgt spid="162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1628"/>
                                        </p:tgtEl>
                                        <p:attrNameLst>
                                          <p:attrName>style.visibility</p:attrName>
                                        </p:attrNameLst>
                                      </p:cBhvr>
                                      <p:to>
                                        <p:strVal val="visible"/>
                                      </p:to>
                                    </p:set>
                                    <p:anim calcmode="lin" valueType="num">
                                      <p:cBhvr additive="base">
                                        <p:cTn id="10" dur="1000"/>
                                        <p:tgtEl>
                                          <p:spTgt spid="1628"/>
                                        </p:tgtEl>
                                        <p:attrNameLst>
                                          <p:attrName>ppt_y</p:attrName>
                                        </p:attrNameLst>
                                      </p:cBhvr>
                                      <p:tavLst>
                                        <p:tav tm="0">
                                          <p:val>
                                            <p:strVal val="#ppt_y-1"/>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1616"/>
                                        </p:tgtEl>
                                        <p:attrNameLst>
                                          <p:attrName>style.visibility</p:attrName>
                                        </p:attrNameLst>
                                      </p:cBhvr>
                                      <p:to>
                                        <p:strVal val="visible"/>
                                      </p:to>
                                    </p:set>
                                    <p:anim calcmode="lin" valueType="num">
                                      <p:cBhvr additive="base">
                                        <p:cTn id="15" dur="1000"/>
                                        <p:tgtEl>
                                          <p:spTgt spid="1616"/>
                                        </p:tgtEl>
                                        <p:attrNameLst>
                                          <p:attrName>ppt_x</p:attrName>
                                        </p:attrNameLst>
                                      </p:cBhvr>
                                      <p:tavLst>
                                        <p:tav tm="0">
                                          <p:val>
                                            <p:strVal val="#ppt_x-1"/>
                                          </p:val>
                                        </p:tav>
                                        <p:tav tm="100000">
                                          <p:val>
                                            <p:strVal val="#ppt_x"/>
                                          </p:val>
                                        </p:tav>
                                      </p:tavLst>
                                    </p:anim>
                                  </p:childTnLst>
                                </p:cTn>
                              </p:par>
                              <p:par>
                                <p:cTn id="16" presetID="2" presetClass="entr" presetSubtype="8" fill="hold" nodeType="withEffect">
                                  <p:stCondLst>
                                    <p:cond delay="0"/>
                                  </p:stCondLst>
                                  <p:childTnLst>
                                    <p:set>
                                      <p:cBhvr>
                                        <p:cTn id="17" dur="1" fill="hold">
                                          <p:stCondLst>
                                            <p:cond delay="0"/>
                                          </p:stCondLst>
                                        </p:cTn>
                                        <p:tgtEl>
                                          <p:spTgt spid="1639"/>
                                        </p:tgtEl>
                                        <p:attrNameLst>
                                          <p:attrName>style.visibility</p:attrName>
                                        </p:attrNameLst>
                                      </p:cBhvr>
                                      <p:to>
                                        <p:strVal val="visible"/>
                                      </p:to>
                                    </p:set>
                                    <p:anim calcmode="lin" valueType="num">
                                      <p:cBhvr additive="base">
                                        <p:cTn id="18" dur="1000"/>
                                        <p:tgtEl>
                                          <p:spTgt spid="1639"/>
                                        </p:tgtEl>
                                        <p:attrNameLst>
                                          <p:attrName>ppt_x</p:attrName>
                                        </p:attrNameLst>
                                      </p:cBhvr>
                                      <p:tavLst>
                                        <p:tav tm="0">
                                          <p:val>
                                            <p:strVal val="#ppt_x-1"/>
                                          </p:val>
                                        </p:tav>
                                        <p:tav tm="100000">
                                          <p:val>
                                            <p:strVal val="#ppt_x"/>
                                          </p:val>
                                        </p:tav>
                                      </p:tavLst>
                                    </p:anim>
                                  </p:childTnLst>
                                </p:cTn>
                              </p:par>
                              <p:par>
                                <p:cTn id="19" presetID="2" presetClass="entr" presetSubtype="8" fill="hold" nodeType="withEffect">
                                  <p:stCondLst>
                                    <p:cond delay="0"/>
                                  </p:stCondLst>
                                  <p:childTnLst>
                                    <p:set>
                                      <p:cBhvr>
                                        <p:cTn id="20" dur="1" fill="hold">
                                          <p:stCondLst>
                                            <p:cond delay="0"/>
                                          </p:stCondLst>
                                        </p:cTn>
                                        <p:tgtEl>
                                          <p:spTgt spid="1640"/>
                                        </p:tgtEl>
                                        <p:attrNameLst>
                                          <p:attrName>style.visibility</p:attrName>
                                        </p:attrNameLst>
                                      </p:cBhvr>
                                      <p:to>
                                        <p:strVal val="visible"/>
                                      </p:to>
                                    </p:set>
                                    <p:anim calcmode="lin" valueType="num">
                                      <p:cBhvr additive="base">
                                        <p:cTn id="21" dur="1000"/>
                                        <p:tgtEl>
                                          <p:spTgt spid="1640"/>
                                        </p:tgtEl>
                                        <p:attrNameLst>
                                          <p:attrName>ppt_x</p:attrName>
                                        </p:attrNameLst>
                                      </p:cBhvr>
                                      <p:tavLst>
                                        <p:tav tm="0">
                                          <p:val>
                                            <p:strVal val="#ppt_x-1"/>
                                          </p:val>
                                        </p:tav>
                                        <p:tav tm="100000">
                                          <p:val>
                                            <p:strVal val="#ppt_x"/>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nodeType="clickEffect">
                                  <p:stCondLst>
                                    <p:cond delay="0"/>
                                  </p:stCondLst>
                                  <p:childTnLst>
                                    <p:set>
                                      <p:cBhvr>
                                        <p:cTn id="25" dur="1" fill="hold">
                                          <p:stCondLst>
                                            <p:cond delay="0"/>
                                          </p:stCondLst>
                                        </p:cTn>
                                        <p:tgtEl>
                                          <p:spTgt spid="1607"/>
                                        </p:tgtEl>
                                        <p:attrNameLst>
                                          <p:attrName>style.visibility</p:attrName>
                                        </p:attrNameLst>
                                      </p:cBhvr>
                                      <p:to>
                                        <p:strVal val="visible"/>
                                      </p:to>
                                    </p:set>
                                    <p:anim calcmode="lin" valueType="num">
                                      <p:cBhvr additive="base">
                                        <p:cTn id="26" dur="1000"/>
                                        <p:tgtEl>
                                          <p:spTgt spid="1607"/>
                                        </p:tgtEl>
                                        <p:attrNameLst>
                                          <p:attrName>ppt_x</p:attrName>
                                        </p:attrNameLst>
                                      </p:cBhvr>
                                      <p:tavLst>
                                        <p:tav tm="0">
                                          <p:val>
                                            <p:strVal val="#ppt_x+1"/>
                                          </p:val>
                                        </p:tav>
                                        <p:tav tm="100000">
                                          <p:val>
                                            <p:strVal val="#ppt_x"/>
                                          </p:val>
                                        </p:tav>
                                      </p:tavLst>
                                    </p:anim>
                                  </p:childTnLst>
                                </p:cTn>
                              </p:par>
                              <p:par>
                                <p:cTn id="27" presetID="2" presetClass="entr" presetSubtype="2" fill="hold" nodeType="withEffect">
                                  <p:stCondLst>
                                    <p:cond delay="0"/>
                                  </p:stCondLst>
                                  <p:childTnLst>
                                    <p:set>
                                      <p:cBhvr>
                                        <p:cTn id="28" dur="1" fill="hold">
                                          <p:stCondLst>
                                            <p:cond delay="0"/>
                                          </p:stCondLst>
                                        </p:cTn>
                                        <p:tgtEl>
                                          <p:spTgt spid="1633"/>
                                        </p:tgtEl>
                                        <p:attrNameLst>
                                          <p:attrName>style.visibility</p:attrName>
                                        </p:attrNameLst>
                                      </p:cBhvr>
                                      <p:to>
                                        <p:strVal val="visible"/>
                                      </p:to>
                                    </p:set>
                                    <p:anim calcmode="lin" valueType="num">
                                      <p:cBhvr additive="base">
                                        <p:cTn id="29" dur="1000"/>
                                        <p:tgtEl>
                                          <p:spTgt spid="1633"/>
                                        </p:tgtEl>
                                        <p:attrNameLst>
                                          <p:attrName>ppt_x</p:attrName>
                                        </p:attrNameLst>
                                      </p:cBhvr>
                                      <p:tavLst>
                                        <p:tav tm="0">
                                          <p:val>
                                            <p:strVal val="#ppt_x+1"/>
                                          </p:val>
                                        </p:tav>
                                        <p:tav tm="100000">
                                          <p:val>
                                            <p:strVal val="#ppt_x"/>
                                          </p:val>
                                        </p:tav>
                                      </p:tavLst>
                                    </p:anim>
                                  </p:childTnLst>
                                </p:cTn>
                              </p:par>
                              <p:par>
                                <p:cTn id="30" presetID="2" presetClass="entr" presetSubtype="2" fill="hold" nodeType="withEffect">
                                  <p:stCondLst>
                                    <p:cond delay="0"/>
                                  </p:stCondLst>
                                  <p:childTnLst>
                                    <p:set>
                                      <p:cBhvr>
                                        <p:cTn id="31" dur="1" fill="hold">
                                          <p:stCondLst>
                                            <p:cond delay="0"/>
                                          </p:stCondLst>
                                        </p:cTn>
                                        <p:tgtEl>
                                          <p:spTgt spid="1634"/>
                                        </p:tgtEl>
                                        <p:attrNameLst>
                                          <p:attrName>style.visibility</p:attrName>
                                        </p:attrNameLst>
                                      </p:cBhvr>
                                      <p:to>
                                        <p:strVal val="visible"/>
                                      </p:to>
                                    </p:set>
                                    <p:anim calcmode="lin" valueType="num">
                                      <p:cBhvr additive="base">
                                        <p:cTn id="32" dur="1000"/>
                                        <p:tgtEl>
                                          <p:spTgt spid="1634"/>
                                        </p:tgtEl>
                                        <p:attrNameLst>
                                          <p:attrName>ppt_x</p:attrName>
                                        </p:attrNameLst>
                                      </p:cBhvr>
                                      <p:tavLst>
                                        <p:tav tm="0">
                                          <p:val>
                                            <p:strVal val="#ppt_x+1"/>
                                          </p:val>
                                        </p:tav>
                                        <p:tav tm="100000">
                                          <p:val>
                                            <p:strVal val="#ppt_x"/>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1610"/>
                                        </p:tgtEl>
                                        <p:attrNameLst>
                                          <p:attrName>style.visibility</p:attrName>
                                        </p:attrNameLst>
                                      </p:cBhvr>
                                      <p:to>
                                        <p:strVal val="visible"/>
                                      </p:to>
                                    </p:set>
                                    <p:anim calcmode="lin" valueType="num">
                                      <p:cBhvr additive="base">
                                        <p:cTn id="37" dur="1000"/>
                                        <p:tgtEl>
                                          <p:spTgt spid="1610"/>
                                        </p:tgtEl>
                                        <p:attrNameLst>
                                          <p:attrName>ppt_x</p:attrName>
                                        </p:attrNameLst>
                                      </p:cBhvr>
                                      <p:tavLst>
                                        <p:tav tm="0">
                                          <p:val>
                                            <p:strVal val="#ppt_x+1"/>
                                          </p:val>
                                        </p:tav>
                                        <p:tav tm="100000">
                                          <p:val>
                                            <p:strVal val="#ppt_x"/>
                                          </p:val>
                                        </p:tav>
                                      </p:tavLst>
                                    </p:anim>
                                  </p:childTnLst>
                                </p:cTn>
                              </p:par>
                              <p:par>
                                <p:cTn id="38" presetID="2" presetClass="entr" presetSubtype="2" fill="hold" nodeType="withEffect">
                                  <p:stCondLst>
                                    <p:cond delay="0"/>
                                  </p:stCondLst>
                                  <p:childTnLst>
                                    <p:set>
                                      <p:cBhvr>
                                        <p:cTn id="39" dur="1" fill="hold">
                                          <p:stCondLst>
                                            <p:cond delay="0"/>
                                          </p:stCondLst>
                                        </p:cTn>
                                        <p:tgtEl>
                                          <p:spTgt spid="1636"/>
                                        </p:tgtEl>
                                        <p:attrNameLst>
                                          <p:attrName>style.visibility</p:attrName>
                                        </p:attrNameLst>
                                      </p:cBhvr>
                                      <p:to>
                                        <p:strVal val="visible"/>
                                      </p:to>
                                    </p:set>
                                    <p:anim calcmode="lin" valueType="num">
                                      <p:cBhvr additive="base">
                                        <p:cTn id="40" dur="1000"/>
                                        <p:tgtEl>
                                          <p:spTgt spid="1636"/>
                                        </p:tgtEl>
                                        <p:attrNameLst>
                                          <p:attrName>ppt_x</p:attrName>
                                        </p:attrNameLst>
                                      </p:cBhvr>
                                      <p:tavLst>
                                        <p:tav tm="0">
                                          <p:val>
                                            <p:strVal val="#ppt_x+1"/>
                                          </p:val>
                                        </p:tav>
                                        <p:tav tm="100000">
                                          <p:val>
                                            <p:strVal val="#ppt_x"/>
                                          </p:val>
                                        </p:tav>
                                      </p:tavLst>
                                    </p:anim>
                                  </p:childTnLst>
                                </p:cTn>
                              </p:par>
                              <p:par>
                                <p:cTn id="41" presetID="2" presetClass="entr" presetSubtype="2" fill="hold" nodeType="withEffect">
                                  <p:stCondLst>
                                    <p:cond delay="0"/>
                                  </p:stCondLst>
                                  <p:childTnLst>
                                    <p:set>
                                      <p:cBhvr>
                                        <p:cTn id="42" dur="1" fill="hold">
                                          <p:stCondLst>
                                            <p:cond delay="0"/>
                                          </p:stCondLst>
                                        </p:cTn>
                                        <p:tgtEl>
                                          <p:spTgt spid="1637"/>
                                        </p:tgtEl>
                                        <p:attrNameLst>
                                          <p:attrName>style.visibility</p:attrName>
                                        </p:attrNameLst>
                                      </p:cBhvr>
                                      <p:to>
                                        <p:strVal val="visible"/>
                                      </p:to>
                                    </p:set>
                                    <p:anim calcmode="lin" valueType="num">
                                      <p:cBhvr additive="base">
                                        <p:cTn id="43" dur="1000"/>
                                        <p:tgtEl>
                                          <p:spTgt spid="1637"/>
                                        </p:tgtEl>
                                        <p:attrNameLst>
                                          <p:attrName>ppt_x</p:attrName>
                                        </p:attrNameLst>
                                      </p:cBhvr>
                                      <p:tavLst>
                                        <p:tav tm="0">
                                          <p:val>
                                            <p:strVal val="#ppt_x+1"/>
                                          </p:val>
                                        </p:tav>
                                        <p:tav tm="100000">
                                          <p:val>
                                            <p:strVal val="#ppt_x"/>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nodeType="clickEffect">
                                  <p:stCondLst>
                                    <p:cond delay="0"/>
                                  </p:stCondLst>
                                  <p:childTnLst>
                                    <p:set>
                                      <p:cBhvr>
                                        <p:cTn id="47" dur="1" fill="hold">
                                          <p:stCondLst>
                                            <p:cond delay="0"/>
                                          </p:stCondLst>
                                        </p:cTn>
                                        <p:tgtEl>
                                          <p:spTgt spid="1613"/>
                                        </p:tgtEl>
                                        <p:attrNameLst>
                                          <p:attrName>style.visibility</p:attrName>
                                        </p:attrNameLst>
                                      </p:cBhvr>
                                      <p:to>
                                        <p:strVal val="visible"/>
                                      </p:to>
                                    </p:set>
                                    <p:anim calcmode="lin" valueType="num">
                                      <p:cBhvr additive="base">
                                        <p:cTn id="48" dur="1000"/>
                                        <p:tgtEl>
                                          <p:spTgt spid="1613"/>
                                        </p:tgtEl>
                                        <p:attrNameLst>
                                          <p:attrName>ppt_x</p:attrName>
                                        </p:attrNameLst>
                                      </p:cBhvr>
                                      <p:tavLst>
                                        <p:tav tm="0">
                                          <p:val>
                                            <p:strVal val="#ppt_x+1"/>
                                          </p:val>
                                        </p:tav>
                                        <p:tav tm="100000">
                                          <p:val>
                                            <p:strVal val="#ppt_x"/>
                                          </p:val>
                                        </p:tav>
                                      </p:tavLst>
                                    </p:anim>
                                  </p:childTnLst>
                                </p:cTn>
                              </p:par>
                              <p:par>
                                <p:cTn id="49" presetID="2" presetClass="entr" presetSubtype="2" fill="hold" nodeType="withEffect">
                                  <p:stCondLst>
                                    <p:cond delay="0"/>
                                  </p:stCondLst>
                                  <p:childTnLst>
                                    <p:set>
                                      <p:cBhvr>
                                        <p:cTn id="50" dur="1" fill="hold">
                                          <p:stCondLst>
                                            <p:cond delay="0"/>
                                          </p:stCondLst>
                                        </p:cTn>
                                        <p:tgtEl>
                                          <p:spTgt spid="1635"/>
                                        </p:tgtEl>
                                        <p:attrNameLst>
                                          <p:attrName>style.visibility</p:attrName>
                                        </p:attrNameLst>
                                      </p:cBhvr>
                                      <p:to>
                                        <p:strVal val="visible"/>
                                      </p:to>
                                    </p:set>
                                    <p:anim calcmode="lin" valueType="num">
                                      <p:cBhvr additive="base">
                                        <p:cTn id="51" dur="1000"/>
                                        <p:tgtEl>
                                          <p:spTgt spid="1635"/>
                                        </p:tgtEl>
                                        <p:attrNameLst>
                                          <p:attrName>ppt_x</p:attrName>
                                        </p:attrNameLst>
                                      </p:cBhvr>
                                      <p:tavLst>
                                        <p:tav tm="0">
                                          <p:val>
                                            <p:strVal val="#ppt_x+1"/>
                                          </p:val>
                                        </p:tav>
                                        <p:tav tm="100000">
                                          <p:val>
                                            <p:strVal val="#ppt_x"/>
                                          </p:val>
                                        </p:tav>
                                      </p:tavLst>
                                    </p:anim>
                                  </p:childTnLst>
                                </p:cTn>
                              </p:par>
                              <p:par>
                                <p:cTn id="52" presetID="2" presetClass="entr" presetSubtype="2" fill="hold" nodeType="withEffect">
                                  <p:stCondLst>
                                    <p:cond delay="0"/>
                                  </p:stCondLst>
                                  <p:childTnLst>
                                    <p:set>
                                      <p:cBhvr>
                                        <p:cTn id="53" dur="1" fill="hold">
                                          <p:stCondLst>
                                            <p:cond delay="0"/>
                                          </p:stCondLst>
                                        </p:cTn>
                                        <p:tgtEl>
                                          <p:spTgt spid="1638"/>
                                        </p:tgtEl>
                                        <p:attrNameLst>
                                          <p:attrName>style.visibility</p:attrName>
                                        </p:attrNameLst>
                                      </p:cBhvr>
                                      <p:to>
                                        <p:strVal val="visible"/>
                                      </p:to>
                                    </p:set>
                                    <p:anim calcmode="lin" valueType="num">
                                      <p:cBhvr additive="base">
                                        <p:cTn id="54" dur="1000"/>
                                        <p:tgtEl>
                                          <p:spTgt spid="1638"/>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0"/>
        <p:cNvGrpSpPr/>
        <p:nvPr/>
      </p:nvGrpSpPr>
      <p:grpSpPr>
        <a:xfrm>
          <a:off x="0" y="0"/>
          <a:ext cx="0" cy="0"/>
          <a:chOff x="0" y="0"/>
          <a:chExt cx="0" cy="0"/>
        </a:xfrm>
      </p:grpSpPr>
      <p:sp>
        <p:nvSpPr>
          <p:cNvPr id="1651" name="Google Shape;1651;p62"/>
          <p:cNvSpPr txBox="1">
            <a:spLocks noGrp="1"/>
          </p:cNvSpPr>
          <p:nvPr>
            <p:ph type="title"/>
          </p:nvPr>
        </p:nvSpPr>
        <p:spPr>
          <a:xfrm>
            <a:off x="2883388" y="716838"/>
            <a:ext cx="2808000" cy="755700"/>
          </a:xfrm>
          <a:prstGeom prst="rect">
            <a:avLst/>
          </a:prstGeom>
        </p:spPr>
        <p:txBody>
          <a:bodyPr spcFirstLastPara="1" wrap="square" lIns="0" tIns="0" rIns="0" bIns="0" anchor="t" anchorCtr="0">
            <a:noAutofit/>
          </a:bodyPr>
          <a:lstStyle/>
          <a:p>
            <a:pPr marL="0" lvl="0" indent="0" algn="ctr" rtl="0">
              <a:spcBef>
                <a:spcPts val="0"/>
              </a:spcBef>
              <a:spcAft>
                <a:spcPts val="0"/>
              </a:spcAft>
              <a:buClr>
                <a:schemeClr val="dk2"/>
              </a:buClr>
              <a:buSzPts val="1100"/>
              <a:buFont typeface="Arial"/>
              <a:buNone/>
            </a:pPr>
            <a:r>
              <a:rPr lang="ar-DZ" sz="4800" dirty="0" smtClean="0">
                <a:latin typeface="Aldhabi" panose="01000000000000000000" pitchFamily="2" charset="-78"/>
                <a:cs typeface="Aldhabi" panose="01000000000000000000" pitchFamily="2" charset="-78"/>
              </a:rPr>
              <a:t>الاتصال</a:t>
            </a:r>
            <a:endParaRPr sz="4800" dirty="0">
              <a:latin typeface="Aldhabi" panose="01000000000000000000" pitchFamily="2" charset="-78"/>
              <a:cs typeface="Aldhabi" panose="01000000000000000000" pitchFamily="2" charset="-78"/>
            </a:endParaRPr>
          </a:p>
        </p:txBody>
      </p:sp>
      <p:sp>
        <p:nvSpPr>
          <p:cNvPr id="1652" name="Google Shape;1652;p62"/>
          <p:cNvSpPr txBox="1">
            <a:spLocks noGrp="1"/>
          </p:cNvSpPr>
          <p:nvPr>
            <p:ph type="body" idx="1"/>
          </p:nvPr>
        </p:nvSpPr>
        <p:spPr>
          <a:xfrm>
            <a:off x="410966" y="1348472"/>
            <a:ext cx="5987366" cy="3192705"/>
          </a:xfrm>
          <a:prstGeom prst="rect">
            <a:avLst/>
          </a:prstGeom>
        </p:spPr>
        <p:txBody>
          <a:bodyPr spcFirstLastPara="1" wrap="square" lIns="91425" tIns="91425" rIns="91425" bIns="91425" anchor="t" anchorCtr="0">
            <a:noAutofit/>
          </a:bodyPr>
          <a:lstStyle/>
          <a:p>
            <a:pPr marL="0" lvl="0" indent="0" algn="just" rtl="1">
              <a:spcBef>
                <a:spcPts val="0"/>
              </a:spcBef>
              <a:spcAft>
                <a:spcPts val="1600"/>
              </a:spcAft>
              <a:buClr>
                <a:schemeClr val="dk2"/>
              </a:buClr>
              <a:buSzPts val="1100"/>
              <a:buFont typeface="Arial"/>
              <a:buNone/>
            </a:pPr>
            <a:r>
              <a:rPr lang="ar-DZ" sz="2400" dirty="0" smtClean="0">
                <a:latin typeface="Microsoft Uighur" panose="02000000000000000000" pitchFamily="2" charset="-78"/>
                <a:cs typeface="Microsoft Uighur" panose="02000000000000000000" pitchFamily="2" charset="-78"/>
              </a:rPr>
              <a:t> يمكن النظر الى الاتصال و تعريفه بكونه الدراسة العامة للغة «</a:t>
            </a:r>
            <a:r>
              <a:rPr lang="ar-DZ" sz="2400" i="1" dirty="0" smtClean="0">
                <a:latin typeface="Microsoft Uighur" panose="02000000000000000000" pitchFamily="2" charset="-78"/>
                <a:cs typeface="Microsoft Uighur" panose="02000000000000000000" pitchFamily="2" charset="-78"/>
              </a:rPr>
              <a:t>كل انتاج اتصالي سمعي ، بصري ، مكتوب ، رسمي ، غير رسمي ..... هو عبارة عن لغة </a:t>
            </a:r>
            <a:r>
              <a:rPr lang="fr-FR" sz="2400" i="1" dirty="0" smtClean="0">
                <a:latin typeface="Microsoft Uighur" panose="02000000000000000000" pitchFamily="2" charset="-78"/>
                <a:cs typeface="Microsoft Uighur" panose="02000000000000000000" pitchFamily="2" charset="-78"/>
              </a:rPr>
              <a:t>langage</a:t>
            </a:r>
            <a:r>
              <a:rPr lang="ar-DZ" sz="2400" i="1" dirty="0" smtClean="0">
                <a:latin typeface="Microsoft Uighur" panose="02000000000000000000" pitchFamily="2" charset="-78"/>
                <a:cs typeface="Microsoft Uighur" panose="02000000000000000000" pitchFamily="2" charset="-78"/>
              </a:rPr>
              <a:t> </a:t>
            </a:r>
            <a:r>
              <a:rPr lang="ar-DZ" sz="2400" dirty="0" smtClean="0">
                <a:latin typeface="Microsoft Uighur" panose="02000000000000000000" pitchFamily="2" charset="-78"/>
                <a:cs typeface="Microsoft Uighur" panose="02000000000000000000" pitchFamily="2" charset="-78"/>
              </a:rPr>
              <a:t>»</a:t>
            </a:r>
            <a:r>
              <a:rPr lang="fr-FR" sz="2400" dirty="0" smtClean="0">
                <a:latin typeface="Microsoft Uighur" panose="02000000000000000000" pitchFamily="2" charset="-78"/>
                <a:cs typeface="Microsoft Uighur" panose="02000000000000000000" pitchFamily="2" charset="-78"/>
              </a:rPr>
              <a:t> </a:t>
            </a:r>
            <a:r>
              <a:rPr lang="ar-DZ" sz="2400" dirty="0" smtClean="0">
                <a:latin typeface="Microsoft Uighur" panose="02000000000000000000" pitchFamily="2" charset="-78"/>
                <a:cs typeface="Microsoft Uighur" panose="02000000000000000000" pitchFamily="2" charset="-78"/>
              </a:rPr>
              <a:t>بالنظر لثلاثة جوانب أساسية : أنشطة العرض ، أنشطة التعبير و أنشطة العمل على الغير ، ولنجاح العملية الاتصالية يجب أن تحوز مكوناتها على استعدادات بلاغية .</a:t>
            </a:r>
          </a:p>
          <a:p>
            <a:pPr marL="0" lvl="0" indent="0" algn="just" rtl="1">
              <a:spcBef>
                <a:spcPts val="0"/>
              </a:spcBef>
              <a:spcAft>
                <a:spcPts val="1600"/>
              </a:spcAft>
              <a:buClr>
                <a:schemeClr val="dk2"/>
              </a:buClr>
              <a:buSzPts val="1100"/>
              <a:buFont typeface="Arial"/>
              <a:buNone/>
            </a:pPr>
            <a:endParaRPr sz="2400" dirty="0">
              <a:latin typeface="Microsoft Uighur" panose="02000000000000000000" pitchFamily="2" charset="-78"/>
              <a:cs typeface="Microsoft Uighur" panose="02000000000000000000" pitchFamily="2" charset="-78"/>
            </a:endParaRPr>
          </a:p>
        </p:txBody>
      </p:sp>
      <p:grpSp>
        <p:nvGrpSpPr>
          <p:cNvPr id="1653" name="Google Shape;1653;p62"/>
          <p:cNvGrpSpPr/>
          <p:nvPr/>
        </p:nvGrpSpPr>
        <p:grpSpPr>
          <a:xfrm flipH="1">
            <a:off x="3062135" y="1153587"/>
            <a:ext cx="2383432" cy="176025"/>
            <a:chOff x="4345425" y="2175475"/>
            <a:chExt cx="800750" cy="176025"/>
          </a:xfrm>
        </p:grpSpPr>
        <p:sp>
          <p:nvSpPr>
            <p:cNvPr id="1654" name="Google Shape;1654;p62"/>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62"/>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6" name="Google Shape;1656;p62"/>
          <p:cNvGrpSpPr/>
          <p:nvPr/>
        </p:nvGrpSpPr>
        <p:grpSpPr>
          <a:xfrm rot="807122">
            <a:off x="6576676" y="788394"/>
            <a:ext cx="2497551" cy="2401906"/>
            <a:chOff x="1857000" y="3245400"/>
            <a:chExt cx="1233825" cy="1186575"/>
          </a:xfrm>
        </p:grpSpPr>
        <p:sp>
          <p:nvSpPr>
            <p:cNvPr id="1657" name="Google Shape;1657;p6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6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6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6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6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6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3" name="Google Shape;1663;p62"/>
          <p:cNvGrpSpPr/>
          <p:nvPr/>
        </p:nvGrpSpPr>
        <p:grpSpPr>
          <a:xfrm rot="2556023">
            <a:off x="7162156" y="743615"/>
            <a:ext cx="1144723" cy="1961055"/>
            <a:chOff x="2946668" y="3613769"/>
            <a:chExt cx="640047" cy="1096481"/>
          </a:xfrm>
        </p:grpSpPr>
        <p:sp>
          <p:nvSpPr>
            <p:cNvPr id="1664" name="Google Shape;1664;p62"/>
            <p:cNvSpPr/>
            <p:nvPr/>
          </p:nvSpPr>
          <p:spPr>
            <a:xfrm rot="1150281">
              <a:off x="3079389" y="3651109"/>
              <a:ext cx="374604" cy="871569"/>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6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6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6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6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6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6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1" name="Google Shape;1671;p62"/>
          <p:cNvGrpSpPr/>
          <p:nvPr/>
        </p:nvGrpSpPr>
        <p:grpSpPr>
          <a:xfrm rot="674490">
            <a:off x="4321689" y="4071103"/>
            <a:ext cx="3474315" cy="888859"/>
            <a:chOff x="3809875" y="1963175"/>
            <a:chExt cx="1923600" cy="492150"/>
          </a:xfrm>
        </p:grpSpPr>
        <p:sp>
          <p:nvSpPr>
            <p:cNvPr id="1672" name="Google Shape;1672;p6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6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6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6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6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6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6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6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6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6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6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3" name="Google Shape;1683;p62"/>
          <p:cNvGrpSpPr/>
          <p:nvPr/>
        </p:nvGrpSpPr>
        <p:grpSpPr>
          <a:xfrm rot="1386640">
            <a:off x="5833200" y="890315"/>
            <a:ext cx="806665" cy="421749"/>
            <a:chOff x="1822875" y="1377000"/>
            <a:chExt cx="548075" cy="286550"/>
          </a:xfrm>
        </p:grpSpPr>
        <p:sp>
          <p:nvSpPr>
            <p:cNvPr id="1684" name="Google Shape;1684;p62"/>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62"/>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62"/>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62"/>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62"/>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62"/>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62"/>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62"/>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62"/>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6"/>
        <p:cNvGrpSpPr/>
        <p:nvPr/>
      </p:nvGrpSpPr>
      <p:grpSpPr>
        <a:xfrm>
          <a:off x="0" y="0"/>
          <a:ext cx="0" cy="0"/>
          <a:chOff x="0" y="0"/>
          <a:chExt cx="0" cy="0"/>
        </a:xfrm>
      </p:grpSpPr>
      <p:sp>
        <p:nvSpPr>
          <p:cNvPr id="1697" name="Google Shape;1697;p63"/>
          <p:cNvSpPr txBox="1">
            <a:spLocks noGrp="1"/>
          </p:cNvSpPr>
          <p:nvPr>
            <p:ph type="title"/>
          </p:nvPr>
        </p:nvSpPr>
        <p:spPr>
          <a:xfrm>
            <a:off x="1681393" y="181639"/>
            <a:ext cx="6180392" cy="755700"/>
          </a:xfrm>
          <a:prstGeom prst="rect">
            <a:avLst/>
          </a:prstGeom>
        </p:spPr>
        <p:txBody>
          <a:bodyPr spcFirstLastPara="1" wrap="square" lIns="0" tIns="0" rIns="0" bIns="0" anchor="t" anchorCtr="0">
            <a:noAutofit/>
          </a:bodyPr>
          <a:lstStyle/>
          <a:p>
            <a:pPr marL="0" lvl="0" indent="0" algn="ctr" rtl="1">
              <a:spcBef>
                <a:spcPts val="0"/>
              </a:spcBef>
              <a:spcAft>
                <a:spcPts val="0"/>
              </a:spcAft>
              <a:buClr>
                <a:schemeClr val="dk2"/>
              </a:buClr>
              <a:buSzPts val="1100"/>
              <a:buFont typeface="Arial"/>
              <a:buNone/>
            </a:pPr>
            <a:r>
              <a:rPr lang="ar-DZ" dirty="0" smtClean="0">
                <a:latin typeface="Aldhabi" panose="01000000000000000000" pitchFamily="2" charset="-78"/>
                <a:cs typeface="Aldhabi" panose="01000000000000000000" pitchFamily="2" charset="-78"/>
              </a:rPr>
              <a:t> علاقة الاتصال </a:t>
            </a:r>
            <a:r>
              <a:rPr lang="ar-DZ" dirty="0" smtClean="0">
                <a:latin typeface="Aldhabi" panose="01000000000000000000" pitchFamily="2" charset="-78"/>
                <a:cs typeface="Aldhabi" panose="01000000000000000000" pitchFamily="2" charset="-78"/>
              </a:rPr>
              <a:t>با</a:t>
            </a:r>
            <a:r>
              <a:rPr lang="ar-DZ" dirty="0" smtClean="0">
                <a:latin typeface="Aldhabi" panose="01000000000000000000" pitchFamily="2" charset="-78"/>
                <a:cs typeface="Aldhabi" panose="01000000000000000000" pitchFamily="2" charset="-78"/>
              </a:rPr>
              <a:t>لبلاغة </a:t>
            </a:r>
            <a:endParaRPr dirty="0">
              <a:latin typeface="Aldhabi" panose="01000000000000000000" pitchFamily="2" charset="-78"/>
              <a:cs typeface="Aldhabi" panose="01000000000000000000" pitchFamily="2" charset="-78"/>
            </a:endParaRPr>
          </a:p>
        </p:txBody>
      </p:sp>
      <p:sp>
        <p:nvSpPr>
          <p:cNvPr id="1698" name="Google Shape;1698;p63"/>
          <p:cNvSpPr txBox="1">
            <a:spLocks noGrp="1"/>
          </p:cNvSpPr>
          <p:nvPr>
            <p:ph type="body" idx="1"/>
          </p:nvPr>
        </p:nvSpPr>
        <p:spPr>
          <a:xfrm>
            <a:off x="1025422" y="964526"/>
            <a:ext cx="6711018" cy="3237505"/>
          </a:xfrm>
          <a:prstGeom prst="rect">
            <a:avLst/>
          </a:prstGeom>
        </p:spPr>
        <p:txBody>
          <a:bodyPr spcFirstLastPara="1" wrap="square" lIns="91425" tIns="91425" rIns="91425" bIns="91425" anchor="t" anchorCtr="0">
            <a:noAutofit/>
          </a:bodyPr>
          <a:lstStyle/>
          <a:p>
            <a:pPr marL="0" indent="0" algn="just" rtl="1">
              <a:spcAft>
                <a:spcPts val="1600"/>
              </a:spcAft>
              <a:buNone/>
            </a:pPr>
            <a:r>
              <a:rPr lang="ar-DZ" sz="2000" dirty="0" smtClean="0">
                <a:latin typeface="Microsoft Uighur" panose="02000000000000000000" pitchFamily="2" charset="-78"/>
                <a:cs typeface="Microsoft Uighur" panose="02000000000000000000" pitchFamily="2" charset="-78"/>
              </a:rPr>
              <a:t>البلاغة في اللغة العربية مشتقة من الفعل الثلاثي بلغ بمعنى ادرك الغاية ووصل الى النهاية ،بينما في </a:t>
            </a:r>
            <a:r>
              <a:rPr lang="ar-DZ" sz="2000" dirty="0">
                <a:latin typeface="Microsoft Uighur" panose="02000000000000000000" pitchFamily="2" charset="-78"/>
                <a:cs typeface="Microsoft Uighur" panose="02000000000000000000" pitchFamily="2" charset="-78"/>
              </a:rPr>
              <a:t>الاصطلاح </a:t>
            </a:r>
            <a:r>
              <a:rPr lang="ar-DZ" sz="2000" dirty="0">
                <a:latin typeface="Microsoft Uighur" panose="02000000000000000000" pitchFamily="2" charset="-78"/>
                <a:cs typeface="Microsoft Uighur" panose="02000000000000000000" pitchFamily="2" charset="-78"/>
              </a:rPr>
              <a:t>تعرف البلاغة بأنها مطابقة الكلام الفصيح لمقتضى الحال، أو سوق الكلام الفصيح على مقتضى الحال بحسب المقامات، كما أنّ البلاغة لا تكون وصفاً للكلمة أو المتكلّم، إنّما تكون وصفاً للكلام، فالبلاغة كلمة تستخدم لتكشف عن بقية الكلام بإيجاز وإيصال للمعنى، يكون لها في النفس أثر خلاب، مع ملائمة للكلام في كل موقع يقال فيه، فهي تعنى بملائمة الكلام للمقام الذي قيل فيه ووفائه بالمعنى </a:t>
            </a:r>
            <a:r>
              <a:rPr lang="ar-DZ" sz="2000" dirty="0" err="1" smtClean="0">
                <a:latin typeface="Microsoft Uighur" panose="02000000000000000000" pitchFamily="2" charset="-78"/>
                <a:cs typeface="Microsoft Uighur" panose="02000000000000000000" pitchFamily="2" charset="-78"/>
              </a:rPr>
              <a:t>المراد،بينما</a:t>
            </a:r>
            <a:r>
              <a:rPr lang="ar-DZ" sz="2000" dirty="0" smtClean="0">
                <a:latin typeface="Microsoft Uighur" panose="02000000000000000000" pitchFamily="2" charset="-78"/>
                <a:cs typeface="Microsoft Uighur" panose="02000000000000000000" pitchFamily="2" charset="-78"/>
              </a:rPr>
              <a:t> في اللغات الأجنبية خصوصا </a:t>
            </a:r>
            <a:r>
              <a:rPr lang="ar-DZ" sz="2000" dirty="0" err="1" smtClean="0">
                <a:latin typeface="Microsoft Uighur" panose="02000000000000000000" pitchFamily="2" charset="-78"/>
                <a:cs typeface="Microsoft Uighur" panose="02000000000000000000" pitchFamily="2" charset="-78"/>
              </a:rPr>
              <a:t>دات</a:t>
            </a:r>
            <a:r>
              <a:rPr lang="ar-DZ" sz="2000" dirty="0" smtClean="0">
                <a:latin typeface="Microsoft Uighur" panose="02000000000000000000" pitchFamily="2" charset="-78"/>
                <a:cs typeface="Microsoft Uighur" panose="02000000000000000000" pitchFamily="2" charset="-78"/>
              </a:rPr>
              <a:t> الأصل اللاتيني فتعرف باصطلاح </a:t>
            </a:r>
            <a:r>
              <a:rPr lang="fr-FR" sz="2000" dirty="0" smtClean="0">
                <a:latin typeface="Microsoft Uighur" panose="02000000000000000000" pitchFamily="2" charset="-78"/>
                <a:cs typeface="Microsoft Uighur" panose="02000000000000000000" pitchFamily="2" charset="-78"/>
              </a:rPr>
              <a:t>l</a:t>
            </a:r>
            <a:r>
              <a:rPr lang="fr-FR" sz="2000" b="1" u="sng" dirty="0" smtClean="0">
                <a:latin typeface="Microsoft Uighur" panose="02000000000000000000" pitchFamily="2" charset="-78"/>
                <a:cs typeface="Microsoft Uighur" panose="02000000000000000000" pitchFamily="2" charset="-78"/>
              </a:rPr>
              <a:t>a rhétorique</a:t>
            </a:r>
            <a:r>
              <a:rPr lang="fr-FR" sz="2000" dirty="0" smtClean="0">
                <a:latin typeface="Microsoft Uighur" panose="02000000000000000000" pitchFamily="2" charset="-78"/>
                <a:cs typeface="Microsoft Uighur" panose="02000000000000000000" pitchFamily="2" charset="-78"/>
              </a:rPr>
              <a:t> </a:t>
            </a:r>
            <a:r>
              <a:rPr lang="ar-DZ" sz="2000" dirty="0" smtClean="0">
                <a:latin typeface="Microsoft Uighur" panose="02000000000000000000" pitchFamily="2" charset="-78"/>
                <a:cs typeface="Microsoft Uighur" panose="02000000000000000000" pitchFamily="2" charset="-78"/>
              </a:rPr>
              <a:t> التي تعني </a:t>
            </a:r>
            <a:r>
              <a:rPr lang="ar-DZ" sz="2000" b="1" u="sng" dirty="0" smtClean="0">
                <a:latin typeface="Microsoft Uighur" panose="02000000000000000000" pitchFamily="2" charset="-78"/>
                <a:cs typeface="Microsoft Uighur" panose="02000000000000000000" pitchFamily="2" charset="-78"/>
              </a:rPr>
              <a:t>التقنية و الفعل الخطابي.</a:t>
            </a:r>
            <a:endParaRPr lang="ar-DZ" sz="2000" dirty="0">
              <a:latin typeface="Microsoft Uighur" panose="02000000000000000000" pitchFamily="2" charset="-78"/>
              <a:cs typeface="Microsoft Uighur" panose="02000000000000000000" pitchFamily="2" charset="-78"/>
            </a:endParaRPr>
          </a:p>
          <a:p>
            <a:pPr marL="0" indent="0" algn="r" rtl="1">
              <a:spcAft>
                <a:spcPts val="1600"/>
              </a:spcAft>
              <a:buNone/>
            </a:pPr>
            <a:r>
              <a:rPr lang="ar-DZ" sz="2000" dirty="0" smtClean="0">
                <a:latin typeface="Microsoft Uighur" panose="02000000000000000000" pitchFamily="2" charset="-78"/>
                <a:cs typeface="Microsoft Uighur" panose="02000000000000000000" pitchFamily="2" charset="-78"/>
              </a:rPr>
              <a:t>يعد الاتصال عملية تتطلب تفكيرا بلاغيا لا يرتبط  بجمالية المحتوى </a:t>
            </a:r>
            <a:r>
              <a:rPr lang="ar-DZ" sz="2000" dirty="0" err="1" smtClean="0">
                <a:latin typeface="Microsoft Uighur" panose="02000000000000000000" pitchFamily="2" charset="-78"/>
                <a:cs typeface="Microsoft Uighur" panose="02000000000000000000" pitchFamily="2" charset="-78"/>
              </a:rPr>
              <a:t>الاتصالي</a:t>
            </a:r>
            <a:r>
              <a:rPr lang="ar-DZ" sz="2000" dirty="0" smtClean="0">
                <a:latin typeface="Microsoft Uighur" panose="02000000000000000000" pitchFamily="2" charset="-78"/>
                <a:cs typeface="Microsoft Uighur" panose="02000000000000000000" pitchFamily="2" charset="-78"/>
              </a:rPr>
              <a:t> و لكن يتعداه الى المستوى الكفء للوصول وتحقيق الغرض التواصلي </a:t>
            </a:r>
            <a:r>
              <a:rPr lang="ar-DZ" sz="2000" b="1" u="sng" dirty="0" smtClean="0">
                <a:latin typeface="Microsoft Uighur" panose="02000000000000000000" pitchFamily="2" charset="-78"/>
                <a:cs typeface="Microsoft Uighur" panose="02000000000000000000" pitchFamily="2" charset="-78"/>
              </a:rPr>
              <a:t> .</a:t>
            </a: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endParaRPr dirty="0"/>
          </a:p>
        </p:txBody>
      </p:sp>
      <p:grpSp>
        <p:nvGrpSpPr>
          <p:cNvPr id="1699" name="Google Shape;1699;p63"/>
          <p:cNvGrpSpPr/>
          <p:nvPr/>
        </p:nvGrpSpPr>
        <p:grpSpPr>
          <a:xfrm rot="16863537">
            <a:off x="-76996" y="3640872"/>
            <a:ext cx="1749439" cy="557955"/>
            <a:chOff x="3697288" y="914400"/>
            <a:chExt cx="1749426" cy="557950"/>
          </a:xfrm>
        </p:grpSpPr>
        <p:sp>
          <p:nvSpPr>
            <p:cNvPr id="1700" name="Google Shape;1700;p63"/>
            <p:cNvSpPr/>
            <p:nvPr/>
          </p:nvSpPr>
          <p:spPr>
            <a:xfrm>
              <a:off x="4940265" y="918872"/>
              <a:ext cx="506448" cy="506746"/>
            </a:xfrm>
            <a:custGeom>
              <a:avLst/>
              <a:gdLst/>
              <a:ahLst/>
              <a:cxnLst/>
              <a:rect l="l" t="t" r="r" b="b"/>
              <a:pathLst>
                <a:path w="6795" h="6799" extrusionOk="0">
                  <a:moveTo>
                    <a:pt x="294" y="0"/>
                  </a:moveTo>
                  <a:cubicBezTo>
                    <a:pt x="127" y="0"/>
                    <a:pt x="1" y="243"/>
                    <a:pt x="186" y="336"/>
                  </a:cubicBezTo>
                  <a:lnTo>
                    <a:pt x="5716" y="2994"/>
                  </a:lnTo>
                  <a:lnTo>
                    <a:pt x="6214" y="3234"/>
                  </a:lnTo>
                  <a:lnTo>
                    <a:pt x="1204" y="6048"/>
                  </a:lnTo>
                  <a:lnTo>
                    <a:pt x="444" y="6473"/>
                  </a:lnTo>
                  <a:cubicBezTo>
                    <a:pt x="320" y="6611"/>
                    <a:pt x="421" y="6799"/>
                    <a:pt x="577" y="6799"/>
                  </a:cubicBezTo>
                  <a:cubicBezTo>
                    <a:pt x="593" y="6799"/>
                    <a:pt x="610" y="6797"/>
                    <a:pt x="627" y="6792"/>
                  </a:cubicBezTo>
                  <a:lnTo>
                    <a:pt x="5928" y="3800"/>
                  </a:lnTo>
                  <a:lnTo>
                    <a:pt x="6688" y="3359"/>
                  </a:lnTo>
                  <a:cubicBezTo>
                    <a:pt x="6794" y="3298"/>
                    <a:pt x="6794" y="3131"/>
                    <a:pt x="6688" y="3055"/>
                  </a:cubicBezTo>
                  <a:lnTo>
                    <a:pt x="1158" y="397"/>
                  </a:lnTo>
                  <a:lnTo>
                    <a:pt x="368" y="17"/>
                  </a:lnTo>
                  <a:cubicBezTo>
                    <a:pt x="343" y="5"/>
                    <a:pt x="318" y="0"/>
                    <a:pt x="2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63"/>
            <p:cNvSpPr/>
            <p:nvPr/>
          </p:nvSpPr>
          <p:spPr>
            <a:xfrm>
              <a:off x="5271114" y="1084259"/>
              <a:ext cx="160841" cy="155177"/>
            </a:xfrm>
            <a:custGeom>
              <a:avLst/>
              <a:gdLst/>
              <a:ahLst/>
              <a:cxnLst/>
              <a:rect l="l" t="t" r="r" b="b"/>
              <a:pathLst>
                <a:path w="2158" h="2082" extrusionOk="0">
                  <a:moveTo>
                    <a:pt x="92" y="1"/>
                  </a:moveTo>
                  <a:lnTo>
                    <a:pt x="92" y="1"/>
                  </a:lnTo>
                  <a:cubicBezTo>
                    <a:pt x="1" y="700"/>
                    <a:pt x="46" y="1398"/>
                    <a:pt x="229" y="2082"/>
                  </a:cubicBezTo>
                  <a:lnTo>
                    <a:pt x="2158" y="988"/>
                  </a:lnTo>
                  <a:lnTo>
                    <a:pt x="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63"/>
            <p:cNvSpPr/>
            <p:nvPr/>
          </p:nvSpPr>
          <p:spPr>
            <a:xfrm>
              <a:off x="5257549" y="1070695"/>
              <a:ext cx="189163" cy="181859"/>
            </a:xfrm>
            <a:custGeom>
              <a:avLst/>
              <a:gdLst/>
              <a:ahLst/>
              <a:cxnLst/>
              <a:rect l="l" t="t" r="r" b="b"/>
              <a:pathLst>
                <a:path w="2538" h="2440" extrusionOk="0">
                  <a:moveTo>
                    <a:pt x="426" y="466"/>
                  </a:moveTo>
                  <a:lnTo>
                    <a:pt x="1942" y="1192"/>
                  </a:lnTo>
                  <a:lnTo>
                    <a:pt x="1942" y="1192"/>
                  </a:lnTo>
                  <a:lnTo>
                    <a:pt x="562" y="1975"/>
                  </a:lnTo>
                  <a:lnTo>
                    <a:pt x="536" y="1990"/>
                  </a:lnTo>
                  <a:lnTo>
                    <a:pt x="536" y="1990"/>
                  </a:lnTo>
                  <a:cubicBezTo>
                    <a:pt x="423" y="1488"/>
                    <a:pt x="386" y="978"/>
                    <a:pt x="426" y="466"/>
                  </a:cubicBezTo>
                  <a:close/>
                  <a:moveTo>
                    <a:pt x="274" y="0"/>
                  </a:moveTo>
                  <a:cubicBezTo>
                    <a:pt x="254" y="4"/>
                    <a:pt x="236" y="10"/>
                    <a:pt x="218" y="18"/>
                  </a:cubicBezTo>
                  <a:lnTo>
                    <a:pt x="218" y="18"/>
                  </a:lnTo>
                  <a:cubicBezTo>
                    <a:pt x="178" y="30"/>
                    <a:pt x="143" y="56"/>
                    <a:pt x="122" y="92"/>
                  </a:cubicBezTo>
                  <a:cubicBezTo>
                    <a:pt x="115" y="105"/>
                    <a:pt x="110" y="118"/>
                    <a:pt x="107" y="132"/>
                  </a:cubicBezTo>
                  <a:lnTo>
                    <a:pt x="107" y="132"/>
                  </a:lnTo>
                  <a:cubicBezTo>
                    <a:pt x="100" y="148"/>
                    <a:pt x="94" y="165"/>
                    <a:pt x="92" y="183"/>
                  </a:cubicBezTo>
                  <a:cubicBezTo>
                    <a:pt x="0" y="897"/>
                    <a:pt x="46" y="1611"/>
                    <a:pt x="243" y="2310"/>
                  </a:cubicBezTo>
                  <a:cubicBezTo>
                    <a:pt x="266" y="2387"/>
                    <a:pt x="336" y="2440"/>
                    <a:pt x="413" y="2440"/>
                  </a:cubicBezTo>
                  <a:cubicBezTo>
                    <a:pt x="442" y="2440"/>
                    <a:pt x="473" y="2432"/>
                    <a:pt x="502" y="2416"/>
                  </a:cubicBezTo>
                  <a:lnTo>
                    <a:pt x="2188" y="1474"/>
                  </a:lnTo>
                  <a:lnTo>
                    <a:pt x="2431" y="1337"/>
                  </a:lnTo>
                  <a:cubicBezTo>
                    <a:pt x="2537" y="1261"/>
                    <a:pt x="2537" y="1094"/>
                    <a:pt x="2431" y="1018"/>
                  </a:cubicBezTo>
                  <a:lnTo>
                    <a:pt x="623" y="152"/>
                  </a:lnTo>
                  <a:lnTo>
                    <a:pt x="365" y="31"/>
                  </a:lnTo>
                  <a:cubicBezTo>
                    <a:pt x="361" y="29"/>
                    <a:pt x="356" y="27"/>
                    <a:pt x="352" y="25"/>
                  </a:cubicBezTo>
                  <a:lnTo>
                    <a:pt x="352" y="25"/>
                  </a:lnTo>
                  <a:cubicBezTo>
                    <a:pt x="328" y="13"/>
                    <a:pt x="302" y="4"/>
                    <a:pt x="2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63"/>
            <p:cNvSpPr/>
            <p:nvPr/>
          </p:nvSpPr>
          <p:spPr>
            <a:xfrm>
              <a:off x="3710852" y="927294"/>
              <a:ext cx="1299921" cy="531938"/>
            </a:xfrm>
            <a:custGeom>
              <a:avLst/>
              <a:gdLst/>
              <a:ahLst/>
              <a:cxnLst/>
              <a:rect l="l" t="t" r="r" b="b"/>
              <a:pathLst>
                <a:path w="17441" h="7137" extrusionOk="0">
                  <a:moveTo>
                    <a:pt x="12789" y="0"/>
                  </a:moveTo>
                  <a:cubicBezTo>
                    <a:pt x="8515" y="0"/>
                    <a:pt x="4000" y="193"/>
                    <a:pt x="1" y="193"/>
                  </a:cubicBezTo>
                  <a:lnTo>
                    <a:pt x="1" y="208"/>
                  </a:lnTo>
                  <a:cubicBezTo>
                    <a:pt x="1" y="1514"/>
                    <a:pt x="138" y="4492"/>
                    <a:pt x="183" y="5859"/>
                  </a:cubicBezTo>
                  <a:cubicBezTo>
                    <a:pt x="219" y="7061"/>
                    <a:pt x="516" y="7107"/>
                    <a:pt x="1600" y="7107"/>
                  </a:cubicBezTo>
                  <a:cubicBezTo>
                    <a:pt x="1689" y="7107"/>
                    <a:pt x="1784" y="7107"/>
                    <a:pt x="1884" y="7107"/>
                  </a:cubicBezTo>
                  <a:cubicBezTo>
                    <a:pt x="2120" y="7107"/>
                    <a:pt x="2387" y="7108"/>
                    <a:pt x="2690" y="7120"/>
                  </a:cubicBezTo>
                  <a:cubicBezTo>
                    <a:pt x="3042" y="7131"/>
                    <a:pt x="3375" y="7136"/>
                    <a:pt x="3693" y="7136"/>
                  </a:cubicBezTo>
                  <a:cubicBezTo>
                    <a:pt x="5473" y="7136"/>
                    <a:pt x="6781" y="6983"/>
                    <a:pt x="8341" y="6983"/>
                  </a:cubicBezTo>
                  <a:cubicBezTo>
                    <a:pt x="8586" y="6958"/>
                    <a:pt x="9008" y="6950"/>
                    <a:pt x="9539" y="6950"/>
                  </a:cubicBezTo>
                  <a:cubicBezTo>
                    <a:pt x="10332" y="6950"/>
                    <a:pt x="11366" y="6967"/>
                    <a:pt x="12415" y="6967"/>
                  </a:cubicBezTo>
                  <a:cubicBezTo>
                    <a:pt x="14454" y="6967"/>
                    <a:pt x="16548" y="6903"/>
                    <a:pt x="17031" y="6527"/>
                  </a:cubicBezTo>
                  <a:cubicBezTo>
                    <a:pt x="17441" y="6208"/>
                    <a:pt x="17031" y="1256"/>
                    <a:pt x="16772" y="71"/>
                  </a:cubicBezTo>
                  <a:cubicBezTo>
                    <a:pt x="15485" y="20"/>
                    <a:pt x="14149" y="0"/>
                    <a:pt x="127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63"/>
            <p:cNvSpPr/>
            <p:nvPr/>
          </p:nvSpPr>
          <p:spPr>
            <a:xfrm>
              <a:off x="3697288" y="914400"/>
              <a:ext cx="1314604" cy="557950"/>
            </a:xfrm>
            <a:custGeom>
              <a:avLst/>
              <a:gdLst/>
              <a:ahLst/>
              <a:cxnLst/>
              <a:rect l="l" t="t" r="r" b="b"/>
              <a:pathLst>
                <a:path w="17638" h="7486" extrusionOk="0">
                  <a:moveTo>
                    <a:pt x="12885" y="365"/>
                  </a:moveTo>
                  <a:cubicBezTo>
                    <a:pt x="13036" y="365"/>
                    <a:pt x="13187" y="365"/>
                    <a:pt x="13339" y="366"/>
                  </a:cubicBezTo>
                  <a:cubicBezTo>
                    <a:pt x="14485" y="366"/>
                    <a:pt x="15646" y="393"/>
                    <a:pt x="16793" y="422"/>
                  </a:cubicBezTo>
                  <a:lnTo>
                    <a:pt x="16793" y="422"/>
                  </a:lnTo>
                  <a:cubicBezTo>
                    <a:pt x="16934" y="1203"/>
                    <a:pt x="17032" y="1985"/>
                    <a:pt x="17076" y="2766"/>
                  </a:cubicBezTo>
                  <a:cubicBezTo>
                    <a:pt x="17167" y="3753"/>
                    <a:pt x="17213" y="4756"/>
                    <a:pt x="17197" y="5743"/>
                  </a:cubicBezTo>
                  <a:cubicBezTo>
                    <a:pt x="17197" y="6017"/>
                    <a:pt x="17167" y="6290"/>
                    <a:pt x="17106" y="6564"/>
                  </a:cubicBezTo>
                  <a:cubicBezTo>
                    <a:pt x="17061" y="6594"/>
                    <a:pt x="17015" y="6624"/>
                    <a:pt x="16969" y="6640"/>
                  </a:cubicBezTo>
                  <a:cubicBezTo>
                    <a:pt x="16848" y="6685"/>
                    <a:pt x="16726" y="6716"/>
                    <a:pt x="16620" y="6746"/>
                  </a:cubicBezTo>
                  <a:cubicBezTo>
                    <a:pt x="15785" y="6928"/>
                    <a:pt x="14903" y="6928"/>
                    <a:pt x="14053" y="6959"/>
                  </a:cubicBezTo>
                  <a:cubicBezTo>
                    <a:pt x="13610" y="6972"/>
                    <a:pt x="13167" y="6976"/>
                    <a:pt x="12724" y="6976"/>
                  </a:cubicBezTo>
                  <a:cubicBezTo>
                    <a:pt x="12118" y="6976"/>
                    <a:pt x="11513" y="6967"/>
                    <a:pt x="10908" y="6959"/>
                  </a:cubicBezTo>
                  <a:cubicBezTo>
                    <a:pt x="10452" y="6959"/>
                    <a:pt x="9991" y="6942"/>
                    <a:pt x="9531" y="6942"/>
                  </a:cubicBezTo>
                  <a:cubicBezTo>
                    <a:pt x="9224" y="6942"/>
                    <a:pt x="8918" y="6950"/>
                    <a:pt x="8614" y="6974"/>
                  </a:cubicBezTo>
                  <a:cubicBezTo>
                    <a:pt x="8022" y="7019"/>
                    <a:pt x="7414" y="7004"/>
                    <a:pt x="6822" y="7035"/>
                  </a:cubicBezTo>
                  <a:cubicBezTo>
                    <a:pt x="6123" y="7065"/>
                    <a:pt x="5424" y="7111"/>
                    <a:pt x="4725" y="7126"/>
                  </a:cubicBezTo>
                  <a:cubicBezTo>
                    <a:pt x="4567" y="7129"/>
                    <a:pt x="4409" y="7130"/>
                    <a:pt x="4250" y="7130"/>
                  </a:cubicBezTo>
                  <a:cubicBezTo>
                    <a:pt x="3614" y="7130"/>
                    <a:pt x="2972" y="7111"/>
                    <a:pt x="2340" y="7111"/>
                  </a:cubicBezTo>
                  <a:cubicBezTo>
                    <a:pt x="2113" y="7111"/>
                    <a:pt x="1869" y="7128"/>
                    <a:pt x="1628" y="7128"/>
                  </a:cubicBezTo>
                  <a:cubicBezTo>
                    <a:pt x="1418" y="7128"/>
                    <a:pt x="1210" y="7115"/>
                    <a:pt x="1019" y="7065"/>
                  </a:cubicBezTo>
                  <a:cubicBezTo>
                    <a:pt x="699" y="6989"/>
                    <a:pt x="608" y="6746"/>
                    <a:pt x="578" y="6457"/>
                  </a:cubicBezTo>
                  <a:cubicBezTo>
                    <a:pt x="502" y="5956"/>
                    <a:pt x="517" y="5424"/>
                    <a:pt x="502" y="4923"/>
                  </a:cubicBezTo>
                  <a:cubicBezTo>
                    <a:pt x="456" y="3647"/>
                    <a:pt x="396" y="2371"/>
                    <a:pt x="380" y="1095"/>
                  </a:cubicBezTo>
                  <a:cubicBezTo>
                    <a:pt x="380" y="924"/>
                    <a:pt x="372" y="745"/>
                    <a:pt x="368" y="563"/>
                  </a:cubicBezTo>
                  <a:lnTo>
                    <a:pt x="368" y="563"/>
                  </a:lnTo>
                  <a:cubicBezTo>
                    <a:pt x="4545" y="557"/>
                    <a:pt x="8708" y="365"/>
                    <a:pt x="12885" y="365"/>
                  </a:cubicBezTo>
                  <a:close/>
                  <a:moveTo>
                    <a:pt x="13086" y="0"/>
                  </a:moveTo>
                  <a:cubicBezTo>
                    <a:pt x="9980" y="0"/>
                    <a:pt x="6870" y="99"/>
                    <a:pt x="3768" y="153"/>
                  </a:cubicBezTo>
                  <a:cubicBezTo>
                    <a:pt x="2568" y="183"/>
                    <a:pt x="1383" y="199"/>
                    <a:pt x="183" y="199"/>
                  </a:cubicBezTo>
                  <a:cubicBezTo>
                    <a:pt x="137" y="215"/>
                    <a:pt x="104" y="245"/>
                    <a:pt x="84" y="281"/>
                  </a:cubicBezTo>
                  <a:lnTo>
                    <a:pt x="84" y="281"/>
                  </a:lnTo>
                  <a:cubicBezTo>
                    <a:pt x="47" y="302"/>
                    <a:pt x="17" y="335"/>
                    <a:pt x="1" y="381"/>
                  </a:cubicBezTo>
                  <a:cubicBezTo>
                    <a:pt x="1" y="1626"/>
                    <a:pt x="61" y="2887"/>
                    <a:pt x="107" y="4133"/>
                  </a:cubicBezTo>
                  <a:cubicBezTo>
                    <a:pt x="137" y="4726"/>
                    <a:pt x="153" y="5333"/>
                    <a:pt x="183" y="5926"/>
                  </a:cubicBezTo>
                  <a:cubicBezTo>
                    <a:pt x="198" y="6305"/>
                    <a:pt x="183" y="6776"/>
                    <a:pt x="426" y="7111"/>
                  </a:cubicBezTo>
                  <a:cubicBezTo>
                    <a:pt x="639" y="7384"/>
                    <a:pt x="988" y="7445"/>
                    <a:pt x="1307" y="7460"/>
                  </a:cubicBezTo>
                  <a:cubicBezTo>
                    <a:pt x="1532" y="7471"/>
                    <a:pt x="1758" y="7474"/>
                    <a:pt x="1985" y="7474"/>
                  </a:cubicBezTo>
                  <a:cubicBezTo>
                    <a:pt x="2234" y="7474"/>
                    <a:pt x="2483" y="7471"/>
                    <a:pt x="2730" y="7471"/>
                  </a:cubicBezTo>
                  <a:cubicBezTo>
                    <a:pt x="2869" y="7471"/>
                    <a:pt x="3008" y="7472"/>
                    <a:pt x="3145" y="7475"/>
                  </a:cubicBezTo>
                  <a:cubicBezTo>
                    <a:pt x="3381" y="7482"/>
                    <a:pt x="3616" y="7485"/>
                    <a:pt x="3851" y="7485"/>
                  </a:cubicBezTo>
                  <a:cubicBezTo>
                    <a:pt x="5146" y="7485"/>
                    <a:pt x="6434" y="7392"/>
                    <a:pt x="7733" y="7354"/>
                  </a:cubicBezTo>
                  <a:cubicBezTo>
                    <a:pt x="8440" y="7331"/>
                    <a:pt x="9147" y="7325"/>
                    <a:pt x="9854" y="7325"/>
                  </a:cubicBezTo>
                  <a:cubicBezTo>
                    <a:pt x="10626" y="7325"/>
                    <a:pt x="11398" y="7332"/>
                    <a:pt x="12168" y="7332"/>
                  </a:cubicBezTo>
                  <a:cubicBezTo>
                    <a:pt x="12599" y="7332"/>
                    <a:pt x="13030" y="7330"/>
                    <a:pt x="13460" y="7323"/>
                  </a:cubicBezTo>
                  <a:cubicBezTo>
                    <a:pt x="14432" y="7323"/>
                    <a:pt x="15405" y="7262"/>
                    <a:pt x="16377" y="7141"/>
                  </a:cubicBezTo>
                  <a:cubicBezTo>
                    <a:pt x="16666" y="7111"/>
                    <a:pt x="16954" y="7035"/>
                    <a:pt x="17228" y="6913"/>
                  </a:cubicBezTo>
                  <a:cubicBezTo>
                    <a:pt x="17410" y="6792"/>
                    <a:pt x="17516" y="6579"/>
                    <a:pt x="17516" y="6366"/>
                  </a:cubicBezTo>
                  <a:cubicBezTo>
                    <a:pt x="17638" y="5470"/>
                    <a:pt x="17562" y="4513"/>
                    <a:pt x="17501" y="3601"/>
                  </a:cubicBezTo>
                  <a:cubicBezTo>
                    <a:pt x="17440" y="2614"/>
                    <a:pt x="17349" y="1626"/>
                    <a:pt x="17197" y="639"/>
                  </a:cubicBezTo>
                  <a:cubicBezTo>
                    <a:pt x="17182" y="487"/>
                    <a:pt x="17152" y="350"/>
                    <a:pt x="17121" y="199"/>
                  </a:cubicBezTo>
                  <a:cubicBezTo>
                    <a:pt x="17106" y="123"/>
                    <a:pt x="17030" y="77"/>
                    <a:pt x="16954" y="62"/>
                  </a:cubicBezTo>
                  <a:cubicBezTo>
                    <a:pt x="15666" y="17"/>
                    <a:pt x="14376" y="0"/>
                    <a:pt x="1308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63"/>
            <p:cNvSpPr/>
            <p:nvPr/>
          </p:nvSpPr>
          <p:spPr>
            <a:xfrm>
              <a:off x="3718827" y="1182791"/>
              <a:ext cx="1273835" cy="13639"/>
            </a:xfrm>
            <a:custGeom>
              <a:avLst/>
              <a:gdLst/>
              <a:ahLst/>
              <a:cxnLst/>
              <a:rect l="l" t="t" r="r" b="b"/>
              <a:pathLst>
                <a:path w="17091" h="183" fill="none" extrusionOk="0">
                  <a:moveTo>
                    <a:pt x="0" y="107"/>
                  </a:moveTo>
                  <a:cubicBezTo>
                    <a:pt x="6487" y="183"/>
                    <a:pt x="11531" y="0"/>
                    <a:pt x="17091" y="0"/>
                  </a:cubicBezTo>
                </a:path>
              </a:pathLst>
            </a:custGeom>
            <a:solidFill>
              <a:schemeClr val="dk2"/>
            </a:solidFill>
            <a:ln w="61900" cap="flat" cmpd="sng">
              <a:solidFill>
                <a:schemeClr val="dk2"/>
              </a:solidFill>
              <a:prstDash val="solid"/>
              <a:miter lim="15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06" name="Google Shape;1706;p63"/>
          <p:cNvGrpSpPr/>
          <p:nvPr/>
        </p:nvGrpSpPr>
        <p:grpSpPr>
          <a:xfrm>
            <a:off x="59013" y="129616"/>
            <a:ext cx="1199746" cy="1130279"/>
            <a:chOff x="365925" y="252625"/>
            <a:chExt cx="1199746" cy="1130279"/>
          </a:xfrm>
        </p:grpSpPr>
        <p:sp>
          <p:nvSpPr>
            <p:cNvPr id="1707" name="Google Shape;1707;p63"/>
            <p:cNvSpPr/>
            <p:nvPr/>
          </p:nvSpPr>
          <p:spPr>
            <a:xfrm>
              <a:off x="1114864" y="885316"/>
              <a:ext cx="167704" cy="158851"/>
            </a:xfrm>
            <a:custGeom>
              <a:avLst/>
              <a:gdLst/>
              <a:ahLst/>
              <a:cxnLst/>
              <a:rect l="l" t="t" r="r" b="b"/>
              <a:pathLst>
                <a:path w="2728" h="2584" extrusionOk="0">
                  <a:moveTo>
                    <a:pt x="1500" y="1"/>
                  </a:moveTo>
                  <a:cubicBezTo>
                    <a:pt x="1446" y="1"/>
                    <a:pt x="1391" y="3"/>
                    <a:pt x="1334" y="8"/>
                  </a:cubicBezTo>
                  <a:cubicBezTo>
                    <a:pt x="828" y="45"/>
                    <a:pt x="149" y="539"/>
                    <a:pt x="75" y="1218"/>
                  </a:cubicBezTo>
                  <a:cubicBezTo>
                    <a:pt x="1" y="1650"/>
                    <a:pt x="482" y="2428"/>
                    <a:pt x="1124" y="2539"/>
                  </a:cubicBezTo>
                  <a:cubicBezTo>
                    <a:pt x="1212" y="2568"/>
                    <a:pt x="1306" y="2584"/>
                    <a:pt x="1402" y="2584"/>
                  </a:cubicBezTo>
                  <a:cubicBezTo>
                    <a:pt x="1507" y="2584"/>
                    <a:pt x="1613" y="2565"/>
                    <a:pt x="1716" y="2526"/>
                  </a:cubicBezTo>
                  <a:lnTo>
                    <a:pt x="1704" y="2526"/>
                  </a:lnTo>
                  <a:cubicBezTo>
                    <a:pt x="1902" y="2465"/>
                    <a:pt x="2099" y="2366"/>
                    <a:pt x="2272" y="2230"/>
                  </a:cubicBezTo>
                  <a:lnTo>
                    <a:pt x="2272" y="2230"/>
                  </a:lnTo>
                  <a:cubicBezTo>
                    <a:pt x="2262" y="2240"/>
                    <a:pt x="2258" y="2244"/>
                    <a:pt x="2260" y="2244"/>
                  </a:cubicBezTo>
                  <a:cubicBezTo>
                    <a:pt x="2266" y="2244"/>
                    <a:pt x="2351" y="2176"/>
                    <a:pt x="2420" y="2107"/>
                  </a:cubicBezTo>
                  <a:cubicBezTo>
                    <a:pt x="2445" y="2057"/>
                    <a:pt x="2482" y="2020"/>
                    <a:pt x="2494" y="1971"/>
                  </a:cubicBezTo>
                  <a:cubicBezTo>
                    <a:pt x="2630" y="1749"/>
                    <a:pt x="2704" y="1489"/>
                    <a:pt x="2716" y="1230"/>
                  </a:cubicBezTo>
                  <a:cubicBezTo>
                    <a:pt x="2728" y="491"/>
                    <a:pt x="2275" y="1"/>
                    <a:pt x="15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63"/>
            <p:cNvSpPr/>
            <p:nvPr/>
          </p:nvSpPr>
          <p:spPr>
            <a:xfrm>
              <a:off x="597375" y="406433"/>
              <a:ext cx="151044" cy="131126"/>
            </a:xfrm>
            <a:custGeom>
              <a:avLst/>
              <a:gdLst/>
              <a:ahLst/>
              <a:cxnLst/>
              <a:rect l="l" t="t" r="r" b="b"/>
              <a:pathLst>
                <a:path w="2457" h="2133" extrusionOk="0">
                  <a:moveTo>
                    <a:pt x="1620" y="1"/>
                  </a:moveTo>
                  <a:cubicBezTo>
                    <a:pt x="1569" y="1"/>
                    <a:pt x="1519" y="3"/>
                    <a:pt x="1469" y="9"/>
                  </a:cubicBezTo>
                  <a:lnTo>
                    <a:pt x="1420" y="9"/>
                  </a:lnTo>
                  <a:cubicBezTo>
                    <a:pt x="1395" y="9"/>
                    <a:pt x="1383" y="9"/>
                    <a:pt x="1358" y="22"/>
                  </a:cubicBezTo>
                  <a:lnTo>
                    <a:pt x="1383" y="9"/>
                  </a:lnTo>
                  <a:lnTo>
                    <a:pt x="1383" y="9"/>
                  </a:lnTo>
                  <a:cubicBezTo>
                    <a:pt x="1358" y="22"/>
                    <a:pt x="1308" y="34"/>
                    <a:pt x="1284" y="46"/>
                  </a:cubicBezTo>
                  <a:lnTo>
                    <a:pt x="1271" y="46"/>
                  </a:lnTo>
                  <a:cubicBezTo>
                    <a:pt x="593" y="281"/>
                    <a:pt x="0" y="1145"/>
                    <a:pt x="185" y="1614"/>
                  </a:cubicBezTo>
                  <a:cubicBezTo>
                    <a:pt x="370" y="2071"/>
                    <a:pt x="593" y="2120"/>
                    <a:pt x="1062" y="2132"/>
                  </a:cubicBezTo>
                  <a:cubicBezTo>
                    <a:pt x="1068" y="2132"/>
                    <a:pt x="1074" y="2133"/>
                    <a:pt x="1081" y="2133"/>
                  </a:cubicBezTo>
                  <a:cubicBezTo>
                    <a:pt x="1606" y="2133"/>
                    <a:pt x="2175" y="1633"/>
                    <a:pt x="2345" y="1132"/>
                  </a:cubicBezTo>
                  <a:cubicBezTo>
                    <a:pt x="2456" y="824"/>
                    <a:pt x="2419" y="491"/>
                    <a:pt x="2247" y="219"/>
                  </a:cubicBezTo>
                  <a:cubicBezTo>
                    <a:pt x="2163" y="83"/>
                    <a:pt x="189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63"/>
            <p:cNvSpPr/>
            <p:nvPr/>
          </p:nvSpPr>
          <p:spPr>
            <a:xfrm>
              <a:off x="1089045" y="567372"/>
              <a:ext cx="157929" cy="130266"/>
            </a:xfrm>
            <a:custGeom>
              <a:avLst/>
              <a:gdLst/>
              <a:ahLst/>
              <a:cxnLst/>
              <a:rect l="l" t="t" r="r" b="b"/>
              <a:pathLst>
                <a:path w="2569" h="2119" extrusionOk="0">
                  <a:moveTo>
                    <a:pt x="1249" y="0"/>
                  </a:moveTo>
                  <a:cubicBezTo>
                    <a:pt x="1113" y="0"/>
                    <a:pt x="976" y="19"/>
                    <a:pt x="840" y="57"/>
                  </a:cubicBezTo>
                  <a:cubicBezTo>
                    <a:pt x="507" y="193"/>
                    <a:pt x="223" y="465"/>
                    <a:pt x="75" y="798"/>
                  </a:cubicBezTo>
                  <a:cubicBezTo>
                    <a:pt x="13" y="971"/>
                    <a:pt x="1" y="1156"/>
                    <a:pt x="38" y="1341"/>
                  </a:cubicBezTo>
                  <a:cubicBezTo>
                    <a:pt x="50" y="1477"/>
                    <a:pt x="112" y="1600"/>
                    <a:pt x="198" y="1712"/>
                  </a:cubicBezTo>
                  <a:lnTo>
                    <a:pt x="211" y="1724"/>
                  </a:lnTo>
                  <a:cubicBezTo>
                    <a:pt x="248" y="1761"/>
                    <a:pt x="285" y="1798"/>
                    <a:pt x="334" y="1835"/>
                  </a:cubicBezTo>
                  <a:cubicBezTo>
                    <a:pt x="408" y="1897"/>
                    <a:pt x="495" y="1946"/>
                    <a:pt x="581" y="1995"/>
                  </a:cubicBezTo>
                  <a:cubicBezTo>
                    <a:pt x="692" y="2057"/>
                    <a:pt x="828" y="2094"/>
                    <a:pt x="951" y="2119"/>
                  </a:cubicBezTo>
                  <a:cubicBezTo>
                    <a:pt x="976" y="2115"/>
                    <a:pt x="1004" y="2113"/>
                    <a:pt x="1031" y="2113"/>
                  </a:cubicBezTo>
                  <a:cubicBezTo>
                    <a:pt x="1087" y="2113"/>
                    <a:pt x="1145" y="2119"/>
                    <a:pt x="1186" y="2119"/>
                  </a:cubicBezTo>
                  <a:cubicBezTo>
                    <a:pt x="1359" y="2119"/>
                    <a:pt x="1532" y="2094"/>
                    <a:pt x="1704" y="2045"/>
                  </a:cubicBezTo>
                  <a:cubicBezTo>
                    <a:pt x="1964" y="1934"/>
                    <a:pt x="2420" y="1687"/>
                    <a:pt x="2531" y="1440"/>
                  </a:cubicBezTo>
                  <a:cubicBezTo>
                    <a:pt x="2531" y="1441"/>
                    <a:pt x="2532" y="1442"/>
                    <a:pt x="2532" y="1442"/>
                  </a:cubicBezTo>
                  <a:cubicBezTo>
                    <a:pt x="2536" y="1442"/>
                    <a:pt x="2556" y="1387"/>
                    <a:pt x="2556" y="1354"/>
                  </a:cubicBezTo>
                  <a:cubicBezTo>
                    <a:pt x="2568" y="1218"/>
                    <a:pt x="2568" y="1082"/>
                    <a:pt x="2556" y="946"/>
                  </a:cubicBezTo>
                  <a:cubicBezTo>
                    <a:pt x="2531" y="798"/>
                    <a:pt x="2470" y="650"/>
                    <a:pt x="2383" y="527"/>
                  </a:cubicBezTo>
                  <a:cubicBezTo>
                    <a:pt x="2092" y="188"/>
                    <a:pt x="1680" y="0"/>
                    <a:pt x="12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63"/>
            <p:cNvSpPr/>
            <p:nvPr/>
          </p:nvSpPr>
          <p:spPr>
            <a:xfrm>
              <a:off x="566208" y="672001"/>
              <a:ext cx="109364" cy="95901"/>
            </a:xfrm>
            <a:custGeom>
              <a:avLst/>
              <a:gdLst/>
              <a:ahLst/>
              <a:cxnLst/>
              <a:rect l="l" t="t" r="r" b="b"/>
              <a:pathLst>
                <a:path w="1779" h="1560" extrusionOk="0">
                  <a:moveTo>
                    <a:pt x="840" y="0"/>
                  </a:moveTo>
                  <a:cubicBezTo>
                    <a:pt x="770" y="0"/>
                    <a:pt x="700" y="7"/>
                    <a:pt x="630" y="22"/>
                  </a:cubicBezTo>
                  <a:cubicBezTo>
                    <a:pt x="495" y="59"/>
                    <a:pt x="371" y="121"/>
                    <a:pt x="273" y="207"/>
                  </a:cubicBezTo>
                  <a:cubicBezTo>
                    <a:pt x="137" y="343"/>
                    <a:pt x="38" y="516"/>
                    <a:pt x="1" y="701"/>
                  </a:cubicBezTo>
                  <a:lnTo>
                    <a:pt x="1" y="824"/>
                  </a:lnTo>
                  <a:cubicBezTo>
                    <a:pt x="1" y="842"/>
                    <a:pt x="7" y="938"/>
                    <a:pt x="6" y="955"/>
                  </a:cubicBezTo>
                  <a:lnTo>
                    <a:pt x="6" y="955"/>
                  </a:lnTo>
                  <a:cubicBezTo>
                    <a:pt x="5" y="945"/>
                    <a:pt x="3" y="934"/>
                    <a:pt x="1" y="923"/>
                  </a:cubicBezTo>
                  <a:lnTo>
                    <a:pt x="1" y="923"/>
                  </a:lnTo>
                  <a:cubicBezTo>
                    <a:pt x="4" y="948"/>
                    <a:pt x="5" y="958"/>
                    <a:pt x="6" y="958"/>
                  </a:cubicBezTo>
                  <a:cubicBezTo>
                    <a:pt x="6" y="958"/>
                    <a:pt x="6" y="957"/>
                    <a:pt x="6" y="955"/>
                  </a:cubicBezTo>
                  <a:lnTo>
                    <a:pt x="6" y="955"/>
                  </a:lnTo>
                  <a:cubicBezTo>
                    <a:pt x="17" y="1019"/>
                    <a:pt x="29" y="1082"/>
                    <a:pt x="50" y="1145"/>
                  </a:cubicBezTo>
                  <a:lnTo>
                    <a:pt x="50" y="1158"/>
                  </a:lnTo>
                  <a:cubicBezTo>
                    <a:pt x="87" y="1232"/>
                    <a:pt x="124" y="1293"/>
                    <a:pt x="186" y="1343"/>
                  </a:cubicBezTo>
                  <a:cubicBezTo>
                    <a:pt x="341" y="1494"/>
                    <a:pt x="545" y="1559"/>
                    <a:pt x="754" y="1559"/>
                  </a:cubicBezTo>
                  <a:cubicBezTo>
                    <a:pt x="1230" y="1559"/>
                    <a:pt x="1733" y="1221"/>
                    <a:pt x="1741" y="775"/>
                  </a:cubicBezTo>
                  <a:cubicBezTo>
                    <a:pt x="1778" y="590"/>
                    <a:pt x="1569" y="269"/>
                    <a:pt x="1482" y="207"/>
                  </a:cubicBezTo>
                  <a:cubicBezTo>
                    <a:pt x="1293" y="75"/>
                    <a:pt x="1068" y="0"/>
                    <a:pt x="8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63"/>
            <p:cNvSpPr/>
            <p:nvPr/>
          </p:nvSpPr>
          <p:spPr>
            <a:xfrm>
              <a:off x="392482" y="277461"/>
              <a:ext cx="1123886" cy="1079132"/>
            </a:xfrm>
            <a:custGeom>
              <a:avLst/>
              <a:gdLst/>
              <a:ahLst/>
              <a:cxnLst/>
              <a:rect l="l" t="t" r="r" b="b"/>
              <a:pathLst>
                <a:path w="18282" h="17554" extrusionOk="0">
                  <a:moveTo>
                    <a:pt x="8888" y="1187"/>
                  </a:moveTo>
                  <a:cubicBezTo>
                    <a:pt x="8966" y="1187"/>
                    <a:pt x="9044" y="1194"/>
                    <a:pt x="9122" y="1206"/>
                  </a:cubicBezTo>
                  <a:cubicBezTo>
                    <a:pt x="9468" y="1231"/>
                    <a:pt x="9789" y="1354"/>
                    <a:pt x="10048" y="1564"/>
                  </a:cubicBezTo>
                  <a:cubicBezTo>
                    <a:pt x="10369" y="1836"/>
                    <a:pt x="10579" y="2231"/>
                    <a:pt x="10628" y="2638"/>
                  </a:cubicBezTo>
                  <a:cubicBezTo>
                    <a:pt x="10653" y="3008"/>
                    <a:pt x="10554" y="3379"/>
                    <a:pt x="10344" y="3687"/>
                  </a:cubicBezTo>
                  <a:cubicBezTo>
                    <a:pt x="10073" y="4033"/>
                    <a:pt x="9703" y="4292"/>
                    <a:pt x="9295" y="4453"/>
                  </a:cubicBezTo>
                  <a:cubicBezTo>
                    <a:pt x="9067" y="4549"/>
                    <a:pt x="8812" y="4598"/>
                    <a:pt x="8556" y="4598"/>
                  </a:cubicBezTo>
                  <a:cubicBezTo>
                    <a:pt x="7897" y="4598"/>
                    <a:pt x="7234" y="4278"/>
                    <a:pt x="7012" y="3638"/>
                  </a:cubicBezTo>
                  <a:cubicBezTo>
                    <a:pt x="6876" y="3230"/>
                    <a:pt x="6888" y="2798"/>
                    <a:pt x="7061" y="2416"/>
                  </a:cubicBezTo>
                  <a:cubicBezTo>
                    <a:pt x="7271" y="2033"/>
                    <a:pt x="7579" y="1700"/>
                    <a:pt x="7950" y="1478"/>
                  </a:cubicBezTo>
                  <a:cubicBezTo>
                    <a:pt x="8036" y="1428"/>
                    <a:pt x="8135" y="1379"/>
                    <a:pt x="8221" y="1342"/>
                  </a:cubicBezTo>
                  <a:cubicBezTo>
                    <a:pt x="8433" y="1241"/>
                    <a:pt x="8659" y="1187"/>
                    <a:pt x="8888" y="1187"/>
                  </a:cubicBezTo>
                  <a:close/>
                  <a:moveTo>
                    <a:pt x="5098" y="1712"/>
                  </a:moveTo>
                  <a:cubicBezTo>
                    <a:pt x="5432" y="1712"/>
                    <a:pt x="5740" y="1873"/>
                    <a:pt x="5938" y="2144"/>
                  </a:cubicBezTo>
                  <a:cubicBezTo>
                    <a:pt x="6123" y="2477"/>
                    <a:pt x="6184" y="2873"/>
                    <a:pt x="6086" y="3243"/>
                  </a:cubicBezTo>
                  <a:cubicBezTo>
                    <a:pt x="5913" y="3811"/>
                    <a:pt x="5518" y="4280"/>
                    <a:pt x="4975" y="4514"/>
                  </a:cubicBezTo>
                  <a:cubicBezTo>
                    <a:pt x="4771" y="4594"/>
                    <a:pt x="4555" y="4635"/>
                    <a:pt x="4339" y="4635"/>
                  </a:cubicBezTo>
                  <a:cubicBezTo>
                    <a:pt x="4123" y="4635"/>
                    <a:pt x="3907" y="4594"/>
                    <a:pt x="3703" y="4514"/>
                  </a:cubicBezTo>
                  <a:cubicBezTo>
                    <a:pt x="3271" y="4329"/>
                    <a:pt x="3037" y="3700"/>
                    <a:pt x="3099" y="3477"/>
                  </a:cubicBezTo>
                  <a:cubicBezTo>
                    <a:pt x="3160" y="2687"/>
                    <a:pt x="3839" y="1984"/>
                    <a:pt x="4580" y="1762"/>
                  </a:cubicBezTo>
                  <a:cubicBezTo>
                    <a:pt x="4629" y="1749"/>
                    <a:pt x="4666" y="1749"/>
                    <a:pt x="4716" y="1749"/>
                  </a:cubicBezTo>
                  <a:cubicBezTo>
                    <a:pt x="4839" y="1712"/>
                    <a:pt x="4962" y="1712"/>
                    <a:pt x="5098" y="1712"/>
                  </a:cubicBezTo>
                  <a:close/>
                  <a:moveTo>
                    <a:pt x="12534" y="4309"/>
                  </a:moveTo>
                  <a:cubicBezTo>
                    <a:pt x="13285" y="4309"/>
                    <a:pt x="14109" y="4768"/>
                    <a:pt x="14270" y="5526"/>
                  </a:cubicBezTo>
                  <a:cubicBezTo>
                    <a:pt x="14381" y="6193"/>
                    <a:pt x="14233" y="6526"/>
                    <a:pt x="13665" y="6872"/>
                  </a:cubicBezTo>
                  <a:cubicBezTo>
                    <a:pt x="13591" y="6934"/>
                    <a:pt x="13492" y="6995"/>
                    <a:pt x="13393" y="7032"/>
                  </a:cubicBezTo>
                  <a:cubicBezTo>
                    <a:pt x="13261" y="7154"/>
                    <a:pt x="12860" y="7246"/>
                    <a:pt x="12485" y="7246"/>
                  </a:cubicBezTo>
                  <a:cubicBezTo>
                    <a:pt x="12442" y="7246"/>
                    <a:pt x="12399" y="7245"/>
                    <a:pt x="12356" y="7242"/>
                  </a:cubicBezTo>
                  <a:cubicBezTo>
                    <a:pt x="11998" y="7205"/>
                    <a:pt x="11665" y="7057"/>
                    <a:pt x="11394" y="6847"/>
                  </a:cubicBezTo>
                  <a:cubicBezTo>
                    <a:pt x="10999" y="6526"/>
                    <a:pt x="10826" y="5872"/>
                    <a:pt x="11073" y="5292"/>
                  </a:cubicBezTo>
                  <a:cubicBezTo>
                    <a:pt x="11320" y="4798"/>
                    <a:pt x="11801" y="4378"/>
                    <a:pt x="12369" y="4317"/>
                  </a:cubicBezTo>
                  <a:cubicBezTo>
                    <a:pt x="12423" y="4312"/>
                    <a:pt x="12479" y="4309"/>
                    <a:pt x="12534" y="4309"/>
                  </a:cubicBezTo>
                  <a:close/>
                  <a:moveTo>
                    <a:pt x="3779" y="6038"/>
                  </a:moveTo>
                  <a:cubicBezTo>
                    <a:pt x="4367" y="6038"/>
                    <a:pt x="4888" y="6473"/>
                    <a:pt x="4962" y="7094"/>
                  </a:cubicBezTo>
                  <a:cubicBezTo>
                    <a:pt x="4975" y="7551"/>
                    <a:pt x="4728" y="7971"/>
                    <a:pt x="4321" y="8180"/>
                  </a:cubicBezTo>
                  <a:cubicBezTo>
                    <a:pt x="4077" y="8315"/>
                    <a:pt x="3829" y="8372"/>
                    <a:pt x="3598" y="8372"/>
                  </a:cubicBezTo>
                  <a:cubicBezTo>
                    <a:pt x="3149" y="8372"/>
                    <a:pt x="2763" y="8157"/>
                    <a:pt x="2592" y="7872"/>
                  </a:cubicBezTo>
                  <a:cubicBezTo>
                    <a:pt x="2555" y="7773"/>
                    <a:pt x="2518" y="7761"/>
                    <a:pt x="2518" y="7674"/>
                  </a:cubicBezTo>
                  <a:cubicBezTo>
                    <a:pt x="2517" y="7675"/>
                    <a:pt x="2516" y="7676"/>
                    <a:pt x="2515" y="7676"/>
                  </a:cubicBezTo>
                  <a:cubicBezTo>
                    <a:pt x="2490" y="7676"/>
                    <a:pt x="2457" y="7461"/>
                    <a:pt x="2457" y="7390"/>
                  </a:cubicBezTo>
                  <a:cubicBezTo>
                    <a:pt x="2444" y="7008"/>
                    <a:pt x="2605" y="6637"/>
                    <a:pt x="2901" y="6403"/>
                  </a:cubicBezTo>
                  <a:cubicBezTo>
                    <a:pt x="3061" y="6230"/>
                    <a:pt x="3271" y="6119"/>
                    <a:pt x="3506" y="6070"/>
                  </a:cubicBezTo>
                  <a:cubicBezTo>
                    <a:pt x="3598" y="6048"/>
                    <a:pt x="3689" y="6038"/>
                    <a:pt x="3779" y="6038"/>
                  </a:cubicBezTo>
                  <a:close/>
                  <a:moveTo>
                    <a:pt x="13248" y="9489"/>
                  </a:moveTo>
                  <a:cubicBezTo>
                    <a:pt x="13803" y="9489"/>
                    <a:pt x="14330" y="9708"/>
                    <a:pt x="14640" y="10205"/>
                  </a:cubicBezTo>
                  <a:cubicBezTo>
                    <a:pt x="14776" y="10452"/>
                    <a:pt x="14850" y="10736"/>
                    <a:pt x="14862" y="11019"/>
                  </a:cubicBezTo>
                  <a:cubicBezTo>
                    <a:pt x="14875" y="11254"/>
                    <a:pt x="14825" y="11489"/>
                    <a:pt x="14727" y="11698"/>
                  </a:cubicBezTo>
                  <a:lnTo>
                    <a:pt x="14714" y="11723"/>
                  </a:lnTo>
                  <a:cubicBezTo>
                    <a:pt x="14702" y="11760"/>
                    <a:pt x="14689" y="11809"/>
                    <a:pt x="14665" y="11847"/>
                  </a:cubicBezTo>
                  <a:cubicBezTo>
                    <a:pt x="14665" y="11884"/>
                    <a:pt x="14652" y="11921"/>
                    <a:pt x="14628" y="11958"/>
                  </a:cubicBezTo>
                  <a:cubicBezTo>
                    <a:pt x="14628" y="11982"/>
                    <a:pt x="14615" y="12007"/>
                    <a:pt x="14591" y="12032"/>
                  </a:cubicBezTo>
                  <a:cubicBezTo>
                    <a:pt x="14504" y="12204"/>
                    <a:pt x="14369" y="12340"/>
                    <a:pt x="14220" y="12451"/>
                  </a:cubicBezTo>
                  <a:cubicBezTo>
                    <a:pt x="14023" y="12612"/>
                    <a:pt x="13788" y="12723"/>
                    <a:pt x="13554" y="12797"/>
                  </a:cubicBezTo>
                  <a:lnTo>
                    <a:pt x="13591" y="12772"/>
                  </a:lnTo>
                  <a:lnTo>
                    <a:pt x="13591" y="12772"/>
                  </a:lnTo>
                  <a:cubicBezTo>
                    <a:pt x="13457" y="12837"/>
                    <a:pt x="13309" y="12863"/>
                    <a:pt x="13159" y="12863"/>
                  </a:cubicBezTo>
                  <a:cubicBezTo>
                    <a:pt x="12934" y="12863"/>
                    <a:pt x="12704" y="12804"/>
                    <a:pt x="12505" y="12723"/>
                  </a:cubicBezTo>
                  <a:cubicBezTo>
                    <a:pt x="11813" y="12464"/>
                    <a:pt x="11110" y="11439"/>
                    <a:pt x="11579" y="10550"/>
                  </a:cubicBezTo>
                  <a:cubicBezTo>
                    <a:pt x="11850" y="10020"/>
                    <a:pt x="12344" y="9637"/>
                    <a:pt x="12924" y="9514"/>
                  </a:cubicBezTo>
                  <a:cubicBezTo>
                    <a:pt x="13032" y="9497"/>
                    <a:pt x="13141" y="9489"/>
                    <a:pt x="13248" y="9489"/>
                  </a:cubicBezTo>
                  <a:close/>
                  <a:moveTo>
                    <a:pt x="8578" y="1"/>
                  </a:moveTo>
                  <a:cubicBezTo>
                    <a:pt x="7363" y="1"/>
                    <a:pt x="6118" y="202"/>
                    <a:pt x="4901" y="601"/>
                  </a:cubicBezTo>
                  <a:cubicBezTo>
                    <a:pt x="3728" y="984"/>
                    <a:pt x="1815" y="1984"/>
                    <a:pt x="778" y="4539"/>
                  </a:cubicBezTo>
                  <a:cubicBezTo>
                    <a:pt x="568" y="5057"/>
                    <a:pt x="408" y="5600"/>
                    <a:pt x="296" y="6156"/>
                  </a:cubicBezTo>
                  <a:cubicBezTo>
                    <a:pt x="111" y="7094"/>
                    <a:pt x="0" y="8489"/>
                    <a:pt x="605" y="9723"/>
                  </a:cubicBezTo>
                  <a:cubicBezTo>
                    <a:pt x="1377" y="11314"/>
                    <a:pt x="3248" y="12356"/>
                    <a:pt x="5272" y="12356"/>
                  </a:cubicBezTo>
                  <a:cubicBezTo>
                    <a:pt x="5415" y="12356"/>
                    <a:pt x="5559" y="12351"/>
                    <a:pt x="5703" y="12340"/>
                  </a:cubicBezTo>
                  <a:cubicBezTo>
                    <a:pt x="5851" y="12328"/>
                    <a:pt x="5987" y="12316"/>
                    <a:pt x="6123" y="12303"/>
                  </a:cubicBezTo>
                  <a:cubicBezTo>
                    <a:pt x="6259" y="12291"/>
                    <a:pt x="6431" y="12279"/>
                    <a:pt x="6592" y="12266"/>
                  </a:cubicBezTo>
                  <a:lnTo>
                    <a:pt x="6654" y="12266"/>
                  </a:lnTo>
                  <a:cubicBezTo>
                    <a:pt x="6592" y="12254"/>
                    <a:pt x="6518" y="12242"/>
                    <a:pt x="6456" y="12229"/>
                  </a:cubicBezTo>
                  <a:cubicBezTo>
                    <a:pt x="5592" y="12118"/>
                    <a:pt x="4506" y="12192"/>
                    <a:pt x="3592" y="11908"/>
                  </a:cubicBezTo>
                  <a:cubicBezTo>
                    <a:pt x="2308" y="11501"/>
                    <a:pt x="1284" y="10538"/>
                    <a:pt x="790" y="9291"/>
                  </a:cubicBezTo>
                  <a:cubicBezTo>
                    <a:pt x="691" y="9007"/>
                    <a:pt x="617" y="8723"/>
                    <a:pt x="580" y="8440"/>
                  </a:cubicBezTo>
                  <a:cubicBezTo>
                    <a:pt x="469" y="7971"/>
                    <a:pt x="420" y="7501"/>
                    <a:pt x="420" y="7032"/>
                  </a:cubicBezTo>
                  <a:cubicBezTo>
                    <a:pt x="432" y="6551"/>
                    <a:pt x="494" y="6082"/>
                    <a:pt x="580" y="5625"/>
                  </a:cubicBezTo>
                  <a:cubicBezTo>
                    <a:pt x="617" y="5551"/>
                    <a:pt x="630" y="5366"/>
                    <a:pt x="667" y="5255"/>
                  </a:cubicBezTo>
                  <a:cubicBezTo>
                    <a:pt x="695" y="5198"/>
                    <a:pt x="731" y="5156"/>
                    <a:pt x="779" y="5156"/>
                  </a:cubicBezTo>
                  <a:cubicBezTo>
                    <a:pt x="794" y="5156"/>
                    <a:pt x="810" y="5160"/>
                    <a:pt x="827" y="5168"/>
                  </a:cubicBezTo>
                  <a:cubicBezTo>
                    <a:pt x="852" y="5181"/>
                    <a:pt x="877" y="5218"/>
                    <a:pt x="877" y="5255"/>
                  </a:cubicBezTo>
                  <a:cubicBezTo>
                    <a:pt x="840" y="5477"/>
                    <a:pt x="815" y="5699"/>
                    <a:pt x="803" y="5934"/>
                  </a:cubicBezTo>
                  <a:cubicBezTo>
                    <a:pt x="716" y="6588"/>
                    <a:pt x="704" y="7255"/>
                    <a:pt x="741" y="7921"/>
                  </a:cubicBezTo>
                  <a:cubicBezTo>
                    <a:pt x="778" y="8291"/>
                    <a:pt x="840" y="8662"/>
                    <a:pt x="938" y="9020"/>
                  </a:cubicBezTo>
                  <a:cubicBezTo>
                    <a:pt x="1284" y="9933"/>
                    <a:pt x="1938" y="10699"/>
                    <a:pt x="2790" y="11192"/>
                  </a:cubicBezTo>
                  <a:cubicBezTo>
                    <a:pt x="3284" y="11526"/>
                    <a:pt x="3827" y="11760"/>
                    <a:pt x="4419" y="11871"/>
                  </a:cubicBezTo>
                  <a:cubicBezTo>
                    <a:pt x="4780" y="11927"/>
                    <a:pt x="5148" y="11955"/>
                    <a:pt x="5513" y="11955"/>
                  </a:cubicBezTo>
                  <a:cubicBezTo>
                    <a:pt x="5634" y="11955"/>
                    <a:pt x="5756" y="11951"/>
                    <a:pt x="5876" y="11945"/>
                  </a:cubicBezTo>
                  <a:cubicBezTo>
                    <a:pt x="6089" y="11917"/>
                    <a:pt x="6302" y="11904"/>
                    <a:pt x="6515" y="11904"/>
                  </a:cubicBezTo>
                  <a:cubicBezTo>
                    <a:pt x="6586" y="11904"/>
                    <a:pt x="6657" y="11905"/>
                    <a:pt x="6728" y="11908"/>
                  </a:cubicBezTo>
                  <a:cubicBezTo>
                    <a:pt x="7061" y="11933"/>
                    <a:pt x="7394" y="12019"/>
                    <a:pt x="7703" y="12155"/>
                  </a:cubicBezTo>
                  <a:cubicBezTo>
                    <a:pt x="7925" y="12279"/>
                    <a:pt x="8135" y="12427"/>
                    <a:pt x="8320" y="12599"/>
                  </a:cubicBezTo>
                  <a:cubicBezTo>
                    <a:pt x="8406" y="12674"/>
                    <a:pt x="8480" y="12760"/>
                    <a:pt x="8555" y="12834"/>
                  </a:cubicBezTo>
                  <a:cubicBezTo>
                    <a:pt x="9011" y="13291"/>
                    <a:pt x="9320" y="13883"/>
                    <a:pt x="9431" y="14525"/>
                  </a:cubicBezTo>
                  <a:cubicBezTo>
                    <a:pt x="9678" y="15846"/>
                    <a:pt x="10604" y="16994"/>
                    <a:pt x="11715" y="17377"/>
                  </a:cubicBezTo>
                  <a:cubicBezTo>
                    <a:pt x="12062" y="17495"/>
                    <a:pt x="12437" y="17553"/>
                    <a:pt x="12821" y="17553"/>
                  </a:cubicBezTo>
                  <a:cubicBezTo>
                    <a:pt x="13678" y="17553"/>
                    <a:pt x="14581" y="17264"/>
                    <a:pt x="15331" y="16710"/>
                  </a:cubicBezTo>
                  <a:cubicBezTo>
                    <a:pt x="16282" y="16006"/>
                    <a:pt x="17047" y="14871"/>
                    <a:pt x="17455" y="13525"/>
                  </a:cubicBezTo>
                  <a:cubicBezTo>
                    <a:pt x="18158" y="11266"/>
                    <a:pt x="18282" y="7921"/>
                    <a:pt x="16985" y="5107"/>
                  </a:cubicBezTo>
                  <a:lnTo>
                    <a:pt x="16985" y="5107"/>
                  </a:lnTo>
                  <a:cubicBezTo>
                    <a:pt x="17541" y="6391"/>
                    <a:pt x="17689" y="7798"/>
                    <a:pt x="17812" y="9180"/>
                  </a:cubicBezTo>
                  <a:cubicBezTo>
                    <a:pt x="17837" y="9649"/>
                    <a:pt x="17837" y="10118"/>
                    <a:pt x="17800" y="10575"/>
                  </a:cubicBezTo>
                  <a:cubicBezTo>
                    <a:pt x="17775" y="10736"/>
                    <a:pt x="17763" y="10896"/>
                    <a:pt x="17738" y="11056"/>
                  </a:cubicBezTo>
                  <a:cubicBezTo>
                    <a:pt x="17701" y="11328"/>
                    <a:pt x="17664" y="11587"/>
                    <a:pt x="17615" y="11859"/>
                  </a:cubicBezTo>
                  <a:cubicBezTo>
                    <a:pt x="17455" y="12785"/>
                    <a:pt x="17146" y="13698"/>
                    <a:pt x="16702" y="14537"/>
                  </a:cubicBezTo>
                  <a:cubicBezTo>
                    <a:pt x="16467" y="15007"/>
                    <a:pt x="16146" y="15439"/>
                    <a:pt x="15776" y="15821"/>
                  </a:cubicBezTo>
                  <a:cubicBezTo>
                    <a:pt x="15492" y="16117"/>
                    <a:pt x="15196" y="16389"/>
                    <a:pt x="14875" y="16636"/>
                  </a:cubicBezTo>
                  <a:cubicBezTo>
                    <a:pt x="14381" y="16932"/>
                    <a:pt x="13838" y="17105"/>
                    <a:pt x="13270" y="17167"/>
                  </a:cubicBezTo>
                  <a:cubicBezTo>
                    <a:pt x="13175" y="17175"/>
                    <a:pt x="13079" y="17180"/>
                    <a:pt x="12983" y="17180"/>
                  </a:cubicBezTo>
                  <a:cubicBezTo>
                    <a:pt x="12399" y="17180"/>
                    <a:pt x="11816" y="17019"/>
                    <a:pt x="11307" y="16722"/>
                  </a:cubicBezTo>
                  <a:cubicBezTo>
                    <a:pt x="11110" y="16574"/>
                    <a:pt x="10937" y="16401"/>
                    <a:pt x="10813" y="16192"/>
                  </a:cubicBezTo>
                  <a:cubicBezTo>
                    <a:pt x="10468" y="15710"/>
                    <a:pt x="10184" y="15179"/>
                    <a:pt x="9986" y="14612"/>
                  </a:cubicBezTo>
                  <a:cubicBezTo>
                    <a:pt x="9929" y="14497"/>
                    <a:pt x="9957" y="14350"/>
                    <a:pt x="10081" y="14350"/>
                  </a:cubicBezTo>
                  <a:cubicBezTo>
                    <a:pt x="10090" y="14350"/>
                    <a:pt x="10100" y="14351"/>
                    <a:pt x="10110" y="14352"/>
                  </a:cubicBezTo>
                  <a:lnTo>
                    <a:pt x="10122" y="14352"/>
                  </a:lnTo>
                  <a:cubicBezTo>
                    <a:pt x="10159" y="14377"/>
                    <a:pt x="10196" y="14402"/>
                    <a:pt x="10209" y="14451"/>
                  </a:cubicBezTo>
                  <a:cubicBezTo>
                    <a:pt x="10332" y="14698"/>
                    <a:pt x="10431" y="14957"/>
                    <a:pt x="10517" y="15216"/>
                  </a:cubicBezTo>
                  <a:cubicBezTo>
                    <a:pt x="10690" y="15599"/>
                    <a:pt x="10925" y="15945"/>
                    <a:pt x="11208" y="16253"/>
                  </a:cubicBezTo>
                  <a:cubicBezTo>
                    <a:pt x="11590" y="16616"/>
                    <a:pt x="12302" y="16769"/>
                    <a:pt x="12910" y="16769"/>
                  </a:cubicBezTo>
                  <a:cubicBezTo>
                    <a:pt x="13108" y="16769"/>
                    <a:pt x="13294" y="16753"/>
                    <a:pt x="13455" y="16722"/>
                  </a:cubicBezTo>
                  <a:cubicBezTo>
                    <a:pt x="14307" y="16562"/>
                    <a:pt x="14702" y="16340"/>
                    <a:pt x="15270" y="15747"/>
                  </a:cubicBezTo>
                  <a:cubicBezTo>
                    <a:pt x="15677" y="15327"/>
                    <a:pt x="15986" y="15044"/>
                    <a:pt x="16245" y="14599"/>
                  </a:cubicBezTo>
                  <a:cubicBezTo>
                    <a:pt x="16702" y="13784"/>
                    <a:pt x="17035" y="12920"/>
                    <a:pt x="17232" y="12007"/>
                  </a:cubicBezTo>
                  <a:cubicBezTo>
                    <a:pt x="17763" y="9736"/>
                    <a:pt x="17578" y="7341"/>
                    <a:pt x="16689" y="5181"/>
                  </a:cubicBezTo>
                  <a:cubicBezTo>
                    <a:pt x="16627" y="5020"/>
                    <a:pt x="16553" y="4860"/>
                    <a:pt x="16479" y="4699"/>
                  </a:cubicBezTo>
                  <a:cubicBezTo>
                    <a:pt x="16158" y="4020"/>
                    <a:pt x="15837" y="3305"/>
                    <a:pt x="15393" y="2737"/>
                  </a:cubicBezTo>
                  <a:cubicBezTo>
                    <a:pt x="14467" y="1786"/>
                    <a:pt x="13344" y="1058"/>
                    <a:pt x="12097" y="614"/>
                  </a:cubicBezTo>
                  <a:cubicBezTo>
                    <a:pt x="10994" y="205"/>
                    <a:pt x="9801" y="1"/>
                    <a:pt x="8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63"/>
            <p:cNvSpPr/>
            <p:nvPr/>
          </p:nvSpPr>
          <p:spPr>
            <a:xfrm>
              <a:off x="836386" y="375881"/>
              <a:ext cx="189036" cy="160019"/>
            </a:xfrm>
            <a:custGeom>
              <a:avLst/>
              <a:gdLst/>
              <a:ahLst/>
              <a:cxnLst/>
              <a:rect l="l" t="t" r="r" b="b"/>
              <a:pathLst>
                <a:path w="3075" h="2603" extrusionOk="0">
                  <a:moveTo>
                    <a:pt x="1617" y="0"/>
                  </a:moveTo>
                  <a:cubicBezTo>
                    <a:pt x="1037" y="49"/>
                    <a:pt x="457" y="494"/>
                    <a:pt x="210" y="951"/>
                  </a:cubicBezTo>
                  <a:cubicBezTo>
                    <a:pt x="0" y="1370"/>
                    <a:pt x="62" y="1876"/>
                    <a:pt x="371" y="2234"/>
                  </a:cubicBezTo>
                  <a:cubicBezTo>
                    <a:pt x="625" y="2482"/>
                    <a:pt x="966" y="2603"/>
                    <a:pt x="1322" y="2603"/>
                  </a:cubicBezTo>
                  <a:cubicBezTo>
                    <a:pt x="1639" y="2603"/>
                    <a:pt x="1968" y="2507"/>
                    <a:pt x="2259" y="2321"/>
                  </a:cubicBezTo>
                  <a:cubicBezTo>
                    <a:pt x="2716" y="2037"/>
                    <a:pt x="2877" y="1876"/>
                    <a:pt x="3012" y="1333"/>
                  </a:cubicBezTo>
                  <a:cubicBezTo>
                    <a:pt x="3074" y="1012"/>
                    <a:pt x="2926" y="580"/>
                    <a:pt x="2593" y="272"/>
                  </a:cubicBezTo>
                  <a:cubicBezTo>
                    <a:pt x="2543" y="235"/>
                    <a:pt x="2494" y="198"/>
                    <a:pt x="2432" y="173"/>
                  </a:cubicBezTo>
                  <a:lnTo>
                    <a:pt x="2383" y="173"/>
                  </a:lnTo>
                  <a:cubicBezTo>
                    <a:pt x="2235" y="111"/>
                    <a:pt x="2087" y="49"/>
                    <a:pt x="1938" y="12"/>
                  </a:cubicBezTo>
                  <a:cubicBezTo>
                    <a:pt x="1914" y="0"/>
                    <a:pt x="1877" y="0"/>
                    <a:pt x="18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63"/>
            <p:cNvSpPr/>
            <p:nvPr/>
          </p:nvSpPr>
          <p:spPr>
            <a:xfrm>
              <a:off x="542724" y="648641"/>
              <a:ext cx="156392" cy="143237"/>
            </a:xfrm>
            <a:custGeom>
              <a:avLst/>
              <a:gdLst/>
              <a:ahLst/>
              <a:cxnLst/>
              <a:rect l="l" t="t" r="r" b="b"/>
              <a:pathLst>
                <a:path w="2544" h="2330" extrusionOk="0">
                  <a:moveTo>
                    <a:pt x="1229" y="380"/>
                  </a:moveTo>
                  <a:cubicBezTo>
                    <a:pt x="1462" y="380"/>
                    <a:pt x="1685" y="455"/>
                    <a:pt x="1864" y="587"/>
                  </a:cubicBezTo>
                  <a:cubicBezTo>
                    <a:pt x="1951" y="649"/>
                    <a:pt x="2160" y="970"/>
                    <a:pt x="2123" y="1155"/>
                  </a:cubicBezTo>
                  <a:cubicBezTo>
                    <a:pt x="2115" y="1601"/>
                    <a:pt x="1612" y="1939"/>
                    <a:pt x="1136" y="1939"/>
                  </a:cubicBezTo>
                  <a:cubicBezTo>
                    <a:pt x="927" y="1939"/>
                    <a:pt x="723" y="1874"/>
                    <a:pt x="568" y="1723"/>
                  </a:cubicBezTo>
                  <a:cubicBezTo>
                    <a:pt x="506" y="1673"/>
                    <a:pt x="469" y="1612"/>
                    <a:pt x="432" y="1538"/>
                  </a:cubicBezTo>
                  <a:lnTo>
                    <a:pt x="432" y="1525"/>
                  </a:lnTo>
                  <a:cubicBezTo>
                    <a:pt x="422" y="1461"/>
                    <a:pt x="402" y="1397"/>
                    <a:pt x="388" y="1332"/>
                  </a:cubicBezTo>
                  <a:lnTo>
                    <a:pt x="388" y="1332"/>
                  </a:lnTo>
                  <a:cubicBezTo>
                    <a:pt x="388" y="1307"/>
                    <a:pt x="383" y="1228"/>
                    <a:pt x="383" y="1204"/>
                  </a:cubicBezTo>
                  <a:lnTo>
                    <a:pt x="383" y="1081"/>
                  </a:lnTo>
                  <a:cubicBezTo>
                    <a:pt x="420" y="896"/>
                    <a:pt x="519" y="723"/>
                    <a:pt x="655" y="587"/>
                  </a:cubicBezTo>
                  <a:cubicBezTo>
                    <a:pt x="766" y="501"/>
                    <a:pt x="889" y="439"/>
                    <a:pt x="1012" y="402"/>
                  </a:cubicBezTo>
                  <a:cubicBezTo>
                    <a:pt x="1085" y="387"/>
                    <a:pt x="1157" y="380"/>
                    <a:pt x="1229" y="380"/>
                  </a:cubicBezTo>
                  <a:close/>
                  <a:moveTo>
                    <a:pt x="1336" y="0"/>
                  </a:moveTo>
                  <a:cubicBezTo>
                    <a:pt x="1246" y="0"/>
                    <a:pt x="1154" y="10"/>
                    <a:pt x="1062" y="32"/>
                  </a:cubicBezTo>
                  <a:cubicBezTo>
                    <a:pt x="827" y="81"/>
                    <a:pt x="617" y="192"/>
                    <a:pt x="457" y="365"/>
                  </a:cubicBezTo>
                  <a:cubicBezTo>
                    <a:pt x="161" y="599"/>
                    <a:pt x="0" y="970"/>
                    <a:pt x="13" y="1352"/>
                  </a:cubicBezTo>
                  <a:cubicBezTo>
                    <a:pt x="13" y="1423"/>
                    <a:pt x="57" y="1638"/>
                    <a:pt x="72" y="1638"/>
                  </a:cubicBezTo>
                  <a:cubicBezTo>
                    <a:pt x="73" y="1638"/>
                    <a:pt x="74" y="1637"/>
                    <a:pt x="74" y="1636"/>
                  </a:cubicBezTo>
                  <a:cubicBezTo>
                    <a:pt x="74" y="1723"/>
                    <a:pt x="111" y="1735"/>
                    <a:pt x="148" y="1821"/>
                  </a:cubicBezTo>
                  <a:cubicBezTo>
                    <a:pt x="318" y="2113"/>
                    <a:pt x="701" y="2330"/>
                    <a:pt x="1146" y="2330"/>
                  </a:cubicBezTo>
                  <a:cubicBezTo>
                    <a:pt x="1379" y="2330"/>
                    <a:pt x="1630" y="2270"/>
                    <a:pt x="1877" y="2130"/>
                  </a:cubicBezTo>
                  <a:cubicBezTo>
                    <a:pt x="2284" y="1933"/>
                    <a:pt x="2543" y="1500"/>
                    <a:pt x="2518" y="1044"/>
                  </a:cubicBezTo>
                  <a:cubicBezTo>
                    <a:pt x="2444" y="434"/>
                    <a:pt x="1923" y="0"/>
                    <a:pt x="13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63"/>
            <p:cNvSpPr/>
            <p:nvPr/>
          </p:nvSpPr>
          <p:spPr>
            <a:xfrm>
              <a:off x="365925" y="252625"/>
              <a:ext cx="1199746" cy="1130279"/>
            </a:xfrm>
            <a:custGeom>
              <a:avLst/>
              <a:gdLst/>
              <a:ahLst/>
              <a:cxnLst/>
              <a:rect l="l" t="t" r="r" b="b"/>
              <a:pathLst>
                <a:path w="19516" h="18386" extrusionOk="0">
                  <a:moveTo>
                    <a:pt x="8983" y="423"/>
                  </a:moveTo>
                  <a:cubicBezTo>
                    <a:pt x="10218" y="423"/>
                    <a:pt x="11424" y="630"/>
                    <a:pt x="12542" y="1042"/>
                  </a:cubicBezTo>
                  <a:cubicBezTo>
                    <a:pt x="13776" y="1487"/>
                    <a:pt x="14912" y="2215"/>
                    <a:pt x="15825" y="3165"/>
                  </a:cubicBezTo>
                  <a:cubicBezTo>
                    <a:pt x="16269" y="3733"/>
                    <a:pt x="16603" y="4437"/>
                    <a:pt x="16911" y="5128"/>
                  </a:cubicBezTo>
                  <a:cubicBezTo>
                    <a:pt x="17973" y="7412"/>
                    <a:pt x="18232" y="9979"/>
                    <a:pt x="17652" y="12436"/>
                  </a:cubicBezTo>
                  <a:cubicBezTo>
                    <a:pt x="17467" y="13337"/>
                    <a:pt x="17134" y="14213"/>
                    <a:pt x="16677" y="15016"/>
                  </a:cubicBezTo>
                  <a:cubicBezTo>
                    <a:pt x="16418" y="15472"/>
                    <a:pt x="16109" y="15744"/>
                    <a:pt x="15702" y="16176"/>
                  </a:cubicBezTo>
                  <a:cubicBezTo>
                    <a:pt x="15134" y="16768"/>
                    <a:pt x="14739" y="16978"/>
                    <a:pt x="13887" y="17151"/>
                  </a:cubicBezTo>
                  <a:cubicBezTo>
                    <a:pt x="13726" y="17181"/>
                    <a:pt x="13540" y="17198"/>
                    <a:pt x="13341" y="17198"/>
                  </a:cubicBezTo>
                  <a:cubicBezTo>
                    <a:pt x="12733" y="17198"/>
                    <a:pt x="12019" y="17045"/>
                    <a:pt x="11628" y="16682"/>
                  </a:cubicBezTo>
                  <a:cubicBezTo>
                    <a:pt x="11357" y="16373"/>
                    <a:pt x="11122" y="16015"/>
                    <a:pt x="10949" y="15645"/>
                  </a:cubicBezTo>
                  <a:cubicBezTo>
                    <a:pt x="10863" y="15374"/>
                    <a:pt x="10764" y="15114"/>
                    <a:pt x="10641" y="14867"/>
                  </a:cubicBezTo>
                  <a:cubicBezTo>
                    <a:pt x="10628" y="14818"/>
                    <a:pt x="10591" y="14781"/>
                    <a:pt x="10542" y="14769"/>
                  </a:cubicBezTo>
                  <a:cubicBezTo>
                    <a:pt x="10526" y="14765"/>
                    <a:pt x="10511" y="14763"/>
                    <a:pt x="10498" y="14763"/>
                  </a:cubicBezTo>
                  <a:cubicBezTo>
                    <a:pt x="10375" y="14763"/>
                    <a:pt x="10351" y="14904"/>
                    <a:pt x="10406" y="15016"/>
                  </a:cubicBezTo>
                  <a:lnTo>
                    <a:pt x="10406" y="15028"/>
                  </a:lnTo>
                  <a:cubicBezTo>
                    <a:pt x="10604" y="15583"/>
                    <a:pt x="10887" y="16114"/>
                    <a:pt x="11233" y="16608"/>
                  </a:cubicBezTo>
                  <a:cubicBezTo>
                    <a:pt x="11369" y="16805"/>
                    <a:pt x="11529" y="16991"/>
                    <a:pt x="11739" y="17126"/>
                  </a:cubicBezTo>
                  <a:cubicBezTo>
                    <a:pt x="12234" y="17432"/>
                    <a:pt x="12810" y="17584"/>
                    <a:pt x="13390" y="17584"/>
                  </a:cubicBezTo>
                  <a:cubicBezTo>
                    <a:pt x="13490" y="17584"/>
                    <a:pt x="13590" y="17580"/>
                    <a:pt x="13690" y="17571"/>
                  </a:cubicBezTo>
                  <a:cubicBezTo>
                    <a:pt x="14257" y="17521"/>
                    <a:pt x="14813" y="17336"/>
                    <a:pt x="15294" y="17052"/>
                  </a:cubicBezTo>
                  <a:cubicBezTo>
                    <a:pt x="15615" y="16805"/>
                    <a:pt x="15924" y="16534"/>
                    <a:pt x="16195" y="16225"/>
                  </a:cubicBezTo>
                  <a:cubicBezTo>
                    <a:pt x="16578" y="15855"/>
                    <a:pt x="16887" y="15423"/>
                    <a:pt x="17121" y="14941"/>
                  </a:cubicBezTo>
                  <a:cubicBezTo>
                    <a:pt x="17566" y="14102"/>
                    <a:pt x="17874" y="13201"/>
                    <a:pt x="18035" y="12263"/>
                  </a:cubicBezTo>
                  <a:cubicBezTo>
                    <a:pt x="18220" y="11386"/>
                    <a:pt x="18282" y="10485"/>
                    <a:pt x="18244" y="9597"/>
                  </a:cubicBezTo>
                  <a:cubicBezTo>
                    <a:pt x="18121" y="8202"/>
                    <a:pt x="17973" y="6807"/>
                    <a:pt x="17417" y="5523"/>
                  </a:cubicBezTo>
                  <a:lnTo>
                    <a:pt x="17417" y="5523"/>
                  </a:lnTo>
                  <a:cubicBezTo>
                    <a:pt x="18714" y="8337"/>
                    <a:pt x="18590" y="11683"/>
                    <a:pt x="17899" y="13942"/>
                  </a:cubicBezTo>
                  <a:cubicBezTo>
                    <a:pt x="17479" y="15287"/>
                    <a:pt x="16726" y="16423"/>
                    <a:pt x="15763" y="17126"/>
                  </a:cubicBezTo>
                  <a:cubicBezTo>
                    <a:pt x="15022" y="17680"/>
                    <a:pt x="14129" y="17975"/>
                    <a:pt x="13273" y="17975"/>
                  </a:cubicBezTo>
                  <a:cubicBezTo>
                    <a:pt x="12888" y="17975"/>
                    <a:pt x="12511" y="17915"/>
                    <a:pt x="12159" y="17793"/>
                  </a:cubicBezTo>
                  <a:cubicBezTo>
                    <a:pt x="11023" y="17410"/>
                    <a:pt x="10110" y="16262"/>
                    <a:pt x="9863" y="14941"/>
                  </a:cubicBezTo>
                  <a:cubicBezTo>
                    <a:pt x="9752" y="14300"/>
                    <a:pt x="9443" y="13707"/>
                    <a:pt x="8987" y="13250"/>
                  </a:cubicBezTo>
                  <a:cubicBezTo>
                    <a:pt x="8740" y="12979"/>
                    <a:pt x="8456" y="12757"/>
                    <a:pt x="8147" y="12571"/>
                  </a:cubicBezTo>
                  <a:cubicBezTo>
                    <a:pt x="7839" y="12436"/>
                    <a:pt x="7505" y="12362"/>
                    <a:pt x="7172" y="12325"/>
                  </a:cubicBezTo>
                  <a:cubicBezTo>
                    <a:pt x="7101" y="12321"/>
                    <a:pt x="7030" y="12320"/>
                    <a:pt x="6959" y="12320"/>
                  </a:cubicBezTo>
                  <a:cubicBezTo>
                    <a:pt x="6746" y="12320"/>
                    <a:pt x="6533" y="12334"/>
                    <a:pt x="6320" y="12362"/>
                  </a:cubicBezTo>
                  <a:cubicBezTo>
                    <a:pt x="6197" y="12368"/>
                    <a:pt x="6074" y="12371"/>
                    <a:pt x="5952" y="12371"/>
                  </a:cubicBezTo>
                  <a:cubicBezTo>
                    <a:pt x="5585" y="12371"/>
                    <a:pt x="5222" y="12343"/>
                    <a:pt x="4851" y="12288"/>
                  </a:cubicBezTo>
                  <a:cubicBezTo>
                    <a:pt x="4271" y="12176"/>
                    <a:pt x="3716" y="11942"/>
                    <a:pt x="3234" y="11596"/>
                  </a:cubicBezTo>
                  <a:cubicBezTo>
                    <a:pt x="2740" y="11300"/>
                    <a:pt x="2308" y="10917"/>
                    <a:pt x="1950" y="10461"/>
                  </a:cubicBezTo>
                  <a:cubicBezTo>
                    <a:pt x="1716" y="10140"/>
                    <a:pt x="1518" y="9794"/>
                    <a:pt x="1370" y="9424"/>
                  </a:cubicBezTo>
                  <a:cubicBezTo>
                    <a:pt x="1284" y="9066"/>
                    <a:pt x="1222" y="8695"/>
                    <a:pt x="1185" y="8325"/>
                  </a:cubicBezTo>
                  <a:cubicBezTo>
                    <a:pt x="1148" y="7671"/>
                    <a:pt x="1160" y="7004"/>
                    <a:pt x="1235" y="6338"/>
                  </a:cubicBezTo>
                  <a:cubicBezTo>
                    <a:pt x="1259" y="6116"/>
                    <a:pt x="1284" y="5893"/>
                    <a:pt x="1321" y="5671"/>
                  </a:cubicBezTo>
                  <a:cubicBezTo>
                    <a:pt x="1321" y="5634"/>
                    <a:pt x="1296" y="5597"/>
                    <a:pt x="1272" y="5585"/>
                  </a:cubicBezTo>
                  <a:cubicBezTo>
                    <a:pt x="1250" y="5575"/>
                    <a:pt x="1231" y="5570"/>
                    <a:pt x="1214" y="5570"/>
                  </a:cubicBezTo>
                  <a:cubicBezTo>
                    <a:pt x="1064" y="5570"/>
                    <a:pt x="1069" y="5931"/>
                    <a:pt x="1025" y="6042"/>
                  </a:cubicBezTo>
                  <a:cubicBezTo>
                    <a:pt x="926" y="6498"/>
                    <a:pt x="877" y="6967"/>
                    <a:pt x="864" y="7449"/>
                  </a:cubicBezTo>
                  <a:cubicBezTo>
                    <a:pt x="864" y="7918"/>
                    <a:pt x="914" y="8387"/>
                    <a:pt x="1012" y="8856"/>
                  </a:cubicBezTo>
                  <a:cubicBezTo>
                    <a:pt x="1062" y="9140"/>
                    <a:pt x="1136" y="9424"/>
                    <a:pt x="1235" y="9708"/>
                  </a:cubicBezTo>
                  <a:cubicBezTo>
                    <a:pt x="1728" y="10954"/>
                    <a:pt x="2753" y="11917"/>
                    <a:pt x="4024" y="12312"/>
                  </a:cubicBezTo>
                  <a:cubicBezTo>
                    <a:pt x="5012" y="12633"/>
                    <a:pt x="6209" y="12522"/>
                    <a:pt x="7098" y="12683"/>
                  </a:cubicBezTo>
                  <a:cubicBezTo>
                    <a:pt x="6913" y="12695"/>
                    <a:pt x="6740" y="12707"/>
                    <a:pt x="6555" y="12720"/>
                  </a:cubicBezTo>
                  <a:cubicBezTo>
                    <a:pt x="6419" y="12732"/>
                    <a:pt x="6283" y="12744"/>
                    <a:pt x="6147" y="12757"/>
                  </a:cubicBezTo>
                  <a:cubicBezTo>
                    <a:pt x="6003" y="12767"/>
                    <a:pt x="5859" y="12772"/>
                    <a:pt x="5716" y="12772"/>
                  </a:cubicBezTo>
                  <a:cubicBezTo>
                    <a:pt x="3691" y="12772"/>
                    <a:pt x="1809" y="11731"/>
                    <a:pt x="1037" y="10152"/>
                  </a:cubicBezTo>
                  <a:cubicBezTo>
                    <a:pt x="432" y="8905"/>
                    <a:pt x="543" y="7523"/>
                    <a:pt x="728" y="6572"/>
                  </a:cubicBezTo>
                  <a:cubicBezTo>
                    <a:pt x="1506" y="2807"/>
                    <a:pt x="3950" y="1474"/>
                    <a:pt x="5333" y="1018"/>
                  </a:cubicBezTo>
                  <a:cubicBezTo>
                    <a:pt x="6541" y="621"/>
                    <a:pt x="7776" y="423"/>
                    <a:pt x="8983" y="423"/>
                  </a:cubicBezTo>
                  <a:close/>
                  <a:moveTo>
                    <a:pt x="8983" y="1"/>
                  </a:moveTo>
                  <a:cubicBezTo>
                    <a:pt x="7730" y="1"/>
                    <a:pt x="6448" y="207"/>
                    <a:pt x="5197" y="623"/>
                  </a:cubicBezTo>
                  <a:cubicBezTo>
                    <a:pt x="3716" y="1104"/>
                    <a:pt x="1123" y="2511"/>
                    <a:pt x="309" y="6498"/>
                  </a:cubicBezTo>
                  <a:cubicBezTo>
                    <a:pt x="111" y="7498"/>
                    <a:pt x="0" y="8992"/>
                    <a:pt x="654" y="10337"/>
                  </a:cubicBezTo>
                  <a:cubicBezTo>
                    <a:pt x="1485" y="12068"/>
                    <a:pt x="3524" y="13205"/>
                    <a:pt x="5712" y="13205"/>
                  </a:cubicBezTo>
                  <a:cubicBezTo>
                    <a:pt x="5865" y="13205"/>
                    <a:pt x="6018" y="13200"/>
                    <a:pt x="6172" y="13189"/>
                  </a:cubicBezTo>
                  <a:cubicBezTo>
                    <a:pt x="6308" y="13176"/>
                    <a:pt x="6456" y="13164"/>
                    <a:pt x="6592" y="13152"/>
                  </a:cubicBezTo>
                  <a:cubicBezTo>
                    <a:pt x="6860" y="13124"/>
                    <a:pt x="7120" y="13098"/>
                    <a:pt x="7371" y="13098"/>
                  </a:cubicBezTo>
                  <a:cubicBezTo>
                    <a:pt x="7674" y="13098"/>
                    <a:pt x="7963" y="13135"/>
                    <a:pt x="8234" y="13250"/>
                  </a:cubicBezTo>
                  <a:cubicBezTo>
                    <a:pt x="8826" y="13510"/>
                    <a:pt x="9283" y="14176"/>
                    <a:pt x="9443" y="15028"/>
                  </a:cubicBezTo>
                  <a:cubicBezTo>
                    <a:pt x="9727" y="16497"/>
                    <a:pt x="10764" y="17768"/>
                    <a:pt x="12023" y="18200"/>
                  </a:cubicBezTo>
                  <a:cubicBezTo>
                    <a:pt x="12418" y="18324"/>
                    <a:pt x="12838" y="18385"/>
                    <a:pt x="13270" y="18385"/>
                  </a:cubicBezTo>
                  <a:cubicBezTo>
                    <a:pt x="14257" y="18373"/>
                    <a:pt x="15220" y="18052"/>
                    <a:pt x="16010" y="17460"/>
                  </a:cubicBezTo>
                  <a:cubicBezTo>
                    <a:pt x="17047" y="16694"/>
                    <a:pt x="17862" y="15485"/>
                    <a:pt x="18306" y="14053"/>
                  </a:cubicBezTo>
                  <a:cubicBezTo>
                    <a:pt x="19516" y="10115"/>
                    <a:pt x="19047" y="2993"/>
                    <a:pt x="12677" y="647"/>
                  </a:cubicBezTo>
                  <a:cubicBezTo>
                    <a:pt x="11517" y="217"/>
                    <a:pt x="10265" y="1"/>
                    <a:pt x="89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63"/>
            <p:cNvSpPr/>
            <p:nvPr/>
          </p:nvSpPr>
          <p:spPr>
            <a:xfrm>
              <a:off x="815116" y="350861"/>
              <a:ext cx="233052" cy="209261"/>
            </a:xfrm>
            <a:custGeom>
              <a:avLst/>
              <a:gdLst/>
              <a:ahLst/>
              <a:cxnLst/>
              <a:rect l="l" t="t" r="r" b="b"/>
              <a:pathLst>
                <a:path w="3791" h="3404" extrusionOk="0">
                  <a:moveTo>
                    <a:pt x="2198" y="395"/>
                  </a:moveTo>
                  <a:cubicBezTo>
                    <a:pt x="2235" y="407"/>
                    <a:pt x="2260" y="407"/>
                    <a:pt x="2297" y="407"/>
                  </a:cubicBezTo>
                  <a:cubicBezTo>
                    <a:pt x="2445" y="456"/>
                    <a:pt x="2593" y="506"/>
                    <a:pt x="2741" y="568"/>
                  </a:cubicBezTo>
                  <a:cubicBezTo>
                    <a:pt x="2747" y="574"/>
                    <a:pt x="2753" y="577"/>
                    <a:pt x="2761" y="577"/>
                  </a:cubicBezTo>
                  <a:cubicBezTo>
                    <a:pt x="2769" y="577"/>
                    <a:pt x="2778" y="574"/>
                    <a:pt x="2790" y="568"/>
                  </a:cubicBezTo>
                  <a:cubicBezTo>
                    <a:pt x="2840" y="605"/>
                    <a:pt x="2889" y="642"/>
                    <a:pt x="2939" y="679"/>
                  </a:cubicBezTo>
                  <a:cubicBezTo>
                    <a:pt x="3272" y="987"/>
                    <a:pt x="3420" y="1419"/>
                    <a:pt x="3371" y="1728"/>
                  </a:cubicBezTo>
                  <a:cubicBezTo>
                    <a:pt x="3223" y="2283"/>
                    <a:pt x="3074" y="2444"/>
                    <a:pt x="2605" y="2728"/>
                  </a:cubicBezTo>
                  <a:lnTo>
                    <a:pt x="2618" y="2728"/>
                  </a:lnTo>
                  <a:cubicBezTo>
                    <a:pt x="2325" y="2909"/>
                    <a:pt x="1990" y="3005"/>
                    <a:pt x="1668" y="3005"/>
                  </a:cubicBezTo>
                  <a:cubicBezTo>
                    <a:pt x="1311" y="3005"/>
                    <a:pt x="970" y="2888"/>
                    <a:pt x="717" y="2641"/>
                  </a:cubicBezTo>
                  <a:cubicBezTo>
                    <a:pt x="420" y="2283"/>
                    <a:pt x="359" y="1777"/>
                    <a:pt x="569" y="1345"/>
                  </a:cubicBezTo>
                  <a:cubicBezTo>
                    <a:pt x="815" y="901"/>
                    <a:pt x="1383" y="444"/>
                    <a:pt x="1976" y="395"/>
                  </a:cubicBezTo>
                  <a:close/>
                  <a:moveTo>
                    <a:pt x="2060" y="0"/>
                  </a:moveTo>
                  <a:cubicBezTo>
                    <a:pt x="1816" y="0"/>
                    <a:pt x="1572" y="54"/>
                    <a:pt x="1359" y="160"/>
                  </a:cubicBezTo>
                  <a:cubicBezTo>
                    <a:pt x="1260" y="185"/>
                    <a:pt x="1173" y="234"/>
                    <a:pt x="1087" y="284"/>
                  </a:cubicBezTo>
                  <a:cubicBezTo>
                    <a:pt x="717" y="506"/>
                    <a:pt x="408" y="839"/>
                    <a:pt x="198" y="1222"/>
                  </a:cubicBezTo>
                  <a:cubicBezTo>
                    <a:pt x="25" y="1604"/>
                    <a:pt x="1" y="2049"/>
                    <a:pt x="149" y="2444"/>
                  </a:cubicBezTo>
                  <a:cubicBezTo>
                    <a:pt x="371" y="3084"/>
                    <a:pt x="1035" y="3404"/>
                    <a:pt x="1689" y="3404"/>
                  </a:cubicBezTo>
                  <a:cubicBezTo>
                    <a:pt x="1943" y="3404"/>
                    <a:pt x="2196" y="3355"/>
                    <a:pt x="2420" y="3259"/>
                  </a:cubicBezTo>
                  <a:cubicBezTo>
                    <a:pt x="2840" y="3110"/>
                    <a:pt x="3198" y="2839"/>
                    <a:pt x="3482" y="2493"/>
                  </a:cubicBezTo>
                  <a:cubicBezTo>
                    <a:pt x="3679" y="2185"/>
                    <a:pt x="3790" y="1827"/>
                    <a:pt x="3766" y="1456"/>
                  </a:cubicBezTo>
                  <a:cubicBezTo>
                    <a:pt x="3704" y="1037"/>
                    <a:pt x="3506" y="654"/>
                    <a:pt x="3185" y="370"/>
                  </a:cubicBezTo>
                  <a:cubicBezTo>
                    <a:pt x="2914" y="173"/>
                    <a:pt x="2593" y="49"/>
                    <a:pt x="2260" y="12"/>
                  </a:cubicBezTo>
                  <a:cubicBezTo>
                    <a:pt x="2194" y="4"/>
                    <a:pt x="2127" y="0"/>
                    <a:pt x="20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63"/>
            <p:cNvSpPr/>
            <p:nvPr/>
          </p:nvSpPr>
          <p:spPr>
            <a:xfrm>
              <a:off x="1076197" y="860788"/>
              <a:ext cx="230716" cy="207478"/>
            </a:xfrm>
            <a:custGeom>
              <a:avLst/>
              <a:gdLst/>
              <a:ahLst/>
              <a:cxnLst/>
              <a:rect l="l" t="t" r="r" b="b"/>
              <a:pathLst>
                <a:path w="3753" h="3375" extrusionOk="0">
                  <a:moveTo>
                    <a:pt x="2129" y="400"/>
                  </a:moveTo>
                  <a:cubicBezTo>
                    <a:pt x="2904" y="400"/>
                    <a:pt x="3357" y="890"/>
                    <a:pt x="3345" y="1629"/>
                  </a:cubicBezTo>
                  <a:cubicBezTo>
                    <a:pt x="3333" y="1888"/>
                    <a:pt x="3259" y="2148"/>
                    <a:pt x="3123" y="2382"/>
                  </a:cubicBezTo>
                  <a:cubicBezTo>
                    <a:pt x="3111" y="2419"/>
                    <a:pt x="3074" y="2456"/>
                    <a:pt x="3049" y="2506"/>
                  </a:cubicBezTo>
                  <a:cubicBezTo>
                    <a:pt x="2980" y="2575"/>
                    <a:pt x="2895" y="2643"/>
                    <a:pt x="2889" y="2643"/>
                  </a:cubicBezTo>
                  <a:cubicBezTo>
                    <a:pt x="2887" y="2643"/>
                    <a:pt x="2891" y="2639"/>
                    <a:pt x="2901" y="2629"/>
                  </a:cubicBezTo>
                  <a:lnTo>
                    <a:pt x="2901" y="2629"/>
                  </a:lnTo>
                  <a:cubicBezTo>
                    <a:pt x="2728" y="2765"/>
                    <a:pt x="2531" y="2864"/>
                    <a:pt x="2333" y="2938"/>
                  </a:cubicBezTo>
                  <a:lnTo>
                    <a:pt x="2345" y="2938"/>
                  </a:lnTo>
                  <a:cubicBezTo>
                    <a:pt x="2247" y="2969"/>
                    <a:pt x="2145" y="2984"/>
                    <a:pt x="2045" y="2984"/>
                  </a:cubicBezTo>
                  <a:cubicBezTo>
                    <a:pt x="1944" y="2984"/>
                    <a:pt x="1845" y="2969"/>
                    <a:pt x="1753" y="2938"/>
                  </a:cubicBezTo>
                  <a:cubicBezTo>
                    <a:pt x="1111" y="2827"/>
                    <a:pt x="630" y="2049"/>
                    <a:pt x="704" y="1617"/>
                  </a:cubicBezTo>
                  <a:cubicBezTo>
                    <a:pt x="778" y="938"/>
                    <a:pt x="1457" y="444"/>
                    <a:pt x="1963" y="407"/>
                  </a:cubicBezTo>
                  <a:cubicBezTo>
                    <a:pt x="2020" y="402"/>
                    <a:pt x="2075" y="400"/>
                    <a:pt x="2129" y="400"/>
                  </a:cubicBezTo>
                  <a:close/>
                  <a:moveTo>
                    <a:pt x="2134" y="0"/>
                  </a:moveTo>
                  <a:cubicBezTo>
                    <a:pt x="2028" y="0"/>
                    <a:pt x="1921" y="8"/>
                    <a:pt x="1815" y="25"/>
                  </a:cubicBezTo>
                  <a:cubicBezTo>
                    <a:pt x="1222" y="148"/>
                    <a:pt x="728" y="531"/>
                    <a:pt x="457" y="1061"/>
                  </a:cubicBezTo>
                  <a:cubicBezTo>
                    <a:pt x="0" y="1962"/>
                    <a:pt x="691" y="2975"/>
                    <a:pt x="1383" y="3234"/>
                  </a:cubicBezTo>
                  <a:cubicBezTo>
                    <a:pt x="1582" y="3315"/>
                    <a:pt x="1812" y="3374"/>
                    <a:pt x="2039" y="3374"/>
                  </a:cubicBezTo>
                  <a:cubicBezTo>
                    <a:pt x="2192" y="3374"/>
                    <a:pt x="2342" y="3348"/>
                    <a:pt x="2481" y="3283"/>
                  </a:cubicBezTo>
                  <a:lnTo>
                    <a:pt x="2481" y="3283"/>
                  </a:lnTo>
                  <a:lnTo>
                    <a:pt x="2432" y="3308"/>
                  </a:lnTo>
                  <a:cubicBezTo>
                    <a:pt x="2679" y="3234"/>
                    <a:pt x="2901" y="3123"/>
                    <a:pt x="3098" y="2962"/>
                  </a:cubicBezTo>
                  <a:cubicBezTo>
                    <a:pt x="3247" y="2851"/>
                    <a:pt x="3382" y="2715"/>
                    <a:pt x="3481" y="2543"/>
                  </a:cubicBezTo>
                  <a:cubicBezTo>
                    <a:pt x="3493" y="2518"/>
                    <a:pt x="3506" y="2493"/>
                    <a:pt x="3518" y="2469"/>
                  </a:cubicBezTo>
                  <a:cubicBezTo>
                    <a:pt x="3530" y="2432"/>
                    <a:pt x="3543" y="2395"/>
                    <a:pt x="3555" y="2358"/>
                  </a:cubicBezTo>
                  <a:cubicBezTo>
                    <a:pt x="3567" y="2320"/>
                    <a:pt x="3592" y="2271"/>
                    <a:pt x="3592" y="2234"/>
                  </a:cubicBezTo>
                  <a:lnTo>
                    <a:pt x="3605" y="2209"/>
                  </a:lnTo>
                  <a:cubicBezTo>
                    <a:pt x="3716" y="2000"/>
                    <a:pt x="3753" y="1765"/>
                    <a:pt x="3740" y="1530"/>
                  </a:cubicBezTo>
                  <a:cubicBezTo>
                    <a:pt x="3728" y="1247"/>
                    <a:pt x="3654" y="963"/>
                    <a:pt x="3518" y="716"/>
                  </a:cubicBezTo>
                  <a:cubicBezTo>
                    <a:pt x="3208" y="219"/>
                    <a:pt x="2681" y="0"/>
                    <a:pt x="2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63"/>
            <p:cNvSpPr/>
            <p:nvPr/>
          </p:nvSpPr>
          <p:spPr>
            <a:xfrm>
              <a:off x="579117" y="382397"/>
              <a:ext cx="193585" cy="179814"/>
            </a:xfrm>
            <a:custGeom>
              <a:avLst/>
              <a:gdLst/>
              <a:ahLst/>
              <a:cxnLst/>
              <a:rect l="l" t="t" r="r" b="b"/>
              <a:pathLst>
                <a:path w="3149" h="2925" extrusionOk="0">
                  <a:moveTo>
                    <a:pt x="1876" y="396"/>
                  </a:moveTo>
                  <a:cubicBezTo>
                    <a:pt x="2162" y="396"/>
                    <a:pt x="2445" y="480"/>
                    <a:pt x="2544" y="622"/>
                  </a:cubicBezTo>
                  <a:cubicBezTo>
                    <a:pt x="2704" y="894"/>
                    <a:pt x="2741" y="1227"/>
                    <a:pt x="2642" y="1523"/>
                  </a:cubicBezTo>
                  <a:cubicBezTo>
                    <a:pt x="2474" y="2030"/>
                    <a:pt x="1916" y="2524"/>
                    <a:pt x="1396" y="2524"/>
                  </a:cubicBezTo>
                  <a:cubicBezTo>
                    <a:pt x="1384" y="2524"/>
                    <a:pt x="1371" y="2524"/>
                    <a:pt x="1359" y="2523"/>
                  </a:cubicBezTo>
                  <a:cubicBezTo>
                    <a:pt x="890" y="2511"/>
                    <a:pt x="692" y="2474"/>
                    <a:pt x="482" y="2005"/>
                  </a:cubicBezTo>
                  <a:cubicBezTo>
                    <a:pt x="272" y="1548"/>
                    <a:pt x="890" y="672"/>
                    <a:pt x="1568" y="450"/>
                  </a:cubicBezTo>
                  <a:lnTo>
                    <a:pt x="1581" y="450"/>
                  </a:lnTo>
                  <a:cubicBezTo>
                    <a:pt x="1605" y="450"/>
                    <a:pt x="1655" y="413"/>
                    <a:pt x="1680" y="413"/>
                  </a:cubicBezTo>
                  <a:lnTo>
                    <a:pt x="1655" y="425"/>
                  </a:lnTo>
                  <a:cubicBezTo>
                    <a:pt x="1680" y="413"/>
                    <a:pt x="1692" y="413"/>
                    <a:pt x="1717" y="400"/>
                  </a:cubicBezTo>
                  <a:lnTo>
                    <a:pt x="1766" y="400"/>
                  </a:lnTo>
                  <a:cubicBezTo>
                    <a:pt x="1802" y="397"/>
                    <a:pt x="1839" y="396"/>
                    <a:pt x="1876" y="396"/>
                  </a:cubicBezTo>
                  <a:close/>
                  <a:moveTo>
                    <a:pt x="1955" y="0"/>
                  </a:moveTo>
                  <a:cubicBezTo>
                    <a:pt x="1860" y="0"/>
                    <a:pt x="1770" y="12"/>
                    <a:pt x="1680" y="30"/>
                  </a:cubicBezTo>
                  <a:cubicBezTo>
                    <a:pt x="1630" y="30"/>
                    <a:pt x="1593" y="42"/>
                    <a:pt x="1544" y="55"/>
                  </a:cubicBezTo>
                  <a:cubicBezTo>
                    <a:pt x="803" y="264"/>
                    <a:pt x="124" y="968"/>
                    <a:pt x="63" y="1758"/>
                  </a:cubicBezTo>
                  <a:cubicBezTo>
                    <a:pt x="1" y="1980"/>
                    <a:pt x="235" y="2610"/>
                    <a:pt x="655" y="2795"/>
                  </a:cubicBezTo>
                  <a:cubicBezTo>
                    <a:pt x="865" y="2881"/>
                    <a:pt x="1084" y="2925"/>
                    <a:pt x="1302" y="2925"/>
                  </a:cubicBezTo>
                  <a:cubicBezTo>
                    <a:pt x="1519" y="2925"/>
                    <a:pt x="1735" y="2881"/>
                    <a:pt x="1939" y="2795"/>
                  </a:cubicBezTo>
                  <a:cubicBezTo>
                    <a:pt x="2482" y="2560"/>
                    <a:pt x="2877" y="2104"/>
                    <a:pt x="3050" y="1536"/>
                  </a:cubicBezTo>
                  <a:cubicBezTo>
                    <a:pt x="3148" y="1166"/>
                    <a:pt x="3099" y="770"/>
                    <a:pt x="2902" y="425"/>
                  </a:cubicBezTo>
                  <a:cubicBezTo>
                    <a:pt x="2704" y="166"/>
                    <a:pt x="2396" y="5"/>
                    <a:pt x="2062" y="5"/>
                  </a:cubicBezTo>
                  <a:cubicBezTo>
                    <a:pt x="2026" y="2"/>
                    <a:pt x="1990" y="0"/>
                    <a:pt x="19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63"/>
            <p:cNvSpPr/>
            <p:nvPr/>
          </p:nvSpPr>
          <p:spPr>
            <a:xfrm>
              <a:off x="1057939" y="542352"/>
              <a:ext cx="218605" cy="180614"/>
            </a:xfrm>
            <a:custGeom>
              <a:avLst/>
              <a:gdLst/>
              <a:ahLst/>
              <a:cxnLst/>
              <a:rect l="l" t="t" r="r" b="b"/>
              <a:pathLst>
                <a:path w="3556" h="2938" extrusionOk="0">
                  <a:moveTo>
                    <a:pt x="1736" y="402"/>
                  </a:moveTo>
                  <a:cubicBezTo>
                    <a:pt x="2173" y="402"/>
                    <a:pt x="2594" y="590"/>
                    <a:pt x="2889" y="934"/>
                  </a:cubicBezTo>
                  <a:cubicBezTo>
                    <a:pt x="2988" y="1057"/>
                    <a:pt x="3050" y="1193"/>
                    <a:pt x="3062" y="1353"/>
                  </a:cubicBezTo>
                  <a:cubicBezTo>
                    <a:pt x="3087" y="1489"/>
                    <a:pt x="3087" y="1625"/>
                    <a:pt x="3062" y="1761"/>
                  </a:cubicBezTo>
                  <a:cubicBezTo>
                    <a:pt x="3062" y="1783"/>
                    <a:pt x="3041" y="1848"/>
                    <a:pt x="3038" y="1848"/>
                  </a:cubicBezTo>
                  <a:cubicBezTo>
                    <a:pt x="3038" y="1848"/>
                    <a:pt x="3037" y="1848"/>
                    <a:pt x="3037" y="1847"/>
                  </a:cubicBezTo>
                  <a:cubicBezTo>
                    <a:pt x="2926" y="2094"/>
                    <a:pt x="2482" y="2328"/>
                    <a:pt x="2210" y="2439"/>
                  </a:cubicBezTo>
                  <a:cubicBezTo>
                    <a:pt x="2066" y="2491"/>
                    <a:pt x="1922" y="2517"/>
                    <a:pt x="1778" y="2517"/>
                  </a:cubicBezTo>
                  <a:cubicBezTo>
                    <a:pt x="1750" y="2517"/>
                    <a:pt x="1721" y="2516"/>
                    <a:pt x="1692" y="2514"/>
                  </a:cubicBezTo>
                  <a:cubicBezTo>
                    <a:pt x="1630" y="2514"/>
                    <a:pt x="1531" y="2514"/>
                    <a:pt x="1470" y="2526"/>
                  </a:cubicBezTo>
                  <a:cubicBezTo>
                    <a:pt x="1334" y="2501"/>
                    <a:pt x="1198" y="2452"/>
                    <a:pt x="1087" y="2390"/>
                  </a:cubicBezTo>
                  <a:cubicBezTo>
                    <a:pt x="1001" y="2353"/>
                    <a:pt x="914" y="2304"/>
                    <a:pt x="840" y="2242"/>
                  </a:cubicBezTo>
                  <a:cubicBezTo>
                    <a:pt x="791" y="2205"/>
                    <a:pt x="754" y="2168"/>
                    <a:pt x="717" y="2119"/>
                  </a:cubicBezTo>
                  <a:lnTo>
                    <a:pt x="717" y="2106"/>
                  </a:lnTo>
                  <a:cubicBezTo>
                    <a:pt x="618" y="2007"/>
                    <a:pt x="569" y="1872"/>
                    <a:pt x="556" y="1736"/>
                  </a:cubicBezTo>
                  <a:cubicBezTo>
                    <a:pt x="519" y="1563"/>
                    <a:pt x="532" y="1378"/>
                    <a:pt x="581" y="1205"/>
                  </a:cubicBezTo>
                  <a:cubicBezTo>
                    <a:pt x="729" y="859"/>
                    <a:pt x="1013" y="600"/>
                    <a:pt x="1346" y="452"/>
                  </a:cubicBezTo>
                  <a:cubicBezTo>
                    <a:pt x="1476" y="418"/>
                    <a:pt x="1607" y="402"/>
                    <a:pt x="1736" y="402"/>
                  </a:cubicBezTo>
                  <a:close/>
                  <a:moveTo>
                    <a:pt x="1709" y="0"/>
                  </a:moveTo>
                  <a:cubicBezTo>
                    <a:pt x="1654" y="0"/>
                    <a:pt x="1598" y="3"/>
                    <a:pt x="1544" y="8"/>
                  </a:cubicBezTo>
                  <a:cubicBezTo>
                    <a:pt x="976" y="94"/>
                    <a:pt x="495" y="464"/>
                    <a:pt x="248" y="983"/>
                  </a:cubicBezTo>
                  <a:cubicBezTo>
                    <a:pt x="1" y="1563"/>
                    <a:pt x="174" y="2217"/>
                    <a:pt x="569" y="2538"/>
                  </a:cubicBezTo>
                  <a:cubicBezTo>
                    <a:pt x="840" y="2760"/>
                    <a:pt x="1173" y="2896"/>
                    <a:pt x="1531" y="2933"/>
                  </a:cubicBezTo>
                  <a:cubicBezTo>
                    <a:pt x="1575" y="2936"/>
                    <a:pt x="1619" y="2937"/>
                    <a:pt x="1663" y="2937"/>
                  </a:cubicBezTo>
                  <a:cubicBezTo>
                    <a:pt x="2045" y="2937"/>
                    <a:pt x="2436" y="2845"/>
                    <a:pt x="2568" y="2723"/>
                  </a:cubicBezTo>
                  <a:cubicBezTo>
                    <a:pt x="2570" y="2724"/>
                    <a:pt x="2572" y="2724"/>
                    <a:pt x="2574" y="2724"/>
                  </a:cubicBezTo>
                  <a:cubicBezTo>
                    <a:pt x="2610" y="2724"/>
                    <a:pt x="2747" y="2633"/>
                    <a:pt x="2840" y="2563"/>
                  </a:cubicBezTo>
                  <a:cubicBezTo>
                    <a:pt x="3408" y="2217"/>
                    <a:pt x="3556" y="1884"/>
                    <a:pt x="3445" y="1217"/>
                  </a:cubicBezTo>
                  <a:cubicBezTo>
                    <a:pt x="3284" y="459"/>
                    <a:pt x="2460" y="0"/>
                    <a:pt x="17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63"/>
            <p:cNvSpPr/>
            <p:nvPr/>
          </p:nvSpPr>
          <p:spPr>
            <a:xfrm>
              <a:off x="393219" y="557967"/>
              <a:ext cx="404506" cy="479751"/>
            </a:xfrm>
            <a:custGeom>
              <a:avLst/>
              <a:gdLst/>
              <a:ahLst/>
              <a:cxnLst/>
              <a:rect l="l" t="t" r="r" b="b"/>
              <a:pathLst>
                <a:path w="6580" h="7804" extrusionOk="0">
                  <a:moveTo>
                    <a:pt x="766" y="1"/>
                  </a:moveTo>
                  <a:cubicBezTo>
                    <a:pt x="556" y="519"/>
                    <a:pt x="396" y="1050"/>
                    <a:pt x="284" y="1605"/>
                  </a:cubicBezTo>
                  <a:cubicBezTo>
                    <a:pt x="99" y="2556"/>
                    <a:pt x="1" y="3938"/>
                    <a:pt x="593" y="5173"/>
                  </a:cubicBezTo>
                  <a:cubicBezTo>
                    <a:pt x="1369" y="6760"/>
                    <a:pt x="3265" y="7803"/>
                    <a:pt x="5301" y="7803"/>
                  </a:cubicBezTo>
                  <a:cubicBezTo>
                    <a:pt x="5435" y="7803"/>
                    <a:pt x="5569" y="7799"/>
                    <a:pt x="5703" y="7790"/>
                  </a:cubicBezTo>
                  <a:cubicBezTo>
                    <a:pt x="5839" y="7777"/>
                    <a:pt x="5963" y="7765"/>
                    <a:pt x="6111" y="7753"/>
                  </a:cubicBezTo>
                  <a:cubicBezTo>
                    <a:pt x="6271" y="7740"/>
                    <a:pt x="6419" y="7716"/>
                    <a:pt x="6580" y="7716"/>
                  </a:cubicBezTo>
                  <a:lnTo>
                    <a:pt x="6444" y="7679"/>
                  </a:lnTo>
                  <a:cubicBezTo>
                    <a:pt x="5592" y="7567"/>
                    <a:pt x="4506" y="7641"/>
                    <a:pt x="3580" y="7345"/>
                  </a:cubicBezTo>
                  <a:cubicBezTo>
                    <a:pt x="2309" y="6950"/>
                    <a:pt x="1284" y="5987"/>
                    <a:pt x="791" y="4741"/>
                  </a:cubicBezTo>
                  <a:cubicBezTo>
                    <a:pt x="692" y="4457"/>
                    <a:pt x="618" y="4173"/>
                    <a:pt x="568" y="3889"/>
                  </a:cubicBezTo>
                  <a:cubicBezTo>
                    <a:pt x="470" y="3420"/>
                    <a:pt x="408" y="2951"/>
                    <a:pt x="420" y="2482"/>
                  </a:cubicBezTo>
                  <a:cubicBezTo>
                    <a:pt x="433" y="2000"/>
                    <a:pt x="482" y="1531"/>
                    <a:pt x="581" y="1075"/>
                  </a:cubicBezTo>
                  <a:cubicBezTo>
                    <a:pt x="618" y="1013"/>
                    <a:pt x="618" y="815"/>
                    <a:pt x="667" y="704"/>
                  </a:cubicBezTo>
                  <a:cubicBezTo>
                    <a:pt x="692" y="457"/>
                    <a:pt x="729" y="235"/>
                    <a:pt x="7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63"/>
            <p:cNvSpPr/>
            <p:nvPr/>
          </p:nvSpPr>
          <p:spPr>
            <a:xfrm>
              <a:off x="904684" y="591347"/>
              <a:ext cx="611676" cy="765548"/>
            </a:xfrm>
            <a:custGeom>
              <a:avLst/>
              <a:gdLst/>
              <a:ahLst/>
              <a:cxnLst/>
              <a:rect l="l" t="t" r="r" b="b"/>
              <a:pathLst>
                <a:path w="9950" h="12453" extrusionOk="0">
                  <a:moveTo>
                    <a:pt x="8641" y="1"/>
                  </a:moveTo>
                  <a:lnTo>
                    <a:pt x="8641" y="1"/>
                  </a:lnTo>
                  <a:cubicBezTo>
                    <a:pt x="9197" y="1285"/>
                    <a:pt x="9357" y="2679"/>
                    <a:pt x="9468" y="4074"/>
                  </a:cubicBezTo>
                  <a:cubicBezTo>
                    <a:pt x="9505" y="4543"/>
                    <a:pt x="9493" y="5012"/>
                    <a:pt x="9456" y="5469"/>
                  </a:cubicBezTo>
                  <a:cubicBezTo>
                    <a:pt x="9443" y="5630"/>
                    <a:pt x="9419" y="5790"/>
                    <a:pt x="9406" y="5950"/>
                  </a:cubicBezTo>
                  <a:cubicBezTo>
                    <a:pt x="9369" y="6222"/>
                    <a:pt x="9320" y="6481"/>
                    <a:pt x="9271" y="6753"/>
                  </a:cubicBezTo>
                  <a:cubicBezTo>
                    <a:pt x="9110" y="7691"/>
                    <a:pt x="8802" y="8592"/>
                    <a:pt x="8357" y="9431"/>
                  </a:cubicBezTo>
                  <a:cubicBezTo>
                    <a:pt x="8123" y="9913"/>
                    <a:pt x="7814" y="10345"/>
                    <a:pt x="7431" y="10715"/>
                  </a:cubicBezTo>
                  <a:cubicBezTo>
                    <a:pt x="7160" y="11024"/>
                    <a:pt x="6851" y="11295"/>
                    <a:pt x="6530" y="11542"/>
                  </a:cubicBezTo>
                  <a:cubicBezTo>
                    <a:pt x="6049" y="11839"/>
                    <a:pt x="5493" y="12011"/>
                    <a:pt x="4926" y="12073"/>
                  </a:cubicBezTo>
                  <a:cubicBezTo>
                    <a:pt x="4831" y="12082"/>
                    <a:pt x="4735" y="12086"/>
                    <a:pt x="4640" y="12086"/>
                  </a:cubicBezTo>
                  <a:cubicBezTo>
                    <a:pt x="4055" y="12086"/>
                    <a:pt x="3474" y="11924"/>
                    <a:pt x="2975" y="11616"/>
                  </a:cubicBezTo>
                  <a:cubicBezTo>
                    <a:pt x="2765" y="11481"/>
                    <a:pt x="2605" y="11295"/>
                    <a:pt x="2469" y="11098"/>
                  </a:cubicBezTo>
                  <a:cubicBezTo>
                    <a:pt x="2123" y="10604"/>
                    <a:pt x="1840" y="10073"/>
                    <a:pt x="1642" y="9518"/>
                  </a:cubicBezTo>
                  <a:cubicBezTo>
                    <a:pt x="1585" y="9403"/>
                    <a:pt x="1613" y="9256"/>
                    <a:pt x="1746" y="9256"/>
                  </a:cubicBezTo>
                  <a:cubicBezTo>
                    <a:pt x="1756" y="9256"/>
                    <a:pt x="1767" y="9257"/>
                    <a:pt x="1778" y="9259"/>
                  </a:cubicBezTo>
                  <a:lnTo>
                    <a:pt x="1790" y="9259"/>
                  </a:lnTo>
                  <a:cubicBezTo>
                    <a:pt x="1716" y="9073"/>
                    <a:pt x="1617" y="8888"/>
                    <a:pt x="1519" y="8703"/>
                  </a:cubicBezTo>
                  <a:cubicBezTo>
                    <a:pt x="1185" y="8123"/>
                    <a:pt x="642" y="7691"/>
                    <a:pt x="0" y="7493"/>
                  </a:cubicBezTo>
                  <a:lnTo>
                    <a:pt x="0" y="7493"/>
                  </a:lnTo>
                  <a:cubicBezTo>
                    <a:pt x="62" y="7580"/>
                    <a:pt x="148" y="7654"/>
                    <a:pt x="223" y="7728"/>
                  </a:cubicBezTo>
                  <a:cubicBezTo>
                    <a:pt x="679" y="8185"/>
                    <a:pt x="988" y="8777"/>
                    <a:pt x="1099" y="9431"/>
                  </a:cubicBezTo>
                  <a:cubicBezTo>
                    <a:pt x="1346" y="10752"/>
                    <a:pt x="2259" y="11888"/>
                    <a:pt x="3395" y="12271"/>
                  </a:cubicBezTo>
                  <a:cubicBezTo>
                    <a:pt x="3748" y="12393"/>
                    <a:pt x="4126" y="12453"/>
                    <a:pt x="4512" y="12453"/>
                  </a:cubicBezTo>
                  <a:cubicBezTo>
                    <a:pt x="5367" y="12453"/>
                    <a:pt x="6259" y="12161"/>
                    <a:pt x="6999" y="11616"/>
                  </a:cubicBezTo>
                  <a:cubicBezTo>
                    <a:pt x="7962" y="10900"/>
                    <a:pt x="8715" y="9777"/>
                    <a:pt x="9135" y="8419"/>
                  </a:cubicBezTo>
                  <a:cubicBezTo>
                    <a:pt x="9826" y="6160"/>
                    <a:pt x="9950" y="2815"/>
                    <a:pt x="86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1" name="Google Shape;1721;p63"/>
          <p:cNvGrpSpPr/>
          <p:nvPr/>
        </p:nvGrpSpPr>
        <p:grpSpPr>
          <a:xfrm rot="1830614" flipH="1">
            <a:off x="7431865" y="2122507"/>
            <a:ext cx="1875030" cy="1511226"/>
            <a:chOff x="6562292" y="3785209"/>
            <a:chExt cx="1875030" cy="1511226"/>
          </a:xfrm>
        </p:grpSpPr>
        <p:grpSp>
          <p:nvGrpSpPr>
            <p:cNvPr id="1722" name="Google Shape;1722;p63"/>
            <p:cNvGrpSpPr/>
            <p:nvPr/>
          </p:nvGrpSpPr>
          <p:grpSpPr>
            <a:xfrm>
              <a:off x="7717466" y="3785209"/>
              <a:ext cx="719856" cy="680112"/>
              <a:chOff x="7717200" y="3905550"/>
              <a:chExt cx="592377" cy="559671"/>
            </a:xfrm>
          </p:grpSpPr>
          <p:sp>
            <p:nvSpPr>
              <p:cNvPr id="1723" name="Google Shape;1723;p63"/>
              <p:cNvSpPr/>
              <p:nvPr/>
            </p:nvSpPr>
            <p:spPr>
              <a:xfrm>
                <a:off x="7724869" y="3917054"/>
                <a:ext cx="581268" cy="532152"/>
              </a:xfrm>
              <a:custGeom>
                <a:avLst/>
                <a:gdLst/>
                <a:ahLst/>
                <a:cxnLst/>
                <a:rect l="l" t="t" r="r" b="b"/>
                <a:pathLst>
                  <a:path w="10308" h="9437" extrusionOk="0">
                    <a:moveTo>
                      <a:pt x="10129" y="1"/>
                    </a:moveTo>
                    <a:cubicBezTo>
                      <a:pt x="9518" y="1"/>
                      <a:pt x="4203" y="2425"/>
                      <a:pt x="3814" y="2672"/>
                    </a:cubicBezTo>
                    <a:cubicBezTo>
                      <a:pt x="3407" y="2932"/>
                      <a:pt x="0" y="4549"/>
                      <a:pt x="0" y="4684"/>
                    </a:cubicBezTo>
                    <a:cubicBezTo>
                      <a:pt x="0" y="4808"/>
                      <a:pt x="2382" y="5425"/>
                      <a:pt x="2382" y="5425"/>
                    </a:cubicBezTo>
                    <a:cubicBezTo>
                      <a:pt x="2382" y="5425"/>
                      <a:pt x="2456" y="6129"/>
                      <a:pt x="2580" y="6771"/>
                    </a:cubicBezTo>
                    <a:cubicBezTo>
                      <a:pt x="2703" y="7400"/>
                      <a:pt x="2963" y="8511"/>
                      <a:pt x="2963" y="8511"/>
                    </a:cubicBezTo>
                    <a:cubicBezTo>
                      <a:pt x="3308" y="8474"/>
                      <a:pt x="4901" y="7104"/>
                      <a:pt x="4901" y="7104"/>
                    </a:cubicBezTo>
                    <a:cubicBezTo>
                      <a:pt x="4901" y="7104"/>
                      <a:pt x="6308" y="9424"/>
                      <a:pt x="6542" y="9437"/>
                    </a:cubicBezTo>
                    <a:cubicBezTo>
                      <a:pt x="6543" y="9437"/>
                      <a:pt x="6543" y="9437"/>
                      <a:pt x="6543" y="9437"/>
                    </a:cubicBezTo>
                    <a:cubicBezTo>
                      <a:pt x="6786" y="9437"/>
                      <a:pt x="10307" y="265"/>
                      <a:pt x="10184" y="18"/>
                    </a:cubicBezTo>
                    <a:cubicBezTo>
                      <a:pt x="10177" y="6"/>
                      <a:pt x="10159" y="1"/>
                      <a:pt x="101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63"/>
              <p:cNvSpPr/>
              <p:nvPr/>
            </p:nvSpPr>
            <p:spPr>
              <a:xfrm>
                <a:off x="7717200" y="3905550"/>
                <a:ext cx="592377" cy="559671"/>
              </a:xfrm>
              <a:custGeom>
                <a:avLst/>
                <a:gdLst/>
                <a:ahLst/>
                <a:cxnLst/>
                <a:rect l="l" t="t" r="r" b="b"/>
                <a:pathLst>
                  <a:path w="10505" h="9925" extrusionOk="0">
                    <a:moveTo>
                      <a:pt x="9764" y="420"/>
                    </a:moveTo>
                    <a:cubicBezTo>
                      <a:pt x="9147" y="827"/>
                      <a:pt x="8518" y="1247"/>
                      <a:pt x="7913" y="1654"/>
                    </a:cubicBezTo>
                    <a:cubicBezTo>
                      <a:pt x="7715" y="1802"/>
                      <a:pt x="7505" y="1938"/>
                      <a:pt x="7283" y="2086"/>
                    </a:cubicBezTo>
                    <a:cubicBezTo>
                      <a:pt x="6111" y="2889"/>
                      <a:pt x="4728" y="3839"/>
                      <a:pt x="3382" y="4851"/>
                    </a:cubicBezTo>
                    <a:cubicBezTo>
                      <a:pt x="3148" y="5037"/>
                      <a:pt x="2926" y="5209"/>
                      <a:pt x="2728" y="5382"/>
                    </a:cubicBezTo>
                    <a:lnTo>
                      <a:pt x="2679" y="5419"/>
                    </a:lnTo>
                    <a:lnTo>
                      <a:pt x="2605" y="5493"/>
                    </a:lnTo>
                    <a:cubicBezTo>
                      <a:pt x="2506" y="5432"/>
                      <a:pt x="2407" y="5382"/>
                      <a:pt x="2296" y="5370"/>
                    </a:cubicBezTo>
                    <a:lnTo>
                      <a:pt x="2197" y="5345"/>
                    </a:lnTo>
                    <a:cubicBezTo>
                      <a:pt x="1963" y="5259"/>
                      <a:pt x="1728" y="5197"/>
                      <a:pt x="1482" y="5123"/>
                    </a:cubicBezTo>
                    <a:cubicBezTo>
                      <a:pt x="1087" y="5000"/>
                      <a:pt x="716" y="4913"/>
                      <a:pt x="358" y="4839"/>
                    </a:cubicBezTo>
                    <a:lnTo>
                      <a:pt x="371" y="4839"/>
                    </a:lnTo>
                    <a:lnTo>
                      <a:pt x="420" y="4802"/>
                    </a:lnTo>
                    <a:cubicBezTo>
                      <a:pt x="506" y="4740"/>
                      <a:pt x="605" y="4679"/>
                      <a:pt x="704" y="4629"/>
                    </a:cubicBezTo>
                    <a:cubicBezTo>
                      <a:pt x="815" y="4568"/>
                      <a:pt x="938" y="4518"/>
                      <a:pt x="1062" y="4456"/>
                    </a:cubicBezTo>
                    <a:lnTo>
                      <a:pt x="1210" y="4382"/>
                    </a:lnTo>
                    <a:cubicBezTo>
                      <a:pt x="1802" y="4098"/>
                      <a:pt x="2407" y="3790"/>
                      <a:pt x="3062" y="3457"/>
                    </a:cubicBezTo>
                    <a:cubicBezTo>
                      <a:pt x="3432" y="3259"/>
                      <a:pt x="3827" y="3062"/>
                      <a:pt x="4296" y="2827"/>
                    </a:cubicBezTo>
                    <a:cubicBezTo>
                      <a:pt x="5975" y="1988"/>
                      <a:pt x="7382" y="1309"/>
                      <a:pt x="8876" y="729"/>
                    </a:cubicBezTo>
                    <a:cubicBezTo>
                      <a:pt x="9159" y="605"/>
                      <a:pt x="9468" y="506"/>
                      <a:pt x="9764" y="420"/>
                    </a:cubicBezTo>
                    <a:close/>
                    <a:moveTo>
                      <a:pt x="9949" y="494"/>
                    </a:moveTo>
                    <a:lnTo>
                      <a:pt x="9949" y="494"/>
                    </a:lnTo>
                    <a:cubicBezTo>
                      <a:pt x="9814" y="630"/>
                      <a:pt x="9678" y="790"/>
                      <a:pt x="9542" y="938"/>
                    </a:cubicBezTo>
                    <a:cubicBezTo>
                      <a:pt x="9468" y="1037"/>
                      <a:pt x="9394" y="1124"/>
                      <a:pt x="9320" y="1198"/>
                    </a:cubicBezTo>
                    <a:cubicBezTo>
                      <a:pt x="8900" y="1654"/>
                      <a:pt x="8468" y="2111"/>
                      <a:pt x="8049" y="2568"/>
                    </a:cubicBezTo>
                    <a:cubicBezTo>
                      <a:pt x="7296" y="3358"/>
                      <a:pt x="6543" y="4148"/>
                      <a:pt x="5790" y="4938"/>
                    </a:cubicBezTo>
                    <a:lnTo>
                      <a:pt x="5283" y="5469"/>
                    </a:lnTo>
                    <a:lnTo>
                      <a:pt x="4913" y="5864"/>
                    </a:lnTo>
                    <a:cubicBezTo>
                      <a:pt x="4777" y="6012"/>
                      <a:pt x="4642" y="6160"/>
                      <a:pt x="4493" y="6308"/>
                    </a:cubicBezTo>
                    <a:lnTo>
                      <a:pt x="4469" y="6308"/>
                    </a:lnTo>
                    <a:cubicBezTo>
                      <a:pt x="4358" y="6370"/>
                      <a:pt x="4259" y="6456"/>
                      <a:pt x="4197" y="6567"/>
                    </a:cubicBezTo>
                    <a:cubicBezTo>
                      <a:pt x="4173" y="6580"/>
                      <a:pt x="4160" y="6604"/>
                      <a:pt x="4148" y="6617"/>
                    </a:cubicBezTo>
                    <a:cubicBezTo>
                      <a:pt x="4061" y="6740"/>
                      <a:pt x="3987" y="6863"/>
                      <a:pt x="3913" y="6987"/>
                    </a:cubicBezTo>
                    <a:lnTo>
                      <a:pt x="3864" y="7086"/>
                    </a:lnTo>
                    <a:cubicBezTo>
                      <a:pt x="3790" y="7209"/>
                      <a:pt x="3716" y="7320"/>
                      <a:pt x="3642" y="7431"/>
                    </a:cubicBezTo>
                    <a:cubicBezTo>
                      <a:pt x="3580" y="7555"/>
                      <a:pt x="3518" y="7641"/>
                      <a:pt x="3444" y="7752"/>
                    </a:cubicBezTo>
                    <a:lnTo>
                      <a:pt x="3173" y="8221"/>
                    </a:lnTo>
                    <a:lnTo>
                      <a:pt x="3123" y="8295"/>
                    </a:lnTo>
                    <a:cubicBezTo>
                      <a:pt x="3025" y="7876"/>
                      <a:pt x="2950" y="7444"/>
                      <a:pt x="2889" y="7024"/>
                    </a:cubicBezTo>
                    <a:cubicBezTo>
                      <a:pt x="2827" y="6592"/>
                      <a:pt x="2765" y="6148"/>
                      <a:pt x="2654" y="5728"/>
                    </a:cubicBezTo>
                    <a:cubicBezTo>
                      <a:pt x="2679" y="5678"/>
                      <a:pt x="2691" y="5629"/>
                      <a:pt x="2679" y="5580"/>
                    </a:cubicBezTo>
                    <a:cubicBezTo>
                      <a:pt x="2827" y="5456"/>
                      <a:pt x="2975" y="5333"/>
                      <a:pt x="3136" y="5222"/>
                    </a:cubicBezTo>
                    <a:cubicBezTo>
                      <a:pt x="3210" y="5172"/>
                      <a:pt x="3284" y="5123"/>
                      <a:pt x="3358" y="5074"/>
                    </a:cubicBezTo>
                    <a:cubicBezTo>
                      <a:pt x="3950" y="4629"/>
                      <a:pt x="4568" y="4197"/>
                      <a:pt x="5098" y="3815"/>
                    </a:cubicBezTo>
                    <a:cubicBezTo>
                      <a:pt x="6333" y="2950"/>
                      <a:pt x="7666" y="2025"/>
                      <a:pt x="9024" y="1111"/>
                    </a:cubicBezTo>
                    <a:lnTo>
                      <a:pt x="9196" y="988"/>
                    </a:lnTo>
                    <a:cubicBezTo>
                      <a:pt x="9443" y="827"/>
                      <a:pt x="9703" y="654"/>
                      <a:pt x="9949" y="494"/>
                    </a:cubicBezTo>
                    <a:close/>
                    <a:moveTo>
                      <a:pt x="4530" y="6530"/>
                    </a:moveTo>
                    <a:cubicBezTo>
                      <a:pt x="4555" y="6555"/>
                      <a:pt x="4580" y="6580"/>
                      <a:pt x="4592" y="6617"/>
                    </a:cubicBezTo>
                    <a:lnTo>
                      <a:pt x="4617" y="6641"/>
                    </a:lnTo>
                    <a:cubicBezTo>
                      <a:pt x="4679" y="6777"/>
                      <a:pt x="4753" y="6901"/>
                      <a:pt x="4802" y="7036"/>
                    </a:cubicBezTo>
                    <a:lnTo>
                      <a:pt x="4839" y="7110"/>
                    </a:lnTo>
                    <a:cubicBezTo>
                      <a:pt x="4864" y="7160"/>
                      <a:pt x="4888" y="7221"/>
                      <a:pt x="4925" y="7283"/>
                    </a:cubicBezTo>
                    <a:cubicBezTo>
                      <a:pt x="4802" y="7345"/>
                      <a:pt x="4691" y="7419"/>
                      <a:pt x="4580" y="7505"/>
                    </a:cubicBezTo>
                    <a:cubicBezTo>
                      <a:pt x="4555" y="7530"/>
                      <a:pt x="4530" y="7542"/>
                      <a:pt x="4493" y="7567"/>
                    </a:cubicBezTo>
                    <a:cubicBezTo>
                      <a:pt x="4333" y="7691"/>
                      <a:pt x="4160" y="7826"/>
                      <a:pt x="4000" y="7950"/>
                    </a:cubicBezTo>
                    <a:cubicBezTo>
                      <a:pt x="3901" y="8024"/>
                      <a:pt x="3815" y="8098"/>
                      <a:pt x="3728" y="8172"/>
                    </a:cubicBezTo>
                    <a:lnTo>
                      <a:pt x="3580" y="8308"/>
                    </a:lnTo>
                    <a:lnTo>
                      <a:pt x="3518" y="8357"/>
                    </a:lnTo>
                    <a:cubicBezTo>
                      <a:pt x="3457" y="8406"/>
                      <a:pt x="3395" y="8456"/>
                      <a:pt x="3321" y="8505"/>
                    </a:cubicBezTo>
                    <a:cubicBezTo>
                      <a:pt x="3407" y="8382"/>
                      <a:pt x="3481" y="8258"/>
                      <a:pt x="3555" y="8135"/>
                    </a:cubicBezTo>
                    <a:cubicBezTo>
                      <a:pt x="3703" y="7876"/>
                      <a:pt x="3864" y="7629"/>
                      <a:pt x="4000" y="7370"/>
                    </a:cubicBezTo>
                    <a:cubicBezTo>
                      <a:pt x="4049" y="7296"/>
                      <a:pt x="4086" y="7209"/>
                      <a:pt x="4135" y="7123"/>
                    </a:cubicBezTo>
                    <a:cubicBezTo>
                      <a:pt x="4222" y="6925"/>
                      <a:pt x="4333" y="6752"/>
                      <a:pt x="4469" y="6592"/>
                    </a:cubicBezTo>
                    <a:cubicBezTo>
                      <a:pt x="4493" y="6567"/>
                      <a:pt x="4506" y="6543"/>
                      <a:pt x="4530" y="6530"/>
                    </a:cubicBezTo>
                    <a:close/>
                    <a:moveTo>
                      <a:pt x="9912" y="877"/>
                    </a:moveTo>
                    <a:lnTo>
                      <a:pt x="9912" y="877"/>
                    </a:lnTo>
                    <a:cubicBezTo>
                      <a:pt x="9826" y="1087"/>
                      <a:pt x="9752" y="1296"/>
                      <a:pt x="9690" y="1469"/>
                    </a:cubicBezTo>
                    <a:cubicBezTo>
                      <a:pt x="9431" y="2222"/>
                      <a:pt x="9147" y="2963"/>
                      <a:pt x="8876" y="3654"/>
                    </a:cubicBezTo>
                    <a:cubicBezTo>
                      <a:pt x="8567" y="4444"/>
                      <a:pt x="8258" y="5246"/>
                      <a:pt x="7950" y="6049"/>
                    </a:cubicBezTo>
                    <a:cubicBezTo>
                      <a:pt x="7654" y="6802"/>
                      <a:pt x="7357" y="7567"/>
                      <a:pt x="7073" y="8320"/>
                    </a:cubicBezTo>
                    <a:cubicBezTo>
                      <a:pt x="7012" y="8456"/>
                      <a:pt x="6962" y="8604"/>
                      <a:pt x="6913" y="8740"/>
                    </a:cubicBezTo>
                    <a:cubicBezTo>
                      <a:pt x="6839" y="8962"/>
                      <a:pt x="6752" y="9196"/>
                      <a:pt x="6666" y="9406"/>
                    </a:cubicBezTo>
                    <a:cubicBezTo>
                      <a:pt x="6580" y="9258"/>
                      <a:pt x="6506" y="9110"/>
                      <a:pt x="6407" y="8974"/>
                    </a:cubicBezTo>
                    <a:lnTo>
                      <a:pt x="6333" y="8863"/>
                    </a:lnTo>
                    <a:lnTo>
                      <a:pt x="6197" y="8666"/>
                    </a:lnTo>
                    <a:cubicBezTo>
                      <a:pt x="6073" y="8468"/>
                      <a:pt x="5938" y="8258"/>
                      <a:pt x="5814" y="8061"/>
                    </a:cubicBezTo>
                    <a:cubicBezTo>
                      <a:pt x="5580" y="7715"/>
                      <a:pt x="5345" y="7345"/>
                      <a:pt x="5086" y="6851"/>
                    </a:cubicBezTo>
                    <a:lnTo>
                      <a:pt x="5061" y="6814"/>
                    </a:lnTo>
                    <a:cubicBezTo>
                      <a:pt x="4975" y="6666"/>
                      <a:pt x="4839" y="6407"/>
                      <a:pt x="4654" y="6333"/>
                    </a:cubicBezTo>
                    <a:cubicBezTo>
                      <a:pt x="5197" y="5839"/>
                      <a:pt x="5703" y="5308"/>
                      <a:pt x="6197" y="4790"/>
                    </a:cubicBezTo>
                    <a:cubicBezTo>
                      <a:pt x="6320" y="4654"/>
                      <a:pt x="6444" y="4530"/>
                      <a:pt x="6567" y="4395"/>
                    </a:cubicBezTo>
                    <a:cubicBezTo>
                      <a:pt x="7394" y="3531"/>
                      <a:pt x="8382" y="2494"/>
                      <a:pt x="9345" y="1469"/>
                    </a:cubicBezTo>
                    <a:cubicBezTo>
                      <a:pt x="9419" y="1383"/>
                      <a:pt x="9493" y="1309"/>
                      <a:pt x="9579" y="1222"/>
                    </a:cubicBezTo>
                    <a:cubicBezTo>
                      <a:pt x="9690" y="1111"/>
                      <a:pt x="9801" y="1000"/>
                      <a:pt x="9912" y="877"/>
                    </a:cubicBezTo>
                    <a:close/>
                    <a:moveTo>
                      <a:pt x="10172" y="0"/>
                    </a:moveTo>
                    <a:cubicBezTo>
                      <a:pt x="10085" y="0"/>
                      <a:pt x="10011" y="13"/>
                      <a:pt x="9937" y="25"/>
                    </a:cubicBezTo>
                    <a:cubicBezTo>
                      <a:pt x="9653" y="99"/>
                      <a:pt x="9369" y="185"/>
                      <a:pt x="9098" y="297"/>
                    </a:cubicBezTo>
                    <a:cubicBezTo>
                      <a:pt x="8258" y="605"/>
                      <a:pt x="7444" y="988"/>
                      <a:pt x="6691" y="1346"/>
                    </a:cubicBezTo>
                    <a:cubicBezTo>
                      <a:pt x="5506" y="1914"/>
                      <a:pt x="4271" y="2543"/>
                      <a:pt x="2913" y="3247"/>
                    </a:cubicBezTo>
                    <a:cubicBezTo>
                      <a:pt x="2407" y="3518"/>
                      <a:pt x="1889" y="3777"/>
                      <a:pt x="1370" y="4024"/>
                    </a:cubicBezTo>
                    <a:lnTo>
                      <a:pt x="667" y="4382"/>
                    </a:lnTo>
                    <a:cubicBezTo>
                      <a:pt x="482" y="4469"/>
                      <a:pt x="309" y="4568"/>
                      <a:pt x="161" y="4703"/>
                    </a:cubicBezTo>
                    <a:cubicBezTo>
                      <a:pt x="136" y="4728"/>
                      <a:pt x="111" y="4765"/>
                      <a:pt x="99" y="4802"/>
                    </a:cubicBezTo>
                    <a:cubicBezTo>
                      <a:pt x="50" y="4814"/>
                      <a:pt x="25" y="4851"/>
                      <a:pt x="13" y="4888"/>
                    </a:cubicBezTo>
                    <a:cubicBezTo>
                      <a:pt x="0" y="4938"/>
                      <a:pt x="25" y="4975"/>
                      <a:pt x="62" y="5000"/>
                    </a:cubicBezTo>
                    <a:cubicBezTo>
                      <a:pt x="482" y="5172"/>
                      <a:pt x="914" y="5333"/>
                      <a:pt x="1346" y="5456"/>
                    </a:cubicBezTo>
                    <a:cubicBezTo>
                      <a:pt x="1593" y="5530"/>
                      <a:pt x="1827" y="5617"/>
                      <a:pt x="2074" y="5691"/>
                    </a:cubicBezTo>
                    <a:cubicBezTo>
                      <a:pt x="2160" y="5715"/>
                      <a:pt x="2235" y="5740"/>
                      <a:pt x="2321" y="5765"/>
                    </a:cubicBezTo>
                    <a:lnTo>
                      <a:pt x="2395" y="5790"/>
                    </a:lnTo>
                    <a:lnTo>
                      <a:pt x="2407" y="5802"/>
                    </a:lnTo>
                    <a:cubicBezTo>
                      <a:pt x="2432" y="5814"/>
                      <a:pt x="2444" y="5827"/>
                      <a:pt x="2469" y="5827"/>
                    </a:cubicBezTo>
                    <a:cubicBezTo>
                      <a:pt x="2494" y="6061"/>
                      <a:pt x="2518" y="6283"/>
                      <a:pt x="2543" y="6518"/>
                    </a:cubicBezTo>
                    <a:cubicBezTo>
                      <a:pt x="2617" y="7246"/>
                      <a:pt x="2691" y="7999"/>
                      <a:pt x="2950" y="8690"/>
                    </a:cubicBezTo>
                    <a:lnTo>
                      <a:pt x="2950" y="8703"/>
                    </a:lnTo>
                    <a:cubicBezTo>
                      <a:pt x="2950" y="8740"/>
                      <a:pt x="2963" y="8764"/>
                      <a:pt x="2987" y="8789"/>
                    </a:cubicBezTo>
                    <a:cubicBezTo>
                      <a:pt x="3012" y="8838"/>
                      <a:pt x="3062" y="8876"/>
                      <a:pt x="3111" y="8876"/>
                    </a:cubicBezTo>
                    <a:lnTo>
                      <a:pt x="3148" y="8876"/>
                    </a:lnTo>
                    <a:cubicBezTo>
                      <a:pt x="3457" y="8764"/>
                      <a:pt x="3728" y="8604"/>
                      <a:pt x="3975" y="8382"/>
                    </a:cubicBezTo>
                    <a:cubicBezTo>
                      <a:pt x="4012" y="8345"/>
                      <a:pt x="4061" y="8308"/>
                      <a:pt x="4111" y="8271"/>
                    </a:cubicBezTo>
                    <a:cubicBezTo>
                      <a:pt x="4222" y="8184"/>
                      <a:pt x="4333" y="8098"/>
                      <a:pt x="4444" y="8024"/>
                    </a:cubicBezTo>
                    <a:lnTo>
                      <a:pt x="4617" y="7900"/>
                    </a:lnTo>
                    <a:lnTo>
                      <a:pt x="4765" y="7789"/>
                    </a:lnTo>
                    <a:cubicBezTo>
                      <a:pt x="4864" y="7728"/>
                      <a:pt x="4963" y="7653"/>
                      <a:pt x="5049" y="7579"/>
                    </a:cubicBezTo>
                    <a:cubicBezTo>
                      <a:pt x="5160" y="7777"/>
                      <a:pt x="5296" y="7999"/>
                      <a:pt x="5444" y="8258"/>
                    </a:cubicBezTo>
                    <a:cubicBezTo>
                      <a:pt x="5617" y="8530"/>
                      <a:pt x="5790" y="8814"/>
                      <a:pt x="5950" y="9061"/>
                    </a:cubicBezTo>
                    <a:cubicBezTo>
                      <a:pt x="6012" y="9147"/>
                      <a:pt x="6061" y="9246"/>
                      <a:pt x="6123" y="9345"/>
                    </a:cubicBezTo>
                    <a:cubicBezTo>
                      <a:pt x="6222" y="9530"/>
                      <a:pt x="6345" y="9703"/>
                      <a:pt x="6468" y="9875"/>
                    </a:cubicBezTo>
                    <a:cubicBezTo>
                      <a:pt x="6493" y="9900"/>
                      <a:pt x="6543" y="9925"/>
                      <a:pt x="6580" y="9925"/>
                    </a:cubicBezTo>
                    <a:cubicBezTo>
                      <a:pt x="6629" y="9925"/>
                      <a:pt x="6666" y="9900"/>
                      <a:pt x="6703" y="9875"/>
                    </a:cubicBezTo>
                    <a:cubicBezTo>
                      <a:pt x="6728" y="9838"/>
                      <a:pt x="6752" y="9789"/>
                      <a:pt x="6752" y="9740"/>
                    </a:cubicBezTo>
                    <a:cubicBezTo>
                      <a:pt x="6925" y="9431"/>
                      <a:pt x="7073" y="9110"/>
                      <a:pt x="7209" y="8801"/>
                    </a:cubicBezTo>
                    <a:lnTo>
                      <a:pt x="7258" y="8703"/>
                    </a:lnTo>
                    <a:cubicBezTo>
                      <a:pt x="7555" y="8024"/>
                      <a:pt x="7851" y="7333"/>
                      <a:pt x="8123" y="6666"/>
                    </a:cubicBezTo>
                    <a:lnTo>
                      <a:pt x="8147" y="6592"/>
                    </a:lnTo>
                    <a:cubicBezTo>
                      <a:pt x="8740" y="5185"/>
                      <a:pt x="9406" y="3518"/>
                      <a:pt x="10024" y="1827"/>
                    </a:cubicBezTo>
                    <a:cubicBezTo>
                      <a:pt x="10135" y="1519"/>
                      <a:pt x="10258" y="1210"/>
                      <a:pt x="10357" y="877"/>
                    </a:cubicBezTo>
                    <a:lnTo>
                      <a:pt x="10369" y="827"/>
                    </a:lnTo>
                    <a:cubicBezTo>
                      <a:pt x="10443" y="654"/>
                      <a:pt x="10480" y="469"/>
                      <a:pt x="10468" y="284"/>
                    </a:cubicBezTo>
                    <a:cubicBezTo>
                      <a:pt x="10505" y="222"/>
                      <a:pt x="10493" y="148"/>
                      <a:pt x="10443" y="111"/>
                    </a:cubicBezTo>
                    <a:cubicBezTo>
                      <a:pt x="10369" y="37"/>
                      <a:pt x="10270" y="0"/>
                      <a:pt x="101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5" name="Google Shape;1725;p63"/>
            <p:cNvSpPr/>
            <p:nvPr/>
          </p:nvSpPr>
          <p:spPr>
            <a:xfrm>
              <a:off x="6562292" y="4354432"/>
              <a:ext cx="1368335" cy="942004"/>
            </a:xfrm>
            <a:custGeom>
              <a:avLst/>
              <a:gdLst/>
              <a:ahLst/>
              <a:cxnLst/>
              <a:rect l="l" t="t" r="r" b="b"/>
              <a:pathLst>
                <a:path w="16999" h="11703" extrusionOk="0">
                  <a:moveTo>
                    <a:pt x="16961" y="211"/>
                  </a:moveTo>
                  <a:cubicBezTo>
                    <a:pt x="16998" y="87"/>
                    <a:pt x="16850" y="1"/>
                    <a:pt x="16764" y="100"/>
                  </a:cubicBezTo>
                  <a:cubicBezTo>
                    <a:pt x="16752" y="112"/>
                    <a:pt x="16752" y="124"/>
                    <a:pt x="16739" y="137"/>
                  </a:cubicBezTo>
                  <a:lnTo>
                    <a:pt x="16727" y="186"/>
                  </a:lnTo>
                  <a:lnTo>
                    <a:pt x="16715" y="235"/>
                  </a:lnTo>
                  <a:lnTo>
                    <a:pt x="16690" y="285"/>
                  </a:lnTo>
                  <a:lnTo>
                    <a:pt x="16665" y="346"/>
                  </a:lnTo>
                  <a:cubicBezTo>
                    <a:pt x="16616" y="495"/>
                    <a:pt x="16826" y="569"/>
                    <a:pt x="16887" y="433"/>
                  </a:cubicBezTo>
                  <a:lnTo>
                    <a:pt x="16912" y="359"/>
                  </a:lnTo>
                  <a:lnTo>
                    <a:pt x="16924" y="309"/>
                  </a:lnTo>
                  <a:lnTo>
                    <a:pt x="16949" y="260"/>
                  </a:lnTo>
                  <a:close/>
                  <a:moveTo>
                    <a:pt x="260" y="10197"/>
                  </a:moveTo>
                  <a:cubicBezTo>
                    <a:pt x="137" y="10110"/>
                    <a:pt x="1" y="10283"/>
                    <a:pt x="112" y="10382"/>
                  </a:cubicBezTo>
                  <a:lnTo>
                    <a:pt x="186" y="10444"/>
                  </a:lnTo>
                  <a:lnTo>
                    <a:pt x="248" y="10481"/>
                  </a:lnTo>
                  <a:lnTo>
                    <a:pt x="309" y="10530"/>
                  </a:lnTo>
                  <a:cubicBezTo>
                    <a:pt x="433" y="10617"/>
                    <a:pt x="569" y="10431"/>
                    <a:pt x="445" y="10345"/>
                  </a:cubicBezTo>
                  <a:lnTo>
                    <a:pt x="384" y="10296"/>
                  </a:lnTo>
                  <a:lnTo>
                    <a:pt x="334" y="10259"/>
                  </a:lnTo>
                  <a:close/>
                  <a:moveTo>
                    <a:pt x="1013" y="10728"/>
                  </a:moveTo>
                  <a:cubicBezTo>
                    <a:pt x="890" y="10617"/>
                    <a:pt x="741" y="10789"/>
                    <a:pt x="853" y="10900"/>
                  </a:cubicBezTo>
                  <a:cubicBezTo>
                    <a:pt x="865" y="10900"/>
                    <a:pt x="877" y="10913"/>
                    <a:pt x="890" y="10925"/>
                  </a:cubicBezTo>
                  <a:lnTo>
                    <a:pt x="951" y="10962"/>
                  </a:lnTo>
                  <a:lnTo>
                    <a:pt x="1013" y="10999"/>
                  </a:lnTo>
                  <a:lnTo>
                    <a:pt x="1087" y="11036"/>
                  </a:lnTo>
                  <a:cubicBezTo>
                    <a:pt x="1211" y="11135"/>
                    <a:pt x="1359" y="10962"/>
                    <a:pt x="1248" y="10863"/>
                  </a:cubicBezTo>
                  <a:cubicBezTo>
                    <a:pt x="1235" y="10851"/>
                    <a:pt x="1223" y="10839"/>
                    <a:pt x="1211" y="10839"/>
                  </a:cubicBezTo>
                  <a:lnTo>
                    <a:pt x="1136" y="10802"/>
                  </a:lnTo>
                  <a:lnTo>
                    <a:pt x="1075" y="10765"/>
                  </a:lnTo>
                  <a:close/>
                  <a:moveTo>
                    <a:pt x="1828" y="11123"/>
                  </a:moveTo>
                  <a:cubicBezTo>
                    <a:pt x="1680" y="11073"/>
                    <a:pt x="1593" y="11283"/>
                    <a:pt x="1741" y="11345"/>
                  </a:cubicBezTo>
                  <a:lnTo>
                    <a:pt x="1791" y="11370"/>
                  </a:lnTo>
                  <a:lnTo>
                    <a:pt x="1852" y="11382"/>
                  </a:lnTo>
                  <a:lnTo>
                    <a:pt x="1914" y="11407"/>
                  </a:lnTo>
                  <a:lnTo>
                    <a:pt x="1964" y="11431"/>
                  </a:lnTo>
                  <a:cubicBezTo>
                    <a:pt x="2001" y="11444"/>
                    <a:pt x="2050" y="11431"/>
                    <a:pt x="2075" y="11394"/>
                  </a:cubicBezTo>
                  <a:cubicBezTo>
                    <a:pt x="2136" y="11345"/>
                    <a:pt x="2124" y="11234"/>
                    <a:pt x="2038" y="11209"/>
                  </a:cubicBezTo>
                  <a:lnTo>
                    <a:pt x="1988" y="11184"/>
                  </a:lnTo>
                  <a:lnTo>
                    <a:pt x="1927" y="11172"/>
                  </a:lnTo>
                  <a:lnTo>
                    <a:pt x="1877" y="11147"/>
                  </a:lnTo>
                  <a:close/>
                  <a:moveTo>
                    <a:pt x="2692" y="11382"/>
                  </a:moveTo>
                  <a:cubicBezTo>
                    <a:pt x="2568" y="11370"/>
                    <a:pt x="2507" y="11518"/>
                    <a:pt x="2605" y="11592"/>
                  </a:cubicBezTo>
                  <a:cubicBezTo>
                    <a:pt x="2618" y="11604"/>
                    <a:pt x="2630" y="11616"/>
                    <a:pt x="2642" y="11616"/>
                  </a:cubicBezTo>
                  <a:lnTo>
                    <a:pt x="2717" y="11629"/>
                  </a:lnTo>
                  <a:lnTo>
                    <a:pt x="2778" y="11641"/>
                  </a:lnTo>
                  <a:lnTo>
                    <a:pt x="2840" y="11653"/>
                  </a:lnTo>
                  <a:lnTo>
                    <a:pt x="2877" y="11653"/>
                  </a:lnTo>
                  <a:cubicBezTo>
                    <a:pt x="3013" y="11666"/>
                    <a:pt x="3062" y="11481"/>
                    <a:pt x="2939" y="11431"/>
                  </a:cubicBezTo>
                  <a:lnTo>
                    <a:pt x="2914" y="11431"/>
                  </a:lnTo>
                  <a:lnTo>
                    <a:pt x="2865" y="11431"/>
                  </a:lnTo>
                  <a:lnTo>
                    <a:pt x="2815" y="11419"/>
                  </a:lnTo>
                  <a:lnTo>
                    <a:pt x="2766" y="11407"/>
                  </a:lnTo>
                  <a:lnTo>
                    <a:pt x="2692" y="11394"/>
                  </a:lnTo>
                  <a:close/>
                  <a:moveTo>
                    <a:pt x="3593" y="11468"/>
                  </a:moveTo>
                  <a:cubicBezTo>
                    <a:pt x="3457" y="11481"/>
                    <a:pt x="3432" y="11653"/>
                    <a:pt x="3556" y="11690"/>
                  </a:cubicBezTo>
                  <a:cubicBezTo>
                    <a:pt x="3568" y="11703"/>
                    <a:pt x="3581" y="11703"/>
                    <a:pt x="3593" y="11690"/>
                  </a:cubicBezTo>
                  <a:lnTo>
                    <a:pt x="3679" y="11690"/>
                  </a:lnTo>
                  <a:lnTo>
                    <a:pt x="3741" y="11690"/>
                  </a:lnTo>
                  <a:lnTo>
                    <a:pt x="3790" y="11690"/>
                  </a:lnTo>
                  <a:lnTo>
                    <a:pt x="3827" y="11690"/>
                  </a:lnTo>
                  <a:cubicBezTo>
                    <a:pt x="3963" y="11690"/>
                    <a:pt x="3988" y="11518"/>
                    <a:pt x="3865" y="11468"/>
                  </a:cubicBezTo>
                  <a:cubicBezTo>
                    <a:pt x="3852" y="11468"/>
                    <a:pt x="3840" y="11468"/>
                    <a:pt x="3815" y="11468"/>
                  </a:cubicBezTo>
                  <a:lnTo>
                    <a:pt x="3778" y="11468"/>
                  </a:lnTo>
                  <a:lnTo>
                    <a:pt x="3729" y="11468"/>
                  </a:lnTo>
                  <a:lnTo>
                    <a:pt x="3593" y="11468"/>
                  </a:lnTo>
                  <a:close/>
                  <a:moveTo>
                    <a:pt x="4482" y="11357"/>
                  </a:moveTo>
                  <a:cubicBezTo>
                    <a:pt x="4371" y="11394"/>
                    <a:pt x="4371" y="11567"/>
                    <a:pt x="4482" y="11592"/>
                  </a:cubicBezTo>
                  <a:cubicBezTo>
                    <a:pt x="4506" y="11592"/>
                    <a:pt x="4519" y="11592"/>
                    <a:pt x="4531" y="11592"/>
                  </a:cubicBezTo>
                  <a:lnTo>
                    <a:pt x="4593" y="11579"/>
                  </a:lnTo>
                  <a:lnTo>
                    <a:pt x="4642" y="11567"/>
                  </a:lnTo>
                  <a:lnTo>
                    <a:pt x="4704" y="11555"/>
                  </a:lnTo>
                  <a:lnTo>
                    <a:pt x="4766" y="11530"/>
                  </a:lnTo>
                  <a:cubicBezTo>
                    <a:pt x="4864" y="11505"/>
                    <a:pt x="4877" y="11370"/>
                    <a:pt x="4790" y="11320"/>
                  </a:cubicBezTo>
                  <a:cubicBezTo>
                    <a:pt x="4766" y="11308"/>
                    <a:pt x="4729" y="11295"/>
                    <a:pt x="4704" y="11308"/>
                  </a:cubicBezTo>
                  <a:lnTo>
                    <a:pt x="4642" y="11320"/>
                  </a:lnTo>
                  <a:lnTo>
                    <a:pt x="4593" y="11333"/>
                  </a:lnTo>
                  <a:lnTo>
                    <a:pt x="4543" y="11345"/>
                  </a:lnTo>
                  <a:lnTo>
                    <a:pt x="4482" y="11370"/>
                  </a:lnTo>
                  <a:close/>
                  <a:moveTo>
                    <a:pt x="5346" y="11073"/>
                  </a:moveTo>
                  <a:cubicBezTo>
                    <a:pt x="5222" y="11123"/>
                    <a:pt x="5272" y="11308"/>
                    <a:pt x="5395" y="11295"/>
                  </a:cubicBezTo>
                  <a:cubicBezTo>
                    <a:pt x="5408" y="11295"/>
                    <a:pt x="5432" y="11295"/>
                    <a:pt x="5445" y="11283"/>
                  </a:cubicBezTo>
                  <a:lnTo>
                    <a:pt x="5469" y="11271"/>
                  </a:lnTo>
                  <a:lnTo>
                    <a:pt x="5519" y="11258"/>
                  </a:lnTo>
                  <a:lnTo>
                    <a:pt x="5568" y="11234"/>
                  </a:lnTo>
                  <a:lnTo>
                    <a:pt x="5617" y="11209"/>
                  </a:lnTo>
                  <a:lnTo>
                    <a:pt x="5654" y="11184"/>
                  </a:lnTo>
                  <a:cubicBezTo>
                    <a:pt x="5741" y="11147"/>
                    <a:pt x="5741" y="11012"/>
                    <a:pt x="5642" y="10975"/>
                  </a:cubicBezTo>
                  <a:cubicBezTo>
                    <a:pt x="5617" y="10962"/>
                    <a:pt x="5580" y="10962"/>
                    <a:pt x="5556" y="10975"/>
                  </a:cubicBezTo>
                  <a:lnTo>
                    <a:pt x="5469" y="11012"/>
                  </a:lnTo>
                  <a:lnTo>
                    <a:pt x="5420" y="11036"/>
                  </a:lnTo>
                  <a:lnTo>
                    <a:pt x="5346" y="11073"/>
                  </a:lnTo>
                  <a:close/>
                  <a:moveTo>
                    <a:pt x="6136" y="10641"/>
                  </a:moveTo>
                  <a:cubicBezTo>
                    <a:pt x="6099" y="10666"/>
                    <a:pt x="6086" y="10703"/>
                    <a:pt x="6086" y="10752"/>
                  </a:cubicBezTo>
                  <a:cubicBezTo>
                    <a:pt x="6111" y="10839"/>
                    <a:pt x="6198" y="10876"/>
                    <a:pt x="6272" y="10839"/>
                  </a:cubicBezTo>
                  <a:lnTo>
                    <a:pt x="6333" y="10789"/>
                  </a:lnTo>
                  <a:lnTo>
                    <a:pt x="6370" y="10765"/>
                  </a:lnTo>
                  <a:lnTo>
                    <a:pt x="6420" y="10728"/>
                  </a:lnTo>
                  <a:lnTo>
                    <a:pt x="6469" y="10703"/>
                  </a:lnTo>
                  <a:cubicBezTo>
                    <a:pt x="6580" y="10617"/>
                    <a:pt x="6481" y="10444"/>
                    <a:pt x="6358" y="10493"/>
                  </a:cubicBezTo>
                  <a:lnTo>
                    <a:pt x="6333" y="10505"/>
                  </a:lnTo>
                  <a:lnTo>
                    <a:pt x="6247" y="10567"/>
                  </a:lnTo>
                  <a:cubicBezTo>
                    <a:pt x="6210" y="10592"/>
                    <a:pt x="6173" y="10617"/>
                    <a:pt x="6136" y="10641"/>
                  </a:cubicBezTo>
                  <a:close/>
                  <a:moveTo>
                    <a:pt x="6864" y="10086"/>
                  </a:moveTo>
                  <a:cubicBezTo>
                    <a:pt x="6753" y="10160"/>
                    <a:pt x="6864" y="10333"/>
                    <a:pt x="6988" y="10271"/>
                  </a:cubicBezTo>
                  <a:cubicBezTo>
                    <a:pt x="7000" y="10271"/>
                    <a:pt x="7000" y="10259"/>
                    <a:pt x="7012" y="10259"/>
                  </a:cubicBezTo>
                  <a:lnTo>
                    <a:pt x="7185" y="10098"/>
                  </a:lnTo>
                  <a:cubicBezTo>
                    <a:pt x="7222" y="10061"/>
                    <a:pt x="7234" y="10012"/>
                    <a:pt x="7210" y="9962"/>
                  </a:cubicBezTo>
                  <a:cubicBezTo>
                    <a:pt x="7173" y="9888"/>
                    <a:pt x="7086" y="9876"/>
                    <a:pt x="7025" y="9925"/>
                  </a:cubicBezTo>
                  <a:cubicBezTo>
                    <a:pt x="6975" y="9987"/>
                    <a:pt x="6913" y="10036"/>
                    <a:pt x="6864" y="10086"/>
                  </a:cubicBezTo>
                  <a:close/>
                  <a:moveTo>
                    <a:pt x="7494" y="9432"/>
                  </a:moveTo>
                  <a:cubicBezTo>
                    <a:pt x="7395" y="9543"/>
                    <a:pt x="7568" y="9703"/>
                    <a:pt x="7679" y="9580"/>
                  </a:cubicBezTo>
                  <a:lnTo>
                    <a:pt x="7827" y="9407"/>
                  </a:lnTo>
                  <a:cubicBezTo>
                    <a:pt x="7926" y="9296"/>
                    <a:pt x="7790" y="9148"/>
                    <a:pt x="7679" y="9222"/>
                  </a:cubicBezTo>
                  <a:cubicBezTo>
                    <a:pt x="7666" y="9234"/>
                    <a:pt x="7654" y="9246"/>
                    <a:pt x="7642" y="9259"/>
                  </a:cubicBezTo>
                  <a:cubicBezTo>
                    <a:pt x="7592" y="9320"/>
                    <a:pt x="7543" y="9370"/>
                    <a:pt x="7494" y="9432"/>
                  </a:cubicBezTo>
                  <a:close/>
                  <a:moveTo>
                    <a:pt x="8049" y="8703"/>
                  </a:moveTo>
                  <a:cubicBezTo>
                    <a:pt x="7963" y="8827"/>
                    <a:pt x="8160" y="8975"/>
                    <a:pt x="8247" y="8827"/>
                  </a:cubicBezTo>
                  <a:cubicBezTo>
                    <a:pt x="8296" y="8765"/>
                    <a:pt x="8333" y="8703"/>
                    <a:pt x="8382" y="8629"/>
                  </a:cubicBezTo>
                  <a:cubicBezTo>
                    <a:pt x="8456" y="8518"/>
                    <a:pt x="8308" y="8382"/>
                    <a:pt x="8210" y="8481"/>
                  </a:cubicBezTo>
                  <a:cubicBezTo>
                    <a:pt x="8197" y="8493"/>
                    <a:pt x="8185" y="8493"/>
                    <a:pt x="8185" y="8506"/>
                  </a:cubicBezTo>
                  <a:cubicBezTo>
                    <a:pt x="8136" y="8567"/>
                    <a:pt x="8098" y="8642"/>
                    <a:pt x="8061" y="8703"/>
                  </a:cubicBezTo>
                  <a:close/>
                  <a:moveTo>
                    <a:pt x="8518" y="7913"/>
                  </a:moveTo>
                  <a:cubicBezTo>
                    <a:pt x="8493" y="7963"/>
                    <a:pt x="8506" y="8024"/>
                    <a:pt x="8543" y="8061"/>
                  </a:cubicBezTo>
                  <a:cubicBezTo>
                    <a:pt x="8605" y="8111"/>
                    <a:pt x="8691" y="8086"/>
                    <a:pt x="8728" y="8024"/>
                  </a:cubicBezTo>
                  <a:cubicBezTo>
                    <a:pt x="8765" y="7950"/>
                    <a:pt x="8802" y="7889"/>
                    <a:pt x="8827" y="7814"/>
                  </a:cubicBezTo>
                  <a:cubicBezTo>
                    <a:pt x="8888" y="7703"/>
                    <a:pt x="8740" y="7592"/>
                    <a:pt x="8654" y="7679"/>
                  </a:cubicBezTo>
                  <a:cubicBezTo>
                    <a:pt x="8642" y="7691"/>
                    <a:pt x="8629" y="7703"/>
                    <a:pt x="8629" y="7716"/>
                  </a:cubicBezTo>
                  <a:cubicBezTo>
                    <a:pt x="8592" y="7777"/>
                    <a:pt x="8555" y="7852"/>
                    <a:pt x="8518" y="7913"/>
                  </a:cubicBezTo>
                  <a:close/>
                  <a:moveTo>
                    <a:pt x="8901" y="7086"/>
                  </a:moveTo>
                  <a:cubicBezTo>
                    <a:pt x="8851" y="7197"/>
                    <a:pt x="9000" y="7296"/>
                    <a:pt x="9098" y="7210"/>
                  </a:cubicBezTo>
                  <a:cubicBezTo>
                    <a:pt x="9111" y="7197"/>
                    <a:pt x="9111" y="7185"/>
                    <a:pt x="9123" y="7173"/>
                  </a:cubicBezTo>
                  <a:cubicBezTo>
                    <a:pt x="9148" y="7099"/>
                    <a:pt x="9172" y="7024"/>
                    <a:pt x="9197" y="6950"/>
                  </a:cubicBezTo>
                  <a:cubicBezTo>
                    <a:pt x="9246" y="6827"/>
                    <a:pt x="9086" y="6728"/>
                    <a:pt x="9012" y="6839"/>
                  </a:cubicBezTo>
                  <a:cubicBezTo>
                    <a:pt x="9000" y="6839"/>
                    <a:pt x="8987" y="6852"/>
                    <a:pt x="8987" y="6876"/>
                  </a:cubicBezTo>
                  <a:cubicBezTo>
                    <a:pt x="8963" y="6938"/>
                    <a:pt x="8926" y="7012"/>
                    <a:pt x="8901" y="7086"/>
                  </a:cubicBezTo>
                  <a:close/>
                  <a:moveTo>
                    <a:pt x="9197" y="6222"/>
                  </a:moveTo>
                  <a:cubicBezTo>
                    <a:pt x="9160" y="6370"/>
                    <a:pt x="9382" y="6432"/>
                    <a:pt x="9419" y="6284"/>
                  </a:cubicBezTo>
                  <a:cubicBezTo>
                    <a:pt x="9444" y="6197"/>
                    <a:pt x="9456" y="6123"/>
                    <a:pt x="9481" y="6049"/>
                  </a:cubicBezTo>
                  <a:cubicBezTo>
                    <a:pt x="9506" y="5951"/>
                    <a:pt x="9395" y="5864"/>
                    <a:pt x="9308" y="5926"/>
                  </a:cubicBezTo>
                  <a:cubicBezTo>
                    <a:pt x="9284" y="5938"/>
                    <a:pt x="9259" y="5963"/>
                    <a:pt x="9246" y="6000"/>
                  </a:cubicBezTo>
                  <a:cubicBezTo>
                    <a:pt x="9234" y="6074"/>
                    <a:pt x="9209" y="6148"/>
                    <a:pt x="9197" y="6222"/>
                  </a:cubicBezTo>
                  <a:close/>
                  <a:moveTo>
                    <a:pt x="9382" y="5321"/>
                  </a:moveTo>
                  <a:cubicBezTo>
                    <a:pt x="9358" y="5444"/>
                    <a:pt x="9530" y="5506"/>
                    <a:pt x="9592" y="5407"/>
                  </a:cubicBezTo>
                  <a:cubicBezTo>
                    <a:pt x="9604" y="5395"/>
                    <a:pt x="9617" y="5370"/>
                    <a:pt x="9617" y="5358"/>
                  </a:cubicBezTo>
                  <a:cubicBezTo>
                    <a:pt x="9629" y="5284"/>
                    <a:pt x="9629" y="5198"/>
                    <a:pt x="9641" y="5124"/>
                  </a:cubicBezTo>
                  <a:cubicBezTo>
                    <a:pt x="9641" y="5099"/>
                    <a:pt x="9641" y="5087"/>
                    <a:pt x="9641" y="5062"/>
                  </a:cubicBezTo>
                  <a:cubicBezTo>
                    <a:pt x="9666" y="5000"/>
                    <a:pt x="9629" y="4938"/>
                    <a:pt x="9567" y="4926"/>
                  </a:cubicBezTo>
                  <a:cubicBezTo>
                    <a:pt x="9555" y="4914"/>
                    <a:pt x="9543" y="4914"/>
                    <a:pt x="9530" y="4926"/>
                  </a:cubicBezTo>
                  <a:cubicBezTo>
                    <a:pt x="9456" y="4926"/>
                    <a:pt x="9370" y="4926"/>
                    <a:pt x="9296" y="4926"/>
                  </a:cubicBezTo>
                  <a:cubicBezTo>
                    <a:pt x="9172" y="4926"/>
                    <a:pt x="9135" y="5111"/>
                    <a:pt x="9259" y="5148"/>
                  </a:cubicBezTo>
                  <a:cubicBezTo>
                    <a:pt x="9271" y="5161"/>
                    <a:pt x="9284" y="5161"/>
                    <a:pt x="9308" y="5161"/>
                  </a:cubicBezTo>
                  <a:lnTo>
                    <a:pt x="9419" y="5161"/>
                  </a:lnTo>
                  <a:cubicBezTo>
                    <a:pt x="9419" y="5222"/>
                    <a:pt x="9395" y="5272"/>
                    <a:pt x="9395" y="5333"/>
                  </a:cubicBezTo>
                  <a:close/>
                  <a:moveTo>
                    <a:pt x="9456" y="4420"/>
                  </a:moveTo>
                  <a:cubicBezTo>
                    <a:pt x="9469" y="4556"/>
                    <a:pt x="9666" y="4556"/>
                    <a:pt x="9679" y="4420"/>
                  </a:cubicBezTo>
                  <a:lnTo>
                    <a:pt x="9679" y="4358"/>
                  </a:lnTo>
                  <a:lnTo>
                    <a:pt x="9679" y="4173"/>
                  </a:lnTo>
                  <a:cubicBezTo>
                    <a:pt x="9679" y="4050"/>
                    <a:pt x="9506" y="4025"/>
                    <a:pt x="9456" y="4136"/>
                  </a:cubicBezTo>
                  <a:cubicBezTo>
                    <a:pt x="9456" y="4161"/>
                    <a:pt x="9456" y="4173"/>
                    <a:pt x="9456" y="4185"/>
                  </a:cubicBezTo>
                  <a:lnTo>
                    <a:pt x="9456" y="4420"/>
                  </a:lnTo>
                  <a:close/>
                  <a:moveTo>
                    <a:pt x="9395" y="3506"/>
                  </a:moveTo>
                  <a:cubicBezTo>
                    <a:pt x="9407" y="3642"/>
                    <a:pt x="9604" y="3642"/>
                    <a:pt x="9617" y="3506"/>
                  </a:cubicBezTo>
                  <a:lnTo>
                    <a:pt x="9617" y="3482"/>
                  </a:lnTo>
                  <a:cubicBezTo>
                    <a:pt x="9604" y="3395"/>
                    <a:pt x="9592" y="3321"/>
                    <a:pt x="9580" y="3235"/>
                  </a:cubicBezTo>
                  <a:cubicBezTo>
                    <a:pt x="9555" y="3111"/>
                    <a:pt x="9370" y="3111"/>
                    <a:pt x="9358" y="3235"/>
                  </a:cubicBezTo>
                  <a:cubicBezTo>
                    <a:pt x="9345" y="3260"/>
                    <a:pt x="9345" y="3272"/>
                    <a:pt x="9358" y="3284"/>
                  </a:cubicBezTo>
                  <a:cubicBezTo>
                    <a:pt x="9370" y="3358"/>
                    <a:pt x="9382" y="3432"/>
                    <a:pt x="9395" y="3506"/>
                  </a:cubicBezTo>
                  <a:close/>
                  <a:moveTo>
                    <a:pt x="9111" y="2692"/>
                  </a:moveTo>
                  <a:cubicBezTo>
                    <a:pt x="9197" y="2791"/>
                    <a:pt x="9358" y="2716"/>
                    <a:pt x="9321" y="2593"/>
                  </a:cubicBezTo>
                  <a:cubicBezTo>
                    <a:pt x="9308" y="2568"/>
                    <a:pt x="9308" y="2556"/>
                    <a:pt x="9296" y="2544"/>
                  </a:cubicBezTo>
                  <a:cubicBezTo>
                    <a:pt x="9234" y="2482"/>
                    <a:pt x="9172" y="2420"/>
                    <a:pt x="9098" y="2371"/>
                  </a:cubicBezTo>
                  <a:cubicBezTo>
                    <a:pt x="8987" y="2297"/>
                    <a:pt x="8851" y="2433"/>
                    <a:pt x="8938" y="2544"/>
                  </a:cubicBezTo>
                  <a:cubicBezTo>
                    <a:pt x="8950" y="2544"/>
                    <a:pt x="8963" y="2556"/>
                    <a:pt x="8975" y="2568"/>
                  </a:cubicBezTo>
                  <a:cubicBezTo>
                    <a:pt x="9024" y="2593"/>
                    <a:pt x="9074" y="2642"/>
                    <a:pt x="9111" y="2692"/>
                  </a:cubicBezTo>
                  <a:close/>
                  <a:moveTo>
                    <a:pt x="8395" y="2544"/>
                  </a:moveTo>
                  <a:cubicBezTo>
                    <a:pt x="8531" y="2507"/>
                    <a:pt x="8493" y="2309"/>
                    <a:pt x="8358" y="2321"/>
                  </a:cubicBezTo>
                  <a:cubicBezTo>
                    <a:pt x="8345" y="2321"/>
                    <a:pt x="8333" y="2321"/>
                    <a:pt x="8321" y="2321"/>
                  </a:cubicBezTo>
                  <a:cubicBezTo>
                    <a:pt x="8247" y="2346"/>
                    <a:pt x="8173" y="2383"/>
                    <a:pt x="8098" y="2420"/>
                  </a:cubicBezTo>
                  <a:cubicBezTo>
                    <a:pt x="8074" y="2433"/>
                    <a:pt x="8049" y="2445"/>
                    <a:pt x="8037" y="2470"/>
                  </a:cubicBezTo>
                  <a:cubicBezTo>
                    <a:pt x="8000" y="2568"/>
                    <a:pt x="8098" y="2679"/>
                    <a:pt x="8197" y="2630"/>
                  </a:cubicBezTo>
                  <a:cubicBezTo>
                    <a:pt x="8259" y="2593"/>
                    <a:pt x="8333" y="2568"/>
                    <a:pt x="8395" y="2544"/>
                  </a:cubicBezTo>
                  <a:close/>
                  <a:moveTo>
                    <a:pt x="7642" y="3000"/>
                  </a:moveTo>
                  <a:cubicBezTo>
                    <a:pt x="7666" y="2976"/>
                    <a:pt x="7679" y="2951"/>
                    <a:pt x="7679" y="2926"/>
                  </a:cubicBezTo>
                  <a:cubicBezTo>
                    <a:pt x="7691" y="2815"/>
                    <a:pt x="7568" y="2754"/>
                    <a:pt x="7494" y="2815"/>
                  </a:cubicBezTo>
                  <a:cubicBezTo>
                    <a:pt x="7420" y="2877"/>
                    <a:pt x="7370" y="2926"/>
                    <a:pt x="7308" y="3000"/>
                  </a:cubicBezTo>
                  <a:cubicBezTo>
                    <a:pt x="7284" y="3037"/>
                    <a:pt x="7271" y="3087"/>
                    <a:pt x="7296" y="3136"/>
                  </a:cubicBezTo>
                  <a:cubicBezTo>
                    <a:pt x="7346" y="3198"/>
                    <a:pt x="7432" y="3210"/>
                    <a:pt x="7481" y="3149"/>
                  </a:cubicBezTo>
                  <a:cubicBezTo>
                    <a:pt x="7531" y="3087"/>
                    <a:pt x="7580" y="3037"/>
                    <a:pt x="7642" y="2988"/>
                  </a:cubicBezTo>
                  <a:close/>
                  <a:moveTo>
                    <a:pt x="7259" y="3692"/>
                  </a:moveTo>
                  <a:cubicBezTo>
                    <a:pt x="7259" y="3655"/>
                    <a:pt x="7234" y="3605"/>
                    <a:pt x="7185" y="3593"/>
                  </a:cubicBezTo>
                  <a:cubicBezTo>
                    <a:pt x="7111" y="3568"/>
                    <a:pt x="7025" y="3630"/>
                    <a:pt x="7037" y="3704"/>
                  </a:cubicBezTo>
                  <a:cubicBezTo>
                    <a:pt x="7037" y="3790"/>
                    <a:pt x="7049" y="3877"/>
                    <a:pt x="7086" y="3963"/>
                  </a:cubicBezTo>
                  <a:cubicBezTo>
                    <a:pt x="7123" y="4099"/>
                    <a:pt x="7321" y="4050"/>
                    <a:pt x="7308" y="3914"/>
                  </a:cubicBezTo>
                  <a:cubicBezTo>
                    <a:pt x="7308" y="3914"/>
                    <a:pt x="7308" y="3901"/>
                    <a:pt x="7308" y="3889"/>
                  </a:cubicBezTo>
                  <a:cubicBezTo>
                    <a:pt x="7284" y="3827"/>
                    <a:pt x="7271" y="3766"/>
                    <a:pt x="7271" y="3692"/>
                  </a:cubicBezTo>
                  <a:close/>
                  <a:moveTo>
                    <a:pt x="7666" y="4408"/>
                  </a:moveTo>
                  <a:cubicBezTo>
                    <a:pt x="7568" y="4321"/>
                    <a:pt x="7420" y="4432"/>
                    <a:pt x="7481" y="4556"/>
                  </a:cubicBezTo>
                  <a:cubicBezTo>
                    <a:pt x="7481" y="4556"/>
                    <a:pt x="7494" y="4568"/>
                    <a:pt x="7506" y="4580"/>
                  </a:cubicBezTo>
                  <a:cubicBezTo>
                    <a:pt x="7555" y="4642"/>
                    <a:pt x="7617" y="4691"/>
                    <a:pt x="7679" y="4741"/>
                  </a:cubicBezTo>
                  <a:cubicBezTo>
                    <a:pt x="7802" y="4840"/>
                    <a:pt x="7950" y="4667"/>
                    <a:pt x="7839" y="4568"/>
                  </a:cubicBezTo>
                  <a:cubicBezTo>
                    <a:pt x="7778" y="4519"/>
                    <a:pt x="7728" y="4469"/>
                    <a:pt x="7666" y="4408"/>
                  </a:cubicBezTo>
                  <a:close/>
                  <a:moveTo>
                    <a:pt x="8395" y="4852"/>
                  </a:moveTo>
                  <a:cubicBezTo>
                    <a:pt x="8271" y="4815"/>
                    <a:pt x="8197" y="4988"/>
                    <a:pt x="8308" y="5062"/>
                  </a:cubicBezTo>
                  <a:cubicBezTo>
                    <a:pt x="8321" y="5062"/>
                    <a:pt x="8333" y="5074"/>
                    <a:pt x="8345" y="5074"/>
                  </a:cubicBezTo>
                  <a:cubicBezTo>
                    <a:pt x="8419" y="5099"/>
                    <a:pt x="8493" y="5111"/>
                    <a:pt x="8580" y="5124"/>
                  </a:cubicBezTo>
                  <a:cubicBezTo>
                    <a:pt x="8703" y="5136"/>
                    <a:pt x="8765" y="4963"/>
                    <a:pt x="8654" y="4901"/>
                  </a:cubicBezTo>
                  <a:cubicBezTo>
                    <a:pt x="8642" y="4901"/>
                    <a:pt x="8629" y="4889"/>
                    <a:pt x="8617" y="4889"/>
                  </a:cubicBezTo>
                  <a:cubicBezTo>
                    <a:pt x="8543" y="4877"/>
                    <a:pt x="8469" y="4864"/>
                    <a:pt x="8395" y="4852"/>
                  </a:cubicBezTo>
                  <a:close/>
                  <a:moveTo>
                    <a:pt x="10197" y="4852"/>
                  </a:moveTo>
                  <a:cubicBezTo>
                    <a:pt x="10074" y="4864"/>
                    <a:pt x="10074" y="5049"/>
                    <a:pt x="10197" y="5074"/>
                  </a:cubicBezTo>
                  <a:cubicBezTo>
                    <a:pt x="10209" y="5074"/>
                    <a:pt x="10222" y="5074"/>
                    <a:pt x="10234" y="5074"/>
                  </a:cubicBezTo>
                  <a:lnTo>
                    <a:pt x="10469" y="5037"/>
                  </a:lnTo>
                  <a:cubicBezTo>
                    <a:pt x="10592" y="5012"/>
                    <a:pt x="10592" y="4827"/>
                    <a:pt x="10469" y="4815"/>
                  </a:cubicBezTo>
                  <a:cubicBezTo>
                    <a:pt x="10456" y="4803"/>
                    <a:pt x="10431" y="4803"/>
                    <a:pt x="10419" y="4815"/>
                  </a:cubicBezTo>
                  <a:cubicBezTo>
                    <a:pt x="10345" y="4827"/>
                    <a:pt x="10271" y="4840"/>
                    <a:pt x="10197" y="4852"/>
                  </a:cubicBezTo>
                  <a:close/>
                  <a:moveTo>
                    <a:pt x="11098" y="4667"/>
                  </a:moveTo>
                  <a:cubicBezTo>
                    <a:pt x="11012" y="4691"/>
                    <a:pt x="10975" y="4803"/>
                    <a:pt x="11049" y="4864"/>
                  </a:cubicBezTo>
                  <a:cubicBezTo>
                    <a:pt x="11073" y="4889"/>
                    <a:pt x="11123" y="4901"/>
                    <a:pt x="11160" y="4901"/>
                  </a:cubicBezTo>
                  <a:lnTo>
                    <a:pt x="11382" y="4840"/>
                  </a:lnTo>
                  <a:cubicBezTo>
                    <a:pt x="11518" y="4803"/>
                    <a:pt x="11493" y="4593"/>
                    <a:pt x="11345" y="4605"/>
                  </a:cubicBezTo>
                  <a:lnTo>
                    <a:pt x="11320" y="4605"/>
                  </a:lnTo>
                  <a:lnTo>
                    <a:pt x="11098" y="4667"/>
                  </a:lnTo>
                  <a:close/>
                  <a:moveTo>
                    <a:pt x="11987" y="4408"/>
                  </a:moveTo>
                  <a:cubicBezTo>
                    <a:pt x="11851" y="4457"/>
                    <a:pt x="11888" y="4642"/>
                    <a:pt x="12024" y="4642"/>
                  </a:cubicBezTo>
                  <a:cubicBezTo>
                    <a:pt x="12036" y="4642"/>
                    <a:pt x="12049" y="4642"/>
                    <a:pt x="12061" y="4642"/>
                  </a:cubicBezTo>
                  <a:lnTo>
                    <a:pt x="12283" y="4556"/>
                  </a:lnTo>
                  <a:cubicBezTo>
                    <a:pt x="12394" y="4519"/>
                    <a:pt x="12369" y="4334"/>
                    <a:pt x="12246" y="4334"/>
                  </a:cubicBezTo>
                  <a:cubicBezTo>
                    <a:pt x="12221" y="4334"/>
                    <a:pt x="12209" y="4334"/>
                    <a:pt x="12197" y="4346"/>
                  </a:cubicBezTo>
                  <a:lnTo>
                    <a:pt x="11987" y="4420"/>
                  </a:lnTo>
                  <a:close/>
                  <a:moveTo>
                    <a:pt x="12839" y="4074"/>
                  </a:moveTo>
                  <a:cubicBezTo>
                    <a:pt x="12727" y="4124"/>
                    <a:pt x="12764" y="4296"/>
                    <a:pt x="12888" y="4296"/>
                  </a:cubicBezTo>
                  <a:cubicBezTo>
                    <a:pt x="12900" y="4296"/>
                    <a:pt x="12913" y="4296"/>
                    <a:pt x="12925" y="4284"/>
                  </a:cubicBezTo>
                  <a:lnTo>
                    <a:pt x="13147" y="4185"/>
                  </a:lnTo>
                  <a:cubicBezTo>
                    <a:pt x="13258" y="4136"/>
                    <a:pt x="13209" y="3951"/>
                    <a:pt x="13085" y="3963"/>
                  </a:cubicBezTo>
                  <a:cubicBezTo>
                    <a:pt x="13073" y="3963"/>
                    <a:pt x="13061" y="3976"/>
                    <a:pt x="13048" y="3976"/>
                  </a:cubicBezTo>
                  <a:close/>
                  <a:moveTo>
                    <a:pt x="13653" y="3655"/>
                  </a:moveTo>
                  <a:cubicBezTo>
                    <a:pt x="13542" y="3729"/>
                    <a:pt x="13604" y="3889"/>
                    <a:pt x="13727" y="3877"/>
                  </a:cubicBezTo>
                  <a:cubicBezTo>
                    <a:pt x="13740" y="3877"/>
                    <a:pt x="13752" y="3864"/>
                    <a:pt x="13764" y="3864"/>
                  </a:cubicBezTo>
                  <a:cubicBezTo>
                    <a:pt x="13838" y="3827"/>
                    <a:pt x="13900" y="3778"/>
                    <a:pt x="13974" y="3741"/>
                  </a:cubicBezTo>
                  <a:cubicBezTo>
                    <a:pt x="14098" y="3655"/>
                    <a:pt x="13987" y="3457"/>
                    <a:pt x="13851" y="3544"/>
                  </a:cubicBezTo>
                  <a:close/>
                  <a:moveTo>
                    <a:pt x="14419" y="3161"/>
                  </a:moveTo>
                  <a:cubicBezTo>
                    <a:pt x="14320" y="3235"/>
                    <a:pt x="14394" y="3395"/>
                    <a:pt x="14517" y="3371"/>
                  </a:cubicBezTo>
                  <a:cubicBezTo>
                    <a:pt x="14530" y="3371"/>
                    <a:pt x="14554" y="3358"/>
                    <a:pt x="14567" y="3358"/>
                  </a:cubicBezTo>
                  <a:cubicBezTo>
                    <a:pt x="14628" y="3309"/>
                    <a:pt x="14690" y="3260"/>
                    <a:pt x="14752" y="3210"/>
                  </a:cubicBezTo>
                  <a:cubicBezTo>
                    <a:pt x="14826" y="3149"/>
                    <a:pt x="14801" y="3013"/>
                    <a:pt x="14690" y="3000"/>
                  </a:cubicBezTo>
                  <a:cubicBezTo>
                    <a:pt x="14665" y="3000"/>
                    <a:pt x="14628" y="3013"/>
                    <a:pt x="14604" y="3025"/>
                  </a:cubicBezTo>
                  <a:close/>
                  <a:moveTo>
                    <a:pt x="15135" y="2581"/>
                  </a:moveTo>
                  <a:cubicBezTo>
                    <a:pt x="15097" y="2605"/>
                    <a:pt x="15085" y="2655"/>
                    <a:pt x="15097" y="2692"/>
                  </a:cubicBezTo>
                  <a:cubicBezTo>
                    <a:pt x="15110" y="2778"/>
                    <a:pt x="15221" y="2815"/>
                    <a:pt x="15295" y="2754"/>
                  </a:cubicBezTo>
                  <a:cubicBezTo>
                    <a:pt x="15344" y="2704"/>
                    <a:pt x="15406" y="2642"/>
                    <a:pt x="15455" y="2593"/>
                  </a:cubicBezTo>
                  <a:cubicBezTo>
                    <a:pt x="15579" y="2482"/>
                    <a:pt x="15418" y="2309"/>
                    <a:pt x="15307" y="2420"/>
                  </a:cubicBezTo>
                  <a:cubicBezTo>
                    <a:pt x="15246" y="2470"/>
                    <a:pt x="15196" y="2531"/>
                    <a:pt x="15135" y="2581"/>
                  </a:cubicBezTo>
                  <a:close/>
                  <a:moveTo>
                    <a:pt x="15752" y="1926"/>
                  </a:moveTo>
                  <a:cubicBezTo>
                    <a:pt x="15715" y="1951"/>
                    <a:pt x="15715" y="2001"/>
                    <a:pt x="15739" y="2050"/>
                  </a:cubicBezTo>
                  <a:cubicBezTo>
                    <a:pt x="15776" y="2124"/>
                    <a:pt x="15875" y="2124"/>
                    <a:pt x="15925" y="2062"/>
                  </a:cubicBezTo>
                  <a:cubicBezTo>
                    <a:pt x="15974" y="2001"/>
                    <a:pt x="16023" y="1939"/>
                    <a:pt x="16073" y="1877"/>
                  </a:cubicBezTo>
                  <a:cubicBezTo>
                    <a:pt x="16134" y="1778"/>
                    <a:pt x="16023" y="1655"/>
                    <a:pt x="15925" y="1717"/>
                  </a:cubicBezTo>
                  <a:cubicBezTo>
                    <a:pt x="15912" y="1717"/>
                    <a:pt x="15900" y="1729"/>
                    <a:pt x="15900" y="1741"/>
                  </a:cubicBezTo>
                  <a:cubicBezTo>
                    <a:pt x="15850" y="1803"/>
                    <a:pt x="15801" y="1865"/>
                    <a:pt x="15752" y="1926"/>
                  </a:cubicBezTo>
                  <a:close/>
                  <a:moveTo>
                    <a:pt x="16270" y="1173"/>
                  </a:moveTo>
                  <a:cubicBezTo>
                    <a:pt x="16159" y="1285"/>
                    <a:pt x="16332" y="1445"/>
                    <a:pt x="16443" y="1322"/>
                  </a:cubicBezTo>
                  <a:cubicBezTo>
                    <a:pt x="16455" y="1322"/>
                    <a:pt x="16455" y="1309"/>
                    <a:pt x="16468" y="1297"/>
                  </a:cubicBezTo>
                  <a:lnTo>
                    <a:pt x="16492" y="1248"/>
                  </a:lnTo>
                  <a:lnTo>
                    <a:pt x="16542" y="1149"/>
                  </a:lnTo>
                  <a:lnTo>
                    <a:pt x="16579" y="1087"/>
                  </a:lnTo>
                  <a:cubicBezTo>
                    <a:pt x="16653" y="964"/>
                    <a:pt x="16480" y="853"/>
                    <a:pt x="16394" y="951"/>
                  </a:cubicBezTo>
                  <a:cubicBezTo>
                    <a:pt x="16381" y="964"/>
                    <a:pt x="16381" y="976"/>
                    <a:pt x="16381" y="976"/>
                  </a:cubicBezTo>
                  <a:lnTo>
                    <a:pt x="16344" y="1038"/>
                  </a:lnTo>
                  <a:lnTo>
                    <a:pt x="16295" y="11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6" name="Google Shape;1726;p63"/>
          <p:cNvSpPr/>
          <p:nvPr/>
        </p:nvSpPr>
        <p:spPr>
          <a:xfrm rot="-9763176" flipH="1">
            <a:off x="4105838" y="3912102"/>
            <a:ext cx="932333" cy="512408"/>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63"/>
          <p:cNvSpPr/>
          <p:nvPr/>
        </p:nvSpPr>
        <p:spPr>
          <a:xfrm>
            <a:off x="9637225" y="2794425"/>
            <a:ext cx="838500" cy="624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97"/>
                                        </p:tgtEl>
                                        <p:attrNameLst>
                                          <p:attrName>style.visibility</p:attrName>
                                        </p:attrNameLst>
                                      </p:cBhvr>
                                      <p:to>
                                        <p:strVal val="visible"/>
                                      </p:to>
                                    </p:set>
                                    <p:anim calcmode="lin" valueType="num">
                                      <p:cBhvr additive="base">
                                        <p:cTn id="7" dur="1000"/>
                                        <p:tgtEl>
                                          <p:spTgt spid="1697"/>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698"/>
                                        </p:tgtEl>
                                        <p:attrNameLst>
                                          <p:attrName>style.visibility</p:attrName>
                                        </p:attrNameLst>
                                      </p:cBhvr>
                                      <p:to>
                                        <p:strVal val="visible"/>
                                      </p:to>
                                    </p:set>
                                    <p:anim calcmode="lin" valueType="num">
                                      <p:cBhvr additive="base">
                                        <p:cTn id="10" dur="1000"/>
                                        <p:tgtEl>
                                          <p:spTgt spid="16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6"/>
        <p:cNvGrpSpPr/>
        <p:nvPr/>
      </p:nvGrpSpPr>
      <p:grpSpPr>
        <a:xfrm>
          <a:off x="0" y="0"/>
          <a:ext cx="0" cy="0"/>
          <a:chOff x="0" y="0"/>
          <a:chExt cx="0" cy="0"/>
        </a:xfrm>
      </p:grpSpPr>
      <p:sp>
        <p:nvSpPr>
          <p:cNvPr id="1697" name="Google Shape;1697;p63"/>
          <p:cNvSpPr txBox="1">
            <a:spLocks noGrp="1"/>
          </p:cNvSpPr>
          <p:nvPr>
            <p:ph type="title"/>
          </p:nvPr>
        </p:nvSpPr>
        <p:spPr>
          <a:xfrm>
            <a:off x="1930636" y="129616"/>
            <a:ext cx="6180392" cy="755700"/>
          </a:xfrm>
          <a:prstGeom prst="rect">
            <a:avLst/>
          </a:prstGeom>
        </p:spPr>
        <p:txBody>
          <a:bodyPr spcFirstLastPara="1" wrap="square" lIns="0" tIns="0" rIns="0" bIns="0" anchor="t" anchorCtr="0">
            <a:noAutofit/>
          </a:bodyPr>
          <a:lstStyle/>
          <a:p>
            <a:pPr marL="0" lvl="0" indent="0" algn="ctr" rtl="1">
              <a:spcBef>
                <a:spcPts val="0"/>
              </a:spcBef>
              <a:spcAft>
                <a:spcPts val="0"/>
              </a:spcAft>
              <a:buClr>
                <a:schemeClr val="dk2"/>
              </a:buClr>
              <a:buSzPts val="1100"/>
              <a:buFont typeface="Arial"/>
              <a:buNone/>
            </a:pPr>
            <a:r>
              <a:rPr lang="ar-DZ" dirty="0" smtClean="0">
                <a:latin typeface="Aldhabi" panose="01000000000000000000" pitchFamily="2" charset="-78"/>
                <a:cs typeface="Aldhabi" panose="01000000000000000000" pitchFamily="2" charset="-78"/>
              </a:rPr>
              <a:t>الحجاج </a:t>
            </a:r>
            <a:r>
              <a:rPr lang="ar-DZ" dirty="0" err="1" smtClean="0">
                <a:latin typeface="Aldhabi" panose="01000000000000000000" pitchFamily="2" charset="-78"/>
                <a:cs typeface="Aldhabi" panose="01000000000000000000" pitchFamily="2" charset="-78"/>
              </a:rPr>
              <a:t>فيى</a:t>
            </a:r>
            <a:r>
              <a:rPr lang="ar-DZ" dirty="0" smtClean="0">
                <a:latin typeface="Aldhabi" panose="01000000000000000000" pitchFamily="2" charset="-78"/>
                <a:cs typeface="Aldhabi" panose="01000000000000000000" pitchFamily="2" charset="-78"/>
              </a:rPr>
              <a:t> التواصل</a:t>
            </a:r>
            <a:endParaRPr dirty="0">
              <a:latin typeface="Aldhabi" panose="01000000000000000000" pitchFamily="2" charset="-78"/>
              <a:cs typeface="Aldhabi" panose="01000000000000000000" pitchFamily="2" charset="-78"/>
            </a:endParaRPr>
          </a:p>
        </p:txBody>
      </p:sp>
      <p:sp>
        <p:nvSpPr>
          <p:cNvPr id="1698" name="Google Shape;1698;p63"/>
          <p:cNvSpPr txBox="1">
            <a:spLocks noGrp="1"/>
          </p:cNvSpPr>
          <p:nvPr>
            <p:ph type="body" idx="1"/>
          </p:nvPr>
        </p:nvSpPr>
        <p:spPr>
          <a:xfrm>
            <a:off x="392204" y="964526"/>
            <a:ext cx="7344236" cy="3453362"/>
          </a:xfrm>
          <a:prstGeom prst="rect">
            <a:avLst/>
          </a:prstGeom>
        </p:spPr>
        <p:txBody>
          <a:bodyPr spcFirstLastPara="1" wrap="square" lIns="91425" tIns="91425" rIns="91425" bIns="91425" anchor="t" anchorCtr="0">
            <a:noAutofit/>
          </a:bodyPr>
          <a:lstStyle/>
          <a:p>
            <a:pPr marL="152400" indent="0" algn="r" rtl="1">
              <a:buNone/>
            </a:pPr>
            <a:r>
              <a:rPr lang="ar-SA" sz="2000" dirty="0" smtClean="0">
                <a:latin typeface="Microsoft Uighur" panose="02000000000000000000" pitchFamily="2" charset="-78"/>
                <a:cs typeface="Microsoft Uighur" panose="02000000000000000000" pitchFamily="2" charset="-78"/>
              </a:rPr>
              <a:t>البلاغة </a:t>
            </a:r>
            <a:r>
              <a:rPr lang="ar-DZ" sz="2000" dirty="0" smtClean="0">
                <a:latin typeface="Microsoft Uighur" panose="02000000000000000000" pitchFamily="2" charset="-78"/>
                <a:cs typeface="Microsoft Uighur" panose="02000000000000000000" pitchFamily="2" charset="-78"/>
              </a:rPr>
              <a:t>تختص بلغة التواصل ‘الخطاب’ </a:t>
            </a:r>
            <a:r>
              <a:rPr lang="ar-SA" sz="2000" dirty="0" smtClean="0">
                <a:latin typeface="Microsoft Uighur" panose="02000000000000000000" pitchFamily="2" charset="-78"/>
                <a:cs typeface="Microsoft Uighur" panose="02000000000000000000" pitchFamily="2" charset="-78"/>
              </a:rPr>
              <a:t> </a:t>
            </a:r>
            <a:r>
              <a:rPr lang="ar-DZ" sz="2000" dirty="0" smtClean="0">
                <a:latin typeface="Microsoft Uighur" panose="02000000000000000000" pitchFamily="2" charset="-78"/>
                <a:cs typeface="Microsoft Uighur" panose="02000000000000000000" pitchFamily="2" charset="-78"/>
              </a:rPr>
              <a:t>، وهي </a:t>
            </a:r>
            <a:r>
              <a:rPr lang="ar-SA" sz="2000" dirty="0" smtClean="0">
                <a:latin typeface="Microsoft Uighur" panose="02000000000000000000" pitchFamily="2" charset="-78"/>
                <a:cs typeface="Microsoft Uighur" panose="02000000000000000000" pitchFamily="2" charset="-78"/>
              </a:rPr>
              <a:t>جزء </a:t>
            </a:r>
            <a:r>
              <a:rPr lang="ar-SA" sz="2000" dirty="0">
                <a:latin typeface="Microsoft Uighur" panose="02000000000000000000" pitchFamily="2" charset="-78"/>
                <a:cs typeface="Microsoft Uighur" panose="02000000000000000000" pitchFamily="2" charset="-78"/>
              </a:rPr>
              <a:t>من الحجاج، </a:t>
            </a:r>
            <a:r>
              <a:rPr lang="ar-SA" sz="2000" dirty="0" smtClean="0">
                <a:latin typeface="Microsoft Uighur" panose="02000000000000000000" pitchFamily="2" charset="-78"/>
                <a:cs typeface="Microsoft Uighur" panose="02000000000000000000" pitchFamily="2" charset="-78"/>
              </a:rPr>
              <a:t>كما </a:t>
            </a:r>
            <a:r>
              <a:rPr lang="ar-SA" sz="2000" dirty="0">
                <a:latin typeface="Microsoft Uighur" panose="02000000000000000000" pitchFamily="2" charset="-78"/>
                <a:cs typeface="Microsoft Uighur" panose="02000000000000000000" pitchFamily="2" charset="-78"/>
              </a:rPr>
              <a:t>يرى أرسطو </a:t>
            </a:r>
            <a:r>
              <a:rPr lang="ar-DZ" sz="2000" dirty="0" smtClean="0">
                <a:latin typeface="Microsoft Uighur" panose="02000000000000000000" pitchFamily="2" charset="-78"/>
                <a:cs typeface="Microsoft Uighur" panose="02000000000000000000" pitchFamily="2" charset="-78"/>
              </a:rPr>
              <a:t>فحسبه</a:t>
            </a:r>
            <a:r>
              <a:rPr lang="ar-SA" sz="2000" dirty="0" smtClean="0">
                <a:latin typeface="Microsoft Uighur" panose="02000000000000000000" pitchFamily="2" charset="-78"/>
                <a:cs typeface="Microsoft Uighur" panose="02000000000000000000" pitchFamily="2" charset="-78"/>
              </a:rPr>
              <a:t>؛ </a:t>
            </a:r>
            <a:r>
              <a:rPr lang="ar-SA" sz="2000" dirty="0">
                <a:latin typeface="Microsoft Uighur" panose="02000000000000000000" pitchFamily="2" charset="-78"/>
                <a:cs typeface="Microsoft Uighur" panose="02000000000000000000" pitchFamily="2" charset="-78"/>
              </a:rPr>
              <a:t>فإنّ (الخطابة هي </a:t>
            </a:r>
            <a:r>
              <a:rPr lang="ar-SA" sz="2000" dirty="0" err="1">
                <a:latin typeface="Microsoft Uighur" panose="02000000000000000000" pitchFamily="2" charset="-78"/>
                <a:cs typeface="Microsoft Uighur" panose="02000000000000000000" pitchFamily="2" charset="-78"/>
              </a:rPr>
              <a:t>الريطوريقا</a:t>
            </a:r>
            <a:r>
              <a:rPr lang="ar-SA" sz="2000" dirty="0">
                <a:latin typeface="Microsoft Uighur" panose="02000000000000000000" pitchFamily="2" charset="-78"/>
                <a:cs typeface="Microsoft Uighur" panose="02000000000000000000" pitchFamily="2" charset="-78"/>
              </a:rPr>
              <a:t>: </a:t>
            </a:r>
            <a:r>
              <a:rPr lang="en-US" sz="2000" dirty="0">
                <a:latin typeface="Microsoft Uighur" panose="02000000000000000000" pitchFamily="2" charset="-78"/>
                <a:cs typeface="Microsoft Uighur" panose="02000000000000000000" pitchFamily="2" charset="-78"/>
              </a:rPr>
              <a:t>Rhetoric</a:t>
            </a:r>
            <a:r>
              <a:rPr lang="ar-JO" sz="2000" dirty="0">
                <a:latin typeface="Microsoft Uighur" panose="02000000000000000000" pitchFamily="2" charset="-78"/>
                <a:cs typeface="Microsoft Uighur" panose="02000000000000000000" pitchFamily="2" charset="-78"/>
              </a:rPr>
              <a:t>، وهي البلاغة)، "إنّ </a:t>
            </a:r>
            <a:r>
              <a:rPr lang="ar-JO" sz="2000" dirty="0" err="1">
                <a:latin typeface="Microsoft Uighur" panose="02000000000000000000" pitchFamily="2" charset="-78"/>
                <a:cs typeface="Microsoft Uighur" panose="02000000000000000000" pitchFamily="2" charset="-78"/>
              </a:rPr>
              <a:t>الريطوريقا</a:t>
            </a:r>
            <a:r>
              <a:rPr lang="ar-JO" sz="2000" dirty="0">
                <a:latin typeface="Microsoft Uighur" panose="02000000000000000000" pitchFamily="2" charset="-78"/>
                <a:cs typeface="Microsoft Uighur" panose="02000000000000000000" pitchFamily="2" charset="-78"/>
              </a:rPr>
              <a:t> كما استقرّ مفهومها في الثقافة الإغريقيّة إنّما هي نظرية في القول الناجع، وهي كذلك ذات علاقة </a:t>
            </a:r>
            <a:r>
              <a:rPr lang="ar-JO" sz="2000" dirty="0" err="1">
                <a:latin typeface="Microsoft Uighur" panose="02000000000000000000" pitchFamily="2" charset="-78"/>
                <a:cs typeface="Microsoft Uighur" panose="02000000000000000000" pitchFamily="2" charset="-78"/>
              </a:rPr>
              <a:t>متوطّدة</a:t>
            </a:r>
            <a:r>
              <a:rPr lang="ar-JO" sz="2000" dirty="0">
                <a:latin typeface="Microsoft Uighur" panose="02000000000000000000" pitchFamily="2" charset="-78"/>
                <a:cs typeface="Microsoft Uighur" panose="02000000000000000000" pitchFamily="2" charset="-78"/>
              </a:rPr>
              <a:t> بالممارسة الشفويّة</a:t>
            </a:r>
            <a:r>
              <a:rPr lang="ar-JO" sz="2000" dirty="0" smtClean="0">
                <a:latin typeface="Microsoft Uighur" panose="02000000000000000000" pitchFamily="2" charset="-78"/>
                <a:cs typeface="Microsoft Uighur" panose="02000000000000000000" pitchFamily="2" charset="-78"/>
              </a:rPr>
              <a:t>"، </a:t>
            </a:r>
            <a:r>
              <a:rPr lang="ar-JO" sz="2000" dirty="0">
                <a:latin typeface="Microsoft Uighur" panose="02000000000000000000" pitchFamily="2" charset="-78"/>
                <a:cs typeface="Microsoft Uighur" panose="02000000000000000000" pitchFamily="2" charset="-78"/>
              </a:rPr>
              <a:t>وترى (روث أموسي:</a:t>
            </a:r>
            <a:r>
              <a:rPr lang="en-US" sz="2000" dirty="0">
                <a:latin typeface="Microsoft Uighur" panose="02000000000000000000" pitchFamily="2" charset="-78"/>
                <a:cs typeface="Microsoft Uighur" panose="02000000000000000000" pitchFamily="2" charset="-78"/>
              </a:rPr>
              <a:t>Ruth </a:t>
            </a:r>
            <a:r>
              <a:rPr lang="en-US" sz="2000" dirty="0" err="1">
                <a:latin typeface="Microsoft Uighur" panose="02000000000000000000" pitchFamily="2" charset="-78"/>
                <a:cs typeface="Microsoft Uighur" panose="02000000000000000000" pitchFamily="2" charset="-78"/>
              </a:rPr>
              <a:t>Amossy</a:t>
            </a:r>
            <a:r>
              <a:rPr lang="ar-JO" sz="2000" dirty="0">
                <a:latin typeface="Microsoft Uighur" panose="02000000000000000000" pitchFamily="2" charset="-78"/>
                <a:cs typeface="Microsoft Uighur" panose="02000000000000000000" pitchFamily="2" charset="-78"/>
              </a:rPr>
              <a:t>) صاحبة كتاب (الحجاج في الخطاب) أنّ حدّ الخطابة الذي هو فنّ الحمل على الإقناع لدى أرسطو يكون وفق القواعد الأربع الآتية</a:t>
            </a:r>
            <a:r>
              <a:rPr lang="ar-JO" sz="2000" dirty="0" smtClean="0">
                <a:latin typeface="Microsoft Uighur" panose="02000000000000000000" pitchFamily="2" charset="-78"/>
                <a:cs typeface="Microsoft Uighur" panose="02000000000000000000" pitchFamily="2" charset="-78"/>
              </a:rPr>
              <a:t>:. </a:t>
            </a:r>
            <a:r>
              <a:rPr lang="ar-JO" sz="2000" dirty="0">
                <a:latin typeface="Microsoft Uighur" panose="02000000000000000000" pitchFamily="2" charset="-78"/>
                <a:cs typeface="Microsoft Uighur" panose="02000000000000000000" pitchFamily="2" charset="-78"/>
              </a:rPr>
              <a:t>لا خطاب خارج مقام التلفّظ، فأن نتكلّم أو أن نكتب هو أن نتحاور. </a:t>
            </a:r>
            <a:r>
              <a:rPr lang="ar-JO" sz="2000" dirty="0" smtClean="0">
                <a:latin typeface="Microsoft Uighur" panose="02000000000000000000" pitchFamily="2" charset="-78"/>
                <a:cs typeface="Microsoft Uighur" panose="02000000000000000000" pitchFamily="2" charset="-78"/>
              </a:rPr>
              <a:t>الخطاب </a:t>
            </a:r>
            <a:r>
              <a:rPr lang="ar-JO" sz="2000" dirty="0">
                <a:latin typeface="Microsoft Uighur" panose="02000000000000000000" pitchFamily="2" charset="-78"/>
                <a:cs typeface="Microsoft Uighur" panose="02000000000000000000" pitchFamily="2" charset="-78"/>
              </a:rPr>
              <a:t>يرمي إلى التأثير في العقول، فهو فعاليّة لفظيّة، فالمقول هو ذاته فعل. </a:t>
            </a:r>
            <a:r>
              <a:rPr lang="ar-JO" sz="2000" dirty="0" smtClean="0">
                <a:latin typeface="Microsoft Uighur" panose="02000000000000000000" pitchFamily="2" charset="-78"/>
                <a:cs typeface="Microsoft Uighur" panose="02000000000000000000" pitchFamily="2" charset="-78"/>
              </a:rPr>
              <a:t>الفعاليّة </a:t>
            </a:r>
            <a:r>
              <a:rPr lang="ar-JO" sz="2000" dirty="0">
                <a:latin typeface="Microsoft Uighur" panose="02000000000000000000" pitchFamily="2" charset="-78"/>
                <a:cs typeface="Microsoft Uighur" panose="02000000000000000000" pitchFamily="2" charset="-78"/>
              </a:rPr>
              <a:t>الخطابيّة تستند إلى العقل، </a:t>
            </a:r>
            <a:r>
              <a:rPr lang="ar-JO" sz="2000" dirty="0" err="1">
                <a:latin typeface="Microsoft Uighur" panose="02000000000000000000" pitchFamily="2" charset="-78"/>
                <a:cs typeface="Microsoft Uighur" panose="02000000000000000000" pitchFamily="2" charset="-78"/>
              </a:rPr>
              <a:t>فاللوغوس</a:t>
            </a:r>
            <a:r>
              <a:rPr lang="ar-JO" sz="2000" dirty="0">
                <a:latin typeface="Microsoft Uighur" panose="02000000000000000000" pitchFamily="2" charset="-78"/>
                <a:cs typeface="Microsoft Uighur" panose="02000000000000000000" pitchFamily="2" charset="-78"/>
              </a:rPr>
              <a:t> يعني العقل والكلام في الآن نفسه [أي اللغة</a:t>
            </a:r>
            <a:r>
              <a:rPr lang="ar-JO" sz="2000" dirty="0" smtClean="0">
                <a:latin typeface="Microsoft Uighur" panose="02000000000000000000" pitchFamily="2" charset="-78"/>
                <a:cs typeface="Microsoft Uighur" panose="02000000000000000000" pitchFamily="2" charset="-78"/>
              </a:rPr>
              <a:t>]. </a:t>
            </a:r>
            <a:r>
              <a:rPr lang="ar-JO" sz="2000" dirty="0">
                <a:latin typeface="Microsoft Uighur" panose="02000000000000000000" pitchFamily="2" charset="-78"/>
                <a:cs typeface="Microsoft Uighur" panose="02000000000000000000" pitchFamily="2" charset="-78"/>
              </a:rPr>
              <a:t>الخطابة هي فعل منجز يتوسّل بتقنيّات </a:t>
            </a:r>
            <a:r>
              <a:rPr lang="ar-JO" sz="2000" dirty="0" err="1">
                <a:latin typeface="Microsoft Uighur" panose="02000000000000000000" pitchFamily="2" charset="-78"/>
                <a:cs typeface="Microsoft Uighur" panose="02000000000000000000" pitchFamily="2" charset="-78"/>
              </a:rPr>
              <a:t>وإستراتيجيّات</a:t>
            </a:r>
            <a:r>
              <a:rPr lang="ar-JO" sz="2000" dirty="0">
                <a:latin typeface="Microsoft Uighur" panose="02000000000000000000" pitchFamily="2" charset="-78"/>
                <a:cs typeface="Microsoft Uighur" panose="02000000000000000000" pitchFamily="2" charset="-78"/>
              </a:rPr>
              <a:t> بين الخطيب والمتلقّين. ومن هنا تبدو علاقة الحجاج بالخطابة علاقة ظاهرة بيّنة لاشتراكهما في جانبيّ التأثير وقوّة العبارة ونجاعة </a:t>
            </a:r>
            <a:r>
              <a:rPr lang="ar-JO" sz="2000" dirty="0" smtClean="0">
                <a:latin typeface="Microsoft Uighur" panose="02000000000000000000" pitchFamily="2" charset="-78"/>
                <a:cs typeface="Microsoft Uighur" panose="02000000000000000000" pitchFamily="2" charset="-78"/>
              </a:rPr>
              <a:t>الكلام</a:t>
            </a:r>
            <a:r>
              <a:rPr lang="ar-DZ" sz="2000" dirty="0" smtClean="0">
                <a:latin typeface="Microsoft Uighur" panose="02000000000000000000" pitchFamily="2" charset="-78"/>
                <a:cs typeface="Microsoft Uighur" panose="02000000000000000000" pitchFamily="2" charset="-78"/>
              </a:rPr>
              <a:t> .</a:t>
            </a:r>
            <a:endParaRPr lang="fr-FR" sz="2000" dirty="0">
              <a:latin typeface="Microsoft Uighur" panose="02000000000000000000" pitchFamily="2" charset="-78"/>
              <a:cs typeface="Microsoft Uighur" panose="02000000000000000000" pitchFamily="2" charset="-78"/>
            </a:endParaRPr>
          </a:p>
          <a:p>
            <a:pPr marL="0" indent="0" algn="just" rtl="1">
              <a:spcAft>
                <a:spcPts val="1600"/>
              </a:spcAft>
              <a:buNone/>
            </a:pP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r>
              <a:rPr lang="ar-DZ" sz="1800" dirty="0">
                <a:latin typeface="Microsoft Uighur" panose="02000000000000000000" pitchFamily="2" charset="-78"/>
                <a:cs typeface="Microsoft Uighur" panose="02000000000000000000" pitchFamily="2" charset="-78"/>
              </a:rPr>
              <a:t/>
            </a:r>
            <a:br>
              <a:rPr lang="ar-DZ" sz="1800" dirty="0">
                <a:latin typeface="Microsoft Uighur" panose="02000000000000000000" pitchFamily="2" charset="-78"/>
                <a:cs typeface="Microsoft Uighur" panose="02000000000000000000" pitchFamily="2" charset="-78"/>
              </a:rPr>
            </a:br>
            <a:endParaRPr dirty="0"/>
          </a:p>
        </p:txBody>
      </p:sp>
      <p:grpSp>
        <p:nvGrpSpPr>
          <p:cNvPr id="1699" name="Google Shape;1699;p63"/>
          <p:cNvGrpSpPr/>
          <p:nvPr/>
        </p:nvGrpSpPr>
        <p:grpSpPr>
          <a:xfrm rot="21234129">
            <a:off x="1133849" y="4138910"/>
            <a:ext cx="1749439" cy="557955"/>
            <a:chOff x="3697288" y="914400"/>
            <a:chExt cx="1749426" cy="557950"/>
          </a:xfrm>
        </p:grpSpPr>
        <p:sp>
          <p:nvSpPr>
            <p:cNvPr id="1700" name="Google Shape;1700;p63"/>
            <p:cNvSpPr/>
            <p:nvPr/>
          </p:nvSpPr>
          <p:spPr>
            <a:xfrm>
              <a:off x="4940265" y="918872"/>
              <a:ext cx="506448" cy="506746"/>
            </a:xfrm>
            <a:custGeom>
              <a:avLst/>
              <a:gdLst/>
              <a:ahLst/>
              <a:cxnLst/>
              <a:rect l="l" t="t" r="r" b="b"/>
              <a:pathLst>
                <a:path w="6795" h="6799" extrusionOk="0">
                  <a:moveTo>
                    <a:pt x="294" y="0"/>
                  </a:moveTo>
                  <a:cubicBezTo>
                    <a:pt x="127" y="0"/>
                    <a:pt x="1" y="243"/>
                    <a:pt x="186" y="336"/>
                  </a:cubicBezTo>
                  <a:lnTo>
                    <a:pt x="5716" y="2994"/>
                  </a:lnTo>
                  <a:lnTo>
                    <a:pt x="6214" y="3234"/>
                  </a:lnTo>
                  <a:lnTo>
                    <a:pt x="1204" y="6048"/>
                  </a:lnTo>
                  <a:lnTo>
                    <a:pt x="444" y="6473"/>
                  </a:lnTo>
                  <a:cubicBezTo>
                    <a:pt x="320" y="6611"/>
                    <a:pt x="421" y="6799"/>
                    <a:pt x="577" y="6799"/>
                  </a:cubicBezTo>
                  <a:cubicBezTo>
                    <a:pt x="593" y="6799"/>
                    <a:pt x="610" y="6797"/>
                    <a:pt x="627" y="6792"/>
                  </a:cubicBezTo>
                  <a:lnTo>
                    <a:pt x="5928" y="3800"/>
                  </a:lnTo>
                  <a:lnTo>
                    <a:pt x="6688" y="3359"/>
                  </a:lnTo>
                  <a:cubicBezTo>
                    <a:pt x="6794" y="3298"/>
                    <a:pt x="6794" y="3131"/>
                    <a:pt x="6688" y="3055"/>
                  </a:cubicBezTo>
                  <a:lnTo>
                    <a:pt x="1158" y="397"/>
                  </a:lnTo>
                  <a:lnTo>
                    <a:pt x="368" y="17"/>
                  </a:lnTo>
                  <a:cubicBezTo>
                    <a:pt x="343" y="5"/>
                    <a:pt x="318" y="0"/>
                    <a:pt x="2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63"/>
            <p:cNvSpPr/>
            <p:nvPr/>
          </p:nvSpPr>
          <p:spPr>
            <a:xfrm>
              <a:off x="5271114" y="1084259"/>
              <a:ext cx="160841" cy="155177"/>
            </a:xfrm>
            <a:custGeom>
              <a:avLst/>
              <a:gdLst/>
              <a:ahLst/>
              <a:cxnLst/>
              <a:rect l="l" t="t" r="r" b="b"/>
              <a:pathLst>
                <a:path w="2158" h="2082" extrusionOk="0">
                  <a:moveTo>
                    <a:pt x="92" y="1"/>
                  </a:moveTo>
                  <a:lnTo>
                    <a:pt x="92" y="1"/>
                  </a:lnTo>
                  <a:cubicBezTo>
                    <a:pt x="1" y="700"/>
                    <a:pt x="46" y="1398"/>
                    <a:pt x="229" y="2082"/>
                  </a:cubicBezTo>
                  <a:lnTo>
                    <a:pt x="2158" y="988"/>
                  </a:lnTo>
                  <a:lnTo>
                    <a:pt x="9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63"/>
            <p:cNvSpPr/>
            <p:nvPr/>
          </p:nvSpPr>
          <p:spPr>
            <a:xfrm>
              <a:off x="5257549" y="1070695"/>
              <a:ext cx="189163" cy="181859"/>
            </a:xfrm>
            <a:custGeom>
              <a:avLst/>
              <a:gdLst/>
              <a:ahLst/>
              <a:cxnLst/>
              <a:rect l="l" t="t" r="r" b="b"/>
              <a:pathLst>
                <a:path w="2538" h="2440" extrusionOk="0">
                  <a:moveTo>
                    <a:pt x="426" y="466"/>
                  </a:moveTo>
                  <a:lnTo>
                    <a:pt x="1942" y="1192"/>
                  </a:lnTo>
                  <a:lnTo>
                    <a:pt x="1942" y="1192"/>
                  </a:lnTo>
                  <a:lnTo>
                    <a:pt x="562" y="1975"/>
                  </a:lnTo>
                  <a:lnTo>
                    <a:pt x="536" y="1990"/>
                  </a:lnTo>
                  <a:lnTo>
                    <a:pt x="536" y="1990"/>
                  </a:lnTo>
                  <a:cubicBezTo>
                    <a:pt x="423" y="1488"/>
                    <a:pt x="386" y="978"/>
                    <a:pt x="426" y="466"/>
                  </a:cubicBezTo>
                  <a:close/>
                  <a:moveTo>
                    <a:pt x="274" y="0"/>
                  </a:moveTo>
                  <a:cubicBezTo>
                    <a:pt x="254" y="4"/>
                    <a:pt x="236" y="10"/>
                    <a:pt x="218" y="18"/>
                  </a:cubicBezTo>
                  <a:lnTo>
                    <a:pt x="218" y="18"/>
                  </a:lnTo>
                  <a:cubicBezTo>
                    <a:pt x="178" y="30"/>
                    <a:pt x="143" y="56"/>
                    <a:pt x="122" y="92"/>
                  </a:cubicBezTo>
                  <a:cubicBezTo>
                    <a:pt x="115" y="105"/>
                    <a:pt x="110" y="118"/>
                    <a:pt x="107" y="132"/>
                  </a:cubicBezTo>
                  <a:lnTo>
                    <a:pt x="107" y="132"/>
                  </a:lnTo>
                  <a:cubicBezTo>
                    <a:pt x="100" y="148"/>
                    <a:pt x="94" y="165"/>
                    <a:pt x="92" y="183"/>
                  </a:cubicBezTo>
                  <a:cubicBezTo>
                    <a:pt x="0" y="897"/>
                    <a:pt x="46" y="1611"/>
                    <a:pt x="243" y="2310"/>
                  </a:cubicBezTo>
                  <a:cubicBezTo>
                    <a:pt x="266" y="2387"/>
                    <a:pt x="336" y="2440"/>
                    <a:pt x="413" y="2440"/>
                  </a:cubicBezTo>
                  <a:cubicBezTo>
                    <a:pt x="442" y="2440"/>
                    <a:pt x="473" y="2432"/>
                    <a:pt x="502" y="2416"/>
                  </a:cubicBezTo>
                  <a:lnTo>
                    <a:pt x="2188" y="1474"/>
                  </a:lnTo>
                  <a:lnTo>
                    <a:pt x="2431" y="1337"/>
                  </a:lnTo>
                  <a:cubicBezTo>
                    <a:pt x="2537" y="1261"/>
                    <a:pt x="2537" y="1094"/>
                    <a:pt x="2431" y="1018"/>
                  </a:cubicBezTo>
                  <a:lnTo>
                    <a:pt x="623" y="152"/>
                  </a:lnTo>
                  <a:lnTo>
                    <a:pt x="365" y="31"/>
                  </a:lnTo>
                  <a:cubicBezTo>
                    <a:pt x="361" y="29"/>
                    <a:pt x="356" y="27"/>
                    <a:pt x="352" y="25"/>
                  </a:cubicBezTo>
                  <a:lnTo>
                    <a:pt x="352" y="25"/>
                  </a:lnTo>
                  <a:cubicBezTo>
                    <a:pt x="328" y="13"/>
                    <a:pt x="302" y="4"/>
                    <a:pt x="2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63"/>
            <p:cNvSpPr/>
            <p:nvPr/>
          </p:nvSpPr>
          <p:spPr>
            <a:xfrm>
              <a:off x="3710852" y="927294"/>
              <a:ext cx="1299921" cy="531938"/>
            </a:xfrm>
            <a:custGeom>
              <a:avLst/>
              <a:gdLst/>
              <a:ahLst/>
              <a:cxnLst/>
              <a:rect l="l" t="t" r="r" b="b"/>
              <a:pathLst>
                <a:path w="17441" h="7137" extrusionOk="0">
                  <a:moveTo>
                    <a:pt x="12789" y="0"/>
                  </a:moveTo>
                  <a:cubicBezTo>
                    <a:pt x="8515" y="0"/>
                    <a:pt x="4000" y="193"/>
                    <a:pt x="1" y="193"/>
                  </a:cubicBezTo>
                  <a:lnTo>
                    <a:pt x="1" y="208"/>
                  </a:lnTo>
                  <a:cubicBezTo>
                    <a:pt x="1" y="1514"/>
                    <a:pt x="138" y="4492"/>
                    <a:pt x="183" y="5859"/>
                  </a:cubicBezTo>
                  <a:cubicBezTo>
                    <a:pt x="219" y="7061"/>
                    <a:pt x="516" y="7107"/>
                    <a:pt x="1600" y="7107"/>
                  </a:cubicBezTo>
                  <a:cubicBezTo>
                    <a:pt x="1689" y="7107"/>
                    <a:pt x="1784" y="7107"/>
                    <a:pt x="1884" y="7107"/>
                  </a:cubicBezTo>
                  <a:cubicBezTo>
                    <a:pt x="2120" y="7107"/>
                    <a:pt x="2387" y="7108"/>
                    <a:pt x="2690" y="7120"/>
                  </a:cubicBezTo>
                  <a:cubicBezTo>
                    <a:pt x="3042" y="7131"/>
                    <a:pt x="3375" y="7136"/>
                    <a:pt x="3693" y="7136"/>
                  </a:cubicBezTo>
                  <a:cubicBezTo>
                    <a:pt x="5473" y="7136"/>
                    <a:pt x="6781" y="6983"/>
                    <a:pt x="8341" y="6983"/>
                  </a:cubicBezTo>
                  <a:cubicBezTo>
                    <a:pt x="8586" y="6958"/>
                    <a:pt x="9008" y="6950"/>
                    <a:pt x="9539" y="6950"/>
                  </a:cubicBezTo>
                  <a:cubicBezTo>
                    <a:pt x="10332" y="6950"/>
                    <a:pt x="11366" y="6967"/>
                    <a:pt x="12415" y="6967"/>
                  </a:cubicBezTo>
                  <a:cubicBezTo>
                    <a:pt x="14454" y="6967"/>
                    <a:pt x="16548" y="6903"/>
                    <a:pt x="17031" y="6527"/>
                  </a:cubicBezTo>
                  <a:cubicBezTo>
                    <a:pt x="17441" y="6208"/>
                    <a:pt x="17031" y="1256"/>
                    <a:pt x="16772" y="71"/>
                  </a:cubicBezTo>
                  <a:cubicBezTo>
                    <a:pt x="15485" y="20"/>
                    <a:pt x="14149" y="0"/>
                    <a:pt x="127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63"/>
            <p:cNvSpPr/>
            <p:nvPr/>
          </p:nvSpPr>
          <p:spPr>
            <a:xfrm>
              <a:off x="3697288" y="914400"/>
              <a:ext cx="1314604" cy="557950"/>
            </a:xfrm>
            <a:custGeom>
              <a:avLst/>
              <a:gdLst/>
              <a:ahLst/>
              <a:cxnLst/>
              <a:rect l="l" t="t" r="r" b="b"/>
              <a:pathLst>
                <a:path w="17638" h="7486" extrusionOk="0">
                  <a:moveTo>
                    <a:pt x="12885" y="365"/>
                  </a:moveTo>
                  <a:cubicBezTo>
                    <a:pt x="13036" y="365"/>
                    <a:pt x="13187" y="365"/>
                    <a:pt x="13339" y="366"/>
                  </a:cubicBezTo>
                  <a:cubicBezTo>
                    <a:pt x="14485" y="366"/>
                    <a:pt x="15646" y="393"/>
                    <a:pt x="16793" y="422"/>
                  </a:cubicBezTo>
                  <a:lnTo>
                    <a:pt x="16793" y="422"/>
                  </a:lnTo>
                  <a:cubicBezTo>
                    <a:pt x="16934" y="1203"/>
                    <a:pt x="17032" y="1985"/>
                    <a:pt x="17076" y="2766"/>
                  </a:cubicBezTo>
                  <a:cubicBezTo>
                    <a:pt x="17167" y="3753"/>
                    <a:pt x="17213" y="4756"/>
                    <a:pt x="17197" y="5743"/>
                  </a:cubicBezTo>
                  <a:cubicBezTo>
                    <a:pt x="17197" y="6017"/>
                    <a:pt x="17167" y="6290"/>
                    <a:pt x="17106" y="6564"/>
                  </a:cubicBezTo>
                  <a:cubicBezTo>
                    <a:pt x="17061" y="6594"/>
                    <a:pt x="17015" y="6624"/>
                    <a:pt x="16969" y="6640"/>
                  </a:cubicBezTo>
                  <a:cubicBezTo>
                    <a:pt x="16848" y="6685"/>
                    <a:pt x="16726" y="6716"/>
                    <a:pt x="16620" y="6746"/>
                  </a:cubicBezTo>
                  <a:cubicBezTo>
                    <a:pt x="15785" y="6928"/>
                    <a:pt x="14903" y="6928"/>
                    <a:pt x="14053" y="6959"/>
                  </a:cubicBezTo>
                  <a:cubicBezTo>
                    <a:pt x="13610" y="6972"/>
                    <a:pt x="13167" y="6976"/>
                    <a:pt x="12724" y="6976"/>
                  </a:cubicBezTo>
                  <a:cubicBezTo>
                    <a:pt x="12118" y="6976"/>
                    <a:pt x="11513" y="6967"/>
                    <a:pt x="10908" y="6959"/>
                  </a:cubicBezTo>
                  <a:cubicBezTo>
                    <a:pt x="10452" y="6959"/>
                    <a:pt x="9991" y="6942"/>
                    <a:pt x="9531" y="6942"/>
                  </a:cubicBezTo>
                  <a:cubicBezTo>
                    <a:pt x="9224" y="6942"/>
                    <a:pt x="8918" y="6950"/>
                    <a:pt x="8614" y="6974"/>
                  </a:cubicBezTo>
                  <a:cubicBezTo>
                    <a:pt x="8022" y="7019"/>
                    <a:pt x="7414" y="7004"/>
                    <a:pt x="6822" y="7035"/>
                  </a:cubicBezTo>
                  <a:cubicBezTo>
                    <a:pt x="6123" y="7065"/>
                    <a:pt x="5424" y="7111"/>
                    <a:pt x="4725" y="7126"/>
                  </a:cubicBezTo>
                  <a:cubicBezTo>
                    <a:pt x="4567" y="7129"/>
                    <a:pt x="4409" y="7130"/>
                    <a:pt x="4250" y="7130"/>
                  </a:cubicBezTo>
                  <a:cubicBezTo>
                    <a:pt x="3614" y="7130"/>
                    <a:pt x="2972" y="7111"/>
                    <a:pt x="2340" y="7111"/>
                  </a:cubicBezTo>
                  <a:cubicBezTo>
                    <a:pt x="2113" y="7111"/>
                    <a:pt x="1869" y="7128"/>
                    <a:pt x="1628" y="7128"/>
                  </a:cubicBezTo>
                  <a:cubicBezTo>
                    <a:pt x="1418" y="7128"/>
                    <a:pt x="1210" y="7115"/>
                    <a:pt x="1019" y="7065"/>
                  </a:cubicBezTo>
                  <a:cubicBezTo>
                    <a:pt x="699" y="6989"/>
                    <a:pt x="608" y="6746"/>
                    <a:pt x="578" y="6457"/>
                  </a:cubicBezTo>
                  <a:cubicBezTo>
                    <a:pt x="502" y="5956"/>
                    <a:pt x="517" y="5424"/>
                    <a:pt x="502" y="4923"/>
                  </a:cubicBezTo>
                  <a:cubicBezTo>
                    <a:pt x="456" y="3647"/>
                    <a:pt x="396" y="2371"/>
                    <a:pt x="380" y="1095"/>
                  </a:cubicBezTo>
                  <a:cubicBezTo>
                    <a:pt x="380" y="924"/>
                    <a:pt x="372" y="745"/>
                    <a:pt x="368" y="563"/>
                  </a:cubicBezTo>
                  <a:lnTo>
                    <a:pt x="368" y="563"/>
                  </a:lnTo>
                  <a:cubicBezTo>
                    <a:pt x="4545" y="557"/>
                    <a:pt x="8708" y="365"/>
                    <a:pt x="12885" y="365"/>
                  </a:cubicBezTo>
                  <a:close/>
                  <a:moveTo>
                    <a:pt x="13086" y="0"/>
                  </a:moveTo>
                  <a:cubicBezTo>
                    <a:pt x="9980" y="0"/>
                    <a:pt x="6870" y="99"/>
                    <a:pt x="3768" y="153"/>
                  </a:cubicBezTo>
                  <a:cubicBezTo>
                    <a:pt x="2568" y="183"/>
                    <a:pt x="1383" y="199"/>
                    <a:pt x="183" y="199"/>
                  </a:cubicBezTo>
                  <a:cubicBezTo>
                    <a:pt x="137" y="215"/>
                    <a:pt x="104" y="245"/>
                    <a:pt x="84" y="281"/>
                  </a:cubicBezTo>
                  <a:lnTo>
                    <a:pt x="84" y="281"/>
                  </a:lnTo>
                  <a:cubicBezTo>
                    <a:pt x="47" y="302"/>
                    <a:pt x="17" y="335"/>
                    <a:pt x="1" y="381"/>
                  </a:cubicBezTo>
                  <a:cubicBezTo>
                    <a:pt x="1" y="1626"/>
                    <a:pt x="61" y="2887"/>
                    <a:pt x="107" y="4133"/>
                  </a:cubicBezTo>
                  <a:cubicBezTo>
                    <a:pt x="137" y="4726"/>
                    <a:pt x="153" y="5333"/>
                    <a:pt x="183" y="5926"/>
                  </a:cubicBezTo>
                  <a:cubicBezTo>
                    <a:pt x="198" y="6305"/>
                    <a:pt x="183" y="6776"/>
                    <a:pt x="426" y="7111"/>
                  </a:cubicBezTo>
                  <a:cubicBezTo>
                    <a:pt x="639" y="7384"/>
                    <a:pt x="988" y="7445"/>
                    <a:pt x="1307" y="7460"/>
                  </a:cubicBezTo>
                  <a:cubicBezTo>
                    <a:pt x="1532" y="7471"/>
                    <a:pt x="1758" y="7474"/>
                    <a:pt x="1985" y="7474"/>
                  </a:cubicBezTo>
                  <a:cubicBezTo>
                    <a:pt x="2234" y="7474"/>
                    <a:pt x="2483" y="7471"/>
                    <a:pt x="2730" y="7471"/>
                  </a:cubicBezTo>
                  <a:cubicBezTo>
                    <a:pt x="2869" y="7471"/>
                    <a:pt x="3008" y="7472"/>
                    <a:pt x="3145" y="7475"/>
                  </a:cubicBezTo>
                  <a:cubicBezTo>
                    <a:pt x="3381" y="7482"/>
                    <a:pt x="3616" y="7485"/>
                    <a:pt x="3851" y="7485"/>
                  </a:cubicBezTo>
                  <a:cubicBezTo>
                    <a:pt x="5146" y="7485"/>
                    <a:pt x="6434" y="7392"/>
                    <a:pt x="7733" y="7354"/>
                  </a:cubicBezTo>
                  <a:cubicBezTo>
                    <a:pt x="8440" y="7331"/>
                    <a:pt x="9147" y="7325"/>
                    <a:pt x="9854" y="7325"/>
                  </a:cubicBezTo>
                  <a:cubicBezTo>
                    <a:pt x="10626" y="7325"/>
                    <a:pt x="11398" y="7332"/>
                    <a:pt x="12168" y="7332"/>
                  </a:cubicBezTo>
                  <a:cubicBezTo>
                    <a:pt x="12599" y="7332"/>
                    <a:pt x="13030" y="7330"/>
                    <a:pt x="13460" y="7323"/>
                  </a:cubicBezTo>
                  <a:cubicBezTo>
                    <a:pt x="14432" y="7323"/>
                    <a:pt x="15405" y="7262"/>
                    <a:pt x="16377" y="7141"/>
                  </a:cubicBezTo>
                  <a:cubicBezTo>
                    <a:pt x="16666" y="7111"/>
                    <a:pt x="16954" y="7035"/>
                    <a:pt x="17228" y="6913"/>
                  </a:cubicBezTo>
                  <a:cubicBezTo>
                    <a:pt x="17410" y="6792"/>
                    <a:pt x="17516" y="6579"/>
                    <a:pt x="17516" y="6366"/>
                  </a:cubicBezTo>
                  <a:cubicBezTo>
                    <a:pt x="17638" y="5470"/>
                    <a:pt x="17562" y="4513"/>
                    <a:pt x="17501" y="3601"/>
                  </a:cubicBezTo>
                  <a:cubicBezTo>
                    <a:pt x="17440" y="2614"/>
                    <a:pt x="17349" y="1626"/>
                    <a:pt x="17197" y="639"/>
                  </a:cubicBezTo>
                  <a:cubicBezTo>
                    <a:pt x="17182" y="487"/>
                    <a:pt x="17152" y="350"/>
                    <a:pt x="17121" y="199"/>
                  </a:cubicBezTo>
                  <a:cubicBezTo>
                    <a:pt x="17106" y="123"/>
                    <a:pt x="17030" y="77"/>
                    <a:pt x="16954" y="62"/>
                  </a:cubicBezTo>
                  <a:cubicBezTo>
                    <a:pt x="15666" y="17"/>
                    <a:pt x="14376" y="0"/>
                    <a:pt x="1308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63"/>
            <p:cNvSpPr/>
            <p:nvPr/>
          </p:nvSpPr>
          <p:spPr>
            <a:xfrm>
              <a:off x="3718827" y="1182791"/>
              <a:ext cx="1273835" cy="13639"/>
            </a:xfrm>
            <a:custGeom>
              <a:avLst/>
              <a:gdLst/>
              <a:ahLst/>
              <a:cxnLst/>
              <a:rect l="l" t="t" r="r" b="b"/>
              <a:pathLst>
                <a:path w="17091" h="183" fill="none" extrusionOk="0">
                  <a:moveTo>
                    <a:pt x="0" y="107"/>
                  </a:moveTo>
                  <a:cubicBezTo>
                    <a:pt x="6487" y="183"/>
                    <a:pt x="11531" y="0"/>
                    <a:pt x="17091" y="0"/>
                  </a:cubicBezTo>
                </a:path>
              </a:pathLst>
            </a:custGeom>
            <a:solidFill>
              <a:schemeClr val="dk2"/>
            </a:solidFill>
            <a:ln w="61900" cap="flat" cmpd="sng">
              <a:solidFill>
                <a:schemeClr val="dk2"/>
              </a:solidFill>
              <a:prstDash val="solid"/>
              <a:miter lim="15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06" name="Google Shape;1706;p63"/>
          <p:cNvGrpSpPr/>
          <p:nvPr/>
        </p:nvGrpSpPr>
        <p:grpSpPr>
          <a:xfrm>
            <a:off x="808822" y="0"/>
            <a:ext cx="1199746" cy="1130279"/>
            <a:chOff x="365925" y="252625"/>
            <a:chExt cx="1199746" cy="1130279"/>
          </a:xfrm>
        </p:grpSpPr>
        <p:sp>
          <p:nvSpPr>
            <p:cNvPr id="1707" name="Google Shape;1707;p63"/>
            <p:cNvSpPr/>
            <p:nvPr/>
          </p:nvSpPr>
          <p:spPr>
            <a:xfrm>
              <a:off x="1114864" y="885316"/>
              <a:ext cx="167704" cy="158851"/>
            </a:xfrm>
            <a:custGeom>
              <a:avLst/>
              <a:gdLst/>
              <a:ahLst/>
              <a:cxnLst/>
              <a:rect l="l" t="t" r="r" b="b"/>
              <a:pathLst>
                <a:path w="2728" h="2584" extrusionOk="0">
                  <a:moveTo>
                    <a:pt x="1500" y="1"/>
                  </a:moveTo>
                  <a:cubicBezTo>
                    <a:pt x="1446" y="1"/>
                    <a:pt x="1391" y="3"/>
                    <a:pt x="1334" y="8"/>
                  </a:cubicBezTo>
                  <a:cubicBezTo>
                    <a:pt x="828" y="45"/>
                    <a:pt x="149" y="539"/>
                    <a:pt x="75" y="1218"/>
                  </a:cubicBezTo>
                  <a:cubicBezTo>
                    <a:pt x="1" y="1650"/>
                    <a:pt x="482" y="2428"/>
                    <a:pt x="1124" y="2539"/>
                  </a:cubicBezTo>
                  <a:cubicBezTo>
                    <a:pt x="1212" y="2568"/>
                    <a:pt x="1306" y="2584"/>
                    <a:pt x="1402" y="2584"/>
                  </a:cubicBezTo>
                  <a:cubicBezTo>
                    <a:pt x="1507" y="2584"/>
                    <a:pt x="1613" y="2565"/>
                    <a:pt x="1716" y="2526"/>
                  </a:cubicBezTo>
                  <a:lnTo>
                    <a:pt x="1704" y="2526"/>
                  </a:lnTo>
                  <a:cubicBezTo>
                    <a:pt x="1902" y="2465"/>
                    <a:pt x="2099" y="2366"/>
                    <a:pt x="2272" y="2230"/>
                  </a:cubicBezTo>
                  <a:lnTo>
                    <a:pt x="2272" y="2230"/>
                  </a:lnTo>
                  <a:cubicBezTo>
                    <a:pt x="2262" y="2240"/>
                    <a:pt x="2258" y="2244"/>
                    <a:pt x="2260" y="2244"/>
                  </a:cubicBezTo>
                  <a:cubicBezTo>
                    <a:pt x="2266" y="2244"/>
                    <a:pt x="2351" y="2176"/>
                    <a:pt x="2420" y="2107"/>
                  </a:cubicBezTo>
                  <a:cubicBezTo>
                    <a:pt x="2445" y="2057"/>
                    <a:pt x="2482" y="2020"/>
                    <a:pt x="2494" y="1971"/>
                  </a:cubicBezTo>
                  <a:cubicBezTo>
                    <a:pt x="2630" y="1749"/>
                    <a:pt x="2704" y="1489"/>
                    <a:pt x="2716" y="1230"/>
                  </a:cubicBezTo>
                  <a:cubicBezTo>
                    <a:pt x="2728" y="491"/>
                    <a:pt x="2275" y="1"/>
                    <a:pt x="15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63"/>
            <p:cNvSpPr/>
            <p:nvPr/>
          </p:nvSpPr>
          <p:spPr>
            <a:xfrm>
              <a:off x="597375" y="406433"/>
              <a:ext cx="151044" cy="131126"/>
            </a:xfrm>
            <a:custGeom>
              <a:avLst/>
              <a:gdLst/>
              <a:ahLst/>
              <a:cxnLst/>
              <a:rect l="l" t="t" r="r" b="b"/>
              <a:pathLst>
                <a:path w="2457" h="2133" extrusionOk="0">
                  <a:moveTo>
                    <a:pt x="1620" y="1"/>
                  </a:moveTo>
                  <a:cubicBezTo>
                    <a:pt x="1569" y="1"/>
                    <a:pt x="1519" y="3"/>
                    <a:pt x="1469" y="9"/>
                  </a:cubicBezTo>
                  <a:lnTo>
                    <a:pt x="1420" y="9"/>
                  </a:lnTo>
                  <a:cubicBezTo>
                    <a:pt x="1395" y="9"/>
                    <a:pt x="1383" y="9"/>
                    <a:pt x="1358" y="22"/>
                  </a:cubicBezTo>
                  <a:lnTo>
                    <a:pt x="1383" y="9"/>
                  </a:lnTo>
                  <a:lnTo>
                    <a:pt x="1383" y="9"/>
                  </a:lnTo>
                  <a:cubicBezTo>
                    <a:pt x="1358" y="22"/>
                    <a:pt x="1308" y="34"/>
                    <a:pt x="1284" y="46"/>
                  </a:cubicBezTo>
                  <a:lnTo>
                    <a:pt x="1271" y="46"/>
                  </a:lnTo>
                  <a:cubicBezTo>
                    <a:pt x="593" y="281"/>
                    <a:pt x="0" y="1145"/>
                    <a:pt x="185" y="1614"/>
                  </a:cubicBezTo>
                  <a:cubicBezTo>
                    <a:pt x="370" y="2071"/>
                    <a:pt x="593" y="2120"/>
                    <a:pt x="1062" y="2132"/>
                  </a:cubicBezTo>
                  <a:cubicBezTo>
                    <a:pt x="1068" y="2132"/>
                    <a:pt x="1074" y="2133"/>
                    <a:pt x="1081" y="2133"/>
                  </a:cubicBezTo>
                  <a:cubicBezTo>
                    <a:pt x="1606" y="2133"/>
                    <a:pt x="2175" y="1633"/>
                    <a:pt x="2345" y="1132"/>
                  </a:cubicBezTo>
                  <a:cubicBezTo>
                    <a:pt x="2456" y="824"/>
                    <a:pt x="2419" y="491"/>
                    <a:pt x="2247" y="219"/>
                  </a:cubicBezTo>
                  <a:cubicBezTo>
                    <a:pt x="2163" y="83"/>
                    <a:pt x="1895" y="1"/>
                    <a:pt x="1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63"/>
            <p:cNvSpPr/>
            <p:nvPr/>
          </p:nvSpPr>
          <p:spPr>
            <a:xfrm>
              <a:off x="1089045" y="567372"/>
              <a:ext cx="157929" cy="130266"/>
            </a:xfrm>
            <a:custGeom>
              <a:avLst/>
              <a:gdLst/>
              <a:ahLst/>
              <a:cxnLst/>
              <a:rect l="l" t="t" r="r" b="b"/>
              <a:pathLst>
                <a:path w="2569" h="2119" extrusionOk="0">
                  <a:moveTo>
                    <a:pt x="1249" y="0"/>
                  </a:moveTo>
                  <a:cubicBezTo>
                    <a:pt x="1113" y="0"/>
                    <a:pt x="976" y="19"/>
                    <a:pt x="840" y="57"/>
                  </a:cubicBezTo>
                  <a:cubicBezTo>
                    <a:pt x="507" y="193"/>
                    <a:pt x="223" y="465"/>
                    <a:pt x="75" y="798"/>
                  </a:cubicBezTo>
                  <a:cubicBezTo>
                    <a:pt x="13" y="971"/>
                    <a:pt x="1" y="1156"/>
                    <a:pt x="38" y="1341"/>
                  </a:cubicBezTo>
                  <a:cubicBezTo>
                    <a:pt x="50" y="1477"/>
                    <a:pt x="112" y="1600"/>
                    <a:pt x="198" y="1712"/>
                  </a:cubicBezTo>
                  <a:lnTo>
                    <a:pt x="211" y="1724"/>
                  </a:lnTo>
                  <a:cubicBezTo>
                    <a:pt x="248" y="1761"/>
                    <a:pt x="285" y="1798"/>
                    <a:pt x="334" y="1835"/>
                  </a:cubicBezTo>
                  <a:cubicBezTo>
                    <a:pt x="408" y="1897"/>
                    <a:pt x="495" y="1946"/>
                    <a:pt x="581" y="1995"/>
                  </a:cubicBezTo>
                  <a:cubicBezTo>
                    <a:pt x="692" y="2057"/>
                    <a:pt x="828" y="2094"/>
                    <a:pt x="951" y="2119"/>
                  </a:cubicBezTo>
                  <a:cubicBezTo>
                    <a:pt x="976" y="2115"/>
                    <a:pt x="1004" y="2113"/>
                    <a:pt x="1031" y="2113"/>
                  </a:cubicBezTo>
                  <a:cubicBezTo>
                    <a:pt x="1087" y="2113"/>
                    <a:pt x="1145" y="2119"/>
                    <a:pt x="1186" y="2119"/>
                  </a:cubicBezTo>
                  <a:cubicBezTo>
                    <a:pt x="1359" y="2119"/>
                    <a:pt x="1532" y="2094"/>
                    <a:pt x="1704" y="2045"/>
                  </a:cubicBezTo>
                  <a:cubicBezTo>
                    <a:pt x="1964" y="1934"/>
                    <a:pt x="2420" y="1687"/>
                    <a:pt x="2531" y="1440"/>
                  </a:cubicBezTo>
                  <a:cubicBezTo>
                    <a:pt x="2531" y="1441"/>
                    <a:pt x="2532" y="1442"/>
                    <a:pt x="2532" y="1442"/>
                  </a:cubicBezTo>
                  <a:cubicBezTo>
                    <a:pt x="2536" y="1442"/>
                    <a:pt x="2556" y="1387"/>
                    <a:pt x="2556" y="1354"/>
                  </a:cubicBezTo>
                  <a:cubicBezTo>
                    <a:pt x="2568" y="1218"/>
                    <a:pt x="2568" y="1082"/>
                    <a:pt x="2556" y="946"/>
                  </a:cubicBezTo>
                  <a:cubicBezTo>
                    <a:pt x="2531" y="798"/>
                    <a:pt x="2470" y="650"/>
                    <a:pt x="2383" y="527"/>
                  </a:cubicBezTo>
                  <a:cubicBezTo>
                    <a:pt x="2092" y="188"/>
                    <a:pt x="1680" y="0"/>
                    <a:pt x="12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63"/>
            <p:cNvSpPr/>
            <p:nvPr/>
          </p:nvSpPr>
          <p:spPr>
            <a:xfrm>
              <a:off x="566208" y="672001"/>
              <a:ext cx="109364" cy="95901"/>
            </a:xfrm>
            <a:custGeom>
              <a:avLst/>
              <a:gdLst/>
              <a:ahLst/>
              <a:cxnLst/>
              <a:rect l="l" t="t" r="r" b="b"/>
              <a:pathLst>
                <a:path w="1779" h="1560" extrusionOk="0">
                  <a:moveTo>
                    <a:pt x="840" y="0"/>
                  </a:moveTo>
                  <a:cubicBezTo>
                    <a:pt x="770" y="0"/>
                    <a:pt x="700" y="7"/>
                    <a:pt x="630" y="22"/>
                  </a:cubicBezTo>
                  <a:cubicBezTo>
                    <a:pt x="495" y="59"/>
                    <a:pt x="371" y="121"/>
                    <a:pt x="273" y="207"/>
                  </a:cubicBezTo>
                  <a:cubicBezTo>
                    <a:pt x="137" y="343"/>
                    <a:pt x="38" y="516"/>
                    <a:pt x="1" y="701"/>
                  </a:cubicBezTo>
                  <a:lnTo>
                    <a:pt x="1" y="824"/>
                  </a:lnTo>
                  <a:cubicBezTo>
                    <a:pt x="1" y="842"/>
                    <a:pt x="7" y="938"/>
                    <a:pt x="6" y="955"/>
                  </a:cubicBezTo>
                  <a:lnTo>
                    <a:pt x="6" y="955"/>
                  </a:lnTo>
                  <a:cubicBezTo>
                    <a:pt x="5" y="945"/>
                    <a:pt x="3" y="934"/>
                    <a:pt x="1" y="923"/>
                  </a:cubicBezTo>
                  <a:lnTo>
                    <a:pt x="1" y="923"/>
                  </a:lnTo>
                  <a:cubicBezTo>
                    <a:pt x="4" y="948"/>
                    <a:pt x="5" y="958"/>
                    <a:pt x="6" y="958"/>
                  </a:cubicBezTo>
                  <a:cubicBezTo>
                    <a:pt x="6" y="958"/>
                    <a:pt x="6" y="957"/>
                    <a:pt x="6" y="955"/>
                  </a:cubicBezTo>
                  <a:lnTo>
                    <a:pt x="6" y="955"/>
                  </a:lnTo>
                  <a:cubicBezTo>
                    <a:pt x="17" y="1019"/>
                    <a:pt x="29" y="1082"/>
                    <a:pt x="50" y="1145"/>
                  </a:cubicBezTo>
                  <a:lnTo>
                    <a:pt x="50" y="1158"/>
                  </a:lnTo>
                  <a:cubicBezTo>
                    <a:pt x="87" y="1232"/>
                    <a:pt x="124" y="1293"/>
                    <a:pt x="186" y="1343"/>
                  </a:cubicBezTo>
                  <a:cubicBezTo>
                    <a:pt x="341" y="1494"/>
                    <a:pt x="545" y="1559"/>
                    <a:pt x="754" y="1559"/>
                  </a:cubicBezTo>
                  <a:cubicBezTo>
                    <a:pt x="1230" y="1559"/>
                    <a:pt x="1733" y="1221"/>
                    <a:pt x="1741" y="775"/>
                  </a:cubicBezTo>
                  <a:cubicBezTo>
                    <a:pt x="1778" y="590"/>
                    <a:pt x="1569" y="269"/>
                    <a:pt x="1482" y="207"/>
                  </a:cubicBezTo>
                  <a:cubicBezTo>
                    <a:pt x="1293" y="75"/>
                    <a:pt x="1068" y="0"/>
                    <a:pt x="8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63"/>
            <p:cNvSpPr/>
            <p:nvPr/>
          </p:nvSpPr>
          <p:spPr>
            <a:xfrm>
              <a:off x="392482" y="277461"/>
              <a:ext cx="1123886" cy="1079132"/>
            </a:xfrm>
            <a:custGeom>
              <a:avLst/>
              <a:gdLst/>
              <a:ahLst/>
              <a:cxnLst/>
              <a:rect l="l" t="t" r="r" b="b"/>
              <a:pathLst>
                <a:path w="18282" h="17554" extrusionOk="0">
                  <a:moveTo>
                    <a:pt x="8888" y="1187"/>
                  </a:moveTo>
                  <a:cubicBezTo>
                    <a:pt x="8966" y="1187"/>
                    <a:pt x="9044" y="1194"/>
                    <a:pt x="9122" y="1206"/>
                  </a:cubicBezTo>
                  <a:cubicBezTo>
                    <a:pt x="9468" y="1231"/>
                    <a:pt x="9789" y="1354"/>
                    <a:pt x="10048" y="1564"/>
                  </a:cubicBezTo>
                  <a:cubicBezTo>
                    <a:pt x="10369" y="1836"/>
                    <a:pt x="10579" y="2231"/>
                    <a:pt x="10628" y="2638"/>
                  </a:cubicBezTo>
                  <a:cubicBezTo>
                    <a:pt x="10653" y="3008"/>
                    <a:pt x="10554" y="3379"/>
                    <a:pt x="10344" y="3687"/>
                  </a:cubicBezTo>
                  <a:cubicBezTo>
                    <a:pt x="10073" y="4033"/>
                    <a:pt x="9703" y="4292"/>
                    <a:pt x="9295" y="4453"/>
                  </a:cubicBezTo>
                  <a:cubicBezTo>
                    <a:pt x="9067" y="4549"/>
                    <a:pt x="8812" y="4598"/>
                    <a:pt x="8556" y="4598"/>
                  </a:cubicBezTo>
                  <a:cubicBezTo>
                    <a:pt x="7897" y="4598"/>
                    <a:pt x="7234" y="4278"/>
                    <a:pt x="7012" y="3638"/>
                  </a:cubicBezTo>
                  <a:cubicBezTo>
                    <a:pt x="6876" y="3230"/>
                    <a:pt x="6888" y="2798"/>
                    <a:pt x="7061" y="2416"/>
                  </a:cubicBezTo>
                  <a:cubicBezTo>
                    <a:pt x="7271" y="2033"/>
                    <a:pt x="7579" y="1700"/>
                    <a:pt x="7950" y="1478"/>
                  </a:cubicBezTo>
                  <a:cubicBezTo>
                    <a:pt x="8036" y="1428"/>
                    <a:pt x="8135" y="1379"/>
                    <a:pt x="8221" y="1342"/>
                  </a:cubicBezTo>
                  <a:cubicBezTo>
                    <a:pt x="8433" y="1241"/>
                    <a:pt x="8659" y="1187"/>
                    <a:pt x="8888" y="1187"/>
                  </a:cubicBezTo>
                  <a:close/>
                  <a:moveTo>
                    <a:pt x="5098" y="1712"/>
                  </a:moveTo>
                  <a:cubicBezTo>
                    <a:pt x="5432" y="1712"/>
                    <a:pt x="5740" y="1873"/>
                    <a:pt x="5938" y="2144"/>
                  </a:cubicBezTo>
                  <a:cubicBezTo>
                    <a:pt x="6123" y="2477"/>
                    <a:pt x="6184" y="2873"/>
                    <a:pt x="6086" y="3243"/>
                  </a:cubicBezTo>
                  <a:cubicBezTo>
                    <a:pt x="5913" y="3811"/>
                    <a:pt x="5518" y="4280"/>
                    <a:pt x="4975" y="4514"/>
                  </a:cubicBezTo>
                  <a:cubicBezTo>
                    <a:pt x="4771" y="4594"/>
                    <a:pt x="4555" y="4635"/>
                    <a:pt x="4339" y="4635"/>
                  </a:cubicBezTo>
                  <a:cubicBezTo>
                    <a:pt x="4123" y="4635"/>
                    <a:pt x="3907" y="4594"/>
                    <a:pt x="3703" y="4514"/>
                  </a:cubicBezTo>
                  <a:cubicBezTo>
                    <a:pt x="3271" y="4329"/>
                    <a:pt x="3037" y="3700"/>
                    <a:pt x="3099" y="3477"/>
                  </a:cubicBezTo>
                  <a:cubicBezTo>
                    <a:pt x="3160" y="2687"/>
                    <a:pt x="3839" y="1984"/>
                    <a:pt x="4580" y="1762"/>
                  </a:cubicBezTo>
                  <a:cubicBezTo>
                    <a:pt x="4629" y="1749"/>
                    <a:pt x="4666" y="1749"/>
                    <a:pt x="4716" y="1749"/>
                  </a:cubicBezTo>
                  <a:cubicBezTo>
                    <a:pt x="4839" y="1712"/>
                    <a:pt x="4962" y="1712"/>
                    <a:pt x="5098" y="1712"/>
                  </a:cubicBezTo>
                  <a:close/>
                  <a:moveTo>
                    <a:pt x="12534" y="4309"/>
                  </a:moveTo>
                  <a:cubicBezTo>
                    <a:pt x="13285" y="4309"/>
                    <a:pt x="14109" y="4768"/>
                    <a:pt x="14270" y="5526"/>
                  </a:cubicBezTo>
                  <a:cubicBezTo>
                    <a:pt x="14381" y="6193"/>
                    <a:pt x="14233" y="6526"/>
                    <a:pt x="13665" y="6872"/>
                  </a:cubicBezTo>
                  <a:cubicBezTo>
                    <a:pt x="13591" y="6934"/>
                    <a:pt x="13492" y="6995"/>
                    <a:pt x="13393" y="7032"/>
                  </a:cubicBezTo>
                  <a:cubicBezTo>
                    <a:pt x="13261" y="7154"/>
                    <a:pt x="12860" y="7246"/>
                    <a:pt x="12485" y="7246"/>
                  </a:cubicBezTo>
                  <a:cubicBezTo>
                    <a:pt x="12442" y="7246"/>
                    <a:pt x="12399" y="7245"/>
                    <a:pt x="12356" y="7242"/>
                  </a:cubicBezTo>
                  <a:cubicBezTo>
                    <a:pt x="11998" y="7205"/>
                    <a:pt x="11665" y="7057"/>
                    <a:pt x="11394" y="6847"/>
                  </a:cubicBezTo>
                  <a:cubicBezTo>
                    <a:pt x="10999" y="6526"/>
                    <a:pt x="10826" y="5872"/>
                    <a:pt x="11073" y="5292"/>
                  </a:cubicBezTo>
                  <a:cubicBezTo>
                    <a:pt x="11320" y="4798"/>
                    <a:pt x="11801" y="4378"/>
                    <a:pt x="12369" y="4317"/>
                  </a:cubicBezTo>
                  <a:cubicBezTo>
                    <a:pt x="12423" y="4312"/>
                    <a:pt x="12479" y="4309"/>
                    <a:pt x="12534" y="4309"/>
                  </a:cubicBezTo>
                  <a:close/>
                  <a:moveTo>
                    <a:pt x="3779" y="6038"/>
                  </a:moveTo>
                  <a:cubicBezTo>
                    <a:pt x="4367" y="6038"/>
                    <a:pt x="4888" y="6473"/>
                    <a:pt x="4962" y="7094"/>
                  </a:cubicBezTo>
                  <a:cubicBezTo>
                    <a:pt x="4975" y="7551"/>
                    <a:pt x="4728" y="7971"/>
                    <a:pt x="4321" y="8180"/>
                  </a:cubicBezTo>
                  <a:cubicBezTo>
                    <a:pt x="4077" y="8315"/>
                    <a:pt x="3829" y="8372"/>
                    <a:pt x="3598" y="8372"/>
                  </a:cubicBezTo>
                  <a:cubicBezTo>
                    <a:pt x="3149" y="8372"/>
                    <a:pt x="2763" y="8157"/>
                    <a:pt x="2592" y="7872"/>
                  </a:cubicBezTo>
                  <a:cubicBezTo>
                    <a:pt x="2555" y="7773"/>
                    <a:pt x="2518" y="7761"/>
                    <a:pt x="2518" y="7674"/>
                  </a:cubicBezTo>
                  <a:cubicBezTo>
                    <a:pt x="2517" y="7675"/>
                    <a:pt x="2516" y="7676"/>
                    <a:pt x="2515" y="7676"/>
                  </a:cubicBezTo>
                  <a:cubicBezTo>
                    <a:pt x="2490" y="7676"/>
                    <a:pt x="2457" y="7461"/>
                    <a:pt x="2457" y="7390"/>
                  </a:cubicBezTo>
                  <a:cubicBezTo>
                    <a:pt x="2444" y="7008"/>
                    <a:pt x="2605" y="6637"/>
                    <a:pt x="2901" y="6403"/>
                  </a:cubicBezTo>
                  <a:cubicBezTo>
                    <a:pt x="3061" y="6230"/>
                    <a:pt x="3271" y="6119"/>
                    <a:pt x="3506" y="6070"/>
                  </a:cubicBezTo>
                  <a:cubicBezTo>
                    <a:pt x="3598" y="6048"/>
                    <a:pt x="3689" y="6038"/>
                    <a:pt x="3779" y="6038"/>
                  </a:cubicBezTo>
                  <a:close/>
                  <a:moveTo>
                    <a:pt x="13248" y="9489"/>
                  </a:moveTo>
                  <a:cubicBezTo>
                    <a:pt x="13803" y="9489"/>
                    <a:pt x="14330" y="9708"/>
                    <a:pt x="14640" y="10205"/>
                  </a:cubicBezTo>
                  <a:cubicBezTo>
                    <a:pt x="14776" y="10452"/>
                    <a:pt x="14850" y="10736"/>
                    <a:pt x="14862" y="11019"/>
                  </a:cubicBezTo>
                  <a:cubicBezTo>
                    <a:pt x="14875" y="11254"/>
                    <a:pt x="14825" y="11489"/>
                    <a:pt x="14727" y="11698"/>
                  </a:cubicBezTo>
                  <a:lnTo>
                    <a:pt x="14714" y="11723"/>
                  </a:lnTo>
                  <a:cubicBezTo>
                    <a:pt x="14702" y="11760"/>
                    <a:pt x="14689" y="11809"/>
                    <a:pt x="14665" y="11847"/>
                  </a:cubicBezTo>
                  <a:cubicBezTo>
                    <a:pt x="14665" y="11884"/>
                    <a:pt x="14652" y="11921"/>
                    <a:pt x="14628" y="11958"/>
                  </a:cubicBezTo>
                  <a:cubicBezTo>
                    <a:pt x="14628" y="11982"/>
                    <a:pt x="14615" y="12007"/>
                    <a:pt x="14591" y="12032"/>
                  </a:cubicBezTo>
                  <a:cubicBezTo>
                    <a:pt x="14504" y="12204"/>
                    <a:pt x="14369" y="12340"/>
                    <a:pt x="14220" y="12451"/>
                  </a:cubicBezTo>
                  <a:cubicBezTo>
                    <a:pt x="14023" y="12612"/>
                    <a:pt x="13788" y="12723"/>
                    <a:pt x="13554" y="12797"/>
                  </a:cubicBezTo>
                  <a:lnTo>
                    <a:pt x="13591" y="12772"/>
                  </a:lnTo>
                  <a:lnTo>
                    <a:pt x="13591" y="12772"/>
                  </a:lnTo>
                  <a:cubicBezTo>
                    <a:pt x="13457" y="12837"/>
                    <a:pt x="13309" y="12863"/>
                    <a:pt x="13159" y="12863"/>
                  </a:cubicBezTo>
                  <a:cubicBezTo>
                    <a:pt x="12934" y="12863"/>
                    <a:pt x="12704" y="12804"/>
                    <a:pt x="12505" y="12723"/>
                  </a:cubicBezTo>
                  <a:cubicBezTo>
                    <a:pt x="11813" y="12464"/>
                    <a:pt x="11110" y="11439"/>
                    <a:pt x="11579" y="10550"/>
                  </a:cubicBezTo>
                  <a:cubicBezTo>
                    <a:pt x="11850" y="10020"/>
                    <a:pt x="12344" y="9637"/>
                    <a:pt x="12924" y="9514"/>
                  </a:cubicBezTo>
                  <a:cubicBezTo>
                    <a:pt x="13032" y="9497"/>
                    <a:pt x="13141" y="9489"/>
                    <a:pt x="13248" y="9489"/>
                  </a:cubicBezTo>
                  <a:close/>
                  <a:moveTo>
                    <a:pt x="8578" y="1"/>
                  </a:moveTo>
                  <a:cubicBezTo>
                    <a:pt x="7363" y="1"/>
                    <a:pt x="6118" y="202"/>
                    <a:pt x="4901" y="601"/>
                  </a:cubicBezTo>
                  <a:cubicBezTo>
                    <a:pt x="3728" y="984"/>
                    <a:pt x="1815" y="1984"/>
                    <a:pt x="778" y="4539"/>
                  </a:cubicBezTo>
                  <a:cubicBezTo>
                    <a:pt x="568" y="5057"/>
                    <a:pt x="408" y="5600"/>
                    <a:pt x="296" y="6156"/>
                  </a:cubicBezTo>
                  <a:cubicBezTo>
                    <a:pt x="111" y="7094"/>
                    <a:pt x="0" y="8489"/>
                    <a:pt x="605" y="9723"/>
                  </a:cubicBezTo>
                  <a:cubicBezTo>
                    <a:pt x="1377" y="11314"/>
                    <a:pt x="3248" y="12356"/>
                    <a:pt x="5272" y="12356"/>
                  </a:cubicBezTo>
                  <a:cubicBezTo>
                    <a:pt x="5415" y="12356"/>
                    <a:pt x="5559" y="12351"/>
                    <a:pt x="5703" y="12340"/>
                  </a:cubicBezTo>
                  <a:cubicBezTo>
                    <a:pt x="5851" y="12328"/>
                    <a:pt x="5987" y="12316"/>
                    <a:pt x="6123" y="12303"/>
                  </a:cubicBezTo>
                  <a:cubicBezTo>
                    <a:pt x="6259" y="12291"/>
                    <a:pt x="6431" y="12279"/>
                    <a:pt x="6592" y="12266"/>
                  </a:cubicBezTo>
                  <a:lnTo>
                    <a:pt x="6654" y="12266"/>
                  </a:lnTo>
                  <a:cubicBezTo>
                    <a:pt x="6592" y="12254"/>
                    <a:pt x="6518" y="12242"/>
                    <a:pt x="6456" y="12229"/>
                  </a:cubicBezTo>
                  <a:cubicBezTo>
                    <a:pt x="5592" y="12118"/>
                    <a:pt x="4506" y="12192"/>
                    <a:pt x="3592" y="11908"/>
                  </a:cubicBezTo>
                  <a:cubicBezTo>
                    <a:pt x="2308" y="11501"/>
                    <a:pt x="1284" y="10538"/>
                    <a:pt x="790" y="9291"/>
                  </a:cubicBezTo>
                  <a:cubicBezTo>
                    <a:pt x="691" y="9007"/>
                    <a:pt x="617" y="8723"/>
                    <a:pt x="580" y="8440"/>
                  </a:cubicBezTo>
                  <a:cubicBezTo>
                    <a:pt x="469" y="7971"/>
                    <a:pt x="420" y="7501"/>
                    <a:pt x="420" y="7032"/>
                  </a:cubicBezTo>
                  <a:cubicBezTo>
                    <a:pt x="432" y="6551"/>
                    <a:pt x="494" y="6082"/>
                    <a:pt x="580" y="5625"/>
                  </a:cubicBezTo>
                  <a:cubicBezTo>
                    <a:pt x="617" y="5551"/>
                    <a:pt x="630" y="5366"/>
                    <a:pt x="667" y="5255"/>
                  </a:cubicBezTo>
                  <a:cubicBezTo>
                    <a:pt x="695" y="5198"/>
                    <a:pt x="731" y="5156"/>
                    <a:pt x="779" y="5156"/>
                  </a:cubicBezTo>
                  <a:cubicBezTo>
                    <a:pt x="794" y="5156"/>
                    <a:pt x="810" y="5160"/>
                    <a:pt x="827" y="5168"/>
                  </a:cubicBezTo>
                  <a:cubicBezTo>
                    <a:pt x="852" y="5181"/>
                    <a:pt x="877" y="5218"/>
                    <a:pt x="877" y="5255"/>
                  </a:cubicBezTo>
                  <a:cubicBezTo>
                    <a:pt x="840" y="5477"/>
                    <a:pt x="815" y="5699"/>
                    <a:pt x="803" y="5934"/>
                  </a:cubicBezTo>
                  <a:cubicBezTo>
                    <a:pt x="716" y="6588"/>
                    <a:pt x="704" y="7255"/>
                    <a:pt x="741" y="7921"/>
                  </a:cubicBezTo>
                  <a:cubicBezTo>
                    <a:pt x="778" y="8291"/>
                    <a:pt x="840" y="8662"/>
                    <a:pt x="938" y="9020"/>
                  </a:cubicBezTo>
                  <a:cubicBezTo>
                    <a:pt x="1284" y="9933"/>
                    <a:pt x="1938" y="10699"/>
                    <a:pt x="2790" y="11192"/>
                  </a:cubicBezTo>
                  <a:cubicBezTo>
                    <a:pt x="3284" y="11526"/>
                    <a:pt x="3827" y="11760"/>
                    <a:pt x="4419" y="11871"/>
                  </a:cubicBezTo>
                  <a:cubicBezTo>
                    <a:pt x="4780" y="11927"/>
                    <a:pt x="5148" y="11955"/>
                    <a:pt x="5513" y="11955"/>
                  </a:cubicBezTo>
                  <a:cubicBezTo>
                    <a:pt x="5634" y="11955"/>
                    <a:pt x="5756" y="11951"/>
                    <a:pt x="5876" y="11945"/>
                  </a:cubicBezTo>
                  <a:cubicBezTo>
                    <a:pt x="6089" y="11917"/>
                    <a:pt x="6302" y="11904"/>
                    <a:pt x="6515" y="11904"/>
                  </a:cubicBezTo>
                  <a:cubicBezTo>
                    <a:pt x="6586" y="11904"/>
                    <a:pt x="6657" y="11905"/>
                    <a:pt x="6728" y="11908"/>
                  </a:cubicBezTo>
                  <a:cubicBezTo>
                    <a:pt x="7061" y="11933"/>
                    <a:pt x="7394" y="12019"/>
                    <a:pt x="7703" y="12155"/>
                  </a:cubicBezTo>
                  <a:cubicBezTo>
                    <a:pt x="7925" y="12279"/>
                    <a:pt x="8135" y="12427"/>
                    <a:pt x="8320" y="12599"/>
                  </a:cubicBezTo>
                  <a:cubicBezTo>
                    <a:pt x="8406" y="12674"/>
                    <a:pt x="8480" y="12760"/>
                    <a:pt x="8555" y="12834"/>
                  </a:cubicBezTo>
                  <a:cubicBezTo>
                    <a:pt x="9011" y="13291"/>
                    <a:pt x="9320" y="13883"/>
                    <a:pt x="9431" y="14525"/>
                  </a:cubicBezTo>
                  <a:cubicBezTo>
                    <a:pt x="9678" y="15846"/>
                    <a:pt x="10604" y="16994"/>
                    <a:pt x="11715" y="17377"/>
                  </a:cubicBezTo>
                  <a:cubicBezTo>
                    <a:pt x="12062" y="17495"/>
                    <a:pt x="12437" y="17553"/>
                    <a:pt x="12821" y="17553"/>
                  </a:cubicBezTo>
                  <a:cubicBezTo>
                    <a:pt x="13678" y="17553"/>
                    <a:pt x="14581" y="17264"/>
                    <a:pt x="15331" y="16710"/>
                  </a:cubicBezTo>
                  <a:cubicBezTo>
                    <a:pt x="16282" y="16006"/>
                    <a:pt x="17047" y="14871"/>
                    <a:pt x="17455" y="13525"/>
                  </a:cubicBezTo>
                  <a:cubicBezTo>
                    <a:pt x="18158" y="11266"/>
                    <a:pt x="18282" y="7921"/>
                    <a:pt x="16985" y="5107"/>
                  </a:cubicBezTo>
                  <a:lnTo>
                    <a:pt x="16985" y="5107"/>
                  </a:lnTo>
                  <a:cubicBezTo>
                    <a:pt x="17541" y="6391"/>
                    <a:pt x="17689" y="7798"/>
                    <a:pt x="17812" y="9180"/>
                  </a:cubicBezTo>
                  <a:cubicBezTo>
                    <a:pt x="17837" y="9649"/>
                    <a:pt x="17837" y="10118"/>
                    <a:pt x="17800" y="10575"/>
                  </a:cubicBezTo>
                  <a:cubicBezTo>
                    <a:pt x="17775" y="10736"/>
                    <a:pt x="17763" y="10896"/>
                    <a:pt x="17738" y="11056"/>
                  </a:cubicBezTo>
                  <a:cubicBezTo>
                    <a:pt x="17701" y="11328"/>
                    <a:pt x="17664" y="11587"/>
                    <a:pt x="17615" y="11859"/>
                  </a:cubicBezTo>
                  <a:cubicBezTo>
                    <a:pt x="17455" y="12785"/>
                    <a:pt x="17146" y="13698"/>
                    <a:pt x="16702" y="14537"/>
                  </a:cubicBezTo>
                  <a:cubicBezTo>
                    <a:pt x="16467" y="15007"/>
                    <a:pt x="16146" y="15439"/>
                    <a:pt x="15776" y="15821"/>
                  </a:cubicBezTo>
                  <a:cubicBezTo>
                    <a:pt x="15492" y="16117"/>
                    <a:pt x="15196" y="16389"/>
                    <a:pt x="14875" y="16636"/>
                  </a:cubicBezTo>
                  <a:cubicBezTo>
                    <a:pt x="14381" y="16932"/>
                    <a:pt x="13838" y="17105"/>
                    <a:pt x="13270" y="17167"/>
                  </a:cubicBezTo>
                  <a:cubicBezTo>
                    <a:pt x="13175" y="17175"/>
                    <a:pt x="13079" y="17180"/>
                    <a:pt x="12983" y="17180"/>
                  </a:cubicBezTo>
                  <a:cubicBezTo>
                    <a:pt x="12399" y="17180"/>
                    <a:pt x="11816" y="17019"/>
                    <a:pt x="11307" y="16722"/>
                  </a:cubicBezTo>
                  <a:cubicBezTo>
                    <a:pt x="11110" y="16574"/>
                    <a:pt x="10937" y="16401"/>
                    <a:pt x="10813" y="16192"/>
                  </a:cubicBezTo>
                  <a:cubicBezTo>
                    <a:pt x="10468" y="15710"/>
                    <a:pt x="10184" y="15179"/>
                    <a:pt x="9986" y="14612"/>
                  </a:cubicBezTo>
                  <a:cubicBezTo>
                    <a:pt x="9929" y="14497"/>
                    <a:pt x="9957" y="14350"/>
                    <a:pt x="10081" y="14350"/>
                  </a:cubicBezTo>
                  <a:cubicBezTo>
                    <a:pt x="10090" y="14350"/>
                    <a:pt x="10100" y="14351"/>
                    <a:pt x="10110" y="14352"/>
                  </a:cubicBezTo>
                  <a:lnTo>
                    <a:pt x="10122" y="14352"/>
                  </a:lnTo>
                  <a:cubicBezTo>
                    <a:pt x="10159" y="14377"/>
                    <a:pt x="10196" y="14402"/>
                    <a:pt x="10209" y="14451"/>
                  </a:cubicBezTo>
                  <a:cubicBezTo>
                    <a:pt x="10332" y="14698"/>
                    <a:pt x="10431" y="14957"/>
                    <a:pt x="10517" y="15216"/>
                  </a:cubicBezTo>
                  <a:cubicBezTo>
                    <a:pt x="10690" y="15599"/>
                    <a:pt x="10925" y="15945"/>
                    <a:pt x="11208" y="16253"/>
                  </a:cubicBezTo>
                  <a:cubicBezTo>
                    <a:pt x="11590" y="16616"/>
                    <a:pt x="12302" y="16769"/>
                    <a:pt x="12910" y="16769"/>
                  </a:cubicBezTo>
                  <a:cubicBezTo>
                    <a:pt x="13108" y="16769"/>
                    <a:pt x="13294" y="16753"/>
                    <a:pt x="13455" y="16722"/>
                  </a:cubicBezTo>
                  <a:cubicBezTo>
                    <a:pt x="14307" y="16562"/>
                    <a:pt x="14702" y="16340"/>
                    <a:pt x="15270" y="15747"/>
                  </a:cubicBezTo>
                  <a:cubicBezTo>
                    <a:pt x="15677" y="15327"/>
                    <a:pt x="15986" y="15044"/>
                    <a:pt x="16245" y="14599"/>
                  </a:cubicBezTo>
                  <a:cubicBezTo>
                    <a:pt x="16702" y="13784"/>
                    <a:pt x="17035" y="12920"/>
                    <a:pt x="17232" y="12007"/>
                  </a:cubicBezTo>
                  <a:cubicBezTo>
                    <a:pt x="17763" y="9736"/>
                    <a:pt x="17578" y="7341"/>
                    <a:pt x="16689" y="5181"/>
                  </a:cubicBezTo>
                  <a:cubicBezTo>
                    <a:pt x="16627" y="5020"/>
                    <a:pt x="16553" y="4860"/>
                    <a:pt x="16479" y="4699"/>
                  </a:cubicBezTo>
                  <a:cubicBezTo>
                    <a:pt x="16158" y="4020"/>
                    <a:pt x="15837" y="3305"/>
                    <a:pt x="15393" y="2737"/>
                  </a:cubicBezTo>
                  <a:cubicBezTo>
                    <a:pt x="14467" y="1786"/>
                    <a:pt x="13344" y="1058"/>
                    <a:pt x="12097" y="614"/>
                  </a:cubicBezTo>
                  <a:cubicBezTo>
                    <a:pt x="10994" y="205"/>
                    <a:pt x="9801" y="1"/>
                    <a:pt x="85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63"/>
            <p:cNvSpPr/>
            <p:nvPr/>
          </p:nvSpPr>
          <p:spPr>
            <a:xfrm>
              <a:off x="836386" y="375881"/>
              <a:ext cx="189036" cy="160019"/>
            </a:xfrm>
            <a:custGeom>
              <a:avLst/>
              <a:gdLst/>
              <a:ahLst/>
              <a:cxnLst/>
              <a:rect l="l" t="t" r="r" b="b"/>
              <a:pathLst>
                <a:path w="3075" h="2603" extrusionOk="0">
                  <a:moveTo>
                    <a:pt x="1617" y="0"/>
                  </a:moveTo>
                  <a:cubicBezTo>
                    <a:pt x="1037" y="49"/>
                    <a:pt x="457" y="494"/>
                    <a:pt x="210" y="951"/>
                  </a:cubicBezTo>
                  <a:cubicBezTo>
                    <a:pt x="0" y="1370"/>
                    <a:pt x="62" y="1876"/>
                    <a:pt x="371" y="2234"/>
                  </a:cubicBezTo>
                  <a:cubicBezTo>
                    <a:pt x="625" y="2482"/>
                    <a:pt x="966" y="2603"/>
                    <a:pt x="1322" y="2603"/>
                  </a:cubicBezTo>
                  <a:cubicBezTo>
                    <a:pt x="1639" y="2603"/>
                    <a:pt x="1968" y="2507"/>
                    <a:pt x="2259" y="2321"/>
                  </a:cubicBezTo>
                  <a:cubicBezTo>
                    <a:pt x="2716" y="2037"/>
                    <a:pt x="2877" y="1876"/>
                    <a:pt x="3012" y="1333"/>
                  </a:cubicBezTo>
                  <a:cubicBezTo>
                    <a:pt x="3074" y="1012"/>
                    <a:pt x="2926" y="580"/>
                    <a:pt x="2593" y="272"/>
                  </a:cubicBezTo>
                  <a:cubicBezTo>
                    <a:pt x="2543" y="235"/>
                    <a:pt x="2494" y="198"/>
                    <a:pt x="2432" y="173"/>
                  </a:cubicBezTo>
                  <a:lnTo>
                    <a:pt x="2383" y="173"/>
                  </a:lnTo>
                  <a:cubicBezTo>
                    <a:pt x="2235" y="111"/>
                    <a:pt x="2087" y="49"/>
                    <a:pt x="1938" y="12"/>
                  </a:cubicBezTo>
                  <a:cubicBezTo>
                    <a:pt x="1914" y="0"/>
                    <a:pt x="1877" y="0"/>
                    <a:pt x="18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63"/>
            <p:cNvSpPr/>
            <p:nvPr/>
          </p:nvSpPr>
          <p:spPr>
            <a:xfrm>
              <a:off x="542724" y="648641"/>
              <a:ext cx="156392" cy="143237"/>
            </a:xfrm>
            <a:custGeom>
              <a:avLst/>
              <a:gdLst/>
              <a:ahLst/>
              <a:cxnLst/>
              <a:rect l="l" t="t" r="r" b="b"/>
              <a:pathLst>
                <a:path w="2544" h="2330" extrusionOk="0">
                  <a:moveTo>
                    <a:pt x="1229" y="380"/>
                  </a:moveTo>
                  <a:cubicBezTo>
                    <a:pt x="1462" y="380"/>
                    <a:pt x="1685" y="455"/>
                    <a:pt x="1864" y="587"/>
                  </a:cubicBezTo>
                  <a:cubicBezTo>
                    <a:pt x="1951" y="649"/>
                    <a:pt x="2160" y="970"/>
                    <a:pt x="2123" y="1155"/>
                  </a:cubicBezTo>
                  <a:cubicBezTo>
                    <a:pt x="2115" y="1601"/>
                    <a:pt x="1612" y="1939"/>
                    <a:pt x="1136" y="1939"/>
                  </a:cubicBezTo>
                  <a:cubicBezTo>
                    <a:pt x="927" y="1939"/>
                    <a:pt x="723" y="1874"/>
                    <a:pt x="568" y="1723"/>
                  </a:cubicBezTo>
                  <a:cubicBezTo>
                    <a:pt x="506" y="1673"/>
                    <a:pt x="469" y="1612"/>
                    <a:pt x="432" y="1538"/>
                  </a:cubicBezTo>
                  <a:lnTo>
                    <a:pt x="432" y="1525"/>
                  </a:lnTo>
                  <a:cubicBezTo>
                    <a:pt x="422" y="1461"/>
                    <a:pt x="402" y="1397"/>
                    <a:pt x="388" y="1332"/>
                  </a:cubicBezTo>
                  <a:lnTo>
                    <a:pt x="388" y="1332"/>
                  </a:lnTo>
                  <a:cubicBezTo>
                    <a:pt x="388" y="1307"/>
                    <a:pt x="383" y="1228"/>
                    <a:pt x="383" y="1204"/>
                  </a:cubicBezTo>
                  <a:lnTo>
                    <a:pt x="383" y="1081"/>
                  </a:lnTo>
                  <a:cubicBezTo>
                    <a:pt x="420" y="896"/>
                    <a:pt x="519" y="723"/>
                    <a:pt x="655" y="587"/>
                  </a:cubicBezTo>
                  <a:cubicBezTo>
                    <a:pt x="766" y="501"/>
                    <a:pt x="889" y="439"/>
                    <a:pt x="1012" y="402"/>
                  </a:cubicBezTo>
                  <a:cubicBezTo>
                    <a:pt x="1085" y="387"/>
                    <a:pt x="1157" y="380"/>
                    <a:pt x="1229" y="380"/>
                  </a:cubicBezTo>
                  <a:close/>
                  <a:moveTo>
                    <a:pt x="1336" y="0"/>
                  </a:moveTo>
                  <a:cubicBezTo>
                    <a:pt x="1246" y="0"/>
                    <a:pt x="1154" y="10"/>
                    <a:pt x="1062" y="32"/>
                  </a:cubicBezTo>
                  <a:cubicBezTo>
                    <a:pt x="827" y="81"/>
                    <a:pt x="617" y="192"/>
                    <a:pt x="457" y="365"/>
                  </a:cubicBezTo>
                  <a:cubicBezTo>
                    <a:pt x="161" y="599"/>
                    <a:pt x="0" y="970"/>
                    <a:pt x="13" y="1352"/>
                  </a:cubicBezTo>
                  <a:cubicBezTo>
                    <a:pt x="13" y="1423"/>
                    <a:pt x="57" y="1638"/>
                    <a:pt x="72" y="1638"/>
                  </a:cubicBezTo>
                  <a:cubicBezTo>
                    <a:pt x="73" y="1638"/>
                    <a:pt x="74" y="1637"/>
                    <a:pt x="74" y="1636"/>
                  </a:cubicBezTo>
                  <a:cubicBezTo>
                    <a:pt x="74" y="1723"/>
                    <a:pt x="111" y="1735"/>
                    <a:pt x="148" y="1821"/>
                  </a:cubicBezTo>
                  <a:cubicBezTo>
                    <a:pt x="318" y="2113"/>
                    <a:pt x="701" y="2330"/>
                    <a:pt x="1146" y="2330"/>
                  </a:cubicBezTo>
                  <a:cubicBezTo>
                    <a:pt x="1379" y="2330"/>
                    <a:pt x="1630" y="2270"/>
                    <a:pt x="1877" y="2130"/>
                  </a:cubicBezTo>
                  <a:cubicBezTo>
                    <a:pt x="2284" y="1933"/>
                    <a:pt x="2543" y="1500"/>
                    <a:pt x="2518" y="1044"/>
                  </a:cubicBezTo>
                  <a:cubicBezTo>
                    <a:pt x="2444" y="434"/>
                    <a:pt x="1923" y="0"/>
                    <a:pt x="13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63"/>
            <p:cNvSpPr/>
            <p:nvPr/>
          </p:nvSpPr>
          <p:spPr>
            <a:xfrm>
              <a:off x="365925" y="252625"/>
              <a:ext cx="1199746" cy="1130279"/>
            </a:xfrm>
            <a:custGeom>
              <a:avLst/>
              <a:gdLst/>
              <a:ahLst/>
              <a:cxnLst/>
              <a:rect l="l" t="t" r="r" b="b"/>
              <a:pathLst>
                <a:path w="19516" h="18386" extrusionOk="0">
                  <a:moveTo>
                    <a:pt x="8983" y="423"/>
                  </a:moveTo>
                  <a:cubicBezTo>
                    <a:pt x="10218" y="423"/>
                    <a:pt x="11424" y="630"/>
                    <a:pt x="12542" y="1042"/>
                  </a:cubicBezTo>
                  <a:cubicBezTo>
                    <a:pt x="13776" y="1487"/>
                    <a:pt x="14912" y="2215"/>
                    <a:pt x="15825" y="3165"/>
                  </a:cubicBezTo>
                  <a:cubicBezTo>
                    <a:pt x="16269" y="3733"/>
                    <a:pt x="16603" y="4437"/>
                    <a:pt x="16911" y="5128"/>
                  </a:cubicBezTo>
                  <a:cubicBezTo>
                    <a:pt x="17973" y="7412"/>
                    <a:pt x="18232" y="9979"/>
                    <a:pt x="17652" y="12436"/>
                  </a:cubicBezTo>
                  <a:cubicBezTo>
                    <a:pt x="17467" y="13337"/>
                    <a:pt x="17134" y="14213"/>
                    <a:pt x="16677" y="15016"/>
                  </a:cubicBezTo>
                  <a:cubicBezTo>
                    <a:pt x="16418" y="15472"/>
                    <a:pt x="16109" y="15744"/>
                    <a:pt x="15702" y="16176"/>
                  </a:cubicBezTo>
                  <a:cubicBezTo>
                    <a:pt x="15134" y="16768"/>
                    <a:pt x="14739" y="16978"/>
                    <a:pt x="13887" y="17151"/>
                  </a:cubicBezTo>
                  <a:cubicBezTo>
                    <a:pt x="13726" y="17181"/>
                    <a:pt x="13540" y="17198"/>
                    <a:pt x="13341" y="17198"/>
                  </a:cubicBezTo>
                  <a:cubicBezTo>
                    <a:pt x="12733" y="17198"/>
                    <a:pt x="12019" y="17045"/>
                    <a:pt x="11628" y="16682"/>
                  </a:cubicBezTo>
                  <a:cubicBezTo>
                    <a:pt x="11357" y="16373"/>
                    <a:pt x="11122" y="16015"/>
                    <a:pt x="10949" y="15645"/>
                  </a:cubicBezTo>
                  <a:cubicBezTo>
                    <a:pt x="10863" y="15374"/>
                    <a:pt x="10764" y="15114"/>
                    <a:pt x="10641" y="14867"/>
                  </a:cubicBezTo>
                  <a:cubicBezTo>
                    <a:pt x="10628" y="14818"/>
                    <a:pt x="10591" y="14781"/>
                    <a:pt x="10542" y="14769"/>
                  </a:cubicBezTo>
                  <a:cubicBezTo>
                    <a:pt x="10526" y="14765"/>
                    <a:pt x="10511" y="14763"/>
                    <a:pt x="10498" y="14763"/>
                  </a:cubicBezTo>
                  <a:cubicBezTo>
                    <a:pt x="10375" y="14763"/>
                    <a:pt x="10351" y="14904"/>
                    <a:pt x="10406" y="15016"/>
                  </a:cubicBezTo>
                  <a:lnTo>
                    <a:pt x="10406" y="15028"/>
                  </a:lnTo>
                  <a:cubicBezTo>
                    <a:pt x="10604" y="15583"/>
                    <a:pt x="10887" y="16114"/>
                    <a:pt x="11233" y="16608"/>
                  </a:cubicBezTo>
                  <a:cubicBezTo>
                    <a:pt x="11369" y="16805"/>
                    <a:pt x="11529" y="16991"/>
                    <a:pt x="11739" y="17126"/>
                  </a:cubicBezTo>
                  <a:cubicBezTo>
                    <a:pt x="12234" y="17432"/>
                    <a:pt x="12810" y="17584"/>
                    <a:pt x="13390" y="17584"/>
                  </a:cubicBezTo>
                  <a:cubicBezTo>
                    <a:pt x="13490" y="17584"/>
                    <a:pt x="13590" y="17580"/>
                    <a:pt x="13690" y="17571"/>
                  </a:cubicBezTo>
                  <a:cubicBezTo>
                    <a:pt x="14257" y="17521"/>
                    <a:pt x="14813" y="17336"/>
                    <a:pt x="15294" y="17052"/>
                  </a:cubicBezTo>
                  <a:cubicBezTo>
                    <a:pt x="15615" y="16805"/>
                    <a:pt x="15924" y="16534"/>
                    <a:pt x="16195" y="16225"/>
                  </a:cubicBezTo>
                  <a:cubicBezTo>
                    <a:pt x="16578" y="15855"/>
                    <a:pt x="16887" y="15423"/>
                    <a:pt x="17121" y="14941"/>
                  </a:cubicBezTo>
                  <a:cubicBezTo>
                    <a:pt x="17566" y="14102"/>
                    <a:pt x="17874" y="13201"/>
                    <a:pt x="18035" y="12263"/>
                  </a:cubicBezTo>
                  <a:cubicBezTo>
                    <a:pt x="18220" y="11386"/>
                    <a:pt x="18282" y="10485"/>
                    <a:pt x="18244" y="9597"/>
                  </a:cubicBezTo>
                  <a:cubicBezTo>
                    <a:pt x="18121" y="8202"/>
                    <a:pt x="17973" y="6807"/>
                    <a:pt x="17417" y="5523"/>
                  </a:cubicBezTo>
                  <a:lnTo>
                    <a:pt x="17417" y="5523"/>
                  </a:lnTo>
                  <a:cubicBezTo>
                    <a:pt x="18714" y="8337"/>
                    <a:pt x="18590" y="11683"/>
                    <a:pt x="17899" y="13942"/>
                  </a:cubicBezTo>
                  <a:cubicBezTo>
                    <a:pt x="17479" y="15287"/>
                    <a:pt x="16726" y="16423"/>
                    <a:pt x="15763" y="17126"/>
                  </a:cubicBezTo>
                  <a:cubicBezTo>
                    <a:pt x="15022" y="17680"/>
                    <a:pt x="14129" y="17975"/>
                    <a:pt x="13273" y="17975"/>
                  </a:cubicBezTo>
                  <a:cubicBezTo>
                    <a:pt x="12888" y="17975"/>
                    <a:pt x="12511" y="17915"/>
                    <a:pt x="12159" y="17793"/>
                  </a:cubicBezTo>
                  <a:cubicBezTo>
                    <a:pt x="11023" y="17410"/>
                    <a:pt x="10110" y="16262"/>
                    <a:pt x="9863" y="14941"/>
                  </a:cubicBezTo>
                  <a:cubicBezTo>
                    <a:pt x="9752" y="14300"/>
                    <a:pt x="9443" y="13707"/>
                    <a:pt x="8987" y="13250"/>
                  </a:cubicBezTo>
                  <a:cubicBezTo>
                    <a:pt x="8740" y="12979"/>
                    <a:pt x="8456" y="12757"/>
                    <a:pt x="8147" y="12571"/>
                  </a:cubicBezTo>
                  <a:cubicBezTo>
                    <a:pt x="7839" y="12436"/>
                    <a:pt x="7505" y="12362"/>
                    <a:pt x="7172" y="12325"/>
                  </a:cubicBezTo>
                  <a:cubicBezTo>
                    <a:pt x="7101" y="12321"/>
                    <a:pt x="7030" y="12320"/>
                    <a:pt x="6959" y="12320"/>
                  </a:cubicBezTo>
                  <a:cubicBezTo>
                    <a:pt x="6746" y="12320"/>
                    <a:pt x="6533" y="12334"/>
                    <a:pt x="6320" y="12362"/>
                  </a:cubicBezTo>
                  <a:cubicBezTo>
                    <a:pt x="6197" y="12368"/>
                    <a:pt x="6074" y="12371"/>
                    <a:pt x="5952" y="12371"/>
                  </a:cubicBezTo>
                  <a:cubicBezTo>
                    <a:pt x="5585" y="12371"/>
                    <a:pt x="5222" y="12343"/>
                    <a:pt x="4851" y="12288"/>
                  </a:cubicBezTo>
                  <a:cubicBezTo>
                    <a:pt x="4271" y="12176"/>
                    <a:pt x="3716" y="11942"/>
                    <a:pt x="3234" y="11596"/>
                  </a:cubicBezTo>
                  <a:cubicBezTo>
                    <a:pt x="2740" y="11300"/>
                    <a:pt x="2308" y="10917"/>
                    <a:pt x="1950" y="10461"/>
                  </a:cubicBezTo>
                  <a:cubicBezTo>
                    <a:pt x="1716" y="10140"/>
                    <a:pt x="1518" y="9794"/>
                    <a:pt x="1370" y="9424"/>
                  </a:cubicBezTo>
                  <a:cubicBezTo>
                    <a:pt x="1284" y="9066"/>
                    <a:pt x="1222" y="8695"/>
                    <a:pt x="1185" y="8325"/>
                  </a:cubicBezTo>
                  <a:cubicBezTo>
                    <a:pt x="1148" y="7671"/>
                    <a:pt x="1160" y="7004"/>
                    <a:pt x="1235" y="6338"/>
                  </a:cubicBezTo>
                  <a:cubicBezTo>
                    <a:pt x="1259" y="6116"/>
                    <a:pt x="1284" y="5893"/>
                    <a:pt x="1321" y="5671"/>
                  </a:cubicBezTo>
                  <a:cubicBezTo>
                    <a:pt x="1321" y="5634"/>
                    <a:pt x="1296" y="5597"/>
                    <a:pt x="1272" y="5585"/>
                  </a:cubicBezTo>
                  <a:cubicBezTo>
                    <a:pt x="1250" y="5575"/>
                    <a:pt x="1231" y="5570"/>
                    <a:pt x="1214" y="5570"/>
                  </a:cubicBezTo>
                  <a:cubicBezTo>
                    <a:pt x="1064" y="5570"/>
                    <a:pt x="1069" y="5931"/>
                    <a:pt x="1025" y="6042"/>
                  </a:cubicBezTo>
                  <a:cubicBezTo>
                    <a:pt x="926" y="6498"/>
                    <a:pt x="877" y="6967"/>
                    <a:pt x="864" y="7449"/>
                  </a:cubicBezTo>
                  <a:cubicBezTo>
                    <a:pt x="864" y="7918"/>
                    <a:pt x="914" y="8387"/>
                    <a:pt x="1012" y="8856"/>
                  </a:cubicBezTo>
                  <a:cubicBezTo>
                    <a:pt x="1062" y="9140"/>
                    <a:pt x="1136" y="9424"/>
                    <a:pt x="1235" y="9708"/>
                  </a:cubicBezTo>
                  <a:cubicBezTo>
                    <a:pt x="1728" y="10954"/>
                    <a:pt x="2753" y="11917"/>
                    <a:pt x="4024" y="12312"/>
                  </a:cubicBezTo>
                  <a:cubicBezTo>
                    <a:pt x="5012" y="12633"/>
                    <a:pt x="6209" y="12522"/>
                    <a:pt x="7098" y="12683"/>
                  </a:cubicBezTo>
                  <a:cubicBezTo>
                    <a:pt x="6913" y="12695"/>
                    <a:pt x="6740" y="12707"/>
                    <a:pt x="6555" y="12720"/>
                  </a:cubicBezTo>
                  <a:cubicBezTo>
                    <a:pt x="6419" y="12732"/>
                    <a:pt x="6283" y="12744"/>
                    <a:pt x="6147" y="12757"/>
                  </a:cubicBezTo>
                  <a:cubicBezTo>
                    <a:pt x="6003" y="12767"/>
                    <a:pt x="5859" y="12772"/>
                    <a:pt x="5716" y="12772"/>
                  </a:cubicBezTo>
                  <a:cubicBezTo>
                    <a:pt x="3691" y="12772"/>
                    <a:pt x="1809" y="11731"/>
                    <a:pt x="1037" y="10152"/>
                  </a:cubicBezTo>
                  <a:cubicBezTo>
                    <a:pt x="432" y="8905"/>
                    <a:pt x="543" y="7523"/>
                    <a:pt x="728" y="6572"/>
                  </a:cubicBezTo>
                  <a:cubicBezTo>
                    <a:pt x="1506" y="2807"/>
                    <a:pt x="3950" y="1474"/>
                    <a:pt x="5333" y="1018"/>
                  </a:cubicBezTo>
                  <a:cubicBezTo>
                    <a:pt x="6541" y="621"/>
                    <a:pt x="7776" y="423"/>
                    <a:pt x="8983" y="423"/>
                  </a:cubicBezTo>
                  <a:close/>
                  <a:moveTo>
                    <a:pt x="8983" y="1"/>
                  </a:moveTo>
                  <a:cubicBezTo>
                    <a:pt x="7730" y="1"/>
                    <a:pt x="6448" y="207"/>
                    <a:pt x="5197" y="623"/>
                  </a:cubicBezTo>
                  <a:cubicBezTo>
                    <a:pt x="3716" y="1104"/>
                    <a:pt x="1123" y="2511"/>
                    <a:pt x="309" y="6498"/>
                  </a:cubicBezTo>
                  <a:cubicBezTo>
                    <a:pt x="111" y="7498"/>
                    <a:pt x="0" y="8992"/>
                    <a:pt x="654" y="10337"/>
                  </a:cubicBezTo>
                  <a:cubicBezTo>
                    <a:pt x="1485" y="12068"/>
                    <a:pt x="3524" y="13205"/>
                    <a:pt x="5712" y="13205"/>
                  </a:cubicBezTo>
                  <a:cubicBezTo>
                    <a:pt x="5865" y="13205"/>
                    <a:pt x="6018" y="13200"/>
                    <a:pt x="6172" y="13189"/>
                  </a:cubicBezTo>
                  <a:cubicBezTo>
                    <a:pt x="6308" y="13176"/>
                    <a:pt x="6456" y="13164"/>
                    <a:pt x="6592" y="13152"/>
                  </a:cubicBezTo>
                  <a:cubicBezTo>
                    <a:pt x="6860" y="13124"/>
                    <a:pt x="7120" y="13098"/>
                    <a:pt x="7371" y="13098"/>
                  </a:cubicBezTo>
                  <a:cubicBezTo>
                    <a:pt x="7674" y="13098"/>
                    <a:pt x="7963" y="13135"/>
                    <a:pt x="8234" y="13250"/>
                  </a:cubicBezTo>
                  <a:cubicBezTo>
                    <a:pt x="8826" y="13510"/>
                    <a:pt x="9283" y="14176"/>
                    <a:pt x="9443" y="15028"/>
                  </a:cubicBezTo>
                  <a:cubicBezTo>
                    <a:pt x="9727" y="16497"/>
                    <a:pt x="10764" y="17768"/>
                    <a:pt x="12023" y="18200"/>
                  </a:cubicBezTo>
                  <a:cubicBezTo>
                    <a:pt x="12418" y="18324"/>
                    <a:pt x="12838" y="18385"/>
                    <a:pt x="13270" y="18385"/>
                  </a:cubicBezTo>
                  <a:cubicBezTo>
                    <a:pt x="14257" y="18373"/>
                    <a:pt x="15220" y="18052"/>
                    <a:pt x="16010" y="17460"/>
                  </a:cubicBezTo>
                  <a:cubicBezTo>
                    <a:pt x="17047" y="16694"/>
                    <a:pt x="17862" y="15485"/>
                    <a:pt x="18306" y="14053"/>
                  </a:cubicBezTo>
                  <a:cubicBezTo>
                    <a:pt x="19516" y="10115"/>
                    <a:pt x="19047" y="2993"/>
                    <a:pt x="12677" y="647"/>
                  </a:cubicBezTo>
                  <a:cubicBezTo>
                    <a:pt x="11517" y="217"/>
                    <a:pt x="10265" y="1"/>
                    <a:pt x="89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63"/>
            <p:cNvSpPr/>
            <p:nvPr/>
          </p:nvSpPr>
          <p:spPr>
            <a:xfrm>
              <a:off x="815116" y="350861"/>
              <a:ext cx="233052" cy="209261"/>
            </a:xfrm>
            <a:custGeom>
              <a:avLst/>
              <a:gdLst/>
              <a:ahLst/>
              <a:cxnLst/>
              <a:rect l="l" t="t" r="r" b="b"/>
              <a:pathLst>
                <a:path w="3791" h="3404" extrusionOk="0">
                  <a:moveTo>
                    <a:pt x="2198" y="395"/>
                  </a:moveTo>
                  <a:cubicBezTo>
                    <a:pt x="2235" y="407"/>
                    <a:pt x="2260" y="407"/>
                    <a:pt x="2297" y="407"/>
                  </a:cubicBezTo>
                  <a:cubicBezTo>
                    <a:pt x="2445" y="456"/>
                    <a:pt x="2593" y="506"/>
                    <a:pt x="2741" y="568"/>
                  </a:cubicBezTo>
                  <a:cubicBezTo>
                    <a:pt x="2747" y="574"/>
                    <a:pt x="2753" y="577"/>
                    <a:pt x="2761" y="577"/>
                  </a:cubicBezTo>
                  <a:cubicBezTo>
                    <a:pt x="2769" y="577"/>
                    <a:pt x="2778" y="574"/>
                    <a:pt x="2790" y="568"/>
                  </a:cubicBezTo>
                  <a:cubicBezTo>
                    <a:pt x="2840" y="605"/>
                    <a:pt x="2889" y="642"/>
                    <a:pt x="2939" y="679"/>
                  </a:cubicBezTo>
                  <a:cubicBezTo>
                    <a:pt x="3272" y="987"/>
                    <a:pt x="3420" y="1419"/>
                    <a:pt x="3371" y="1728"/>
                  </a:cubicBezTo>
                  <a:cubicBezTo>
                    <a:pt x="3223" y="2283"/>
                    <a:pt x="3074" y="2444"/>
                    <a:pt x="2605" y="2728"/>
                  </a:cubicBezTo>
                  <a:lnTo>
                    <a:pt x="2618" y="2728"/>
                  </a:lnTo>
                  <a:cubicBezTo>
                    <a:pt x="2325" y="2909"/>
                    <a:pt x="1990" y="3005"/>
                    <a:pt x="1668" y="3005"/>
                  </a:cubicBezTo>
                  <a:cubicBezTo>
                    <a:pt x="1311" y="3005"/>
                    <a:pt x="970" y="2888"/>
                    <a:pt x="717" y="2641"/>
                  </a:cubicBezTo>
                  <a:cubicBezTo>
                    <a:pt x="420" y="2283"/>
                    <a:pt x="359" y="1777"/>
                    <a:pt x="569" y="1345"/>
                  </a:cubicBezTo>
                  <a:cubicBezTo>
                    <a:pt x="815" y="901"/>
                    <a:pt x="1383" y="444"/>
                    <a:pt x="1976" y="395"/>
                  </a:cubicBezTo>
                  <a:close/>
                  <a:moveTo>
                    <a:pt x="2060" y="0"/>
                  </a:moveTo>
                  <a:cubicBezTo>
                    <a:pt x="1816" y="0"/>
                    <a:pt x="1572" y="54"/>
                    <a:pt x="1359" y="160"/>
                  </a:cubicBezTo>
                  <a:cubicBezTo>
                    <a:pt x="1260" y="185"/>
                    <a:pt x="1173" y="234"/>
                    <a:pt x="1087" y="284"/>
                  </a:cubicBezTo>
                  <a:cubicBezTo>
                    <a:pt x="717" y="506"/>
                    <a:pt x="408" y="839"/>
                    <a:pt x="198" y="1222"/>
                  </a:cubicBezTo>
                  <a:cubicBezTo>
                    <a:pt x="25" y="1604"/>
                    <a:pt x="1" y="2049"/>
                    <a:pt x="149" y="2444"/>
                  </a:cubicBezTo>
                  <a:cubicBezTo>
                    <a:pt x="371" y="3084"/>
                    <a:pt x="1035" y="3404"/>
                    <a:pt x="1689" y="3404"/>
                  </a:cubicBezTo>
                  <a:cubicBezTo>
                    <a:pt x="1943" y="3404"/>
                    <a:pt x="2196" y="3355"/>
                    <a:pt x="2420" y="3259"/>
                  </a:cubicBezTo>
                  <a:cubicBezTo>
                    <a:pt x="2840" y="3110"/>
                    <a:pt x="3198" y="2839"/>
                    <a:pt x="3482" y="2493"/>
                  </a:cubicBezTo>
                  <a:cubicBezTo>
                    <a:pt x="3679" y="2185"/>
                    <a:pt x="3790" y="1827"/>
                    <a:pt x="3766" y="1456"/>
                  </a:cubicBezTo>
                  <a:cubicBezTo>
                    <a:pt x="3704" y="1037"/>
                    <a:pt x="3506" y="654"/>
                    <a:pt x="3185" y="370"/>
                  </a:cubicBezTo>
                  <a:cubicBezTo>
                    <a:pt x="2914" y="173"/>
                    <a:pt x="2593" y="49"/>
                    <a:pt x="2260" y="12"/>
                  </a:cubicBezTo>
                  <a:cubicBezTo>
                    <a:pt x="2194" y="4"/>
                    <a:pt x="2127" y="0"/>
                    <a:pt x="20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63"/>
            <p:cNvSpPr/>
            <p:nvPr/>
          </p:nvSpPr>
          <p:spPr>
            <a:xfrm>
              <a:off x="1076197" y="860788"/>
              <a:ext cx="230716" cy="207478"/>
            </a:xfrm>
            <a:custGeom>
              <a:avLst/>
              <a:gdLst/>
              <a:ahLst/>
              <a:cxnLst/>
              <a:rect l="l" t="t" r="r" b="b"/>
              <a:pathLst>
                <a:path w="3753" h="3375" extrusionOk="0">
                  <a:moveTo>
                    <a:pt x="2129" y="400"/>
                  </a:moveTo>
                  <a:cubicBezTo>
                    <a:pt x="2904" y="400"/>
                    <a:pt x="3357" y="890"/>
                    <a:pt x="3345" y="1629"/>
                  </a:cubicBezTo>
                  <a:cubicBezTo>
                    <a:pt x="3333" y="1888"/>
                    <a:pt x="3259" y="2148"/>
                    <a:pt x="3123" y="2382"/>
                  </a:cubicBezTo>
                  <a:cubicBezTo>
                    <a:pt x="3111" y="2419"/>
                    <a:pt x="3074" y="2456"/>
                    <a:pt x="3049" y="2506"/>
                  </a:cubicBezTo>
                  <a:cubicBezTo>
                    <a:pt x="2980" y="2575"/>
                    <a:pt x="2895" y="2643"/>
                    <a:pt x="2889" y="2643"/>
                  </a:cubicBezTo>
                  <a:cubicBezTo>
                    <a:pt x="2887" y="2643"/>
                    <a:pt x="2891" y="2639"/>
                    <a:pt x="2901" y="2629"/>
                  </a:cubicBezTo>
                  <a:lnTo>
                    <a:pt x="2901" y="2629"/>
                  </a:lnTo>
                  <a:cubicBezTo>
                    <a:pt x="2728" y="2765"/>
                    <a:pt x="2531" y="2864"/>
                    <a:pt x="2333" y="2938"/>
                  </a:cubicBezTo>
                  <a:lnTo>
                    <a:pt x="2345" y="2938"/>
                  </a:lnTo>
                  <a:cubicBezTo>
                    <a:pt x="2247" y="2969"/>
                    <a:pt x="2145" y="2984"/>
                    <a:pt x="2045" y="2984"/>
                  </a:cubicBezTo>
                  <a:cubicBezTo>
                    <a:pt x="1944" y="2984"/>
                    <a:pt x="1845" y="2969"/>
                    <a:pt x="1753" y="2938"/>
                  </a:cubicBezTo>
                  <a:cubicBezTo>
                    <a:pt x="1111" y="2827"/>
                    <a:pt x="630" y="2049"/>
                    <a:pt x="704" y="1617"/>
                  </a:cubicBezTo>
                  <a:cubicBezTo>
                    <a:pt x="778" y="938"/>
                    <a:pt x="1457" y="444"/>
                    <a:pt x="1963" y="407"/>
                  </a:cubicBezTo>
                  <a:cubicBezTo>
                    <a:pt x="2020" y="402"/>
                    <a:pt x="2075" y="400"/>
                    <a:pt x="2129" y="400"/>
                  </a:cubicBezTo>
                  <a:close/>
                  <a:moveTo>
                    <a:pt x="2134" y="0"/>
                  </a:moveTo>
                  <a:cubicBezTo>
                    <a:pt x="2028" y="0"/>
                    <a:pt x="1921" y="8"/>
                    <a:pt x="1815" y="25"/>
                  </a:cubicBezTo>
                  <a:cubicBezTo>
                    <a:pt x="1222" y="148"/>
                    <a:pt x="728" y="531"/>
                    <a:pt x="457" y="1061"/>
                  </a:cubicBezTo>
                  <a:cubicBezTo>
                    <a:pt x="0" y="1962"/>
                    <a:pt x="691" y="2975"/>
                    <a:pt x="1383" y="3234"/>
                  </a:cubicBezTo>
                  <a:cubicBezTo>
                    <a:pt x="1582" y="3315"/>
                    <a:pt x="1812" y="3374"/>
                    <a:pt x="2039" y="3374"/>
                  </a:cubicBezTo>
                  <a:cubicBezTo>
                    <a:pt x="2192" y="3374"/>
                    <a:pt x="2342" y="3348"/>
                    <a:pt x="2481" y="3283"/>
                  </a:cubicBezTo>
                  <a:lnTo>
                    <a:pt x="2481" y="3283"/>
                  </a:lnTo>
                  <a:lnTo>
                    <a:pt x="2432" y="3308"/>
                  </a:lnTo>
                  <a:cubicBezTo>
                    <a:pt x="2679" y="3234"/>
                    <a:pt x="2901" y="3123"/>
                    <a:pt x="3098" y="2962"/>
                  </a:cubicBezTo>
                  <a:cubicBezTo>
                    <a:pt x="3247" y="2851"/>
                    <a:pt x="3382" y="2715"/>
                    <a:pt x="3481" y="2543"/>
                  </a:cubicBezTo>
                  <a:cubicBezTo>
                    <a:pt x="3493" y="2518"/>
                    <a:pt x="3506" y="2493"/>
                    <a:pt x="3518" y="2469"/>
                  </a:cubicBezTo>
                  <a:cubicBezTo>
                    <a:pt x="3530" y="2432"/>
                    <a:pt x="3543" y="2395"/>
                    <a:pt x="3555" y="2358"/>
                  </a:cubicBezTo>
                  <a:cubicBezTo>
                    <a:pt x="3567" y="2320"/>
                    <a:pt x="3592" y="2271"/>
                    <a:pt x="3592" y="2234"/>
                  </a:cubicBezTo>
                  <a:lnTo>
                    <a:pt x="3605" y="2209"/>
                  </a:lnTo>
                  <a:cubicBezTo>
                    <a:pt x="3716" y="2000"/>
                    <a:pt x="3753" y="1765"/>
                    <a:pt x="3740" y="1530"/>
                  </a:cubicBezTo>
                  <a:cubicBezTo>
                    <a:pt x="3728" y="1247"/>
                    <a:pt x="3654" y="963"/>
                    <a:pt x="3518" y="716"/>
                  </a:cubicBezTo>
                  <a:cubicBezTo>
                    <a:pt x="3208" y="219"/>
                    <a:pt x="2681" y="0"/>
                    <a:pt x="21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63"/>
            <p:cNvSpPr/>
            <p:nvPr/>
          </p:nvSpPr>
          <p:spPr>
            <a:xfrm>
              <a:off x="579117" y="382397"/>
              <a:ext cx="193585" cy="179814"/>
            </a:xfrm>
            <a:custGeom>
              <a:avLst/>
              <a:gdLst/>
              <a:ahLst/>
              <a:cxnLst/>
              <a:rect l="l" t="t" r="r" b="b"/>
              <a:pathLst>
                <a:path w="3149" h="2925" extrusionOk="0">
                  <a:moveTo>
                    <a:pt x="1876" y="396"/>
                  </a:moveTo>
                  <a:cubicBezTo>
                    <a:pt x="2162" y="396"/>
                    <a:pt x="2445" y="480"/>
                    <a:pt x="2544" y="622"/>
                  </a:cubicBezTo>
                  <a:cubicBezTo>
                    <a:pt x="2704" y="894"/>
                    <a:pt x="2741" y="1227"/>
                    <a:pt x="2642" y="1523"/>
                  </a:cubicBezTo>
                  <a:cubicBezTo>
                    <a:pt x="2474" y="2030"/>
                    <a:pt x="1916" y="2524"/>
                    <a:pt x="1396" y="2524"/>
                  </a:cubicBezTo>
                  <a:cubicBezTo>
                    <a:pt x="1384" y="2524"/>
                    <a:pt x="1371" y="2524"/>
                    <a:pt x="1359" y="2523"/>
                  </a:cubicBezTo>
                  <a:cubicBezTo>
                    <a:pt x="890" y="2511"/>
                    <a:pt x="692" y="2474"/>
                    <a:pt x="482" y="2005"/>
                  </a:cubicBezTo>
                  <a:cubicBezTo>
                    <a:pt x="272" y="1548"/>
                    <a:pt x="890" y="672"/>
                    <a:pt x="1568" y="450"/>
                  </a:cubicBezTo>
                  <a:lnTo>
                    <a:pt x="1581" y="450"/>
                  </a:lnTo>
                  <a:cubicBezTo>
                    <a:pt x="1605" y="450"/>
                    <a:pt x="1655" y="413"/>
                    <a:pt x="1680" y="413"/>
                  </a:cubicBezTo>
                  <a:lnTo>
                    <a:pt x="1655" y="425"/>
                  </a:lnTo>
                  <a:cubicBezTo>
                    <a:pt x="1680" y="413"/>
                    <a:pt x="1692" y="413"/>
                    <a:pt x="1717" y="400"/>
                  </a:cubicBezTo>
                  <a:lnTo>
                    <a:pt x="1766" y="400"/>
                  </a:lnTo>
                  <a:cubicBezTo>
                    <a:pt x="1802" y="397"/>
                    <a:pt x="1839" y="396"/>
                    <a:pt x="1876" y="396"/>
                  </a:cubicBezTo>
                  <a:close/>
                  <a:moveTo>
                    <a:pt x="1955" y="0"/>
                  </a:moveTo>
                  <a:cubicBezTo>
                    <a:pt x="1860" y="0"/>
                    <a:pt x="1770" y="12"/>
                    <a:pt x="1680" y="30"/>
                  </a:cubicBezTo>
                  <a:cubicBezTo>
                    <a:pt x="1630" y="30"/>
                    <a:pt x="1593" y="42"/>
                    <a:pt x="1544" y="55"/>
                  </a:cubicBezTo>
                  <a:cubicBezTo>
                    <a:pt x="803" y="264"/>
                    <a:pt x="124" y="968"/>
                    <a:pt x="63" y="1758"/>
                  </a:cubicBezTo>
                  <a:cubicBezTo>
                    <a:pt x="1" y="1980"/>
                    <a:pt x="235" y="2610"/>
                    <a:pt x="655" y="2795"/>
                  </a:cubicBezTo>
                  <a:cubicBezTo>
                    <a:pt x="865" y="2881"/>
                    <a:pt x="1084" y="2925"/>
                    <a:pt x="1302" y="2925"/>
                  </a:cubicBezTo>
                  <a:cubicBezTo>
                    <a:pt x="1519" y="2925"/>
                    <a:pt x="1735" y="2881"/>
                    <a:pt x="1939" y="2795"/>
                  </a:cubicBezTo>
                  <a:cubicBezTo>
                    <a:pt x="2482" y="2560"/>
                    <a:pt x="2877" y="2104"/>
                    <a:pt x="3050" y="1536"/>
                  </a:cubicBezTo>
                  <a:cubicBezTo>
                    <a:pt x="3148" y="1166"/>
                    <a:pt x="3099" y="770"/>
                    <a:pt x="2902" y="425"/>
                  </a:cubicBezTo>
                  <a:cubicBezTo>
                    <a:pt x="2704" y="166"/>
                    <a:pt x="2396" y="5"/>
                    <a:pt x="2062" y="5"/>
                  </a:cubicBezTo>
                  <a:cubicBezTo>
                    <a:pt x="2026" y="2"/>
                    <a:pt x="1990" y="0"/>
                    <a:pt x="19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63"/>
            <p:cNvSpPr/>
            <p:nvPr/>
          </p:nvSpPr>
          <p:spPr>
            <a:xfrm>
              <a:off x="1057939" y="542352"/>
              <a:ext cx="218605" cy="180614"/>
            </a:xfrm>
            <a:custGeom>
              <a:avLst/>
              <a:gdLst/>
              <a:ahLst/>
              <a:cxnLst/>
              <a:rect l="l" t="t" r="r" b="b"/>
              <a:pathLst>
                <a:path w="3556" h="2938" extrusionOk="0">
                  <a:moveTo>
                    <a:pt x="1736" y="402"/>
                  </a:moveTo>
                  <a:cubicBezTo>
                    <a:pt x="2173" y="402"/>
                    <a:pt x="2594" y="590"/>
                    <a:pt x="2889" y="934"/>
                  </a:cubicBezTo>
                  <a:cubicBezTo>
                    <a:pt x="2988" y="1057"/>
                    <a:pt x="3050" y="1193"/>
                    <a:pt x="3062" y="1353"/>
                  </a:cubicBezTo>
                  <a:cubicBezTo>
                    <a:pt x="3087" y="1489"/>
                    <a:pt x="3087" y="1625"/>
                    <a:pt x="3062" y="1761"/>
                  </a:cubicBezTo>
                  <a:cubicBezTo>
                    <a:pt x="3062" y="1783"/>
                    <a:pt x="3041" y="1848"/>
                    <a:pt x="3038" y="1848"/>
                  </a:cubicBezTo>
                  <a:cubicBezTo>
                    <a:pt x="3038" y="1848"/>
                    <a:pt x="3037" y="1848"/>
                    <a:pt x="3037" y="1847"/>
                  </a:cubicBezTo>
                  <a:cubicBezTo>
                    <a:pt x="2926" y="2094"/>
                    <a:pt x="2482" y="2328"/>
                    <a:pt x="2210" y="2439"/>
                  </a:cubicBezTo>
                  <a:cubicBezTo>
                    <a:pt x="2066" y="2491"/>
                    <a:pt x="1922" y="2517"/>
                    <a:pt x="1778" y="2517"/>
                  </a:cubicBezTo>
                  <a:cubicBezTo>
                    <a:pt x="1750" y="2517"/>
                    <a:pt x="1721" y="2516"/>
                    <a:pt x="1692" y="2514"/>
                  </a:cubicBezTo>
                  <a:cubicBezTo>
                    <a:pt x="1630" y="2514"/>
                    <a:pt x="1531" y="2514"/>
                    <a:pt x="1470" y="2526"/>
                  </a:cubicBezTo>
                  <a:cubicBezTo>
                    <a:pt x="1334" y="2501"/>
                    <a:pt x="1198" y="2452"/>
                    <a:pt x="1087" y="2390"/>
                  </a:cubicBezTo>
                  <a:cubicBezTo>
                    <a:pt x="1001" y="2353"/>
                    <a:pt x="914" y="2304"/>
                    <a:pt x="840" y="2242"/>
                  </a:cubicBezTo>
                  <a:cubicBezTo>
                    <a:pt x="791" y="2205"/>
                    <a:pt x="754" y="2168"/>
                    <a:pt x="717" y="2119"/>
                  </a:cubicBezTo>
                  <a:lnTo>
                    <a:pt x="717" y="2106"/>
                  </a:lnTo>
                  <a:cubicBezTo>
                    <a:pt x="618" y="2007"/>
                    <a:pt x="569" y="1872"/>
                    <a:pt x="556" y="1736"/>
                  </a:cubicBezTo>
                  <a:cubicBezTo>
                    <a:pt x="519" y="1563"/>
                    <a:pt x="532" y="1378"/>
                    <a:pt x="581" y="1205"/>
                  </a:cubicBezTo>
                  <a:cubicBezTo>
                    <a:pt x="729" y="859"/>
                    <a:pt x="1013" y="600"/>
                    <a:pt x="1346" y="452"/>
                  </a:cubicBezTo>
                  <a:cubicBezTo>
                    <a:pt x="1476" y="418"/>
                    <a:pt x="1607" y="402"/>
                    <a:pt x="1736" y="402"/>
                  </a:cubicBezTo>
                  <a:close/>
                  <a:moveTo>
                    <a:pt x="1709" y="0"/>
                  </a:moveTo>
                  <a:cubicBezTo>
                    <a:pt x="1654" y="0"/>
                    <a:pt x="1598" y="3"/>
                    <a:pt x="1544" y="8"/>
                  </a:cubicBezTo>
                  <a:cubicBezTo>
                    <a:pt x="976" y="94"/>
                    <a:pt x="495" y="464"/>
                    <a:pt x="248" y="983"/>
                  </a:cubicBezTo>
                  <a:cubicBezTo>
                    <a:pt x="1" y="1563"/>
                    <a:pt x="174" y="2217"/>
                    <a:pt x="569" y="2538"/>
                  </a:cubicBezTo>
                  <a:cubicBezTo>
                    <a:pt x="840" y="2760"/>
                    <a:pt x="1173" y="2896"/>
                    <a:pt x="1531" y="2933"/>
                  </a:cubicBezTo>
                  <a:cubicBezTo>
                    <a:pt x="1575" y="2936"/>
                    <a:pt x="1619" y="2937"/>
                    <a:pt x="1663" y="2937"/>
                  </a:cubicBezTo>
                  <a:cubicBezTo>
                    <a:pt x="2045" y="2937"/>
                    <a:pt x="2436" y="2845"/>
                    <a:pt x="2568" y="2723"/>
                  </a:cubicBezTo>
                  <a:cubicBezTo>
                    <a:pt x="2570" y="2724"/>
                    <a:pt x="2572" y="2724"/>
                    <a:pt x="2574" y="2724"/>
                  </a:cubicBezTo>
                  <a:cubicBezTo>
                    <a:pt x="2610" y="2724"/>
                    <a:pt x="2747" y="2633"/>
                    <a:pt x="2840" y="2563"/>
                  </a:cubicBezTo>
                  <a:cubicBezTo>
                    <a:pt x="3408" y="2217"/>
                    <a:pt x="3556" y="1884"/>
                    <a:pt x="3445" y="1217"/>
                  </a:cubicBezTo>
                  <a:cubicBezTo>
                    <a:pt x="3284" y="459"/>
                    <a:pt x="2460" y="0"/>
                    <a:pt x="17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63"/>
            <p:cNvSpPr/>
            <p:nvPr/>
          </p:nvSpPr>
          <p:spPr>
            <a:xfrm>
              <a:off x="393219" y="557967"/>
              <a:ext cx="404506" cy="479751"/>
            </a:xfrm>
            <a:custGeom>
              <a:avLst/>
              <a:gdLst/>
              <a:ahLst/>
              <a:cxnLst/>
              <a:rect l="l" t="t" r="r" b="b"/>
              <a:pathLst>
                <a:path w="6580" h="7804" extrusionOk="0">
                  <a:moveTo>
                    <a:pt x="766" y="1"/>
                  </a:moveTo>
                  <a:cubicBezTo>
                    <a:pt x="556" y="519"/>
                    <a:pt x="396" y="1050"/>
                    <a:pt x="284" y="1605"/>
                  </a:cubicBezTo>
                  <a:cubicBezTo>
                    <a:pt x="99" y="2556"/>
                    <a:pt x="1" y="3938"/>
                    <a:pt x="593" y="5173"/>
                  </a:cubicBezTo>
                  <a:cubicBezTo>
                    <a:pt x="1369" y="6760"/>
                    <a:pt x="3265" y="7803"/>
                    <a:pt x="5301" y="7803"/>
                  </a:cubicBezTo>
                  <a:cubicBezTo>
                    <a:pt x="5435" y="7803"/>
                    <a:pt x="5569" y="7799"/>
                    <a:pt x="5703" y="7790"/>
                  </a:cubicBezTo>
                  <a:cubicBezTo>
                    <a:pt x="5839" y="7777"/>
                    <a:pt x="5963" y="7765"/>
                    <a:pt x="6111" y="7753"/>
                  </a:cubicBezTo>
                  <a:cubicBezTo>
                    <a:pt x="6271" y="7740"/>
                    <a:pt x="6419" y="7716"/>
                    <a:pt x="6580" y="7716"/>
                  </a:cubicBezTo>
                  <a:lnTo>
                    <a:pt x="6444" y="7679"/>
                  </a:lnTo>
                  <a:cubicBezTo>
                    <a:pt x="5592" y="7567"/>
                    <a:pt x="4506" y="7641"/>
                    <a:pt x="3580" y="7345"/>
                  </a:cubicBezTo>
                  <a:cubicBezTo>
                    <a:pt x="2309" y="6950"/>
                    <a:pt x="1284" y="5987"/>
                    <a:pt x="791" y="4741"/>
                  </a:cubicBezTo>
                  <a:cubicBezTo>
                    <a:pt x="692" y="4457"/>
                    <a:pt x="618" y="4173"/>
                    <a:pt x="568" y="3889"/>
                  </a:cubicBezTo>
                  <a:cubicBezTo>
                    <a:pt x="470" y="3420"/>
                    <a:pt x="408" y="2951"/>
                    <a:pt x="420" y="2482"/>
                  </a:cubicBezTo>
                  <a:cubicBezTo>
                    <a:pt x="433" y="2000"/>
                    <a:pt x="482" y="1531"/>
                    <a:pt x="581" y="1075"/>
                  </a:cubicBezTo>
                  <a:cubicBezTo>
                    <a:pt x="618" y="1013"/>
                    <a:pt x="618" y="815"/>
                    <a:pt x="667" y="704"/>
                  </a:cubicBezTo>
                  <a:cubicBezTo>
                    <a:pt x="692" y="457"/>
                    <a:pt x="729" y="235"/>
                    <a:pt x="7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63"/>
            <p:cNvSpPr/>
            <p:nvPr/>
          </p:nvSpPr>
          <p:spPr>
            <a:xfrm>
              <a:off x="904684" y="591347"/>
              <a:ext cx="611676" cy="765548"/>
            </a:xfrm>
            <a:custGeom>
              <a:avLst/>
              <a:gdLst/>
              <a:ahLst/>
              <a:cxnLst/>
              <a:rect l="l" t="t" r="r" b="b"/>
              <a:pathLst>
                <a:path w="9950" h="12453" extrusionOk="0">
                  <a:moveTo>
                    <a:pt x="8641" y="1"/>
                  </a:moveTo>
                  <a:lnTo>
                    <a:pt x="8641" y="1"/>
                  </a:lnTo>
                  <a:cubicBezTo>
                    <a:pt x="9197" y="1285"/>
                    <a:pt x="9357" y="2679"/>
                    <a:pt x="9468" y="4074"/>
                  </a:cubicBezTo>
                  <a:cubicBezTo>
                    <a:pt x="9505" y="4543"/>
                    <a:pt x="9493" y="5012"/>
                    <a:pt x="9456" y="5469"/>
                  </a:cubicBezTo>
                  <a:cubicBezTo>
                    <a:pt x="9443" y="5630"/>
                    <a:pt x="9419" y="5790"/>
                    <a:pt x="9406" y="5950"/>
                  </a:cubicBezTo>
                  <a:cubicBezTo>
                    <a:pt x="9369" y="6222"/>
                    <a:pt x="9320" y="6481"/>
                    <a:pt x="9271" y="6753"/>
                  </a:cubicBezTo>
                  <a:cubicBezTo>
                    <a:pt x="9110" y="7691"/>
                    <a:pt x="8802" y="8592"/>
                    <a:pt x="8357" y="9431"/>
                  </a:cubicBezTo>
                  <a:cubicBezTo>
                    <a:pt x="8123" y="9913"/>
                    <a:pt x="7814" y="10345"/>
                    <a:pt x="7431" y="10715"/>
                  </a:cubicBezTo>
                  <a:cubicBezTo>
                    <a:pt x="7160" y="11024"/>
                    <a:pt x="6851" y="11295"/>
                    <a:pt x="6530" y="11542"/>
                  </a:cubicBezTo>
                  <a:cubicBezTo>
                    <a:pt x="6049" y="11839"/>
                    <a:pt x="5493" y="12011"/>
                    <a:pt x="4926" y="12073"/>
                  </a:cubicBezTo>
                  <a:cubicBezTo>
                    <a:pt x="4831" y="12082"/>
                    <a:pt x="4735" y="12086"/>
                    <a:pt x="4640" y="12086"/>
                  </a:cubicBezTo>
                  <a:cubicBezTo>
                    <a:pt x="4055" y="12086"/>
                    <a:pt x="3474" y="11924"/>
                    <a:pt x="2975" y="11616"/>
                  </a:cubicBezTo>
                  <a:cubicBezTo>
                    <a:pt x="2765" y="11481"/>
                    <a:pt x="2605" y="11295"/>
                    <a:pt x="2469" y="11098"/>
                  </a:cubicBezTo>
                  <a:cubicBezTo>
                    <a:pt x="2123" y="10604"/>
                    <a:pt x="1840" y="10073"/>
                    <a:pt x="1642" y="9518"/>
                  </a:cubicBezTo>
                  <a:cubicBezTo>
                    <a:pt x="1585" y="9403"/>
                    <a:pt x="1613" y="9256"/>
                    <a:pt x="1746" y="9256"/>
                  </a:cubicBezTo>
                  <a:cubicBezTo>
                    <a:pt x="1756" y="9256"/>
                    <a:pt x="1767" y="9257"/>
                    <a:pt x="1778" y="9259"/>
                  </a:cubicBezTo>
                  <a:lnTo>
                    <a:pt x="1790" y="9259"/>
                  </a:lnTo>
                  <a:cubicBezTo>
                    <a:pt x="1716" y="9073"/>
                    <a:pt x="1617" y="8888"/>
                    <a:pt x="1519" y="8703"/>
                  </a:cubicBezTo>
                  <a:cubicBezTo>
                    <a:pt x="1185" y="8123"/>
                    <a:pt x="642" y="7691"/>
                    <a:pt x="0" y="7493"/>
                  </a:cubicBezTo>
                  <a:lnTo>
                    <a:pt x="0" y="7493"/>
                  </a:lnTo>
                  <a:cubicBezTo>
                    <a:pt x="62" y="7580"/>
                    <a:pt x="148" y="7654"/>
                    <a:pt x="223" y="7728"/>
                  </a:cubicBezTo>
                  <a:cubicBezTo>
                    <a:pt x="679" y="8185"/>
                    <a:pt x="988" y="8777"/>
                    <a:pt x="1099" y="9431"/>
                  </a:cubicBezTo>
                  <a:cubicBezTo>
                    <a:pt x="1346" y="10752"/>
                    <a:pt x="2259" y="11888"/>
                    <a:pt x="3395" y="12271"/>
                  </a:cubicBezTo>
                  <a:cubicBezTo>
                    <a:pt x="3748" y="12393"/>
                    <a:pt x="4126" y="12453"/>
                    <a:pt x="4512" y="12453"/>
                  </a:cubicBezTo>
                  <a:cubicBezTo>
                    <a:pt x="5367" y="12453"/>
                    <a:pt x="6259" y="12161"/>
                    <a:pt x="6999" y="11616"/>
                  </a:cubicBezTo>
                  <a:cubicBezTo>
                    <a:pt x="7962" y="10900"/>
                    <a:pt x="8715" y="9777"/>
                    <a:pt x="9135" y="8419"/>
                  </a:cubicBezTo>
                  <a:cubicBezTo>
                    <a:pt x="9826" y="6160"/>
                    <a:pt x="9950" y="2815"/>
                    <a:pt x="864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1" name="Google Shape;1721;p63"/>
          <p:cNvGrpSpPr/>
          <p:nvPr/>
        </p:nvGrpSpPr>
        <p:grpSpPr>
          <a:xfrm rot="1830614" flipH="1">
            <a:off x="7431865" y="2122507"/>
            <a:ext cx="1875030" cy="1511226"/>
            <a:chOff x="6562292" y="3785209"/>
            <a:chExt cx="1875030" cy="1511226"/>
          </a:xfrm>
        </p:grpSpPr>
        <p:grpSp>
          <p:nvGrpSpPr>
            <p:cNvPr id="1722" name="Google Shape;1722;p63"/>
            <p:cNvGrpSpPr/>
            <p:nvPr/>
          </p:nvGrpSpPr>
          <p:grpSpPr>
            <a:xfrm>
              <a:off x="7717466" y="3785209"/>
              <a:ext cx="719856" cy="680112"/>
              <a:chOff x="7717200" y="3905550"/>
              <a:chExt cx="592377" cy="559671"/>
            </a:xfrm>
          </p:grpSpPr>
          <p:sp>
            <p:nvSpPr>
              <p:cNvPr id="1723" name="Google Shape;1723;p63"/>
              <p:cNvSpPr/>
              <p:nvPr/>
            </p:nvSpPr>
            <p:spPr>
              <a:xfrm>
                <a:off x="7724869" y="3917054"/>
                <a:ext cx="581268" cy="532152"/>
              </a:xfrm>
              <a:custGeom>
                <a:avLst/>
                <a:gdLst/>
                <a:ahLst/>
                <a:cxnLst/>
                <a:rect l="l" t="t" r="r" b="b"/>
                <a:pathLst>
                  <a:path w="10308" h="9437" extrusionOk="0">
                    <a:moveTo>
                      <a:pt x="10129" y="1"/>
                    </a:moveTo>
                    <a:cubicBezTo>
                      <a:pt x="9518" y="1"/>
                      <a:pt x="4203" y="2425"/>
                      <a:pt x="3814" y="2672"/>
                    </a:cubicBezTo>
                    <a:cubicBezTo>
                      <a:pt x="3407" y="2932"/>
                      <a:pt x="0" y="4549"/>
                      <a:pt x="0" y="4684"/>
                    </a:cubicBezTo>
                    <a:cubicBezTo>
                      <a:pt x="0" y="4808"/>
                      <a:pt x="2382" y="5425"/>
                      <a:pt x="2382" y="5425"/>
                    </a:cubicBezTo>
                    <a:cubicBezTo>
                      <a:pt x="2382" y="5425"/>
                      <a:pt x="2456" y="6129"/>
                      <a:pt x="2580" y="6771"/>
                    </a:cubicBezTo>
                    <a:cubicBezTo>
                      <a:pt x="2703" y="7400"/>
                      <a:pt x="2963" y="8511"/>
                      <a:pt x="2963" y="8511"/>
                    </a:cubicBezTo>
                    <a:cubicBezTo>
                      <a:pt x="3308" y="8474"/>
                      <a:pt x="4901" y="7104"/>
                      <a:pt x="4901" y="7104"/>
                    </a:cubicBezTo>
                    <a:cubicBezTo>
                      <a:pt x="4901" y="7104"/>
                      <a:pt x="6308" y="9424"/>
                      <a:pt x="6542" y="9437"/>
                    </a:cubicBezTo>
                    <a:cubicBezTo>
                      <a:pt x="6543" y="9437"/>
                      <a:pt x="6543" y="9437"/>
                      <a:pt x="6543" y="9437"/>
                    </a:cubicBezTo>
                    <a:cubicBezTo>
                      <a:pt x="6786" y="9437"/>
                      <a:pt x="10307" y="265"/>
                      <a:pt x="10184" y="18"/>
                    </a:cubicBezTo>
                    <a:cubicBezTo>
                      <a:pt x="10177" y="6"/>
                      <a:pt x="10159" y="1"/>
                      <a:pt x="101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63"/>
              <p:cNvSpPr/>
              <p:nvPr/>
            </p:nvSpPr>
            <p:spPr>
              <a:xfrm>
                <a:off x="7717200" y="3905550"/>
                <a:ext cx="592377" cy="559671"/>
              </a:xfrm>
              <a:custGeom>
                <a:avLst/>
                <a:gdLst/>
                <a:ahLst/>
                <a:cxnLst/>
                <a:rect l="l" t="t" r="r" b="b"/>
                <a:pathLst>
                  <a:path w="10505" h="9925" extrusionOk="0">
                    <a:moveTo>
                      <a:pt x="9764" y="420"/>
                    </a:moveTo>
                    <a:cubicBezTo>
                      <a:pt x="9147" y="827"/>
                      <a:pt x="8518" y="1247"/>
                      <a:pt x="7913" y="1654"/>
                    </a:cubicBezTo>
                    <a:cubicBezTo>
                      <a:pt x="7715" y="1802"/>
                      <a:pt x="7505" y="1938"/>
                      <a:pt x="7283" y="2086"/>
                    </a:cubicBezTo>
                    <a:cubicBezTo>
                      <a:pt x="6111" y="2889"/>
                      <a:pt x="4728" y="3839"/>
                      <a:pt x="3382" y="4851"/>
                    </a:cubicBezTo>
                    <a:cubicBezTo>
                      <a:pt x="3148" y="5037"/>
                      <a:pt x="2926" y="5209"/>
                      <a:pt x="2728" y="5382"/>
                    </a:cubicBezTo>
                    <a:lnTo>
                      <a:pt x="2679" y="5419"/>
                    </a:lnTo>
                    <a:lnTo>
                      <a:pt x="2605" y="5493"/>
                    </a:lnTo>
                    <a:cubicBezTo>
                      <a:pt x="2506" y="5432"/>
                      <a:pt x="2407" y="5382"/>
                      <a:pt x="2296" y="5370"/>
                    </a:cubicBezTo>
                    <a:lnTo>
                      <a:pt x="2197" y="5345"/>
                    </a:lnTo>
                    <a:cubicBezTo>
                      <a:pt x="1963" y="5259"/>
                      <a:pt x="1728" y="5197"/>
                      <a:pt x="1482" y="5123"/>
                    </a:cubicBezTo>
                    <a:cubicBezTo>
                      <a:pt x="1087" y="5000"/>
                      <a:pt x="716" y="4913"/>
                      <a:pt x="358" y="4839"/>
                    </a:cubicBezTo>
                    <a:lnTo>
                      <a:pt x="371" y="4839"/>
                    </a:lnTo>
                    <a:lnTo>
                      <a:pt x="420" y="4802"/>
                    </a:lnTo>
                    <a:cubicBezTo>
                      <a:pt x="506" y="4740"/>
                      <a:pt x="605" y="4679"/>
                      <a:pt x="704" y="4629"/>
                    </a:cubicBezTo>
                    <a:cubicBezTo>
                      <a:pt x="815" y="4568"/>
                      <a:pt x="938" y="4518"/>
                      <a:pt x="1062" y="4456"/>
                    </a:cubicBezTo>
                    <a:lnTo>
                      <a:pt x="1210" y="4382"/>
                    </a:lnTo>
                    <a:cubicBezTo>
                      <a:pt x="1802" y="4098"/>
                      <a:pt x="2407" y="3790"/>
                      <a:pt x="3062" y="3457"/>
                    </a:cubicBezTo>
                    <a:cubicBezTo>
                      <a:pt x="3432" y="3259"/>
                      <a:pt x="3827" y="3062"/>
                      <a:pt x="4296" y="2827"/>
                    </a:cubicBezTo>
                    <a:cubicBezTo>
                      <a:pt x="5975" y="1988"/>
                      <a:pt x="7382" y="1309"/>
                      <a:pt x="8876" y="729"/>
                    </a:cubicBezTo>
                    <a:cubicBezTo>
                      <a:pt x="9159" y="605"/>
                      <a:pt x="9468" y="506"/>
                      <a:pt x="9764" y="420"/>
                    </a:cubicBezTo>
                    <a:close/>
                    <a:moveTo>
                      <a:pt x="9949" y="494"/>
                    </a:moveTo>
                    <a:lnTo>
                      <a:pt x="9949" y="494"/>
                    </a:lnTo>
                    <a:cubicBezTo>
                      <a:pt x="9814" y="630"/>
                      <a:pt x="9678" y="790"/>
                      <a:pt x="9542" y="938"/>
                    </a:cubicBezTo>
                    <a:cubicBezTo>
                      <a:pt x="9468" y="1037"/>
                      <a:pt x="9394" y="1124"/>
                      <a:pt x="9320" y="1198"/>
                    </a:cubicBezTo>
                    <a:cubicBezTo>
                      <a:pt x="8900" y="1654"/>
                      <a:pt x="8468" y="2111"/>
                      <a:pt x="8049" y="2568"/>
                    </a:cubicBezTo>
                    <a:cubicBezTo>
                      <a:pt x="7296" y="3358"/>
                      <a:pt x="6543" y="4148"/>
                      <a:pt x="5790" y="4938"/>
                    </a:cubicBezTo>
                    <a:lnTo>
                      <a:pt x="5283" y="5469"/>
                    </a:lnTo>
                    <a:lnTo>
                      <a:pt x="4913" y="5864"/>
                    </a:lnTo>
                    <a:cubicBezTo>
                      <a:pt x="4777" y="6012"/>
                      <a:pt x="4642" y="6160"/>
                      <a:pt x="4493" y="6308"/>
                    </a:cubicBezTo>
                    <a:lnTo>
                      <a:pt x="4469" y="6308"/>
                    </a:lnTo>
                    <a:cubicBezTo>
                      <a:pt x="4358" y="6370"/>
                      <a:pt x="4259" y="6456"/>
                      <a:pt x="4197" y="6567"/>
                    </a:cubicBezTo>
                    <a:cubicBezTo>
                      <a:pt x="4173" y="6580"/>
                      <a:pt x="4160" y="6604"/>
                      <a:pt x="4148" y="6617"/>
                    </a:cubicBezTo>
                    <a:cubicBezTo>
                      <a:pt x="4061" y="6740"/>
                      <a:pt x="3987" y="6863"/>
                      <a:pt x="3913" y="6987"/>
                    </a:cubicBezTo>
                    <a:lnTo>
                      <a:pt x="3864" y="7086"/>
                    </a:lnTo>
                    <a:cubicBezTo>
                      <a:pt x="3790" y="7209"/>
                      <a:pt x="3716" y="7320"/>
                      <a:pt x="3642" y="7431"/>
                    </a:cubicBezTo>
                    <a:cubicBezTo>
                      <a:pt x="3580" y="7555"/>
                      <a:pt x="3518" y="7641"/>
                      <a:pt x="3444" y="7752"/>
                    </a:cubicBezTo>
                    <a:lnTo>
                      <a:pt x="3173" y="8221"/>
                    </a:lnTo>
                    <a:lnTo>
                      <a:pt x="3123" y="8295"/>
                    </a:lnTo>
                    <a:cubicBezTo>
                      <a:pt x="3025" y="7876"/>
                      <a:pt x="2950" y="7444"/>
                      <a:pt x="2889" y="7024"/>
                    </a:cubicBezTo>
                    <a:cubicBezTo>
                      <a:pt x="2827" y="6592"/>
                      <a:pt x="2765" y="6148"/>
                      <a:pt x="2654" y="5728"/>
                    </a:cubicBezTo>
                    <a:cubicBezTo>
                      <a:pt x="2679" y="5678"/>
                      <a:pt x="2691" y="5629"/>
                      <a:pt x="2679" y="5580"/>
                    </a:cubicBezTo>
                    <a:cubicBezTo>
                      <a:pt x="2827" y="5456"/>
                      <a:pt x="2975" y="5333"/>
                      <a:pt x="3136" y="5222"/>
                    </a:cubicBezTo>
                    <a:cubicBezTo>
                      <a:pt x="3210" y="5172"/>
                      <a:pt x="3284" y="5123"/>
                      <a:pt x="3358" y="5074"/>
                    </a:cubicBezTo>
                    <a:cubicBezTo>
                      <a:pt x="3950" y="4629"/>
                      <a:pt x="4568" y="4197"/>
                      <a:pt x="5098" y="3815"/>
                    </a:cubicBezTo>
                    <a:cubicBezTo>
                      <a:pt x="6333" y="2950"/>
                      <a:pt x="7666" y="2025"/>
                      <a:pt x="9024" y="1111"/>
                    </a:cubicBezTo>
                    <a:lnTo>
                      <a:pt x="9196" y="988"/>
                    </a:lnTo>
                    <a:cubicBezTo>
                      <a:pt x="9443" y="827"/>
                      <a:pt x="9703" y="654"/>
                      <a:pt x="9949" y="494"/>
                    </a:cubicBezTo>
                    <a:close/>
                    <a:moveTo>
                      <a:pt x="4530" y="6530"/>
                    </a:moveTo>
                    <a:cubicBezTo>
                      <a:pt x="4555" y="6555"/>
                      <a:pt x="4580" y="6580"/>
                      <a:pt x="4592" y="6617"/>
                    </a:cubicBezTo>
                    <a:lnTo>
                      <a:pt x="4617" y="6641"/>
                    </a:lnTo>
                    <a:cubicBezTo>
                      <a:pt x="4679" y="6777"/>
                      <a:pt x="4753" y="6901"/>
                      <a:pt x="4802" y="7036"/>
                    </a:cubicBezTo>
                    <a:lnTo>
                      <a:pt x="4839" y="7110"/>
                    </a:lnTo>
                    <a:cubicBezTo>
                      <a:pt x="4864" y="7160"/>
                      <a:pt x="4888" y="7221"/>
                      <a:pt x="4925" y="7283"/>
                    </a:cubicBezTo>
                    <a:cubicBezTo>
                      <a:pt x="4802" y="7345"/>
                      <a:pt x="4691" y="7419"/>
                      <a:pt x="4580" y="7505"/>
                    </a:cubicBezTo>
                    <a:cubicBezTo>
                      <a:pt x="4555" y="7530"/>
                      <a:pt x="4530" y="7542"/>
                      <a:pt x="4493" y="7567"/>
                    </a:cubicBezTo>
                    <a:cubicBezTo>
                      <a:pt x="4333" y="7691"/>
                      <a:pt x="4160" y="7826"/>
                      <a:pt x="4000" y="7950"/>
                    </a:cubicBezTo>
                    <a:cubicBezTo>
                      <a:pt x="3901" y="8024"/>
                      <a:pt x="3815" y="8098"/>
                      <a:pt x="3728" y="8172"/>
                    </a:cubicBezTo>
                    <a:lnTo>
                      <a:pt x="3580" y="8308"/>
                    </a:lnTo>
                    <a:lnTo>
                      <a:pt x="3518" y="8357"/>
                    </a:lnTo>
                    <a:cubicBezTo>
                      <a:pt x="3457" y="8406"/>
                      <a:pt x="3395" y="8456"/>
                      <a:pt x="3321" y="8505"/>
                    </a:cubicBezTo>
                    <a:cubicBezTo>
                      <a:pt x="3407" y="8382"/>
                      <a:pt x="3481" y="8258"/>
                      <a:pt x="3555" y="8135"/>
                    </a:cubicBezTo>
                    <a:cubicBezTo>
                      <a:pt x="3703" y="7876"/>
                      <a:pt x="3864" y="7629"/>
                      <a:pt x="4000" y="7370"/>
                    </a:cubicBezTo>
                    <a:cubicBezTo>
                      <a:pt x="4049" y="7296"/>
                      <a:pt x="4086" y="7209"/>
                      <a:pt x="4135" y="7123"/>
                    </a:cubicBezTo>
                    <a:cubicBezTo>
                      <a:pt x="4222" y="6925"/>
                      <a:pt x="4333" y="6752"/>
                      <a:pt x="4469" y="6592"/>
                    </a:cubicBezTo>
                    <a:cubicBezTo>
                      <a:pt x="4493" y="6567"/>
                      <a:pt x="4506" y="6543"/>
                      <a:pt x="4530" y="6530"/>
                    </a:cubicBezTo>
                    <a:close/>
                    <a:moveTo>
                      <a:pt x="9912" y="877"/>
                    </a:moveTo>
                    <a:lnTo>
                      <a:pt x="9912" y="877"/>
                    </a:lnTo>
                    <a:cubicBezTo>
                      <a:pt x="9826" y="1087"/>
                      <a:pt x="9752" y="1296"/>
                      <a:pt x="9690" y="1469"/>
                    </a:cubicBezTo>
                    <a:cubicBezTo>
                      <a:pt x="9431" y="2222"/>
                      <a:pt x="9147" y="2963"/>
                      <a:pt x="8876" y="3654"/>
                    </a:cubicBezTo>
                    <a:cubicBezTo>
                      <a:pt x="8567" y="4444"/>
                      <a:pt x="8258" y="5246"/>
                      <a:pt x="7950" y="6049"/>
                    </a:cubicBezTo>
                    <a:cubicBezTo>
                      <a:pt x="7654" y="6802"/>
                      <a:pt x="7357" y="7567"/>
                      <a:pt x="7073" y="8320"/>
                    </a:cubicBezTo>
                    <a:cubicBezTo>
                      <a:pt x="7012" y="8456"/>
                      <a:pt x="6962" y="8604"/>
                      <a:pt x="6913" y="8740"/>
                    </a:cubicBezTo>
                    <a:cubicBezTo>
                      <a:pt x="6839" y="8962"/>
                      <a:pt x="6752" y="9196"/>
                      <a:pt x="6666" y="9406"/>
                    </a:cubicBezTo>
                    <a:cubicBezTo>
                      <a:pt x="6580" y="9258"/>
                      <a:pt x="6506" y="9110"/>
                      <a:pt x="6407" y="8974"/>
                    </a:cubicBezTo>
                    <a:lnTo>
                      <a:pt x="6333" y="8863"/>
                    </a:lnTo>
                    <a:lnTo>
                      <a:pt x="6197" y="8666"/>
                    </a:lnTo>
                    <a:cubicBezTo>
                      <a:pt x="6073" y="8468"/>
                      <a:pt x="5938" y="8258"/>
                      <a:pt x="5814" y="8061"/>
                    </a:cubicBezTo>
                    <a:cubicBezTo>
                      <a:pt x="5580" y="7715"/>
                      <a:pt x="5345" y="7345"/>
                      <a:pt x="5086" y="6851"/>
                    </a:cubicBezTo>
                    <a:lnTo>
                      <a:pt x="5061" y="6814"/>
                    </a:lnTo>
                    <a:cubicBezTo>
                      <a:pt x="4975" y="6666"/>
                      <a:pt x="4839" y="6407"/>
                      <a:pt x="4654" y="6333"/>
                    </a:cubicBezTo>
                    <a:cubicBezTo>
                      <a:pt x="5197" y="5839"/>
                      <a:pt x="5703" y="5308"/>
                      <a:pt x="6197" y="4790"/>
                    </a:cubicBezTo>
                    <a:cubicBezTo>
                      <a:pt x="6320" y="4654"/>
                      <a:pt x="6444" y="4530"/>
                      <a:pt x="6567" y="4395"/>
                    </a:cubicBezTo>
                    <a:cubicBezTo>
                      <a:pt x="7394" y="3531"/>
                      <a:pt x="8382" y="2494"/>
                      <a:pt x="9345" y="1469"/>
                    </a:cubicBezTo>
                    <a:cubicBezTo>
                      <a:pt x="9419" y="1383"/>
                      <a:pt x="9493" y="1309"/>
                      <a:pt x="9579" y="1222"/>
                    </a:cubicBezTo>
                    <a:cubicBezTo>
                      <a:pt x="9690" y="1111"/>
                      <a:pt x="9801" y="1000"/>
                      <a:pt x="9912" y="877"/>
                    </a:cubicBezTo>
                    <a:close/>
                    <a:moveTo>
                      <a:pt x="10172" y="0"/>
                    </a:moveTo>
                    <a:cubicBezTo>
                      <a:pt x="10085" y="0"/>
                      <a:pt x="10011" y="13"/>
                      <a:pt x="9937" y="25"/>
                    </a:cubicBezTo>
                    <a:cubicBezTo>
                      <a:pt x="9653" y="99"/>
                      <a:pt x="9369" y="185"/>
                      <a:pt x="9098" y="297"/>
                    </a:cubicBezTo>
                    <a:cubicBezTo>
                      <a:pt x="8258" y="605"/>
                      <a:pt x="7444" y="988"/>
                      <a:pt x="6691" y="1346"/>
                    </a:cubicBezTo>
                    <a:cubicBezTo>
                      <a:pt x="5506" y="1914"/>
                      <a:pt x="4271" y="2543"/>
                      <a:pt x="2913" y="3247"/>
                    </a:cubicBezTo>
                    <a:cubicBezTo>
                      <a:pt x="2407" y="3518"/>
                      <a:pt x="1889" y="3777"/>
                      <a:pt x="1370" y="4024"/>
                    </a:cubicBezTo>
                    <a:lnTo>
                      <a:pt x="667" y="4382"/>
                    </a:lnTo>
                    <a:cubicBezTo>
                      <a:pt x="482" y="4469"/>
                      <a:pt x="309" y="4568"/>
                      <a:pt x="161" y="4703"/>
                    </a:cubicBezTo>
                    <a:cubicBezTo>
                      <a:pt x="136" y="4728"/>
                      <a:pt x="111" y="4765"/>
                      <a:pt x="99" y="4802"/>
                    </a:cubicBezTo>
                    <a:cubicBezTo>
                      <a:pt x="50" y="4814"/>
                      <a:pt x="25" y="4851"/>
                      <a:pt x="13" y="4888"/>
                    </a:cubicBezTo>
                    <a:cubicBezTo>
                      <a:pt x="0" y="4938"/>
                      <a:pt x="25" y="4975"/>
                      <a:pt x="62" y="5000"/>
                    </a:cubicBezTo>
                    <a:cubicBezTo>
                      <a:pt x="482" y="5172"/>
                      <a:pt x="914" y="5333"/>
                      <a:pt x="1346" y="5456"/>
                    </a:cubicBezTo>
                    <a:cubicBezTo>
                      <a:pt x="1593" y="5530"/>
                      <a:pt x="1827" y="5617"/>
                      <a:pt x="2074" y="5691"/>
                    </a:cubicBezTo>
                    <a:cubicBezTo>
                      <a:pt x="2160" y="5715"/>
                      <a:pt x="2235" y="5740"/>
                      <a:pt x="2321" y="5765"/>
                    </a:cubicBezTo>
                    <a:lnTo>
                      <a:pt x="2395" y="5790"/>
                    </a:lnTo>
                    <a:lnTo>
                      <a:pt x="2407" y="5802"/>
                    </a:lnTo>
                    <a:cubicBezTo>
                      <a:pt x="2432" y="5814"/>
                      <a:pt x="2444" y="5827"/>
                      <a:pt x="2469" y="5827"/>
                    </a:cubicBezTo>
                    <a:cubicBezTo>
                      <a:pt x="2494" y="6061"/>
                      <a:pt x="2518" y="6283"/>
                      <a:pt x="2543" y="6518"/>
                    </a:cubicBezTo>
                    <a:cubicBezTo>
                      <a:pt x="2617" y="7246"/>
                      <a:pt x="2691" y="7999"/>
                      <a:pt x="2950" y="8690"/>
                    </a:cubicBezTo>
                    <a:lnTo>
                      <a:pt x="2950" y="8703"/>
                    </a:lnTo>
                    <a:cubicBezTo>
                      <a:pt x="2950" y="8740"/>
                      <a:pt x="2963" y="8764"/>
                      <a:pt x="2987" y="8789"/>
                    </a:cubicBezTo>
                    <a:cubicBezTo>
                      <a:pt x="3012" y="8838"/>
                      <a:pt x="3062" y="8876"/>
                      <a:pt x="3111" y="8876"/>
                    </a:cubicBezTo>
                    <a:lnTo>
                      <a:pt x="3148" y="8876"/>
                    </a:lnTo>
                    <a:cubicBezTo>
                      <a:pt x="3457" y="8764"/>
                      <a:pt x="3728" y="8604"/>
                      <a:pt x="3975" y="8382"/>
                    </a:cubicBezTo>
                    <a:cubicBezTo>
                      <a:pt x="4012" y="8345"/>
                      <a:pt x="4061" y="8308"/>
                      <a:pt x="4111" y="8271"/>
                    </a:cubicBezTo>
                    <a:cubicBezTo>
                      <a:pt x="4222" y="8184"/>
                      <a:pt x="4333" y="8098"/>
                      <a:pt x="4444" y="8024"/>
                    </a:cubicBezTo>
                    <a:lnTo>
                      <a:pt x="4617" y="7900"/>
                    </a:lnTo>
                    <a:lnTo>
                      <a:pt x="4765" y="7789"/>
                    </a:lnTo>
                    <a:cubicBezTo>
                      <a:pt x="4864" y="7728"/>
                      <a:pt x="4963" y="7653"/>
                      <a:pt x="5049" y="7579"/>
                    </a:cubicBezTo>
                    <a:cubicBezTo>
                      <a:pt x="5160" y="7777"/>
                      <a:pt x="5296" y="7999"/>
                      <a:pt x="5444" y="8258"/>
                    </a:cubicBezTo>
                    <a:cubicBezTo>
                      <a:pt x="5617" y="8530"/>
                      <a:pt x="5790" y="8814"/>
                      <a:pt x="5950" y="9061"/>
                    </a:cubicBezTo>
                    <a:cubicBezTo>
                      <a:pt x="6012" y="9147"/>
                      <a:pt x="6061" y="9246"/>
                      <a:pt x="6123" y="9345"/>
                    </a:cubicBezTo>
                    <a:cubicBezTo>
                      <a:pt x="6222" y="9530"/>
                      <a:pt x="6345" y="9703"/>
                      <a:pt x="6468" y="9875"/>
                    </a:cubicBezTo>
                    <a:cubicBezTo>
                      <a:pt x="6493" y="9900"/>
                      <a:pt x="6543" y="9925"/>
                      <a:pt x="6580" y="9925"/>
                    </a:cubicBezTo>
                    <a:cubicBezTo>
                      <a:pt x="6629" y="9925"/>
                      <a:pt x="6666" y="9900"/>
                      <a:pt x="6703" y="9875"/>
                    </a:cubicBezTo>
                    <a:cubicBezTo>
                      <a:pt x="6728" y="9838"/>
                      <a:pt x="6752" y="9789"/>
                      <a:pt x="6752" y="9740"/>
                    </a:cubicBezTo>
                    <a:cubicBezTo>
                      <a:pt x="6925" y="9431"/>
                      <a:pt x="7073" y="9110"/>
                      <a:pt x="7209" y="8801"/>
                    </a:cubicBezTo>
                    <a:lnTo>
                      <a:pt x="7258" y="8703"/>
                    </a:lnTo>
                    <a:cubicBezTo>
                      <a:pt x="7555" y="8024"/>
                      <a:pt x="7851" y="7333"/>
                      <a:pt x="8123" y="6666"/>
                    </a:cubicBezTo>
                    <a:lnTo>
                      <a:pt x="8147" y="6592"/>
                    </a:lnTo>
                    <a:cubicBezTo>
                      <a:pt x="8740" y="5185"/>
                      <a:pt x="9406" y="3518"/>
                      <a:pt x="10024" y="1827"/>
                    </a:cubicBezTo>
                    <a:cubicBezTo>
                      <a:pt x="10135" y="1519"/>
                      <a:pt x="10258" y="1210"/>
                      <a:pt x="10357" y="877"/>
                    </a:cubicBezTo>
                    <a:lnTo>
                      <a:pt x="10369" y="827"/>
                    </a:lnTo>
                    <a:cubicBezTo>
                      <a:pt x="10443" y="654"/>
                      <a:pt x="10480" y="469"/>
                      <a:pt x="10468" y="284"/>
                    </a:cubicBezTo>
                    <a:cubicBezTo>
                      <a:pt x="10505" y="222"/>
                      <a:pt x="10493" y="148"/>
                      <a:pt x="10443" y="111"/>
                    </a:cubicBezTo>
                    <a:cubicBezTo>
                      <a:pt x="10369" y="37"/>
                      <a:pt x="10270" y="0"/>
                      <a:pt x="101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5" name="Google Shape;1725;p63"/>
            <p:cNvSpPr/>
            <p:nvPr/>
          </p:nvSpPr>
          <p:spPr>
            <a:xfrm>
              <a:off x="6562292" y="4354432"/>
              <a:ext cx="1368335" cy="942004"/>
            </a:xfrm>
            <a:custGeom>
              <a:avLst/>
              <a:gdLst/>
              <a:ahLst/>
              <a:cxnLst/>
              <a:rect l="l" t="t" r="r" b="b"/>
              <a:pathLst>
                <a:path w="16999" h="11703" extrusionOk="0">
                  <a:moveTo>
                    <a:pt x="16961" y="211"/>
                  </a:moveTo>
                  <a:cubicBezTo>
                    <a:pt x="16998" y="87"/>
                    <a:pt x="16850" y="1"/>
                    <a:pt x="16764" y="100"/>
                  </a:cubicBezTo>
                  <a:cubicBezTo>
                    <a:pt x="16752" y="112"/>
                    <a:pt x="16752" y="124"/>
                    <a:pt x="16739" y="137"/>
                  </a:cubicBezTo>
                  <a:lnTo>
                    <a:pt x="16727" y="186"/>
                  </a:lnTo>
                  <a:lnTo>
                    <a:pt x="16715" y="235"/>
                  </a:lnTo>
                  <a:lnTo>
                    <a:pt x="16690" y="285"/>
                  </a:lnTo>
                  <a:lnTo>
                    <a:pt x="16665" y="346"/>
                  </a:lnTo>
                  <a:cubicBezTo>
                    <a:pt x="16616" y="495"/>
                    <a:pt x="16826" y="569"/>
                    <a:pt x="16887" y="433"/>
                  </a:cubicBezTo>
                  <a:lnTo>
                    <a:pt x="16912" y="359"/>
                  </a:lnTo>
                  <a:lnTo>
                    <a:pt x="16924" y="309"/>
                  </a:lnTo>
                  <a:lnTo>
                    <a:pt x="16949" y="260"/>
                  </a:lnTo>
                  <a:close/>
                  <a:moveTo>
                    <a:pt x="260" y="10197"/>
                  </a:moveTo>
                  <a:cubicBezTo>
                    <a:pt x="137" y="10110"/>
                    <a:pt x="1" y="10283"/>
                    <a:pt x="112" y="10382"/>
                  </a:cubicBezTo>
                  <a:lnTo>
                    <a:pt x="186" y="10444"/>
                  </a:lnTo>
                  <a:lnTo>
                    <a:pt x="248" y="10481"/>
                  </a:lnTo>
                  <a:lnTo>
                    <a:pt x="309" y="10530"/>
                  </a:lnTo>
                  <a:cubicBezTo>
                    <a:pt x="433" y="10617"/>
                    <a:pt x="569" y="10431"/>
                    <a:pt x="445" y="10345"/>
                  </a:cubicBezTo>
                  <a:lnTo>
                    <a:pt x="384" y="10296"/>
                  </a:lnTo>
                  <a:lnTo>
                    <a:pt x="334" y="10259"/>
                  </a:lnTo>
                  <a:close/>
                  <a:moveTo>
                    <a:pt x="1013" y="10728"/>
                  </a:moveTo>
                  <a:cubicBezTo>
                    <a:pt x="890" y="10617"/>
                    <a:pt x="741" y="10789"/>
                    <a:pt x="853" y="10900"/>
                  </a:cubicBezTo>
                  <a:cubicBezTo>
                    <a:pt x="865" y="10900"/>
                    <a:pt x="877" y="10913"/>
                    <a:pt x="890" y="10925"/>
                  </a:cubicBezTo>
                  <a:lnTo>
                    <a:pt x="951" y="10962"/>
                  </a:lnTo>
                  <a:lnTo>
                    <a:pt x="1013" y="10999"/>
                  </a:lnTo>
                  <a:lnTo>
                    <a:pt x="1087" y="11036"/>
                  </a:lnTo>
                  <a:cubicBezTo>
                    <a:pt x="1211" y="11135"/>
                    <a:pt x="1359" y="10962"/>
                    <a:pt x="1248" y="10863"/>
                  </a:cubicBezTo>
                  <a:cubicBezTo>
                    <a:pt x="1235" y="10851"/>
                    <a:pt x="1223" y="10839"/>
                    <a:pt x="1211" y="10839"/>
                  </a:cubicBezTo>
                  <a:lnTo>
                    <a:pt x="1136" y="10802"/>
                  </a:lnTo>
                  <a:lnTo>
                    <a:pt x="1075" y="10765"/>
                  </a:lnTo>
                  <a:close/>
                  <a:moveTo>
                    <a:pt x="1828" y="11123"/>
                  </a:moveTo>
                  <a:cubicBezTo>
                    <a:pt x="1680" y="11073"/>
                    <a:pt x="1593" y="11283"/>
                    <a:pt x="1741" y="11345"/>
                  </a:cubicBezTo>
                  <a:lnTo>
                    <a:pt x="1791" y="11370"/>
                  </a:lnTo>
                  <a:lnTo>
                    <a:pt x="1852" y="11382"/>
                  </a:lnTo>
                  <a:lnTo>
                    <a:pt x="1914" y="11407"/>
                  </a:lnTo>
                  <a:lnTo>
                    <a:pt x="1964" y="11431"/>
                  </a:lnTo>
                  <a:cubicBezTo>
                    <a:pt x="2001" y="11444"/>
                    <a:pt x="2050" y="11431"/>
                    <a:pt x="2075" y="11394"/>
                  </a:cubicBezTo>
                  <a:cubicBezTo>
                    <a:pt x="2136" y="11345"/>
                    <a:pt x="2124" y="11234"/>
                    <a:pt x="2038" y="11209"/>
                  </a:cubicBezTo>
                  <a:lnTo>
                    <a:pt x="1988" y="11184"/>
                  </a:lnTo>
                  <a:lnTo>
                    <a:pt x="1927" y="11172"/>
                  </a:lnTo>
                  <a:lnTo>
                    <a:pt x="1877" y="11147"/>
                  </a:lnTo>
                  <a:close/>
                  <a:moveTo>
                    <a:pt x="2692" y="11382"/>
                  </a:moveTo>
                  <a:cubicBezTo>
                    <a:pt x="2568" y="11370"/>
                    <a:pt x="2507" y="11518"/>
                    <a:pt x="2605" y="11592"/>
                  </a:cubicBezTo>
                  <a:cubicBezTo>
                    <a:pt x="2618" y="11604"/>
                    <a:pt x="2630" y="11616"/>
                    <a:pt x="2642" y="11616"/>
                  </a:cubicBezTo>
                  <a:lnTo>
                    <a:pt x="2717" y="11629"/>
                  </a:lnTo>
                  <a:lnTo>
                    <a:pt x="2778" y="11641"/>
                  </a:lnTo>
                  <a:lnTo>
                    <a:pt x="2840" y="11653"/>
                  </a:lnTo>
                  <a:lnTo>
                    <a:pt x="2877" y="11653"/>
                  </a:lnTo>
                  <a:cubicBezTo>
                    <a:pt x="3013" y="11666"/>
                    <a:pt x="3062" y="11481"/>
                    <a:pt x="2939" y="11431"/>
                  </a:cubicBezTo>
                  <a:lnTo>
                    <a:pt x="2914" y="11431"/>
                  </a:lnTo>
                  <a:lnTo>
                    <a:pt x="2865" y="11431"/>
                  </a:lnTo>
                  <a:lnTo>
                    <a:pt x="2815" y="11419"/>
                  </a:lnTo>
                  <a:lnTo>
                    <a:pt x="2766" y="11407"/>
                  </a:lnTo>
                  <a:lnTo>
                    <a:pt x="2692" y="11394"/>
                  </a:lnTo>
                  <a:close/>
                  <a:moveTo>
                    <a:pt x="3593" y="11468"/>
                  </a:moveTo>
                  <a:cubicBezTo>
                    <a:pt x="3457" y="11481"/>
                    <a:pt x="3432" y="11653"/>
                    <a:pt x="3556" y="11690"/>
                  </a:cubicBezTo>
                  <a:cubicBezTo>
                    <a:pt x="3568" y="11703"/>
                    <a:pt x="3581" y="11703"/>
                    <a:pt x="3593" y="11690"/>
                  </a:cubicBezTo>
                  <a:lnTo>
                    <a:pt x="3679" y="11690"/>
                  </a:lnTo>
                  <a:lnTo>
                    <a:pt x="3741" y="11690"/>
                  </a:lnTo>
                  <a:lnTo>
                    <a:pt x="3790" y="11690"/>
                  </a:lnTo>
                  <a:lnTo>
                    <a:pt x="3827" y="11690"/>
                  </a:lnTo>
                  <a:cubicBezTo>
                    <a:pt x="3963" y="11690"/>
                    <a:pt x="3988" y="11518"/>
                    <a:pt x="3865" y="11468"/>
                  </a:cubicBezTo>
                  <a:cubicBezTo>
                    <a:pt x="3852" y="11468"/>
                    <a:pt x="3840" y="11468"/>
                    <a:pt x="3815" y="11468"/>
                  </a:cubicBezTo>
                  <a:lnTo>
                    <a:pt x="3778" y="11468"/>
                  </a:lnTo>
                  <a:lnTo>
                    <a:pt x="3729" y="11468"/>
                  </a:lnTo>
                  <a:lnTo>
                    <a:pt x="3593" y="11468"/>
                  </a:lnTo>
                  <a:close/>
                  <a:moveTo>
                    <a:pt x="4482" y="11357"/>
                  </a:moveTo>
                  <a:cubicBezTo>
                    <a:pt x="4371" y="11394"/>
                    <a:pt x="4371" y="11567"/>
                    <a:pt x="4482" y="11592"/>
                  </a:cubicBezTo>
                  <a:cubicBezTo>
                    <a:pt x="4506" y="11592"/>
                    <a:pt x="4519" y="11592"/>
                    <a:pt x="4531" y="11592"/>
                  </a:cubicBezTo>
                  <a:lnTo>
                    <a:pt x="4593" y="11579"/>
                  </a:lnTo>
                  <a:lnTo>
                    <a:pt x="4642" y="11567"/>
                  </a:lnTo>
                  <a:lnTo>
                    <a:pt x="4704" y="11555"/>
                  </a:lnTo>
                  <a:lnTo>
                    <a:pt x="4766" y="11530"/>
                  </a:lnTo>
                  <a:cubicBezTo>
                    <a:pt x="4864" y="11505"/>
                    <a:pt x="4877" y="11370"/>
                    <a:pt x="4790" y="11320"/>
                  </a:cubicBezTo>
                  <a:cubicBezTo>
                    <a:pt x="4766" y="11308"/>
                    <a:pt x="4729" y="11295"/>
                    <a:pt x="4704" y="11308"/>
                  </a:cubicBezTo>
                  <a:lnTo>
                    <a:pt x="4642" y="11320"/>
                  </a:lnTo>
                  <a:lnTo>
                    <a:pt x="4593" y="11333"/>
                  </a:lnTo>
                  <a:lnTo>
                    <a:pt x="4543" y="11345"/>
                  </a:lnTo>
                  <a:lnTo>
                    <a:pt x="4482" y="11370"/>
                  </a:lnTo>
                  <a:close/>
                  <a:moveTo>
                    <a:pt x="5346" y="11073"/>
                  </a:moveTo>
                  <a:cubicBezTo>
                    <a:pt x="5222" y="11123"/>
                    <a:pt x="5272" y="11308"/>
                    <a:pt x="5395" y="11295"/>
                  </a:cubicBezTo>
                  <a:cubicBezTo>
                    <a:pt x="5408" y="11295"/>
                    <a:pt x="5432" y="11295"/>
                    <a:pt x="5445" y="11283"/>
                  </a:cubicBezTo>
                  <a:lnTo>
                    <a:pt x="5469" y="11271"/>
                  </a:lnTo>
                  <a:lnTo>
                    <a:pt x="5519" y="11258"/>
                  </a:lnTo>
                  <a:lnTo>
                    <a:pt x="5568" y="11234"/>
                  </a:lnTo>
                  <a:lnTo>
                    <a:pt x="5617" y="11209"/>
                  </a:lnTo>
                  <a:lnTo>
                    <a:pt x="5654" y="11184"/>
                  </a:lnTo>
                  <a:cubicBezTo>
                    <a:pt x="5741" y="11147"/>
                    <a:pt x="5741" y="11012"/>
                    <a:pt x="5642" y="10975"/>
                  </a:cubicBezTo>
                  <a:cubicBezTo>
                    <a:pt x="5617" y="10962"/>
                    <a:pt x="5580" y="10962"/>
                    <a:pt x="5556" y="10975"/>
                  </a:cubicBezTo>
                  <a:lnTo>
                    <a:pt x="5469" y="11012"/>
                  </a:lnTo>
                  <a:lnTo>
                    <a:pt x="5420" y="11036"/>
                  </a:lnTo>
                  <a:lnTo>
                    <a:pt x="5346" y="11073"/>
                  </a:lnTo>
                  <a:close/>
                  <a:moveTo>
                    <a:pt x="6136" y="10641"/>
                  </a:moveTo>
                  <a:cubicBezTo>
                    <a:pt x="6099" y="10666"/>
                    <a:pt x="6086" y="10703"/>
                    <a:pt x="6086" y="10752"/>
                  </a:cubicBezTo>
                  <a:cubicBezTo>
                    <a:pt x="6111" y="10839"/>
                    <a:pt x="6198" y="10876"/>
                    <a:pt x="6272" y="10839"/>
                  </a:cubicBezTo>
                  <a:lnTo>
                    <a:pt x="6333" y="10789"/>
                  </a:lnTo>
                  <a:lnTo>
                    <a:pt x="6370" y="10765"/>
                  </a:lnTo>
                  <a:lnTo>
                    <a:pt x="6420" y="10728"/>
                  </a:lnTo>
                  <a:lnTo>
                    <a:pt x="6469" y="10703"/>
                  </a:lnTo>
                  <a:cubicBezTo>
                    <a:pt x="6580" y="10617"/>
                    <a:pt x="6481" y="10444"/>
                    <a:pt x="6358" y="10493"/>
                  </a:cubicBezTo>
                  <a:lnTo>
                    <a:pt x="6333" y="10505"/>
                  </a:lnTo>
                  <a:lnTo>
                    <a:pt x="6247" y="10567"/>
                  </a:lnTo>
                  <a:cubicBezTo>
                    <a:pt x="6210" y="10592"/>
                    <a:pt x="6173" y="10617"/>
                    <a:pt x="6136" y="10641"/>
                  </a:cubicBezTo>
                  <a:close/>
                  <a:moveTo>
                    <a:pt x="6864" y="10086"/>
                  </a:moveTo>
                  <a:cubicBezTo>
                    <a:pt x="6753" y="10160"/>
                    <a:pt x="6864" y="10333"/>
                    <a:pt x="6988" y="10271"/>
                  </a:cubicBezTo>
                  <a:cubicBezTo>
                    <a:pt x="7000" y="10271"/>
                    <a:pt x="7000" y="10259"/>
                    <a:pt x="7012" y="10259"/>
                  </a:cubicBezTo>
                  <a:lnTo>
                    <a:pt x="7185" y="10098"/>
                  </a:lnTo>
                  <a:cubicBezTo>
                    <a:pt x="7222" y="10061"/>
                    <a:pt x="7234" y="10012"/>
                    <a:pt x="7210" y="9962"/>
                  </a:cubicBezTo>
                  <a:cubicBezTo>
                    <a:pt x="7173" y="9888"/>
                    <a:pt x="7086" y="9876"/>
                    <a:pt x="7025" y="9925"/>
                  </a:cubicBezTo>
                  <a:cubicBezTo>
                    <a:pt x="6975" y="9987"/>
                    <a:pt x="6913" y="10036"/>
                    <a:pt x="6864" y="10086"/>
                  </a:cubicBezTo>
                  <a:close/>
                  <a:moveTo>
                    <a:pt x="7494" y="9432"/>
                  </a:moveTo>
                  <a:cubicBezTo>
                    <a:pt x="7395" y="9543"/>
                    <a:pt x="7568" y="9703"/>
                    <a:pt x="7679" y="9580"/>
                  </a:cubicBezTo>
                  <a:lnTo>
                    <a:pt x="7827" y="9407"/>
                  </a:lnTo>
                  <a:cubicBezTo>
                    <a:pt x="7926" y="9296"/>
                    <a:pt x="7790" y="9148"/>
                    <a:pt x="7679" y="9222"/>
                  </a:cubicBezTo>
                  <a:cubicBezTo>
                    <a:pt x="7666" y="9234"/>
                    <a:pt x="7654" y="9246"/>
                    <a:pt x="7642" y="9259"/>
                  </a:cubicBezTo>
                  <a:cubicBezTo>
                    <a:pt x="7592" y="9320"/>
                    <a:pt x="7543" y="9370"/>
                    <a:pt x="7494" y="9432"/>
                  </a:cubicBezTo>
                  <a:close/>
                  <a:moveTo>
                    <a:pt x="8049" y="8703"/>
                  </a:moveTo>
                  <a:cubicBezTo>
                    <a:pt x="7963" y="8827"/>
                    <a:pt x="8160" y="8975"/>
                    <a:pt x="8247" y="8827"/>
                  </a:cubicBezTo>
                  <a:cubicBezTo>
                    <a:pt x="8296" y="8765"/>
                    <a:pt x="8333" y="8703"/>
                    <a:pt x="8382" y="8629"/>
                  </a:cubicBezTo>
                  <a:cubicBezTo>
                    <a:pt x="8456" y="8518"/>
                    <a:pt x="8308" y="8382"/>
                    <a:pt x="8210" y="8481"/>
                  </a:cubicBezTo>
                  <a:cubicBezTo>
                    <a:pt x="8197" y="8493"/>
                    <a:pt x="8185" y="8493"/>
                    <a:pt x="8185" y="8506"/>
                  </a:cubicBezTo>
                  <a:cubicBezTo>
                    <a:pt x="8136" y="8567"/>
                    <a:pt x="8098" y="8642"/>
                    <a:pt x="8061" y="8703"/>
                  </a:cubicBezTo>
                  <a:close/>
                  <a:moveTo>
                    <a:pt x="8518" y="7913"/>
                  </a:moveTo>
                  <a:cubicBezTo>
                    <a:pt x="8493" y="7963"/>
                    <a:pt x="8506" y="8024"/>
                    <a:pt x="8543" y="8061"/>
                  </a:cubicBezTo>
                  <a:cubicBezTo>
                    <a:pt x="8605" y="8111"/>
                    <a:pt x="8691" y="8086"/>
                    <a:pt x="8728" y="8024"/>
                  </a:cubicBezTo>
                  <a:cubicBezTo>
                    <a:pt x="8765" y="7950"/>
                    <a:pt x="8802" y="7889"/>
                    <a:pt x="8827" y="7814"/>
                  </a:cubicBezTo>
                  <a:cubicBezTo>
                    <a:pt x="8888" y="7703"/>
                    <a:pt x="8740" y="7592"/>
                    <a:pt x="8654" y="7679"/>
                  </a:cubicBezTo>
                  <a:cubicBezTo>
                    <a:pt x="8642" y="7691"/>
                    <a:pt x="8629" y="7703"/>
                    <a:pt x="8629" y="7716"/>
                  </a:cubicBezTo>
                  <a:cubicBezTo>
                    <a:pt x="8592" y="7777"/>
                    <a:pt x="8555" y="7852"/>
                    <a:pt x="8518" y="7913"/>
                  </a:cubicBezTo>
                  <a:close/>
                  <a:moveTo>
                    <a:pt x="8901" y="7086"/>
                  </a:moveTo>
                  <a:cubicBezTo>
                    <a:pt x="8851" y="7197"/>
                    <a:pt x="9000" y="7296"/>
                    <a:pt x="9098" y="7210"/>
                  </a:cubicBezTo>
                  <a:cubicBezTo>
                    <a:pt x="9111" y="7197"/>
                    <a:pt x="9111" y="7185"/>
                    <a:pt x="9123" y="7173"/>
                  </a:cubicBezTo>
                  <a:cubicBezTo>
                    <a:pt x="9148" y="7099"/>
                    <a:pt x="9172" y="7024"/>
                    <a:pt x="9197" y="6950"/>
                  </a:cubicBezTo>
                  <a:cubicBezTo>
                    <a:pt x="9246" y="6827"/>
                    <a:pt x="9086" y="6728"/>
                    <a:pt x="9012" y="6839"/>
                  </a:cubicBezTo>
                  <a:cubicBezTo>
                    <a:pt x="9000" y="6839"/>
                    <a:pt x="8987" y="6852"/>
                    <a:pt x="8987" y="6876"/>
                  </a:cubicBezTo>
                  <a:cubicBezTo>
                    <a:pt x="8963" y="6938"/>
                    <a:pt x="8926" y="7012"/>
                    <a:pt x="8901" y="7086"/>
                  </a:cubicBezTo>
                  <a:close/>
                  <a:moveTo>
                    <a:pt x="9197" y="6222"/>
                  </a:moveTo>
                  <a:cubicBezTo>
                    <a:pt x="9160" y="6370"/>
                    <a:pt x="9382" y="6432"/>
                    <a:pt x="9419" y="6284"/>
                  </a:cubicBezTo>
                  <a:cubicBezTo>
                    <a:pt x="9444" y="6197"/>
                    <a:pt x="9456" y="6123"/>
                    <a:pt x="9481" y="6049"/>
                  </a:cubicBezTo>
                  <a:cubicBezTo>
                    <a:pt x="9506" y="5951"/>
                    <a:pt x="9395" y="5864"/>
                    <a:pt x="9308" y="5926"/>
                  </a:cubicBezTo>
                  <a:cubicBezTo>
                    <a:pt x="9284" y="5938"/>
                    <a:pt x="9259" y="5963"/>
                    <a:pt x="9246" y="6000"/>
                  </a:cubicBezTo>
                  <a:cubicBezTo>
                    <a:pt x="9234" y="6074"/>
                    <a:pt x="9209" y="6148"/>
                    <a:pt x="9197" y="6222"/>
                  </a:cubicBezTo>
                  <a:close/>
                  <a:moveTo>
                    <a:pt x="9382" y="5321"/>
                  </a:moveTo>
                  <a:cubicBezTo>
                    <a:pt x="9358" y="5444"/>
                    <a:pt x="9530" y="5506"/>
                    <a:pt x="9592" y="5407"/>
                  </a:cubicBezTo>
                  <a:cubicBezTo>
                    <a:pt x="9604" y="5395"/>
                    <a:pt x="9617" y="5370"/>
                    <a:pt x="9617" y="5358"/>
                  </a:cubicBezTo>
                  <a:cubicBezTo>
                    <a:pt x="9629" y="5284"/>
                    <a:pt x="9629" y="5198"/>
                    <a:pt x="9641" y="5124"/>
                  </a:cubicBezTo>
                  <a:cubicBezTo>
                    <a:pt x="9641" y="5099"/>
                    <a:pt x="9641" y="5087"/>
                    <a:pt x="9641" y="5062"/>
                  </a:cubicBezTo>
                  <a:cubicBezTo>
                    <a:pt x="9666" y="5000"/>
                    <a:pt x="9629" y="4938"/>
                    <a:pt x="9567" y="4926"/>
                  </a:cubicBezTo>
                  <a:cubicBezTo>
                    <a:pt x="9555" y="4914"/>
                    <a:pt x="9543" y="4914"/>
                    <a:pt x="9530" y="4926"/>
                  </a:cubicBezTo>
                  <a:cubicBezTo>
                    <a:pt x="9456" y="4926"/>
                    <a:pt x="9370" y="4926"/>
                    <a:pt x="9296" y="4926"/>
                  </a:cubicBezTo>
                  <a:cubicBezTo>
                    <a:pt x="9172" y="4926"/>
                    <a:pt x="9135" y="5111"/>
                    <a:pt x="9259" y="5148"/>
                  </a:cubicBezTo>
                  <a:cubicBezTo>
                    <a:pt x="9271" y="5161"/>
                    <a:pt x="9284" y="5161"/>
                    <a:pt x="9308" y="5161"/>
                  </a:cubicBezTo>
                  <a:lnTo>
                    <a:pt x="9419" y="5161"/>
                  </a:lnTo>
                  <a:cubicBezTo>
                    <a:pt x="9419" y="5222"/>
                    <a:pt x="9395" y="5272"/>
                    <a:pt x="9395" y="5333"/>
                  </a:cubicBezTo>
                  <a:close/>
                  <a:moveTo>
                    <a:pt x="9456" y="4420"/>
                  </a:moveTo>
                  <a:cubicBezTo>
                    <a:pt x="9469" y="4556"/>
                    <a:pt x="9666" y="4556"/>
                    <a:pt x="9679" y="4420"/>
                  </a:cubicBezTo>
                  <a:lnTo>
                    <a:pt x="9679" y="4358"/>
                  </a:lnTo>
                  <a:lnTo>
                    <a:pt x="9679" y="4173"/>
                  </a:lnTo>
                  <a:cubicBezTo>
                    <a:pt x="9679" y="4050"/>
                    <a:pt x="9506" y="4025"/>
                    <a:pt x="9456" y="4136"/>
                  </a:cubicBezTo>
                  <a:cubicBezTo>
                    <a:pt x="9456" y="4161"/>
                    <a:pt x="9456" y="4173"/>
                    <a:pt x="9456" y="4185"/>
                  </a:cubicBezTo>
                  <a:lnTo>
                    <a:pt x="9456" y="4420"/>
                  </a:lnTo>
                  <a:close/>
                  <a:moveTo>
                    <a:pt x="9395" y="3506"/>
                  </a:moveTo>
                  <a:cubicBezTo>
                    <a:pt x="9407" y="3642"/>
                    <a:pt x="9604" y="3642"/>
                    <a:pt x="9617" y="3506"/>
                  </a:cubicBezTo>
                  <a:lnTo>
                    <a:pt x="9617" y="3482"/>
                  </a:lnTo>
                  <a:cubicBezTo>
                    <a:pt x="9604" y="3395"/>
                    <a:pt x="9592" y="3321"/>
                    <a:pt x="9580" y="3235"/>
                  </a:cubicBezTo>
                  <a:cubicBezTo>
                    <a:pt x="9555" y="3111"/>
                    <a:pt x="9370" y="3111"/>
                    <a:pt x="9358" y="3235"/>
                  </a:cubicBezTo>
                  <a:cubicBezTo>
                    <a:pt x="9345" y="3260"/>
                    <a:pt x="9345" y="3272"/>
                    <a:pt x="9358" y="3284"/>
                  </a:cubicBezTo>
                  <a:cubicBezTo>
                    <a:pt x="9370" y="3358"/>
                    <a:pt x="9382" y="3432"/>
                    <a:pt x="9395" y="3506"/>
                  </a:cubicBezTo>
                  <a:close/>
                  <a:moveTo>
                    <a:pt x="9111" y="2692"/>
                  </a:moveTo>
                  <a:cubicBezTo>
                    <a:pt x="9197" y="2791"/>
                    <a:pt x="9358" y="2716"/>
                    <a:pt x="9321" y="2593"/>
                  </a:cubicBezTo>
                  <a:cubicBezTo>
                    <a:pt x="9308" y="2568"/>
                    <a:pt x="9308" y="2556"/>
                    <a:pt x="9296" y="2544"/>
                  </a:cubicBezTo>
                  <a:cubicBezTo>
                    <a:pt x="9234" y="2482"/>
                    <a:pt x="9172" y="2420"/>
                    <a:pt x="9098" y="2371"/>
                  </a:cubicBezTo>
                  <a:cubicBezTo>
                    <a:pt x="8987" y="2297"/>
                    <a:pt x="8851" y="2433"/>
                    <a:pt x="8938" y="2544"/>
                  </a:cubicBezTo>
                  <a:cubicBezTo>
                    <a:pt x="8950" y="2544"/>
                    <a:pt x="8963" y="2556"/>
                    <a:pt x="8975" y="2568"/>
                  </a:cubicBezTo>
                  <a:cubicBezTo>
                    <a:pt x="9024" y="2593"/>
                    <a:pt x="9074" y="2642"/>
                    <a:pt x="9111" y="2692"/>
                  </a:cubicBezTo>
                  <a:close/>
                  <a:moveTo>
                    <a:pt x="8395" y="2544"/>
                  </a:moveTo>
                  <a:cubicBezTo>
                    <a:pt x="8531" y="2507"/>
                    <a:pt x="8493" y="2309"/>
                    <a:pt x="8358" y="2321"/>
                  </a:cubicBezTo>
                  <a:cubicBezTo>
                    <a:pt x="8345" y="2321"/>
                    <a:pt x="8333" y="2321"/>
                    <a:pt x="8321" y="2321"/>
                  </a:cubicBezTo>
                  <a:cubicBezTo>
                    <a:pt x="8247" y="2346"/>
                    <a:pt x="8173" y="2383"/>
                    <a:pt x="8098" y="2420"/>
                  </a:cubicBezTo>
                  <a:cubicBezTo>
                    <a:pt x="8074" y="2433"/>
                    <a:pt x="8049" y="2445"/>
                    <a:pt x="8037" y="2470"/>
                  </a:cubicBezTo>
                  <a:cubicBezTo>
                    <a:pt x="8000" y="2568"/>
                    <a:pt x="8098" y="2679"/>
                    <a:pt x="8197" y="2630"/>
                  </a:cubicBezTo>
                  <a:cubicBezTo>
                    <a:pt x="8259" y="2593"/>
                    <a:pt x="8333" y="2568"/>
                    <a:pt x="8395" y="2544"/>
                  </a:cubicBezTo>
                  <a:close/>
                  <a:moveTo>
                    <a:pt x="7642" y="3000"/>
                  </a:moveTo>
                  <a:cubicBezTo>
                    <a:pt x="7666" y="2976"/>
                    <a:pt x="7679" y="2951"/>
                    <a:pt x="7679" y="2926"/>
                  </a:cubicBezTo>
                  <a:cubicBezTo>
                    <a:pt x="7691" y="2815"/>
                    <a:pt x="7568" y="2754"/>
                    <a:pt x="7494" y="2815"/>
                  </a:cubicBezTo>
                  <a:cubicBezTo>
                    <a:pt x="7420" y="2877"/>
                    <a:pt x="7370" y="2926"/>
                    <a:pt x="7308" y="3000"/>
                  </a:cubicBezTo>
                  <a:cubicBezTo>
                    <a:pt x="7284" y="3037"/>
                    <a:pt x="7271" y="3087"/>
                    <a:pt x="7296" y="3136"/>
                  </a:cubicBezTo>
                  <a:cubicBezTo>
                    <a:pt x="7346" y="3198"/>
                    <a:pt x="7432" y="3210"/>
                    <a:pt x="7481" y="3149"/>
                  </a:cubicBezTo>
                  <a:cubicBezTo>
                    <a:pt x="7531" y="3087"/>
                    <a:pt x="7580" y="3037"/>
                    <a:pt x="7642" y="2988"/>
                  </a:cubicBezTo>
                  <a:close/>
                  <a:moveTo>
                    <a:pt x="7259" y="3692"/>
                  </a:moveTo>
                  <a:cubicBezTo>
                    <a:pt x="7259" y="3655"/>
                    <a:pt x="7234" y="3605"/>
                    <a:pt x="7185" y="3593"/>
                  </a:cubicBezTo>
                  <a:cubicBezTo>
                    <a:pt x="7111" y="3568"/>
                    <a:pt x="7025" y="3630"/>
                    <a:pt x="7037" y="3704"/>
                  </a:cubicBezTo>
                  <a:cubicBezTo>
                    <a:pt x="7037" y="3790"/>
                    <a:pt x="7049" y="3877"/>
                    <a:pt x="7086" y="3963"/>
                  </a:cubicBezTo>
                  <a:cubicBezTo>
                    <a:pt x="7123" y="4099"/>
                    <a:pt x="7321" y="4050"/>
                    <a:pt x="7308" y="3914"/>
                  </a:cubicBezTo>
                  <a:cubicBezTo>
                    <a:pt x="7308" y="3914"/>
                    <a:pt x="7308" y="3901"/>
                    <a:pt x="7308" y="3889"/>
                  </a:cubicBezTo>
                  <a:cubicBezTo>
                    <a:pt x="7284" y="3827"/>
                    <a:pt x="7271" y="3766"/>
                    <a:pt x="7271" y="3692"/>
                  </a:cubicBezTo>
                  <a:close/>
                  <a:moveTo>
                    <a:pt x="7666" y="4408"/>
                  </a:moveTo>
                  <a:cubicBezTo>
                    <a:pt x="7568" y="4321"/>
                    <a:pt x="7420" y="4432"/>
                    <a:pt x="7481" y="4556"/>
                  </a:cubicBezTo>
                  <a:cubicBezTo>
                    <a:pt x="7481" y="4556"/>
                    <a:pt x="7494" y="4568"/>
                    <a:pt x="7506" y="4580"/>
                  </a:cubicBezTo>
                  <a:cubicBezTo>
                    <a:pt x="7555" y="4642"/>
                    <a:pt x="7617" y="4691"/>
                    <a:pt x="7679" y="4741"/>
                  </a:cubicBezTo>
                  <a:cubicBezTo>
                    <a:pt x="7802" y="4840"/>
                    <a:pt x="7950" y="4667"/>
                    <a:pt x="7839" y="4568"/>
                  </a:cubicBezTo>
                  <a:cubicBezTo>
                    <a:pt x="7778" y="4519"/>
                    <a:pt x="7728" y="4469"/>
                    <a:pt x="7666" y="4408"/>
                  </a:cubicBezTo>
                  <a:close/>
                  <a:moveTo>
                    <a:pt x="8395" y="4852"/>
                  </a:moveTo>
                  <a:cubicBezTo>
                    <a:pt x="8271" y="4815"/>
                    <a:pt x="8197" y="4988"/>
                    <a:pt x="8308" y="5062"/>
                  </a:cubicBezTo>
                  <a:cubicBezTo>
                    <a:pt x="8321" y="5062"/>
                    <a:pt x="8333" y="5074"/>
                    <a:pt x="8345" y="5074"/>
                  </a:cubicBezTo>
                  <a:cubicBezTo>
                    <a:pt x="8419" y="5099"/>
                    <a:pt x="8493" y="5111"/>
                    <a:pt x="8580" y="5124"/>
                  </a:cubicBezTo>
                  <a:cubicBezTo>
                    <a:pt x="8703" y="5136"/>
                    <a:pt x="8765" y="4963"/>
                    <a:pt x="8654" y="4901"/>
                  </a:cubicBezTo>
                  <a:cubicBezTo>
                    <a:pt x="8642" y="4901"/>
                    <a:pt x="8629" y="4889"/>
                    <a:pt x="8617" y="4889"/>
                  </a:cubicBezTo>
                  <a:cubicBezTo>
                    <a:pt x="8543" y="4877"/>
                    <a:pt x="8469" y="4864"/>
                    <a:pt x="8395" y="4852"/>
                  </a:cubicBezTo>
                  <a:close/>
                  <a:moveTo>
                    <a:pt x="10197" y="4852"/>
                  </a:moveTo>
                  <a:cubicBezTo>
                    <a:pt x="10074" y="4864"/>
                    <a:pt x="10074" y="5049"/>
                    <a:pt x="10197" y="5074"/>
                  </a:cubicBezTo>
                  <a:cubicBezTo>
                    <a:pt x="10209" y="5074"/>
                    <a:pt x="10222" y="5074"/>
                    <a:pt x="10234" y="5074"/>
                  </a:cubicBezTo>
                  <a:lnTo>
                    <a:pt x="10469" y="5037"/>
                  </a:lnTo>
                  <a:cubicBezTo>
                    <a:pt x="10592" y="5012"/>
                    <a:pt x="10592" y="4827"/>
                    <a:pt x="10469" y="4815"/>
                  </a:cubicBezTo>
                  <a:cubicBezTo>
                    <a:pt x="10456" y="4803"/>
                    <a:pt x="10431" y="4803"/>
                    <a:pt x="10419" y="4815"/>
                  </a:cubicBezTo>
                  <a:cubicBezTo>
                    <a:pt x="10345" y="4827"/>
                    <a:pt x="10271" y="4840"/>
                    <a:pt x="10197" y="4852"/>
                  </a:cubicBezTo>
                  <a:close/>
                  <a:moveTo>
                    <a:pt x="11098" y="4667"/>
                  </a:moveTo>
                  <a:cubicBezTo>
                    <a:pt x="11012" y="4691"/>
                    <a:pt x="10975" y="4803"/>
                    <a:pt x="11049" y="4864"/>
                  </a:cubicBezTo>
                  <a:cubicBezTo>
                    <a:pt x="11073" y="4889"/>
                    <a:pt x="11123" y="4901"/>
                    <a:pt x="11160" y="4901"/>
                  </a:cubicBezTo>
                  <a:lnTo>
                    <a:pt x="11382" y="4840"/>
                  </a:lnTo>
                  <a:cubicBezTo>
                    <a:pt x="11518" y="4803"/>
                    <a:pt x="11493" y="4593"/>
                    <a:pt x="11345" y="4605"/>
                  </a:cubicBezTo>
                  <a:lnTo>
                    <a:pt x="11320" y="4605"/>
                  </a:lnTo>
                  <a:lnTo>
                    <a:pt x="11098" y="4667"/>
                  </a:lnTo>
                  <a:close/>
                  <a:moveTo>
                    <a:pt x="11987" y="4408"/>
                  </a:moveTo>
                  <a:cubicBezTo>
                    <a:pt x="11851" y="4457"/>
                    <a:pt x="11888" y="4642"/>
                    <a:pt x="12024" y="4642"/>
                  </a:cubicBezTo>
                  <a:cubicBezTo>
                    <a:pt x="12036" y="4642"/>
                    <a:pt x="12049" y="4642"/>
                    <a:pt x="12061" y="4642"/>
                  </a:cubicBezTo>
                  <a:lnTo>
                    <a:pt x="12283" y="4556"/>
                  </a:lnTo>
                  <a:cubicBezTo>
                    <a:pt x="12394" y="4519"/>
                    <a:pt x="12369" y="4334"/>
                    <a:pt x="12246" y="4334"/>
                  </a:cubicBezTo>
                  <a:cubicBezTo>
                    <a:pt x="12221" y="4334"/>
                    <a:pt x="12209" y="4334"/>
                    <a:pt x="12197" y="4346"/>
                  </a:cubicBezTo>
                  <a:lnTo>
                    <a:pt x="11987" y="4420"/>
                  </a:lnTo>
                  <a:close/>
                  <a:moveTo>
                    <a:pt x="12839" y="4074"/>
                  </a:moveTo>
                  <a:cubicBezTo>
                    <a:pt x="12727" y="4124"/>
                    <a:pt x="12764" y="4296"/>
                    <a:pt x="12888" y="4296"/>
                  </a:cubicBezTo>
                  <a:cubicBezTo>
                    <a:pt x="12900" y="4296"/>
                    <a:pt x="12913" y="4296"/>
                    <a:pt x="12925" y="4284"/>
                  </a:cubicBezTo>
                  <a:lnTo>
                    <a:pt x="13147" y="4185"/>
                  </a:lnTo>
                  <a:cubicBezTo>
                    <a:pt x="13258" y="4136"/>
                    <a:pt x="13209" y="3951"/>
                    <a:pt x="13085" y="3963"/>
                  </a:cubicBezTo>
                  <a:cubicBezTo>
                    <a:pt x="13073" y="3963"/>
                    <a:pt x="13061" y="3976"/>
                    <a:pt x="13048" y="3976"/>
                  </a:cubicBezTo>
                  <a:close/>
                  <a:moveTo>
                    <a:pt x="13653" y="3655"/>
                  </a:moveTo>
                  <a:cubicBezTo>
                    <a:pt x="13542" y="3729"/>
                    <a:pt x="13604" y="3889"/>
                    <a:pt x="13727" y="3877"/>
                  </a:cubicBezTo>
                  <a:cubicBezTo>
                    <a:pt x="13740" y="3877"/>
                    <a:pt x="13752" y="3864"/>
                    <a:pt x="13764" y="3864"/>
                  </a:cubicBezTo>
                  <a:cubicBezTo>
                    <a:pt x="13838" y="3827"/>
                    <a:pt x="13900" y="3778"/>
                    <a:pt x="13974" y="3741"/>
                  </a:cubicBezTo>
                  <a:cubicBezTo>
                    <a:pt x="14098" y="3655"/>
                    <a:pt x="13987" y="3457"/>
                    <a:pt x="13851" y="3544"/>
                  </a:cubicBezTo>
                  <a:close/>
                  <a:moveTo>
                    <a:pt x="14419" y="3161"/>
                  </a:moveTo>
                  <a:cubicBezTo>
                    <a:pt x="14320" y="3235"/>
                    <a:pt x="14394" y="3395"/>
                    <a:pt x="14517" y="3371"/>
                  </a:cubicBezTo>
                  <a:cubicBezTo>
                    <a:pt x="14530" y="3371"/>
                    <a:pt x="14554" y="3358"/>
                    <a:pt x="14567" y="3358"/>
                  </a:cubicBezTo>
                  <a:cubicBezTo>
                    <a:pt x="14628" y="3309"/>
                    <a:pt x="14690" y="3260"/>
                    <a:pt x="14752" y="3210"/>
                  </a:cubicBezTo>
                  <a:cubicBezTo>
                    <a:pt x="14826" y="3149"/>
                    <a:pt x="14801" y="3013"/>
                    <a:pt x="14690" y="3000"/>
                  </a:cubicBezTo>
                  <a:cubicBezTo>
                    <a:pt x="14665" y="3000"/>
                    <a:pt x="14628" y="3013"/>
                    <a:pt x="14604" y="3025"/>
                  </a:cubicBezTo>
                  <a:close/>
                  <a:moveTo>
                    <a:pt x="15135" y="2581"/>
                  </a:moveTo>
                  <a:cubicBezTo>
                    <a:pt x="15097" y="2605"/>
                    <a:pt x="15085" y="2655"/>
                    <a:pt x="15097" y="2692"/>
                  </a:cubicBezTo>
                  <a:cubicBezTo>
                    <a:pt x="15110" y="2778"/>
                    <a:pt x="15221" y="2815"/>
                    <a:pt x="15295" y="2754"/>
                  </a:cubicBezTo>
                  <a:cubicBezTo>
                    <a:pt x="15344" y="2704"/>
                    <a:pt x="15406" y="2642"/>
                    <a:pt x="15455" y="2593"/>
                  </a:cubicBezTo>
                  <a:cubicBezTo>
                    <a:pt x="15579" y="2482"/>
                    <a:pt x="15418" y="2309"/>
                    <a:pt x="15307" y="2420"/>
                  </a:cubicBezTo>
                  <a:cubicBezTo>
                    <a:pt x="15246" y="2470"/>
                    <a:pt x="15196" y="2531"/>
                    <a:pt x="15135" y="2581"/>
                  </a:cubicBezTo>
                  <a:close/>
                  <a:moveTo>
                    <a:pt x="15752" y="1926"/>
                  </a:moveTo>
                  <a:cubicBezTo>
                    <a:pt x="15715" y="1951"/>
                    <a:pt x="15715" y="2001"/>
                    <a:pt x="15739" y="2050"/>
                  </a:cubicBezTo>
                  <a:cubicBezTo>
                    <a:pt x="15776" y="2124"/>
                    <a:pt x="15875" y="2124"/>
                    <a:pt x="15925" y="2062"/>
                  </a:cubicBezTo>
                  <a:cubicBezTo>
                    <a:pt x="15974" y="2001"/>
                    <a:pt x="16023" y="1939"/>
                    <a:pt x="16073" y="1877"/>
                  </a:cubicBezTo>
                  <a:cubicBezTo>
                    <a:pt x="16134" y="1778"/>
                    <a:pt x="16023" y="1655"/>
                    <a:pt x="15925" y="1717"/>
                  </a:cubicBezTo>
                  <a:cubicBezTo>
                    <a:pt x="15912" y="1717"/>
                    <a:pt x="15900" y="1729"/>
                    <a:pt x="15900" y="1741"/>
                  </a:cubicBezTo>
                  <a:cubicBezTo>
                    <a:pt x="15850" y="1803"/>
                    <a:pt x="15801" y="1865"/>
                    <a:pt x="15752" y="1926"/>
                  </a:cubicBezTo>
                  <a:close/>
                  <a:moveTo>
                    <a:pt x="16270" y="1173"/>
                  </a:moveTo>
                  <a:cubicBezTo>
                    <a:pt x="16159" y="1285"/>
                    <a:pt x="16332" y="1445"/>
                    <a:pt x="16443" y="1322"/>
                  </a:cubicBezTo>
                  <a:cubicBezTo>
                    <a:pt x="16455" y="1322"/>
                    <a:pt x="16455" y="1309"/>
                    <a:pt x="16468" y="1297"/>
                  </a:cubicBezTo>
                  <a:lnTo>
                    <a:pt x="16492" y="1248"/>
                  </a:lnTo>
                  <a:lnTo>
                    <a:pt x="16542" y="1149"/>
                  </a:lnTo>
                  <a:lnTo>
                    <a:pt x="16579" y="1087"/>
                  </a:lnTo>
                  <a:cubicBezTo>
                    <a:pt x="16653" y="964"/>
                    <a:pt x="16480" y="853"/>
                    <a:pt x="16394" y="951"/>
                  </a:cubicBezTo>
                  <a:cubicBezTo>
                    <a:pt x="16381" y="964"/>
                    <a:pt x="16381" y="976"/>
                    <a:pt x="16381" y="976"/>
                  </a:cubicBezTo>
                  <a:lnTo>
                    <a:pt x="16344" y="1038"/>
                  </a:lnTo>
                  <a:lnTo>
                    <a:pt x="16295" y="11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6" name="Google Shape;1726;p63"/>
          <p:cNvSpPr/>
          <p:nvPr/>
        </p:nvSpPr>
        <p:spPr>
          <a:xfrm rot="-9763176" flipH="1">
            <a:off x="4105838" y="3912102"/>
            <a:ext cx="932333" cy="512408"/>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63"/>
          <p:cNvSpPr/>
          <p:nvPr/>
        </p:nvSpPr>
        <p:spPr>
          <a:xfrm>
            <a:off x="9637225" y="2794425"/>
            <a:ext cx="838500" cy="624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1277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97"/>
                                        </p:tgtEl>
                                        <p:attrNameLst>
                                          <p:attrName>style.visibility</p:attrName>
                                        </p:attrNameLst>
                                      </p:cBhvr>
                                      <p:to>
                                        <p:strVal val="visible"/>
                                      </p:to>
                                    </p:set>
                                    <p:anim calcmode="lin" valueType="num">
                                      <p:cBhvr additive="base">
                                        <p:cTn id="7" dur="1000"/>
                                        <p:tgtEl>
                                          <p:spTgt spid="1697"/>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698"/>
                                        </p:tgtEl>
                                        <p:attrNameLst>
                                          <p:attrName>style.visibility</p:attrName>
                                        </p:attrNameLst>
                                      </p:cBhvr>
                                      <p:to>
                                        <p:strVal val="visible"/>
                                      </p:to>
                                    </p:set>
                                    <p:anim calcmode="lin" valueType="num">
                                      <p:cBhvr additive="base">
                                        <p:cTn id="10" dur="1000"/>
                                        <p:tgtEl>
                                          <p:spTgt spid="16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72"/>
        <p:cNvGrpSpPr/>
        <p:nvPr/>
      </p:nvGrpSpPr>
      <p:grpSpPr>
        <a:xfrm>
          <a:off x="0" y="0"/>
          <a:ext cx="0" cy="0"/>
          <a:chOff x="0" y="0"/>
          <a:chExt cx="0" cy="0"/>
        </a:xfrm>
      </p:grpSpPr>
      <p:grpSp>
        <p:nvGrpSpPr>
          <p:cNvPr id="2079" name="Google Shape;2079;p71"/>
          <p:cNvGrpSpPr/>
          <p:nvPr/>
        </p:nvGrpSpPr>
        <p:grpSpPr>
          <a:xfrm rot="774136">
            <a:off x="1993794" y="1523507"/>
            <a:ext cx="1303213" cy="585343"/>
            <a:chOff x="4345425" y="2175475"/>
            <a:chExt cx="800750" cy="176025"/>
          </a:xfrm>
        </p:grpSpPr>
        <p:sp>
          <p:nvSpPr>
            <p:cNvPr id="2080" name="Google Shape;2080;p7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7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2" name="Google Shape;2082;p71"/>
          <p:cNvGrpSpPr/>
          <p:nvPr/>
        </p:nvGrpSpPr>
        <p:grpSpPr>
          <a:xfrm rot="761559">
            <a:off x="5846994" y="1523506"/>
            <a:ext cx="1303213" cy="585343"/>
            <a:chOff x="4345425" y="2175475"/>
            <a:chExt cx="800750" cy="176025"/>
          </a:xfrm>
        </p:grpSpPr>
        <p:sp>
          <p:nvSpPr>
            <p:cNvPr id="2083" name="Google Shape;2083;p7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7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8" name="Google Shape;2088;p71"/>
          <p:cNvSpPr txBox="1">
            <a:spLocks noGrp="1"/>
          </p:cNvSpPr>
          <p:nvPr>
            <p:ph type="ctrTitle"/>
          </p:nvPr>
        </p:nvSpPr>
        <p:spPr>
          <a:xfrm>
            <a:off x="5272950" y="1633778"/>
            <a:ext cx="2451300" cy="3648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dirty="0" smtClean="0">
                <a:latin typeface="Microsoft Uighur" panose="02000000000000000000" pitchFamily="2" charset="-78"/>
                <a:cs typeface="Microsoft Uighur" panose="02000000000000000000" pitchFamily="2" charset="-78"/>
              </a:rPr>
              <a:t>الاتجاه الحجاجي </a:t>
            </a:r>
            <a:endParaRPr dirty="0">
              <a:latin typeface="Microsoft Uighur" panose="02000000000000000000" pitchFamily="2" charset="-78"/>
              <a:cs typeface="Microsoft Uighur" panose="02000000000000000000" pitchFamily="2" charset="-78"/>
            </a:endParaRPr>
          </a:p>
        </p:txBody>
      </p:sp>
      <p:sp>
        <p:nvSpPr>
          <p:cNvPr id="2090" name="Google Shape;2090;p71"/>
          <p:cNvSpPr txBox="1">
            <a:spLocks noGrp="1"/>
          </p:cNvSpPr>
          <p:nvPr>
            <p:ph type="ctrTitle" idx="4"/>
          </p:nvPr>
        </p:nvSpPr>
        <p:spPr>
          <a:xfrm>
            <a:off x="1419750" y="1633778"/>
            <a:ext cx="2451300" cy="3648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dirty="0"/>
              <a:t> </a:t>
            </a:r>
            <a:r>
              <a:rPr lang="ar-DZ" dirty="0" smtClean="0">
                <a:latin typeface="Microsoft Uighur" panose="02000000000000000000" pitchFamily="2" charset="-78"/>
                <a:cs typeface="Microsoft Uighur" panose="02000000000000000000" pitchFamily="2" charset="-78"/>
              </a:rPr>
              <a:t>الاتجاه اللساني</a:t>
            </a:r>
            <a:endParaRPr dirty="0"/>
          </a:p>
        </p:txBody>
      </p:sp>
      <p:sp>
        <p:nvSpPr>
          <p:cNvPr id="2092" name="Google Shape;2092;p71"/>
          <p:cNvSpPr txBox="1">
            <a:spLocks noGrp="1"/>
          </p:cNvSpPr>
          <p:nvPr>
            <p:ph type="ctrTitle" idx="7"/>
          </p:nvPr>
        </p:nvSpPr>
        <p:spPr>
          <a:xfrm>
            <a:off x="1337141" y="2369430"/>
            <a:ext cx="2451300" cy="3648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dirty="0" smtClean="0">
                <a:latin typeface="Microsoft Uighur" panose="02000000000000000000" pitchFamily="2" charset="-78"/>
                <a:cs typeface="Microsoft Uighur" panose="02000000000000000000" pitchFamily="2" charset="-78"/>
              </a:rPr>
              <a:t>الاتجاه التداولي </a:t>
            </a:r>
            <a:endParaRPr dirty="0">
              <a:latin typeface="Microsoft Uighur" panose="02000000000000000000" pitchFamily="2" charset="-78"/>
              <a:cs typeface="Microsoft Uighur" panose="02000000000000000000" pitchFamily="2" charset="-78"/>
            </a:endParaRPr>
          </a:p>
        </p:txBody>
      </p:sp>
      <p:sp>
        <p:nvSpPr>
          <p:cNvPr id="2093" name="Google Shape;2093;p71"/>
          <p:cNvSpPr txBox="1">
            <a:spLocks noGrp="1"/>
          </p:cNvSpPr>
          <p:nvPr>
            <p:ph type="title" idx="8"/>
          </p:nvPr>
        </p:nvSpPr>
        <p:spPr>
          <a:xfrm>
            <a:off x="554912" y="313572"/>
            <a:ext cx="7704000" cy="360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DZ" sz="4000" dirty="0" smtClean="0">
                <a:latin typeface="Aldhabi" panose="01000000000000000000" pitchFamily="2" charset="-78"/>
                <a:cs typeface="Aldhabi" panose="01000000000000000000" pitchFamily="2" charset="-78"/>
              </a:rPr>
              <a:t>اتجاهات البلاغة الجديدة </a:t>
            </a:r>
            <a:endParaRPr dirty="0">
              <a:latin typeface="Aldhabi" panose="01000000000000000000" pitchFamily="2" charset="-78"/>
              <a:cs typeface="Aldhabi" panose="01000000000000000000" pitchFamily="2" charset="-78"/>
            </a:endParaRPr>
          </a:p>
        </p:txBody>
      </p:sp>
      <p:grpSp>
        <p:nvGrpSpPr>
          <p:cNvPr id="2094" name="Google Shape;2094;p71"/>
          <p:cNvGrpSpPr/>
          <p:nvPr/>
        </p:nvGrpSpPr>
        <p:grpSpPr>
          <a:xfrm>
            <a:off x="1710942" y="861968"/>
            <a:ext cx="5620945" cy="176025"/>
            <a:chOff x="4345425" y="2175475"/>
            <a:chExt cx="800750" cy="176025"/>
          </a:xfrm>
        </p:grpSpPr>
        <p:sp>
          <p:nvSpPr>
            <p:cNvPr id="2095" name="Google Shape;2095;p7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7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7" name="Google Shape;2097;p71"/>
          <p:cNvGrpSpPr/>
          <p:nvPr/>
        </p:nvGrpSpPr>
        <p:grpSpPr>
          <a:xfrm rot="7203477" flipH="1">
            <a:off x="496113" y="1076067"/>
            <a:ext cx="595080" cy="675869"/>
            <a:chOff x="5464100" y="4208075"/>
            <a:chExt cx="494625" cy="579650"/>
          </a:xfrm>
        </p:grpSpPr>
        <p:sp>
          <p:nvSpPr>
            <p:cNvPr id="2098" name="Google Shape;2098;p71"/>
            <p:cNvSpPr/>
            <p:nvPr/>
          </p:nvSpPr>
          <p:spPr>
            <a:xfrm>
              <a:off x="5594650" y="4504850"/>
              <a:ext cx="341250" cy="255800"/>
            </a:xfrm>
            <a:custGeom>
              <a:avLst/>
              <a:gdLst/>
              <a:ahLst/>
              <a:cxnLst/>
              <a:rect l="l" t="t" r="r" b="b"/>
              <a:pathLst>
                <a:path w="13650" h="10232" extrusionOk="0">
                  <a:moveTo>
                    <a:pt x="11619" y="0"/>
                  </a:moveTo>
                  <a:cubicBezTo>
                    <a:pt x="11538" y="0"/>
                    <a:pt x="11454" y="19"/>
                    <a:pt x="11367" y="60"/>
                  </a:cubicBezTo>
                  <a:cubicBezTo>
                    <a:pt x="10774" y="356"/>
                    <a:pt x="10157" y="653"/>
                    <a:pt x="9587" y="973"/>
                  </a:cubicBezTo>
                  <a:cubicBezTo>
                    <a:pt x="8423" y="1657"/>
                    <a:pt x="7327" y="2388"/>
                    <a:pt x="6254" y="3209"/>
                  </a:cubicBezTo>
                  <a:cubicBezTo>
                    <a:pt x="4177" y="4784"/>
                    <a:pt x="2100" y="6359"/>
                    <a:pt x="0" y="7934"/>
                  </a:cubicBezTo>
                  <a:cubicBezTo>
                    <a:pt x="584" y="8864"/>
                    <a:pt x="1080" y="10231"/>
                    <a:pt x="2001" y="10231"/>
                  </a:cubicBezTo>
                  <a:cubicBezTo>
                    <a:pt x="2232" y="10231"/>
                    <a:pt x="2491" y="10145"/>
                    <a:pt x="2785" y="9943"/>
                  </a:cubicBezTo>
                  <a:cubicBezTo>
                    <a:pt x="3972" y="9121"/>
                    <a:pt x="5159" y="8300"/>
                    <a:pt x="6323" y="7478"/>
                  </a:cubicBezTo>
                  <a:cubicBezTo>
                    <a:pt x="7281" y="6816"/>
                    <a:pt x="13650" y="2867"/>
                    <a:pt x="13011" y="1726"/>
                  </a:cubicBezTo>
                  <a:cubicBezTo>
                    <a:pt x="12806" y="1338"/>
                    <a:pt x="12310" y="0"/>
                    <a:pt x="11619"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71"/>
            <p:cNvSpPr/>
            <p:nvPr/>
          </p:nvSpPr>
          <p:spPr>
            <a:xfrm>
              <a:off x="5518750" y="4363750"/>
              <a:ext cx="340700" cy="255675"/>
            </a:xfrm>
            <a:custGeom>
              <a:avLst/>
              <a:gdLst/>
              <a:ahLst/>
              <a:cxnLst/>
              <a:rect l="l" t="t" r="r" b="b"/>
              <a:pathLst>
                <a:path w="13628" h="10227" extrusionOk="0">
                  <a:moveTo>
                    <a:pt x="11606" y="0"/>
                  </a:moveTo>
                  <a:cubicBezTo>
                    <a:pt x="11522" y="0"/>
                    <a:pt x="11435" y="21"/>
                    <a:pt x="11345" y="66"/>
                  </a:cubicBezTo>
                  <a:cubicBezTo>
                    <a:pt x="10751" y="362"/>
                    <a:pt x="10158" y="659"/>
                    <a:pt x="9587" y="979"/>
                  </a:cubicBezTo>
                  <a:cubicBezTo>
                    <a:pt x="8423" y="1664"/>
                    <a:pt x="7304" y="2394"/>
                    <a:pt x="6232" y="3216"/>
                  </a:cubicBezTo>
                  <a:cubicBezTo>
                    <a:pt x="4155" y="4791"/>
                    <a:pt x="2077" y="6343"/>
                    <a:pt x="0" y="7940"/>
                  </a:cubicBezTo>
                  <a:cubicBezTo>
                    <a:pt x="563" y="8867"/>
                    <a:pt x="1054" y="10226"/>
                    <a:pt x="1967" y="10226"/>
                  </a:cubicBezTo>
                  <a:cubicBezTo>
                    <a:pt x="2201" y="10226"/>
                    <a:pt x="2464" y="10136"/>
                    <a:pt x="2762" y="9926"/>
                  </a:cubicBezTo>
                  <a:cubicBezTo>
                    <a:pt x="3949" y="9127"/>
                    <a:pt x="5136" y="8306"/>
                    <a:pt x="6323" y="7484"/>
                  </a:cubicBezTo>
                  <a:cubicBezTo>
                    <a:pt x="7282" y="6822"/>
                    <a:pt x="13627" y="2873"/>
                    <a:pt x="13011" y="1732"/>
                  </a:cubicBezTo>
                  <a:cubicBezTo>
                    <a:pt x="12787" y="1346"/>
                    <a:pt x="12292" y="0"/>
                    <a:pt x="11606"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71"/>
            <p:cNvSpPr/>
            <p:nvPr/>
          </p:nvSpPr>
          <p:spPr>
            <a:xfrm>
              <a:off x="5475950" y="4235275"/>
              <a:ext cx="281925" cy="269375"/>
            </a:xfrm>
            <a:custGeom>
              <a:avLst/>
              <a:gdLst/>
              <a:ahLst/>
              <a:cxnLst/>
              <a:rect l="l" t="t" r="r" b="b"/>
              <a:pathLst>
                <a:path w="11277" h="10775" extrusionOk="0">
                  <a:moveTo>
                    <a:pt x="1210" y="1"/>
                  </a:moveTo>
                  <a:cubicBezTo>
                    <a:pt x="1233" y="23"/>
                    <a:pt x="1233" y="46"/>
                    <a:pt x="1233" y="92"/>
                  </a:cubicBezTo>
                  <a:cubicBezTo>
                    <a:pt x="1005" y="3653"/>
                    <a:pt x="503" y="7213"/>
                    <a:pt x="0" y="10774"/>
                  </a:cubicBezTo>
                  <a:cubicBezTo>
                    <a:pt x="3607" y="7989"/>
                    <a:pt x="7396" y="5456"/>
                    <a:pt x="11276" y="3082"/>
                  </a:cubicBezTo>
                  <a:cubicBezTo>
                    <a:pt x="7967" y="1918"/>
                    <a:pt x="4634" y="868"/>
                    <a:pt x="1210" y="1"/>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71"/>
            <p:cNvSpPr/>
            <p:nvPr/>
          </p:nvSpPr>
          <p:spPr>
            <a:xfrm>
              <a:off x="5717000" y="4421125"/>
              <a:ext cx="42000" cy="94525"/>
            </a:xfrm>
            <a:custGeom>
              <a:avLst/>
              <a:gdLst/>
              <a:ahLst/>
              <a:cxnLst/>
              <a:rect l="l" t="t" r="r" b="b"/>
              <a:pathLst>
                <a:path w="1680" h="3781" extrusionOk="0">
                  <a:moveTo>
                    <a:pt x="1497" y="0"/>
                  </a:moveTo>
                  <a:cubicBezTo>
                    <a:pt x="1449" y="0"/>
                    <a:pt x="1398" y="23"/>
                    <a:pt x="1360" y="76"/>
                  </a:cubicBezTo>
                  <a:cubicBezTo>
                    <a:pt x="676" y="1103"/>
                    <a:pt x="265" y="2404"/>
                    <a:pt x="14" y="3614"/>
                  </a:cubicBezTo>
                  <a:cubicBezTo>
                    <a:pt x="0" y="3720"/>
                    <a:pt x="80" y="3780"/>
                    <a:pt x="162" y="3780"/>
                  </a:cubicBezTo>
                  <a:cubicBezTo>
                    <a:pt x="221" y="3780"/>
                    <a:pt x="282" y="3749"/>
                    <a:pt x="310" y="3683"/>
                  </a:cubicBezTo>
                  <a:cubicBezTo>
                    <a:pt x="698" y="2496"/>
                    <a:pt x="1201" y="1377"/>
                    <a:pt x="1634" y="213"/>
                  </a:cubicBezTo>
                  <a:cubicBezTo>
                    <a:pt x="1680" y="91"/>
                    <a:pt x="1594" y="0"/>
                    <a:pt x="1497" y="0"/>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71"/>
            <p:cNvSpPr/>
            <p:nvPr/>
          </p:nvSpPr>
          <p:spPr>
            <a:xfrm>
              <a:off x="5750000" y="4392700"/>
              <a:ext cx="46925" cy="98950"/>
            </a:xfrm>
            <a:custGeom>
              <a:avLst/>
              <a:gdLst/>
              <a:ahLst/>
              <a:cxnLst/>
              <a:rect l="l" t="t" r="r" b="b"/>
              <a:pathLst>
                <a:path w="1877" h="3958" extrusionOk="0">
                  <a:moveTo>
                    <a:pt x="1669" y="1"/>
                  </a:moveTo>
                  <a:cubicBezTo>
                    <a:pt x="1627" y="1"/>
                    <a:pt x="1584" y="22"/>
                    <a:pt x="1547" y="72"/>
                  </a:cubicBezTo>
                  <a:cubicBezTo>
                    <a:pt x="771" y="1122"/>
                    <a:pt x="360" y="2446"/>
                    <a:pt x="40" y="3701"/>
                  </a:cubicBezTo>
                  <a:cubicBezTo>
                    <a:pt x="0" y="3860"/>
                    <a:pt x="130" y="3958"/>
                    <a:pt x="259" y="3958"/>
                  </a:cubicBezTo>
                  <a:cubicBezTo>
                    <a:pt x="353" y="3958"/>
                    <a:pt x="445" y="3907"/>
                    <a:pt x="474" y="3792"/>
                  </a:cubicBezTo>
                  <a:cubicBezTo>
                    <a:pt x="816" y="2560"/>
                    <a:pt x="1410" y="1464"/>
                    <a:pt x="1843" y="277"/>
                  </a:cubicBezTo>
                  <a:cubicBezTo>
                    <a:pt x="1877" y="145"/>
                    <a:pt x="1778" y="1"/>
                    <a:pt x="1669"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71"/>
            <p:cNvSpPr/>
            <p:nvPr/>
          </p:nvSpPr>
          <p:spPr>
            <a:xfrm>
              <a:off x="5795175" y="4403700"/>
              <a:ext cx="30450" cy="52625"/>
            </a:xfrm>
            <a:custGeom>
              <a:avLst/>
              <a:gdLst/>
              <a:ahLst/>
              <a:cxnLst/>
              <a:rect l="l" t="t" r="r" b="b"/>
              <a:pathLst>
                <a:path w="1218" h="2105" extrusionOk="0">
                  <a:moveTo>
                    <a:pt x="977" y="1"/>
                  </a:moveTo>
                  <a:cubicBezTo>
                    <a:pt x="935" y="1"/>
                    <a:pt x="893" y="14"/>
                    <a:pt x="858" y="43"/>
                  </a:cubicBezTo>
                  <a:cubicBezTo>
                    <a:pt x="356" y="522"/>
                    <a:pt x="105" y="1138"/>
                    <a:pt x="14" y="1800"/>
                  </a:cubicBezTo>
                  <a:cubicBezTo>
                    <a:pt x="0" y="1988"/>
                    <a:pt x="160" y="2104"/>
                    <a:pt x="303" y="2104"/>
                  </a:cubicBezTo>
                  <a:cubicBezTo>
                    <a:pt x="404" y="2104"/>
                    <a:pt x="497" y="2046"/>
                    <a:pt x="516" y="1914"/>
                  </a:cubicBezTo>
                  <a:cubicBezTo>
                    <a:pt x="607" y="1321"/>
                    <a:pt x="835" y="773"/>
                    <a:pt x="1132" y="248"/>
                  </a:cubicBezTo>
                  <a:cubicBezTo>
                    <a:pt x="1217" y="112"/>
                    <a:pt x="1099" y="1"/>
                    <a:pt x="977"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71"/>
            <p:cNvSpPr/>
            <p:nvPr/>
          </p:nvSpPr>
          <p:spPr>
            <a:xfrm>
              <a:off x="5783525" y="4580275"/>
              <a:ext cx="38225" cy="81675"/>
            </a:xfrm>
            <a:custGeom>
              <a:avLst/>
              <a:gdLst/>
              <a:ahLst/>
              <a:cxnLst/>
              <a:rect l="l" t="t" r="r" b="b"/>
              <a:pathLst>
                <a:path w="1529" h="3267" extrusionOk="0">
                  <a:moveTo>
                    <a:pt x="1258" y="1"/>
                  </a:moveTo>
                  <a:cubicBezTo>
                    <a:pt x="1191" y="1"/>
                    <a:pt x="1127" y="31"/>
                    <a:pt x="1096" y="101"/>
                  </a:cubicBezTo>
                  <a:cubicBezTo>
                    <a:pt x="845" y="649"/>
                    <a:pt x="617" y="1197"/>
                    <a:pt x="411" y="1745"/>
                  </a:cubicBezTo>
                  <a:cubicBezTo>
                    <a:pt x="251" y="2201"/>
                    <a:pt x="0" y="2680"/>
                    <a:pt x="23" y="3160"/>
                  </a:cubicBezTo>
                  <a:cubicBezTo>
                    <a:pt x="23" y="3231"/>
                    <a:pt x="77" y="3267"/>
                    <a:pt x="133" y="3267"/>
                  </a:cubicBezTo>
                  <a:cubicBezTo>
                    <a:pt x="168" y="3267"/>
                    <a:pt x="203" y="3254"/>
                    <a:pt x="229" y="3228"/>
                  </a:cubicBezTo>
                  <a:cubicBezTo>
                    <a:pt x="594" y="2863"/>
                    <a:pt x="754" y="2270"/>
                    <a:pt x="936" y="1790"/>
                  </a:cubicBezTo>
                  <a:cubicBezTo>
                    <a:pt x="1142" y="1288"/>
                    <a:pt x="1324" y="763"/>
                    <a:pt x="1484" y="261"/>
                  </a:cubicBezTo>
                  <a:cubicBezTo>
                    <a:pt x="1529" y="111"/>
                    <a:pt x="1387" y="1"/>
                    <a:pt x="1258"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71"/>
            <p:cNvSpPr/>
            <p:nvPr/>
          </p:nvSpPr>
          <p:spPr>
            <a:xfrm>
              <a:off x="5824600" y="4544075"/>
              <a:ext cx="49675" cy="96575"/>
            </a:xfrm>
            <a:custGeom>
              <a:avLst/>
              <a:gdLst/>
              <a:ahLst/>
              <a:cxnLst/>
              <a:rect l="l" t="t" r="r" b="b"/>
              <a:pathLst>
                <a:path w="1987" h="3863" extrusionOk="0">
                  <a:moveTo>
                    <a:pt x="1601" y="1"/>
                  </a:moveTo>
                  <a:cubicBezTo>
                    <a:pt x="1166" y="1"/>
                    <a:pt x="939" y="623"/>
                    <a:pt x="800" y="1001"/>
                  </a:cubicBezTo>
                  <a:cubicBezTo>
                    <a:pt x="457" y="1846"/>
                    <a:pt x="115" y="2759"/>
                    <a:pt x="1" y="3672"/>
                  </a:cubicBezTo>
                  <a:cubicBezTo>
                    <a:pt x="1" y="3777"/>
                    <a:pt x="100" y="3863"/>
                    <a:pt x="188" y="3863"/>
                  </a:cubicBezTo>
                  <a:cubicBezTo>
                    <a:pt x="233" y="3863"/>
                    <a:pt x="274" y="3840"/>
                    <a:pt x="297" y="3786"/>
                  </a:cubicBezTo>
                  <a:cubicBezTo>
                    <a:pt x="526" y="3215"/>
                    <a:pt x="708" y="2645"/>
                    <a:pt x="914" y="2074"/>
                  </a:cubicBezTo>
                  <a:cubicBezTo>
                    <a:pt x="1028" y="1823"/>
                    <a:pt x="1439" y="385"/>
                    <a:pt x="1735" y="362"/>
                  </a:cubicBezTo>
                  <a:cubicBezTo>
                    <a:pt x="1918" y="362"/>
                    <a:pt x="1987" y="111"/>
                    <a:pt x="1804" y="43"/>
                  </a:cubicBezTo>
                  <a:cubicBezTo>
                    <a:pt x="1731" y="14"/>
                    <a:pt x="1664" y="1"/>
                    <a:pt x="1601"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71"/>
            <p:cNvSpPr/>
            <p:nvPr/>
          </p:nvSpPr>
          <p:spPr>
            <a:xfrm>
              <a:off x="5876375" y="4540750"/>
              <a:ext cx="23725" cy="54675"/>
            </a:xfrm>
            <a:custGeom>
              <a:avLst/>
              <a:gdLst/>
              <a:ahLst/>
              <a:cxnLst/>
              <a:rect l="l" t="t" r="r" b="b"/>
              <a:pathLst>
                <a:path w="949" h="2187" extrusionOk="0">
                  <a:moveTo>
                    <a:pt x="772" y="1"/>
                  </a:moveTo>
                  <a:cubicBezTo>
                    <a:pt x="721" y="1"/>
                    <a:pt x="671" y="26"/>
                    <a:pt x="646" y="84"/>
                  </a:cubicBezTo>
                  <a:cubicBezTo>
                    <a:pt x="372" y="701"/>
                    <a:pt x="167" y="1317"/>
                    <a:pt x="30" y="2002"/>
                  </a:cubicBezTo>
                  <a:cubicBezTo>
                    <a:pt x="1" y="2103"/>
                    <a:pt x="101" y="2187"/>
                    <a:pt x="195" y="2187"/>
                  </a:cubicBezTo>
                  <a:cubicBezTo>
                    <a:pt x="249" y="2187"/>
                    <a:pt x="302" y="2159"/>
                    <a:pt x="326" y="2093"/>
                  </a:cubicBezTo>
                  <a:cubicBezTo>
                    <a:pt x="577" y="1477"/>
                    <a:pt x="783" y="838"/>
                    <a:pt x="920" y="176"/>
                  </a:cubicBezTo>
                  <a:cubicBezTo>
                    <a:pt x="949" y="75"/>
                    <a:pt x="859" y="1"/>
                    <a:pt x="772"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71"/>
            <p:cNvSpPr/>
            <p:nvPr/>
          </p:nvSpPr>
          <p:spPr>
            <a:xfrm>
              <a:off x="5464100" y="4208075"/>
              <a:ext cx="334850" cy="317675"/>
            </a:xfrm>
            <a:custGeom>
              <a:avLst/>
              <a:gdLst/>
              <a:ahLst/>
              <a:cxnLst/>
              <a:rect l="l" t="t" r="r" b="b"/>
              <a:pathLst>
                <a:path w="13394" h="12707" extrusionOk="0">
                  <a:moveTo>
                    <a:pt x="2027" y="792"/>
                  </a:moveTo>
                  <a:cubicBezTo>
                    <a:pt x="5450" y="1682"/>
                    <a:pt x="8783" y="2732"/>
                    <a:pt x="12115" y="3896"/>
                  </a:cubicBezTo>
                  <a:cubicBezTo>
                    <a:pt x="8212" y="6270"/>
                    <a:pt x="4423" y="8804"/>
                    <a:pt x="817" y="11588"/>
                  </a:cubicBezTo>
                  <a:cubicBezTo>
                    <a:pt x="1319" y="8027"/>
                    <a:pt x="1821" y="4467"/>
                    <a:pt x="2049" y="906"/>
                  </a:cubicBezTo>
                  <a:cubicBezTo>
                    <a:pt x="2049" y="860"/>
                    <a:pt x="2049" y="838"/>
                    <a:pt x="2027" y="792"/>
                  </a:cubicBezTo>
                  <a:close/>
                  <a:moveTo>
                    <a:pt x="1919" y="0"/>
                  </a:moveTo>
                  <a:cubicBezTo>
                    <a:pt x="1586" y="0"/>
                    <a:pt x="1459" y="471"/>
                    <a:pt x="1707" y="678"/>
                  </a:cubicBezTo>
                  <a:cubicBezTo>
                    <a:pt x="1616" y="701"/>
                    <a:pt x="1547" y="769"/>
                    <a:pt x="1547" y="860"/>
                  </a:cubicBezTo>
                  <a:cubicBezTo>
                    <a:pt x="954" y="4649"/>
                    <a:pt x="566" y="8484"/>
                    <a:pt x="18" y="12273"/>
                  </a:cubicBezTo>
                  <a:cubicBezTo>
                    <a:pt x="0" y="12483"/>
                    <a:pt x="158" y="12707"/>
                    <a:pt x="355" y="12707"/>
                  </a:cubicBezTo>
                  <a:cubicBezTo>
                    <a:pt x="415" y="12707"/>
                    <a:pt x="479" y="12686"/>
                    <a:pt x="543" y="12638"/>
                  </a:cubicBezTo>
                  <a:cubicBezTo>
                    <a:pt x="4560" y="9534"/>
                    <a:pt x="8760" y="6658"/>
                    <a:pt x="13165" y="4124"/>
                  </a:cubicBezTo>
                  <a:cubicBezTo>
                    <a:pt x="13371" y="3987"/>
                    <a:pt x="13394" y="3577"/>
                    <a:pt x="13120" y="3485"/>
                  </a:cubicBezTo>
                  <a:cubicBezTo>
                    <a:pt x="9490" y="2139"/>
                    <a:pt x="5770" y="997"/>
                    <a:pt x="2027" y="16"/>
                  </a:cubicBezTo>
                  <a:cubicBezTo>
                    <a:pt x="1989" y="5"/>
                    <a:pt x="1953" y="0"/>
                    <a:pt x="1919" y="0"/>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71"/>
            <p:cNvSpPr/>
            <p:nvPr/>
          </p:nvSpPr>
          <p:spPr>
            <a:xfrm>
              <a:off x="5495775" y="4342975"/>
              <a:ext cx="376800" cy="309500"/>
            </a:xfrm>
            <a:custGeom>
              <a:avLst/>
              <a:gdLst/>
              <a:ahLst/>
              <a:cxnLst/>
              <a:rect l="l" t="t" r="r" b="b"/>
              <a:pathLst>
                <a:path w="15072" h="12380" extrusionOk="0">
                  <a:moveTo>
                    <a:pt x="12525" y="1060"/>
                  </a:moveTo>
                  <a:cubicBezTo>
                    <a:pt x="13211" y="1060"/>
                    <a:pt x="13706" y="2403"/>
                    <a:pt x="13930" y="2768"/>
                  </a:cubicBezTo>
                  <a:cubicBezTo>
                    <a:pt x="14546" y="3933"/>
                    <a:pt x="8201" y="7858"/>
                    <a:pt x="7242" y="8520"/>
                  </a:cubicBezTo>
                  <a:cubicBezTo>
                    <a:pt x="6055" y="9342"/>
                    <a:pt x="4868" y="10164"/>
                    <a:pt x="3681" y="10986"/>
                  </a:cubicBezTo>
                  <a:cubicBezTo>
                    <a:pt x="3388" y="11187"/>
                    <a:pt x="3129" y="11274"/>
                    <a:pt x="2897" y="11274"/>
                  </a:cubicBezTo>
                  <a:cubicBezTo>
                    <a:pt x="1977" y="11274"/>
                    <a:pt x="1485" y="9907"/>
                    <a:pt x="919" y="8977"/>
                  </a:cubicBezTo>
                  <a:cubicBezTo>
                    <a:pt x="2996" y="7402"/>
                    <a:pt x="5074" y="5827"/>
                    <a:pt x="7151" y="4252"/>
                  </a:cubicBezTo>
                  <a:cubicBezTo>
                    <a:pt x="8223" y="3453"/>
                    <a:pt x="9342" y="2700"/>
                    <a:pt x="10483" y="2038"/>
                  </a:cubicBezTo>
                  <a:cubicBezTo>
                    <a:pt x="11077" y="1696"/>
                    <a:pt x="11670" y="1399"/>
                    <a:pt x="12264" y="1125"/>
                  </a:cubicBezTo>
                  <a:cubicBezTo>
                    <a:pt x="12354" y="1080"/>
                    <a:pt x="12441" y="1060"/>
                    <a:pt x="12525" y="1060"/>
                  </a:cubicBezTo>
                  <a:close/>
                  <a:moveTo>
                    <a:pt x="12828" y="1"/>
                  </a:moveTo>
                  <a:cubicBezTo>
                    <a:pt x="11774" y="1"/>
                    <a:pt x="10261" y="1278"/>
                    <a:pt x="9525" y="1741"/>
                  </a:cubicBezTo>
                  <a:cubicBezTo>
                    <a:pt x="6215" y="3818"/>
                    <a:pt x="3248" y="6512"/>
                    <a:pt x="189" y="8908"/>
                  </a:cubicBezTo>
                  <a:cubicBezTo>
                    <a:pt x="1" y="9059"/>
                    <a:pt x="139" y="9365"/>
                    <a:pt x="334" y="9365"/>
                  </a:cubicBezTo>
                  <a:cubicBezTo>
                    <a:pt x="375" y="9365"/>
                    <a:pt x="419" y="9351"/>
                    <a:pt x="463" y="9319"/>
                  </a:cubicBezTo>
                  <a:cubicBezTo>
                    <a:pt x="486" y="9296"/>
                    <a:pt x="509" y="9274"/>
                    <a:pt x="531" y="9251"/>
                  </a:cubicBezTo>
                  <a:cubicBezTo>
                    <a:pt x="1125" y="10278"/>
                    <a:pt x="1741" y="11282"/>
                    <a:pt x="2426" y="12241"/>
                  </a:cubicBezTo>
                  <a:cubicBezTo>
                    <a:pt x="2485" y="12329"/>
                    <a:pt x="2582" y="12380"/>
                    <a:pt x="2680" y="12380"/>
                  </a:cubicBezTo>
                  <a:cubicBezTo>
                    <a:pt x="2734" y="12380"/>
                    <a:pt x="2788" y="12365"/>
                    <a:pt x="2837" y="12332"/>
                  </a:cubicBezTo>
                  <a:cubicBezTo>
                    <a:pt x="6991" y="9662"/>
                    <a:pt x="11396" y="6968"/>
                    <a:pt x="14934" y="3453"/>
                  </a:cubicBezTo>
                  <a:cubicBezTo>
                    <a:pt x="15071" y="3316"/>
                    <a:pt x="15048" y="3111"/>
                    <a:pt x="14957" y="2951"/>
                  </a:cubicBezTo>
                  <a:cubicBezTo>
                    <a:pt x="14592" y="2266"/>
                    <a:pt x="13930" y="212"/>
                    <a:pt x="13085" y="29"/>
                  </a:cubicBezTo>
                  <a:cubicBezTo>
                    <a:pt x="13003" y="10"/>
                    <a:pt x="12917" y="1"/>
                    <a:pt x="12828"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71"/>
            <p:cNvSpPr/>
            <p:nvPr/>
          </p:nvSpPr>
          <p:spPr>
            <a:xfrm>
              <a:off x="5582050" y="4477650"/>
              <a:ext cx="376675" cy="310075"/>
            </a:xfrm>
            <a:custGeom>
              <a:avLst/>
              <a:gdLst/>
              <a:ahLst/>
              <a:cxnLst/>
              <a:rect l="l" t="t" r="r" b="b"/>
              <a:pathLst>
                <a:path w="15067" h="12403" extrusionOk="0">
                  <a:moveTo>
                    <a:pt x="12512" y="1065"/>
                  </a:moveTo>
                  <a:cubicBezTo>
                    <a:pt x="13207" y="1065"/>
                    <a:pt x="13721" y="2403"/>
                    <a:pt x="13925" y="2791"/>
                  </a:cubicBezTo>
                  <a:cubicBezTo>
                    <a:pt x="14542" y="3932"/>
                    <a:pt x="8196" y="7881"/>
                    <a:pt x="7238" y="8543"/>
                  </a:cubicBezTo>
                  <a:cubicBezTo>
                    <a:pt x="6051" y="9365"/>
                    <a:pt x="4864" y="10186"/>
                    <a:pt x="3677" y="11008"/>
                  </a:cubicBezTo>
                  <a:cubicBezTo>
                    <a:pt x="3383" y="11210"/>
                    <a:pt x="3124" y="11297"/>
                    <a:pt x="2893" y="11297"/>
                  </a:cubicBezTo>
                  <a:cubicBezTo>
                    <a:pt x="1973" y="11297"/>
                    <a:pt x="1480" y="9930"/>
                    <a:pt x="915" y="8999"/>
                  </a:cubicBezTo>
                  <a:cubicBezTo>
                    <a:pt x="2992" y="7425"/>
                    <a:pt x="5069" y="5850"/>
                    <a:pt x="7169" y="4275"/>
                  </a:cubicBezTo>
                  <a:cubicBezTo>
                    <a:pt x="8219" y="3453"/>
                    <a:pt x="9338" y="2723"/>
                    <a:pt x="10502" y="2038"/>
                  </a:cubicBezTo>
                  <a:cubicBezTo>
                    <a:pt x="11072" y="1718"/>
                    <a:pt x="11666" y="1422"/>
                    <a:pt x="12259" y="1125"/>
                  </a:cubicBezTo>
                  <a:cubicBezTo>
                    <a:pt x="12346" y="1084"/>
                    <a:pt x="12430" y="1065"/>
                    <a:pt x="12512" y="1065"/>
                  </a:cubicBezTo>
                  <a:close/>
                  <a:moveTo>
                    <a:pt x="12827" y="1"/>
                  </a:moveTo>
                  <a:cubicBezTo>
                    <a:pt x="11773" y="1"/>
                    <a:pt x="10258" y="1300"/>
                    <a:pt x="9520" y="1764"/>
                  </a:cubicBezTo>
                  <a:cubicBezTo>
                    <a:pt x="6233" y="3841"/>
                    <a:pt x="3266" y="6512"/>
                    <a:pt x="207" y="8931"/>
                  </a:cubicBezTo>
                  <a:cubicBezTo>
                    <a:pt x="0" y="9082"/>
                    <a:pt x="135" y="9388"/>
                    <a:pt x="329" y="9388"/>
                  </a:cubicBezTo>
                  <a:cubicBezTo>
                    <a:pt x="371" y="9388"/>
                    <a:pt x="415" y="9374"/>
                    <a:pt x="459" y="9342"/>
                  </a:cubicBezTo>
                  <a:cubicBezTo>
                    <a:pt x="481" y="9319"/>
                    <a:pt x="504" y="9296"/>
                    <a:pt x="550" y="9273"/>
                  </a:cubicBezTo>
                  <a:cubicBezTo>
                    <a:pt x="1120" y="10301"/>
                    <a:pt x="1737" y="11282"/>
                    <a:pt x="2421" y="12263"/>
                  </a:cubicBezTo>
                  <a:cubicBezTo>
                    <a:pt x="2480" y="12352"/>
                    <a:pt x="2577" y="12402"/>
                    <a:pt x="2676" y="12402"/>
                  </a:cubicBezTo>
                  <a:cubicBezTo>
                    <a:pt x="2730" y="12402"/>
                    <a:pt x="2784" y="12387"/>
                    <a:pt x="2832" y="12355"/>
                  </a:cubicBezTo>
                  <a:cubicBezTo>
                    <a:pt x="7009" y="9661"/>
                    <a:pt x="11392" y="6968"/>
                    <a:pt x="14930" y="3476"/>
                  </a:cubicBezTo>
                  <a:cubicBezTo>
                    <a:pt x="15067" y="3339"/>
                    <a:pt x="15067" y="3111"/>
                    <a:pt x="14975" y="2951"/>
                  </a:cubicBezTo>
                  <a:cubicBezTo>
                    <a:pt x="14587" y="2289"/>
                    <a:pt x="13925" y="235"/>
                    <a:pt x="13081" y="29"/>
                  </a:cubicBezTo>
                  <a:cubicBezTo>
                    <a:pt x="13000" y="10"/>
                    <a:pt x="12915" y="1"/>
                    <a:pt x="12827"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10" name="Google Shape;2110;p71"/>
          <p:cNvGrpSpPr/>
          <p:nvPr/>
        </p:nvGrpSpPr>
        <p:grpSpPr>
          <a:xfrm>
            <a:off x="3449875" y="2175896"/>
            <a:ext cx="2305989" cy="512912"/>
            <a:chOff x="7051300" y="3461525"/>
            <a:chExt cx="2305989" cy="512912"/>
          </a:xfrm>
        </p:grpSpPr>
        <p:sp>
          <p:nvSpPr>
            <p:cNvPr id="2111" name="Google Shape;2111;p71"/>
            <p:cNvSpPr/>
            <p:nvPr/>
          </p:nvSpPr>
          <p:spPr>
            <a:xfrm>
              <a:off x="7075817" y="3564700"/>
              <a:ext cx="2271819" cy="396457"/>
            </a:xfrm>
            <a:custGeom>
              <a:avLst/>
              <a:gdLst/>
              <a:ahLst/>
              <a:cxnLst/>
              <a:rect l="l" t="t" r="r" b="b"/>
              <a:pathLst>
                <a:path w="46702" h="8150" extrusionOk="0">
                  <a:moveTo>
                    <a:pt x="46666" y="1"/>
                  </a:moveTo>
                  <a:lnTo>
                    <a:pt x="41068" y="704"/>
                  </a:lnTo>
                  <a:lnTo>
                    <a:pt x="39932" y="848"/>
                  </a:lnTo>
                  <a:lnTo>
                    <a:pt x="40221" y="3156"/>
                  </a:lnTo>
                  <a:lnTo>
                    <a:pt x="41357" y="3011"/>
                  </a:lnTo>
                  <a:lnTo>
                    <a:pt x="41303" y="2606"/>
                  </a:lnTo>
                  <a:lnTo>
                    <a:pt x="46702" y="271"/>
                  </a:lnTo>
                  <a:lnTo>
                    <a:pt x="46666" y="1"/>
                  </a:lnTo>
                  <a:close/>
                  <a:moveTo>
                    <a:pt x="1560" y="5644"/>
                  </a:moveTo>
                  <a:lnTo>
                    <a:pt x="1" y="5842"/>
                  </a:lnTo>
                  <a:lnTo>
                    <a:pt x="298" y="8149"/>
                  </a:lnTo>
                  <a:lnTo>
                    <a:pt x="1858" y="7960"/>
                  </a:lnTo>
                  <a:lnTo>
                    <a:pt x="1560" y="5644"/>
                  </a:lnTo>
                  <a:close/>
                </a:path>
              </a:pathLst>
            </a:custGeom>
            <a:solidFill>
              <a:srgbClr val="EE87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71"/>
            <p:cNvSpPr/>
            <p:nvPr/>
          </p:nvSpPr>
          <p:spPr>
            <a:xfrm>
              <a:off x="7056554" y="3473929"/>
              <a:ext cx="2293709" cy="379334"/>
            </a:xfrm>
            <a:custGeom>
              <a:avLst/>
              <a:gdLst/>
              <a:ahLst/>
              <a:cxnLst/>
              <a:rect l="l" t="t" r="r" b="b"/>
              <a:pathLst>
                <a:path w="47152" h="7798" extrusionOk="0">
                  <a:moveTo>
                    <a:pt x="43312" y="1515"/>
                  </a:moveTo>
                  <a:cubicBezTo>
                    <a:pt x="43664" y="1533"/>
                    <a:pt x="43682" y="1687"/>
                    <a:pt x="43691" y="1741"/>
                  </a:cubicBezTo>
                  <a:cubicBezTo>
                    <a:pt x="43700" y="1858"/>
                    <a:pt x="43682" y="1993"/>
                    <a:pt x="43393" y="2029"/>
                  </a:cubicBezTo>
                  <a:cubicBezTo>
                    <a:pt x="43361" y="2033"/>
                    <a:pt x="43331" y="2035"/>
                    <a:pt x="43305" y="2035"/>
                  </a:cubicBezTo>
                  <a:cubicBezTo>
                    <a:pt x="43091" y="2035"/>
                    <a:pt x="43041" y="1916"/>
                    <a:pt x="43033" y="1804"/>
                  </a:cubicBezTo>
                  <a:cubicBezTo>
                    <a:pt x="43006" y="1623"/>
                    <a:pt x="43069" y="1542"/>
                    <a:pt x="43231" y="1515"/>
                  </a:cubicBezTo>
                  <a:close/>
                  <a:moveTo>
                    <a:pt x="42113" y="1308"/>
                  </a:moveTo>
                  <a:cubicBezTo>
                    <a:pt x="42366" y="1335"/>
                    <a:pt x="42501" y="1479"/>
                    <a:pt x="42537" y="1750"/>
                  </a:cubicBezTo>
                  <a:cubicBezTo>
                    <a:pt x="42546" y="1858"/>
                    <a:pt x="42528" y="1966"/>
                    <a:pt x="42474" y="2065"/>
                  </a:cubicBezTo>
                  <a:cubicBezTo>
                    <a:pt x="42420" y="2164"/>
                    <a:pt x="42348" y="2218"/>
                    <a:pt x="42239" y="2236"/>
                  </a:cubicBezTo>
                  <a:cubicBezTo>
                    <a:pt x="42209" y="2239"/>
                    <a:pt x="42181" y="2241"/>
                    <a:pt x="42154" y="2241"/>
                  </a:cubicBezTo>
                  <a:cubicBezTo>
                    <a:pt x="42019" y="2241"/>
                    <a:pt x="41924" y="2203"/>
                    <a:pt x="41879" y="2128"/>
                  </a:cubicBezTo>
                  <a:cubicBezTo>
                    <a:pt x="41861" y="2092"/>
                    <a:pt x="41843" y="2029"/>
                    <a:pt x="41825" y="1858"/>
                  </a:cubicBezTo>
                  <a:cubicBezTo>
                    <a:pt x="41762" y="1353"/>
                    <a:pt x="41969" y="1326"/>
                    <a:pt x="42041" y="1317"/>
                  </a:cubicBezTo>
                  <a:cubicBezTo>
                    <a:pt x="42059" y="1308"/>
                    <a:pt x="42086" y="1308"/>
                    <a:pt x="42113" y="1308"/>
                  </a:cubicBezTo>
                  <a:close/>
                  <a:moveTo>
                    <a:pt x="41221" y="1"/>
                  </a:moveTo>
                  <a:lnTo>
                    <a:pt x="39932" y="163"/>
                  </a:lnTo>
                  <a:lnTo>
                    <a:pt x="40256" y="2795"/>
                  </a:lnTo>
                  <a:lnTo>
                    <a:pt x="47152" y="1930"/>
                  </a:lnTo>
                  <a:lnTo>
                    <a:pt x="47080" y="1335"/>
                  </a:lnTo>
                  <a:lnTo>
                    <a:pt x="41275" y="425"/>
                  </a:lnTo>
                  <a:lnTo>
                    <a:pt x="41221" y="1"/>
                  </a:lnTo>
                  <a:close/>
                  <a:moveTo>
                    <a:pt x="1713" y="4941"/>
                  </a:moveTo>
                  <a:lnTo>
                    <a:pt x="0" y="5157"/>
                  </a:lnTo>
                  <a:lnTo>
                    <a:pt x="334" y="7798"/>
                  </a:lnTo>
                  <a:lnTo>
                    <a:pt x="2046" y="7582"/>
                  </a:lnTo>
                  <a:lnTo>
                    <a:pt x="1713" y="4941"/>
                  </a:lnTo>
                  <a:close/>
                </a:path>
              </a:pathLst>
            </a:custGeom>
            <a:solidFill>
              <a:srgbClr val="EEAE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71"/>
            <p:cNvSpPr/>
            <p:nvPr/>
          </p:nvSpPr>
          <p:spPr>
            <a:xfrm>
              <a:off x="9084585" y="3533956"/>
              <a:ext cx="102106" cy="52683"/>
            </a:xfrm>
            <a:custGeom>
              <a:avLst/>
              <a:gdLst/>
              <a:ahLst/>
              <a:cxnLst/>
              <a:rect l="l" t="t" r="r" b="b"/>
              <a:pathLst>
                <a:path w="2099" h="1083" extrusionOk="0">
                  <a:moveTo>
                    <a:pt x="1621" y="200"/>
                  </a:moveTo>
                  <a:cubicBezTo>
                    <a:pt x="1351" y="200"/>
                    <a:pt x="1233" y="326"/>
                    <a:pt x="1261" y="579"/>
                  </a:cubicBezTo>
                  <a:cubicBezTo>
                    <a:pt x="1284" y="782"/>
                    <a:pt x="1402" y="883"/>
                    <a:pt x="1609" y="883"/>
                  </a:cubicBezTo>
                  <a:cubicBezTo>
                    <a:pt x="1641" y="883"/>
                    <a:pt x="1675" y="881"/>
                    <a:pt x="1711" y="876"/>
                  </a:cubicBezTo>
                  <a:cubicBezTo>
                    <a:pt x="1982" y="840"/>
                    <a:pt x="2099" y="714"/>
                    <a:pt x="2072" y="498"/>
                  </a:cubicBezTo>
                  <a:cubicBezTo>
                    <a:pt x="2054" y="317"/>
                    <a:pt x="1900" y="218"/>
                    <a:pt x="1621" y="200"/>
                  </a:cubicBezTo>
                  <a:close/>
                  <a:moveTo>
                    <a:pt x="397" y="1"/>
                  </a:moveTo>
                  <a:cubicBezTo>
                    <a:pt x="115" y="1"/>
                    <a:pt x="1" y="217"/>
                    <a:pt x="53" y="633"/>
                  </a:cubicBezTo>
                  <a:cubicBezTo>
                    <a:pt x="71" y="777"/>
                    <a:pt x="89" y="867"/>
                    <a:pt x="116" y="921"/>
                  </a:cubicBezTo>
                  <a:cubicBezTo>
                    <a:pt x="182" y="1032"/>
                    <a:pt x="290" y="1082"/>
                    <a:pt x="446" y="1082"/>
                  </a:cubicBezTo>
                  <a:cubicBezTo>
                    <a:pt x="481" y="1082"/>
                    <a:pt x="518" y="1079"/>
                    <a:pt x="557" y="1075"/>
                  </a:cubicBezTo>
                  <a:cubicBezTo>
                    <a:pt x="693" y="1066"/>
                    <a:pt x="783" y="993"/>
                    <a:pt x="846" y="867"/>
                  </a:cubicBezTo>
                  <a:cubicBezTo>
                    <a:pt x="909" y="750"/>
                    <a:pt x="936" y="633"/>
                    <a:pt x="918" y="507"/>
                  </a:cubicBezTo>
                  <a:cubicBezTo>
                    <a:pt x="882" y="200"/>
                    <a:pt x="720" y="29"/>
                    <a:pt x="431" y="2"/>
                  </a:cubicBezTo>
                  <a:cubicBezTo>
                    <a:pt x="419" y="1"/>
                    <a:pt x="408" y="1"/>
                    <a:pt x="397" y="1"/>
                  </a:cubicBezTo>
                  <a:close/>
                </a:path>
              </a:pathLst>
            </a:custGeom>
            <a:solidFill>
              <a:srgbClr val="EECA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71"/>
            <p:cNvSpPr/>
            <p:nvPr/>
          </p:nvSpPr>
          <p:spPr>
            <a:xfrm>
              <a:off x="7151702" y="3605512"/>
              <a:ext cx="1882416" cy="359584"/>
            </a:xfrm>
            <a:custGeom>
              <a:avLst/>
              <a:gdLst/>
              <a:ahLst/>
              <a:cxnLst/>
              <a:rect l="l" t="t" r="r" b="b"/>
              <a:pathLst>
                <a:path w="38697" h="7392" extrusionOk="0">
                  <a:moveTo>
                    <a:pt x="38372" y="0"/>
                  </a:moveTo>
                  <a:lnTo>
                    <a:pt x="25555" y="1614"/>
                  </a:lnTo>
                  <a:cubicBezTo>
                    <a:pt x="25645" y="2506"/>
                    <a:pt x="25104" y="3353"/>
                    <a:pt x="23932" y="4156"/>
                  </a:cubicBezTo>
                  <a:cubicBezTo>
                    <a:pt x="23752" y="4282"/>
                    <a:pt x="23563" y="4399"/>
                    <a:pt x="23373" y="4507"/>
                  </a:cubicBezTo>
                  <a:lnTo>
                    <a:pt x="38697" y="2587"/>
                  </a:lnTo>
                  <a:lnTo>
                    <a:pt x="38661" y="2317"/>
                  </a:lnTo>
                  <a:lnTo>
                    <a:pt x="38372" y="0"/>
                  </a:lnTo>
                  <a:close/>
                  <a:moveTo>
                    <a:pt x="12593" y="3236"/>
                  </a:moveTo>
                  <a:lnTo>
                    <a:pt x="0" y="4805"/>
                  </a:lnTo>
                  <a:lnTo>
                    <a:pt x="298" y="7121"/>
                  </a:lnTo>
                  <a:lnTo>
                    <a:pt x="325" y="7392"/>
                  </a:lnTo>
                  <a:lnTo>
                    <a:pt x="15423" y="5499"/>
                  </a:lnTo>
                  <a:cubicBezTo>
                    <a:pt x="15207" y="5445"/>
                    <a:pt x="14999" y="5381"/>
                    <a:pt x="14792" y="5300"/>
                  </a:cubicBezTo>
                  <a:cubicBezTo>
                    <a:pt x="13458" y="4814"/>
                    <a:pt x="12728" y="4129"/>
                    <a:pt x="12593" y="3236"/>
                  </a:cubicBezTo>
                  <a:close/>
                </a:path>
              </a:pathLst>
            </a:custGeom>
            <a:solidFill>
              <a:srgbClr val="D767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71"/>
            <p:cNvSpPr/>
            <p:nvPr/>
          </p:nvSpPr>
          <p:spPr>
            <a:xfrm>
              <a:off x="7764232" y="3683976"/>
              <a:ext cx="634963" cy="189034"/>
            </a:xfrm>
            <a:custGeom>
              <a:avLst/>
              <a:gdLst/>
              <a:ahLst/>
              <a:cxnLst/>
              <a:rect l="l" t="t" r="r" b="b"/>
              <a:pathLst>
                <a:path w="13053" h="3886" extrusionOk="0">
                  <a:moveTo>
                    <a:pt x="12963" y="1"/>
                  </a:moveTo>
                  <a:lnTo>
                    <a:pt x="1" y="1623"/>
                  </a:lnTo>
                  <a:cubicBezTo>
                    <a:pt x="136" y="2516"/>
                    <a:pt x="866" y="3201"/>
                    <a:pt x="2200" y="3687"/>
                  </a:cubicBezTo>
                  <a:cubicBezTo>
                    <a:pt x="2407" y="3768"/>
                    <a:pt x="2615" y="3832"/>
                    <a:pt x="2831" y="3886"/>
                  </a:cubicBezTo>
                  <a:lnTo>
                    <a:pt x="10781" y="2894"/>
                  </a:lnTo>
                  <a:cubicBezTo>
                    <a:pt x="10971" y="2786"/>
                    <a:pt x="11160" y="2669"/>
                    <a:pt x="11340" y="2543"/>
                  </a:cubicBezTo>
                  <a:cubicBezTo>
                    <a:pt x="12512" y="1740"/>
                    <a:pt x="13053" y="893"/>
                    <a:pt x="12963" y="1"/>
                  </a:cubicBezTo>
                  <a:close/>
                </a:path>
              </a:pathLst>
            </a:custGeom>
            <a:solidFill>
              <a:srgbClr val="C2BC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71"/>
            <p:cNvSpPr/>
            <p:nvPr/>
          </p:nvSpPr>
          <p:spPr>
            <a:xfrm>
              <a:off x="7758540" y="3565575"/>
              <a:ext cx="636277" cy="197401"/>
            </a:xfrm>
            <a:custGeom>
              <a:avLst/>
              <a:gdLst/>
              <a:ahLst/>
              <a:cxnLst/>
              <a:rect l="l" t="t" r="r" b="b"/>
              <a:pathLst>
                <a:path w="13080" h="4058" extrusionOk="0">
                  <a:moveTo>
                    <a:pt x="9997" y="1"/>
                  </a:moveTo>
                  <a:lnTo>
                    <a:pt x="2506" y="938"/>
                  </a:lnTo>
                  <a:cubicBezTo>
                    <a:pt x="2227" y="1092"/>
                    <a:pt x="1966" y="1245"/>
                    <a:pt x="1722" y="1407"/>
                  </a:cubicBezTo>
                  <a:cubicBezTo>
                    <a:pt x="532" y="2218"/>
                    <a:pt x="0" y="3093"/>
                    <a:pt x="118" y="4012"/>
                  </a:cubicBezTo>
                  <a:cubicBezTo>
                    <a:pt x="118" y="4030"/>
                    <a:pt x="118" y="4039"/>
                    <a:pt x="118" y="4057"/>
                  </a:cubicBezTo>
                  <a:lnTo>
                    <a:pt x="13080" y="2435"/>
                  </a:lnTo>
                  <a:cubicBezTo>
                    <a:pt x="13071" y="2417"/>
                    <a:pt x="13071" y="2408"/>
                    <a:pt x="13071" y="2390"/>
                  </a:cubicBezTo>
                  <a:cubicBezTo>
                    <a:pt x="12953" y="1470"/>
                    <a:pt x="12223" y="758"/>
                    <a:pt x="10871" y="262"/>
                  </a:cubicBezTo>
                  <a:cubicBezTo>
                    <a:pt x="10583" y="172"/>
                    <a:pt x="10294" y="82"/>
                    <a:pt x="999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71"/>
            <p:cNvSpPr/>
            <p:nvPr/>
          </p:nvSpPr>
          <p:spPr>
            <a:xfrm>
              <a:off x="7130639" y="3466487"/>
              <a:ext cx="1892096" cy="377145"/>
            </a:xfrm>
            <a:custGeom>
              <a:avLst/>
              <a:gdLst/>
              <a:ahLst/>
              <a:cxnLst/>
              <a:rect l="l" t="t" r="r" b="b"/>
              <a:pathLst>
                <a:path w="38896" h="7753" extrusionOk="0">
                  <a:moveTo>
                    <a:pt x="38526" y="1"/>
                  </a:moveTo>
                  <a:lnTo>
                    <a:pt x="22896" y="1957"/>
                  </a:lnTo>
                  <a:lnTo>
                    <a:pt x="22878" y="2110"/>
                  </a:lnTo>
                  <a:cubicBezTo>
                    <a:pt x="23175" y="2191"/>
                    <a:pt x="23464" y="2281"/>
                    <a:pt x="23752" y="2371"/>
                  </a:cubicBezTo>
                  <a:cubicBezTo>
                    <a:pt x="25068" y="2858"/>
                    <a:pt x="25789" y="3552"/>
                    <a:pt x="25907" y="4481"/>
                  </a:cubicBezTo>
                  <a:lnTo>
                    <a:pt x="25916" y="4553"/>
                  </a:lnTo>
                  <a:lnTo>
                    <a:pt x="38896" y="2930"/>
                  </a:lnTo>
                  <a:lnTo>
                    <a:pt x="38526" y="1"/>
                  </a:lnTo>
                  <a:close/>
                  <a:moveTo>
                    <a:pt x="15405" y="2903"/>
                  </a:moveTo>
                  <a:lnTo>
                    <a:pt x="1" y="4823"/>
                  </a:lnTo>
                  <a:lnTo>
                    <a:pt x="370" y="7753"/>
                  </a:lnTo>
                  <a:lnTo>
                    <a:pt x="13035" y="6166"/>
                  </a:lnTo>
                  <a:lnTo>
                    <a:pt x="13107" y="6121"/>
                  </a:lnTo>
                  <a:lnTo>
                    <a:pt x="13098" y="6040"/>
                  </a:lnTo>
                  <a:cubicBezTo>
                    <a:pt x="12990" y="5157"/>
                    <a:pt x="13521" y="4300"/>
                    <a:pt x="14675" y="3507"/>
                  </a:cubicBezTo>
                  <a:cubicBezTo>
                    <a:pt x="14910" y="3354"/>
                    <a:pt x="15171" y="3192"/>
                    <a:pt x="15450" y="3047"/>
                  </a:cubicBezTo>
                  <a:lnTo>
                    <a:pt x="15405" y="2903"/>
                  </a:lnTo>
                  <a:close/>
                </a:path>
              </a:pathLst>
            </a:custGeom>
            <a:solidFill>
              <a:srgbClr val="EE87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71"/>
            <p:cNvSpPr/>
            <p:nvPr/>
          </p:nvSpPr>
          <p:spPr>
            <a:xfrm>
              <a:off x="8992842" y="3474999"/>
              <a:ext cx="35997" cy="141362"/>
            </a:xfrm>
            <a:custGeom>
              <a:avLst/>
              <a:gdLst/>
              <a:ahLst/>
              <a:cxnLst/>
              <a:rect l="l" t="t" r="r" b="b"/>
              <a:pathLst>
                <a:path w="740" h="2906" extrusionOk="0">
                  <a:moveTo>
                    <a:pt x="218" y="0"/>
                  </a:moveTo>
                  <a:cubicBezTo>
                    <a:pt x="203" y="0"/>
                    <a:pt x="187" y="2"/>
                    <a:pt x="172" y="6"/>
                  </a:cubicBezTo>
                  <a:cubicBezTo>
                    <a:pt x="73" y="24"/>
                    <a:pt x="1" y="123"/>
                    <a:pt x="19" y="231"/>
                  </a:cubicBezTo>
                  <a:cubicBezTo>
                    <a:pt x="91" y="637"/>
                    <a:pt x="163" y="1052"/>
                    <a:pt x="217" y="1466"/>
                  </a:cubicBezTo>
                  <a:cubicBezTo>
                    <a:pt x="271" y="1881"/>
                    <a:pt x="334" y="2296"/>
                    <a:pt x="334" y="2710"/>
                  </a:cubicBezTo>
                  <a:cubicBezTo>
                    <a:pt x="334" y="2728"/>
                    <a:pt x="334" y="2746"/>
                    <a:pt x="334" y="2764"/>
                  </a:cubicBezTo>
                  <a:cubicBezTo>
                    <a:pt x="357" y="2848"/>
                    <a:pt x="437" y="2906"/>
                    <a:pt x="527" y="2906"/>
                  </a:cubicBezTo>
                  <a:cubicBezTo>
                    <a:pt x="543" y="2906"/>
                    <a:pt x="561" y="2904"/>
                    <a:pt x="578" y="2899"/>
                  </a:cubicBezTo>
                  <a:cubicBezTo>
                    <a:pt x="677" y="2872"/>
                    <a:pt x="740" y="2764"/>
                    <a:pt x="713" y="2665"/>
                  </a:cubicBezTo>
                  <a:cubicBezTo>
                    <a:pt x="614" y="2259"/>
                    <a:pt x="569" y="1845"/>
                    <a:pt x="523" y="1430"/>
                  </a:cubicBezTo>
                  <a:cubicBezTo>
                    <a:pt x="469" y="1016"/>
                    <a:pt x="433" y="601"/>
                    <a:pt x="406" y="177"/>
                  </a:cubicBezTo>
                  <a:cubicBezTo>
                    <a:pt x="406" y="168"/>
                    <a:pt x="406" y="168"/>
                    <a:pt x="397" y="159"/>
                  </a:cubicBezTo>
                  <a:cubicBezTo>
                    <a:pt x="382" y="67"/>
                    <a:pt x="307" y="0"/>
                    <a:pt x="2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71"/>
            <p:cNvSpPr/>
            <p:nvPr/>
          </p:nvSpPr>
          <p:spPr>
            <a:xfrm>
              <a:off x="8234282" y="3461525"/>
              <a:ext cx="850704" cy="234469"/>
            </a:xfrm>
            <a:custGeom>
              <a:avLst/>
              <a:gdLst/>
              <a:ahLst/>
              <a:cxnLst/>
              <a:rect l="l" t="t" r="r" b="b"/>
              <a:pathLst>
                <a:path w="17488" h="4820" extrusionOk="0">
                  <a:moveTo>
                    <a:pt x="15781" y="1"/>
                  </a:moveTo>
                  <a:cubicBezTo>
                    <a:pt x="15770" y="1"/>
                    <a:pt x="15759" y="2"/>
                    <a:pt x="15748" y="4"/>
                  </a:cubicBezTo>
                  <a:lnTo>
                    <a:pt x="190" y="1951"/>
                  </a:lnTo>
                  <a:cubicBezTo>
                    <a:pt x="118" y="1960"/>
                    <a:pt x="55" y="2005"/>
                    <a:pt x="28" y="2086"/>
                  </a:cubicBezTo>
                  <a:cubicBezTo>
                    <a:pt x="1" y="2185"/>
                    <a:pt x="55" y="2293"/>
                    <a:pt x="163" y="2329"/>
                  </a:cubicBezTo>
                  <a:cubicBezTo>
                    <a:pt x="334" y="2356"/>
                    <a:pt x="505" y="2401"/>
                    <a:pt x="668" y="2437"/>
                  </a:cubicBezTo>
                  <a:cubicBezTo>
                    <a:pt x="839" y="2473"/>
                    <a:pt x="1010" y="2509"/>
                    <a:pt x="1172" y="2564"/>
                  </a:cubicBezTo>
                  <a:cubicBezTo>
                    <a:pt x="1488" y="2672"/>
                    <a:pt x="1812" y="2807"/>
                    <a:pt x="2101" y="2987"/>
                  </a:cubicBezTo>
                  <a:cubicBezTo>
                    <a:pt x="2245" y="3077"/>
                    <a:pt x="2380" y="3176"/>
                    <a:pt x="2506" y="3294"/>
                  </a:cubicBezTo>
                  <a:cubicBezTo>
                    <a:pt x="2642" y="3393"/>
                    <a:pt x="2750" y="3528"/>
                    <a:pt x="2849" y="3663"/>
                  </a:cubicBezTo>
                  <a:cubicBezTo>
                    <a:pt x="3038" y="3934"/>
                    <a:pt x="3137" y="4267"/>
                    <a:pt x="3101" y="4592"/>
                  </a:cubicBezTo>
                  <a:cubicBezTo>
                    <a:pt x="3101" y="4628"/>
                    <a:pt x="3101" y="4655"/>
                    <a:pt x="3110" y="4682"/>
                  </a:cubicBezTo>
                  <a:cubicBezTo>
                    <a:pt x="3139" y="4767"/>
                    <a:pt x="3218" y="4819"/>
                    <a:pt x="3304" y="4819"/>
                  </a:cubicBezTo>
                  <a:cubicBezTo>
                    <a:pt x="3326" y="4819"/>
                    <a:pt x="3349" y="4816"/>
                    <a:pt x="3372" y="4808"/>
                  </a:cubicBezTo>
                  <a:cubicBezTo>
                    <a:pt x="3471" y="4772"/>
                    <a:pt x="3525" y="4655"/>
                    <a:pt x="3489" y="4547"/>
                  </a:cubicBezTo>
                  <a:cubicBezTo>
                    <a:pt x="3426" y="4366"/>
                    <a:pt x="3372" y="4186"/>
                    <a:pt x="3282" y="4024"/>
                  </a:cubicBezTo>
                  <a:cubicBezTo>
                    <a:pt x="3201" y="3853"/>
                    <a:pt x="3101" y="3699"/>
                    <a:pt x="2984" y="3555"/>
                  </a:cubicBezTo>
                  <a:cubicBezTo>
                    <a:pt x="2768" y="3276"/>
                    <a:pt x="2497" y="3032"/>
                    <a:pt x="2200" y="2834"/>
                  </a:cubicBezTo>
                  <a:cubicBezTo>
                    <a:pt x="1903" y="2645"/>
                    <a:pt x="1578" y="2482"/>
                    <a:pt x="1254" y="2338"/>
                  </a:cubicBezTo>
                  <a:cubicBezTo>
                    <a:pt x="1170" y="2301"/>
                    <a:pt x="1086" y="2267"/>
                    <a:pt x="1002" y="2233"/>
                  </a:cubicBezTo>
                  <a:lnTo>
                    <a:pt x="1002" y="2233"/>
                  </a:lnTo>
                  <a:lnTo>
                    <a:pt x="15600" y="406"/>
                  </a:lnTo>
                  <a:lnTo>
                    <a:pt x="15600" y="406"/>
                  </a:lnTo>
                  <a:lnTo>
                    <a:pt x="15613" y="508"/>
                  </a:lnTo>
                  <a:lnTo>
                    <a:pt x="15667" y="617"/>
                  </a:lnTo>
                  <a:cubicBezTo>
                    <a:pt x="15686" y="660"/>
                    <a:pt x="15726" y="687"/>
                    <a:pt x="15770" y="687"/>
                  </a:cubicBezTo>
                  <a:cubicBezTo>
                    <a:pt x="15790" y="687"/>
                    <a:pt x="15810" y="682"/>
                    <a:pt x="15829" y="671"/>
                  </a:cubicBezTo>
                  <a:cubicBezTo>
                    <a:pt x="16009" y="589"/>
                    <a:pt x="16199" y="553"/>
                    <a:pt x="16388" y="526"/>
                  </a:cubicBezTo>
                  <a:cubicBezTo>
                    <a:pt x="16483" y="517"/>
                    <a:pt x="16577" y="511"/>
                    <a:pt x="16673" y="511"/>
                  </a:cubicBezTo>
                  <a:cubicBezTo>
                    <a:pt x="16710" y="511"/>
                    <a:pt x="16747" y="512"/>
                    <a:pt x="16784" y="514"/>
                  </a:cubicBezTo>
                  <a:lnTo>
                    <a:pt x="16784" y="514"/>
                  </a:lnTo>
                  <a:cubicBezTo>
                    <a:pt x="16865" y="872"/>
                    <a:pt x="16927" y="1235"/>
                    <a:pt x="16983" y="1599"/>
                  </a:cubicBezTo>
                  <a:cubicBezTo>
                    <a:pt x="17037" y="2005"/>
                    <a:pt x="17109" y="2419"/>
                    <a:pt x="17064" y="2843"/>
                  </a:cubicBezTo>
                  <a:cubicBezTo>
                    <a:pt x="17055" y="2879"/>
                    <a:pt x="17064" y="2906"/>
                    <a:pt x="17073" y="2933"/>
                  </a:cubicBezTo>
                  <a:cubicBezTo>
                    <a:pt x="17100" y="3015"/>
                    <a:pt x="17175" y="3066"/>
                    <a:pt x="17252" y="3066"/>
                  </a:cubicBezTo>
                  <a:cubicBezTo>
                    <a:pt x="17277" y="3066"/>
                    <a:pt x="17301" y="3061"/>
                    <a:pt x="17325" y="3050"/>
                  </a:cubicBezTo>
                  <a:cubicBezTo>
                    <a:pt x="17433" y="3014"/>
                    <a:pt x="17488" y="2897"/>
                    <a:pt x="17442" y="2798"/>
                  </a:cubicBezTo>
                  <a:cubicBezTo>
                    <a:pt x="17298" y="2392"/>
                    <a:pt x="17262" y="1978"/>
                    <a:pt x="17217" y="1563"/>
                  </a:cubicBezTo>
                  <a:cubicBezTo>
                    <a:pt x="17172" y="1148"/>
                    <a:pt x="17145" y="734"/>
                    <a:pt x="17136" y="319"/>
                  </a:cubicBezTo>
                  <a:cubicBezTo>
                    <a:pt x="17136" y="220"/>
                    <a:pt x="17055" y="148"/>
                    <a:pt x="16965" y="148"/>
                  </a:cubicBezTo>
                  <a:lnTo>
                    <a:pt x="16920" y="148"/>
                  </a:lnTo>
                  <a:cubicBezTo>
                    <a:pt x="16739" y="229"/>
                    <a:pt x="16550" y="265"/>
                    <a:pt x="16361" y="292"/>
                  </a:cubicBezTo>
                  <a:cubicBezTo>
                    <a:pt x="16260" y="307"/>
                    <a:pt x="16158" y="316"/>
                    <a:pt x="16056" y="316"/>
                  </a:cubicBezTo>
                  <a:cubicBezTo>
                    <a:pt x="16031" y="316"/>
                    <a:pt x="16007" y="315"/>
                    <a:pt x="15983" y="314"/>
                  </a:cubicBezTo>
                  <a:lnTo>
                    <a:pt x="15983" y="314"/>
                  </a:lnTo>
                  <a:lnTo>
                    <a:pt x="15964" y="166"/>
                  </a:lnTo>
                  <a:cubicBezTo>
                    <a:pt x="15948" y="69"/>
                    <a:pt x="15874" y="1"/>
                    <a:pt x="157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71"/>
            <p:cNvSpPr/>
            <p:nvPr/>
          </p:nvSpPr>
          <p:spPr>
            <a:xfrm>
              <a:off x="9007776" y="3586979"/>
              <a:ext cx="90772" cy="141168"/>
            </a:xfrm>
            <a:custGeom>
              <a:avLst/>
              <a:gdLst/>
              <a:ahLst/>
              <a:cxnLst/>
              <a:rect l="l" t="t" r="r" b="b"/>
              <a:pathLst>
                <a:path w="1866" h="2902" extrusionOk="0">
                  <a:moveTo>
                    <a:pt x="1344" y="0"/>
                  </a:moveTo>
                  <a:cubicBezTo>
                    <a:pt x="1323" y="0"/>
                    <a:pt x="1301" y="4"/>
                    <a:pt x="1280" y="12"/>
                  </a:cubicBezTo>
                  <a:cubicBezTo>
                    <a:pt x="1172" y="48"/>
                    <a:pt x="1118" y="165"/>
                    <a:pt x="1163" y="264"/>
                  </a:cubicBezTo>
                  <a:cubicBezTo>
                    <a:pt x="1298" y="643"/>
                    <a:pt x="1334" y="1030"/>
                    <a:pt x="1379" y="1409"/>
                  </a:cubicBezTo>
                  <a:cubicBezTo>
                    <a:pt x="1397" y="1607"/>
                    <a:pt x="1415" y="1796"/>
                    <a:pt x="1424" y="1995"/>
                  </a:cubicBezTo>
                  <a:cubicBezTo>
                    <a:pt x="1438" y="2136"/>
                    <a:pt x="1446" y="2283"/>
                    <a:pt x="1450" y="2430"/>
                  </a:cubicBezTo>
                  <a:lnTo>
                    <a:pt x="1450" y="2430"/>
                  </a:lnTo>
                  <a:cubicBezTo>
                    <a:pt x="1414" y="2442"/>
                    <a:pt x="1379" y="2453"/>
                    <a:pt x="1343" y="2463"/>
                  </a:cubicBezTo>
                  <a:cubicBezTo>
                    <a:pt x="1244" y="2481"/>
                    <a:pt x="1154" y="2499"/>
                    <a:pt x="1055" y="2508"/>
                  </a:cubicBezTo>
                  <a:cubicBezTo>
                    <a:pt x="960" y="2517"/>
                    <a:pt x="865" y="2524"/>
                    <a:pt x="770" y="2524"/>
                  </a:cubicBezTo>
                  <a:cubicBezTo>
                    <a:pt x="738" y="2524"/>
                    <a:pt x="705" y="2523"/>
                    <a:pt x="673" y="2522"/>
                  </a:cubicBezTo>
                  <a:lnTo>
                    <a:pt x="673" y="2522"/>
                  </a:lnTo>
                  <a:cubicBezTo>
                    <a:pt x="626" y="2191"/>
                    <a:pt x="579" y="1854"/>
                    <a:pt x="532" y="1517"/>
                  </a:cubicBezTo>
                  <a:cubicBezTo>
                    <a:pt x="478" y="1138"/>
                    <a:pt x="433" y="751"/>
                    <a:pt x="406" y="363"/>
                  </a:cubicBezTo>
                  <a:cubicBezTo>
                    <a:pt x="406" y="354"/>
                    <a:pt x="406" y="345"/>
                    <a:pt x="406" y="345"/>
                  </a:cubicBezTo>
                  <a:cubicBezTo>
                    <a:pt x="390" y="248"/>
                    <a:pt x="308" y="180"/>
                    <a:pt x="214" y="180"/>
                  </a:cubicBezTo>
                  <a:cubicBezTo>
                    <a:pt x="203" y="180"/>
                    <a:pt x="192" y="181"/>
                    <a:pt x="180" y="183"/>
                  </a:cubicBezTo>
                  <a:cubicBezTo>
                    <a:pt x="72" y="201"/>
                    <a:pt x="0" y="300"/>
                    <a:pt x="27" y="408"/>
                  </a:cubicBezTo>
                  <a:cubicBezTo>
                    <a:pt x="90" y="796"/>
                    <a:pt x="144" y="1174"/>
                    <a:pt x="189" y="1562"/>
                  </a:cubicBezTo>
                  <a:cubicBezTo>
                    <a:pt x="234" y="1950"/>
                    <a:pt x="280" y="2337"/>
                    <a:pt x="316" y="2716"/>
                  </a:cubicBezTo>
                  <a:lnTo>
                    <a:pt x="316" y="2770"/>
                  </a:lnTo>
                  <a:cubicBezTo>
                    <a:pt x="316" y="2779"/>
                    <a:pt x="325" y="2797"/>
                    <a:pt x="334" y="2815"/>
                  </a:cubicBezTo>
                  <a:cubicBezTo>
                    <a:pt x="353" y="2868"/>
                    <a:pt x="407" y="2901"/>
                    <a:pt x="466" y="2901"/>
                  </a:cubicBezTo>
                  <a:cubicBezTo>
                    <a:pt x="488" y="2901"/>
                    <a:pt x="510" y="2897"/>
                    <a:pt x="532" y="2887"/>
                  </a:cubicBezTo>
                  <a:cubicBezTo>
                    <a:pt x="712" y="2806"/>
                    <a:pt x="902" y="2770"/>
                    <a:pt x="1091" y="2734"/>
                  </a:cubicBezTo>
                  <a:cubicBezTo>
                    <a:pt x="1181" y="2725"/>
                    <a:pt x="1280" y="2716"/>
                    <a:pt x="1370" y="2716"/>
                  </a:cubicBezTo>
                  <a:cubicBezTo>
                    <a:pt x="1469" y="2716"/>
                    <a:pt x="1569" y="2725"/>
                    <a:pt x="1668" y="2743"/>
                  </a:cubicBezTo>
                  <a:cubicBezTo>
                    <a:pt x="1677" y="2747"/>
                    <a:pt x="1688" y="2750"/>
                    <a:pt x="1700" y="2750"/>
                  </a:cubicBezTo>
                  <a:cubicBezTo>
                    <a:pt x="1713" y="2750"/>
                    <a:pt x="1726" y="2747"/>
                    <a:pt x="1740" y="2743"/>
                  </a:cubicBezTo>
                  <a:cubicBezTo>
                    <a:pt x="1812" y="2725"/>
                    <a:pt x="1866" y="2644"/>
                    <a:pt x="1839" y="2563"/>
                  </a:cubicBezTo>
                  <a:lnTo>
                    <a:pt x="1830" y="2526"/>
                  </a:lnTo>
                  <a:cubicBezTo>
                    <a:pt x="1785" y="2337"/>
                    <a:pt x="1749" y="2148"/>
                    <a:pt x="1713" y="1959"/>
                  </a:cubicBezTo>
                  <a:cubicBezTo>
                    <a:pt x="1677" y="1769"/>
                    <a:pt x="1641" y="1580"/>
                    <a:pt x="1614" y="1382"/>
                  </a:cubicBezTo>
                  <a:cubicBezTo>
                    <a:pt x="1560" y="1003"/>
                    <a:pt x="1505" y="616"/>
                    <a:pt x="1541" y="219"/>
                  </a:cubicBezTo>
                  <a:cubicBezTo>
                    <a:pt x="1551" y="192"/>
                    <a:pt x="1541" y="156"/>
                    <a:pt x="1532" y="129"/>
                  </a:cubicBezTo>
                  <a:cubicBezTo>
                    <a:pt x="1504" y="51"/>
                    <a:pt x="1425" y="0"/>
                    <a:pt x="13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71"/>
            <p:cNvSpPr/>
            <p:nvPr/>
          </p:nvSpPr>
          <p:spPr>
            <a:xfrm>
              <a:off x="9050291" y="3487988"/>
              <a:ext cx="305685" cy="86102"/>
            </a:xfrm>
            <a:custGeom>
              <a:avLst/>
              <a:gdLst/>
              <a:ahLst/>
              <a:cxnLst/>
              <a:rect l="l" t="t" r="r" b="b"/>
              <a:pathLst>
                <a:path w="6284" h="1770" extrusionOk="0">
                  <a:moveTo>
                    <a:pt x="208" y="0"/>
                  </a:moveTo>
                  <a:cubicBezTo>
                    <a:pt x="100" y="0"/>
                    <a:pt x="9" y="82"/>
                    <a:pt x="0" y="190"/>
                  </a:cubicBezTo>
                  <a:cubicBezTo>
                    <a:pt x="0" y="298"/>
                    <a:pt x="82" y="388"/>
                    <a:pt x="190" y="388"/>
                  </a:cubicBezTo>
                  <a:cubicBezTo>
                    <a:pt x="1172" y="442"/>
                    <a:pt x="2137" y="613"/>
                    <a:pt x="3101" y="767"/>
                  </a:cubicBezTo>
                  <a:cubicBezTo>
                    <a:pt x="3588" y="848"/>
                    <a:pt x="4066" y="938"/>
                    <a:pt x="4552" y="1019"/>
                  </a:cubicBezTo>
                  <a:cubicBezTo>
                    <a:pt x="4982" y="1100"/>
                    <a:pt x="5412" y="1189"/>
                    <a:pt x="5849" y="1278"/>
                  </a:cubicBezTo>
                  <a:lnTo>
                    <a:pt x="5849" y="1278"/>
                  </a:lnTo>
                  <a:lnTo>
                    <a:pt x="5887" y="1605"/>
                  </a:lnTo>
                  <a:cubicBezTo>
                    <a:pt x="5903" y="1695"/>
                    <a:pt x="5978" y="1770"/>
                    <a:pt x="6073" y="1770"/>
                  </a:cubicBezTo>
                  <a:cubicBezTo>
                    <a:pt x="6083" y="1770"/>
                    <a:pt x="6093" y="1769"/>
                    <a:pt x="6103" y="1767"/>
                  </a:cubicBezTo>
                  <a:cubicBezTo>
                    <a:pt x="6211" y="1758"/>
                    <a:pt x="6283" y="1659"/>
                    <a:pt x="6274" y="1551"/>
                  </a:cubicBezTo>
                  <a:lnTo>
                    <a:pt x="6211" y="1091"/>
                  </a:lnTo>
                  <a:lnTo>
                    <a:pt x="6211" y="1082"/>
                  </a:lnTo>
                  <a:cubicBezTo>
                    <a:pt x="6202" y="1001"/>
                    <a:pt x="6139" y="929"/>
                    <a:pt x="6049" y="920"/>
                  </a:cubicBezTo>
                  <a:cubicBezTo>
                    <a:pt x="5562" y="875"/>
                    <a:pt x="5075" y="812"/>
                    <a:pt x="4589" y="749"/>
                  </a:cubicBezTo>
                  <a:cubicBezTo>
                    <a:pt x="4111" y="685"/>
                    <a:pt x="3624" y="622"/>
                    <a:pt x="3137" y="550"/>
                  </a:cubicBezTo>
                  <a:cubicBezTo>
                    <a:pt x="2173" y="397"/>
                    <a:pt x="1199" y="262"/>
                    <a:pt x="244" y="9"/>
                  </a:cubicBezTo>
                  <a:cubicBezTo>
                    <a:pt x="235" y="0"/>
                    <a:pt x="217" y="0"/>
                    <a:pt x="2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71"/>
            <p:cNvSpPr/>
            <p:nvPr/>
          </p:nvSpPr>
          <p:spPr>
            <a:xfrm>
              <a:off x="9073980" y="3552587"/>
              <a:ext cx="283308" cy="148610"/>
            </a:xfrm>
            <a:custGeom>
              <a:avLst/>
              <a:gdLst/>
              <a:ahLst/>
              <a:cxnLst/>
              <a:rect l="l" t="t" r="r" b="b"/>
              <a:pathLst>
                <a:path w="5824" h="3055" extrusionOk="0">
                  <a:moveTo>
                    <a:pt x="5588" y="1"/>
                  </a:moveTo>
                  <a:cubicBezTo>
                    <a:pt x="5570" y="1"/>
                    <a:pt x="5553" y="3"/>
                    <a:pt x="5535" y="6"/>
                  </a:cubicBezTo>
                  <a:cubicBezTo>
                    <a:pt x="5418" y="34"/>
                    <a:pt x="5336" y="160"/>
                    <a:pt x="5373" y="277"/>
                  </a:cubicBezTo>
                  <a:lnTo>
                    <a:pt x="5406" y="415"/>
                  </a:lnTo>
                  <a:lnTo>
                    <a:pt x="5406" y="415"/>
                  </a:lnTo>
                  <a:cubicBezTo>
                    <a:pt x="5013" y="613"/>
                    <a:pt x="4620" y="805"/>
                    <a:pt x="4228" y="989"/>
                  </a:cubicBezTo>
                  <a:cubicBezTo>
                    <a:pt x="3786" y="1196"/>
                    <a:pt x="3335" y="1395"/>
                    <a:pt x="2885" y="1584"/>
                  </a:cubicBezTo>
                  <a:cubicBezTo>
                    <a:pt x="2434" y="1773"/>
                    <a:pt x="1983" y="1972"/>
                    <a:pt x="1524" y="2152"/>
                  </a:cubicBezTo>
                  <a:cubicBezTo>
                    <a:pt x="1073" y="2332"/>
                    <a:pt x="613" y="2512"/>
                    <a:pt x="153" y="2675"/>
                  </a:cubicBezTo>
                  <a:cubicBezTo>
                    <a:pt x="144" y="2684"/>
                    <a:pt x="135" y="2684"/>
                    <a:pt x="126" y="2684"/>
                  </a:cubicBezTo>
                  <a:cubicBezTo>
                    <a:pt x="36" y="2738"/>
                    <a:pt x="0" y="2855"/>
                    <a:pt x="45" y="2945"/>
                  </a:cubicBezTo>
                  <a:cubicBezTo>
                    <a:pt x="77" y="3016"/>
                    <a:pt x="146" y="3054"/>
                    <a:pt x="219" y="3054"/>
                  </a:cubicBezTo>
                  <a:cubicBezTo>
                    <a:pt x="248" y="3054"/>
                    <a:pt x="278" y="3048"/>
                    <a:pt x="307" y="3035"/>
                  </a:cubicBezTo>
                  <a:cubicBezTo>
                    <a:pt x="748" y="2810"/>
                    <a:pt x="1190" y="2602"/>
                    <a:pt x="1632" y="2395"/>
                  </a:cubicBezTo>
                  <a:cubicBezTo>
                    <a:pt x="2073" y="2188"/>
                    <a:pt x="2524" y="1990"/>
                    <a:pt x="2975" y="1791"/>
                  </a:cubicBezTo>
                  <a:cubicBezTo>
                    <a:pt x="3416" y="1593"/>
                    <a:pt x="3876" y="1404"/>
                    <a:pt x="4327" y="1214"/>
                  </a:cubicBezTo>
                  <a:cubicBezTo>
                    <a:pt x="4778" y="1034"/>
                    <a:pt x="5237" y="854"/>
                    <a:pt x="5706" y="701"/>
                  </a:cubicBezTo>
                  <a:cubicBezTo>
                    <a:pt x="5769" y="674"/>
                    <a:pt x="5823" y="610"/>
                    <a:pt x="5823" y="529"/>
                  </a:cubicBezTo>
                  <a:lnTo>
                    <a:pt x="5823" y="493"/>
                  </a:lnTo>
                  <a:lnTo>
                    <a:pt x="5814" y="223"/>
                  </a:lnTo>
                  <a:cubicBezTo>
                    <a:pt x="5814" y="205"/>
                    <a:pt x="5814" y="187"/>
                    <a:pt x="5805" y="169"/>
                  </a:cubicBezTo>
                  <a:cubicBezTo>
                    <a:pt x="5782" y="68"/>
                    <a:pt x="5692" y="1"/>
                    <a:pt x="5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71"/>
            <p:cNvSpPr/>
            <p:nvPr/>
          </p:nvSpPr>
          <p:spPr>
            <a:xfrm>
              <a:off x="7051300" y="3556236"/>
              <a:ext cx="1992937" cy="418201"/>
            </a:xfrm>
            <a:custGeom>
              <a:avLst/>
              <a:gdLst/>
              <a:ahLst/>
              <a:cxnLst/>
              <a:rect l="l" t="t" r="r" b="b"/>
              <a:pathLst>
                <a:path w="40969" h="8597" extrusionOk="0">
                  <a:moveTo>
                    <a:pt x="24542" y="1"/>
                  </a:moveTo>
                  <a:cubicBezTo>
                    <a:pt x="24531" y="1"/>
                    <a:pt x="24520" y="2"/>
                    <a:pt x="24509" y="4"/>
                  </a:cubicBezTo>
                  <a:lnTo>
                    <a:pt x="18812" y="761"/>
                  </a:lnTo>
                  <a:lnTo>
                    <a:pt x="15964" y="1130"/>
                  </a:lnTo>
                  <a:lnTo>
                    <a:pt x="13115" y="1491"/>
                  </a:lnTo>
                  <a:cubicBezTo>
                    <a:pt x="11213" y="1734"/>
                    <a:pt x="9311" y="1978"/>
                    <a:pt x="7409" y="2203"/>
                  </a:cubicBezTo>
                  <a:cubicBezTo>
                    <a:pt x="5508" y="2437"/>
                    <a:pt x="3606" y="2654"/>
                    <a:pt x="1695" y="2861"/>
                  </a:cubicBezTo>
                  <a:cubicBezTo>
                    <a:pt x="1586" y="2870"/>
                    <a:pt x="1514" y="2969"/>
                    <a:pt x="1532" y="3068"/>
                  </a:cubicBezTo>
                  <a:lnTo>
                    <a:pt x="1532" y="3077"/>
                  </a:lnTo>
                  <a:lnTo>
                    <a:pt x="1544" y="3172"/>
                  </a:lnTo>
                  <a:lnTo>
                    <a:pt x="1544" y="3172"/>
                  </a:lnTo>
                  <a:lnTo>
                    <a:pt x="171" y="3339"/>
                  </a:lnTo>
                  <a:cubicBezTo>
                    <a:pt x="72" y="3357"/>
                    <a:pt x="0" y="3438"/>
                    <a:pt x="9" y="3537"/>
                  </a:cubicBezTo>
                  <a:lnTo>
                    <a:pt x="9" y="3555"/>
                  </a:lnTo>
                  <a:cubicBezTo>
                    <a:pt x="36" y="4366"/>
                    <a:pt x="117" y="5169"/>
                    <a:pt x="216" y="5962"/>
                  </a:cubicBezTo>
                  <a:cubicBezTo>
                    <a:pt x="316" y="6764"/>
                    <a:pt x="433" y="7557"/>
                    <a:pt x="604" y="8350"/>
                  </a:cubicBezTo>
                  <a:lnTo>
                    <a:pt x="613" y="8368"/>
                  </a:lnTo>
                  <a:cubicBezTo>
                    <a:pt x="630" y="8461"/>
                    <a:pt x="710" y="8523"/>
                    <a:pt x="802" y="8523"/>
                  </a:cubicBezTo>
                  <a:cubicBezTo>
                    <a:pt x="808" y="8523"/>
                    <a:pt x="814" y="8522"/>
                    <a:pt x="820" y="8522"/>
                  </a:cubicBezTo>
                  <a:lnTo>
                    <a:pt x="2189" y="8348"/>
                  </a:lnTo>
                  <a:lnTo>
                    <a:pt x="2189" y="8348"/>
                  </a:lnTo>
                  <a:lnTo>
                    <a:pt x="2199" y="8423"/>
                  </a:lnTo>
                  <a:lnTo>
                    <a:pt x="2199" y="8432"/>
                  </a:lnTo>
                  <a:lnTo>
                    <a:pt x="2199" y="8441"/>
                  </a:lnTo>
                  <a:cubicBezTo>
                    <a:pt x="2216" y="8529"/>
                    <a:pt x="2297" y="8597"/>
                    <a:pt x="2385" y="8597"/>
                  </a:cubicBezTo>
                  <a:cubicBezTo>
                    <a:pt x="2395" y="8597"/>
                    <a:pt x="2405" y="8596"/>
                    <a:pt x="2416" y="8594"/>
                  </a:cubicBezTo>
                  <a:cubicBezTo>
                    <a:pt x="5598" y="8089"/>
                    <a:pt x="8798" y="7701"/>
                    <a:pt x="11998" y="7305"/>
                  </a:cubicBezTo>
                  <a:lnTo>
                    <a:pt x="21588" y="6124"/>
                  </a:lnTo>
                  <a:lnTo>
                    <a:pt x="31188" y="4943"/>
                  </a:lnTo>
                  <a:lnTo>
                    <a:pt x="40779" y="3789"/>
                  </a:lnTo>
                  <a:lnTo>
                    <a:pt x="40788" y="3789"/>
                  </a:lnTo>
                  <a:cubicBezTo>
                    <a:pt x="40887" y="3780"/>
                    <a:pt x="40968" y="3681"/>
                    <a:pt x="40950" y="3573"/>
                  </a:cubicBezTo>
                  <a:lnTo>
                    <a:pt x="40914" y="3303"/>
                  </a:lnTo>
                  <a:cubicBezTo>
                    <a:pt x="40906" y="3201"/>
                    <a:pt x="40817" y="3131"/>
                    <a:pt x="40716" y="3131"/>
                  </a:cubicBezTo>
                  <a:cubicBezTo>
                    <a:pt x="40710" y="3131"/>
                    <a:pt x="40704" y="3131"/>
                    <a:pt x="40698" y="3131"/>
                  </a:cubicBezTo>
                  <a:cubicBezTo>
                    <a:pt x="40599" y="3149"/>
                    <a:pt x="40518" y="3249"/>
                    <a:pt x="40536" y="3348"/>
                  </a:cubicBezTo>
                  <a:lnTo>
                    <a:pt x="40544" y="3427"/>
                  </a:lnTo>
                  <a:lnTo>
                    <a:pt x="40544" y="3427"/>
                  </a:lnTo>
                  <a:lnTo>
                    <a:pt x="31152" y="4655"/>
                  </a:lnTo>
                  <a:lnTo>
                    <a:pt x="21561" y="5872"/>
                  </a:lnTo>
                  <a:lnTo>
                    <a:pt x="11971" y="7098"/>
                  </a:lnTo>
                  <a:cubicBezTo>
                    <a:pt x="8834" y="7495"/>
                    <a:pt x="5706" y="7893"/>
                    <a:pt x="2562" y="8188"/>
                  </a:cubicBezTo>
                  <a:lnTo>
                    <a:pt x="2562" y="8188"/>
                  </a:lnTo>
                  <a:lnTo>
                    <a:pt x="2551" y="8107"/>
                  </a:lnTo>
                  <a:cubicBezTo>
                    <a:pt x="2534" y="8005"/>
                    <a:pt x="2453" y="7935"/>
                    <a:pt x="2353" y="7935"/>
                  </a:cubicBezTo>
                  <a:cubicBezTo>
                    <a:pt x="2347" y="7935"/>
                    <a:pt x="2341" y="7935"/>
                    <a:pt x="2335" y="7936"/>
                  </a:cubicBezTo>
                  <a:lnTo>
                    <a:pt x="984" y="8108"/>
                  </a:lnTo>
                  <a:lnTo>
                    <a:pt x="984" y="8108"/>
                  </a:lnTo>
                  <a:cubicBezTo>
                    <a:pt x="950" y="7364"/>
                    <a:pt x="866" y="6627"/>
                    <a:pt x="775" y="5899"/>
                  </a:cubicBezTo>
                  <a:cubicBezTo>
                    <a:pt x="684" y="5161"/>
                    <a:pt x="578" y="4430"/>
                    <a:pt x="428" y="3701"/>
                  </a:cubicBezTo>
                  <a:lnTo>
                    <a:pt x="428" y="3701"/>
                  </a:lnTo>
                  <a:lnTo>
                    <a:pt x="1785" y="3528"/>
                  </a:lnTo>
                  <a:cubicBezTo>
                    <a:pt x="1884" y="3519"/>
                    <a:pt x="1965" y="3420"/>
                    <a:pt x="1947" y="3312"/>
                  </a:cubicBezTo>
                  <a:lnTo>
                    <a:pt x="1935" y="3213"/>
                  </a:lnTo>
                  <a:lnTo>
                    <a:pt x="1935" y="3213"/>
                  </a:lnTo>
                  <a:cubicBezTo>
                    <a:pt x="3766" y="2952"/>
                    <a:pt x="5606" y="2700"/>
                    <a:pt x="7437" y="2464"/>
                  </a:cubicBezTo>
                  <a:cubicBezTo>
                    <a:pt x="9338" y="2221"/>
                    <a:pt x="11240" y="1987"/>
                    <a:pt x="13142" y="1752"/>
                  </a:cubicBezTo>
                  <a:lnTo>
                    <a:pt x="16000" y="1401"/>
                  </a:lnTo>
                  <a:lnTo>
                    <a:pt x="18848" y="1058"/>
                  </a:lnTo>
                  <a:lnTo>
                    <a:pt x="24554" y="382"/>
                  </a:lnTo>
                  <a:lnTo>
                    <a:pt x="24563" y="382"/>
                  </a:lnTo>
                  <a:cubicBezTo>
                    <a:pt x="24671" y="373"/>
                    <a:pt x="24743" y="274"/>
                    <a:pt x="24725" y="166"/>
                  </a:cubicBezTo>
                  <a:cubicBezTo>
                    <a:pt x="24717" y="69"/>
                    <a:pt x="24637" y="1"/>
                    <a:pt x="245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71"/>
            <p:cNvSpPr/>
            <p:nvPr/>
          </p:nvSpPr>
          <p:spPr>
            <a:xfrm>
              <a:off x="7753724" y="3601377"/>
              <a:ext cx="138152" cy="171960"/>
            </a:xfrm>
            <a:custGeom>
              <a:avLst/>
              <a:gdLst/>
              <a:ahLst/>
              <a:cxnLst/>
              <a:rect l="l" t="t" r="r" b="b"/>
              <a:pathLst>
                <a:path w="2840" h="3535" extrusionOk="0">
                  <a:moveTo>
                    <a:pt x="2624" y="1"/>
                  </a:moveTo>
                  <a:cubicBezTo>
                    <a:pt x="2587" y="1"/>
                    <a:pt x="2549" y="11"/>
                    <a:pt x="2515" y="31"/>
                  </a:cubicBezTo>
                  <a:lnTo>
                    <a:pt x="2065" y="329"/>
                  </a:lnTo>
                  <a:cubicBezTo>
                    <a:pt x="1920" y="428"/>
                    <a:pt x="1767" y="509"/>
                    <a:pt x="1623" y="626"/>
                  </a:cubicBezTo>
                  <a:cubicBezTo>
                    <a:pt x="1343" y="842"/>
                    <a:pt x="1064" y="1068"/>
                    <a:pt x="821" y="1338"/>
                  </a:cubicBezTo>
                  <a:cubicBezTo>
                    <a:pt x="577" y="1599"/>
                    <a:pt x="370" y="1897"/>
                    <a:pt x="217" y="2239"/>
                  </a:cubicBezTo>
                  <a:cubicBezTo>
                    <a:pt x="63" y="2582"/>
                    <a:pt x="0" y="2961"/>
                    <a:pt x="27" y="3339"/>
                  </a:cubicBezTo>
                  <a:lnTo>
                    <a:pt x="27" y="3348"/>
                  </a:lnTo>
                  <a:cubicBezTo>
                    <a:pt x="27" y="3357"/>
                    <a:pt x="27" y="3375"/>
                    <a:pt x="27" y="3384"/>
                  </a:cubicBezTo>
                  <a:cubicBezTo>
                    <a:pt x="51" y="3469"/>
                    <a:pt x="133" y="3534"/>
                    <a:pt x="224" y="3534"/>
                  </a:cubicBezTo>
                  <a:cubicBezTo>
                    <a:pt x="240" y="3534"/>
                    <a:pt x="255" y="3532"/>
                    <a:pt x="271" y="3528"/>
                  </a:cubicBezTo>
                  <a:cubicBezTo>
                    <a:pt x="370" y="3501"/>
                    <a:pt x="433" y="3393"/>
                    <a:pt x="415" y="3294"/>
                  </a:cubicBezTo>
                  <a:cubicBezTo>
                    <a:pt x="334" y="2979"/>
                    <a:pt x="361" y="2654"/>
                    <a:pt x="478" y="2348"/>
                  </a:cubicBezTo>
                  <a:cubicBezTo>
                    <a:pt x="595" y="2041"/>
                    <a:pt x="794" y="1762"/>
                    <a:pt x="1019" y="1518"/>
                  </a:cubicBezTo>
                  <a:cubicBezTo>
                    <a:pt x="1253" y="1275"/>
                    <a:pt x="1524" y="1059"/>
                    <a:pt x="1803" y="878"/>
                  </a:cubicBezTo>
                  <a:lnTo>
                    <a:pt x="1911" y="806"/>
                  </a:lnTo>
                  <a:lnTo>
                    <a:pt x="2019" y="743"/>
                  </a:lnTo>
                  <a:cubicBezTo>
                    <a:pt x="2092" y="698"/>
                    <a:pt x="2173" y="653"/>
                    <a:pt x="2245" y="617"/>
                  </a:cubicBezTo>
                  <a:cubicBezTo>
                    <a:pt x="2398" y="536"/>
                    <a:pt x="2542" y="455"/>
                    <a:pt x="2695" y="374"/>
                  </a:cubicBezTo>
                  <a:lnTo>
                    <a:pt x="2714" y="365"/>
                  </a:lnTo>
                  <a:cubicBezTo>
                    <a:pt x="2714" y="365"/>
                    <a:pt x="2723" y="365"/>
                    <a:pt x="2732" y="356"/>
                  </a:cubicBezTo>
                  <a:cubicBezTo>
                    <a:pt x="2822" y="301"/>
                    <a:pt x="2840" y="175"/>
                    <a:pt x="2786" y="85"/>
                  </a:cubicBezTo>
                  <a:cubicBezTo>
                    <a:pt x="2746" y="29"/>
                    <a:pt x="2686" y="1"/>
                    <a:pt x="2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71"/>
            <p:cNvSpPr/>
            <p:nvPr/>
          </p:nvSpPr>
          <p:spPr>
            <a:xfrm>
              <a:off x="8276797" y="3673322"/>
              <a:ext cx="127207" cy="161161"/>
            </a:xfrm>
            <a:custGeom>
              <a:avLst/>
              <a:gdLst/>
              <a:ahLst/>
              <a:cxnLst/>
              <a:rect l="l" t="t" r="r" b="b"/>
              <a:pathLst>
                <a:path w="2615" h="3313" extrusionOk="0">
                  <a:moveTo>
                    <a:pt x="2417" y="0"/>
                  </a:moveTo>
                  <a:cubicBezTo>
                    <a:pt x="2405" y="0"/>
                    <a:pt x="2393" y="1"/>
                    <a:pt x="2381" y="3"/>
                  </a:cubicBezTo>
                  <a:cubicBezTo>
                    <a:pt x="2272" y="30"/>
                    <a:pt x="2209" y="129"/>
                    <a:pt x="2227" y="238"/>
                  </a:cubicBezTo>
                  <a:cubicBezTo>
                    <a:pt x="2254" y="382"/>
                    <a:pt x="2272" y="526"/>
                    <a:pt x="2254" y="670"/>
                  </a:cubicBezTo>
                  <a:cubicBezTo>
                    <a:pt x="2245" y="815"/>
                    <a:pt x="2218" y="968"/>
                    <a:pt x="2155" y="1103"/>
                  </a:cubicBezTo>
                  <a:cubicBezTo>
                    <a:pt x="2056" y="1382"/>
                    <a:pt x="1876" y="1644"/>
                    <a:pt x="1668" y="1869"/>
                  </a:cubicBezTo>
                  <a:cubicBezTo>
                    <a:pt x="1461" y="2104"/>
                    <a:pt x="1218" y="2302"/>
                    <a:pt x="965" y="2473"/>
                  </a:cubicBezTo>
                  <a:cubicBezTo>
                    <a:pt x="830" y="2563"/>
                    <a:pt x="704" y="2653"/>
                    <a:pt x="569" y="2735"/>
                  </a:cubicBezTo>
                  <a:cubicBezTo>
                    <a:pt x="434" y="2807"/>
                    <a:pt x="298" y="2879"/>
                    <a:pt x="154" y="2942"/>
                  </a:cubicBezTo>
                  <a:cubicBezTo>
                    <a:pt x="145" y="2942"/>
                    <a:pt x="136" y="2951"/>
                    <a:pt x="127" y="2951"/>
                  </a:cubicBezTo>
                  <a:cubicBezTo>
                    <a:pt x="28" y="3005"/>
                    <a:pt x="1" y="3131"/>
                    <a:pt x="64" y="3221"/>
                  </a:cubicBezTo>
                  <a:cubicBezTo>
                    <a:pt x="99" y="3280"/>
                    <a:pt x="162" y="3312"/>
                    <a:pt x="226" y="3312"/>
                  </a:cubicBezTo>
                  <a:cubicBezTo>
                    <a:pt x="260" y="3312"/>
                    <a:pt x="294" y="3303"/>
                    <a:pt x="325" y="3284"/>
                  </a:cubicBezTo>
                  <a:lnTo>
                    <a:pt x="334" y="3284"/>
                  </a:lnTo>
                  <a:cubicBezTo>
                    <a:pt x="614" y="3104"/>
                    <a:pt x="875" y="2906"/>
                    <a:pt x="1128" y="2707"/>
                  </a:cubicBezTo>
                  <a:cubicBezTo>
                    <a:pt x="1389" y="2500"/>
                    <a:pt x="1632" y="2284"/>
                    <a:pt x="1849" y="2031"/>
                  </a:cubicBezTo>
                  <a:cubicBezTo>
                    <a:pt x="2065" y="1788"/>
                    <a:pt x="2263" y="1518"/>
                    <a:pt x="2399" y="1202"/>
                  </a:cubicBezTo>
                  <a:cubicBezTo>
                    <a:pt x="2543" y="896"/>
                    <a:pt x="2615" y="553"/>
                    <a:pt x="2615" y="193"/>
                  </a:cubicBezTo>
                  <a:cubicBezTo>
                    <a:pt x="2615" y="184"/>
                    <a:pt x="2615" y="166"/>
                    <a:pt x="2615" y="157"/>
                  </a:cubicBezTo>
                  <a:cubicBezTo>
                    <a:pt x="2591" y="61"/>
                    <a:pt x="2510" y="0"/>
                    <a:pt x="24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71"/>
            <p:cNvSpPr/>
            <p:nvPr/>
          </p:nvSpPr>
          <p:spPr>
            <a:xfrm>
              <a:off x="7126261" y="3708687"/>
              <a:ext cx="37311" cy="143746"/>
            </a:xfrm>
            <a:custGeom>
              <a:avLst/>
              <a:gdLst/>
              <a:ahLst/>
              <a:cxnLst/>
              <a:rect l="l" t="t" r="r" b="b"/>
              <a:pathLst>
                <a:path w="767" h="2955" extrusionOk="0">
                  <a:moveTo>
                    <a:pt x="226" y="1"/>
                  </a:moveTo>
                  <a:cubicBezTo>
                    <a:pt x="211" y="1"/>
                    <a:pt x="196" y="3"/>
                    <a:pt x="181" y="6"/>
                  </a:cubicBezTo>
                  <a:cubicBezTo>
                    <a:pt x="73" y="24"/>
                    <a:pt x="0" y="124"/>
                    <a:pt x="27" y="232"/>
                  </a:cubicBezTo>
                  <a:cubicBezTo>
                    <a:pt x="100" y="637"/>
                    <a:pt x="163" y="1052"/>
                    <a:pt x="217" y="1467"/>
                  </a:cubicBezTo>
                  <a:lnTo>
                    <a:pt x="307" y="2089"/>
                  </a:lnTo>
                  <a:cubicBezTo>
                    <a:pt x="325" y="2296"/>
                    <a:pt x="379" y="2494"/>
                    <a:pt x="334" y="2711"/>
                  </a:cubicBezTo>
                  <a:cubicBezTo>
                    <a:pt x="325" y="2756"/>
                    <a:pt x="334" y="2801"/>
                    <a:pt x="352" y="2837"/>
                  </a:cubicBezTo>
                  <a:cubicBezTo>
                    <a:pt x="384" y="2914"/>
                    <a:pt x="458" y="2955"/>
                    <a:pt x="534" y="2955"/>
                  </a:cubicBezTo>
                  <a:cubicBezTo>
                    <a:pt x="564" y="2955"/>
                    <a:pt x="594" y="2949"/>
                    <a:pt x="622" y="2936"/>
                  </a:cubicBezTo>
                  <a:cubicBezTo>
                    <a:pt x="722" y="2891"/>
                    <a:pt x="767" y="2765"/>
                    <a:pt x="722" y="2666"/>
                  </a:cubicBezTo>
                  <a:cubicBezTo>
                    <a:pt x="622" y="2467"/>
                    <a:pt x="622" y="2251"/>
                    <a:pt x="595" y="2053"/>
                  </a:cubicBezTo>
                  <a:lnTo>
                    <a:pt x="523" y="1431"/>
                  </a:lnTo>
                  <a:cubicBezTo>
                    <a:pt x="478" y="1016"/>
                    <a:pt x="433" y="601"/>
                    <a:pt x="406" y="178"/>
                  </a:cubicBezTo>
                  <a:cubicBezTo>
                    <a:pt x="406" y="178"/>
                    <a:pt x="406" y="169"/>
                    <a:pt x="406" y="160"/>
                  </a:cubicBezTo>
                  <a:cubicBezTo>
                    <a:pt x="391" y="67"/>
                    <a:pt x="316" y="1"/>
                    <a:pt x="2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71"/>
            <p:cNvSpPr/>
            <p:nvPr/>
          </p:nvSpPr>
          <p:spPr>
            <a:xfrm>
              <a:off x="7753724" y="3752661"/>
              <a:ext cx="159215" cy="130125"/>
            </a:xfrm>
            <a:custGeom>
              <a:avLst/>
              <a:gdLst/>
              <a:ahLst/>
              <a:cxnLst/>
              <a:rect l="l" t="t" r="r" b="b"/>
              <a:pathLst>
                <a:path w="3273" h="2675" extrusionOk="0">
                  <a:moveTo>
                    <a:pt x="215" y="1"/>
                  </a:moveTo>
                  <a:cubicBezTo>
                    <a:pt x="203" y="1"/>
                    <a:pt x="192" y="2"/>
                    <a:pt x="181" y="4"/>
                  </a:cubicBezTo>
                  <a:cubicBezTo>
                    <a:pt x="72" y="31"/>
                    <a:pt x="0" y="130"/>
                    <a:pt x="27" y="238"/>
                  </a:cubicBezTo>
                  <a:cubicBezTo>
                    <a:pt x="99" y="581"/>
                    <a:pt x="253" y="905"/>
                    <a:pt x="460" y="1176"/>
                  </a:cubicBezTo>
                  <a:cubicBezTo>
                    <a:pt x="676" y="1446"/>
                    <a:pt x="938" y="1662"/>
                    <a:pt x="1208" y="1843"/>
                  </a:cubicBezTo>
                  <a:cubicBezTo>
                    <a:pt x="1488" y="2023"/>
                    <a:pt x="1776" y="2176"/>
                    <a:pt x="2083" y="2302"/>
                  </a:cubicBezTo>
                  <a:cubicBezTo>
                    <a:pt x="2371" y="2438"/>
                    <a:pt x="2677" y="2564"/>
                    <a:pt x="3002" y="2663"/>
                  </a:cubicBezTo>
                  <a:cubicBezTo>
                    <a:pt x="3011" y="2663"/>
                    <a:pt x="3020" y="2672"/>
                    <a:pt x="3029" y="2672"/>
                  </a:cubicBezTo>
                  <a:cubicBezTo>
                    <a:pt x="3039" y="2674"/>
                    <a:pt x="3049" y="2674"/>
                    <a:pt x="3059" y="2674"/>
                  </a:cubicBezTo>
                  <a:cubicBezTo>
                    <a:pt x="3155" y="2674"/>
                    <a:pt x="3238" y="2599"/>
                    <a:pt x="3254" y="2510"/>
                  </a:cubicBezTo>
                  <a:cubicBezTo>
                    <a:pt x="3272" y="2402"/>
                    <a:pt x="3191" y="2302"/>
                    <a:pt x="3092" y="2284"/>
                  </a:cubicBezTo>
                  <a:cubicBezTo>
                    <a:pt x="2939" y="2266"/>
                    <a:pt x="2786" y="2230"/>
                    <a:pt x="2641" y="2185"/>
                  </a:cubicBezTo>
                  <a:cubicBezTo>
                    <a:pt x="2488" y="2140"/>
                    <a:pt x="2335" y="2086"/>
                    <a:pt x="2191" y="2032"/>
                  </a:cubicBezTo>
                  <a:cubicBezTo>
                    <a:pt x="1902" y="1915"/>
                    <a:pt x="1623" y="1789"/>
                    <a:pt x="1361" y="1608"/>
                  </a:cubicBezTo>
                  <a:cubicBezTo>
                    <a:pt x="1118" y="1437"/>
                    <a:pt x="875" y="1239"/>
                    <a:pt x="712" y="986"/>
                  </a:cubicBezTo>
                  <a:cubicBezTo>
                    <a:pt x="622" y="869"/>
                    <a:pt x="559" y="734"/>
                    <a:pt x="505" y="599"/>
                  </a:cubicBezTo>
                  <a:cubicBezTo>
                    <a:pt x="451" y="464"/>
                    <a:pt x="424" y="319"/>
                    <a:pt x="415" y="175"/>
                  </a:cubicBezTo>
                  <a:lnTo>
                    <a:pt x="406" y="175"/>
                  </a:lnTo>
                  <a:cubicBezTo>
                    <a:pt x="406" y="166"/>
                    <a:pt x="406" y="166"/>
                    <a:pt x="406" y="157"/>
                  </a:cubicBezTo>
                  <a:cubicBezTo>
                    <a:pt x="390" y="61"/>
                    <a:pt x="303" y="1"/>
                    <a:pt x="2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71"/>
            <p:cNvSpPr/>
            <p:nvPr/>
          </p:nvSpPr>
          <p:spPr>
            <a:xfrm>
              <a:off x="7140708" y="3828157"/>
              <a:ext cx="36046" cy="134163"/>
            </a:xfrm>
            <a:custGeom>
              <a:avLst/>
              <a:gdLst/>
              <a:ahLst/>
              <a:cxnLst/>
              <a:rect l="l" t="t" r="r" b="b"/>
              <a:pathLst>
                <a:path w="741" h="2758" extrusionOk="0">
                  <a:moveTo>
                    <a:pt x="230" y="0"/>
                  </a:moveTo>
                  <a:cubicBezTo>
                    <a:pt x="208" y="0"/>
                    <a:pt x="186" y="4"/>
                    <a:pt x="163" y="11"/>
                  </a:cubicBezTo>
                  <a:cubicBezTo>
                    <a:pt x="64" y="38"/>
                    <a:pt x="1" y="155"/>
                    <a:pt x="37" y="255"/>
                  </a:cubicBezTo>
                  <a:cubicBezTo>
                    <a:pt x="163" y="633"/>
                    <a:pt x="208" y="1021"/>
                    <a:pt x="253" y="1399"/>
                  </a:cubicBezTo>
                  <a:cubicBezTo>
                    <a:pt x="289" y="1787"/>
                    <a:pt x="325" y="2175"/>
                    <a:pt x="325" y="2562"/>
                  </a:cubicBezTo>
                  <a:cubicBezTo>
                    <a:pt x="325" y="2580"/>
                    <a:pt x="325" y="2598"/>
                    <a:pt x="334" y="2607"/>
                  </a:cubicBezTo>
                  <a:cubicBezTo>
                    <a:pt x="357" y="2698"/>
                    <a:pt x="431" y="2758"/>
                    <a:pt x="519" y="2758"/>
                  </a:cubicBezTo>
                  <a:cubicBezTo>
                    <a:pt x="535" y="2758"/>
                    <a:pt x="552" y="2756"/>
                    <a:pt x="569" y="2751"/>
                  </a:cubicBezTo>
                  <a:cubicBezTo>
                    <a:pt x="677" y="2724"/>
                    <a:pt x="740" y="2625"/>
                    <a:pt x="713" y="2517"/>
                  </a:cubicBezTo>
                  <a:cubicBezTo>
                    <a:pt x="623" y="2138"/>
                    <a:pt x="551" y="1760"/>
                    <a:pt x="497" y="1372"/>
                  </a:cubicBezTo>
                  <a:cubicBezTo>
                    <a:pt x="443" y="985"/>
                    <a:pt x="397" y="606"/>
                    <a:pt x="425" y="210"/>
                  </a:cubicBezTo>
                  <a:cubicBezTo>
                    <a:pt x="425" y="182"/>
                    <a:pt x="425" y="155"/>
                    <a:pt x="416" y="137"/>
                  </a:cubicBezTo>
                  <a:cubicBezTo>
                    <a:pt x="387" y="52"/>
                    <a:pt x="313" y="0"/>
                    <a:pt x="2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9" name="Google Shape;2129;p71"/>
          <p:cNvGrpSpPr/>
          <p:nvPr/>
        </p:nvGrpSpPr>
        <p:grpSpPr>
          <a:xfrm rot="1514788">
            <a:off x="7776995" y="4051826"/>
            <a:ext cx="1376274" cy="908487"/>
            <a:chOff x="5248525" y="821375"/>
            <a:chExt cx="1082824" cy="694544"/>
          </a:xfrm>
        </p:grpSpPr>
        <p:sp>
          <p:nvSpPr>
            <p:cNvPr id="2130" name="Google Shape;2130;p71"/>
            <p:cNvSpPr/>
            <p:nvPr/>
          </p:nvSpPr>
          <p:spPr>
            <a:xfrm>
              <a:off x="5386964" y="1033865"/>
              <a:ext cx="843217" cy="475585"/>
            </a:xfrm>
            <a:custGeom>
              <a:avLst/>
              <a:gdLst/>
              <a:ahLst/>
              <a:cxnLst/>
              <a:rect l="l" t="t" r="r" b="b"/>
              <a:pathLst>
                <a:path w="24870" h="14027" extrusionOk="0">
                  <a:moveTo>
                    <a:pt x="2110" y="1"/>
                  </a:moveTo>
                  <a:lnTo>
                    <a:pt x="172" y="5463"/>
                  </a:lnTo>
                  <a:lnTo>
                    <a:pt x="0" y="5941"/>
                  </a:lnTo>
                  <a:lnTo>
                    <a:pt x="22760" y="14026"/>
                  </a:lnTo>
                  <a:lnTo>
                    <a:pt x="22995" y="13368"/>
                  </a:lnTo>
                  <a:lnTo>
                    <a:pt x="24870" y="8086"/>
                  </a:lnTo>
                  <a:lnTo>
                    <a:pt x="2110" y="1"/>
                  </a:lnTo>
                  <a:close/>
                </a:path>
              </a:pathLst>
            </a:custGeom>
            <a:solidFill>
              <a:srgbClr val="0285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71"/>
            <p:cNvSpPr/>
            <p:nvPr/>
          </p:nvSpPr>
          <p:spPr>
            <a:xfrm>
              <a:off x="5455115" y="824528"/>
              <a:ext cx="851795" cy="486876"/>
            </a:xfrm>
            <a:custGeom>
              <a:avLst/>
              <a:gdLst/>
              <a:ahLst/>
              <a:cxnLst/>
              <a:rect l="l" t="t" r="r" b="b"/>
              <a:pathLst>
                <a:path w="25123" h="14360" extrusionOk="0">
                  <a:moveTo>
                    <a:pt x="2209" y="0"/>
                  </a:moveTo>
                  <a:lnTo>
                    <a:pt x="0" y="6220"/>
                  </a:lnTo>
                  <a:lnTo>
                    <a:pt x="22914" y="14359"/>
                  </a:lnTo>
                  <a:lnTo>
                    <a:pt x="25122" y="8140"/>
                  </a:lnTo>
                  <a:lnTo>
                    <a:pt x="2209" y="0"/>
                  </a:lnTo>
                  <a:close/>
                </a:path>
              </a:pathLst>
            </a:custGeom>
            <a:solidFill>
              <a:srgbClr val="00AF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71"/>
            <p:cNvSpPr/>
            <p:nvPr/>
          </p:nvSpPr>
          <p:spPr>
            <a:xfrm>
              <a:off x="5343564" y="832157"/>
              <a:ext cx="980431" cy="665352"/>
            </a:xfrm>
            <a:custGeom>
              <a:avLst/>
              <a:gdLst/>
              <a:ahLst/>
              <a:cxnLst/>
              <a:rect l="l" t="t" r="r" b="b"/>
              <a:pathLst>
                <a:path w="28917" h="19624" extrusionOk="0">
                  <a:moveTo>
                    <a:pt x="3858" y="0"/>
                  </a:moveTo>
                  <a:lnTo>
                    <a:pt x="0" y="10853"/>
                  </a:lnTo>
                  <a:cubicBezTo>
                    <a:pt x="36" y="10889"/>
                    <a:pt x="72" y="10916"/>
                    <a:pt x="118" y="10934"/>
                  </a:cubicBezTo>
                  <a:lnTo>
                    <a:pt x="1452" y="11412"/>
                  </a:lnTo>
                  <a:lnTo>
                    <a:pt x="3390" y="5950"/>
                  </a:lnTo>
                  <a:lnTo>
                    <a:pt x="5328" y="496"/>
                  </a:lnTo>
                  <a:lnTo>
                    <a:pt x="3994" y="27"/>
                  </a:lnTo>
                  <a:cubicBezTo>
                    <a:pt x="3948" y="18"/>
                    <a:pt x="3903" y="9"/>
                    <a:pt x="3858" y="0"/>
                  </a:cubicBezTo>
                  <a:close/>
                  <a:moveTo>
                    <a:pt x="28061" y="8681"/>
                  </a:moveTo>
                  <a:lnTo>
                    <a:pt x="26150" y="14035"/>
                  </a:lnTo>
                  <a:lnTo>
                    <a:pt x="24275" y="19317"/>
                  </a:lnTo>
                  <a:lnTo>
                    <a:pt x="25140" y="19624"/>
                  </a:lnTo>
                  <a:lnTo>
                    <a:pt x="28917" y="8978"/>
                  </a:lnTo>
                  <a:lnTo>
                    <a:pt x="28061" y="8681"/>
                  </a:lnTo>
                  <a:close/>
                </a:path>
              </a:pathLst>
            </a:custGeom>
            <a:solidFill>
              <a:srgbClr val="AFAC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71"/>
            <p:cNvSpPr/>
            <p:nvPr/>
          </p:nvSpPr>
          <p:spPr>
            <a:xfrm>
              <a:off x="5248525" y="830292"/>
              <a:ext cx="225875" cy="369870"/>
            </a:xfrm>
            <a:custGeom>
              <a:avLst/>
              <a:gdLst/>
              <a:ahLst/>
              <a:cxnLst/>
              <a:rect l="l" t="t" r="r" b="b"/>
              <a:pathLst>
                <a:path w="6662" h="10909" extrusionOk="0">
                  <a:moveTo>
                    <a:pt x="5792" y="0"/>
                  </a:moveTo>
                  <a:cubicBezTo>
                    <a:pt x="3890" y="0"/>
                    <a:pt x="2470" y="856"/>
                    <a:pt x="1550" y="2561"/>
                  </a:cubicBezTo>
                  <a:cubicBezTo>
                    <a:pt x="1019" y="3553"/>
                    <a:pt x="640" y="4607"/>
                    <a:pt x="424" y="5743"/>
                  </a:cubicBezTo>
                  <a:cubicBezTo>
                    <a:pt x="0" y="7934"/>
                    <a:pt x="802" y="9655"/>
                    <a:pt x="2803" y="10908"/>
                  </a:cubicBezTo>
                  <a:lnTo>
                    <a:pt x="6661" y="55"/>
                  </a:lnTo>
                  <a:cubicBezTo>
                    <a:pt x="6361" y="18"/>
                    <a:pt x="6071" y="0"/>
                    <a:pt x="5792"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71"/>
            <p:cNvSpPr/>
            <p:nvPr/>
          </p:nvSpPr>
          <p:spPr>
            <a:xfrm>
              <a:off x="5250356" y="821375"/>
              <a:ext cx="1080993" cy="694544"/>
            </a:xfrm>
            <a:custGeom>
              <a:avLst/>
              <a:gdLst/>
              <a:ahLst/>
              <a:cxnLst/>
              <a:rect l="l" t="t" r="r" b="b"/>
              <a:pathLst>
                <a:path w="31883" h="20485" extrusionOk="0">
                  <a:moveTo>
                    <a:pt x="30903" y="9238"/>
                  </a:moveTo>
                  <a:lnTo>
                    <a:pt x="31425" y="9422"/>
                  </a:lnTo>
                  <a:lnTo>
                    <a:pt x="31425" y="9422"/>
                  </a:lnTo>
                  <a:cubicBezTo>
                    <a:pt x="31154" y="10260"/>
                    <a:pt x="30869" y="11089"/>
                    <a:pt x="30584" y="11910"/>
                  </a:cubicBezTo>
                  <a:cubicBezTo>
                    <a:pt x="30287" y="12803"/>
                    <a:pt x="29971" y="13686"/>
                    <a:pt x="29656" y="14578"/>
                  </a:cubicBezTo>
                  <a:lnTo>
                    <a:pt x="28700" y="17238"/>
                  </a:lnTo>
                  <a:cubicBezTo>
                    <a:pt x="28398" y="18060"/>
                    <a:pt x="28088" y="18875"/>
                    <a:pt x="27770" y="19697"/>
                  </a:cubicBezTo>
                  <a:lnTo>
                    <a:pt x="27770" y="19697"/>
                  </a:lnTo>
                  <a:lnTo>
                    <a:pt x="27262" y="19517"/>
                  </a:lnTo>
                  <a:lnTo>
                    <a:pt x="27262" y="19517"/>
                  </a:lnTo>
                  <a:cubicBezTo>
                    <a:pt x="27552" y="18623"/>
                    <a:pt x="27856" y="17736"/>
                    <a:pt x="28160" y="16841"/>
                  </a:cubicBezTo>
                  <a:cubicBezTo>
                    <a:pt x="28493" y="15894"/>
                    <a:pt x="28818" y="14948"/>
                    <a:pt x="29160" y="14002"/>
                  </a:cubicBezTo>
                  <a:cubicBezTo>
                    <a:pt x="29503" y="13055"/>
                    <a:pt x="29836" y="12109"/>
                    <a:pt x="30179" y="11171"/>
                  </a:cubicBezTo>
                  <a:cubicBezTo>
                    <a:pt x="30419" y="10523"/>
                    <a:pt x="30660" y="9880"/>
                    <a:pt x="30903" y="9238"/>
                  </a:cubicBezTo>
                  <a:close/>
                  <a:moveTo>
                    <a:pt x="5751" y="373"/>
                  </a:moveTo>
                  <a:cubicBezTo>
                    <a:pt x="6073" y="381"/>
                    <a:pt x="6404" y="417"/>
                    <a:pt x="6717" y="470"/>
                  </a:cubicBezTo>
                  <a:lnTo>
                    <a:pt x="6717" y="470"/>
                  </a:lnTo>
                  <a:cubicBezTo>
                    <a:pt x="6935" y="557"/>
                    <a:pt x="7145" y="636"/>
                    <a:pt x="7355" y="724"/>
                  </a:cubicBezTo>
                  <a:cubicBezTo>
                    <a:pt x="7581" y="814"/>
                    <a:pt x="7797" y="904"/>
                    <a:pt x="8013" y="994"/>
                  </a:cubicBezTo>
                  <a:cubicBezTo>
                    <a:pt x="8013" y="994"/>
                    <a:pt x="8013" y="1003"/>
                    <a:pt x="8013" y="1003"/>
                  </a:cubicBezTo>
                  <a:cubicBezTo>
                    <a:pt x="8033" y="1009"/>
                    <a:pt x="8052" y="1011"/>
                    <a:pt x="8071" y="1011"/>
                  </a:cubicBezTo>
                  <a:cubicBezTo>
                    <a:pt x="8152" y="1011"/>
                    <a:pt x="8228" y="966"/>
                    <a:pt x="8257" y="886"/>
                  </a:cubicBezTo>
                  <a:lnTo>
                    <a:pt x="8257" y="877"/>
                  </a:lnTo>
                  <a:lnTo>
                    <a:pt x="8414" y="444"/>
                  </a:lnTo>
                  <a:lnTo>
                    <a:pt x="8414" y="444"/>
                  </a:lnTo>
                  <a:cubicBezTo>
                    <a:pt x="10263" y="1072"/>
                    <a:pt x="12104" y="1701"/>
                    <a:pt x="13945" y="2347"/>
                  </a:cubicBezTo>
                  <a:cubicBezTo>
                    <a:pt x="15847" y="3005"/>
                    <a:pt x="17749" y="3672"/>
                    <a:pt x="19641" y="4339"/>
                  </a:cubicBezTo>
                  <a:lnTo>
                    <a:pt x="22490" y="5348"/>
                  </a:lnTo>
                  <a:lnTo>
                    <a:pt x="25329" y="6367"/>
                  </a:lnTo>
                  <a:cubicBezTo>
                    <a:pt x="27160" y="7029"/>
                    <a:pt x="28991" y="7701"/>
                    <a:pt x="30814" y="8396"/>
                  </a:cubicBezTo>
                  <a:lnTo>
                    <a:pt x="30814" y="8396"/>
                  </a:lnTo>
                  <a:cubicBezTo>
                    <a:pt x="30764" y="8551"/>
                    <a:pt x="30714" y="8705"/>
                    <a:pt x="30664" y="8859"/>
                  </a:cubicBezTo>
                  <a:lnTo>
                    <a:pt x="30664" y="8859"/>
                  </a:lnTo>
                  <a:cubicBezTo>
                    <a:pt x="30645" y="8878"/>
                    <a:pt x="30630" y="8901"/>
                    <a:pt x="30620" y="8927"/>
                  </a:cubicBezTo>
                  <a:cubicBezTo>
                    <a:pt x="30610" y="8958"/>
                    <a:pt x="30607" y="8990"/>
                    <a:pt x="30611" y="9019"/>
                  </a:cubicBezTo>
                  <a:lnTo>
                    <a:pt x="30611" y="9019"/>
                  </a:lnTo>
                  <a:cubicBezTo>
                    <a:pt x="30384" y="9706"/>
                    <a:pt x="30151" y="10391"/>
                    <a:pt x="29917" y="11072"/>
                  </a:cubicBezTo>
                  <a:cubicBezTo>
                    <a:pt x="29602" y="12027"/>
                    <a:pt x="29259" y="12974"/>
                    <a:pt x="28926" y="13920"/>
                  </a:cubicBezTo>
                  <a:cubicBezTo>
                    <a:pt x="28592" y="14867"/>
                    <a:pt x="28250" y="15804"/>
                    <a:pt x="27907" y="16751"/>
                  </a:cubicBezTo>
                  <a:cubicBezTo>
                    <a:pt x="27557" y="17694"/>
                    <a:pt x="27216" y="18628"/>
                    <a:pt x="26847" y="19562"/>
                  </a:cubicBezTo>
                  <a:lnTo>
                    <a:pt x="26847" y="19562"/>
                  </a:lnTo>
                  <a:cubicBezTo>
                    <a:pt x="26846" y="19565"/>
                    <a:pt x="26845" y="19569"/>
                    <a:pt x="26844" y="19572"/>
                  </a:cubicBezTo>
                  <a:lnTo>
                    <a:pt x="26841" y="19578"/>
                  </a:lnTo>
                  <a:lnTo>
                    <a:pt x="26841" y="19578"/>
                  </a:lnTo>
                  <a:cubicBezTo>
                    <a:pt x="26840" y="19580"/>
                    <a:pt x="26838" y="19581"/>
                    <a:pt x="26835" y="19581"/>
                  </a:cubicBezTo>
                  <a:cubicBezTo>
                    <a:pt x="26832" y="19592"/>
                    <a:pt x="26830" y="19603"/>
                    <a:pt x="26829" y="19614"/>
                  </a:cubicBezTo>
                  <a:lnTo>
                    <a:pt x="26829" y="19614"/>
                  </a:lnTo>
                  <a:lnTo>
                    <a:pt x="26673" y="20051"/>
                  </a:lnTo>
                  <a:lnTo>
                    <a:pt x="26673" y="20051"/>
                  </a:lnTo>
                  <a:cubicBezTo>
                    <a:pt x="24831" y="19414"/>
                    <a:pt x="22989" y="18785"/>
                    <a:pt x="21147" y="18148"/>
                  </a:cubicBezTo>
                  <a:lnTo>
                    <a:pt x="15450" y="16147"/>
                  </a:lnTo>
                  <a:lnTo>
                    <a:pt x="9753" y="14137"/>
                  </a:lnTo>
                  <a:cubicBezTo>
                    <a:pt x="7921" y="13474"/>
                    <a:pt x="6090" y="12811"/>
                    <a:pt x="4274" y="12091"/>
                  </a:cubicBezTo>
                  <a:lnTo>
                    <a:pt x="4274" y="12091"/>
                  </a:lnTo>
                  <a:lnTo>
                    <a:pt x="4381" y="11793"/>
                  </a:lnTo>
                  <a:cubicBezTo>
                    <a:pt x="4417" y="11694"/>
                    <a:pt x="4363" y="11586"/>
                    <a:pt x="4264" y="11550"/>
                  </a:cubicBezTo>
                  <a:cubicBezTo>
                    <a:pt x="3813" y="11397"/>
                    <a:pt x="3371" y="11252"/>
                    <a:pt x="2921" y="11099"/>
                  </a:cubicBezTo>
                  <a:lnTo>
                    <a:pt x="2921" y="11099"/>
                  </a:lnTo>
                  <a:lnTo>
                    <a:pt x="2957" y="11108"/>
                  </a:lnTo>
                  <a:cubicBezTo>
                    <a:pt x="2398" y="10784"/>
                    <a:pt x="1884" y="10378"/>
                    <a:pt x="1460" y="9891"/>
                  </a:cubicBezTo>
                  <a:cubicBezTo>
                    <a:pt x="1046" y="9404"/>
                    <a:pt x="739" y="8828"/>
                    <a:pt x="595" y="8215"/>
                  </a:cubicBezTo>
                  <a:cubicBezTo>
                    <a:pt x="442" y="7602"/>
                    <a:pt x="451" y="6962"/>
                    <a:pt x="550" y="6331"/>
                  </a:cubicBezTo>
                  <a:cubicBezTo>
                    <a:pt x="604" y="6015"/>
                    <a:pt x="685" y="5700"/>
                    <a:pt x="766" y="5393"/>
                  </a:cubicBezTo>
                  <a:cubicBezTo>
                    <a:pt x="856" y="5078"/>
                    <a:pt x="956" y="4771"/>
                    <a:pt x="1055" y="4465"/>
                  </a:cubicBezTo>
                  <a:cubicBezTo>
                    <a:pt x="1514" y="3266"/>
                    <a:pt x="2010" y="2022"/>
                    <a:pt x="3029" y="1211"/>
                  </a:cubicBezTo>
                  <a:cubicBezTo>
                    <a:pt x="3534" y="814"/>
                    <a:pt x="4147" y="562"/>
                    <a:pt x="4787" y="454"/>
                  </a:cubicBezTo>
                  <a:cubicBezTo>
                    <a:pt x="5102" y="391"/>
                    <a:pt x="5426" y="373"/>
                    <a:pt x="5751" y="373"/>
                  </a:cubicBezTo>
                  <a:close/>
                  <a:moveTo>
                    <a:pt x="8302" y="1"/>
                  </a:moveTo>
                  <a:cubicBezTo>
                    <a:pt x="8223" y="1"/>
                    <a:pt x="8150" y="51"/>
                    <a:pt x="8122" y="129"/>
                  </a:cubicBezTo>
                  <a:lnTo>
                    <a:pt x="8113" y="129"/>
                  </a:lnTo>
                  <a:lnTo>
                    <a:pt x="7956" y="581"/>
                  </a:lnTo>
                  <a:lnTo>
                    <a:pt x="7956" y="581"/>
                  </a:lnTo>
                  <a:cubicBezTo>
                    <a:pt x="7792" y="532"/>
                    <a:pt x="7628" y="479"/>
                    <a:pt x="7464" y="427"/>
                  </a:cubicBezTo>
                  <a:cubicBezTo>
                    <a:pt x="7238" y="363"/>
                    <a:pt x="7013" y="291"/>
                    <a:pt x="6788" y="219"/>
                  </a:cubicBezTo>
                  <a:lnTo>
                    <a:pt x="6779" y="219"/>
                  </a:lnTo>
                  <a:cubicBezTo>
                    <a:pt x="6779" y="210"/>
                    <a:pt x="6770" y="210"/>
                    <a:pt x="6761" y="210"/>
                  </a:cubicBezTo>
                  <a:cubicBezTo>
                    <a:pt x="6451" y="177"/>
                    <a:pt x="6140" y="157"/>
                    <a:pt x="5828" y="157"/>
                  </a:cubicBezTo>
                  <a:cubicBezTo>
                    <a:pt x="5468" y="157"/>
                    <a:pt x="5108" y="183"/>
                    <a:pt x="4750" y="246"/>
                  </a:cubicBezTo>
                  <a:cubicBezTo>
                    <a:pt x="4083" y="363"/>
                    <a:pt x="3434" y="616"/>
                    <a:pt x="2876" y="994"/>
                  </a:cubicBezTo>
                  <a:cubicBezTo>
                    <a:pt x="2299" y="1373"/>
                    <a:pt x="1821" y="1887"/>
                    <a:pt x="1442" y="2464"/>
                  </a:cubicBezTo>
                  <a:cubicBezTo>
                    <a:pt x="1253" y="2752"/>
                    <a:pt x="1100" y="3050"/>
                    <a:pt x="956" y="3347"/>
                  </a:cubicBezTo>
                  <a:cubicBezTo>
                    <a:pt x="802" y="3654"/>
                    <a:pt x="676" y="3969"/>
                    <a:pt x="568" y="4294"/>
                  </a:cubicBezTo>
                  <a:cubicBezTo>
                    <a:pt x="343" y="4934"/>
                    <a:pt x="171" y="5583"/>
                    <a:pt x="81" y="6268"/>
                  </a:cubicBezTo>
                  <a:cubicBezTo>
                    <a:pt x="0" y="6944"/>
                    <a:pt x="27" y="7647"/>
                    <a:pt x="225" y="8314"/>
                  </a:cubicBezTo>
                  <a:cubicBezTo>
                    <a:pt x="406" y="8981"/>
                    <a:pt x="766" y="9594"/>
                    <a:pt x="1208" y="10108"/>
                  </a:cubicBezTo>
                  <a:cubicBezTo>
                    <a:pt x="1659" y="10630"/>
                    <a:pt x="2209" y="11045"/>
                    <a:pt x="2776" y="11397"/>
                  </a:cubicBezTo>
                  <a:cubicBezTo>
                    <a:pt x="2785" y="11406"/>
                    <a:pt x="2794" y="11415"/>
                    <a:pt x="2803" y="11415"/>
                  </a:cubicBezTo>
                  <a:lnTo>
                    <a:pt x="2812" y="11415"/>
                  </a:lnTo>
                  <a:cubicBezTo>
                    <a:pt x="3194" y="11555"/>
                    <a:pt x="3575" y="11695"/>
                    <a:pt x="3957" y="11841"/>
                  </a:cubicBezTo>
                  <a:lnTo>
                    <a:pt x="3957" y="11841"/>
                  </a:lnTo>
                  <a:lnTo>
                    <a:pt x="3849" y="12136"/>
                  </a:lnTo>
                  <a:lnTo>
                    <a:pt x="3840" y="12154"/>
                  </a:lnTo>
                  <a:cubicBezTo>
                    <a:pt x="3813" y="12253"/>
                    <a:pt x="3867" y="12361"/>
                    <a:pt x="3966" y="12388"/>
                  </a:cubicBezTo>
                  <a:cubicBezTo>
                    <a:pt x="5886" y="12992"/>
                    <a:pt x="7788" y="13650"/>
                    <a:pt x="9690" y="14317"/>
                  </a:cubicBezTo>
                  <a:lnTo>
                    <a:pt x="15378" y="16345"/>
                  </a:lnTo>
                  <a:lnTo>
                    <a:pt x="21057" y="18400"/>
                  </a:lnTo>
                  <a:cubicBezTo>
                    <a:pt x="22950" y="19076"/>
                    <a:pt x="24833" y="19779"/>
                    <a:pt x="26726" y="20473"/>
                  </a:cubicBezTo>
                  <a:cubicBezTo>
                    <a:pt x="26747" y="20481"/>
                    <a:pt x="26769" y="20485"/>
                    <a:pt x="26791" y="20485"/>
                  </a:cubicBezTo>
                  <a:cubicBezTo>
                    <a:pt x="26871" y="20485"/>
                    <a:pt x="26950" y="20435"/>
                    <a:pt x="26979" y="20356"/>
                  </a:cubicBezTo>
                  <a:lnTo>
                    <a:pt x="27142" y="19880"/>
                  </a:lnTo>
                  <a:lnTo>
                    <a:pt x="27142" y="19880"/>
                  </a:lnTo>
                  <a:lnTo>
                    <a:pt x="27817" y="20122"/>
                  </a:lnTo>
                  <a:lnTo>
                    <a:pt x="27835" y="20131"/>
                  </a:lnTo>
                  <a:cubicBezTo>
                    <a:pt x="27852" y="20136"/>
                    <a:pt x="27869" y="20138"/>
                    <a:pt x="27886" y="20138"/>
                  </a:cubicBezTo>
                  <a:cubicBezTo>
                    <a:pt x="27967" y="20138"/>
                    <a:pt x="28040" y="20087"/>
                    <a:pt x="28069" y="20005"/>
                  </a:cubicBezTo>
                  <a:cubicBezTo>
                    <a:pt x="28358" y="19112"/>
                    <a:pt x="28655" y="18220"/>
                    <a:pt x="28962" y="17328"/>
                  </a:cubicBezTo>
                  <a:lnTo>
                    <a:pt x="29890" y="14660"/>
                  </a:lnTo>
                  <a:cubicBezTo>
                    <a:pt x="30215" y="13776"/>
                    <a:pt x="30530" y="12893"/>
                    <a:pt x="30855" y="12009"/>
                  </a:cubicBezTo>
                  <a:cubicBezTo>
                    <a:pt x="31179" y="11126"/>
                    <a:pt x="31504" y="10243"/>
                    <a:pt x="31846" y="9368"/>
                  </a:cubicBezTo>
                  <a:cubicBezTo>
                    <a:pt x="31846" y="9368"/>
                    <a:pt x="31846" y="9359"/>
                    <a:pt x="31846" y="9359"/>
                  </a:cubicBezTo>
                  <a:cubicBezTo>
                    <a:pt x="31882" y="9260"/>
                    <a:pt x="31837" y="9152"/>
                    <a:pt x="31738" y="9116"/>
                  </a:cubicBezTo>
                  <a:lnTo>
                    <a:pt x="31729" y="9116"/>
                  </a:lnTo>
                  <a:lnTo>
                    <a:pt x="31043" y="8870"/>
                  </a:lnTo>
                  <a:lnTo>
                    <a:pt x="31043" y="8870"/>
                  </a:lnTo>
                  <a:cubicBezTo>
                    <a:pt x="31109" y="8697"/>
                    <a:pt x="31176" y="8523"/>
                    <a:pt x="31242" y="8350"/>
                  </a:cubicBezTo>
                  <a:cubicBezTo>
                    <a:pt x="31242" y="8350"/>
                    <a:pt x="31242" y="8341"/>
                    <a:pt x="31242" y="8341"/>
                  </a:cubicBezTo>
                  <a:cubicBezTo>
                    <a:pt x="31278" y="8242"/>
                    <a:pt x="31224" y="8133"/>
                    <a:pt x="31125" y="8097"/>
                  </a:cubicBezTo>
                  <a:cubicBezTo>
                    <a:pt x="29214" y="7466"/>
                    <a:pt x="27303" y="6817"/>
                    <a:pt x="25410" y="6150"/>
                  </a:cubicBezTo>
                  <a:lnTo>
                    <a:pt x="22562" y="5150"/>
                  </a:lnTo>
                  <a:lnTo>
                    <a:pt x="19714" y="4131"/>
                  </a:lnTo>
                  <a:cubicBezTo>
                    <a:pt x="17821" y="3455"/>
                    <a:pt x="15928" y="2779"/>
                    <a:pt x="14035" y="2085"/>
                  </a:cubicBezTo>
                  <a:cubicBezTo>
                    <a:pt x="12142" y="1409"/>
                    <a:pt x="10258" y="706"/>
                    <a:pt x="8365" y="12"/>
                  </a:cubicBezTo>
                  <a:cubicBezTo>
                    <a:pt x="8344" y="4"/>
                    <a:pt x="8323" y="1"/>
                    <a:pt x="83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71"/>
            <p:cNvSpPr/>
            <p:nvPr/>
          </p:nvSpPr>
          <p:spPr>
            <a:xfrm>
              <a:off x="5385438" y="842193"/>
              <a:ext cx="146402" cy="383398"/>
            </a:xfrm>
            <a:custGeom>
              <a:avLst/>
              <a:gdLst/>
              <a:ahLst/>
              <a:cxnLst/>
              <a:rect l="l" t="t" r="r" b="b"/>
              <a:pathLst>
                <a:path w="4318" h="11308" extrusionOk="0">
                  <a:moveTo>
                    <a:pt x="4098" y="1"/>
                  </a:moveTo>
                  <a:cubicBezTo>
                    <a:pt x="4017" y="1"/>
                    <a:pt x="3941" y="57"/>
                    <a:pt x="3912" y="137"/>
                  </a:cubicBezTo>
                  <a:cubicBezTo>
                    <a:pt x="3624" y="1057"/>
                    <a:pt x="3299" y="1967"/>
                    <a:pt x="2984" y="2877"/>
                  </a:cubicBezTo>
                  <a:lnTo>
                    <a:pt x="2001" y="5609"/>
                  </a:lnTo>
                  <a:lnTo>
                    <a:pt x="1028" y="8331"/>
                  </a:lnTo>
                  <a:cubicBezTo>
                    <a:pt x="703" y="9241"/>
                    <a:pt x="361" y="10143"/>
                    <a:pt x="36" y="11053"/>
                  </a:cubicBezTo>
                  <a:cubicBezTo>
                    <a:pt x="0" y="11152"/>
                    <a:pt x="54" y="11269"/>
                    <a:pt x="154" y="11296"/>
                  </a:cubicBezTo>
                  <a:cubicBezTo>
                    <a:pt x="174" y="11304"/>
                    <a:pt x="196" y="11308"/>
                    <a:pt x="217" y="11308"/>
                  </a:cubicBezTo>
                  <a:cubicBezTo>
                    <a:pt x="295" y="11308"/>
                    <a:pt x="368" y="11257"/>
                    <a:pt x="397" y="11179"/>
                  </a:cubicBezTo>
                  <a:cubicBezTo>
                    <a:pt x="712" y="10269"/>
                    <a:pt x="1028" y="9358"/>
                    <a:pt x="1343" y="8448"/>
                  </a:cubicBezTo>
                  <a:lnTo>
                    <a:pt x="2308" y="5717"/>
                  </a:lnTo>
                  <a:lnTo>
                    <a:pt x="3272" y="2985"/>
                  </a:lnTo>
                  <a:cubicBezTo>
                    <a:pt x="3597" y="2075"/>
                    <a:pt x="3921" y="1165"/>
                    <a:pt x="4273" y="263"/>
                  </a:cubicBezTo>
                  <a:cubicBezTo>
                    <a:pt x="4282" y="263"/>
                    <a:pt x="4282" y="254"/>
                    <a:pt x="4282" y="254"/>
                  </a:cubicBezTo>
                  <a:cubicBezTo>
                    <a:pt x="4318" y="155"/>
                    <a:pt x="4255" y="47"/>
                    <a:pt x="4156" y="11"/>
                  </a:cubicBezTo>
                  <a:cubicBezTo>
                    <a:pt x="4136" y="4"/>
                    <a:pt x="4117" y="1"/>
                    <a:pt x="40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2085;p71"/>
          <p:cNvSpPr txBox="1">
            <a:spLocks/>
          </p:cNvSpPr>
          <p:nvPr/>
        </p:nvSpPr>
        <p:spPr>
          <a:xfrm>
            <a:off x="5483458" y="2426962"/>
            <a:ext cx="2451300" cy="3648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000"/>
              <a:buFont typeface="Itim"/>
              <a:buNone/>
              <a:defRPr sz="2000" b="1" i="0" u="none" strike="noStrike" cap="none">
                <a:solidFill>
                  <a:schemeClr val="dk1"/>
                </a:solidFill>
                <a:latin typeface="Itim"/>
                <a:ea typeface="Itim"/>
                <a:cs typeface="Itim"/>
                <a:sym typeface="Itim"/>
              </a:defRPr>
            </a:lvl1pPr>
            <a:lvl2pPr marR="0" lvl="1"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2pPr>
            <a:lvl3pPr marR="0" lvl="2"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3pPr>
            <a:lvl4pPr marR="0" lvl="3"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4pPr>
            <a:lvl5pPr marR="0" lvl="4"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5pPr>
            <a:lvl6pPr marR="0" lvl="5"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6pPr>
            <a:lvl7pPr marR="0" lvl="6"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7pPr>
            <a:lvl8pPr marR="0" lvl="7"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8pPr>
            <a:lvl9pPr marR="0" lvl="8" algn="ctr" rtl="0">
              <a:lnSpc>
                <a:spcPct val="100000"/>
              </a:lnSpc>
              <a:spcBef>
                <a:spcPts val="0"/>
              </a:spcBef>
              <a:spcAft>
                <a:spcPts val="0"/>
              </a:spcAft>
              <a:buClr>
                <a:schemeClr val="dk1"/>
              </a:buClr>
              <a:buSzPts val="2000"/>
              <a:buFont typeface="Permanent Marker"/>
              <a:buNone/>
              <a:defRPr sz="2000" b="1" i="0" u="none" strike="noStrike" cap="none">
                <a:solidFill>
                  <a:schemeClr val="dk1"/>
                </a:solidFill>
                <a:latin typeface="Permanent Marker"/>
                <a:ea typeface="Permanent Marker"/>
                <a:cs typeface="Permanent Marker"/>
                <a:sym typeface="Permanent Marker"/>
              </a:defRPr>
            </a:lvl9pPr>
          </a:lstStyle>
          <a:p>
            <a:r>
              <a:rPr lang="ar-DZ" dirty="0" smtClean="0">
                <a:latin typeface="Microsoft Uighur" panose="02000000000000000000" pitchFamily="2" charset="-78"/>
                <a:cs typeface="Microsoft Uighur" panose="02000000000000000000" pitchFamily="2" charset="-78"/>
              </a:rPr>
              <a:t>الاتجاه السيميائي</a:t>
            </a:r>
            <a:endParaRPr lang="fr-FR" dirty="0">
              <a:latin typeface="Microsoft Uighur" panose="02000000000000000000" pitchFamily="2" charset="-78"/>
              <a:cs typeface="Microsoft Uighur" panose="02000000000000000000" pitchFamily="2" charset="-78"/>
            </a:endParaRPr>
          </a:p>
        </p:txBody>
      </p:sp>
      <p:grpSp>
        <p:nvGrpSpPr>
          <p:cNvPr id="70" name="Google Shape;2082;p71"/>
          <p:cNvGrpSpPr/>
          <p:nvPr/>
        </p:nvGrpSpPr>
        <p:grpSpPr>
          <a:xfrm rot="761559">
            <a:off x="1780165" y="2292578"/>
            <a:ext cx="1303213" cy="585343"/>
            <a:chOff x="4345425" y="2175475"/>
            <a:chExt cx="800750" cy="176025"/>
          </a:xfrm>
        </p:grpSpPr>
        <p:sp>
          <p:nvSpPr>
            <p:cNvPr id="71" name="Google Shape;2083;p7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084;p7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2077;p71"/>
          <p:cNvSpPr/>
          <p:nvPr/>
        </p:nvSpPr>
        <p:spPr>
          <a:xfrm rot="774136">
            <a:off x="5856168" y="2327546"/>
            <a:ext cx="1541950" cy="519668"/>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093"/>
                                        </p:tgtEl>
                                        <p:attrNameLst>
                                          <p:attrName>style.visibility</p:attrName>
                                        </p:attrNameLst>
                                      </p:cBhvr>
                                      <p:to>
                                        <p:strVal val="visible"/>
                                      </p:to>
                                    </p:set>
                                    <p:anim calcmode="lin" valueType="num">
                                      <p:cBhvr additive="base">
                                        <p:cTn id="7" dur="1000"/>
                                        <p:tgtEl>
                                          <p:spTgt spid="2093"/>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2094"/>
                                        </p:tgtEl>
                                        <p:attrNameLst>
                                          <p:attrName>style.visibility</p:attrName>
                                        </p:attrNameLst>
                                      </p:cBhvr>
                                      <p:to>
                                        <p:strVal val="visible"/>
                                      </p:to>
                                    </p:set>
                                    <p:anim calcmode="lin" valueType="num">
                                      <p:cBhvr additive="base">
                                        <p:cTn id="10" dur="1000"/>
                                        <p:tgtEl>
                                          <p:spTgt spid="2094"/>
                                        </p:tgtEl>
                                        <p:attrNameLst>
                                          <p:attrName>ppt_y</p:attrName>
                                        </p:attrNameLst>
                                      </p:cBhvr>
                                      <p:tavLst>
                                        <p:tav tm="0">
                                          <p:val>
                                            <p:strVal val="#ppt_y-1"/>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079"/>
                                        </p:tgtEl>
                                        <p:attrNameLst>
                                          <p:attrName>style.visibility</p:attrName>
                                        </p:attrNameLst>
                                      </p:cBhvr>
                                      <p:to>
                                        <p:strVal val="visible"/>
                                      </p:to>
                                    </p:set>
                                    <p:anim calcmode="lin" valueType="num">
                                      <p:cBhvr additive="base">
                                        <p:cTn id="15" dur="1000"/>
                                        <p:tgtEl>
                                          <p:spTgt spid="2079"/>
                                        </p:tgtEl>
                                        <p:attrNameLst>
                                          <p:attrName>ppt_x</p:attrName>
                                        </p:attrNameLst>
                                      </p:cBhvr>
                                      <p:tavLst>
                                        <p:tav tm="0">
                                          <p:val>
                                            <p:strVal val="#ppt_x-1"/>
                                          </p:val>
                                        </p:tav>
                                        <p:tav tm="100000">
                                          <p:val>
                                            <p:strVal val="#ppt_x"/>
                                          </p:val>
                                        </p:tav>
                                      </p:tavLst>
                                    </p:anim>
                                  </p:childTnLst>
                                </p:cTn>
                              </p:par>
                              <p:par>
                                <p:cTn id="16" presetID="2" presetClass="entr" presetSubtype="8" fill="hold" nodeType="withEffect">
                                  <p:stCondLst>
                                    <p:cond delay="0"/>
                                  </p:stCondLst>
                                  <p:childTnLst>
                                    <p:set>
                                      <p:cBhvr>
                                        <p:cTn id="17" dur="1" fill="hold">
                                          <p:stCondLst>
                                            <p:cond delay="0"/>
                                          </p:stCondLst>
                                        </p:cTn>
                                        <p:tgtEl>
                                          <p:spTgt spid="2090"/>
                                        </p:tgtEl>
                                        <p:attrNameLst>
                                          <p:attrName>style.visibility</p:attrName>
                                        </p:attrNameLst>
                                      </p:cBhvr>
                                      <p:to>
                                        <p:strVal val="visible"/>
                                      </p:to>
                                    </p:set>
                                    <p:anim calcmode="lin" valueType="num">
                                      <p:cBhvr additive="base">
                                        <p:cTn id="18" dur="1000"/>
                                        <p:tgtEl>
                                          <p:spTgt spid="2090"/>
                                        </p:tgtEl>
                                        <p:attrNameLst>
                                          <p:attrName>ppt_x</p:attrName>
                                        </p:attrNameLst>
                                      </p:cBhvr>
                                      <p:tavLst>
                                        <p:tav tm="0">
                                          <p:val>
                                            <p:strVal val="#ppt_x-1"/>
                                          </p:val>
                                        </p:tav>
                                        <p:tav tm="100000">
                                          <p:val>
                                            <p:strVal val="#ppt_x"/>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anim calcmode="lin" valueType="num">
                                      <p:cBhvr additive="base">
                                        <p:cTn id="23" dur="1000"/>
                                        <p:tgtEl>
                                          <p:spTgt spid="2082"/>
                                        </p:tgtEl>
                                        <p:attrNameLst>
                                          <p:attrName>ppt_x</p:attrName>
                                        </p:attrNameLst>
                                      </p:cBhvr>
                                      <p:tavLst>
                                        <p:tav tm="0">
                                          <p:val>
                                            <p:strVal val="#ppt_x+1"/>
                                          </p:val>
                                        </p:tav>
                                        <p:tav tm="100000">
                                          <p:val>
                                            <p:strVal val="#ppt_x"/>
                                          </p:val>
                                        </p:tav>
                                      </p:tavLst>
                                    </p:anim>
                                  </p:childTnLst>
                                </p:cTn>
                              </p:par>
                              <p:par>
                                <p:cTn id="24" presetID="2" presetClass="entr" presetSubtype="2" fill="hold" nodeType="withEffect">
                                  <p:stCondLst>
                                    <p:cond delay="0"/>
                                  </p:stCondLst>
                                  <p:childTnLst>
                                    <p:set>
                                      <p:cBhvr>
                                        <p:cTn id="25" dur="1" fill="hold">
                                          <p:stCondLst>
                                            <p:cond delay="0"/>
                                          </p:stCondLst>
                                        </p:cTn>
                                        <p:tgtEl>
                                          <p:spTgt spid="2088"/>
                                        </p:tgtEl>
                                        <p:attrNameLst>
                                          <p:attrName>style.visibility</p:attrName>
                                        </p:attrNameLst>
                                      </p:cBhvr>
                                      <p:to>
                                        <p:strVal val="visible"/>
                                      </p:to>
                                    </p:set>
                                    <p:anim calcmode="lin" valueType="num">
                                      <p:cBhvr additive="base">
                                        <p:cTn id="26" dur="1000"/>
                                        <p:tgtEl>
                                          <p:spTgt spid="2088"/>
                                        </p:tgtEl>
                                        <p:attrNameLst>
                                          <p:attrName>ppt_x</p:attrName>
                                        </p:attrNameLst>
                                      </p:cBhvr>
                                      <p:tavLst>
                                        <p:tav tm="0">
                                          <p:val>
                                            <p:strVal val="#ppt_x+1"/>
                                          </p:val>
                                        </p:tav>
                                        <p:tav tm="100000">
                                          <p:val>
                                            <p:strVal val="#ppt_x"/>
                                          </p:val>
                                        </p:tav>
                                      </p:tavLst>
                                    </p:anim>
                                  </p:childTnLst>
                                </p:cTn>
                              </p:par>
                              <p:par>
                                <p:cTn id="27" presetID="2" presetClass="entr" presetSubtype="8" fill="hold" nodeType="withEffect">
                                  <p:stCondLst>
                                    <p:cond delay="0"/>
                                  </p:stCondLst>
                                  <p:childTnLst>
                                    <p:set>
                                      <p:cBhvr>
                                        <p:cTn id="28" dur="1" fill="hold">
                                          <p:stCondLst>
                                            <p:cond delay="0"/>
                                          </p:stCondLst>
                                        </p:cTn>
                                        <p:tgtEl>
                                          <p:spTgt spid="2092"/>
                                        </p:tgtEl>
                                        <p:attrNameLst>
                                          <p:attrName>style.visibility</p:attrName>
                                        </p:attrNameLst>
                                      </p:cBhvr>
                                      <p:to>
                                        <p:strVal val="visible"/>
                                      </p:to>
                                    </p:set>
                                    <p:anim calcmode="lin" valueType="num">
                                      <p:cBhvr additive="base">
                                        <p:cTn id="29" dur="1000"/>
                                        <p:tgtEl>
                                          <p:spTgt spid="2092"/>
                                        </p:tgtEl>
                                        <p:attrNameLst>
                                          <p:attrName>ppt_x</p:attrName>
                                        </p:attrNameLst>
                                      </p:cBhvr>
                                      <p:tavLst>
                                        <p:tav tm="0">
                                          <p:val>
                                            <p:strVal val="#ppt_x-1"/>
                                          </p:val>
                                        </p:tav>
                                        <p:tav tm="100000">
                                          <p:val>
                                            <p:strVal val="#ppt_x"/>
                                          </p:val>
                                        </p:tav>
                                      </p:tavLst>
                                    </p:anim>
                                  </p:childTnLst>
                                </p:cTn>
                              </p:par>
                              <p:par>
                                <p:cTn id="30" presetID="2" presetClass="entr" presetSubtype="2" fill="hold" nodeType="withEffect">
                                  <p:stCondLst>
                                    <p:cond delay="0"/>
                                  </p:stCondLst>
                                  <p:childTnLst>
                                    <p:set>
                                      <p:cBhvr>
                                        <p:cTn id="31" dur="1" fill="hold">
                                          <p:stCondLst>
                                            <p:cond delay="0"/>
                                          </p:stCondLst>
                                        </p:cTn>
                                        <p:tgtEl>
                                          <p:spTgt spid="66"/>
                                        </p:tgtEl>
                                        <p:attrNameLst>
                                          <p:attrName>style.visibility</p:attrName>
                                        </p:attrNameLst>
                                      </p:cBhvr>
                                      <p:to>
                                        <p:strVal val="visible"/>
                                      </p:to>
                                    </p:set>
                                    <p:anim calcmode="lin" valueType="num">
                                      <p:cBhvr additive="base">
                                        <p:cTn id="32" dur="1000"/>
                                        <p:tgtEl>
                                          <p:spTgt spid="66"/>
                                        </p:tgtEl>
                                        <p:attrNameLst>
                                          <p:attrName>ppt_x</p:attrName>
                                        </p:attrNameLst>
                                      </p:cBhvr>
                                      <p:tavLst>
                                        <p:tav tm="0">
                                          <p:val>
                                            <p:strVal val="#ppt_x+1"/>
                                          </p:val>
                                        </p:tav>
                                        <p:tav tm="100000">
                                          <p:val>
                                            <p:strVal val="#ppt_x"/>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70"/>
                                        </p:tgtEl>
                                        <p:attrNameLst>
                                          <p:attrName>style.visibility</p:attrName>
                                        </p:attrNameLst>
                                      </p:cBhvr>
                                      <p:to>
                                        <p:strVal val="visible"/>
                                      </p:to>
                                    </p:set>
                                    <p:anim calcmode="lin" valueType="num">
                                      <p:cBhvr additive="base">
                                        <p:cTn id="37" dur="1000"/>
                                        <p:tgtEl>
                                          <p:spTgt spid="70"/>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31"/>
        <p:cNvGrpSpPr/>
        <p:nvPr/>
      </p:nvGrpSpPr>
      <p:grpSpPr>
        <a:xfrm>
          <a:off x="0" y="0"/>
          <a:ext cx="0" cy="0"/>
          <a:chOff x="0" y="0"/>
          <a:chExt cx="0" cy="0"/>
        </a:xfrm>
      </p:grpSpPr>
      <p:grpSp>
        <p:nvGrpSpPr>
          <p:cNvPr id="1732" name="Google Shape;1732;p64"/>
          <p:cNvGrpSpPr/>
          <p:nvPr/>
        </p:nvGrpSpPr>
        <p:grpSpPr>
          <a:xfrm rot="474737">
            <a:off x="6861616" y="2898745"/>
            <a:ext cx="2049331" cy="585348"/>
            <a:chOff x="4345425" y="2175475"/>
            <a:chExt cx="800750" cy="176025"/>
          </a:xfrm>
        </p:grpSpPr>
        <p:sp>
          <p:nvSpPr>
            <p:cNvPr id="1733" name="Google Shape;1733;p6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6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35" name="Google Shape;1735;p64"/>
          <p:cNvSpPr txBox="1">
            <a:spLocks noGrp="1"/>
          </p:cNvSpPr>
          <p:nvPr>
            <p:ph type="ctrTitle"/>
          </p:nvPr>
        </p:nvSpPr>
        <p:spPr>
          <a:xfrm>
            <a:off x="5875800" y="2837502"/>
            <a:ext cx="2548200" cy="461700"/>
          </a:xfrm>
          <a:prstGeom prst="rect">
            <a:avLst/>
          </a:prstGeom>
        </p:spPr>
        <p:txBody>
          <a:bodyPr spcFirstLastPara="1" wrap="square" lIns="0" tIns="0" rIns="0" bIns="0" anchor="t" anchorCtr="0">
            <a:noAutofit/>
          </a:bodyPr>
          <a:lstStyle/>
          <a:p>
            <a:pPr marL="0" lvl="0" indent="0" algn="r" rtl="0">
              <a:spcBef>
                <a:spcPts val="0"/>
              </a:spcBef>
              <a:spcAft>
                <a:spcPts val="0"/>
              </a:spcAft>
              <a:buClr>
                <a:schemeClr val="dk2"/>
              </a:buClr>
              <a:buSzPts val="1100"/>
              <a:buFont typeface="Arial"/>
              <a:buNone/>
            </a:pPr>
            <a:r>
              <a:rPr lang="ar-DZ" sz="4000" dirty="0" smtClean="0">
                <a:latin typeface="Urdu Typesetting" panose="03020402040406030203" pitchFamily="66" charset="-78"/>
                <a:cs typeface="Urdu Typesetting" panose="03020402040406030203" pitchFamily="66" charset="-78"/>
              </a:rPr>
              <a:t>وفقكم الله</a:t>
            </a:r>
            <a:endParaRPr sz="4000" dirty="0">
              <a:latin typeface="Urdu Typesetting" panose="03020402040406030203" pitchFamily="66" charset="-78"/>
              <a:cs typeface="Urdu Typesetting" panose="03020402040406030203" pitchFamily="66" charset="-78"/>
            </a:endParaRPr>
          </a:p>
          <a:p>
            <a:pPr marL="0" lvl="0" indent="0" algn="r" rtl="0">
              <a:spcBef>
                <a:spcPts val="0"/>
              </a:spcBef>
              <a:spcAft>
                <a:spcPts val="0"/>
              </a:spcAft>
              <a:buNone/>
            </a:pPr>
            <a:endParaRPr dirty="0"/>
          </a:p>
        </p:txBody>
      </p:sp>
      <p:sp>
        <p:nvSpPr>
          <p:cNvPr id="1736" name="Google Shape;1736;p64"/>
          <p:cNvSpPr txBox="1">
            <a:spLocks noGrp="1"/>
          </p:cNvSpPr>
          <p:nvPr>
            <p:ph type="subTitle" idx="1"/>
          </p:nvPr>
        </p:nvSpPr>
        <p:spPr>
          <a:xfrm>
            <a:off x="4109041" y="1595716"/>
            <a:ext cx="3777241" cy="9723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ar-DZ" sz="2800" dirty="0" smtClean="0">
                <a:latin typeface="Microsoft Uighur" panose="02000000000000000000" pitchFamily="2" charset="-78"/>
                <a:cs typeface="Microsoft Uighur" panose="02000000000000000000" pitchFamily="2" charset="-78"/>
              </a:rPr>
              <a:t>يمكن الاستزادة على الأفكار المطروحة من مصادر و مراجع أخرى في المجال </a:t>
            </a:r>
            <a:endParaRPr sz="2800" dirty="0">
              <a:latin typeface="Microsoft Uighur" panose="02000000000000000000" pitchFamily="2" charset="-78"/>
              <a:cs typeface="Microsoft Uighur" panose="02000000000000000000" pitchFamily="2" charset="-78"/>
            </a:endParaRPr>
          </a:p>
        </p:txBody>
      </p:sp>
      <p:grpSp>
        <p:nvGrpSpPr>
          <p:cNvPr id="1737" name="Google Shape;1737;p64"/>
          <p:cNvGrpSpPr/>
          <p:nvPr/>
        </p:nvGrpSpPr>
        <p:grpSpPr>
          <a:xfrm rot="-546322">
            <a:off x="928323" y="1476006"/>
            <a:ext cx="2817315" cy="3421848"/>
            <a:chOff x="2505075" y="4180600"/>
            <a:chExt cx="1092750" cy="957900"/>
          </a:xfrm>
        </p:grpSpPr>
        <p:sp>
          <p:nvSpPr>
            <p:cNvPr id="1738" name="Google Shape;1738;p64"/>
            <p:cNvSpPr/>
            <p:nvPr/>
          </p:nvSpPr>
          <p:spPr>
            <a:xfrm>
              <a:off x="2612200" y="4898650"/>
              <a:ext cx="984100" cy="235275"/>
            </a:xfrm>
            <a:custGeom>
              <a:avLst/>
              <a:gdLst/>
              <a:ahLst/>
              <a:cxnLst/>
              <a:rect l="l" t="t" r="r" b="b"/>
              <a:pathLst>
                <a:path w="39364" h="9411" extrusionOk="0">
                  <a:moveTo>
                    <a:pt x="6166" y="0"/>
                  </a:moveTo>
                  <a:cubicBezTo>
                    <a:pt x="6141" y="0"/>
                    <a:pt x="5339" y="652"/>
                    <a:pt x="5339" y="652"/>
                  </a:cubicBezTo>
                  <a:cubicBezTo>
                    <a:pt x="4688" y="2882"/>
                    <a:pt x="2357" y="5965"/>
                    <a:pt x="1" y="6617"/>
                  </a:cubicBezTo>
                  <a:cubicBezTo>
                    <a:pt x="5966" y="7068"/>
                    <a:pt x="13259" y="8321"/>
                    <a:pt x="19224" y="8797"/>
                  </a:cubicBezTo>
                  <a:cubicBezTo>
                    <a:pt x="22532" y="9048"/>
                    <a:pt x="25841" y="9248"/>
                    <a:pt x="29149" y="9349"/>
                  </a:cubicBezTo>
                  <a:cubicBezTo>
                    <a:pt x="29759" y="9367"/>
                    <a:pt x="30670" y="9411"/>
                    <a:pt x="31701" y="9411"/>
                  </a:cubicBezTo>
                  <a:cubicBezTo>
                    <a:pt x="34944" y="9411"/>
                    <a:pt x="39363" y="8971"/>
                    <a:pt x="39249" y="5890"/>
                  </a:cubicBezTo>
                  <a:lnTo>
                    <a:pt x="39224" y="5890"/>
                  </a:lnTo>
                  <a:cubicBezTo>
                    <a:pt x="28021" y="4988"/>
                    <a:pt x="17069" y="2682"/>
                    <a:pt x="61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64"/>
            <p:cNvSpPr/>
            <p:nvPr/>
          </p:nvSpPr>
          <p:spPr>
            <a:xfrm>
              <a:off x="2607825" y="4893625"/>
              <a:ext cx="990000" cy="244875"/>
            </a:xfrm>
            <a:custGeom>
              <a:avLst/>
              <a:gdLst/>
              <a:ahLst/>
              <a:cxnLst/>
              <a:rect l="l" t="t" r="r" b="b"/>
              <a:pathLst>
                <a:path w="39600" h="9795" extrusionOk="0">
                  <a:moveTo>
                    <a:pt x="6379" y="398"/>
                  </a:moveTo>
                  <a:lnTo>
                    <a:pt x="6379" y="398"/>
                  </a:lnTo>
                  <a:cubicBezTo>
                    <a:pt x="9057" y="1067"/>
                    <a:pt x="11759" y="1687"/>
                    <a:pt x="14462" y="2306"/>
                  </a:cubicBezTo>
                  <a:cubicBezTo>
                    <a:pt x="17218" y="2908"/>
                    <a:pt x="19950" y="3509"/>
                    <a:pt x="22707" y="4011"/>
                  </a:cubicBezTo>
                  <a:cubicBezTo>
                    <a:pt x="28194" y="5008"/>
                    <a:pt x="33731" y="5807"/>
                    <a:pt x="39293" y="6235"/>
                  </a:cubicBezTo>
                  <a:lnTo>
                    <a:pt x="39293" y="6235"/>
                  </a:lnTo>
                  <a:cubicBezTo>
                    <a:pt x="39281" y="6246"/>
                    <a:pt x="39274" y="6252"/>
                    <a:pt x="39274" y="6266"/>
                  </a:cubicBezTo>
                  <a:lnTo>
                    <a:pt x="39274" y="6392"/>
                  </a:lnTo>
                  <a:cubicBezTo>
                    <a:pt x="39249" y="6492"/>
                    <a:pt x="39249" y="6592"/>
                    <a:pt x="39224" y="6692"/>
                  </a:cubicBezTo>
                  <a:cubicBezTo>
                    <a:pt x="39199" y="6893"/>
                    <a:pt x="39123" y="7068"/>
                    <a:pt x="39023" y="7269"/>
                  </a:cubicBezTo>
                  <a:cubicBezTo>
                    <a:pt x="38848" y="7620"/>
                    <a:pt x="38572" y="7920"/>
                    <a:pt x="38246" y="8171"/>
                  </a:cubicBezTo>
                  <a:cubicBezTo>
                    <a:pt x="37595" y="8647"/>
                    <a:pt x="36767" y="8898"/>
                    <a:pt x="35965" y="9073"/>
                  </a:cubicBezTo>
                  <a:cubicBezTo>
                    <a:pt x="34654" y="9352"/>
                    <a:pt x="33295" y="9441"/>
                    <a:pt x="31939" y="9441"/>
                  </a:cubicBezTo>
                  <a:cubicBezTo>
                    <a:pt x="31585" y="9441"/>
                    <a:pt x="31231" y="9435"/>
                    <a:pt x="30878" y="9424"/>
                  </a:cubicBezTo>
                  <a:cubicBezTo>
                    <a:pt x="29173" y="9374"/>
                    <a:pt x="27469" y="9324"/>
                    <a:pt x="25740" y="9224"/>
                  </a:cubicBezTo>
                  <a:lnTo>
                    <a:pt x="20627" y="8948"/>
                  </a:lnTo>
                  <a:cubicBezTo>
                    <a:pt x="18898" y="8873"/>
                    <a:pt x="17218" y="8697"/>
                    <a:pt x="15514" y="8497"/>
                  </a:cubicBezTo>
                  <a:cubicBezTo>
                    <a:pt x="13810" y="8296"/>
                    <a:pt x="12106" y="8071"/>
                    <a:pt x="10401" y="7845"/>
                  </a:cubicBezTo>
                  <a:cubicBezTo>
                    <a:pt x="7272" y="7405"/>
                    <a:pt x="4121" y="6986"/>
                    <a:pt x="969" y="6707"/>
                  </a:cubicBezTo>
                  <a:lnTo>
                    <a:pt x="969" y="6707"/>
                  </a:lnTo>
                  <a:cubicBezTo>
                    <a:pt x="1378" y="6510"/>
                    <a:pt x="1757" y="6260"/>
                    <a:pt x="2106" y="5991"/>
                  </a:cubicBezTo>
                  <a:cubicBezTo>
                    <a:pt x="2657" y="5565"/>
                    <a:pt x="3158" y="5088"/>
                    <a:pt x="3609" y="4537"/>
                  </a:cubicBezTo>
                  <a:cubicBezTo>
                    <a:pt x="4061" y="4011"/>
                    <a:pt x="4487" y="3434"/>
                    <a:pt x="4837" y="2833"/>
                  </a:cubicBezTo>
                  <a:cubicBezTo>
                    <a:pt x="5181" y="2245"/>
                    <a:pt x="5476" y="1633"/>
                    <a:pt x="5676" y="973"/>
                  </a:cubicBezTo>
                  <a:lnTo>
                    <a:pt x="5676" y="973"/>
                  </a:lnTo>
                  <a:lnTo>
                    <a:pt x="6379" y="398"/>
                  </a:lnTo>
                  <a:close/>
                  <a:moveTo>
                    <a:pt x="6366" y="1"/>
                  </a:moveTo>
                  <a:cubicBezTo>
                    <a:pt x="6316" y="1"/>
                    <a:pt x="6266" y="1"/>
                    <a:pt x="6216" y="51"/>
                  </a:cubicBezTo>
                  <a:lnTo>
                    <a:pt x="6191" y="51"/>
                  </a:lnTo>
                  <a:lnTo>
                    <a:pt x="5389" y="727"/>
                  </a:lnTo>
                  <a:cubicBezTo>
                    <a:pt x="5364" y="752"/>
                    <a:pt x="5339" y="778"/>
                    <a:pt x="5339" y="803"/>
                  </a:cubicBezTo>
                  <a:cubicBezTo>
                    <a:pt x="5138" y="1454"/>
                    <a:pt x="4863" y="2081"/>
                    <a:pt x="4512" y="2657"/>
                  </a:cubicBezTo>
                  <a:cubicBezTo>
                    <a:pt x="4186" y="3234"/>
                    <a:pt x="3785" y="3785"/>
                    <a:pt x="3334" y="4311"/>
                  </a:cubicBezTo>
                  <a:cubicBezTo>
                    <a:pt x="2908" y="4838"/>
                    <a:pt x="2431" y="5314"/>
                    <a:pt x="1880" y="5715"/>
                  </a:cubicBezTo>
                  <a:cubicBezTo>
                    <a:pt x="1354" y="6116"/>
                    <a:pt x="777" y="6467"/>
                    <a:pt x="126" y="6642"/>
                  </a:cubicBezTo>
                  <a:cubicBezTo>
                    <a:pt x="76" y="6667"/>
                    <a:pt x="25" y="6742"/>
                    <a:pt x="0" y="6793"/>
                  </a:cubicBezTo>
                  <a:cubicBezTo>
                    <a:pt x="0" y="6893"/>
                    <a:pt x="76" y="6993"/>
                    <a:pt x="176" y="6993"/>
                  </a:cubicBezTo>
                  <a:cubicBezTo>
                    <a:pt x="3584" y="7244"/>
                    <a:pt x="6968" y="7720"/>
                    <a:pt x="10376" y="8121"/>
                  </a:cubicBezTo>
                  <a:cubicBezTo>
                    <a:pt x="12081" y="8321"/>
                    <a:pt x="13785" y="8547"/>
                    <a:pt x="15489" y="8722"/>
                  </a:cubicBezTo>
                  <a:cubicBezTo>
                    <a:pt x="17193" y="8923"/>
                    <a:pt x="18898" y="9048"/>
                    <a:pt x="20602" y="9224"/>
                  </a:cubicBezTo>
                  <a:cubicBezTo>
                    <a:pt x="24011" y="9550"/>
                    <a:pt x="27444" y="9675"/>
                    <a:pt x="30878" y="9775"/>
                  </a:cubicBezTo>
                  <a:cubicBezTo>
                    <a:pt x="31276" y="9787"/>
                    <a:pt x="31675" y="9794"/>
                    <a:pt x="32075" y="9794"/>
                  </a:cubicBezTo>
                  <a:cubicBezTo>
                    <a:pt x="33389" y="9794"/>
                    <a:pt x="34715" y="9712"/>
                    <a:pt x="36041" y="9424"/>
                  </a:cubicBezTo>
                  <a:cubicBezTo>
                    <a:pt x="36868" y="9249"/>
                    <a:pt x="37720" y="8973"/>
                    <a:pt x="38447" y="8422"/>
                  </a:cubicBezTo>
                  <a:cubicBezTo>
                    <a:pt x="38823" y="8171"/>
                    <a:pt x="39123" y="7820"/>
                    <a:pt x="39324" y="7394"/>
                  </a:cubicBezTo>
                  <a:cubicBezTo>
                    <a:pt x="39424" y="7194"/>
                    <a:pt x="39499" y="6968"/>
                    <a:pt x="39549" y="6768"/>
                  </a:cubicBezTo>
                  <a:cubicBezTo>
                    <a:pt x="39575" y="6642"/>
                    <a:pt x="39575" y="6542"/>
                    <a:pt x="39600" y="6417"/>
                  </a:cubicBezTo>
                  <a:cubicBezTo>
                    <a:pt x="39600" y="6341"/>
                    <a:pt x="39600" y="6316"/>
                    <a:pt x="39600" y="6241"/>
                  </a:cubicBezTo>
                  <a:cubicBezTo>
                    <a:pt x="39600" y="6141"/>
                    <a:pt x="39575" y="6041"/>
                    <a:pt x="39549" y="5966"/>
                  </a:cubicBezTo>
                  <a:cubicBezTo>
                    <a:pt x="39514" y="5948"/>
                    <a:pt x="39479" y="5930"/>
                    <a:pt x="39443" y="5930"/>
                  </a:cubicBezTo>
                  <a:cubicBezTo>
                    <a:pt x="39428" y="5930"/>
                    <a:pt x="39414" y="5933"/>
                    <a:pt x="39399" y="5940"/>
                  </a:cubicBezTo>
                  <a:cubicBezTo>
                    <a:pt x="33835" y="5464"/>
                    <a:pt x="28296" y="4637"/>
                    <a:pt x="22782" y="3610"/>
                  </a:cubicBezTo>
                  <a:cubicBezTo>
                    <a:pt x="20026" y="3083"/>
                    <a:pt x="17294" y="2532"/>
                    <a:pt x="14562" y="1930"/>
                  </a:cubicBezTo>
                  <a:cubicBezTo>
                    <a:pt x="11830" y="1329"/>
                    <a:pt x="9098" y="677"/>
                    <a:pt x="63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64"/>
            <p:cNvSpPr/>
            <p:nvPr/>
          </p:nvSpPr>
          <p:spPr>
            <a:xfrm>
              <a:off x="2508825" y="4184975"/>
              <a:ext cx="1038875" cy="879225"/>
            </a:xfrm>
            <a:custGeom>
              <a:avLst/>
              <a:gdLst/>
              <a:ahLst/>
              <a:cxnLst/>
              <a:rect l="l" t="t" r="r" b="b"/>
              <a:pathLst>
                <a:path w="41555" h="35169" extrusionOk="0">
                  <a:moveTo>
                    <a:pt x="40702" y="1"/>
                  </a:moveTo>
                  <a:cubicBezTo>
                    <a:pt x="27143" y="126"/>
                    <a:pt x="13660" y="652"/>
                    <a:pt x="101" y="1078"/>
                  </a:cubicBezTo>
                  <a:cubicBezTo>
                    <a:pt x="76" y="1078"/>
                    <a:pt x="51" y="1078"/>
                    <a:pt x="25" y="1053"/>
                  </a:cubicBezTo>
                  <a:lnTo>
                    <a:pt x="0" y="1078"/>
                  </a:lnTo>
                  <a:cubicBezTo>
                    <a:pt x="51" y="1103"/>
                    <a:pt x="101" y="1153"/>
                    <a:pt x="101" y="1254"/>
                  </a:cubicBezTo>
                  <a:cubicBezTo>
                    <a:pt x="752" y="7845"/>
                    <a:pt x="577" y="14612"/>
                    <a:pt x="802" y="21254"/>
                  </a:cubicBezTo>
                  <a:cubicBezTo>
                    <a:pt x="903" y="24537"/>
                    <a:pt x="878" y="27870"/>
                    <a:pt x="1103" y="31154"/>
                  </a:cubicBezTo>
                  <a:cubicBezTo>
                    <a:pt x="1236" y="33346"/>
                    <a:pt x="2622" y="35168"/>
                    <a:pt x="4511" y="35168"/>
                  </a:cubicBezTo>
                  <a:cubicBezTo>
                    <a:pt x="5127" y="35168"/>
                    <a:pt x="5795" y="34975"/>
                    <a:pt x="6492" y="34537"/>
                  </a:cubicBezTo>
                  <a:cubicBezTo>
                    <a:pt x="7995" y="33585"/>
                    <a:pt x="8772" y="31780"/>
                    <a:pt x="9324" y="30151"/>
                  </a:cubicBezTo>
                  <a:cubicBezTo>
                    <a:pt x="9374" y="30051"/>
                    <a:pt x="9399" y="29926"/>
                    <a:pt x="9474" y="29926"/>
                  </a:cubicBezTo>
                  <a:cubicBezTo>
                    <a:pt x="9491" y="29859"/>
                    <a:pt x="9563" y="29836"/>
                    <a:pt x="9654" y="29836"/>
                  </a:cubicBezTo>
                  <a:cubicBezTo>
                    <a:pt x="9700" y="29836"/>
                    <a:pt x="9750" y="29842"/>
                    <a:pt x="9800" y="29850"/>
                  </a:cubicBezTo>
                  <a:cubicBezTo>
                    <a:pt x="20376" y="31454"/>
                    <a:pt x="30878" y="33284"/>
                    <a:pt x="41555" y="34236"/>
                  </a:cubicBezTo>
                  <a:cubicBezTo>
                    <a:pt x="41128" y="31880"/>
                    <a:pt x="41304" y="29525"/>
                    <a:pt x="41404" y="27144"/>
                  </a:cubicBezTo>
                  <a:cubicBezTo>
                    <a:pt x="41479" y="24186"/>
                    <a:pt x="41529" y="21229"/>
                    <a:pt x="41504" y="18246"/>
                  </a:cubicBezTo>
                  <a:cubicBezTo>
                    <a:pt x="41454" y="12156"/>
                    <a:pt x="40928" y="6091"/>
                    <a:pt x="40702" y="1"/>
                  </a:cubicBezTo>
                  <a:close/>
                </a:path>
              </a:pathLst>
            </a:custGeom>
            <a:solidFill>
              <a:schemeClr val="accent2"/>
            </a:solidFill>
            <a:ln>
              <a:solidFill>
                <a:schemeClr val="accent6">
                  <a:lumMod val="75000"/>
                </a:schemeClr>
              </a:solid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64"/>
            <p:cNvSpPr/>
            <p:nvPr/>
          </p:nvSpPr>
          <p:spPr>
            <a:xfrm>
              <a:off x="2505075" y="4180600"/>
              <a:ext cx="1047650" cy="887125"/>
            </a:xfrm>
            <a:custGeom>
              <a:avLst/>
              <a:gdLst/>
              <a:ahLst/>
              <a:cxnLst/>
              <a:rect l="l" t="t" r="r" b="b"/>
              <a:pathLst>
                <a:path w="41906" h="35485" extrusionOk="0">
                  <a:moveTo>
                    <a:pt x="40684" y="377"/>
                  </a:moveTo>
                  <a:cubicBezTo>
                    <a:pt x="40913" y="6408"/>
                    <a:pt x="41430" y="12415"/>
                    <a:pt x="41504" y="18421"/>
                  </a:cubicBezTo>
                  <a:cubicBezTo>
                    <a:pt x="41504" y="21103"/>
                    <a:pt x="41479" y="23760"/>
                    <a:pt x="41404" y="26416"/>
                  </a:cubicBezTo>
                  <a:cubicBezTo>
                    <a:pt x="41379" y="27745"/>
                    <a:pt x="41304" y="29098"/>
                    <a:pt x="41278" y="30426"/>
                  </a:cubicBezTo>
                  <a:cubicBezTo>
                    <a:pt x="41255" y="31690"/>
                    <a:pt x="41299" y="32976"/>
                    <a:pt x="41497" y="34241"/>
                  </a:cubicBezTo>
                  <a:lnTo>
                    <a:pt x="41497" y="34241"/>
                  </a:lnTo>
                  <a:cubicBezTo>
                    <a:pt x="36203" y="33742"/>
                    <a:pt x="30909" y="33048"/>
                    <a:pt x="25639" y="32256"/>
                  </a:cubicBezTo>
                  <a:lnTo>
                    <a:pt x="17619" y="31103"/>
                  </a:lnTo>
                  <a:cubicBezTo>
                    <a:pt x="16291" y="30903"/>
                    <a:pt x="14963" y="30677"/>
                    <a:pt x="13609" y="30476"/>
                  </a:cubicBezTo>
                  <a:lnTo>
                    <a:pt x="11604" y="30151"/>
                  </a:lnTo>
                  <a:lnTo>
                    <a:pt x="10627" y="30000"/>
                  </a:lnTo>
                  <a:lnTo>
                    <a:pt x="10125" y="29925"/>
                  </a:lnTo>
                  <a:cubicBezTo>
                    <a:pt x="10025" y="29925"/>
                    <a:pt x="9950" y="29900"/>
                    <a:pt x="9850" y="29900"/>
                  </a:cubicBezTo>
                  <a:lnTo>
                    <a:pt x="9699" y="29900"/>
                  </a:lnTo>
                  <a:cubicBezTo>
                    <a:pt x="9647" y="29918"/>
                    <a:pt x="9582" y="29947"/>
                    <a:pt x="9539" y="29998"/>
                  </a:cubicBezTo>
                  <a:lnTo>
                    <a:pt x="9539" y="29998"/>
                  </a:lnTo>
                  <a:cubicBezTo>
                    <a:pt x="9500" y="30015"/>
                    <a:pt x="9463" y="30036"/>
                    <a:pt x="9449" y="30050"/>
                  </a:cubicBezTo>
                  <a:cubicBezTo>
                    <a:pt x="9424" y="30101"/>
                    <a:pt x="9424" y="30151"/>
                    <a:pt x="9399" y="30176"/>
                  </a:cubicBezTo>
                  <a:lnTo>
                    <a:pt x="9348" y="30326"/>
                  </a:lnTo>
                  <a:lnTo>
                    <a:pt x="9223" y="30652"/>
                  </a:lnTo>
                  <a:cubicBezTo>
                    <a:pt x="9148" y="30877"/>
                    <a:pt x="9073" y="31078"/>
                    <a:pt x="8998" y="31278"/>
                  </a:cubicBezTo>
                  <a:cubicBezTo>
                    <a:pt x="8822" y="31705"/>
                    <a:pt x="8622" y="32106"/>
                    <a:pt x="8421" y="32507"/>
                  </a:cubicBezTo>
                  <a:cubicBezTo>
                    <a:pt x="7970" y="33284"/>
                    <a:pt x="7419" y="34010"/>
                    <a:pt x="6692" y="34512"/>
                  </a:cubicBezTo>
                  <a:cubicBezTo>
                    <a:pt x="6087" y="34908"/>
                    <a:pt x="5377" y="35200"/>
                    <a:pt x="4651" y="35200"/>
                  </a:cubicBezTo>
                  <a:cubicBezTo>
                    <a:pt x="4504" y="35200"/>
                    <a:pt x="4358" y="35188"/>
                    <a:pt x="4211" y="35163"/>
                  </a:cubicBezTo>
                  <a:cubicBezTo>
                    <a:pt x="3358" y="35013"/>
                    <a:pt x="2632" y="34436"/>
                    <a:pt x="2155" y="33685"/>
                  </a:cubicBezTo>
                  <a:cubicBezTo>
                    <a:pt x="1679" y="32958"/>
                    <a:pt x="1454" y="32080"/>
                    <a:pt x="1404" y="31203"/>
                  </a:cubicBezTo>
                  <a:cubicBezTo>
                    <a:pt x="1353" y="30276"/>
                    <a:pt x="1303" y="29374"/>
                    <a:pt x="1278" y="28471"/>
                  </a:cubicBezTo>
                  <a:cubicBezTo>
                    <a:pt x="1203" y="26667"/>
                    <a:pt x="1203" y="24837"/>
                    <a:pt x="1153" y="23033"/>
                  </a:cubicBezTo>
                  <a:cubicBezTo>
                    <a:pt x="1028" y="19374"/>
                    <a:pt x="1003" y="15765"/>
                    <a:pt x="952" y="12105"/>
                  </a:cubicBezTo>
                  <a:cubicBezTo>
                    <a:pt x="927" y="10301"/>
                    <a:pt x="877" y="8471"/>
                    <a:pt x="802" y="6667"/>
                  </a:cubicBezTo>
                  <a:cubicBezTo>
                    <a:pt x="752" y="5740"/>
                    <a:pt x="702" y="4837"/>
                    <a:pt x="652" y="3935"/>
                  </a:cubicBezTo>
                  <a:lnTo>
                    <a:pt x="551" y="2557"/>
                  </a:lnTo>
                  <a:lnTo>
                    <a:pt x="476" y="1880"/>
                  </a:lnTo>
                  <a:lnTo>
                    <a:pt x="451" y="1529"/>
                  </a:lnTo>
                  <a:cubicBezTo>
                    <a:pt x="451" y="1496"/>
                    <a:pt x="451" y="1474"/>
                    <a:pt x="444" y="1434"/>
                  </a:cubicBezTo>
                  <a:lnTo>
                    <a:pt x="444" y="1434"/>
                  </a:lnTo>
                  <a:lnTo>
                    <a:pt x="476" y="1429"/>
                  </a:lnTo>
                  <a:lnTo>
                    <a:pt x="802" y="1429"/>
                  </a:lnTo>
                  <a:lnTo>
                    <a:pt x="1429" y="1404"/>
                  </a:lnTo>
                  <a:lnTo>
                    <a:pt x="2707" y="1354"/>
                  </a:lnTo>
                  <a:lnTo>
                    <a:pt x="5263" y="1278"/>
                  </a:lnTo>
                  <a:lnTo>
                    <a:pt x="10351" y="1128"/>
                  </a:lnTo>
                  <a:lnTo>
                    <a:pt x="20526" y="802"/>
                  </a:lnTo>
                  <a:cubicBezTo>
                    <a:pt x="27237" y="628"/>
                    <a:pt x="33972" y="430"/>
                    <a:pt x="40684" y="377"/>
                  </a:cubicBezTo>
                  <a:close/>
                  <a:moveTo>
                    <a:pt x="40852" y="0"/>
                  </a:moveTo>
                  <a:cubicBezTo>
                    <a:pt x="34060" y="50"/>
                    <a:pt x="27293" y="176"/>
                    <a:pt x="20501" y="401"/>
                  </a:cubicBezTo>
                  <a:lnTo>
                    <a:pt x="251" y="1078"/>
                  </a:lnTo>
                  <a:lnTo>
                    <a:pt x="25" y="1078"/>
                  </a:lnTo>
                  <a:lnTo>
                    <a:pt x="0" y="1153"/>
                  </a:lnTo>
                  <a:lnTo>
                    <a:pt x="0" y="1178"/>
                  </a:lnTo>
                  <a:lnTo>
                    <a:pt x="75" y="1429"/>
                  </a:lnTo>
                  <a:lnTo>
                    <a:pt x="276" y="3960"/>
                  </a:lnTo>
                  <a:cubicBezTo>
                    <a:pt x="351" y="4862"/>
                    <a:pt x="401" y="5765"/>
                    <a:pt x="426" y="6667"/>
                  </a:cubicBezTo>
                  <a:cubicBezTo>
                    <a:pt x="526" y="8496"/>
                    <a:pt x="551" y="10301"/>
                    <a:pt x="602" y="12131"/>
                  </a:cubicBezTo>
                  <a:cubicBezTo>
                    <a:pt x="652" y="15765"/>
                    <a:pt x="702" y="19399"/>
                    <a:pt x="802" y="23033"/>
                  </a:cubicBezTo>
                  <a:cubicBezTo>
                    <a:pt x="852" y="24837"/>
                    <a:pt x="877" y="26667"/>
                    <a:pt x="927" y="28497"/>
                  </a:cubicBezTo>
                  <a:cubicBezTo>
                    <a:pt x="978" y="29399"/>
                    <a:pt x="1003" y="30301"/>
                    <a:pt x="1078" y="31203"/>
                  </a:cubicBezTo>
                  <a:cubicBezTo>
                    <a:pt x="1128" y="32131"/>
                    <a:pt x="1379" y="33083"/>
                    <a:pt x="1905" y="33860"/>
                  </a:cubicBezTo>
                  <a:cubicBezTo>
                    <a:pt x="2406" y="34662"/>
                    <a:pt x="3208" y="35314"/>
                    <a:pt x="4160" y="35439"/>
                  </a:cubicBezTo>
                  <a:cubicBezTo>
                    <a:pt x="4334" y="35470"/>
                    <a:pt x="4506" y="35485"/>
                    <a:pt x="4677" y="35485"/>
                  </a:cubicBezTo>
                  <a:cubicBezTo>
                    <a:pt x="5469" y="35485"/>
                    <a:pt x="6223" y="35170"/>
                    <a:pt x="6842" y="34737"/>
                  </a:cubicBezTo>
                  <a:cubicBezTo>
                    <a:pt x="7619" y="34211"/>
                    <a:pt x="8196" y="33434"/>
                    <a:pt x="8647" y="32632"/>
                  </a:cubicBezTo>
                  <a:cubicBezTo>
                    <a:pt x="8872" y="32231"/>
                    <a:pt x="9048" y="31805"/>
                    <a:pt x="9223" y="31379"/>
                  </a:cubicBezTo>
                  <a:cubicBezTo>
                    <a:pt x="9298" y="31178"/>
                    <a:pt x="9399" y="30953"/>
                    <a:pt x="9474" y="30727"/>
                  </a:cubicBezTo>
                  <a:lnTo>
                    <a:pt x="9574" y="30426"/>
                  </a:lnTo>
                  <a:lnTo>
                    <a:pt x="9624" y="30251"/>
                  </a:lnTo>
                  <a:cubicBezTo>
                    <a:pt x="9647" y="30228"/>
                    <a:pt x="9649" y="30226"/>
                    <a:pt x="9649" y="30206"/>
                  </a:cubicBezTo>
                  <a:lnTo>
                    <a:pt x="9649" y="30206"/>
                  </a:lnTo>
                  <a:lnTo>
                    <a:pt x="9749" y="30126"/>
                  </a:lnTo>
                  <a:lnTo>
                    <a:pt x="9749" y="30126"/>
                  </a:lnTo>
                  <a:cubicBezTo>
                    <a:pt x="9741" y="30142"/>
                    <a:pt x="9741" y="30148"/>
                    <a:pt x="9748" y="30148"/>
                  </a:cubicBezTo>
                  <a:cubicBezTo>
                    <a:pt x="9761" y="30148"/>
                    <a:pt x="9800" y="30126"/>
                    <a:pt x="9850" y="30126"/>
                  </a:cubicBezTo>
                  <a:cubicBezTo>
                    <a:pt x="9900" y="30151"/>
                    <a:pt x="10000" y="30151"/>
                    <a:pt x="10075" y="30176"/>
                  </a:cubicBezTo>
                  <a:lnTo>
                    <a:pt x="10577" y="30251"/>
                  </a:lnTo>
                  <a:lnTo>
                    <a:pt x="11579" y="30401"/>
                  </a:lnTo>
                  <a:lnTo>
                    <a:pt x="13584" y="30702"/>
                  </a:lnTo>
                  <a:cubicBezTo>
                    <a:pt x="14912" y="30903"/>
                    <a:pt x="16266" y="31103"/>
                    <a:pt x="17594" y="31329"/>
                  </a:cubicBezTo>
                  <a:cubicBezTo>
                    <a:pt x="20251" y="31755"/>
                    <a:pt x="22907" y="32206"/>
                    <a:pt x="25589" y="32607"/>
                  </a:cubicBezTo>
                  <a:cubicBezTo>
                    <a:pt x="30928" y="33384"/>
                    <a:pt x="36291" y="34111"/>
                    <a:pt x="41679" y="34587"/>
                  </a:cubicBezTo>
                  <a:lnTo>
                    <a:pt x="41905" y="34612"/>
                  </a:lnTo>
                  <a:lnTo>
                    <a:pt x="41905" y="34612"/>
                  </a:lnTo>
                  <a:lnTo>
                    <a:pt x="41855" y="34386"/>
                  </a:lnTo>
                  <a:cubicBezTo>
                    <a:pt x="41404" y="31780"/>
                    <a:pt x="41679" y="29098"/>
                    <a:pt x="41730" y="26441"/>
                  </a:cubicBezTo>
                  <a:cubicBezTo>
                    <a:pt x="41805" y="23760"/>
                    <a:pt x="41830" y="21103"/>
                    <a:pt x="41805" y="18421"/>
                  </a:cubicBezTo>
                  <a:cubicBezTo>
                    <a:pt x="41780" y="12331"/>
                    <a:pt x="41278" y="6266"/>
                    <a:pt x="41053" y="176"/>
                  </a:cubicBezTo>
                  <a:lnTo>
                    <a:pt x="4102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64"/>
            <p:cNvSpPr/>
            <p:nvPr/>
          </p:nvSpPr>
          <p:spPr>
            <a:xfrm>
              <a:off x="2849050" y="4283900"/>
              <a:ext cx="614675" cy="48350"/>
            </a:xfrm>
            <a:custGeom>
              <a:avLst/>
              <a:gdLst/>
              <a:ahLst/>
              <a:cxnLst/>
              <a:rect l="l" t="t" r="r" b="b"/>
              <a:pathLst>
                <a:path w="24587" h="1934" extrusionOk="0">
                  <a:moveTo>
                    <a:pt x="24207" y="1"/>
                  </a:moveTo>
                  <a:cubicBezTo>
                    <a:pt x="24192" y="1"/>
                    <a:pt x="24177" y="2"/>
                    <a:pt x="24161" y="3"/>
                  </a:cubicBezTo>
                  <a:cubicBezTo>
                    <a:pt x="16166" y="805"/>
                    <a:pt x="8221" y="1407"/>
                    <a:pt x="201" y="1633"/>
                  </a:cubicBezTo>
                  <a:cubicBezTo>
                    <a:pt x="1" y="1658"/>
                    <a:pt x="1" y="1933"/>
                    <a:pt x="201" y="1933"/>
                  </a:cubicBezTo>
                  <a:cubicBezTo>
                    <a:pt x="8171" y="1708"/>
                    <a:pt x="16216" y="1357"/>
                    <a:pt x="24161" y="630"/>
                  </a:cubicBezTo>
                  <a:cubicBezTo>
                    <a:pt x="24571" y="606"/>
                    <a:pt x="24587" y="1"/>
                    <a:pt x="2420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3" name="Google Shape;1743;p64"/>
          <p:cNvSpPr txBox="1"/>
          <p:nvPr/>
        </p:nvSpPr>
        <p:spPr>
          <a:xfrm rot="-545911">
            <a:off x="1878962" y="2197964"/>
            <a:ext cx="1598789" cy="1544271"/>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ar-DZ" sz="3000" b="1" dirty="0" smtClean="0">
                <a:solidFill>
                  <a:schemeClr val="dk1"/>
                </a:solidFill>
                <a:latin typeface="Aldhabi" panose="01000000000000000000" pitchFamily="2" charset="-78"/>
                <a:ea typeface="Itim"/>
                <a:cs typeface="Aldhabi" panose="01000000000000000000" pitchFamily="2" charset="-78"/>
                <a:sym typeface="Itim"/>
              </a:rPr>
              <a:t>مع تحيات أستاذ المادة </a:t>
            </a:r>
          </a:p>
          <a:p>
            <a:pPr marL="0" lvl="0" indent="0" algn="ctr" rtl="0">
              <a:spcBef>
                <a:spcPts val="0"/>
              </a:spcBef>
              <a:spcAft>
                <a:spcPts val="0"/>
              </a:spcAft>
              <a:buNone/>
            </a:pPr>
            <a:r>
              <a:rPr lang="ar-DZ" sz="3000" b="1" dirty="0" smtClean="0">
                <a:solidFill>
                  <a:schemeClr val="dk1"/>
                </a:solidFill>
                <a:latin typeface="Aldhabi" panose="01000000000000000000" pitchFamily="2" charset="-78"/>
                <a:ea typeface="Itim"/>
                <a:cs typeface="Aldhabi" panose="01000000000000000000" pitchFamily="2" charset="-78"/>
                <a:sym typeface="Itim"/>
              </a:rPr>
              <a:t>د: محمد طه </a:t>
            </a:r>
            <a:r>
              <a:rPr lang="ar-DZ" sz="3000" b="1" dirty="0" err="1" smtClean="0">
                <a:solidFill>
                  <a:schemeClr val="dk1"/>
                </a:solidFill>
                <a:latin typeface="Aldhabi" panose="01000000000000000000" pitchFamily="2" charset="-78"/>
                <a:ea typeface="Itim"/>
                <a:cs typeface="Aldhabi" panose="01000000000000000000" pitchFamily="2" charset="-78"/>
                <a:sym typeface="Itim"/>
              </a:rPr>
              <a:t>فريجة</a:t>
            </a:r>
            <a:r>
              <a:rPr lang="ar-DZ" sz="3000" b="1" dirty="0" smtClean="0">
                <a:solidFill>
                  <a:schemeClr val="dk1"/>
                </a:solidFill>
                <a:latin typeface="Aldhabi" panose="01000000000000000000" pitchFamily="2" charset="-78"/>
                <a:ea typeface="Itim"/>
                <a:cs typeface="Aldhabi" panose="01000000000000000000" pitchFamily="2" charset="-78"/>
                <a:sym typeface="Itim"/>
              </a:rPr>
              <a:t> </a:t>
            </a:r>
            <a:endParaRPr lang="ar-DZ" sz="3000" b="1" dirty="0">
              <a:solidFill>
                <a:schemeClr val="dk1"/>
              </a:solidFill>
              <a:latin typeface="Aldhabi" panose="01000000000000000000" pitchFamily="2" charset="-78"/>
              <a:ea typeface="Itim"/>
              <a:cs typeface="Aldhabi" panose="01000000000000000000" pitchFamily="2" charset="-78"/>
              <a:sym typeface="Itim"/>
            </a:endParaRPr>
          </a:p>
          <a:p>
            <a:pPr marL="0" lvl="0" indent="0" algn="ctr" rtl="0">
              <a:spcBef>
                <a:spcPts val="0"/>
              </a:spcBef>
              <a:spcAft>
                <a:spcPts val="0"/>
              </a:spcAft>
              <a:buNone/>
            </a:pPr>
            <a:endParaRPr sz="3000" b="1" dirty="0">
              <a:solidFill>
                <a:schemeClr val="dk1"/>
              </a:solidFill>
              <a:latin typeface="Aldhabi" panose="01000000000000000000" pitchFamily="2" charset="-78"/>
              <a:ea typeface="Itim"/>
              <a:cs typeface="Aldhabi" panose="01000000000000000000" pitchFamily="2" charset="-78"/>
              <a:sym typeface="Itim"/>
            </a:endParaRPr>
          </a:p>
        </p:txBody>
      </p:sp>
      <p:grpSp>
        <p:nvGrpSpPr>
          <p:cNvPr id="1744" name="Google Shape;1744;p64"/>
          <p:cNvGrpSpPr/>
          <p:nvPr/>
        </p:nvGrpSpPr>
        <p:grpSpPr>
          <a:xfrm rot="-974667">
            <a:off x="1405175" y="2472660"/>
            <a:ext cx="503546" cy="1101252"/>
            <a:chOff x="5870175" y="1498275"/>
            <a:chExt cx="364450" cy="797050"/>
          </a:xfrm>
        </p:grpSpPr>
        <p:sp>
          <p:nvSpPr>
            <p:cNvPr id="1745" name="Google Shape;1745;p64"/>
            <p:cNvSpPr/>
            <p:nvPr/>
          </p:nvSpPr>
          <p:spPr>
            <a:xfrm>
              <a:off x="5870175" y="2109075"/>
              <a:ext cx="219475" cy="186250"/>
            </a:xfrm>
            <a:custGeom>
              <a:avLst/>
              <a:gdLst/>
              <a:ahLst/>
              <a:cxnLst/>
              <a:rect l="l" t="t" r="r" b="b"/>
              <a:pathLst>
                <a:path w="8779" h="7450" extrusionOk="0">
                  <a:moveTo>
                    <a:pt x="6020" y="1496"/>
                  </a:moveTo>
                  <a:cubicBezTo>
                    <a:pt x="6600" y="2107"/>
                    <a:pt x="7195" y="2719"/>
                    <a:pt x="7807" y="3314"/>
                  </a:cubicBezTo>
                  <a:cubicBezTo>
                    <a:pt x="7775" y="3361"/>
                    <a:pt x="7760" y="3440"/>
                    <a:pt x="7744" y="3502"/>
                  </a:cubicBezTo>
                  <a:cubicBezTo>
                    <a:pt x="7164" y="2938"/>
                    <a:pt x="6568" y="2405"/>
                    <a:pt x="5988" y="1856"/>
                  </a:cubicBezTo>
                  <a:cubicBezTo>
                    <a:pt x="6004" y="1731"/>
                    <a:pt x="6004" y="1606"/>
                    <a:pt x="6020" y="1496"/>
                  </a:cubicBezTo>
                  <a:close/>
                  <a:moveTo>
                    <a:pt x="1568" y="697"/>
                  </a:moveTo>
                  <a:cubicBezTo>
                    <a:pt x="2744" y="1104"/>
                    <a:pt x="4029" y="1292"/>
                    <a:pt x="5252" y="1480"/>
                  </a:cubicBezTo>
                  <a:lnTo>
                    <a:pt x="5267" y="1480"/>
                  </a:lnTo>
                  <a:cubicBezTo>
                    <a:pt x="5048" y="2421"/>
                    <a:pt x="4891" y="3346"/>
                    <a:pt x="4875" y="4317"/>
                  </a:cubicBezTo>
                  <a:cubicBezTo>
                    <a:pt x="4186" y="4098"/>
                    <a:pt x="3449" y="3988"/>
                    <a:pt x="2744" y="3816"/>
                  </a:cubicBezTo>
                  <a:cubicBezTo>
                    <a:pt x="2227" y="3690"/>
                    <a:pt x="1694" y="3581"/>
                    <a:pt x="1176" y="3487"/>
                  </a:cubicBezTo>
                  <a:cubicBezTo>
                    <a:pt x="1302" y="2954"/>
                    <a:pt x="1317" y="2389"/>
                    <a:pt x="1427" y="1841"/>
                  </a:cubicBezTo>
                  <a:cubicBezTo>
                    <a:pt x="1490" y="1465"/>
                    <a:pt x="1537" y="1088"/>
                    <a:pt x="1568" y="697"/>
                  </a:cubicBezTo>
                  <a:close/>
                  <a:moveTo>
                    <a:pt x="5957" y="2013"/>
                  </a:moveTo>
                  <a:cubicBezTo>
                    <a:pt x="6521" y="2562"/>
                    <a:pt x="7086" y="3126"/>
                    <a:pt x="7665" y="3675"/>
                  </a:cubicBezTo>
                  <a:cubicBezTo>
                    <a:pt x="7540" y="4067"/>
                    <a:pt x="7493" y="4474"/>
                    <a:pt x="7399" y="4850"/>
                  </a:cubicBezTo>
                  <a:cubicBezTo>
                    <a:pt x="7164" y="4599"/>
                    <a:pt x="6913" y="4349"/>
                    <a:pt x="6662" y="4082"/>
                  </a:cubicBezTo>
                  <a:cubicBezTo>
                    <a:pt x="6380" y="3769"/>
                    <a:pt x="6098" y="3455"/>
                    <a:pt x="5816" y="3142"/>
                  </a:cubicBezTo>
                  <a:cubicBezTo>
                    <a:pt x="5863" y="2766"/>
                    <a:pt x="5910" y="2389"/>
                    <a:pt x="5957" y="2013"/>
                  </a:cubicBezTo>
                  <a:close/>
                  <a:moveTo>
                    <a:pt x="5785" y="3424"/>
                  </a:moveTo>
                  <a:cubicBezTo>
                    <a:pt x="6239" y="4035"/>
                    <a:pt x="6741" y="4662"/>
                    <a:pt x="7336" y="5179"/>
                  </a:cubicBezTo>
                  <a:cubicBezTo>
                    <a:pt x="7274" y="5446"/>
                    <a:pt x="7211" y="5728"/>
                    <a:pt x="7148" y="5994"/>
                  </a:cubicBezTo>
                  <a:cubicBezTo>
                    <a:pt x="6741" y="5462"/>
                    <a:pt x="6192" y="4960"/>
                    <a:pt x="5644" y="4521"/>
                  </a:cubicBezTo>
                  <a:cubicBezTo>
                    <a:pt x="5706" y="4161"/>
                    <a:pt x="5738" y="3784"/>
                    <a:pt x="5785" y="3424"/>
                  </a:cubicBezTo>
                  <a:close/>
                  <a:moveTo>
                    <a:pt x="1020" y="4082"/>
                  </a:moveTo>
                  <a:lnTo>
                    <a:pt x="1020" y="4082"/>
                  </a:lnTo>
                  <a:cubicBezTo>
                    <a:pt x="1505" y="4302"/>
                    <a:pt x="2038" y="4490"/>
                    <a:pt x="2603" y="4662"/>
                  </a:cubicBezTo>
                  <a:cubicBezTo>
                    <a:pt x="2869" y="4976"/>
                    <a:pt x="3261" y="5273"/>
                    <a:pt x="3559" y="5556"/>
                  </a:cubicBezTo>
                  <a:cubicBezTo>
                    <a:pt x="3825" y="5791"/>
                    <a:pt x="4076" y="6057"/>
                    <a:pt x="4343" y="6292"/>
                  </a:cubicBezTo>
                  <a:cubicBezTo>
                    <a:pt x="3825" y="6183"/>
                    <a:pt x="3308" y="6057"/>
                    <a:pt x="2791" y="5947"/>
                  </a:cubicBezTo>
                  <a:cubicBezTo>
                    <a:pt x="2634" y="5571"/>
                    <a:pt x="2242" y="5195"/>
                    <a:pt x="1929" y="4897"/>
                  </a:cubicBezTo>
                  <a:cubicBezTo>
                    <a:pt x="1631" y="4615"/>
                    <a:pt x="1349" y="4333"/>
                    <a:pt x="1020" y="4082"/>
                  </a:cubicBezTo>
                  <a:close/>
                  <a:moveTo>
                    <a:pt x="3167" y="4819"/>
                  </a:moveTo>
                  <a:lnTo>
                    <a:pt x="3167" y="4819"/>
                  </a:lnTo>
                  <a:cubicBezTo>
                    <a:pt x="3622" y="4929"/>
                    <a:pt x="4060" y="5007"/>
                    <a:pt x="4499" y="5070"/>
                  </a:cubicBezTo>
                  <a:cubicBezTo>
                    <a:pt x="4985" y="5587"/>
                    <a:pt x="5487" y="6120"/>
                    <a:pt x="6004" y="6637"/>
                  </a:cubicBezTo>
                  <a:cubicBezTo>
                    <a:pt x="5612" y="6559"/>
                    <a:pt x="5220" y="6480"/>
                    <a:pt x="4828" y="6402"/>
                  </a:cubicBezTo>
                  <a:cubicBezTo>
                    <a:pt x="4578" y="6089"/>
                    <a:pt x="4217" y="5806"/>
                    <a:pt x="3919" y="5524"/>
                  </a:cubicBezTo>
                  <a:cubicBezTo>
                    <a:pt x="3669" y="5305"/>
                    <a:pt x="3433" y="5054"/>
                    <a:pt x="3167" y="4819"/>
                  </a:cubicBezTo>
                  <a:close/>
                  <a:moveTo>
                    <a:pt x="5612" y="4709"/>
                  </a:moveTo>
                  <a:cubicBezTo>
                    <a:pt x="6161" y="5242"/>
                    <a:pt x="6615" y="5791"/>
                    <a:pt x="7070" y="6339"/>
                  </a:cubicBezTo>
                  <a:cubicBezTo>
                    <a:pt x="7039" y="6512"/>
                    <a:pt x="7007" y="6684"/>
                    <a:pt x="6976" y="6857"/>
                  </a:cubicBezTo>
                  <a:cubicBezTo>
                    <a:pt x="6835" y="6825"/>
                    <a:pt x="6694" y="6794"/>
                    <a:pt x="6553" y="6763"/>
                  </a:cubicBezTo>
                  <a:cubicBezTo>
                    <a:pt x="6035" y="6183"/>
                    <a:pt x="5455" y="5650"/>
                    <a:pt x="4875" y="5101"/>
                  </a:cubicBezTo>
                  <a:cubicBezTo>
                    <a:pt x="4922" y="5101"/>
                    <a:pt x="4970" y="5117"/>
                    <a:pt x="5001" y="5117"/>
                  </a:cubicBezTo>
                  <a:cubicBezTo>
                    <a:pt x="5064" y="5117"/>
                    <a:pt x="5111" y="5101"/>
                    <a:pt x="5158" y="5101"/>
                  </a:cubicBezTo>
                  <a:cubicBezTo>
                    <a:pt x="5203" y="5112"/>
                    <a:pt x="5249" y="5118"/>
                    <a:pt x="5293" y="5118"/>
                  </a:cubicBezTo>
                  <a:cubicBezTo>
                    <a:pt x="5434" y="5118"/>
                    <a:pt x="5557" y="5060"/>
                    <a:pt x="5581" y="4929"/>
                  </a:cubicBezTo>
                  <a:cubicBezTo>
                    <a:pt x="5596" y="4866"/>
                    <a:pt x="5612" y="4788"/>
                    <a:pt x="5612" y="4709"/>
                  </a:cubicBezTo>
                  <a:close/>
                  <a:moveTo>
                    <a:pt x="1519" y="0"/>
                  </a:moveTo>
                  <a:cubicBezTo>
                    <a:pt x="1470" y="0"/>
                    <a:pt x="1429" y="11"/>
                    <a:pt x="1396" y="23"/>
                  </a:cubicBezTo>
                  <a:cubicBezTo>
                    <a:pt x="1356" y="13"/>
                    <a:pt x="1315" y="7"/>
                    <a:pt x="1275" y="7"/>
                  </a:cubicBezTo>
                  <a:cubicBezTo>
                    <a:pt x="1189" y="7"/>
                    <a:pt x="1109" y="32"/>
                    <a:pt x="1067" y="85"/>
                  </a:cubicBezTo>
                  <a:cubicBezTo>
                    <a:pt x="346" y="994"/>
                    <a:pt x="1" y="2374"/>
                    <a:pt x="173" y="3502"/>
                  </a:cubicBezTo>
                  <a:cubicBezTo>
                    <a:pt x="189" y="3628"/>
                    <a:pt x="252" y="3706"/>
                    <a:pt x="346" y="3769"/>
                  </a:cubicBezTo>
                  <a:cubicBezTo>
                    <a:pt x="252" y="3816"/>
                    <a:pt x="189" y="3894"/>
                    <a:pt x="220" y="4004"/>
                  </a:cubicBezTo>
                  <a:cubicBezTo>
                    <a:pt x="440" y="4443"/>
                    <a:pt x="847" y="4850"/>
                    <a:pt x="1223" y="5242"/>
                  </a:cubicBezTo>
                  <a:cubicBezTo>
                    <a:pt x="1458" y="5493"/>
                    <a:pt x="1741" y="5806"/>
                    <a:pt x="2054" y="6026"/>
                  </a:cubicBezTo>
                  <a:cubicBezTo>
                    <a:pt x="2023" y="6120"/>
                    <a:pt x="2070" y="6230"/>
                    <a:pt x="2227" y="6292"/>
                  </a:cubicBezTo>
                  <a:cubicBezTo>
                    <a:pt x="3684" y="6825"/>
                    <a:pt x="5487" y="7342"/>
                    <a:pt x="7039" y="7437"/>
                  </a:cubicBezTo>
                  <a:cubicBezTo>
                    <a:pt x="7086" y="7437"/>
                    <a:pt x="7133" y="7437"/>
                    <a:pt x="7180" y="7421"/>
                  </a:cubicBezTo>
                  <a:cubicBezTo>
                    <a:pt x="7227" y="7439"/>
                    <a:pt x="7277" y="7450"/>
                    <a:pt x="7324" y="7450"/>
                  </a:cubicBezTo>
                  <a:cubicBezTo>
                    <a:pt x="7401" y="7450"/>
                    <a:pt x="7470" y="7420"/>
                    <a:pt x="7509" y="7342"/>
                  </a:cubicBezTo>
                  <a:cubicBezTo>
                    <a:pt x="7807" y="6684"/>
                    <a:pt x="8010" y="6026"/>
                    <a:pt x="8167" y="5320"/>
                  </a:cubicBezTo>
                  <a:cubicBezTo>
                    <a:pt x="8292" y="4788"/>
                    <a:pt x="8481" y="4208"/>
                    <a:pt x="8465" y="3628"/>
                  </a:cubicBezTo>
                  <a:cubicBezTo>
                    <a:pt x="8653" y="3565"/>
                    <a:pt x="8778" y="3393"/>
                    <a:pt x="8622" y="3236"/>
                  </a:cubicBezTo>
                  <a:cubicBezTo>
                    <a:pt x="7744" y="2358"/>
                    <a:pt x="6819" y="1496"/>
                    <a:pt x="5863" y="681"/>
                  </a:cubicBezTo>
                  <a:cubicBezTo>
                    <a:pt x="5805" y="631"/>
                    <a:pt x="5738" y="610"/>
                    <a:pt x="5673" y="610"/>
                  </a:cubicBezTo>
                  <a:cubicBezTo>
                    <a:pt x="5596" y="610"/>
                    <a:pt x="5522" y="638"/>
                    <a:pt x="5471" y="681"/>
                  </a:cubicBezTo>
                  <a:cubicBezTo>
                    <a:pt x="5424" y="665"/>
                    <a:pt x="5361" y="650"/>
                    <a:pt x="5299" y="634"/>
                  </a:cubicBezTo>
                  <a:cubicBezTo>
                    <a:pt x="4060" y="461"/>
                    <a:pt x="2822" y="148"/>
                    <a:pt x="1584" y="7"/>
                  </a:cubicBezTo>
                  <a:cubicBezTo>
                    <a:pt x="1561" y="2"/>
                    <a:pt x="1539" y="0"/>
                    <a:pt x="15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64"/>
            <p:cNvSpPr/>
            <p:nvPr/>
          </p:nvSpPr>
          <p:spPr>
            <a:xfrm>
              <a:off x="5906500" y="1498275"/>
              <a:ext cx="328125" cy="569175"/>
            </a:xfrm>
            <a:custGeom>
              <a:avLst/>
              <a:gdLst/>
              <a:ahLst/>
              <a:cxnLst/>
              <a:rect l="l" t="t" r="r" b="b"/>
              <a:pathLst>
                <a:path w="13125" h="22767" extrusionOk="0">
                  <a:moveTo>
                    <a:pt x="9990" y="2777"/>
                  </a:moveTo>
                  <a:cubicBezTo>
                    <a:pt x="10131" y="2887"/>
                    <a:pt x="10288" y="2996"/>
                    <a:pt x="10413" y="3106"/>
                  </a:cubicBezTo>
                  <a:cubicBezTo>
                    <a:pt x="10946" y="3529"/>
                    <a:pt x="11526" y="3921"/>
                    <a:pt x="12122" y="4297"/>
                  </a:cubicBezTo>
                  <a:cubicBezTo>
                    <a:pt x="12028" y="4642"/>
                    <a:pt x="11965" y="4971"/>
                    <a:pt x="11887" y="5301"/>
                  </a:cubicBezTo>
                  <a:cubicBezTo>
                    <a:pt x="11260" y="4611"/>
                    <a:pt x="10554" y="3921"/>
                    <a:pt x="9927" y="3247"/>
                  </a:cubicBezTo>
                  <a:cubicBezTo>
                    <a:pt x="9943" y="3090"/>
                    <a:pt x="9974" y="2934"/>
                    <a:pt x="9990" y="2777"/>
                  </a:cubicBezTo>
                  <a:close/>
                  <a:moveTo>
                    <a:pt x="9880" y="3561"/>
                  </a:moveTo>
                  <a:cubicBezTo>
                    <a:pt x="10492" y="4297"/>
                    <a:pt x="11087" y="5081"/>
                    <a:pt x="11761" y="5786"/>
                  </a:cubicBezTo>
                  <a:cubicBezTo>
                    <a:pt x="11667" y="6241"/>
                    <a:pt x="11573" y="6696"/>
                    <a:pt x="11479" y="7134"/>
                  </a:cubicBezTo>
                  <a:cubicBezTo>
                    <a:pt x="11213" y="6821"/>
                    <a:pt x="10883" y="6507"/>
                    <a:pt x="10617" y="6194"/>
                  </a:cubicBezTo>
                  <a:cubicBezTo>
                    <a:pt x="10288" y="5802"/>
                    <a:pt x="9959" y="5410"/>
                    <a:pt x="9645" y="5018"/>
                  </a:cubicBezTo>
                  <a:cubicBezTo>
                    <a:pt x="9739" y="4532"/>
                    <a:pt x="9818" y="4047"/>
                    <a:pt x="9880" y="3561"/>
                  </a:cubicBezTo>
                  <a:close/>
                  <a:moveTo>
                    <a:pt x="9614" y="5222"/>
                  </a:moveTo>
                  <a:cubicBezTo>
                    <a:pt x="9896" y="5598"/>
                    <a:pt x="10194" y="5975"/>
                    <a:pt x="10492" y="6335"/>
                  </a:cubicBezTo>
                  <a:cubicBezTo>
                    <a:pt x="10789" y="6696"/>
                    <a:pt x="11072" y="7103"/>
                    <a:pt x="11416" y="7432"/>
                  </a:cubicBezTo>
                  <a:cubicBezTo>
                    <a:pt x="11322" y="7902"/>
                    <a:pt x="11228" y="8388"/>
                    <a:pt x="11134" y="8874"/>
                  </a:cubicBezTo>
                  <a:cubicBezTo>
                    <a:pt x="10789" y="8498"/>
                    <a:pt x="10398" y="8153"/>
                    <a:pt x="10068" y="7793"/>
                  </a:cubicBezTo>
                  <a:cubicBezTo>
                    <a:pt x="9802" y="7495"/>
                    <a:pt x="9535" y="7181"/>
                    <a:pt x="9269" y="6884"/>
                  </a:cubicBezTo>
                  <a:cubicBezTo>
                    <a:pt x="9394" y="6335"/>
                    <a:pt x="9504" y="5771"/>
                    <a:pt x="9614" y="5222"/>
                  </a:cubicBezTo>
                  <a:close/>
                  <a:moveTo>
                    <a:pt x="9206" y="7150"/>
                  </a:moveTo>
                  <a:cubicBezTo>
                    <a:pt x="9426" y="7432"/>
                    <a:pt x="9661" y="7699"/>
                    <a:pt x="9896" y="7965"/>
                  </a:cubicBezTo>
                  <a:cubicBezTo>
                    <a:pt x="10256" y="8388"/>
                    <a:pt x="10617" y="8827"/>
                    <a:pt x="11056" y="9203"/>
                  </a:cubicBezTo>
                  <a:cubicBezTo>
                    <a:pt x="10962" y="9736"/>
                    <a:pt x="10852" y="10254"/>
                    <a:pt x="10727" y="10771"/>
                  </a:cubicBezTo>
                  <a:cubicBezTo>
                    <a:pt x="10178" y="10097"/>
                    <a:pt x="9504" y="9439"/>
                    <a:pt x="8846" y="8796"/>
                  </a:cubicBezTo>
                  <a:cubicBezTo>
                    <a:pt x="8971" y="8247"/>
                    <a:pt x="9097" y="7699"/>
                    <a:pt x="9206" y="7150"/>
                  </a:cubicBezTo>
                  <a:close/>
                  <a:moveTo>
                    <a:pt x="8783" y="9062"/>
                  </a:moveTo>
                  <a:cubicBezTo>
                    <a:pt x="9379" y="9752"/>
                    <a:pt x="9974" y="10457"/>
                    <a:pt x="10664" y="11069"/>
                  </a:cubicBezTo>
                  <a:cubicBezTo>
                    <a:pt x="10570" y="11508"/>
                    <a:pt x="10460" y="11946"/>
                    <a:pt x="10335" y="12385"/>
                  </a:cubicBezTo>
                  <a:cubicBezTo>
                    <a:pt x="10037" y="12040"/>
                    <a:pt x="9692" y="11711"/>
                    <a:pt x="9410" y="11367"/>
                  </a:cubicBezTo>
                  <a:cubicBezTo>
                    <a:pt x="9097" y="10990"/>
                    <a:pt x="8799" y="10614"/>
                    <a:pt x="8517" y="10238"/>
                  </a:cubicBezTo>
                  <a:cubicBezTo>
                    <a:pt x="8611" y="9846"/>
                    <a:pt x="8689" y="9454"/>
                    <a:pt x="8783" y="9062"/>
                  </a:cubicBezTo>
                  <a:close/>
                  <a:moveTo>
                    <a:pt x="8454" y="10536"/>
                  </a:moveTo>
                  <a:cubicBezTo>
                    <a:pt x="8971" y="11272"/>
                    <a:pt x="9551" y="12072"/>
                    <a:pt x="10256" y="12699"/>
                  </a:cubicBezTo>
                  <a:cubicBezTo>
                    <a:pt x="10209" y="12871"/>
                    <a:pt x="10162" y="13044"/>
                    <a:pt x="10115" y="13232"/>
                  </a:cubicBezTo>
                  <a:cubicBezTo>
                    <a:pt x="10006" y="13561"/>
                    <a:pt x="9912" y="13874"/>
                    <a:pt x="9818" y="14204"/>
                  </a:cubicBezTo>
                  <a:cubicBezTo>
                    <a:pt x="9316" y="13545"/>
                    <a:pt x="8705" y="12903"/>
                    <a:pt x="8109" y="12260"/>
                  </a:cubicBezTo>
                  <a:cubicBezTo>
                    <a:pt x="8172" y="11962"/>
                    <a:pt x="8219" y="11664"/>
                    <a:pt x="8282" y="11367"/>
                  </a:cubicBezTo>
                  <a:cubicBezTo>
                    <a:pt x="8329" y="11084"/>
                    <a:pt x="8391" y="10818"/>
                    <a:pt x="8454" y="10536"/>
                  </a:cubicBezTo>
                  <a:close/>
                  <a:moveTo>
                    <a:pt x="8062" y="12479"/>
                  </a:moveTo>
                  <a:cubicBezTo>
                    <a:pt x="8595" y="13153"/>
                    <a:pt x="9128" y="13812"/>
                    <a:pt x="9755" y="14423"/>
                  </a:cubicBezTo>
                  <a:cubicBezTo>
                    <a:pt x="9598" y="14893"/>
                    <a:pt x="9457" y="15363"/>
                    <a:pt x="9316" y="15834"/>
                  </a:cubicBezTo>
                  <a:cubicBezTo>
                    <a:pt x="8971" y="15191"/>
                    <a:pt x="8376" y="14533"/>
                    <a:pt x="7796" y="13968"/>
                  </a:cubicBezTo>
                  <a:cubicBezTo>
                    <a:pt x="7890" y="13467"/>
                    <a:pt x="7968" y="12981"/>
                    <a:pt x="8062" y="12479"/>
                  </a:cubicBezTo>
                  <a:close/>
                  <a:moveTo>
                    <a:pt x="7749" y="14204"/>
                  </a:moveTo>
                  <a:cubicBezTo>
                    <a:pt x="7968" y="14439"/>
                    <a:pt x="8172" y="14674"/>
                    <a:pt x="8360" y="14909"/>
                  </a:cubicBezTo>
                  <a:cubicBezTo>
                    <a:pt x="8673" y="15316"/>
                    <a:pt x="8908" y="15740"/>
                    <a:pt x="9222" y="16147"/>
                  </a:cubicBezTo>
                  <a:cubicBezTo>
                    <a:pt x="9081" y="16633"/>
                    <a:pt x="8924" y="17135"/>
                    <a:pt x="8767" y="17636"/>
                  </a:cubicBezTo>
                  <a:cubicBezTo>
                    <a:pt x="8344" y="16978"/>
                    <a:pt x="7890" y="16335"/>
                    <a:pt x="7482" y="15661"/>
                  </a:cubicBezTo>
                  <a:cubicBezTo>
                    <a:pt x="7576" y="15175"/>
                    <a:pt x="7670" y="14689"/>
                    <a:pt x="7749" y="14204"/>
                  </a:cubicBezTo>
                  <a:close/>
                  <a:moveTo>
                    <a:pt x="7435" y="15881"/>
                  </a:moveTo>
                  <a:cubicBezTo>
                    <a:pt x="7827" y="16555"/>
                    <a:pt x="8219" y="17229"/>
                    <a:pt x="8705" y="17871"/>
                  </a:cubicBezTo>
                  <a:cubicBezTo>
                    <a:pt x="8595" y="18248"/>
                    <a:pt x="8485" y="18608"/>
                    <a:pt x="8391" y="18984"/>
                  </a:cubicBezTo>
                  <a:cubicBezTo>
                    <a:pt x="7984" y="18404"/>
                    <a:pt x="7545" y="17840"/>
                    <a:pt x="7153" y="17260"/>
                  </a:cubicBezTo>
                  <a:cubicBezTo>
                    <a:pt x="7263" y="16805"/>
                    <a:pt x="7357" y="16351"/>
                    <a:pt x="7435" y="15881"/>
                  </a:cubicBezTo>
                  <a:close/>
                  <a:moveTo>
                    <a:pt x="2341" y="708"/>
                  </a:moveTo>
                  <a:cubicBezTo>
                    <a:pt x="3595" y="1084"/>
                    <a:pt x="4896" y="1335"/>
                    <a:pt x="6165" y="1601"/>
                  </a:cubicBezTo>
                  <a:cubicBezTo>
                    <a:pt x="7167" y="1826"/>
                    <a:pt x="8153" y="2121"/>
                    <a:pt x="9153" y="2121"/>
                  </a:cubicBezTo>
                  <a:cubicBezTo>
                    <a:pt x="9202" y="2121"/>
                    <a:pt x="9251" y="2120"/>
                    <a:pt x="9300" y="2119"/>
                  </a:cubicBezTo>
                  <a:lnTo>
                    <a:pt x="9300" y="2119"/>
                  </a:lnTo>
                  <a:cubicBezTo>
                    <a:pt x="8689" y="4015"/>
                    <a:pt x="8297" y="6006"/>
                    <a:pt x="7937" y="7997"/>
                  </a:cubicBezTo>
                  <a:cubicBezTo>
                    <a:pt x="7905" y="8012"/>
                    <a:pt x="7874" y="8044"/>
                    <a:pt x="7921" y="8075"/>
                  </a:cubicBezTo>
                  <a:cubicBezTo>
                    <a:pt x="7921" y="8075"/>
                    <a:pt x="7921" y="8091"/>
                    <a:pt x="7921" y="8091"/>
                  </a:cubicBezTo>
                  <a:cubicBezTo>
                    <a:pt x="7717" y="9219"/>
                    <a:pt x="7513" y="10363"/>
                    <a:pt x="7278" y="11476"/>
                  </a:cubicBezTo>
                  <a:cubicBezTo>
                    <a:pt x="6714" y="14188"/>
                    <a:pt x="5899" y="16962"/>
                    <a:pt x="5727" y="19752"/>
                  </a:cubicBezTo>
                  <a:cubicBezTo>
                    <a:pt x="5710" y="19746"/>
                    <a:pt x="5692" y="19742"/>
                    <a:pt x="5676" y="19742"/>
                  </a:cubicBezTo>
                  <a:cubicBezTo>
                    <a:pt x="5615" y="19742"/>
                    <a:pt x="5568" y="19785"/>
                    <a:pt x="5617" y="19846"/>
                  </a:cubicBezTo>
                  <a:cubicBezTo>
                    <a:pt x="5648" y="19878"/>
                    <a:pt x="5680" y="19925"/>
                    <a:pt x="5727" y="19972"/>
                  </a:cubicBezTo>
                  <a:cubicBezTo>
                    <a:pt x="5711" y="20034"/>
                    <a:pt x="5711" y="20097"/>
                    <a:pt x="5711" y="20160"/>
                  </a:cubicBezTo>
                  <a:cubicBezTo>
                    <a:pt x="4990" y="19862"/>
                    <a:pt x="4128" y="19799"/>
                    <a:pt x="3360" y="19627"/>
                  </a:cubicBezTo>
                  <a:cubicBezTo>
                    <a:pt x="2482" y="19423"/>
                    <a:pt x="1620" y="19204"/>
                    <a:pt x="742" y="19047"/>
                  </a:cubicBezTo>
                  <a:cubicBezTo>
                    <a:pt x="1463" y="15975"/>
                    <a:pt x="1557" y="12746"/>
                    <a:pt x="1792" y="9580"/>
                  </a:cubicBezTo>
                  <a:cubicBezTo>
                    <a:pt x="2027" y="6633"/>
                    <a:pt x="2247" y="3670"/>
                    <a:pt x="2341" y="708"/>
                  </a:cubicBezTo>
                  <a:close/>
                  <a:moveTo>
                    <a:pt x="7059" y="17621"/>
                  </a:moveTo>
                  <a:cubicBezTo>
                    <a:pt x="7419" y="18216"/>
                    <a:pt x="7811" y="18827"/>
                    <a:pt x="8282" y="19376"/>
                  </a:cubicBezTo>
                  <a:cubicBezTo>
                    <a:pt x="8203" y="19674"/>
                    <a:pt x="8109" y="19956"/>
                    <a:pt x="8046" y="20254"/>
                  </a:cubicBezTo>
                  <a:cubicBezTo>
                    <a:pt x="7811" y="20019"/>
                    <a:pt x="7592" y="19784"/>
                    <a:pt x="7388" y="19548"/>
                  </a:cubicBezTo>
                  <a:cubicBezTo>
                    <a:pt x="7169" y="19282"/>
                    <a:pt x="6949" y="19031"/>
                    <a:pt x="6761" y="18765"/>
                  </a:cubicBezTo>
                  <a:cubicBezTo>
                    <a:pt x="6871" y="18389"/>
                    <a:pt x="6965" y="17997"/>
                    <a:pt x="7059" y="17621"/>
                  </a:cubicBezTo>
                  <a:close/>
                  <a:moveTo>
                    <a:pt x="601" y="19392"/>
                  </a:moveTo>
                  <a:cubicBezTo>
                    <a:pt x="1024" y="19580"/>
                    <a:pt x="1432" y="19721"/>
                    <a:pt x="1855" y="19862"/>
                  </a:cubicBezTo>
                  <a:cubicBezTo>
                    <a:pt x="2074" y="20175"/>
                    <a:pt x="2310" y="20473"/>
                    <a:pt x="2592" y="20755"/>
                  </a:cubicBezTo>
                  <a:cubicBezTo>
                    <a:pt x="2843" y="21022"/>
                    <a:pt x="3125" y="21351"/>
                    <a:pt x="3469" y="21570"/>
                  </a:cubicBezTo>
                  <a:cubicBezTo>
                    <a:pt x="3046" y="21508"/>
                    <a:pt x="2639" y="21461"/>
                    <a:pt x="2231" y="21382"/>
                  </a:cubicBezTo>
                  <a:cubicBezTo>
                    <a:pt x="2090" y="21053"/>
                    <a:pt x="1714" y="20708"/>
                    <a:pt x="1495" y="20426"/>
                  </a:cubicBezTo>
                  <a:cubicBezTo>
                    <a:pt x="1212" y="20081"/>
                    <a:pt x="915" y="19737"/>
                    <a:pt x="601" y="19392"/>
                  </a:cubicBezTo>
                  <a:close/>
                  <a:moveTo>
                    <a:pt x="2247" y="19972"/>
                  </a:moveTo>
                  <a:lnTo>
                    <a:pt x="2247" y="19972"/>
                  </a:lnTo>
                  <a:cubicBezTo>
                    <a:pt x="2529" y="20050"/>
                    <a:pt x="2795" y="20128"/>
                    <a:pt x="3078" y="20191"/>
                  </a:cubicBezTo>
                  <a:cubicBezTo>
                    <a:pt x="3375" y="20505"/>
                    <a:pt x="3689" y="20818"/>
                    <a:pt x="3971" y="21147"/>
                  </a:cubicBezTo>
                  <a:cubicBezTo>
                    <a:pt x="4143" y="21335"/>
                    <a:pt x="4300" y="21523"/>
                    <a:pt x="4457" y="21712"/>
                  </a:cubicBezTo>
                  <a:cubicBezTo>
                    <a:pt x="4253" y="21680"/>
                    <a:pt x="4049" y="21649"/>
                    <a:pt x="3846" y="21618"/>
                  </a:cubicBezTo>
                  <a:cubicBezTo>
                    <a:pt x="3846" y="21602"/>
                    <a:pt x="3846" y="21586"/>
                    <a:pt x="3830" y="21555"/>
                  </a:cubicBezTo>
                  <a:cubicBezTo>
                    <a:pt x="3564" y="21210"/>
                    <a:pt x="3109" y="20928"/>
                    <a:pt x="2795" y="20599"/>
                  </a:cubicBezTo>
                  <a:cubicBezTo>
                    <a:pt x="2592" y="20395"/>
                    <a:pt x="2419" y="20191"/>
                    <a:pt x="2247" y="19972"/>
                  </a:cubicBezTo>
                  <a:close/>
                  <a:moveTo>
                    <a:pt x="6683" y="19016"/>
                  </a:moveTo>
                  <a:cubicBezTo>
                    <a:pt x="7043" y="19564"/>
                    <a:pt x="7466" y="20113"/>
                    <a:pt x="7952" y="20567"/>
                  </a:cubicBezTo>
                  <a:cubicBezTo>
                    <a:pt x="7843" y="21006"/>
                    <a:pt x="7749" y="21429"/>
                    <a:pt x="7655" y="21868"/>
                  </a:cubicBezTo>
                  <a:cubicBezTo>
                    <a:pt x="7451" y="21618"/>
                    <a:pt x="7231" y="21382"/>
                    <a:pt x="7028" y="21147"/>
                  </a:cubicBezTo>
                  <a:cubicBezTo>
                    <a:pt x="6777" y="20849"/>
                    <a:pt x="6510" y="20567"/>
                    <a:pt x="6244" y="20270"/>
                  </a:cubicBezTo>
                  <a:cubicBezTo>
                    <a:pt x="6416" y="19862"/>
                    <a:pt x="6557" y="19439"/>
                    <a:pt x="6683" y="19016"/>
                  </a:cubicBezTo>
                  <a:close/>
                  <a:moveTo>
                    <a:pt x="3391" y="20270"/>
                  </a:moveTo>
                  <a:cubicBezTo>
                    <a:pt x="3877" y="20379"/>
                    <a:pt x="4394" y="20505"/>
                    <a:pt x="4896" y="20567"/>
                  </a:cubicBezTo>
                  <a:cubicBezTo>
                    <a:pt x="5162" y="20881"/>
                    <a:pt x="5429" y="21179"/>
                    <a:pt x="5695" y="21492"/>
                  </a:cubicBezTo>
                  <a:cubicBezTo>
                    <a:pt x="5836" y="21665"/>
                    <a:pt x="5977" y="21837"/>
                    <a:pt x="6134" y="22009"/>
                  </a:cubicBezTo>
                  <a:cubicBezTo>
                    <a:pt x="5742" y="21931"/>
                    <a:pt x="5335" y="21853"/>
                    <a:pt x="4927" y="21790"/>
                  </a:cubicBezTo>
                  <a:cubicBezTo>
                    <a:pt x="4676" y="21492"/>
                    <a:pt x="4363" y="21194"/>
                    <a:pt x="4081" y="20928"/>
                  </a:cubicBezTo>
                  <a:cubicBezTo>
                    <a:pt x="3861" y="20693"/>
                    <a:pt x="3626" y="20489"/>
                    <a:pt x="3391" y="20270"/>
                  </a:cubicBezTo>
                  <a:close/>
                  <a:moveTo>
                    <a:pt x="6150" y="20489"/>
                  </a:moveTo>
                  <a:cubicBezTo>
                    <a:pt x="6354" y="20740"/>
                    <a:pt x="6573" y="20991"/>
                    <a:pt x="6792" y="21241"/>
                  </a:cubicBezTo>
                  <a:cubicBezTo>
                    <a:pt x="7043" y="21570"/>
                    <a:pt x="7278" y="21931"/>
                    <a:pt x="7560" y="22260"/>
                  </a:cubicBezTo>
                  <a:cubicBezTo>
                    <a:pt x="7545" y="22339"/>
                    <a:pt x="7529" y="22401"/>
                    <a:pt x="7513" y="22480"/>
                  </a:cubicBezTo>
                  <a:cubicBezTo>
                    <a:pt x="7482" y="22417"/>
                    <a:pt x="7419" y="22339"/>
                    <a:pt x="7294" y="22307"/>
                  </a:cubicBezTo>
                  <a:cubicBezTo>
                    <a:pt x="7106" y="22244"/>
                    <a:pt x="6918" y="22197"/>
                    <a:pt x="6730" y="22150"/>
                  </a:cubicBezTo>
                  <a:cubicBezTo>
                    <a:pt x="6479" y="21853"/>
                    <a:pt x="6197" y="21570"/>
                    <a:pt x="5930" y="21304"/>
                  </a:cubicBezTo>
                  <a:cubicBezTo>
                    <a:pt x="5711" y="21069"/>
                    <a:pt x="5491" y="20834"/>
                    <a:pt x="5272" y="20599"/>
                  </a:cubicBezTo>
                  <a:cubicBezTo>
                    <a:pt x="5429" y="20599"/>
                    <a:pt x="5570" y="20599"/>
                    <a:pt x="5727" y="20583"/>
                  </a:cubicBezTo>
                  <a:cubicBezTo>
                    <a:pt x="5774" y="20567"/>
                    <a:pt x="5805" y="20552"/>
                    <a:pt x="5836" y="20536"/>
                  </a:cubicBezTo>
                  <a:cubicBezTo>
                    <a:pt x="5873" y="20546"/>
                    <a:pt x="5911" y="20552"/>
                    <a:pt x="5949" y="20552"/>
                  </a:cubicBezTo>
                  <a:cubicBezTo>
                    <a:pt x="6024" y="20552"/>
                    <a:pt x="6098" y="20531"/>
                    <a:pt x="6150" y="20489"/>
                  </a:cubicBezTo>
                  <a:close/>
                  <a:moveTo>
                    <a:pt x="2031" y="0"/>
                  </a:moveTo>
                  <a:cubicBezTo>
                    <a:pt x="1865" y="0"/>
                    <a:pt x="1773" y="61"/>
                    <a:pt x="1745" y="159"/>
                  </a:cubicBezTo>
                  <a:cubicBezTo>
                    <a:pt x="1604" y="175"/>
                    <a:pt x="1479" y="253"/>
                    <a:pt x="1463" y="379"/>
                  </a:cubicBezTo>
                  <a:cubicBezTo>
                    <a:pt x="1259" y="3623"/>
                    <a:pt x="1118" y="6852"/>
                    <a:pt x="883" y="10081"/>
                  </a:cubicBezTo>
                  <a:cubicBezTo>
                    <a:pt x="664" y="13075"/>
                    <a:pt x="209" y="16053"/>
                    <a:pt x="288" y="19094"/>
                  </a:cubicBezTo>
                  <a:cubicBezTo>
                    <a:pt x="264" y="19089"/>
                    <a:pt x="239" y="19086"/>
                    <a:pt x="216" y="19086"/>
                  </a:cubicBezTo>
                  <a:cubicBezTo>
                    <a:pt x="100" y="19086"/>
                    <a:pt x="0" y="19149"/>
                    <a:pt x="52" y="19266"/>
                  </a:cubicBezTo>
                  <a:cubicBezTo>
                    <a:pt x="288" y="19721"/>
                    <a:pt x="538" y="20175"/>
                    <a:pt x="852" y="20614"/>
                  </a:cubicBezTo>
                  <a:cubicBezTo>
                    <a:pt x="1040" y="20881"/>
                    <a:pt x="1259" y="21288"/>
                    <a:pt x="1573" y="21539"/>
                  </a:cubicBezTo>
                  <a:cubicBezTo>
                    <a:pt x="1589" y="21602"/>
                    <a:pt x="1651" y="21665"/>
                    <a:pt x="1761" y="21696"/>
                  </a:cubicBezTo>
                  <a:cubicBezTo>
                    <a:pt x="1792" y="21712"/>
                    <a:pt x="1824" y="21727"/>
                    <a:pt x="1871" y="21743"/>
                  </a:cubicBezTo>
                  <a:cubicBezTo>
                    <a:pt x="1871" y="21743"/>
                    <a:pt x="1886" y="21743"/>
                    <a:pt x="1902" y="21759"/>
                  </a:cubicBezTo>
                  <a:cubicBezTo>
                    <a:pt x="1918" y="21759"/>
                    <a:pt x="1949" y="21759"/>
                    <a:pt x="1980" y="21774"/>
                  </a:cubicBezTo>
                  <a:cubicBezTo>
                    <a:pt x="3539" y="22249"/>
                    <a:pt x="5380" y="22767"/>
                    <a:pt x="6995" y="22767"/>
                  </a:cubicBezTo>
                  <a:cubicBezTo>
                    <a:pt x="7085" y="22767"/>
                    <a:pt x="7174" y="22765"/>
                    <a:pt x="7263" y="22762"/>
                  </a:cubicBezTo>
                  <a:cubicBezTo>
                    <a:pt x="7404" y="22746"/>
                    <a:pt x="7482" y="22683"/>
                    <a:pt x="7513" y="22621"/>
                  </a:cubicBezTo>
                  <a:cubicBezTo>
                    <a:pt x="7552" y="22699"/>
                    <a:pt x="7664" y="22759"/>
                    <a:pt x="7762" y="22759"/>
                  </a:cubicBezTo>
                  <a:cubicBezTo>
                    <a:pt x="7822" y="22759"/>
                    <a:pt x="7876" y="22737"/>
                    <a:pt x="7905" y="22683"/>
                  </a:cubicBezTo>
                  <a:cubicBezTo>
                    <a:pt x="7921" y="22636"/>
                    <a:pt x="7937" y="22605"/>
                    <a:pt x="7952" y="22574"/>
                  </a:cubicBezTo>
                  <a:cubicBezTo>
                    <a:pt x="8015" y="22558"/>
                    <a:pt x="8062" y="22511"/>
                    <a:pt x="8031" y="22464"/>
                  </a:cubicBezTo>
                  <a:cubicBezTo>
                    <a:pt x="8031" y="22448"/>
                    <a:pt x="8015" y="22433"/>
                    <a:pt x="8015" y="22417"/>
                  </a:cubicBezTo>
                  <a:cubicBezTo>
                    <a:pt x="9285" y="19658"/>
                    <a:pt x="10053" y="16696"/>
                    <a:pt x="10727" y="13749"/>
                  </a:cubicBezTo>
                  <a:cubicBezTo>
                    <a:pt x="11275" y="11335"/>
                    <a:pt x="12012" y="8906"/>
                    <a:pt x="12498" y="6460"/>
                  </a:cubicBezTo>
                  <a:cubicBezTo>
                    <a:pt x="12505" y="6461"/>
                    <a:pt x="12512" y="6462"/>
                    <a:pt x="12519" y="6462"/>
                  </a:cubicBezTo>
                  <a:cubicBezTo>
                    <a:pt x="12621" y="6462"/>
                    <a:pt x="12713" y="6359"/>
                    <a:pt x="12655" y="6257"/>
                  </a:cubicBezTo>
                  <a:cubicBezTo>
                    <a:pt x="12623" y="6225"/>
                    <a:pt x="12592" y="6178"/>
                    <a:pt x="12561" y="6131"/>
                  </a:cubicBezTo>
                  <a:cubicBezTo>
                    <a:pt x="12655" y="5598"/>
                    <a:pt x="12749" y="5065"/>
                    <a:pt x="12811" y="4532"/>
                  </a:cubicBezTo>
                  <a:cubicBezTo>
                    <a:pt x="13031" y="4470"/>
                    <a:pt x="13125" y="4235"/>
                    <a:pt x="12890" y="4031"/>
                  </a:cubicBezTo>
                  <a:cubicBezTo>
                    <a:pt x="12890" y="4015"/>
                    <a:pt x="12890" y="3984"/>
                    <a:pt x="12890" y="3953"/>
                  </a:cubicBezTo>
                  <a:cubicBezTo>
                    <a:pt x="12913" y="3767"/>
                    <a:pt x="12704" y="3633"/>
                    <a:pt x="12518" y="3633"/>
                  </a:cubicBezTo>
                  <a:cubicBezTo>
                    <a:pt x="12453" y="3633"/>
                    <a:pt x="12390" y="3649"/>
                    <a:pt x="12341" y="3686"/>
                  </a:cubicBezTo>
                  <a:cubicBezTo>
                    <a:pt x="11855" y="3373"/>
                    <a:pt x="11369" y="3043"/>
                    <a:pt x="10930" y="2699"/>
                  </a:cubicBezTo>
                  <a:cubicBezTo>
                    <a:pt x="10476" y="2354"/>
                    <a:pt x="10053" y="1899"/>
                    <a:pt x="9535" y="1633"/>
                  </a:cubicBezTo>
                  <a:cubicBezTo>
                    <a:pt x="9504" y="1617"/>
                    <a:pt x="9488" y="1601"/>
                    <a:pt x="9473" y="1586"/>
                  </a:cubicBezTo>
                  <a:cubicBezTo>
                    <a:pt x="8407" y="1037"/>
                    <a:pt x="7012" y="896"/>
                    <a:pt x="5821" y="661"/>
                  </a:cubicBezTo>
                  <a:cubicBezTo>
                    <a:pt x="4582" y="410"/>
                    <a:pt x="3344" y="112"/>
                    <a:pt x="2090" y="3"/>
                  </a:cubicBezTo>
                  <a:cubicBezTo>
                    <a:pt x="2069" y="1"/>
                    <a:pt x="2050" y="0"/>
                    <a:pt x="20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7" name="Google Shape;1747;p64"/>
          <p:cNvSpPr/>
          <p:nvPr/>
        </p:nvSpPr>
        <p:spPr>
          <a:xfrm rot="-1036824">
            <a:off x="3642875" y="929302"/>
            <a:ext cx="932333" cy="512408"/>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48" name="Google Shape;1748;p64"/>
          <p:cNvGrpSpPr/>
          <p:nvPr/>
        </p:nvGrpSpPr>
        <p:grpSpPr>
          <a:xfrm rot="-8593293">
            <a:off x="48531" y="-510565"/>
            <a:ext cx="2429474" cy="1577941"/>
            <a:chOff x="5118990" y="4122087"/>
            <a:chExt cx="1882464" cy="1222659"/>
          </a:xfrm>
        </p:grpSpPr>
        <p:sp>
          <p:nvSpPr>
            <p:cNvPr id="1749" name="Google Shape;1749;p64"/>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64"/>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64"/>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64"/>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64"/>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64"/>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64"/>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64"/>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64"/>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64"/>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64"/>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64"/>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64"/>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64"/>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64"/>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64" name="Google Shape;1764;p64"/>
          <p:cNvGrpSpPr/>
          <p:nvPr/>
        </p:nvGrpSpPr>
        <p:grpSpPr>
          <a:xfrm>
            <a:off x="4571995" y="4282572"/>
            <a:ext cx="2433812" cy="320922"/>
            <a:chOff x="1394800" y="3522000"/>
            <a:chExt cx="1048650" cy="138275"/>
          </a:xfrm>
        </p:grpSpPr>
        <p:sp>
          <p:nvSpPr>
            <p:cNvPr id="1765" name="Google Shape;1765;p64"/>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64"/>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64"/>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64"/>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64"/>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64"/>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64"/>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64"/>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64"/>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Online Notebook XL by Slidesgo">
  <a:themeElements>
    <a:clrScheme name="Simple Light">
      <a:dk1>
        <a:srgbClr val="1C4587"/>
      </a:dk1>
      <a:lt1>
        <a:srgbClr val="FFFFFF"/>
      </a:lt1>
      <a:dk2>
        <a:srgbClr val="000000"/>
      </a:dk2>
      <a:lt2>
        <a:srgbClr val="F6B0F7"/>
      </a:lt2>
      <a:accent1>
        <a:srgbClr val="CAFFCA"/>
      </a:accent1>
      <a:accent2>
        <a:srgbClr val="FFE599"/>
      </a:accent2>
      <a:accent3>
        <a:srgbClr val="FFF8D3"/>
      </a:accent3>
      <a:accent4>
        <a:srgbClr val="FFBBAA"/>
      </a:accent4>
      <a:accent5>
        <a:srgbClr val="FFFFFF"/>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523</Words>
  <Application>Microsoft Office PowerPoint</Application>
  <PresentationFormat>Affichage à l'écran (16:9)</PresentationFormat>
  <Paragraphs>36</Paragraphs>
  <Slides>8</Slides>
  <Notes>8</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Permanent Marker</vt:lpstr>
      <vt:lpstr>Muli</vt:lpstr>
      <vt:lpstr>Urdu Typesetting</vt:lpstr>
      <vt:lpstr>Microsoft Uighur</vt:lpstr>
      <vt:lpstr>Arial</vt:lpstr>
      <vt:lpstr>Traditional Arabic</vt:lpstr>
      <vt:lpstr>Aldhabi</vt:lpstr>
      <vt:lpstr>Itim</vt:lpstr>
      <vt:lpstr>Online Notebook XL by Slidesgo</vt:lpstr>
      <vt:lpstr>ملخص محاضرات مقياس البلاغة والاتصال </vt:lpstr>
      <vt:lpstr>محاور مقياس البلاغة و الاتصال والاتصال</vt:lpstr>
      <vt:lpstr>ملخص لأبرز الأفكار التي تم تناولها في المقياس </vt:lpstr>
      <vt:lpstr>الاتصال</vt:lpstr>
      <vt:lpstr> علاقة الاتصال بالبلاغة </vt:lpstr>
      <vt:lpstr>الحجاج فيى التواصل</vt:lpstr>
      <vt:lpstr>الاتجاه الحجاجي </vt:lpstr>
      <vt:lpstr>وفقكم الله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ملخص محاضرات مقياس صورة المؤسسة و الاتصال الشامل </dc:title>
  <cp:lastModifiedBy>Compte Microsoft</cp:lastModifiedBy>
  <cp:revision>31</cp:revision>
  <dcterms:modified xsi:type="dcterms:W3CDTF">2023-12-29T21:15:17Z</dcterms:modified>
</cp:coreProperties>
</file>