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75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86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35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0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70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13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0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9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1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64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96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BA15A-995F-4004-A6D2-1115652A5B3B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9518-5B16-48A9-BEC6-1FE97C611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5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764704"/>
            <a:ext cx="7549397" cy="4824535"/>
          </a:xfrm>
        </p:spPr>
      </p:pic>
    </p:spTree>
    <p:extLst>
      <p:ext uri="{BB962C8B-B14F-4D97-AF65-F5344CB8AC3E}">
        <p14:creationId xmlns:p14="http://schemas.microsoft.com/office/powerpoint/2010/main" val="151600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836712"/>
            <a:ext cx="7938456" cy="4976465"/>
          </a:xfrm>
        </p:spPr>
      </p:pic>
    </p:spTree>
    <p:extLst>
      <p:ext uri="{BB962C8B-B14F-4D97-AF65-F5344CB8AC3E}">
        <p14:creationId xmlns:p14="http://schemas.microsoft.com/office/powerpoint/2010/main" val="3551481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20" y="1196752"/>
            <a:ext cx="60498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36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12774"/>
            <a:ext cx="7381983" cy="4976465"/>
          </a:xfrm>
        </p:spPr>
      </p:pic>
    </p:spTree>
    <p:extLst>
      <p:ext uri="{BB962C8B-B14F-4D97-AF65-F5344CB8AC3E}">
        <p14:creationId xmlns:p14="http://schemas.microsoft.com/office/powerpoint/2010/main" val="836511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790574"/>
            <a:ext cx="6840760" cy="4582641"/>
          </a:xfrm>
        </p:spPr>
      </p:pic>
    </p:spTree>
    <p:extLst>
      <p:ext uri="{BB962C8B-B14F-4D97-AF65-F5344CB8AC3E}">
        <p14:creationId xmlns:p14="http://schemas.microsoft.com/office/powerpoint/2010/main" val="365629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620688"/>
            <a:ext cx="7344816" cy="4904457"/>
          </a:xfrm>
        </p:spPr>
      </p:pic>
    </p:spTree>
    <p:extLst>
      <p:ext uri="{BB962C8B-B14F-4D97-AF65-F5344CB8AC3E}">
        <p14:creationId xmlns:p14="http://schemas.microsoft.com/office/powerpoint/2010/main" val="3158575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764704"/>
            <a:ext cx="7172200" cy="5120481"/>
          </a:xfrm>
        </p:spPr>
      </p:pic>
    </p:spTree>
    <p:extLst>
      <p:ext uri="{BB962C8B-B14F-4D97-AF65-F5344CB8AC3E}">
        <p14:creationId xmlns:p14="http://schemas.microsoft.com/office/powerpoint/2010/main" val="249146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612774"/>
            <a:ext cx="7441967" cy="5192489"/>
          </a:xfrm>
        </p:spPr>
      </p:pic>
    </p:spTree>
    <p:extLst>
      <p:ext uri="{BB962C8B-B14F-4D97-AF65-F5344CB8AC3E}">
        <p14:creationId xmlns:p14="http://schemas.microsoft.com/office/powerpoint/2010/main" val="226249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374775"/>
            <a:ext cx="851058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57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764704"/>
            <a:ext cx="7433863" cy="5040560"/>
          </a:xfrm>
        </p:spPr>
      </p:pic>
    </p:spTree>
    <p:extLst>
      <p:ext uri="{BB962C8B-B14F-4D97-AF65-F5344CB8AC3E}">
        <p14:creationId xmlns:p14="http://schemas.microsoft.com/office/powerpoint/2010/main" val="107491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612774"/>
            <a:ext cx="6768752" cy="4904457"/>
          </a:xfrm>
        </p:spPr>
      </p:pic>
    </p:spTree>
    <p:extLst>
      <p:ext uri="{BB962C8B-B14F-4D97-AF65-F5344CB8AC3E}">
        <p14:creationId xmlns:p14="http://schemas.microsoft.com/office/powerpoint/2010/main" val="234744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1203325"/>
            <a:ext cx="6480720" cy="3593827"/>
          </a:xfrm>
        </p:spPr>
      </p:pic>
    </p:spTree>
    <p:extLst>
      <p:ext uri="{BB962C8B-B14F-4D97-AF65-F5344CB8AC3E}">
        <p14:creationId xmlns:p14="http://schemas.microsoft.com/office/powerpoint/2010/main" val="366183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612774"/>
            <a:ext cx="7395911" cy="5120481"/>
          </a:xfrm>
        </p:spPr>
      </p:pic>
    </p:spTree>
    <p:extLst>
      <p:ext uri="{BB962C8B-B14F-4D97-AF65-F5344CB8AC3E}">
        <p14:creationId xmlns:p14="http://schemas.microsoft.com/office/powerpoint/2010/main" val="46609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908720"/>
            <a:ext cx="7394575" cy="45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3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764704"/>
            <a:ext cx="8064896" cy="5048473"/>
          </a:xfrm>
        </p:spPr>
      </p:pic>
    </p:spTree>
    <p:extLst>
      <p:ext uri="{BB962C8B-B14F-4D97-AF65-F5344CB8AC3E}">
        <p14:creationId xmlns:p14="http://schemas.microsoft.com/office/powerpoint/2010/main" val="323215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836712"/>
            <a:ext cx="7560840" cy="5040560"/>
          </a:xfrm>
        </p:spPr>
      </p:pic>
    </p:spTree>
    <p:extLst>
      <p:ext uri="{BB962C8B-B14F-4D97-AF65-F5344CB8AC3E}">
        <p14:creationId xmlns:p14="http://schemas.microsoft.com/office/powerpoint/2010/main" val="352727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688974"/>
            <a:ext cx="7416824" cy="4900266"/>
          </a:xfrm>
        </p:spPr>
      </p:pic>
    </p:spTree>
    <p:extLst>
      <p:ext uri="{BB962C8B-B14F-4D97-AF65-F5344CB8AC3E}">
        <p14:creationId xmlns:p14="http://schemas.microsoft.com/office/powerpoint/2010/main" val="19875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980728"/>
            <a:ext cx="5948064" cy="3312367"/>
          </a:xfrm>
        </p:spPr>
      </p:pic>
    </p:spTree>
    <p:extLst>
      <p:ext uri="{BB962C8B-B14F-4D97-AF65-F5344CB8AC3E}">
        <p14:creationId xmlns:p14="http://schemas.microsoft.com/office/powerpoint/2010/main" val="118963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612774"/>
            <a:ext cx="7128792" cy="5192490"/>
          </a:xfrm>
        </p:spPr>
      </p:pic>
    </p:spTree>
    <p:extLst>
      <p:ext uri="{BB962C8B-B14F-4D97-AF65-F5344CB8AC3E}">
        <p14:creationId xmlns:p14="http://schemas.microsoft.com/office/powerpoint/2010/main" val="16848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1412776"/>
            <a:ext cx="6020072" cy="2880319"/>
          </a:xfrm>
        </p:spPr>
      </p:pic>
    </p:spTree>
    <p:extLst>
      <p:ext uri="{BB962C8B-B14F-4D97-AF65-F5344CB8AC3E}">
        <p14:creationId xmlns:p14="http://schemas.microsoft.com/office/powerpoint/2010/main" val="1818884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612774"/>
            <a:ext cx="7381059" cy="5120481"/>
          </a:xfrm>
        </p:spPr>
      </p:pic>
    </p:spTree>
    <p:extLst>
      <p:ext uri="{BB962C8B-B14F-4D97-AF65-F5344CB8AC3E}">
        <p14:creationId xmlns:p14="http://schemas.microsoft.com/office/powerpoint/2010/main" val="2241435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548680"/>
            <a:ext cx="7460232" cy="5256584"/>
          </a:xfrm>
        </p:spPr>
      </p:pic>
    </p:spTree>
    <p:extLst>
      <p:ext uri="{BB962C8B-B14F-4D97-AF65-F5344CB8AC3E}">
        <p14:creationId xmlns:p14="http://schemas.microsoft.com/office/powerpoint/2010/main" val="298058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612774"/>
            <a:ext cx="7147579" cy="4832449"/>
          </a:xfrm>
        </p:spPr>
      </p:pic>
    </p:spTree>
    <p:extLst>
      <p:ext uri="{BB962C8B-B14F-4D97-AF65-F5344CB8AC3E}">
        <p14:creationId xmlns:p14="http://schemas.microsoft.com/office/powerpoint/2010/main" val="66811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739774"/>
            <a:ext cx="7056784" cy="4849466"/>
          </a:xfrm>
        </p:spPr>
      </p:pic>
    </p:spTree>
    <p:extLst>
      <p:ext uri="{BB962C8B-B14F-4D97-AF65-F5344CB8AC3E}">
        <p14:creationId xmlns:p14="http://schemas.microsoft.com/office/powerpoint/2010/main" val="245201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96752"/>
            <a:ext cx="8108304" cy="4688433"/>
          </a:xfrm>
        </p:spPr>
      </p:pic>
    </p:spTree>
    <p:extLst>
      <p:ext uri="{BB962C8B-B14F-4D97-AF65-F5344CB8AC3E}">
        <p14:creationId xmlns:p14="http://schemas.microsoft.com/office/powerpoint/2010/main" val="370656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330324"/>
            <a:ext cx="7056784" cy="4474940"/>
          </a:xfrm>
        </p:spPr>
      </p:pic>
    </p:spTree>
    <p:extLst>
      <p:ext uri="{BB962C8B-B14F-4D97-AF65-F5344CB8AC3E}">
        <p14:creationId xmlns:p14="http://schemas.microsoft.com/office/powerpoint/2010/main" val="3090212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612774"/>
            <a:ext cx="7030494" cy="5264497"/>
          </a:xfrm>
        </p:spPr>
      </p:pic>
    </p:spTree>
    <p:extLst>
      <p:ext uri="{BB962C8B-B14F-4D97-AF65-F5344CB8AC3E}">
        <p14:creationId xmlns:p14="http://schemas.microsoft.com/office/powerpoint/2010/main" val="127163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612774"/>
            <a:ext cx="7467715" cy="4976465"/>
          </a:xfrm>
        </p:spPr>
      </p:pic>
    </p:spTree>
    <p:extLst>
      <p:ext uri="{BB962C8B-B14F-4D97-AF65-F5344CB8AC3E}">
        <p14:creationId xmlns:p14="http://schemas.microsoft.com/office/powerpoint/2010/main" val="256383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1124744"/>
            <a:ext cx="7557323" cy="4392488"/>
          </a:xfrm>
        </p:spPr>
      </p:pic>
    </p:spTree>
    <p:extLst>
      <p:ext uri="{BB962C8B-B14F-4D97-AF65-F5344CB8AC3E}">
        <p14:creationId xmlns:p14="http://schemas.microsoft.com/office/powerpoint/2010/main" val="281280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340768"/>
            <a:ext cx="6206480" cy="3456384"/>
          </a:xfrm>
        </p:spPr>
      </p:pic>
    </p:spTree>
    <p:extLst>
      <p:ext uri="{BB962C8B-B14F-4D97-AF65-F5344CB8AC3E}">
        <p14:creationId xmlns:p14="http://schemas.microsoft.com/office/powerpoint/2010/main" val="2027573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92696"/>
            <a:ext cx="7100192" cy="5040560"/>
          </a:xfrm>
        </p:spPr>
      </p:pic>
    </p:spTree>
    <p:extLst>
      <p:ext uri="{BB962C8B-B14F-4D97-AF65-F5344CB8AC3E}">
        <p14:creationId xmlns:p14="http://schemas.microsoft.com/office/powerpoint/2010/main" val="196970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936624"/>
            <a:ext cx="7272808" cy="4796632"/>
          </a:xfrm>
        </p:spPr>
      </p:pic>
    </p:spTree>
    <p:extLst>
      <p:ext uri="{BB962C8B-B14F-4D97-AF65-F5344CB8AC3E}">
        <p14:creationId xmlns:p14="http://schemas.microsoft.com/office/powerpoint/2010/main" val="395229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374775"/>
            <a:ext cx="71151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24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885824"/>
            <a:ext cx="6696744" cy="3623295"/>
          </a:xfrm>
        </p:spPr>
      </p:pic>
    </p:spTree>
    <p:extLst>
      <p:ext uri="{BB962C8B-B14F-4D97-AF65-F5344CB8AC3E}">
        <p14:creationId xmlns:p14="http://schemas.microsoft.com/office/powerpoint/2010/main" val="327127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12774"/>
            <a:ext cx="6912768" cy="5336506"/>
          </a:xfrm>
        </p:spPr>
      </p:pic>
    </p:spTree>
    <p:extLst>
      <p:ext uri="{BB962C8B-B14F-4D97-AF65-F5344CB8AC3E}">
        <p14:creationId xmlns:p14="http://schemas.microsoft.com/office/powerpoint/2010/main" val="367617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052736"/>
            <a:ext cx="7830453" cy="4968552"/>
          </a:xfrm>
        </p:spPr>
      </p:pic>
    </p:spTree>
    <p:extLst>
      <p:ext uri="{BB962C8B-B14F-4D97-AF65-F5344CB8AC3E}">
        <p14:creationId xmlns:p14="http://schemas.microsoft.com/office/powerpoint/2010/main" val="38992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612774"/>
            <a:ext cx="7470176" cy="5408513"/>
          </a:xfrm>
        </p:spPr>
      </p:pic>
    </p:spTree>
    <p:extLst>
      <p:ext uri="{BB962C8B-B14F-4D97-AF65-F5344CB8AC3E}">
        <p14:creationId xmlns:p14="http://schemas.microsoft.com/office/powerpoint/2010/main" val="382662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190625"/>
            <a:ext cx="6984776" cy="4110583"/>
          </a:xfrm>
        </p:spPr>
      </p:pic>
    </p:spTree>
    <p:extLst>
      <p:ext uri="{BB962C8B-B14F-4D97-AF65-F5344CB8AC3E}">
        <p14:creationId xmlns:p14="http://schemas.microsoft.com/office/powerpoint/2010/main" val="1388092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006474"/>
            <a:ext cx="6984776" cy="3934693"/>
          </a:xfrm>
        </p:spPr>
      </p:pic>
    </p:spTree>
    <p:extLst>
      <p:ext uri="{BB962C8B-B14F-4D97-AF65-F5344CB8AC3E}">
        <p14:creationId xmlns:p14="http://schemas.microsoft.com/office/powerpoint/2010/main" val="192670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Window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773" y="908720"/>
            <a:ext cx="7673627" cy="5192489"/>
          </a:xfrm>
        </p:spPr>
      </p:pic>
    </p:spTree>
    <p:extLst>
      <p:ext uri="{BB962C8B-B14F-4D97-AF65-F5344CB8AC3E}">
        <p14:creationId xmlns:p14="http://schemas.microsoft.com/office/powerpoint/2010/main" val="67684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Affichage à l'écran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</dc:title>
  <dc:creator>Bit-Care</dc:creator>
  <cp:lastModifiedBy>Bit-Care</cp:lastModifiedBy>
  <cp:revision>8</cp:revision>
  <dcterms:created xsi:type="dcterms:W3CDTF">2024-03-15T23:52:09Z</dcterms:created>
  <dcterms:modified xsi:type="dcterms:W3CDTF">2024-03-16T00:29:39Z</dcterms:modified>
</cp:coreProperties>
</file>